
<file path=[Content_Types].xml><?xml version="1.0" encoding="utf-8"?>
<Types xmlns="http://schemas.openxmlformats.org/package/2006/content-types">
  <Default Extension="gif" ContentType="image/gif"/>
  <Default Extension="jpeg" ContentType="image/jpeg"/>
  <Default Extension="jpg" ContentType="image/jpeg"/>
  <Default Extension="m4a" ContentType="audio/mp4"/>
  <Default Extension="png" ContentType="image/png"/>
  <Default Extension="rels" ContentType="application/vnd.openxmlformats-package.relationships+xml"/>
  <Default Extension="svg" ContentType="image/svg+xml"/>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Masters/slideMaster5.xml" ContentType="application/vnd.openxmlformats-officedocument.presentationml.slideMaster+xml"/>
  <Override PartName="/ppt/slideMasters/slideMaster6.xml" ContentType="application/vnd.openxmlformats-officedocument.presentationml.slideMaster+xml"/>
  <Override PartName="/ppt/slideMasters/slideMaster7.xml" ContentType="application/vnd.openxmlformats-officedocument.presentationml.slideMaster+xml"/>
  <Override PartName="/ppt/slideMasters/slideMaster8.xml" ContentType="application/vnd.openxmlformats-officedocument.presentationml.slideMaster+xml"/>
  <Override PartName="/ppt/slideMasters/slideMaster9.xml" ContentType="application/vnd.openxmlformats-officedocument.presentationml.slideMaster+xml"/>
  <Override PartName="/ppt/slideMasters/slideMaster10.xml" ContentType="application/vnd.openxmlformats-officedocument.presentationml.slideMaster+xml"/>
  <Override PartName="/ppt/slideMasters/slideMaster11.xml" ContentType="application/vnd.openxmlformats-officedocument.presentationml.slideMaster+xml"/>
  <Override PartName="/ppt/slideMasters/slideMaster12.xml" ContentType="application/vnd.openxmlformats-officedocument.presentationml.slideMaster+xml"/>
  <Override PartName="/ppt/slideMasters/slideMaster13.xml" ContentType="application/vnd.openxmlformats-officedocument.presentationml.slideMaster+xml"/>
  <Override PartName="/ppt/slideMasters/slideMaster14.xml" ContentType="application/vnd.openxmlformats-officedocument.presentationml.slideMaster+xml"/>
  <Override PartName="/ppt/slideMasters/slideMaster15.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theme/theme2.xml" ContentType="application/vnd.openxmlformats-officedocument.theme+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theme/theme3.xml" ContentType="application/vnd.openxmlformats-officedocument.theme+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theme/theme4.xml" ContentType="application/vnd.openxmlformats-officedocument.theme+xml"/>
  <Override PartName="/ppt/slideLayouts/slideLayout45.xml" ContentType="application/vnd.openxmlformats-officedocument.presentationml.slideLayout+xml"/>
  <Override PartName="/ppt/theme/theme5.xml" ContentType="application/vnd.openxmlformats-officedocument.theme+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theme/theme6.xml" ContentType="application/vnd.openxmlformats-officedocument.theme+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theme/theme7.xml" ContentType="application/vnd.openxmlformats-officedocument.theme+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theme/theme8.xml" ContentType="application/vnd.openxmlformats-officedocument.theme+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theme/theme9.xml" ContentType="application/vnd.openxmlformats-officedocument.theme+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theme/theme10.xml" ContentType="application/vnd.openxmlformats-officedocument.theme+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theme/theme11.xml" ContentType="application/vnd.openxmlformats-officedocument.theme+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theme/theme12.xml" ContentType="application/vnd.openxmlformats-officedocument.theme+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theme/theme13.xml" ContentType="application/vnd.openxmlformats-officedocument.theme+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theme/theme14.xml" ContentType="application/vnd.openxmlformats-officedocument.theme+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theme/theme15.xml" ContentType="application/vnd.openxmlformats-officedocument.theme+xml"/>
  <Override PartName="/ppt/theme/theme16.xml" ContentType="application/vnd.openxmlformats-officedocument.theme+xml"/>
  <Override PartName="/ppt/theme/theme17.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tags/tag1.xml" ContentType="application/vnd.openxmlformats-officedocument.presentationml.tags+xml"/>
  <Override PartName="/ppt/notesSlides/notesSlide35.xml" ContentType="application/vnd.openxmlformats-officedocument.presentationml.notesSlide+xml"/>
  <Override PartName="/ppt/tags/tag2.xml" ContentType="application/vnd.openxmlformats-officedocument.presentationml.tags+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ppt/notesSlides/notesSlide48.xml" ContentType="application/vnd.openxmlformats-officedocument.presentationml.notesSlide+xml"/>
  <Override PartName="/ppt/notesSlides/notesSlide49.xml" ContentType="application/vnd.openxmlformats-officedocument.presentationml.notesSlide+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notesSlides/notesSlide52.xml" ContentType="application/vnd.openxmlformats-officedocument.presentationml.notesSlide+xml"/>
  <Override PartName="/ppt/notesSlides/notesSlide53.xml" ContentType="application/vnd.openxmlformats-officedocument.presentationml.notesSlide+xml"/>
  <Override PartName="/ppt/notesSlides/notesSlide54.xml" ContentType="application/vnd.openxmlformats-officedocument.presentationml.notesSlide+xml"/>
  <Override PartName="/ppt/notesSlides/notesSlide55.xml" ContentType="application/vnd.openxmlformats-officedocument.presentationml.notesSlide+xml"/>
  <Override PartName="/ppt/notesSlides/notesSlide56.xml" ContentType="application/vnd.openxmlformats-officedocument.presentationml.notesSlide+xml"/>
  <Override PartName="/ppt/notesSlides/notesSlide57.xml" ContentType="application/vnd.openxmlformats-officedocument.presentationml.notesSlide+xml"/>
  <Override PartName="/ppt/notesSlides/notesSlide58.xml" ContentType="application/vnd.openxmlformats-officedocument.presentationml.notesSlide+xml"/>
  <Override PartName="/ppt/notesSlides/notesSlide59.xml" ContentType="application/vnd.openxmlformats-officedocument.presentationml.notesSlide+xml"/>
  <Override PartName="/ppt/notesSlides/notesSlide60.xml" ContentType="application/vnd.openxmlformats-officedocument.presentationml.notesSlide+xml"/>
  <Override PartName="/ppt/notesSlides/notesSlide61.xml" ContentType="application/vnd.openxmlformats-officedocument.presentationml.notesSlide+xml"/>
  <Override PartName="/ppt/notesSlides/notesSlide62.xml" ContentType="application/vnd.openxmlformats-officedocument.presentationml.notesSlide+xml"/>
  <Override PartName="/ppt/notesSlides/notesSlide63.xml" ContentType="application/vnd.openxmlformats-officedocument.presentationml.notesSlide+xml"/>
  <Override PartName="/ppt/notesSlides/notesSlide64.xml" ContentType="application/vnd.openxmlformats-officedocument.presentationml.notesSlide+xml"/>
  <Override PartName="/ppt/notesSlides/notesSlide65.xml" ContentType="application/vnd.openxmlformats-officedocument.presentationml.notesSlide+xml"/>
  <Override PartName="/ppt/notesSlides/notesSlide66.xml" ContentType="application/vnd.openxmlformats-officedocument.presentationml.notesSlide+xml"/>
  <Override PartName="/ppt/notesSlides/notesSlide67.xml" ContentType="application/vnd.openxmlformats-officedocument.presentationml.notesSlide+xml"/>
  <Override PartName="/ppt/notesSlides/notesSlide68.xml" ContentType="application/vnd.openxmlformats-officedocument.presentationml.notesSlide+xml"/>
  <Override PartName="/ppt/changesInfos/changesInfo1.xml" ContentType="application/vnd.ms-powerpoint.changesinfo+xml"/>
  <Override PartName="/ppt/revisionInfo.xml" ContentType="application/vnd.ms-powerpoint.revision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autoCompressPictures="0">
  <p:sldMasterIdLst>
    <p:sldMasterId id="2147483652" r:id="rId4"/>
    <p:sldMasterId id="2147483665" r:id="rId5"/>
    <p:sldMasterId id="2147483677" r:id="rId6"/>
    <p:sldMasterId id="2147483689" r:id="rId7"/>
    <p:sldMasterId id="2147483720" r:id="rId8"/>
    <p:sldMasterId id="2147483734" r:id="rId9"/>
    <p:sldMasterId id="2147483747" r:id="rId10"/>
    <p:sldMasterId id="2147483759" r:id="rId11"/>
    <p:sldMasterId id="2147483807" r:id="rId12"/>
    <p:sldMasterId id="2147483820" r:id="rId13"/>
    <p:sldMasterId id="2147483832" r:id="rId14"/>
    <p:sldMasterId id="2147483844" r:id="rId15"/>
    <p:sldMasterId id="2147483856" r:id="rId16"/>
    <p:sldMasterId id="2147483868" r:id="rId17"/>
    <p:sldMasterId id="2147483879" r:id="rId18"/>
  </p:sldMasterIdLst>
  <p:notesMasterIdLst>
    <p:notesMasterId r:id="rId88"/>
  </p:notesMasterIdLst>
  <p:handoutMasterIdLst>
    <p:handoutMasterId r:id="rId89"/>
  </p:handoutMasterIdLst>
  <p:sldIdLst>
    <p:sldId id="257" r:id="rId19"/>
    <p:sldId id="619" r:id="rId20"/>
    <p:sldId id="568" r:id="rId21"/>
    <p:sldId id="693" r:id="rId22"/>
    <p:sldId id="677" r:id="rId23"/>
    <p:sldId id="698" r:id="rId24"/>
    <p:sldId id="699" r:id="rId25"/>
    <p:sldId id="672" r:id="rId26"/>
    <p:sldId id="600" r:id="rId27"/>
    <p:sldId id="676" r:id="rId28"/>
    <p:sldId id="690" r:id="rId29"/>
    <p:sldId id="670" r:id="rId30"/>
    <p:sldId id="669" r:id="rId31"/>
    <p:sldId id="716" r:id="rId32"/>
    <p:sldId id="675" r:id="rId33"/>
    <p:sldId id="667" r:id="rId34"/>
    <p:sldId id="668" r:id="rId35"/>
    <p:sldId id="691" r:id="rId36"/>
    <p:sldId id="653" r:id="rId37"/>
    <p:sldId id="657" r:id="rId38"/>
    <p:sldId id="658" r:id="rId39"/>
    <p:sldId id="659" r:id="rId40"/>
    <p:sldId id="660" r:id="rId41"/>
    <p:sldId id="681" r:id="rId42"/>
    <p:sldId id="664" r:id="rId43"/>
    <p:sldId id="665" r:id="rId44"/>
    <p:sldId id="662" r:id="rId45"/>
    <p:sldId id="696" r:id="rId46"/>
    <p:sldId id="663" r:id="rId47"/>
    <p:sldId id="666" r:id="rId48"/>
    <p:sldId id="717" r:id="rId49"/>
    <p:sldId id="682" r:id="rId50"/>
    <p:sldId id="689" r:id="rId51"/>
    <p:sldId id="688" r:id="rId52"/>
    <p:sldId id="593" r:id="rId53"/>
    <p:sldId id="594" r:id="rId54"/>
    <p:sldId id="596" r:id="rId55"/>
    <p:sldId id="697" r:id="rId56"/>
    <p:sldId id="679" r:id="rId57"/>
    <p:sldId id="718" r:id="rId58"/>
    <p:sldId id="683" r:id="rId59"/>
    <p:sldId id="684" r:id="rId60"/>
    <p:sldId id="685" r:id="rId61"/>
    <p:sldId id="686" r:id="rId62"/>
    <p:sldId id="703" r:id="rId63"/>
    <p:sldId id="709" r:id="rId64"/>
    <p:sldId id="704" r:id="rId65"/>
    <p:sldId id="712" r:id="rId66"/>
    <p:sldId id="713" r:id="rId67"/>
    <p:sldId id="714" r:id="rId68"/>
    <p:sldId id="715" r:id="rId69"/>
    <p:sldId id="605" r:id="rId70"/>
    <p:sldId id="642" r:id="rId71"/>
    <p:sldId id="643" r:id="rId72"/>
    <p:sldId id="644" r:id="rId73"/>
    <p:sldId id="719" r:id="rId74"/>
    <p:sldId id="720" r:id="rId75"/>
    <p:sldId id="694" r:id="rId76"/>
    <p:sldId id="687" r:id="rId77"/>
    <p:sldId id="700" r:id="rId78"/>
    <p:sldId id="701" r:id="rId79"/>
    <p:sldId id="702" r:id="rId80"/>
    <p:sldId id="680" r:id="rId81"/>
    <p:sldId id="617" r:id="rId82"/>
    <p:sldId id="618" r:id="rId83"/>
    <p:sldId id="649" r:id="rId84"/>
    <p:sldId id="650" r:id="rId85"/>
    <p:sldId id="711" r:id="rId86"/>
    <p:sldId id="721" r:id="rId87"/>
  </p:sldIdLst>
  <p:sldSz cx="9144000" cy="6858000" type="screen4x3"/>
  <p:notesSz cx="7315200" cy="96012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Default Section" id="{54654FD4-0CF2-430A-BB5E-853BA344739A}">
          <p14:sldIdLst>
            <p14:sldId id="257"/>
            <p14:sldId id="619"/>
            <p14:sldId id="568"/>
            <p14:sldId id="693"/>
            <p14:sldId id="677"/>
            <p14:sldId id="698"/>
            <p14:sldId id="699"/>
            <p14:sldId id="672"/>
            <p14:sldId id="600"/>
            <p14:sldId id="676"/>
            <p14:sldId id="690"/>
            <p14:sldId id="670"/>
            <p14:sldId id="669"/>
            <p14:sldId id="716"/>
            <p14:sldId id="675"/>
            <p14:sldId id="667"/>
            <p14:sldId id="668"/>
            <p14:sldId id="691"/>
            <p14:sldId id="653"/>
            <p14:sldId id="657"/>
            <p14:sldId id="658"/>
            <p14:sldId id="659"/>
            <p14:sldId id="660"/>
            <p14:sldId id="681"/>
            <p14:sldId id="664"/>
            <p14:sldId id="665"/>
            <p14:sldId id="662"/>
            <p14:sldId id="696"/>
            <p14:sldId id="663"/>
            <p14:sldId id="666"/>
            <p14:sldId id="717"/>
            <p14:sldId id="682"/>
            <p14:sldId id="689"/>
            <p14:sldId id="688"/>
            <p14:sldId id="593"/>
            <p14:sldId id="594"/>
            <p14:sldId id="596"/>
            <p14:sldId id="697"/>
            <p14:sldId id="679"/>
            <p14:sldId id="718"/>
            <p14:sldId id="683"/>
            <p14:sldId id="684"/>
            <p14:sldId id="685"/>
            <p14:sldId id="686"/>
            <p14:sldId id="703"/>
            <p14:sldId id="709"/>
            <p14:sldId id="704"/>
            <p14:sldId id="712"/>
            <p14:sldId id="713"/>
            <p14:sldId id="714"/>
            <p14:sldId id="715"/>
            <p14:sldId id="605"/>
            <p14:sldId id="642"/>
            <p14:sldId id="643"/>
            <p14:sldId id="644"/>
            <p14:sldId id="719"/>
            <p14:sldId id="720"/>
            <p14:sldId id="694"/>
            <p14:sldId id="687"/>
            <p14:sldId id="700"/>
            <p14:sldId id="701"/>
            <p14:sldId id="702"/>
            <p14:sldId id="680"/>
            <p14:sldId id="617"/>
            <p14:sldId id="618"/>
            <p14:sldId id="649"/>
            <p14:sldId id="650"/>
            <p14:sldId id="711"/>
            <p14:sldId id="721"/>
          </p14:sldIdLst>
        </p14:section>
        <p14:section name="3" id="{FA6BD45F-824B-4D57-BC4E-83A6F49886B1}">
          <p14:sldIdLst/>
        </p14:section>
      </p14:sectionLst>
    </p:ext>
    <p:ext uri="{EFAFB233-063F-42B5-8137-9DF3F51BA10A}">
      <p15:sldGuideLst xmlns:p15="http://schemas.microsoft.com/office/powerpoint/2012/main">
        <p15:guide id="1" orient="horz" pos="2160" userDrawn="1">
          <p15:clr>
            <a:srgbClr val="A4A3A4"/>
          </p15:clr>
        </p15:guide>
        <p15:guide id="2" pos="2928" userDrawn="1">
          <p15:clr>
            <a:srgbClr val="A4A3A4"/>
          </p15:clr>
        </p15:guide>
      </p15:sldGuideLst>
    </p:ext>
    <p:ext uri="{2D200454-40CA-4A62-9FC3-DE9A4176ACB9}">
      <p15:notesGuideLst xmlns:p15="http://schemas.microsoft.com/office/powerpoint/2012/main">
        <p15:guide id="1" orient="horz" pos="3025" userDrawn="1">
          <p15:clr>
            <a:srgbClr val="A4A3A4"/>
          </p15:clr>
        </p15:guide>
        <p15:guide id="2" pos="2305"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Flores, Bryan" initials="FB" lastIdx="2" clrIdx="0">
    <p:extLst>
      <p:ext uri="{19B8F6BF-5375-455C-9EA6-DF929625EA0E}">
        <p15:presenceInfo xmlns:p15="http://schemas.microsoft.com/office/powerpoint/2012/main" userId="Flores, Bryan" providerId="None"/>
      </p:ext>
    </p:extLst>
  </p:cmAuthor>
  <p:cmAuthor id="2" name="Carles, Jhonson" initials="CJ" lastIdx="1" clrIdx="1">
    <p:extLst>
      <p:ext uri="{19B8F6BF-5375-455C-9EA6-DF929625EA0E}">
        <p15:presenceInfo xmlns:p15="http://schemas.microsoft.com/office/powerpoint/2012/main" userId="S::jhonson.carles@lausd.net::0184d45f-7927-4e1a-a10d-bd15393c701f"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BE5D6"/>
    <a:srgbClr val="F9C7A6"/>
    <a:srgbClr val="000000"/>
    <a:srgbClr val="C4915E"/>
    <a:srgbClr val="C48648"/>
    <a:srgbClr val="B6793C"/>
    <a:srgbClr val="C1976E"/>
    <a:srgbClr val="EED69D"/>
    <a:srgbClr val="F3892F"/>
    <a:srgbClr val="249C4D"/>
  </p:clrMru>
  <p:extLst>
    <p:ext uri="{E76CE94A-603C-4142-B9EB-6D1370010A27}">
      <p14:discardImageEditData xmlns:p14="http://schemas.microsoft.com/office/powerpoint/2010/main" val="0"/>
    </p:ext>
    <p:ext uri="{D31A062A-798A-4329-ABDD-BBA856620510}">
      <p14:defaultImageDpi xmlns:p14="http://schemas.microsoft.com/office/powerpoint/2010/main" val="0"/>
    </p:ext>
    <p:ext uri="{FD5EFAAD-0ECE-453E-9831-46B23BE46B34}">
      <p15:chartTrackingRefBased xmlns:p15="http://schemas.microsoft.com/office/powerpoint/2012/main" val="0"/>
    </p:ext>
  </p:extLst>
</p:presentationPr>
</file>

<file path=ppt/revisionInfo.xml><?xml version="1.0" encoding="utf-8"?>
<p1510:revInfo xmlns:a="http://schemas.openxmlformats.org/drawingml/2006/main" xmlns:r="http://schemas.openxmlformats.org/officeDocument/2006/relationships" xmlns:p1510="http://schemas.microsoft.com/office/powerpoint/2015/10/main">
  <p1510:revLst>
    <p1510:client id="{E7932EF5-929B-4BC2-96C5-54CCE9D84706}" v="1" dt="2024-09-09T19:06:01.733"/>
  </p1510:revLst>
</p1510:revInfo>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8255" autoAdjust="0"/>
    <p:restoredTop sz="94133" autoAdjust="0"/>
  </p:normalViewPr>
  <p:slideViewPr>
    <p:cSldViewPr snapToGrid="0" snapToObjects="1">
      <p:cViewPr varScale="1">
        <p:scale>
          <a:sx n="97" d="100"/>
          <a:sy n="97" d="100"/>
        </p:scale>
        <p:origin x="1686" y="72"/>
      </p:cViewPr>
      <p:guideLst>
        <p:guide orient="horz" pos="2160"/>
        <p:guide pos="2928"/>
      </p:guideLst>
    </p:cSldViewPr>
  </p:slideViewPr>
  <p:outlineViewPr>
    <p:cViewPr>
      <p:scale>
        <a:sx n="33" d="100"/>
        <a:sy n="33" d="100"/>
      </p:scale>
      <p:origin x="0" y="-1844"/>
    </p:cViewPr>
  </p:outlineViewPr>
  <p:notesTextViewPr>
    <p:cViewPr>
      <p:scale>
        <a:sx n="3" d="2"/>
        <a:sy n="3" d="2"/>
      </p:scale>
      <p:origin x="0" y="0"/>
    </p:cViewPr>
  </p:notesTextViewPr>
  <p:sorterViewPr>
    <p:cViewPr>
      <p:scale>
        <a:sx n="75" d="100"/>
        <a:sy n="75" d="100"/>
      </p:scale>
      <p:origin x="0" y="-6840"/>
    </p:cViewPr>
  </p:sorterViewPr>
  <p:notesViewPr>
    <p:cSldViewPr snapToGrid="0" snapToObjects="1">
      <p:cViewPr varScale="1">
        <p:scale>
          <a:sx n="48" d="100"/>
          <a:sy n="48" d="100"/>
        </p:scale>
        <p:origin x="1812" y="24"/>
      </p:cViewPr>
      <p:guideLst>
        <p:guide orient="horz" pos="3025"/>
        <p:guide pos="2305"/>
      </p:guideLst>
    </p:cSldViewPr>
  </p:notesViewPr>
  <p:gridSpacing cx="76200" cy="76200"/>
</p:viewPr>
</file>

<file path=ppt/_rels/presentation.xml.rels><?xml version="1.0" encoding="UTF-8" standalone="yes"?>
<Relationships xmlns="http://schemas.openxmlformats.org/package/2006/relationships"><Relationship Id="rId26" Type="http://schemas.openxmlformats.org/officeDocument/2006/relationships/slide" Target="slides/slide8.xml"/><Relationship Id="rId21" Type="http://schemas.openxmlformats.org/officeDocument/2006/relationships/slide" Target="slides/slide3.xml"/><Relationship Id="rId42" Type="http://schemas.openxmlformats.org/officeDocument/2006/relationships/slide" Target="slides/slide24.xml"/><Relationship Id="rId47" Type="http://schemas.openxmlformats.org/officeDocument/2006/relationships/slide" Target="slides/slide29.xml"/><Relationship Id="rId63" Type="http://schemas.openxmlformats.org/officeDocument/2006/relationships/slide" Target="slides/slide45.xml"/><Relationship Id="rId68" Type="http://schemas.openxmlformats.org/officeDocument/2006/relationships/slide" Target="slides/slide50.xml"/><Relationship Id="rId84" Type="http://schemas.openxmlformats.org/officeDocument/2006/relationships/slide" Target="slides/slide66.xml"/><Relationship Id="rId89" Type="http://schemas.openxmlformats.org/officeDocument/2006/relationships/handoutMaster" Target="handoutMasters/handoutMaster1.xml"/><Relationship Id="rId16" Type="http://schemas.openxmlformats.org/officeDocument/2006/relationships/slideMaster" Target="slideMasters/slideMaster13.xml"/><Relationship Id="rId11" Type="http://schemas.openxmlformats.org/officeDocument/2006/relationships/slideMaster" Target="slideMasters/slideMaster8.xml"/><Relationship Id="rId32" Type="http://schemas.openxmlformats.org/officeDocument/2006/relationships/slide" Target="slides/slide14.xml"/><Relationship Id="rId37" Type="http://schemas.openxmlformats.org/officeDocument/2006/relationships/slide" Target="slides/slide19.xml"/><Relationship Id="rId53" Type="http://schemas.openxmlformats.org/officeDocument/2006/relationships/slide" Target="slides/slide35.xml"/><Relationship Id="rId58" Type="http://schemas.openxmlformats.org/officeDocument/2006/relationships/slide" Target="slides/slide40.xml"/><Relationship Id="rId74" Type="http://schemas.openxmlformats.org/officeDocument/2006/relationships/slide" Target="slides/slide56.xml"/><Relationship Id="rId79" Type="http://schemas.openxmlformats.org/officeDocument/2006/relationships/slide" Target="slides/slide61.xml"/><Relationship Id="rId5" Type="http://schemas.openxmlformats.org/officeDocument/2006/relationships/slideMaster" Target="slideMasters/slideMaster2.xml"/><Relationship Id="rId90" Type="http://schemas.openxmlformats.org/officeDocument/2006/relationships/commentAuthors" Target="commentAuthors.xml"/><Relationship Id="rId95" Type="http://schemas.microsoft.com/office/2016/11/relationships/changesInfo" Target="changesInfos/changesInfo1.xml"/><Relationship Id="rId22" Type="http://schemas.openxmlformats.org/officeDocument/2006/relationships/slide" Target="slides/slide4.xml"/><Relationship Id="rId27" Type="http://schemas.openxmlformats.org/officeDocument/2006/relationships/slide" Target="slides/slide9.xml"/><Relationship Id="rId43" Type="http://schemas.openxmlformats.org/officeDocument/2006/relationships/slide" Target="slides/slide25.xml"/><Relationship Id="rId48" Type="http://schemas.openxmlformats.org/officeDocument/2006/relationships/slide" Target="slides/slide30.xml"/><Relationship Id="rId64" Type="http://schemas.openxmlformats.org/officeDocument/2006/relationships/slide" Target="slides/slide46.xml"/><Relationship Id="rId69" Type="http://schemas.openxmlformats.org/officeDocument/2006/relationships/slide" Target="slides/slide51.xml"/><Relationship Id="rId8" Type="http://schemas.openxmlformats.org/officeDocument/2006/relationships/slideMaster" Target="slideMasters/slideMaster5.xml"/><Relationship Id="rId51" Type="http://schemas.openxmlformats.org/officeDocument/2006/relationships/slide" Target="slides/slide33.xml"/><Relationship Id="rId72" Type="http://schemas.openxmlformats.org/officeDocument/2006/relationships/slide" Target="slides/slide54.xml"/><Relationship Id="rId80" Type="http://schemas.openxmlformats.org/officeDocument/2006/relationships/slide" Target="slides/slide62.xml"/><Relationship Id="rId85" Type="http://schemas.openxmlformats.org/officeDocument/2006/relationships/slide" Target="slides/slide67.xml"/><Relationship Id="rId93" Type="http://schemas.openxmlformats.org/officeDocument/2006/relationships/theme" Target="theme/theme1.xml"/><Relationship Id="rId3" Type="http://schemas.openxmlformats.org/officeDocument/2006/relationships/customXml" Target="../customXml/item3.xml"/><Relationship Id="rId12" Type="http://schemas.openxmlformats.org/officeDocument/2006/relationships/slideMaster" Target="slideMasters/slideMaster9.xml"/><Relationship Id="rId17" Type="http://schemas.openxmlformats.org/officeDocument/2006/relationships/slideMaster" Target="slideMasters/slideMaster14.xml"/><Relationship Id="rId25" Type="http://schemas.openxmlformats.org/officeDocument/2006/relationships/slide" Target="slides/slide7.xml"/><Relationship Id="rId33" Type="http://schemas.openxmlformats.org/officeDocument/2006/relationships/slide" Target="slides/slide15.xml"/><Relationship Id="rId38" Type="http://schemas.openxmlformats.org/officeDocument/2006/relationships/slide" Target="slides/slide20.xml"/><Relationship Id="rId46" Type="http://schemas.openxmlformats.org/officeDocument/2006/relationships/slide" Target="slides/slide28.xml"/><Relationship Id="rId59" Type="http://schemas.openxmlformats.org/officeDocument/2006/relationships/slide" Target="slides/slide41.xml"/><Relationship Id="rId67" Type="http://schemas.openxmlformats.org/officeDocument/2006/relationships/slide" Target="slides/slide49.xml"/><Relationship Id="rId20" Type="http://schemas.openxmlformats.org/officeDocument/2006/relationships/slide" Target="slides/slide2.xml"/><Relationship Id="rId41" Type="http://schemas.openxmlformats.org/officeDocument/2006/relationships/slide" Target="slides/slide23.xml"/><Relationship Id="rId54" Type="http://schemas.openxmlformats.org/officeDocument/2006/relationships/slide" Target="slides/slide36.xml"/><Relationship Id="rId62" Type="http://schemas.openxmlformats.org/officeDocument/2006/relationships/slide" Target="slides/slide44.xml"/><Relationship Id="rId70" Type="http://schemas.openxmlformats.org/officeDocument/2006/relationships/slide" Target="slides/slide52.xml"/><Relationship Id="rId75" Type="http://schemas.openxmlformats.org/officeDocument/2006/relationships/slide" Target="slides/slide57.xml"/><Relationship Id="rId83" Type="http://schemas.openxmlformats.org/officeDocument/2006/relationships/slide" Target="slides/slide65.xml"/><Relationship Id="rId88" Type="http://schemas.openxmlformats.org/officeDocument/2006/relationships/notesMaster" Target="notesMasters/notesMaster1.xml"/><Relationship Id="rId91" Type="http://schemas.openxmlformats.org/officeDocument/2006/relationships/presProps" Target="presProps.xml"/><Relationship Id="rId96" Type="http://schemas.microsoft.com/office/2015/10/relationships/revisionInfo" Target="revisionInfo.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Master" Target="slideMasters/slideMaster12.xml"/><Relationship Id="rId23" Type="http://schemas.openxmlformats.org/officeDocument/2006/relationships/slide" Target="slides/slide5.xml"/><Relationship Id="rId28" Type="http://schemas.openxmlformats.org/officeDocument/2006/relationships/slide" Target="slides/slide10.xml"/><Relationship Id="rId36" Type="http://schemas.openxmlformats.org/officeDocument/2006/relationships/slide" Target="slides/slide18.xml"/><Relationship Id="rId49" Type="http://schemas.openxmlformats.org/officeDocument/2006/relationships/slide" Target="slides/slide31.xml"/><Relationship Id="rId57" Type="http://schemas.openxmlformats.org/officeDocument/2006/relationships/slide" Target="slides/slide39.xml"/><Relationship Id="rId10" Type="http://schemas.openxmlformats.org/officeDocument/2006/relationships/slideMaster" Target="slideMasters/slideMaster7.xml"/><Relationship Id="rId31" Type="http://schemas.openxmlformats.org/officeDocument/2006/relationships/slide" Target="slides/slide13.xml"/><Relationship Id="rId44" Type="http://schemas.openxmlformats.org/officeDocument/2006/relationships/slide" Target="slides/slide26.xml"/><Relationship Id="rId52" Type="http://schemas.openxmlformats.org/officeDocument/2006/relationships/slide" Target="slides/slide34.xml"/><Relationship Id="rId60" Type="http://schemas.openxmlformats.org/officeDocument/2006/relationships/slide" Target="slides/slide42.xml"/><Relationship Id="rId65" Type="http://schemas.openxmlformats.org/officeDocument/2006/relationships/slide" Target="slides/slide47.xml"/><Relationship Id="rId73" Type="http://schemas.openxmlformats.org/officeDocument/2006/relationships/slide" Target="slides/slide55.xml"/><Relationship Id="rId78" Type="http://schemas.openxmlformats.org/officeDocument/2006/relationships/slide" Target="slides/slide60.xml"/><Relationship Id="rId81" Type="http://schemas.openxmlformats.org/officeDocument/2006/relationships/slide" Target="slides/slide63.xml"/><Relationship Id="rId86" Type="http://schemas.openxmlformats.org/officeDocument/2006/relationships/slide" Target="slides/slide68.xml"/><Relationship Id="rId94" Type="http://schemas.openxmlformats.org/officeDocument/2006/relationships/tableStyles" Target="tableStyles.xml"/><Relationship Id="rId4" Type="http://schemas.openxmlformats.org/officeDocument/2006/relationships/slideMaster" Target="slideMasters/slideMaster1.xml"/><Relationship Id="rId9" Type="http://schemas.openxmlformats.org/officeDocument/2006/relationships/slideMaster" Target="slideMasters/slideMaster6.xml"/><Relationship Id="rId13" Type="http://schemas.openxmlformats.org/officeDocument/2006/relationships/slideMaster" Target="slideMasters/slideMaster10.xml"/><Relationship Id="rId18" Type="http://schemas.openxmlformats.org/officeDocument/2006/relationships/slideMaster" Target="slideMasters/slideMaster15.xml"/><Relationship Id="rId39" Type="http://schemas.openxmlformats.org/officeDocument/2006/relationships/slide" Target="slides/slide21.xml"/><Relationship Id="rId34" Type="http://schemas.openxmlformats.org/officeDocument/2006/relationships/slide" Target="slides/slide16.xml"/><Relationship Id="rId50" Type="http://schemas.openxmlformats.org/officeDocument/2006/relationships/slide" Target="slides/slide32.xml"/><Relationship Id="rId55" Type="http://schemas.openxmlformats.org/officeDocument/2006/relationships/slide" Target="slides/slide37.xml"/><Relationship Id="rId76" Type="http://schemas.openxmlformats.org/officeDocument/2006/relationships/slide" Target="slides/slide58.xml"/><Relationship Id="rId7" Type="http://schemas.openxmlformats.org/officeDocument/2006/relationships/slideMaster" Target="slideMasters/slideMaster4.xml"/><Relationship Id="rId71" Type="http://schemas.openxmlformats.org/officeDocument/2006/relationships/slide" Target="slides/slide53.xml"/><Relationship Id="rId92" Type="http://schemas.openxmlformats.org/officeDocument/2006/relationships/viewProps" Target="viewProps.xml"/><Relationship Id="rId2" Type="http://schemas.openxmlformats.org/officeDocument/2006/relationships/customXml" Target="../customXml/item2.xml"/><Relationship Id="rId29" Type="http://schemas.openxmlformats.org/officeDocument/2006/relationships/slide" Target="slides/slide11.xml"/><Relationship Id="rId24" Type="http://schemas.openxmlformats.org/officeDocument/2006/relationships/slide" Target="slides/slide6.xml"/><Relationship Id="rId40" Type="http://schemas.openxmlformats.org/officeDocument/2006/relationships/slide" Target="slides/slide22.xml"/><Relationship Id="rId45" Type="http://schemas.openxmlformats.org/officeDocument/2006/relationships/slide" Target="slides/slide27.xml"/><Relationship Id="rId66" Type="http://schemas.openxmlformats.org/officeDocument/2006/relationships/slide" Target="slides/slide48.xml"/><Relationship Id="rId87" Type="http://schemas.openxmlformats.org/officeDocument/2006/relationships/slide" Target="slides/slide69.xml"/><Relationship Id="rId61" Type="http://schemas.openxmlformats.org/officeDocument/2006/relationships/slide" Target="slides/slide43.xml"/><Relationship Id="rId82" Type="http://schemas.openxmlformats.org/officeDocument/2006/relationships/slide" Target="slides/slide64.xml"/><Relationship Id="rId19" Type="http://schemas.openxmlformats.org/officeDocument/2006/relationships/slide" Target="slides/slide1.xml"/><Relationship Id="rId14" Type="http://schemas.openxmlformats.org/officeDocument/2006/relationships/slideMaster" Target="slideMasters/slideMaster11.xml"/><Relationship Id="rId30" Type="http://schemas.openxmlformats.org/officeDocument/2006/relationships/slide" Target="slides/slide12.xml"/><Relationship Id="rId35" Type="http://schemas.openxmlformats.org/officeDocument/2006/relationships/slide" Target="slides/slide17.xml"/><Relationship Id="rId56" Type="http://schemas.openxmlformats.org/officeDocument/2006/relationships/slide" Target="slides/slide38.xml"/><Relationship Id="rId77" Type="http://schemas.openxmlformats.org/officeDocument/2006/relationships/slide" Target="slides/slide59.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Dalessandro, Philip" userId="447fdb96-4c0b-4cc2-90d9-c69e7454a533" providerId="ADAL" clId="{E7932EF5-929B-4BC2-96C5-54CCE9D84706}"/>
    <pc:docChg chg="modSld">
      <pc:chgData name="Dalessandro, Philip" userId="447fdb96-4c0b-4cc2-90d9-c69e7454a533" providerId="ADAL" clId="{E7932EF5-929B-4BC2-96C5-54CCE9D84706}" dt="2024-09-09T19:06:06.030" v="1" actId="1076"/>
      <pc:docMkLst>
        <pc:docMk/>
      </pc:docMkLst>
      <pc:sldChg chg="addSp modSp mod">
        <pc:chgData name="Dalessandro, Philip" userId="447fdb96-4c0b-4cc2-90d9-c69e7454a533" providerId="ADAL" clId="{E7932EF5-929B-4BC2-96C5-54CCE9D84706}" dt="2024-09-09T19:06:06.030" v="1" actId="1076"/>
        <pc:sldMkLst>
          <pc:docMk/>
          <pc:sldMk cId="326388466" sldId="257"/>
        </pc:sldMkLst>
        <pc:spChg chg="add mod">
          <ac:chgData name="Dalessandro, Philip" userId="447fdb96-4c0b-4cc2-90d9-c69e7454a533" providerId="ADAL" clId="{E7932EF5-929B-4BC2-96C5-54CCE9D84706}" dt="2024-09-09T19:06:06.030" v="1" actId="1076"/>
          <ac:spMkLst>
            <pc:docMk/>
            <pc:sldMk cId="326388466" sldId="257"/>
            <ac:spMk id="2" creationId="{2A423828-4389-1915-0B32-29E5DBAE0016}"/>
          </ac:spMkLst>
        </pc:spChg>
      </pc:sldChg>
    </pc:docChg>
  </pc:docChgLst>
  <pc:docChgLst>
    <pc:chgData name="Rosales, Karla" userId="0b2e1671-3f43-44dd-8c43-a65173f10dda" providerId="ADAL" clId="{E805EBDB-7775-4372-8B15-73871A06A41B}"/>
    <pc:docChg chg="custSel modSld modMainMaster">
      <pc:chgData name="Rosales, Karla" userId="0b2e1671-3f43-44dd-8c43-a65173f10dda" providerId="ADAL" clId="{E805EBDB-7775-4372-8B15-73871A06A41B}" dt="2024-08-29T16:53:10.525" v="186" actId="700"/>
      <pc:docMkLst>
        <pc:docMk/>
      </pc:docMkLst>
      <pc:sldChg chg="addSp modSp mod">
        <pc:chgData name="Rosales, Karla" userId="0b2e1671-3f43-44dd-8c43-a65173f10dda" providerId="ADAL" clId="{E805EBDB-7775-4372-8B15-73871A06A41B}" dt="2024-08-29T16:50:41.410" v="178" actId="1076"/>
        <pc:sldMkLst>
          <pc:docMk/>
          <pc:sldMk cId="326388466" sldId="257"/>
        </pc:sldMkLst>
        <pc:spChg chg="mod">
          <ac:chgData name="Rosales, Karla" userId="0b2e1671-3f43-44dd-8c43-a65173f10dda" providerId="ADAL" clId="{E805EBDB-7775-4372-8B15-73871A06A41B}" dt="2024-08-29T16:49:40.201" v="174" actId="1076"/>
          <ac:spMkLst>
            <pc:docMk/>
            <pc:sldMk cId="326388466" sldId="257"/>
            <ac:spMk id="4" creationId="{00000000-0000-0000-0000-000000000000}"/>
          </ac:spMkLst>
        </pc:spChg>
        <pc:spChg chg="mod">
          <ac:chgData name="Rosales, Karla" userId="0b2e1671-3f43-44dd-8c43-a65173f10dda" providerId="ADAL" clId="{E805EBDB-7775-4372-8B15-73871A06A41B}" dt="2024-08-29T16:49:55.062" v="177" actId="1076"/>
          <ac:spMkLst>
            <pc:docMk/>
            <pc:sldMk cId="326388466" sldId="257"/>
            <ac:spMk id="5" creationId="{00000000-0000-0000-0000-000000000000}"/>
          </ac:spMkLst>
        </pc:spChg>
        <pc:picChg chg="add mod">
          <ac:chgData name="Rosales, Karla" userId="0b2e1671-3f43-44dd-8c43-a65173f10dda" providerId="ADAL" clId="{E805EBDB-7775-4372-8B15-73871A06A41B}" dt="2024-08-29T16:50:41.410" v="178" actId="1076"/>
          <ac:picMkLst>
            <pc:docMk/>
            <pc:sldMk cId="326388466" sldId="257"/>
            <ac:picMk id="1026" creationId="{41B1F103-C91C-942D-CCE9-77E5A4979CE1}"/>
          </ac:picMkLst>
        </pc:picChg>
      </pc:sldChg>
      <pc:sldChg chg="mod modClrScheme chgLayout">
        <pc:chgData name="Rosales, Karla" userId="0b2e1671-3f43-44dd-8c43-a65173f10dda" providerId="ADAL" clId="{E805EBDB-7775-4372-8B15-73871A06A41B}" dt="2024-08-29T16:51:19.143" v="185" actId="700"/>
        <pc:sldMkLst>
          <pc:docMk/>
          <pc:sldMk cId="1957609716" sldId="568"/>
        </pc:sldMkLst>
      </pc:sldChg>
      <pc:sldChg chg="delSp">
        <pc:chgData name="Rosales, Karla" userId="0b2e1671-3f43-44dd-8c43-a65173f10dda" providerId="ADAL" clId="{E805EBDB-7775-4372-8B15-73871A06A41B}" dt="2024-08-29T16:47:21.024" v="168" actId="478"/>
        <pc:sldMkLst>
          <pc:docMk/>
          <pc:sldMk cId="3960320031" sldId="600"/>
        </pc:sldMkLst>
        <pc:picChg chg="del">
          <ac:chgData name="Rosales, Karla" userId="0b2e1671-3f43-44dd-8c43-a65173f10dda" providerId="ADAL" clId="{E805EBDB-7775-4372-8B15-73871A06A41B}" dt="2024-08-29T16:47:21.024" v="168" actId="478"/>
          <ac:picMkLst>
            <pc:docMk/>
            <pc:sldMk cId="3960320031" sldId="600"/>
            <ac:picMk id="213" creationId="{00000000-0000-0000-0000-000000000000}"/>
          </ac:picMkLst>
        </pc:picChg>
      </pc:sldChg>
      <pc:sldChg chg="addSp delSp modSp mod setBg modClrScheme chgLayout">
        <pc:chgData name="Rosales, Karla" userId="0b2e1671-3f43-44dd-8c43-a65173f10dda" providerId="ADAL" clId="{E805EBDB-7775-4372-8B15-73871A06A41B}" dt="2024-08-29T16:51:12.687" v="184" actId="1076"/>
        <pc:sldMkLst>
          <pc:docMk/>
          <pc:sldMk cId="3945461292" sldId="619"/>
        </pc:sldMkLst>
        <pc:spChg chg="mod ord">
          <ac:chgData name="Rosales, Karla" userId="0b2e1671-3f43-44dd-8c43-a65173f10dda" providerId="ADAL" clId="{E805EBDB-7775-4372-8B15-73871A06A41B}" dt="2024-08-29T16:50:57.377" v="180" actId="26606"/>
          <ac:spMkLst>
            <pc:docMk/>
            <pc:sldMk cId="3945461292" sldId="619"/>
            <ac:spMk id="5" creationId="{00000000-0000-0000-0000-000000000000}"/>
          </ac:spMkLst>
        </pc:spChg>
        <pc:spChg chg="mod">
          <ac:chgData name="Rosales, Karla" userId="0b2e1671-3f43-44dd-8c43-a65173f10dda" providerId="ADAL" clId="{E805EBDB-7775-4372-8B15-73871A06A41B}" dt="2024-08-29T16:51:12.687" v="184" actId="1076"/>
          <ac:spMkLst>
            <pc:docMk/>
            <pc:sldMk cId="3945461292" sldId="619"/>
            <ac:spMk id="8" creationId="{00000000-0000-0000-0000-000000000000}"/>
          </ac:spMkLst>
        </pc:spChg>
        <pc:spChg chg="add">
          <ac:chgData name="Rosales, Karla" userId="0b2e1671-3f43-44dd-8c43-a65173f10dda" providerId="ADAL" clId="{E805EBDB-7775-4372-8B15-73871A06A41B}" dt="2024-08-29T16:50:57.377" v="180" actId="26606"/>
          <ac:spMkLst>
            <pc:docMk/>
            <pc:sldMk cId="3945461292" sldId="619"/>
            <ac:spMk id="2058" creationId="{841A8DFB-611A-4AAF-9195-84B09E4F7E31}"/>
          </ac:spMkLst>
        </pc:spChg>
        <pc:spChg chg="add">
          <ac:chgData name="Rosales, Karla" userId="0b2e1671-3f43-44dd-8c43-a65173f10dda" providerId="ADAL" clId="{E805EBDB-7775-4372-8B15-73871A06A41B}" dt="2024-08-29T16:50:57.377" v="180" actId="26606"/>
          <ac:spMkLst>
            <pc:docMk/>
            <pc:sldMk cId="3945461292" sldId="619"/>
            <ac:spMk id="2060" creationId="{6A3951CE-6985-48B0-8C07-92C55A1A14E9}"/>
          </ac:spMkLst>
        </pc:spChg>
        <pc:spChg chg="add">
          <ac:chgData name="Rosales, Karla" userId="0b2e1671-3f43-44dd-8c43-a65173f10dda" providerId="ADAL" clId="{E805EBDB-7775-4372-8B15-73871A06A41B}" dt="2024-08-29T16:50:57.377" v="180" actId="26606"/>
          <ac:spMkLst>
            <pc:docMk/>
            <pc:sldMk cId="3945461292" sldId="619"/>
            <ac:spMk id="2064" creationId="{C642902F-4656-4563-AB0B-2EB57ACCD674}"/>
          </ac:spMkLst>
        </pc:spChg>
        <pc:spChg chg="add">
          <ac:chgData name="Rosales, Karla" userId="0b2e1671-3f43-44dd-8c43-a65173f10dda" providerId="ADAL" clId="{E805EBDB-7775-4372-8B15-73871A06A41B}" dt="2024-08-29T16:50:57.377" v="180" actId="26606"/>
          <ac:spMkLst>
            <pc:docMk/>
            <pc:sldMk cId="3945461292" sldId="619"/>
            <ac:spMk id="2066" creationId="{2793D4A6-D9A6-4743-902C-5C956F8CAE12}"/>
          </ac:spMkLst>
        </pc:spChg>
        <pc:spChg chg="add">
          <ac:chgData name="Rosales, Karla" userId="0b2e1671-3f43-44dd-8c43-a65173f10dda" providerId="ADAL" clId="{E805EBDB-7775-4372-8B15-73871A06A41B}" dt="2024-08-29T16:50:57.377" v="180" actId="26606"/>
          <ac:spMkLst>
            <pc:docMk/>
            <pc:sldMk cId="3945461292" sldId="619"/>
            <ac:spMk id="2068" creationId="{82D6E6E8-60D6-43DF-AB32-F009976E965A}"/>
          </ac:spMkLst>
        </pc:spChg>
        <pc:spChg chg="add">
          <ac:chgData name="Rosales, Karla" userId="0b2e1671-3f43-44dd-8c43-a65173f10dda" providerId="ADAL" clId="{E805EBDB-7775-4372-8B15-73871A06A41B}" dt="2024-08-29T16:50:57.377" v="180" actId="26606"/>
          <ac:spMkLst>
            <pc:docMk/>
            <pc:sldMk cId="3945461292" sldId="619"/>
            <ac:spMk id="2072" creationId="{BE24306B-0379-4C6F-80A1-5A7D01A13564}"/>
          </ac:spMkLst>
        </pc:spChg>
        <pc:spChg chg="add">
          <ac:chgData name="Rosales, Karla" userId="0b2e1671-3f43-44dd-8c43-a65173f10dda" providerId="ADAL" clId="{E805EBDB-7775-4372-8B15-73871A06A41B}" dt="2024-08-29T16:50:57.377" v="180" actId="26606"/>
          <ac:spMkLst>
            <pc:docMk/>
            <pc:sldMk cId="3945461292" sldId="619"/>
            <ac:spMk id="2074" creationId="{98F8BC0B-2185-4E1F-B3E4-6C4034B461AD}"/>
          </ac:spMkLst>
        </pc:spChg>
        <pc:spChg chg="add">
          <ac:chgData name="Rosales, Karla" userId="0b2e1671-3f43-44dd-8c43-a65173f10dda" providerId="ADAL" clId="{E805EBDB-7775-4372-8B15-73871A06A41B}" dt="2024-08-29T16:50:57.377" v="180" actId="26606"/>
          <ac:spMkLst>
            <pc:docMk/>
            <pc:sldMk cId="3945461292" sldId="619"/>
            <ac:spMk id="2076" creationId="{9204E438-647D-40F8-9613-FA00FF3E5094}"/>
          </ac:spMkLst>
        </pc:spChg>
        <pc:spChg chg="add">
          <ac:chgData name="Rosales, Karla" userId="0b2e1671-3f43-44dd-8c43-a65173f10dda" providerId="ADAL" clId="{E805EBDB-7775-4372-8B15-73871A06A41B}" dt="2024-08-29T16:50:57.377" v="180" actId="26606"/>
          <ac:spMkLst>
            <pc:docMk/>
            <pc:sldMk cId="3945461292" sldId="619"/>
            <ac:spMk id="2078" creationId="{4EE16D88-B2D1-4B7E-92B3-B0AD4F5B56FE}"/>
          </ac:spMkLst>
        </pc:spChg>
        <pc:picChg chg="del">
          <ac:chgData name="Rosales, Karla" userId="0b2e1671-3f43-44dd-8c43-a65173f10dda" providerId="ADAL" clId="{E805EBDB-7775-4372-8B15-73871A06A41B}" dt="2024-08-29T16:46:16.706" v="130" actId="478"/>
          <ac:picMkLst>
            <pc:docMk/>
            <pc:sldMk cId="3945461292" sldId="619"/>
            <ac:picMk id="10" creationId="{00000000-0000-0000-0000-000000000000}"/>
          </ac:picMkLst>
        </pc:picChg>
        <pc:picChg chg="mod ord">
          <ac:chgData name="Rosales, Karla" userId="0b2e1671-3f43-44dd-8c43-a65173f10dda" providerId="ADAL" clId="{E805EBDB-7775-4372-8B15-73871A06A41B}" dt="2024-08-29T16:50:57.377" v="180" actId="26606"/>
          <ac:picMkLst>
            <pc:docMk/>
            <pc:sldMk cId="3945461292" sldId="619"/>
            <ac:picMk id="2050" creationId="{00000000-0000-0000-0000-000000000000}"/>
          </ac:picMkLst>
        </pc:picChg>
        <pc:picChg chg="mod">
          <ac:chgData name="Rosales, Karla" userId="0b2e1671-3f43-44dd-8c43-a65173f10dda" providerId="ADAL" clId="{E805EBDB-7775-4372-8B15-73871A06A41B}" dt="2024-08-29T16:50:57.377" v="180" actId="26606"/>
          <ac:picMkLst>
            <pc:docMk/>
            <pc:sldMk cId="3945461292" sldId="619"/>
            <ac:picMk id="2051" creationId="{00000000-0000-0000-0000-000000000000}"/>
          </ac:picMkLst>
        </pc:picChg>
        <pc:picChg chg="mod">
          <ac:chgData name="Rosales, Karla" userId="0b2e1671-3f43-44dd-8c43-a65173f10dda" providerId="ADAL" clId="{E805EBDB-7775-4372-8B15-73871A06A41B}" dt="2024-08-29T16:50:57.377" v="180" actId="26606"/>
          <ac:picMkLst>
            <pc:docMk/>
            <pc:sldMk cId="3945461292" sldId="619"/>
            <ac:picMk id="2052" creationId="{00000000-0000-0000-0000-000000000000}"/>
          </ac:picMkLst>
        </pc:picChg>
        <pc:picChg chg="mod">
          <ac:chgData name="Rosales, Karla" userId="0b2e1671-3f43-44dd-8c43-a65173f10dda" providerId="ADAL" clId="{E805EBDB-7775-4372-8B15-73871A06A41B}" dt="2024-08-29T16:50:57.377" v="180" actId="26606"/>
          <ac:picMkLst>
            <pc:docMk/>
            <pc:sldMk cId="3945461292" sldId="619"/>
            <ac:picMk id="2053" creationId="{00000000-0000-0000-0000-000000000000}"/>
          </ac:picMkLst>
        </pc:picChg>
        <pc:cxnChg chg="add">
          <ac:chgData name="Rosales, Karla" userId="0b2e1671-3f43-44dd-8c43-a65173f10dda" providerId="ADAL" clId="{E805EBDB-7775-4372-8B15-73871A06A41B}" dt="2024-08-29T16:50:57.377" v="180" actId="26606"/>
          <ac:cxnSpMkLst>
            <pc:docMk/>
            <pc:sldMk cId="3945461292" sldId="619"/>
            <ac:cxnSpMk id="2062" creationId="{A97EF53E-8C19-478C-B271-F78844347C97}"/>
          </ac:cxnSpMkLst>
        </pc:cxnChg>
        <pc:cxnChg chg="add">
          <ac:chgData name="Rosales, Karla" userId="0b2e1671-3f43-44dd-8c43-a65173f10dda" providerId="ADAL" clId="{E805EBDB-7775-4372-8B15-73871A06A41B}" dt="2024-08-29T16:50:57.377" v="180" actId="26606"/>
          <ac:cxnSpMkLst>
            <pc:docMk/>
            <pc:sldMk cId="3945461292" sldId="619"/>
            <ac:cxnSpMk id="2070" creationId="{FDF97CA6-0525-4AD4-8E21-2C9A75DB7A01}"/>
          </ac:cxnSpMkLst>
        </pc:cxnChg>
      </pc:sldChg>
      <pc:sldChg chg="delSp">
        <pc:chgData name="Rosales, Karla" userId="0b2e1671-3f43-44dd-8c43-a65173f10dda" providerId="ADAL" clId="{E805EBDB-7775-4372-8B15-73871A06A41B}" dt="2024-08-29T16:47:24.389" v="169" actId="478"/>
        <pc:sldMkLst>
          <pc:docMk/>
          <pc:sldMk cId="1728927801" sldId="670"/>
        </pc:sldMkLst>
        <pc:picChg chg="del">
          <ac:chgData name="Rosales, Karla" userId="0b2e1671-3f43-44dd-8c43-a65173f10dda" providerId="ADAL" clId="{E805EBDB-7775-4372-8B15-73871A06A41B}" dt="2024-08-29T16:47:24.389" v="169" actId="478"/>
          <ac:picMkLst>
            <pc:docMk/>
            <pc:sldMk cId="1728927801" sldId="670"/>
            <ac:picMk id="123" creationId="{5B68BE0F-E6FE-4877-ADEC-A0BD95220DF9}"/>
          </ac:picMkLst>
        </pc:picChg>
      </pc:sldChg>
      <pc:sldChg chg="delSp">
        <pc:chgData name="Rosales, Karla" userId="0b2e1671-3f43-44dd-8c43-a65173f10dda" providerId="ADAL" clId="{E805EBDB-7775-4372-8B15-73871A06A41B}" dt="2024-08-29T16:47:19.178" v="167" actId="478"/>
        <pc:sldMkLst>
          <pc:docMk/>
          <pc:sldMk cId="3113066141" sldId="672"/>
        </pc:sldMkLst>
        <pc:picChg chg="del">
          <ac:chgData name="Rosales, Karla" userId="0b2e1671-3f43-44dd-8c43-a65173f10dda" providerId="ADAL" clId="{E805EBDB-7775-4372-8B15-73871A06A41B}" dt="2024-08-29T16:47:19.178" v="167" actId="478"/>
          <ac:picMkLst>
            <pc:docMk/>
            <pc:sldMk cId="3113066141" sldId="672"/>
            <ac:picMk id="123" creationId="{5B68BE0F-E6FE-4877-ADEC-A0BD95220DF9}"/>
          </ac:picMkLst>
        </pc:picChg>
      </pc:sldChg>
      <pc:sldChg chg="delSp">
        <pc:chgData name="Rosales, Karla" userId="0b2e1671-3f43-44dd-8c43-a65173f10dda" providerId="ADAL" clId="{E805EBDB-7775-4372-8B15-73871A06A41B}" dt="2024-08-29T16:47:34.033" v="170" actId="478"/>
        <pc:sldMkLst>
          <pc:docMk/>
          <pc:sldMk cId="1616044823" sldId="675"/>
        </pc:sldMkLst>
        <pc:picChg chg="del">
          <ac:chgData name="Rosales, Karla" userId="0b2e1671-3f43-44dd-8c43-a65173f10dda" providerId="ADAL" clId="{E805EBDB-7775-4372-8B15-73871A06A41B}" dt="2024-08-29T16:47:34.033" v="170" actId="478"/>
          <ac:picMkLst>
            <pc:docMk/>
            <pc:sldMk cId="1616044823" sldId="675"/>
            <ac:picMk id="123" creationId="{5B68BE0F-E6FE-4877-ADEC-A0BD95220DF9}"/>
          </ac:picMkLst>
        </pc:picChg>
      </pc:sldChg>
      <pc:sldChg chg="delSp">
        <pc:chgData name="Rosales, Karla" userId="0b2e1671-3f43-44dd-8c43-a65173f10dda" providerId="ADAL" clId="{E805EBDB-7775-4372-8B15-73871A06A41B}" dt="2024-08-29T16:47:08.430" v="164" actId="478"/>
        <pc:sldMkLst>
          <pc:docMk/>
          <pc:sldMk cId="3775072993" sldId="677"/>
        </pc:sldMkLst>
        <pc:picChg chg="del">
          <ac:chgData name="Rosales, Karla" userId="0b2e1671-3f43-44dd-8c43-a65173f10dda" providerId="ADAL" clId="{E805EBDB-7775-4372-8B15-73871A06A41B}" dt="2024-08-29T16:47:08.430" v="164" actId="478"/>
          <ac:picMkLst>
            <pc:docMk/>
            <pc:sldMk cId="3775072993" sldId="677"/>
            <ac:picMk id="123" creationId="{5B68BE0F-E6FE-4877-ADEC-A0BD95220DF9}"/>
          </ac:picMkLst>
        </pc:picChg>
      </pc:sldChg>
      <pc:sldChg chg="mod modClrScheme chgLayout">
        <pc:chgData name="Rosales, Karla" userId="0b2e1671-3f43-44dd-8c43-a65173f10dda" providerId="ADAL" clId="{E805EBDB-7775-4372-8B15-73871A06A41B}" dt="2024-08-29T16:53:10.525" v="186" actId="700"/>
        <pc:sldMkLst>
          <pc:docMk/>
          <pc:sldMk cId="2408776661" sldId="693"/>
        </pc:sldMkLst>
      </pc:sldChg>
      <pc:sldChg chg="delSp">
        <pc:chgData name="Rosales, Karla" userId="0b2e1671-3f43-44dd-8c43-a65173f10dda" providerId="ADAL" clId="{E805EBDB-7775-4372-8B15-73871A06A41B}" dt="2024-08-29T16:47:12.080" v="165" actId="478"/>
        <pc:sldMkLst>
          <pc:docMk/>
          <pc:sldMk cId="2762597337" sldId="698"/>
        </pc:sldMkLst>
        <pc:picChg chg="del">
          <ac:chgData name="Rosales, Karla" userId="0b2e1671-3f43-44dd-8c43-a65173f10dda" providerId="ADAL" clId="{E805EBDB-7775-4372-8B15-73871A06A41B}" dt="2024-08-29T16:47:12.080" v="165" actId="478"/>
          <ac:picMkLst>
            <pc:docMk/>
            <pc:sldMk cId="2762597337" sldId="698"/>
            <ac:picMk id="123" creationId="{5B68BE0F-E6FE-4877-ADEC-A0BD95220DF9}"/>
          </ac:picMkLst>
        </pc:picChg>
      </pc:sldChg>
      <pc:sldChg chg="delSp">
        <pc:chgData name="Rosales, Karla" userId="0b2e1671-3f43-44dd-8c43-a65173f10dda" providerId="ADAL" clId="{E805EBDB-7775-4372-8B15-73871A06A41B}" dt="2024-08-29T16:47:16.286" v="166" actId="478"/>
        <pc:sldMkLst>
          <pc:docMk/>
          <pc:sldMk cId="4236030488" sldId="699"/>
        </pc:sldMkLst>
        <pc:picChg chg="del">
          <ac:chgData name="Rosales, Karla" userId="0b2e1671-3f43-44dd-8c43-a65173f10dda" providerId="ADAL" clId="{E805EBDB-7775-4372-8B15-73871A06A41B}" dt="2024-08-29T16:47:16.286" v="166" actId="478"/>
          <ac:picMkLst>
            <pc:docMk/>
            <pc:sldMk cId="4236030488" sldId="699"/>
            <ac:picMk id="123" creationId="{5B68BE0F-E6FE-4877-ADEC-A0BD95220DF9}"/>
          </ac:picMkLst>
        </pc:picChg>
      </pc:sldChg>
      <pc:sldMasterChg chg="modSldLayout">
        <pc:chgData name="Rosales, Karla" userId="0b2e1671-3f43-44dd-8c43-a65173f10dda" providerId="ADAL" clId="{E805EBDB-7775-4372-8B15-73871A06A41B}" dt="2024-08-29T16:47:00.740" v="163" actId="478"/>
        <pc:sldMasterMkLst>
          <pc:docMk/>
          <pc:sldMasterMk cId="2610120627" sldId="2147483652"/>
        </pc:sldMasterMkLst>
        <pc:sldLayoutChg chg="delSp modSp mod">
          <pc:chgData name="Rosales, Karla" userId="0b2e1671-3f43-44dd-8c43-a65173f10dda" providerId="ADAL" clId="{E805EBDB-7775-4372-8B15-73871A06A41B}" dt="2024-08-29T16:46:45.259" v="152" actId="478"/>
          <pc:sldLayoutMkLst>
            <pc:docMk/>
            <pc:sldMasterMk cId="2610120627" sldId="2147483652"/>
            <pc:sldLayoutMk cId="1323451513" sldId="2147483653"/>
          </pc:sldLayoutMkLst>
          <pc:picChg chg="del">
            <ac:chgData name="Rosales, Karla" userId="0b2e1671-3f43-44dd-8c43-a65173f10dda" providerId="ADAL" clId="{E805EBDB-7775-4372-8B15-73871A06A41B}" dt="2024-08-29T16:46:45.259" v="152" actId="478"/>
            <ac:picMkLst>
              <pc:docMk/>
              <pc:sldMasterMk cId="2610120627" sldId="2147483652"/>
              <pc:sldLayoutMk cId="1323451513" sldId="2147483653"/>
              <ac:picMk id="7" creationId="{00000000-0000-0000-0000-000000000000}"/>
            </ac:picMkLst>
          </pc:picChg>
        </pc:sldLayoutChg>
        <pc:sldLayoutChg chg="delSp modSp mod">
          <pc:chgData name="Rosales, Karla" userId="0b2e1671-3f43-44dd-8c43-a65173f10dda" providerId="ADAL" clId="{E805EBDB-7775-4372-8B15-73871A06A41B}" dt="2024-08-29T16:46:47.249" v="154" actId="478"/>
          <pc:sldLayoutMkLst>
            <pc:docMk/>
            <pc:sldMasterMk cId="2610120627" sldId="2147483652"/>
            <pc:sldLayoutMk cId="3953491596" sldId="2147483654"/>
          </pc:sldLayoutMkLst>
          <pc:picChg chg="del">
            <ac:chgData name="Rosales, Karla" userId="0b2e1671-3f43-44dd-8c43-a65173f10dda" providerId="ADAL" clId="{E805EBDB-7775-4372-8B15-73871A06A41B}" dt="2024-08-29T16:46:47.249" v="154" actId="478"/>
            <ac:picMkLst>
              <pc:docMk/>
              <pc:sldMasterMk cId="2610120627" sldId="2147483652"/>
              <pc:sldLayoutMk cId="3953491596" sldId="2147483654"/>
              <ac:picMk id="7" creationId="{00000000-0000-0000-0000-000000000000}"/>
            </ac:picMkLst>
          </pc:picChg>
        </pc:sldLayoutChg>
        <pc:sldLayoutChg chg="delSp modSp mod">
          <pc:chgData name="Rosales, Karla" userId="0b2e1671-3f43-44dd-8c43-a65173f10dda" providerId="ADAL" clId="{E805EBDB-7775-4372-8B15-73871A06A41B}" dt="2024-08-29T16:46:53.569" v="158" actId="478"/>
          <pc:sldLayoutMkLst>
            <pc:docMk/>
            <pc:sldMasterMk cId="2610120627" sldId="2147483652"/>
            <pc:sldLayoutMk cId="1758207668" sldId="2147483656"/>
          </pc:sldLayoutMkLst>
          <pc:picChg chg="del">
            <ac:chgData name="Rosales, Karla" userId="0b2e1671-3f43-44dd-8c43-a65173f10dda" providerId="ADAL" clId="{E805EBDB-7775-4372-8B15-73871A06A41B}" dt="2024-08-29T16:46:53.569" v="158" actId="478"/>
            <ac:picMkLst>
              <pc:docMk/>
              <pc:sldMasterMk cId="2610120627" sldId="2147483652"/>
              <pc:sldLayoutMk cId="1758207668" sldId="2147483656"/>
              <ac:picMk id="8" creationId="{00000000-0000-0000-0000-000000000000}"/>
            </ac:picMkLst>
          </pc:picChg>
        </pc:sldLayoutChg>
        <pc:sldLayoutChg chg="delSp modSp mod">
          <pc:chgData name="Rosales, Karla" userId="0b2e1671-3f43-44dd-8c43-a65173f10dda" providerId="ADAL" clId="{E805EBDB-7775-4372-8B15-73871A06A41B}" dt="2024-08-29T16:46:55.616" v="160" actId="478"/>
          <pc:sldLayoutMkLst>
            <pc:docMk/>
            <pc:sldMasterMk cId="2610120627" sldId="2147483652"/>
            <pc:sldLayoutMk cId="2493063086" sldId="2147483657"/>
          </pc:sldLayoutMkLst>
          <pc:picChg chg="del mod">
            <ac:chgData name="Rosales, Karla" userId="0b2e1671-3f43-44dd-8c43-a65173f10dda" providerId="ADAL" clId="{E805EBDB-7775-4372-8B15-73871A06A41B}" dt="2024-08-29T16:46:55.616" v="160" actId="478"/>
            <ac:picMkLst>
              <pc:docMk/>
              <pc:sldMasterMk cId="2610120627" sldId="2147483652"/>
              <pc:sldLayoutMk cId="2493063086" sldId="2147483657"/>
              <ac:picMk id="10" creationId="{00000000-0000-0000-0000-000000000000}"/>
            </ac:picMkLst>
          </pc:picChg>
        </pc:sldLayoutChg>
        <pc:sldLayoutChg chg="delSp modSp mod">
          <pc:chgData name="Rosales, Karla" userId="0b2e1671-3f43-44dd-8c43-a65173f10dda" providerId="ADAL" clId="{E805EBDB-7775-4372-8B15-73871A06A41B}" dt="2024-08-29T16:46:57.320" v="161" actId="478"/>
          <pc:sldLayoutMkLst>
            <pc:docMk/>
            <pc:sldMasterMk cId="2610120627" sldId="2147483652"/>
            <pc:sldLayoutMk cId="1437018205" sldId="2147483658"/>
          </pc:sldLayoutMkLst>
          <pc:picChg chg="del">
            <ac:chgData name="Rosales, Karla" userId="0b2e1671-3f43-44dd-8c43-a65173f10dda" providerId="ADAL" clId="{E805EBDB-7775-4372-8B15-73871A06A41B}" dt="2024-08-29T16:46:57.320" v="161" actId="478"/>
            <ac:picMkLst>
              <pc:docMk/>
              <pc:sldMasterMk cId="2610120627" sldId="2147483652"/>
              <pc:sldLayoutMk cId="1437018205" sldId="2147483658"/>
              <ac:picMk id="6" creationId="{00000000-0000-0000-0000-000000000000}"/>
            </ac:picMkLst>
          </pc:picChg>
        </pc:sldLayoutChg>
        <pc:sldLayoutChg chg="delSp modSp mod">
          <pc:chgData name="Rosales, Karla" userId="0b2e1671-3f43-44dd-8c43-a65173f10dda" providerId="ADAL" clId="{E805EBDB-7775-4372-8B15-73871A06A41B}" dt="2024-08-29T16:46:59.049" v="162" actId="478"/>
          <pc:sldLayoutMkLst>
            <pc:docMk/>
            <pc:sldMasterMk cId="2610120627" sldId="2147483652"/>
            <pc:sldLayoutMk cId="2219529173" sldId="2147483659"/>
          </pc:sldLayoutMkLst>
          <pc:picChg chg="del">
            <ac:chgData name="Rosales, Karla" userId="0b2e1671-3f43-44dd-8c43-a65173f10dda" providerId="ADAL" clId="{E805EBDB-7775-4372-8B15-73871A06A41B}" dt="2024-08-29T16:46:59.049" v="162" actId="478"/>
            <ac:picMkLst>
              <pc:docMk/>
              <pc:sldMasterMk cId="2610120627" sldId="2147483652"/>
              <pc:sldLayoutMk cId="2219529173" sldId="2147483659"/>
              <ac:picMk id="5" creationId="{00000000-0000-0000-0000-000000000000}"/>
            </ac:picMkLst>
          </pc:picChg>
        </pc:sldLayoutChg>
        <pc:sldLayoutChg chg="delSp modSp mod">
          <pc:chgData name="Rosales, Karla" userId="0b2e1671-3f43-44dd-8c43-a65173f10dda" providerId="ADAL" clId="{E805EBDB-7775-4372-8B15-73871A06A41B}" dt="2024-08-29T16:47:00.740" v="163" actId="478"/>
          <pc:sldLayoutMkLst>
            <pc:docMk/>
            <pc:sldMasterMk cId="2610120627" sldId="2147483652"/>
            <pc:sldLayoutMk cId="625784249" sldId="2147483660"/>
          </pc:sldLayoutMkLst>
          <pc:picChg chg="del">
            <ac:chgData name="Rosales, Karla" userId="0b2e1671-3f43-44dd-8c43-a65173f10dda" providerId="ADAL" clId="{E805EBDB-7775-4372-8B15-73871A06A41B}" dt="2024-08-29T16:47:00.740" v="163" actId="478"/>
            <ac:picMkLst>
              <pc:docMk/>
              <pc:sldMasterMk cId="2610120627" sldId="2147483652"/>
              <pc:sldLayoutMk cId="625784249" sldId="2147483660"/>
              <ac:picMk id="8" creationId="{00000000-0000-0000-0000-000000000000}"/>
            </ac:picMkLst>
          </pc:picChg>
        </pc:sldLayoutChg>
        <pc:sldLayoutChg chg="delSp modSp mod">
          <pc:chgData name="Rosales, Karla" userId="0b2e1671-3f43-44dd-8c43-a65173f10dda" providerId="ADAL" clId="{E805EBDB-7775-4372-8B15-73871A06A41B}" dt="2024-08-29T16:46:41.107" v="145" actId="478"/>
          <pc:sldLayoutMkLst>
            <pc:docMk/>
            <pc:sldMasterMk cId="2610120627" sldId="2147483652"/>
            <pc:sldLayoutMk cId="3313563830" sldId="2147483661"/>
          </pc:sldLayoutMkLst>
          <pc:picChg chg="del mod">
            <ac:chgData name="Rosales, Karla" userId="0b2e1671-3f43-44dd-8c43-a65173f10dda" providerId="ADAL" clId="{E805EBDB-7775-4372-8B15-73871A06A41B}" dt="2024-08-29T16:46:41.107" v="145" actId="478"/>
            <ac:picMkLst>
              <pc:docMk/>
              <pc:sldMasterMk cId="2610120627" sldId="2147483652"/>
              <pc:sldLayoutMk cId="3313563830" sldId="2147483661"/>
              <ac:picMk id="8" creationId="{00000000-0000-0000-0000-000000000000}"/>
            </ac:picMkLst>
          </pc:picChg>
        </pc:sldLayoutChg>
        <pc:sldLayoutChg chg="delSp modSp mod">
          <pc:chgData name="Rosales, Karla" userId="0b2e1671-3f43-44dd-8c43-a65173f10dda" providerId="ADAL" clId="{E805EBDB-7775-4372-8B15-73871A06A41B}" dt="2024-08-29T16:46:38.378" v="142" actId="478"/>
          <pc:sldLayoutMkLst>
            <pc:docMk/>
            <pc:sldMasterMk cId="2610120627" sldId="2147483652"/>
            <pc:sldLayoutMk cId="2229426141" sldId="2147483662"/>
          </pc:sldLayoutMkLst>
          <pc:picChg chg="del">
            <ac:chgData name="Rosales, Karla" userId="0b2e1671-3f43-44dd-8c43-a65173f10dda" providerId="ADAL" clId="{E805EBDB-7775-4372-8B15-73871A06A41B}" dt="2024-08-29T16:46:38.378" v="142" actId="478"/>
            <ac:picMkLst>
              <pc:docMk/>
              <pc:sldMasterMk cId="2610120627" sldId="2147483652"/>
              <pc:sldLayoutMk cId="2229426141" sldId="2147483662"/>
              <ac:picMk id="7" creationId="{00000000-0000-0000-0000-000000000000}"/>
            </ac:picMkLst>
          </pc:picChg>
        </pc:sldLayoutChg>
        <pc:sldLayoutChg chg="delSp modSp mod">
          <pc:chgData name="Rosales, Karla" userId="0b2e1671-3f43-44dd-8c43-a65173f10dda" providerId="ADAL" clId="{E805EBDB-7775-4372-8B15-73871A06A41B}" dt="2024-08-29T16:46:32.111" v="137" actId="478"/>
          <pc:sldLayoutMkLst>
            <pc:docMk/>
            <pc:sldMasterMk cId="2610120627" sldId="2147483652"/>
            <pc:sldLayoutMk cId="3675154130" sldId="2147483663"/>
          </pc:sldLayoutMkLst>
          <pc:picChg chg="del">
            <ac:chgData name="Rosales, Karla" userId="0b2e1671-3f43-44dd-8c43-a65173f10dda" providerId="ADAL" clId="{E805EBDB-7775-4372-8B15-73871A06A41B}" dt="2024-08-29T16:46:32.111" v="137" actId="478"/>
            <ac:picMkLst>
              <pc:docMk/>
              <pc:sldMasterMk cId="2610120627" sldId="2147483652"/>
              <pc:sldLayoutMk cId="3675154130" sldId="2147483663"/>
              <ac:picMk id="7" creationId="{00000000-0000-0000-0000-000000000000}"/>
            </ac:picMkLst>
          </pc:picChg>
        </pc:sldLayoutChg>
        <pc:sldLayoutChg chg="delSp modSp mod">
          <pc:chgData name="Rosales, Karla" userId="0b2e1671-3f43-44dd-8c43-a65173f10dda" providerId="ADAL" clId="{E805EBDB-7775-4372-8B15-73871A06A41B}" dt="2024-08-29T16:46:50.526" v="157" actId="478"/>
          <pc:sldLayoutMkLst>
            <pc:docMk/>
            <pc:sldMasterMk cId="2610120627" sldId="2147483652"/>
            <pc:sldLayoutMk cId="3117986444" sldId="2147483664"/>
          </pc:sldLayoutMkLst>
          <pc:picChg chg="del">
            <ac:chgData name="Rosales, Karla" userId="0b2e1671-3f43-44dd-8c43-a65173f10dda" providerId="ADAL" clId="{E805EBDB-7775-4372-8B15-73871A06A41B}" dt="2024-08-29T16:46:50.055" v="156" actId="478"/>
            <ac:picMkLst>
              <pc:docMk/>
              <pc:sldMasterMk cId="2610120627" sldId="2147483652"/>
              <pc:sldLayoutMk cId="3117986444" sldId="2147483664"/>
              <ac:picMk id="7" creationId="{00000000-0000-0000-0000-000000000000}"/>
            </ac:picMkLst>
          </pc:picChg>
          <pc:picChg chg="del">
            <ac:chgData name="Rosales, Karla" userId="0b2e1671-3f43-44dd-8c43-a65173f10dda" providerId="ADAL" clId="{E805EBDB-7775-4372-8B15-73871A06A41B}" dt="2024-08-29T16:46:50.526" v="157" actId="478"/>
            <ac:picMkLst>
              <pc:docMk/>
              <pc:sldMasterMk cId="2610120627" sldId="2147483652"/>
              <pc:sldLayoutMk cId="3117986444" sldId="2147483664"/>
              <ac:picMk id="8" creationId="{00000000-0000-0000-0000-000000000000}"/>
            </ac:picMkLst>
          </pc:picChg>
        </pc:sldLayoutChg>
      </pc:sldMasterChg>
      <pc:sldMasterChg chg="modSp modSldLayout">
        <pc:chgData name="Rosales, Karla" userId="0b2e1671-3f43-44dd-8c43-a65173f10dda" providerId="ADAL" clId="{E805EBDB-7775-4372-8B15-73871A06A41B}" dt="2024-08-29T16:46:35.600" v="140" actId="735"/>
        <pc:sldMasterMkLst>
          <pc:docMk/>
          <pc:sldMasterMk cId="2610120627" sldId="2147483665"/>
        </pc:sldMasterMkLst>
        <pc:sldLayoutChg chg="delSp modSp mod">
          <pc:chgData name="Rosales, Karla" userId="0b2e1671-3f43-44dd-8c43-a65173f10dda" providerId="ADAL" clId="{E805EBDB-7775-4372-8B15-73871A06A41B}" dt="2024-08-29T16:46:35.025" v="139" actId="478"/>
          <pc:sldLayoutMkLst>
            <pc:docMk/>
            <pc:sldMasterMk cId="2610120627" sldId="2147483665"/>
            <pc:sldLayoutMk cId="1323451513" sldId="2147483666"/>
          </pc:sldLayoutMkLst>
          <pc:picChg chg="del">
            <ac:chgData name="Rosales, Karla" userId="0b2e1671-3f43-44dd-8c43-a65173f10dda" providerId="ADAL" clId="{E805EBDB-7775-4372-8B15-73871A06A41B}" dt="2024-08-29T16:46:35.025" v="139" actId="478"/>
            <ac:picMkLst>
              <pc:docMk/>
              <pc:sldMasterMk cId="2610120627" sldId="2147483665"/>
              <pc:sldLayoutMk cId="1323451513" sldId="2147483666"/>
              <ac:picMk id="7" creationId="{00000000-0000-0000-0000-000000000000}"/>
            </ac:picMkLst>
          </pc:picChg>
          <pc:picChg chg="del">
            <ac:chgData name="Rosales, Karla" userId="0b2e1671-3f43-44dd-8c43-a65173f10dda" providerId="ADAL" clId="{E805EBDB-7775-4372-8B15-73871A06A41B}" dt="2024-08-29T16:46:34.400" v="138" actId="478"/>
            <ac:picMkLst>
              <pc:docMk/>
              <pc:sldMasterMk cId="2610120627" sldId="2147483665"/>
              <pc:sldLayoutMk cId="1323451513" sldId="2147483666"/>
              <ac:picMk id="8" creationId="{00000000-0000-0000-0000-000000000000}"/>
            </ac:picMkLst>
          </pc:picChg>
        </pc:sldLayoutChg>
        <pc:sldLayoutChg chg="delSp modSp mod">
          <pc:chgData name="Rosales, Karla" userId="0b2e1671-3f43-44dd-8c43-a65173f10dda" providerId="ADAL" clId="{E805EBDB-7775-4372-8B15-73871A06A41B}" dt="2024-08-29T16:46:29.480" v="134" actId="478"/>
          <pc:sldLayoutMkLst>
            <pc:docMk/>
            <pc:sldMasterMk cId="2610120627" sldId="2147483665"/>
            <pc:sldLayoutMk cId="3953491596" sldId="2147483667"/>
          </pc:sldLayoutMkLst>
          <pc:picChg chg="del mod">
            <ac:chgData name="Rosales, Karla" userId="0b2e1671-3f43-44dd-8c43-a65173f10dda" providerId="ADAL" clId="{E805EBDB-7775-4372-8B15-73871A06A41B}" dt="2024-08-29T16:46:29.480" v="134" actId="478"/>
            <ac:picMkLst>
              <pc:docMk/>
              <pc:sldMasterMk cId="2610120627" sldId="2147483665"/>
              <pc:sldLayoutMk cId="3953491596" sldId="2147483667"/>
              <ac:picMk id="7" creationId="{00000000-0000-0000-0000-000000000000}"/>
            </ac:picMkLst>
          </pc:picChg>
          <pc:picChg chg="del">
            <ac:chgData name="Rosales, Karla" userId="0b2e1671-3f43-44dd-8c43-a65173f10dda" providerId="ADAL" clId="{E805EBDB-7775-4372-8B15-73871A06A41B}" dt="2024-08-29T16:46:28.782" v="132" actId="478"/>
            <ac:picMkLst>
              <pc:docMk/>
              <pc:sldMasterMk cId="2610120627" sldId="2147483665"/>
              <pc:sldLayoutMk cId="3953491596" sldId="2147483667"/>
              <ac:picMk id="8" creationId="{00000000-0000-0000-0000-000000000000}"/>
            </ac:picMkLst>
          </pc:picChg>
        </pc:sldLayoutChg>
      </pc:sldMasterChg>
      <pc:sldMasterChg chg="delSldLayout modSldLayout">
        <pc:chgData name="Rosales, Karla" userId="0b2e1671-3f43-44dd-8c43-a65173f10dda" providerId="ADAL" clId="{E805EBDB-7775-4372-8B15-73871A06A41B}" dt="2024-08-29T16:36:05.160" v="4" actId="478"/>
        <pc:sldMasterMkLst>
          <pc:docMk/>
          <pc:sldMasterMk cId="1759808833" sldId="2147483747"/>
        </pc:sldMasterMkLst>
        <pc:sldLayoutChg chg="delSp mod">
          <pc:chgData name="Rosales, Karla" userId="0b2e1671-3f43-44dd-8c43-a65173f10dda" providerId="ADAL" clId="{E805EBDB-7775-4372-8B15-73871A06A41B}" dt="2024-08-29T16:36:01.303" v="1" actId="478"/>
          <pc:sldLayoutMkLst>
            <pc:docMk/>
            <pc:sldMasterMk cId="1759808833" sldId="2147483747"/>
            <pc:sldLayoutMk cId="424466416" sldId="2147483756"/>
          </pc:sldLayoutMkLst>
          <pc:picChg chg="del">
            <ac:chgData name="Rosales, Karla" userId="0b2e1671-3f43-44dd-8c43-a65173f10dda" providerId="ADAL" clId="{E805EBDB-7775-4372-8B15-73871A06A41B}" dt="2024-08-29T16:36:01.303" v="1" actId="478"/>
            <ac:picMkLst>
              <pc:docMk/>
              <pc:sldMasterMk cId="1759808833" sldId="2147483747"/>
              <pc:sldLayoutMk cId="424466416" sldId="2147483756"/>
              <ac:picMk id="8" creationId="{00000000-0000-0000-0000-000000000000}"/>
            </ac:picMkLst>
          </pc:picChg>
          <pc:picChg chg="del">
            <ac:chgData name="Rosales, Karla" userId="0b2e1671-3f43-44dd-8c43-a65173f10dda" providerId="ADAL" clId="{E805EBDB-7775-4372-8B15-73871A06A41B}" dt="2024-08-29T16:36:00.684" v="0" actId="478"/>
            <ac:picMkLst>
              <pc:docMk/>
              <pc:sldMasterMk cId="1759808833" sldId="2147483747"/>
              <pc:sldLayoutMk cId="424466416" sldId="2147483756"/>
              <ac:picMk id="9" creationId="{00000000-0000-0000-0000-000000000000}"/>
            </ac:picMkLst>
          </pc:picChg>
        </pc:sldLayoutChg>
        <pc:sldLayoutChg chg="del">
          <pc:chgData name="Rosales, Karla" userId="0b2e1671-3f43-44dd-8c43-a65173f10dda" providerId="ADAL" clId="{E805EBDB-7775-4372-8B15-73871A06A41B}" dt="2024-08-29T16:36:03.454" v="2" actId="2696"/>
          <pc:sldLayoutMkLst>
            <pc:docMk/>
            <pc:sldMasterMk cId="1759808833" sldId="2147483747"/>
            <pc:sldLayoutMk cId="206249774" sldId="2147483757"/>
          </pc:sldLayoutMkLst>
        </pc:sldLayoutChg>
        <pc:sldLayoutChg chg="delSp mod">
          <pc:chgData name="Rosales, Karla" userId="0b2e1671-3f43-44dd-8c43-a65173f10dda" providerId="ADAL" clId="{E805EBDB-7775-4372-8B15-73871A06A41B}" dt="2024-08-29T16:36:05.160" v="4" actId="478"/>
          <pc:sldLayoutMkLst>
            <pc:docMk/>
            <pc:sldMasterMk cId="1759808833" sldId="2147483747"/>
            <pc:sldLayoutMk cId="752828859" sldId="2147483758"/>
          </pc:sldLayoutMkLst>
          <pc:picChg chg="del">
            <ac:chgData name="Rosales, Karla" userId="0b2e1671-3f43-44dd-8c43-a65173f10dda" providerId="ADAL" clId="{E805EBDB-7775-4372-8B15-73871A06A41B}" dt="2024-08-29T16:36:05.160" v="4" actId="478"/>
            <ac:picMkLst>
              <pc:docMk/>
              <pc:sldMasterMk cId="1759808833" sldId="2147483747"/>
              <pc:sldLayoutMk cId="752828859" sldId="2147483758"/>
              <ac:picMk id="7" creationId="{00000000-0000-0000-0000-000000000000}"/>
            </ac:picMkLst>
          </pc:picChg>
          <pc:picChg chg="del">
            <ac:chgData name="Rosales, Karla" userId="0b2e1671-3f43-44dd-8c43-a65173f10dda" providerId="ADAL" clId="{E805EBDB-7775-4372-8B15-73871A06A41B}" dt="2024-08-29T16:36:04.508" v="3" actId="478"/>
            <ac:picMkLst>
              <pc:docMk/>
              <pc:sldMasterMk cId="1759808833" sldId="2147483747"/>
              <pc:sldLayoutMk cId="752828859" sldId="2147483758"/>
              <ac:picMk id="8" creationId="{00000000-0000-0000-0000-000000000000}"/>
            </ac:picMkLst>
          </pc:picChg>
        </pc:sldLayoutChg>
      </pc:sldMasterChg>
      <pc:sldMasterChg chg="modSldLayout">
        <pc:chgData name="Rosales, Karla" userId="0b2e1671-3f43-44dd-8c43-a65173f10dda" providerId="ADAL" clId="{E805EBDB-7775-4372-8B15-73871A06A41B}" dt="2024-08-29T16:36:38.719" v="28" actId="478"/>
        <pc:sldMasterMkLst>
          <pc:docMk/>
          <pc:sldMasterMk cId="2752320961" sldId="2147483759"/>
        </pc:sldMasterMkLst>
        <pc:sldLayoutChg chg="delSp modSp">
          <pc:chgData name="Rosales, Karla" userId="0b2e1671-3f43-44dd-8c43-a65173f10dda" providerId="ADAL" clId="{E805EBDB-7775-4372-8B15-73871A06A41B}" dt="2024-08-29T16:36:08.794" v="6" actId="478"/>
          <pc:sldLayoutMkLst>
            <pc:docMk/>
            <pc:sldMasterMk cId="2752320961" sldId="2147483759"/>
            <pc:sldLayoutMk cId="367005612" sldId="2147483760"/>
          </pc:sldLayoutMkLst>
          <pc:picChg chg="del">
            <ac:chgData name="Rosales, Karla" userId="0b2e1671-3f43-44dd-8c43-a65173f10dda" providerId="ADAL" clId="{E805EBDB-7775-4372-8B15-73871A06A41B}" dt="2024-08-29T16:36:08.794" v="6" actId="478"/>
            <ac:picMkLst>
              <pc:docMk/>
              <pc:sldMasterMk cId="2752320961" sldId="2147483759"/>
              <pc:sldLayoutMk cId="367005612" sldId="2147483760"/>
              <ac:picMk id="4" creationId="{00000000-0000-0000-0000-000000000000}"/>
            </ac:picMkLst>
          </pc:picChg>
        </pc:sldLayoutChg>
        <pc:sldLayoutChg chg="delSp modSp">
          <pc:chgData name="Rosales, Karla" userId="0b2e1671-3f43-44dd-8c43-a65173f10dda" providerId="ADAL" clId="{E805EBDB-7775-4372-8B15-73871A06A41B}" dt="2024-08-29T16:36:12.255" v="9" actId="478"/>
          <pc:sldLayoutMkLst>
            <pc:docMk/>
            <pc:sldMasterMk cId="2752320961" sldId="2147483759"/>
            <pc:sldLayoutMk cId="157280054" sldId="2147483761"/>
          </pc:sldLayoutMkLst>
          <pc:picChg chg="del">
            <ac:chgData name="Rosales, Karla" userId="0b2e1671-3f43-44dd-8c43-a65173f10dda" providerId="ADAL" clId="{E805EBDB-7775-4372-8B15-73871A06A41B}" dt="2024-08-29T16:36:12.255" v="9" actId="478"/>
            <ac:picMkLst>
              <pc:docMk/>
              <pc:sldMasterMk cId="2752320961" sldId="2147483759"/>
              <pc:sldLayoutMk cId="157280054" sldId="2147483761"/>
              <ac:picMk id="4" creationId="{00000000-0000-0000-0000-000000000000}"/>
            </ac:picMkLst>
          </pc:picChg>
        </pc:sldLayoutChg>
        <pc:sldLayoutChg chg="delSp modSp">
          <pc:chgData name="Rosales, Karla" userId="0b2e1671-3f43-44dd-8c43-a65173f10dda" providerId="ADAL" clId="{E805EBDB-7775-4372-8B15-73871A06A41B}" dt="2024-08-29T16:36:14.534" v="11" actId="478"/>
          <pc:sldLayoutMkLst>
            <pc:docMk/>
            <pc:sldMasterMk cId="2752320961" sldId="2147483759"/>
            <pc:sldLayoutMk cId="538484400" sldId="2147483762"/>
          </pc:sldLayoutMkLst>
          <pc:picChg chg="del">
            <ac:chgData name="Rosales, Karla" userId="0b2e1671-3f43-44dd-8c43-a65173f10dda" providerId="ADAL" clId="{E805EBDB-7775-4372-8B15-73871A06A41B}" dt="2024-08-29T16:36:14.534" v="11" actId="478"/>
            <ac:picMkLst>
              <pc:docMk/>
              <pc:sldMasterMk cId="2752320961" sldId="2147483759"/>
              <pc:sldLayoutMk cId="538484400" sldId="2147483762"/>
              <ac:picMk id="4" creationId="{00000000-0000-0000-0000-000000000000}"/>
            </ac:picMkLst>
          </pc:picChg>
          <pc:picChg chg="del">
            <ac:chgData name="Rosales, Karla" userId="0b2e1671-3f43-44dd-8c43-a65173f10dda" providerId="ADAL" clId="{E805EBDB-7775-4372-8B15-73871A06A41B}" dt="2024-08-29T16:36:13.948" v="10" actId="478"/>
            <ac:picMkLst>
              <pc:docMk/>
              <pc:sldMasterMk cId="2752320961" sldId="2147483759"/>
              <pc:sldLayoutMk cId="538484400" sldId="2147483762"/>
              <ac:picMk id="5" creationId="{00000000-0000-0000-0000-000000000000}"/>
            </ac:picMkLst>
          </pc:picChg>
        </pc:sldLayoutChg>
        <pc:sldLayoutChg chg="delSp modSp">
          <pc:chgData name="Rosales, Karla" userId="0b2e1671-3f43-44dd-8c43-a65173f10dda" providerId="ADAL" clId="{E805EBDB-7775-4372-8B15-73871A06A41B}" dt="2024-08-29T16:36:16.360" v="13" actId="478"/>
          <pc:sldLayoutMkLst>
            <pc:docMk/>
            <pc:sldMasterMk cId="2752320961" sldId="2147483759"/>
            <pc:sldLayoutMk cId="2433005272" sldId="2147483763"/>
          </pc:sldLayoutMkLst>
          <pc:picChg chg="del">
            <ac:chgData name="Rosales, Karla" userId="0b2e1671-3f43-44dd-8c43-a65173f10dda" providerId="ADAL" clId="{E805EBDB-7775-4372-8B15-73871A06A41B}" dt="2024-08-29T16:36:16.360" v="13" actId="478"/>
            <ac:picMkLst>
              <pc:docMk/>
              <pc:sldMasterMk cId="2752320961" sldId="2147483759"/>
              <pc:sldLayoutMk cId="2433005272" sldId="2147483763"/>
              <ac:picMk id="5" creationId="{00000000-0000-0000-0000-000000000000}"/>
            </ac:picMkLst>
          </pc:picChg>
        </pc:sldLayoutChg>
        <pc:sldLayoutChg chg="delSp modSp">
          <pc:chgData name="Rosales, Karla" userId="0b2e1671-3f43-44dd-8c43-a65173f10dda" providerId="ADAL" clId="{E805EBDB-7775-4372-8B15-73871A06A41B}" dt="2024-08-29T16:36:19.935" v="17" actId="478"/>
          <pc:sldLayoutMkLst>
            <pc:docMk/>
            <pc:sldMasterMk cId="2752320961" sldId="2147483759"/>
            <pc:sldLayoutMk cId="3678924196" sldId="2147483764"/>
          </pc:sldLayoutMkLst>
          <pc:picChg chg="del mod">
            <ac:chgData name="Rosales, Karla" userId="0b2e1671-3f43-44dd-8c43-a65173f10dda" providerId="ADAL" clId="{E805EBDB-7775-4372-8B15-73871A06A41B}" dt="2024-08-29T16:36:19.935" v="17" actId="478"/>
            <ac:picMkLst>
              <pc:docMk/>
              <pc:sldMasterMk cId="2752320961" sldId="2147483759"/>
              <pc:sldLayoutMk cId="3678924196" sldId="2147483764"/>
              <ac:picMk id="7" creationId="{00000000-0000-0000-0000-000000000000}"/>
            </ac:picMkLst>
          </pc:picChg>
        </pc:sldLayoutChg>
        <pc:sldLayoutChg chg="delSp modSp">
          <pc:chgData name="Rosales, Karla" userId="0b2e1671-3f43-44dd-8c43-a65173f10dda" providerId="ADAL" clId="{E805EBDB-7775-4372-8B15-73871A06A41B}" dt="2024-08-29T16:36:26.679" v="19" actId="478"/>
          <pc:sldLayoutMkLst>
            <pc:docMk/>
            <pc:sldMasterMk cId="2752320961" sldId="2147483759"/>
            <pc:sldLayoutMk cId="1667694168" sldId="2147483765"/>
          </pc:sldLayoutMkLst>
          <pc:picChg chg="del">
            <ac:chgData name="Rosales, Karla" userId="0b2e1671-3f43-44dd-8c43-a65173f10dda" providerId="ADAL" clId="{E805EBDB-7775-4372-8B15-73871A06A41B}" dt="2024-08-29T16:36:26.679" v="19" actId="478"/>
            <ac:picMkLst>
              <pc:docMk/>
              <pc:sldMasterMk cId="2752320961" sldId="2147483759"/>
              <pc:sldLayoutMk cId="1667694168" sldId="2147483765"/>
              <ac:picMk id="3" creationId="{00000000-0000-0000-0000-000000000000}"/>
            </ac:picMkLst>
          </pc:picChg>
        </pc:sldLayoutChg>
        <pc:sldLayoutChg chg="delSp modSp">
          <pc:chgData name="Rosales, Karla" userId="0b2e1671-3f43-44dd-8c43-a65173f10dda" providerId="ADAL" clId="{E805EBDB-7775-4372-8B15-73871A06A41B}" dt="2024-08-29T16:36:28.822" v="20" actId="478"/>
          <pc:sldLayoutMkLst>
            <pc:docMk/>
            <pc:sldMasterMk cId="2752320961" sldId="2147483759"/>
            <pc:sldLayoutMk cId="242363191" sldId="2147483766"/>
          </pc:sldLayoutMkLst>
          <pc:picChg chg="del">
            <ac:chgData name="Rosales, Karla" userId="0b2e1671-3f43-44dd-8c43-a65173f10dda" providerId="ADAL" clId="{E805EBDB-7775-4372-8B15-73871A06A41B}" dt="2024-08-29T16:36:28.822" v="20" actId="478"/>
            <ac:picMkLst>
              <pc:docMk/>
              <pc:sldMasterMk cId="2752320961" sldId="2147483759"/>
              <pc:sldLayoutMk cId="242363191" sldId="2147483766"/>
              <ac:picMk id="2" creationId="{00000000-0000-0000-0000-000000000000}"/>
            </ac:picMkLst>
          </pc:picChg>
        </pc:sldLayoutChg>
        <pc:sldLayoutChg chg="delSp modSp">
          <pc:chgData name="Rosales, Karla" userId="0b2e1671-3f43-44dd-8c43-a65173f10dda" providerId="ADAL" clId="{E805EBDB-7775-4372-8B15-73871A06A41B}" dt="2024-08-29T16:36:31.187" v="22" actId="478"/>
          <pc:sldLayoutMkLst>
            <pc:docMk/>
            <pc:sldMasterMk cId="2752320961" sldId="2147483759"/>
            <pc:sldLayoutMk cId="2013288415" sldId="2147483767"/>
          </pc:sldLayoutMkLst>
          <pc:picChg chg="del">
            <ac:chgData name="Rosales, Karla" userId="0b2e1671-3f43-44dd-8c43-a65173f10dda" providerId="ADAL" clId="{E805EBDB-7775-4372-8B15-73871A06A41B}" dt="2024-08-29T16:36:31.187" v="22" actId="478"/>
            <ac:picMkLst>
              <pc:docMk/>
              <pc:sldMasterMk cId="2752320961" sldId="2147483759"/>
              <pc:sldLayoutMk cId="2013288415" sldId="2147483767"/>
              <ac:picMk id="5" creationId="{00000000-0000-0000-0000-000000000000}"/>
            </ac:picMkLst>
          </pc:picChg>
        </pc:sldLayoutChg>
        <pc:sldLayoutChg chg="delSp modSp">
          <pc:chgData name="Rosales, Karla" userId="0b2e1671-3f43-44dd-8c43-a65173f10dda" providerId="ADAL" clId="{E805EBDB-7775-4372-8B15-73871A06A41B}" dt="2024-08-29T16:36:33.671" v="24" actId="478"/>
          <pc:sldLayoutMkLst>
            <pc:docMk/>
            <pc:sldMasterMk cId="2752320961" sldId="2147483759"/>
            <pc:sldLayoutMk cId="2783767043" sldId="2147483768"/>
          </pc:sldLayoutMkLst>
          <pc:picChg chg="del">
            <ac:chgData name="Rosales, Karla" userId="0b2e1671-3f43-44dd-8c43-a65173f10dda" providerId="ADAL" clId="{E805EBDB-7775-4372-8B15-73871A06A41B}" dt="2024-08-29T16:36:33.671" v="24" actId="478"/>
            <ac:picMkLst>
              <pc:docMk/>
              <pc:sldMasterMk cId="2752320961" sldId="2147483759"/>
              <pc:sldLayoutMk cId="2783767043" sldId="2147483768"/>
              <ac:picMk id="5" creationId="{00000000-0000-0000-0000-000000000000}"/>
            </ac:picMkLst>
          </pc:picChg>
        </pc:sldLayoutChg>
        <pc:sldLayoutChg chg="delSp modSp">
          <pc:chgData name="Rosales, Karla" userId="0b2e1671-3f43-44dd-8c43-a65173f10dda" providerId="ADAL" clId="{E805EBDB-7775-4372-8B15-73871A06A41B}" dt="2024-08-29T16:36:36.570" v="26" actId="478"/>
          <pc:sldLayoutMkLst>
            <pc:docMk/>
            <pc:sldMasterMk cId="2752320961" sldId="2147483759"/>
            <pc:sldLayoutMk cId="2944847424" sldId="2147483769"/>
          </pc:sldLayoutMkLst>
          <pc:picChg chg="del">
            <ac:chgData name="Rosales, Karla" userId="0b2e1671-3f43-44dd-8c43-a65173f10dda" providerId="ADAL" clId="{E805EBDB-7775-4372-8B15-73871A06A41B}" dt="2024-08-29T16:36:36.570" v="26" actId="478"/>
            <ac:picMkLst>
              <pc:docMk/>
              <pc:sldMasterMk cId="2752320961" sldId="2147483759"/>
              <pc:sldLayoutMk cId="2944847424" sldId="2147483769"/>
              <ac:picMk id="4" creationId="{00000000-0000-0000-0000-000000000000}"/>
            </ac:picMkLst>
          </pc:picChg>
        </pc:sldLayoutChg>
        <pc:sldLayoutChg chg="delSp modSp">
          <pc:chgData name="Rosales, Karla" userId="0b2e1671-3f43-44dd-8c43-a65173f10dda" providerId="ADAL" clId="{E805EBDB-7775-4372-8B15-73871A06A41B}" dt="2024-08-29T16:36:38.719" v="28" actId="478"/>
          <pc:sldLayoutMkLst>
            <pc:docMk/>
            <pc:sldMasterMk cId="2752320961" sldId="2147483759"/>
            <pc:sldLayoutMk cId="15755608" sldId="2147483770"/>
          </pc:sldLayoutMkLst>
          <pc:picChg chg="del">
            <ac:chgData name="Rosales, Karla" userId="0b2e1671-3f43-44dd-8c43-a65173f10dda" providerId="ADAL" clId="{E805EBDB-7775-4372-8B15-73871A06A41B}" dt="2024-08-29T16:36:38.719" v="28" actId="478"/>
            <ac:picMkLst>
              <pc:docMk/>
              <pc:sldMasterMk cId="2752320961" sldId="2147483759"/>
              <pc:sldLayoutMk cId="15755608" sldId="2147483770"/>
              <ac:picMk id="4" creationId="{00000000-0000-0000-0000-000000000000}"/>
            </ac:picMkLst>
          </pc:picChg>
        </pc:sldLayoutChg>
      </pc:sldMasterChg>
      <pc:sldMasterChg chg="modSldLayout">
        <pc:chgData name="Rosales, Karla" userId="0b2e1671-3f43-44dd-8c43-a65173f10dda" providerId="ADAL" clId="{E805EBDB-7775-4372-8B15-73871A06A41B}" dt="2024-08-29T16:37:11.591" v="52" actId="478"/>
        <pc:sldMasterMkLst>
          <pc:docMk/>
          <pc:sldMasterMk cId="2571165679" sldId="2147483807"/>
        </pc:sldMasterMkLst>
        <pc:sldLayoutChg chg="delSp modSp mod">
          <pc:chgData name="Rosales, Karla" userId="0b2e1671-3f43-44dd-8c43-a65173f10dda" providerId="ADAL" clId="{E805EBDB-7775-4372-8B15-73871A06A41B}" dt="2024-08-29T16:36:42.062" v="30" actId="478"/>
          <pc:sldLayoutMkLst>
            <pc:docMk/>
            <pc:sldMasterMk cId="2571165679" sldId="2147483807"/>
            <pc:sldLayoutMk cId="507890622" sldId="2147483808"/>
          </pc:sldLayoutMkLst>
          <pc:picChg chg="del">
            <ac:chgData name="Rosales, Karla" userId="0b2e1671-3f43-44dd-8c43-a65173f10dda" providerId="ADAL" clId="{E805EBDB-7775-4372-8B15-73871A06A41B}" dt="2024-08-29T16:36:42.062" v="30" actId="478"/>
            <ac:picMkLst>
              <pc:docMk/>
              <pc:sldMasterMk cId="2571165679" sldId="2147483807"/>
              <pc:sldLayoutMk cId="507890622" sldId="2147483808"/>
              <ac:picMk id="7" creationId="{00000000-0000-0000-0000-000000000000}"/>
            </ac:picMkLst>
          </pc:picChg>
        </pc:sldLayoutChg>
        <pc:sldLayoutChg chg="delSp modSp mod">
          <pc:chgData name="Rosales, Karla" userId="0b2e1671-3f43-44dd-8c43-a65173f10dda" providerId="ADAL" clId="{E805EBDB-7775-4372-8B15-73871A06A41B}" dt="2024-08-29T16:36:44.839" v="32" actId="478"/>
          <pc:sldLayoutMkLst>
            <pc:docMk/>
            <pc:sldMasterMk cId="2571165679" sldId="2147483807"/>
            <pc:sldLayoutMk cId="2442352873" sldId="2147483809"/>
          </pc:sldLayoutMkLst>
          <pc:picChg chg="del">
            <ac:chgData name="Rosales, Karla" userId="0b2e1671-3f43-44dd-8c43-a65173f10dda" providerId="ADAL" clId="{E805EBDB-7775-4372-8B15-73871A06A41B}" dt="2024-08-29T16:36:44.839" v="32" actId="478"/>
            <ac:picMkLst>
              <pc:docMk/>
              <pc:sldMasterMk cId="2571165679" sldId="2147483807"/>
              <pc:sldLayoutMk cId="2442352873" sldId="2147483809"/>
              <ac:picMk id="7" creationId="{00000000-0000-0000-0000-000000000000}"/>
            </ac:picMkLst>
          </pc:picChg>
        </pc:sldLayoutChg>
        <pc:sldLayoutChg chg="delSp modSp mod">
          <pc:chgData name="Rosales, Karla" userId="0b2e1671-3f43-44dd-8c43-a65173f10dda" providerId="ADAL" clId="{E805EBDB-7775-4372-8B15-73871A06A41B}" dt="2024-08-29T16:36:49.065" v="35" actId="478"/>
          <pc:sldLayoutMkLst>
            <pc:docMk/>
            <pc:sldMasterMk cId="2571165679" sldId="2147483807"/>
            <pc:sldLayoutMk cId="248046834" sldId="2147483810"/>
          </pc:sldLayoutMkLst>
          <pc:picChg chg="del">
            <ac:chgData name="Rosales, Karla" userId="0b2e1671-3f43-44dd-8c43-a65173f10dda" providerId="ADAL" clId="{E805EBDB-7775-4372-8B15-73871A06A41B}" dt="2024-08-29T16:36:48.546" v="34" actId="478"/>
            <ac:picMkLst>
              <pc:docMk/>
              <pc:sldMasterMk cId="2571165679" sldId="2147483807"/>
              <pc:sldLayoutMk cId="248046834" sldId="2147483810"/>
              <ac:picMk id="7" creationId="{00000000-0000-0000-0000-000000000000}"/>
            </ac:picMkLst>
          </pc:picChg>
          <pc:picChg chg="del">
            <ac:chgData name="Rosales, Karla" userId="0b2e1671-3f43-44dd-8c43-a65173f10dda" providerId="ADAL" clId="{E805EBDB-7775-4372-8B15-73871A06A41B}" dt="2024-08-29T16:36:49.065" v="35" actId="478"/>
            <ac:picMkLst>
              <pc:docMk/>
              <pc:sldMasterMk cId="2571165679" sldId="2147483807"/>
              <pc:sldLayoutMk cId="248046834" sldId="2147483810"/>
              <ac:picMk id="8" creationId="{00000000-0000-0000-0000-000000000000}"/>
            </ac:picMkLst>
          </pc:picChg>
        </pc:sldLayoutChg>
        <pc:sldLayoutChg chg="delSp modSp mod">
          <pc:chgData name="Rosales, Karla" userId="0b2e1671-3f43-44dd-8c43-a65173f10dda" providerId="ADAL" clId="{E805EBDB-7775-4372-8B15-73871A06A41B}" dt="2024-08-29T16:36:51.993" v="37" actId="478"/>
          <pc:sldLayoutMkLst>
            <pc:docMk/>
            <pc:sldMasterMk cId="2571165679" sldId="2147483807"/>
            <pc:sldLayoutMk cId="204055172" sldId="2147483811"/>
          </pc:sldLayoutMkLst>
          <pc:picChg chg="del">
            <ac:chgData name="Rosales, Karla" userId="0b2e1671-3f43-44dd-8c43-a65173f10dda" providerId="ADAL" clId="{E805EBDB-7775-4372-8B15-73871A06A41B}" dt="2024-08-29T16:36:51.993" v="37" actId="478"/>
            <ac:picMkLst>
              <pc:docMk/>
              <pc:sldMasterMk cId="2571165679" sldId="2147483807"/>
              <pc:sldLayoutMk cId="204055172" sldId="2147483811"/>
              <ac:picMk id="8" creationId="{00000000-0000-0000-0000-000000000000}"/>
            </ac:picMkLst>
          </pc:picChg>
        </pc:sldLayoutChg>
        <pc:sldLayoutChg chg="delSp modSp mod">
          <pc:chgData name="Rosales, Karla" userId="0b2e1671-3f43-44dd-8c43-a65173f10dda" providerId="ADAL" clId="{E805EBDB-7775-4372-8B15-73871A06A41B}" dt="2024-08-29T16:36:54.359" v="39" actId="478"/>
          <pc:sldLayoutMkLst>
            <pc:docMk/>
            <pc:sldMasterMk cId="2571165679" sldId="2147483807"/>
            <pc:sldLayoutMk cId="1040874023" sldId="2147483812"/>
          </pc:sldLayoutMkLst>
          <pc:picChg chg="del">
            <ac:chgData name="Rosales, Karla" userId="0b2e1671-3f43-44dd-8c43-a65173f10dda" providerId="ADAL" clId="{E805EBDB-7775-4372-8B15-73871A06A41B}" dt="2024-08-29T16:36:54.359" v="39" actId="478"/>
            <ac:picMkLst>
              <pc:docMk/>
              <pc:sldMasterMk cId="2571165679" sldId="2147483807"/>
              <pc:sldLayoutMk cId="1040874023" sldId="2147483812"/>
              <ac:picMk id="10" creationId="{00000000-0000-0000-0000-000000000000}"/>
            </ac:picMkLst>
          </pc:picChg>
        </pc:sldLayoutChg>
        <pc:sldLayoutChg chg="delSp modSp mod">
          <pc:chgData name="Rosales, Karla" userId="0b2e1671-3f43-44dd-8c43-a65173f10dda" providerId="ADAL" clId="{E805EBDB-7775-4372-8B15-73871A06A41B}" dt="2024-08-29T16:36:56.846" v="41" actId="478"/>
          <pc:sldLayoutMkLst>
            <pc:docMk/>
            <pc:sldMasterMk cId="2571165679" sldId="2147483807"/>
            <pc:sldLayoutMk cId="2203433126" sldId="2147483813"/>
          </pc:sldLayoutMkLst>
          <pc:picChg chg="del">
            <ac:chgData name="Rosales, Karla" userId="0b2e1671-3f43-44dd-8c43-a65173f10dda" providerId="ADAL" clId="{E805EBDB-7775-4372-8B15-73871A06A41B}" dt="2024-08-29T16:36:56.846" v="41" actId="478"/>
            <ac:picMkLst>
              <pc:docMk/>
              <pc:sldMasterMk cId="2571165679" sldId="2147483807"/>
              <pc:sldLayoutMk cId="2203433126" sldId="2147483813"/>
              <ac:picMk id="6" creationId="{00000000-0000-0000-0000-000000000000}"/>
            </ac:picMkLst>
          </pc:picChg>
        </pc:sldLayoutChg>
        <pc:sldLayoutChg chg="delSp modSp mod">
          <pc:chgData name="Rosales, Karla" userId="0b2e1671-3f43-44dd-8c43-a65173f10dda" providerId="ADAL" clId="{E805EBDB-7775-4372-8B15-73871A06A41B}" dt="2024-08-29T16:37:01.519" v="44" actId="478"/>
          <pc:sldLayoutMkLst>
            <pc:docMk/>
            <pc:sldMasterMk cId="2571165679" sldId="2147483807"/>
            <pc:sldLayoutMk cId="381072814" sldId="2147483814"/>
          </pc:sldLayoutMkLst>
          <pc:picChg chg="del mod">
            <ac:chgData name="Rosales, Karla" userId="0b2e1671-3f43-44dd-8c43-a65173f10dda" providerId="ADAL" clId="{E805EBDB-7775-4372-8B15-73871A06A41B}" dt="2024-08-29T16:37:01.519" v="44" actId="478"/>
            <ac:picMkLst>
              <pc:docMk/>
              <pc:sldMasterMk cId="2571165679" sldId="2147483807"/>
              <pc:sldLayoutMk cId="381072814" sldId="2147483814"/>
              <ac:picMk id="5" creationId="{00000000-0000-0000-0000-000000000000}"/>
            </ac:picMkLst>
          </pc:picChg>
        </pc:sldLayoutChg>
        <pc:sldLayoutChg chg="delSp modSp mod">
          <pc:chgData name="Rosales, Karla" userId="0b2e1671-3f43-44dd-8c43-a65173f10dda" providerId="ADAL" clId="{E805EBDB-7775-4372-8B15-73871A06A41B}" dt="2024-08-29T16:37:04.079" v="46" actId="478"/>
          <pc:sldLayoutMkLst>
            <pc:docMk/>
            <pc:sldMasterMk cId="2571165679" sldId="2147483807"/>
            <pc:sldLayoutMk cId="429702796" sldId="2147483815"/>
          </pc:sldLayoutMkLst>
          <pc:picChg chg="del">
            <ac:chgData name="Rosales, Karla" userId="0b2e1671-3f43-44dd-8c43-a65173f10dda" providerId="ADAL" clId="{E805EBDB-7775-4372-8B15-73871A06A41B}" dt="2024-08-29T16:37:04.079" v="46" actId="478"/>
            <ac:picMkLst>
              <pc:docMk/>
              <pc:sldMasterMk cId="2571165679" sldId="2147483807"/>
              <pc:sldLayoutMk cId="429702796" sldId="2147483815"/>
              <ac:picMk id="8" creationId="{00000000-0000-0000-0000-000000000000}"/>
            </ac:picMkLst>
          </pc:picChg>
        </pc:sldLayoutChg>
        <pc:sldLayoutChg chg="delSp modSp mod">
          <pc:chgData name="Rosales, Karla" userId="0b2e1671-3f43-44dd-8c43-a65173f10dda" providerId="ADAL" clId="{E805EBDB-7775-4372-8B15-73871A06A41B}" dt="2024-08-29T16:37:05.968" v="48" actId="478"/>
          <pc:sldLayoutMkLst>
            <pc:docMk/>
            <pc:sldMasterMk cId="2571165679" sldId="2147483807"/>
            <pc:sldLayoutMk cId="4235246155" sldId="2147483816"/>
          </pc:sldLayoutMkLst>
          <pc:picChg chg="del">
            <ac:chgData name="Rosales, Karla" userId="0b2e1671-3f43-44dd-8c43-a65173f10dda" providerId="ADAL" clId="{E805EBDB-7775-4372-8B15-73871A06A41B}" dt="2024-08-29T16:37:05.968" v="48" actId="478"/>
            <ac:picMkLst>
              <pc:docMk/>
              <pc:sldMasterMk cId="2571165679" sldId="2147483807"/>
              <pc:sldLayoutMk cId="4235246155" sldId="2147483816"/>
              <ac:picMk id="8" creationId="{00000000-0000-0000-0000-000000000000}"/>
            </ac:picMkLst>
          </pc:picChg>
        </pc:sldLayoutChg>
        <pc:sldLayoutChg chg="delSp modSp mod">
          <pc:chgData name="Rosales, Karla" userId="0b2e1671-3f43-44dd-8c43-a65173f10dda" providerId="ADAL" clId="{E805EBDB-7775-4372-8B15-73871A06A41B}" dt="2024-08-29T16:37:09.024" v="50" actId="478"/>
          <pc:sldLayoutMkLst>
            <pc:docMk/>
            <pc:sldMasterMk cId="2571165679" sldId="2147483807"/>
            <pc:sldLayoutMk cId="4260840464" sldId="2147483817"/>
          </pc:sldLayoutMkLst>
          <pc:picChg chg="del">
            <ac:chgData name="Rosales, Karla" userId="0b2e1671-3f43-44dd-8c43-a65173f10dda" providerId="ADAL" clId="{E805EBDB-7775-4372-8B15-73871A06A41B}" dt="2024-08-29T16:37:09.024" v="50" actId="478"/>
            <ac:picMkLst>
              <pc:docMk/>
              <pc:sldMasterMk cId="2571165679" sldId="2147483807"/>
              <pc:sldLayoutMk cId="4260840464" sldId="2147483817"/>
              <ac:picMk id="7" creationId="{00000000-0000-0000-0000-000000000000}"/>
            </ac:picMkLst>
          </pc:picChg>
        </pc:sldLayoutChg>
        <pc:sldLayoutChg chg="delSp modSp mod">
          <pc:chgData name="Rosales, Karla" userId="0b2e1671-3f43-44dd-8c43-a65173f10dda" providerId="ADAL" clId="{E805EBDB-7775-4372-8B15-73871A06A41B}" dt="2024-08-29T16:37:11.591" v="52" actId="478"/>
          <pc:sldLayoutMkLst>
            <pc:docMk/>
            <pc:sldMasterMk cId="2571165679" sldId="2147483807"/>
            <pc:sldLayoutMk cId="3816910661" sldId="2147483818"/>
          </pc:sldLayoutMkLst>
          <pc:picChg chg="del">
            <ac:chgData name="Rosales, Karla" userId="0b2e1671-3f43-44dd-8c43-a65173f10dda" providerId="ADAL" clId="{E805EBDB-7775-4372-8B15-73871A06A41B}" dt="2024-08-29T16:37:11.591" v="52" actId="478"/>
            <ac:picMkLst>
              <pc:docMk/>
              <pc:sldMasterMk cId="2571165679" sldId="2147483807"/>
              <pc:sldLayoutMk cId="3816910661" sldId="2147483818"/>
              <ac:picMk id="7" creationId="{00000000-0000-0000-0000-000000000000}"/>
            </ac:picMkLst>
          </pc:picChg>
        </pc:sldLayoutChg>
      </pc:sldMasterChg>
      <pc:sldMasterChg chg="modSldLayout">
        <pc:chgData name="Rosales, Karla" userId="0b2e1671-3f43-44dd-8c43-a65173f10dda" providerId="ADAL" clId="{E805EBDB-7775-4372-8B15-73871A06A41B}" dt="2024-08-29T16:39:20.865" v="76" actId="478"/>
        <pc:sldMasterMkLst>
          <pc:docMk/>
          <pc:sldMasterMk cId="759344205" sldId="2147483820"/>
        </pc:sldMasterMkLst>
        <pc:sldLayoutChg chg="delSp modSp">
          <pc:chgData name="Rosales, Karla" userId="0b2e1671-3f43-44dd-8c43-a65173f10dda" providerId="ADAL" clId="{E805EBDB-7775-4372-8B15-73871A06A41B}" dt="2024-08-29T16:37:15.846" v="54" actId="478"/>
          <pc:sldLayoutMkLst>
            <pc:docMk/>
            <pc:sldMasterMk cId="759344205" sldId="2147483820"/>
            <pc:sldLayoutMk cId="131369075" sldId="2147483821"/>
          </pc:sldLayoutMkLst>
          <pc:picChg chg="del">
            <ac:chgData name="Rosales, Karla" userId="0b2e1671-3f43-44dd-8c43-a65173f10dda" providerId="ADAL" clId="{E805EBDB-7775-4372-8B15-73871A06A41B}" dt="2024-08-29T16:37:15.846" v="54" actId="478"/>
            <ac:picMkLst>
              <pc:docMk/>
              <pc:sldMasterMk cId="759344205" sldId="2147483820"/>
              <pc:sldLayoutMk cId="131369075" sldId="2147483821"/>
              <ac:picMk id="4" creationId="{00000000-0000-0000-0000-000000000000}"/>
            </ac:picMkLst>
          </pc:picChg>
        </pc:sldLayoutChg>
        <pc:sldLayoutChg chg="delSp modSp">
          <pc:chgData name="Rosales, Karla" userId="0b2e1671-3f43-44dd-8c43-a65173f10dda" providerId="ADAL" clId="{E805EBDB-7775-4372-8B15-73871A06A41B}" dt="2024-08-29T16:37:18.335" v="57" actId="478"/>
          <pc:sldLayoutMkLst>
            <pc:docMk/>
            <pc:sldMasterMk cId="759344205" sldId="2147483820"/>
            <pc:sldLayoutMk cId="1733355752" sldId="2147483822"/>
          </pc:sldLayoutMkLst>
          <pc:picChg chg="del mod">
            <ac:chgData name="Rosales, Karla" userId="0b2e1671-3f43-44dd-8c43-a65173f10dda" providerId="ADAL" clId="{E805EBDB-7775-4372-8B15-73871A06A41B}" dt="2024-08-29T16:37:18.335" v="57" actId="478"/>
            <ac:picMkLst>
              <pc:docMk/>
              <pc:sldMasterMk cId="759344205" sldId="2147483820"/>
              <pc:sldLayoutMk cId="1733355752" sldId="2147483822"/>
              <ac:picMk id="4" creationId="{00000000-0000-0000-0000-000000000000}"/>
            </ac:picMkLst>
          </pc:picChg>
        </pc:sldLayoutChg>
        <pc:sldLayoutChg chg="delSp modSp">
          <pc:chgData name="Rosales, Karla" userId="0b2e1671-3f43-44dd-8c43-a65173f10dda" providerId="ADAL" clId="{E805EBDB-7775-4372-8B15-73871A06A41B}" dt="2024-08-29T16:37:20.966" v="60" actId="478"/>
          <pc:sldLayoutMkLst>
            <pc:docMk/>
            <pc:sldMasterMk cId="759344205" sldId="2147483820"/>
            <pc:sldLayoutMk cId="186079167" sldId="2147483823"/>
          </pc:sldLayoutMkLst>
          <pc:picChg chg="del">
            <ac:chgData name="Rosales, Karla" userId="0b2e1671-3f43-44dd-8c43-a65173f10dda" providerId="ADAL" clId="{E805EBDB-7775-4372-8B15-73871A06A41B}" dt="2024-08-29T16:37:20.966" v="60" actId="478"/>
            <ac:picMkLst>
              <pc:docMk/>
              <pc:sldMasterMk cId="759344205" sldId="2147483820"/>
              <pc:sldLayoutMk cId="186079167" sldId="2147483823"/>
              <ac:picMk id="4" creationId="{00000000-0000-0000-0000-000000000000}"/>
            </ac:picMkLst>
          </pc:picChg>
          <pc:picChg chg="del">
            <ac:chgData name="Rosales, Karla" userId="0b2e1671-3f43-44dd-8c43-a65173f10dda" providerId="ADAL" clId="{E805EBDB-7775-4372-8B15-73871A06A41B}" dt="2024-08-29T16:37:20.278" v="59" actId="478"/>
            <ac:picMkLst>
              <pc:docMk/>
              <pc:sldMasterMk cId="759344205" sldId="2147483820"/>
              <pc:sldLayoutMk cId="186079167" sldId="2147483823"/>
              <ac:picMk id="5" creationId="{00000000-0000-0000-0000-000000000000}"/>
            </ac:picMkLst>
          </pc:picChg>
        </pc:sldLayoutChg>
        <pc:sldLayoutChg chg="delSp modSp">
          <pc:chgData name="Rosales, Karla" userId="0b2e1671-3f43-44dd-8c43-a65173f10dda" providerId="ADAL" clId="{E805EBDB-7775-4372-8B15-73871A06A41B}" dt="2024-08-29T16:37:24.128" v="62" actId="478"/>
          <pc:sldLayoutMkLst>
            <pc:docMk/>
            <pc:sldMasterMk cId="759344205" sldId="2147483820"/>
            <pc:sldLayoutMk cId="3225294467" sldId="2147483824"/>
          </pc:sldLayoutMkLst>
          <pc:picChg chg="del">
            <ac:chgData name="Rosales, Karla" userId="0b2e1671-3f43-44dd-8c43-a65173f10dda" providerId="ADAL" clId="{E805EBDB-7775-4372-8B15-73871A06A41B}" dt="2024-08-29T16:37:24.128" v="62" actId="478"/>
            <ac:picMkLst>
              <pc:docMk/>
              <pc:sldMasterMk cId="759344205" sldId="2147483820"/>
              <pc:sldLayoutMk cId="3225294467" sldId="2147483824"/>
              <ac:picMk id="5" creationId="{00000000-0000-0000-0000-000000000000}"/>
            </ac:picMkLst>
          </pc:picChg>
        </pc:sldLayoutChg>
        <pc:sldLayoutChg chg="delSp modSp">
          <pc:chgData name="Rosales, Karla" userId="0b2e1671-3f43-44dd-8c43-a65173f10dda" providerId="ADAL" clId="{E805EBDB-7775-4372-8B15-73871A06A41B}" dt="2024-08-29T16:37:27.600" v="65" actId="478"/>
          <pc:sldLayoutMkLst>
            <pc:docMk/>
            <pc:sldMasterMk cId="759344205" sldId="2147483820"/>
            <pc:sldLayoutMk cId="1936604781" sldId="2147483825"/>
          </pc:sldLayoutMkLst>
          <pc:picChg chg="del">
            <ac:chgData name="Rosales, Karla" userId="0b2e1671-3f43-44dd-8c43-a65173f10dda" providerId="ADAL" clId="{E805EBDB-7775-4372-8B15-73871A06A41B}" dt="2024-08-29T16:37:27.600" v="65" actId="478"/>
            <ac:picMkLst>
              <pc:docMk/>
              <pc:sldMasterMk cId="759344205" sldId="2147483820"/>
              <pc:sldLayoutMk cId="1936604781" sldId="2147483825"/>
              <ac:picMk id="7" creationId="{00000000-0000-0000-0000-000000000000}"/>
            </ac:picMkLst>
          </pc:picChg>
        </pc:sldLayoutChg>
        <pc:sldLayoutChg chg="delSp modSp">
          <pc:chgData name="Rosales, Karla" userId="0b2e1671-3f43-44dd-8c43-a65173f10dda" providerId="ADAL" clId="{E805EBDB-7775-4372-8B15-73871A06A41B}" dt="2024-08-29T16:38:21.200" v="66" actId="478"/>
          <pc:sldLayoutMkLst>
            <pc:docMk/>
            <pc:sldMasterMk cId="759344205" sldId="2147483820"/>
            <pc:sldLayoutMk cId="3093079408" sldId="2147483826"/>
          </pc:sldLayoutMkLst>
          <pc:picChg chg="del">
            <ac:chgData name="Rosales, Karla" userId="0b2e1671-3f43-44dd-8c43-a65173f10dda" providerId="ADAL" clId="{E805EBDB-7775-4372-8B15-73871A06A41B}" dt="2024-08-29T16:38:21.200" v="66" actId="478"/>
            <ac:picMkLst>
              <pc:docMk/>
              <pc:sldMasterMk cId="759344205" sldId="2147483820"/>
              <pc:sldLayoutMk cId="3093079408" sldId="2147483826"/>
              <ac:picMk id="3" creationId="{00000000-0000-0000-0000-000000000000}"/>
            </ac:picMkLst>
          </pc:picChg>
        </pc:sldLayoutChg>
        <pc:sldLayoutChg chg="delSp modSp">
          <pc:chgData name="Rosales, Karla" userId="0b2e1671-3f43-44dd-8c43-a65173f10dda" providerId="ADAL" clId="{E805EBDB-7775-4372-8B15-73871A06A41B}" dt="2024-08-29T16:38:23.792" v="69" actId="478"/>
          <pc:sldLayoutMkLst>
            <pc:docMk/>
            <pc:sldMasterMk cId="759344205" sldId="2147483820"/>
            <pc:sldLayoutMk cId="494863271" sldId="2147483827"/>
          </pc:sldLayoutMkLst>
          <pc:picChg chg="del">
            <ac:chgData name="Rosales, Karla" userId="0b2e1671-3f43-44dd-8c43-a65173f10dda" providerId="ADAL" clId="{E805EBDB-7775-4372-8B15-73871A06A41B}" dt="2024-08-29T16:38:23.792" v="69" actId="478"/>
            <ac:picMkLst>
              <pc:docMk/>
              <pc:sldMasterMk cId="759344205" sldId="2147483820"/>
              <pc:sldLayoutMk cId="494863271" sldId="2147483827"/>
              <ac:picMk id="2" creationId="{00000000-0000-0000-0000-000000000000}"/>
            </ac:picMkLst>
          </pc:picChg>
        </pc:sldLayoutChg>
        <pc:sldLayoutChg chg="delSp modSp">
          <pc:chgData name="Rosales, Karla" userId="0b2e1671-3f43-44dd-8c43-a65173f10dda" providerId="ADAL" clId="{E805EBDB-7775-4372-8B15-73871A06A41B}" dt="2024-08-29T16:38:25.851" v="70" actId="478"/>
          <pc:sldLayoutMkLst>
            <pc:docMk/>
            <pc:sldMasterMk cId="759344205" sldId="2147483820"/>
            <pc:sldLayoutMk cId="3878293772" sldId="2147483828"/>
          </pc:sldLayoutMkLst>
          <pc:picChg chg="del">
            <ac:chgData name="Rosales, Karla" userId="0b2e1671-3f43-44dd-8c43-a65173f10dda" providerId="ADAL" clId="{E805EBDB-7775-4372-8B15-73871A06A41B}" dt="2024-08-29T16:38:25.851" v="70" actId="478"/>
            <ac:picMkLst>
              <pc:docMk/>
              <pc:sldMasterMk cId="759344205" sldId="2147483820"/>
              <pc:sldLayoutMk cId="3878293772" sldId="2147483828"/>
              <ac:picMk id="5" creationId="{00000000-0000-0000-0000-000000000000}"/>
            </ac:picMkLst>
          </pc:picChg>
        </pc:sldLayoutChg>
        <pc:sldLayoutChg chg="delSp modSp">
          <pc:chgData name="Rosales, Karla" userId="0b2e1671-3f43-44dd-8c43-a65173f10dda" providerId="ADAL" clId="{E805EBDB-7775-4372-8B15-73871A06A41B}" dt="2024-08-29T16:38:27.959" v="72" actId="478"/>
          <pc:sldLayoutMkLst>
            <pc:docMk/>
            <pc:sldMasterMk cId="759344205" sldId="2147483820"/>
            <pc:sldLayoutMk cId="1148528614" sldId="2147483829"/>
          </pc:sldLayoutMkLst>
          <pc:picChg chg="del">
            <ac:chgData name="Rosales, Karla" userId="0b2e1671-3f43-44dd-8c43-a65173f10dda" providerId="ADAL" clId="{E805EBDB-7775-4372-8B15-73871A06A41B}" dt="2024-08-29T16:38:27.959" v="72" actId="478"/>
            <ac:picMkLst>
              <pc:docMk/>
              <pc:sldMasterMk cId="759344205" sldId="2147483820"/>
              <pc:sldLayoutMk cId="1148528614" sldId="2147483829"/>
              <ac:picMk id="5" creationId="{00000000-0000-0000-0000-000000000000}"/>
            </ac:picMkLst>
          </pc:picChg>
        </pc:sldLayoutChg>
        <pc:sldLayoutChg chg="delSp modSp">
          <pc:chgData name="Rosales, Karla" userId="0b2e1671-3f43-44dd-8c43-a65173f10dda" providerId="ADAL" clId="{E805EBDB-7775-4372-8B15-73871A06A41B}" dt="2024-08-29T16:39:18.081" v="74" actId="478"/>
          <pc:sldLayoutMkLst>
            <pc:docMk/>
            <pc:sldMasterMk cId="759344205" sldId="2147483820"/>
            <pc:sldLayoutMk cId="2562572651" sldId="2147483830"/>
          </pc:sldLayoutMkLst>
          <pc:picChg chg="del">
            <ac:chgData name="Rosales, Karla" userId="0b2e1671-3f43-44dd-8c43-a65173f10dda" providerId="ADAL" clId="{E805EBDB-7775-4372-8B15-73871A06A41B}" dt="2024-08-29T16:39:18.081" v="74" actId="478"/>
            <ac:picMkLst>
              <pc:docMk/>
              <pc:sldMasterMk cId="759344205" sldId="2147483820"/>
              <pc:sldLayoutMk cId="2562572651" sldId="2147483830"/>
              <ac:picMk id="4" creationId="{00000000-0000-0000-0000-000000000000}"/>
            </ac:picMkLst>
          </pc:picChg>
        </pc:sldLayoutChg>
        <pc:sldLayoutChg chg="delSp modSp">
          <pc:chgData name="Rosales, Karla" userId="0b2e1671-3f43-44dd-8c43-a65173f10dda" providerId="ADAL" clId="{E805EBDB-7775-4372-8B15-73871A06A41B}" dt="2024-08-29T16:39:20.865" v="76" actId="478"/>
          <pc:sldLayoutMkLst>
            <pc:docMk/>
            <pc:sldMasterMk cId="759344205" sldId="2147483820"/>
            <pc:sldLayoutMk cId="2131501239" sldId="2147483831"/>
          </pc:sldLayoutMkLst>
          <pc:picChg chg="del">
            <ac:chgData name="Rosales, Karla" userId="0b2e1671-3f43-44dd-8c43-a65173f10dda" providerId="ADAL" clId="{E805EBDB-7775-4372-8B15-73871A06A41B}" dt="2024-08-29T16:39:20.865" v="76" actId="478"/>
            <ac:picMkLst>
              <pc:docMk/>
              <pc:sldMasterMk cId="759344205" sldId="2147483820"/>
              <pc:sldLayoutMk cId="2131501239" sldId="2147483831"/>
              <ac:picMk id="4" creationId="{00000000-0000-0000-0000-000000000000}"/>
            </ac:picMkLst>
          </pc:picChg>
        </pc:sldLayoutChg>
      </pc:sldMasterChg>
      <pc:sldMasterChg chg="modSp modSldLayout">
        <pc:chgData name="Rosales, Karla" userId="0b2e1671-3f43-44dd-8c43-a65173f10dda" providerId="ADAL" clId="{E805EBDB-7775-4372-8B15-73871A06A41B}" dt="2024-08-29T16:40:16.030" v="91" actId="478"/>
        <pc:sldMasterMkLst>
          <pc:docMk/>
          <pc:sldMasterMk cId="2062954627" sldId="2147483844"/>
        </pc:sldMasterMkLst>
        <pc:sldLayoutChg chg="delSp">
          <pc:chgData name="Rosales, Karla" userId="0b2e1671-3f43-44dd-8c43-a65173f10dda" providerId="ADAL" clId="{E805EBDB-7775-4372-8B15-73871A06A41B}" dt="2024-08-29T16:39:27.891" v="78" actId="478"/>
          <pc:sldLayoutMkLst>
            <pc:docMk/>
            <pc:sldMasterMk cId="2062954627" sldId="2147483844"/>
            <pc:sldLayoutMk cId="1256521955" sldId="2147483845"/>
          </pc:sldLayoutMkLst>
          <pc:picChg chg="del">
            <ac:chgData name="Rosales, Karla" userId="0b2e1671-3f43-44dd-8c43-a65173f10dda" providerId="ADAL" clId="{E805EBDB-7775-4372-8B15-73871A06A41B}" dt="2024-08-29T16:39:27.891" v="78" actId="478"/>
            <ac:picMkLst>
              <pc:docMk/>
              <pc:sldMasterMk cId="2062954627" sldId="2147483844"/>
              <pc:sldLayoutMk cId="1256521955" sldId="2147483845"/>
              <ac:picMk id="4" creationId="{00000000-0000-0000-0000-000000000000}"/>
            </ac:picMkLst>
          </pc:picChg>
        </pc:sldLayoutChg>
        <pc:sldLayoutChg chg="delSp">
          <pc:chgData name="Rosales, Karla" userId="0b2e1671-3f43-44dd-8c43-a65173f10dda" providerId="ADAL" clId="{E805EBDB-7775-4372-8B15-73871A06A41B}" dt="2024-08-29T16:39:30.919" v="79" actId="478"/>
          <pc:sldLayoutMkLst>
            <pc:docMk/>
            <pc:sldMasterMk cId="2062954627" sldId="2147483844"/>
            <pc:sldLayoutMk cId="895293508" sldId="2147483846"/>
          </pc:sldLayoutMkLst>
          <pc:picChg chg="del">
            <ac:chgData name="Rosales, Karla" userId="0b2e1671-3f43-44dd-8c43-a65173f10dda" providerId="ADAL" clId="{E805EBDB-7775-4372-8B15-73871A06A41B}" dt="2024-08-29T16:39:30.919" v="79" actId="478"/>
            <ac:picMkLst>
              <pc:docMk/>
              <pc:sldMasterMk cId="2062954627" sldId="2147483844"/>
              <pc:sldLayoutMk cId="895293508" sldId="2147483846"/>
              <ac:picMk id="4" creationId="{00000000-0000-0000-0000-000000000000}"/>
            </ac:picMkLst>
          </pc:picChg>
        </pc:sldLayoutChg>
        <pc:sldLayoutChg chg="delSp">
          <pc:chgData name="Rosales, Karla" userId="0b2e1671-3f43-44dd-8c43-a65173f10dda" providerId="ADAL" clId="{E805EBDB-7775-4372-8B15-73871A06A41B}" dt="2024-08-29T16:39:33.606" v="81" actId="478"/>
          <pc:sldLayoutMkLst>
            <pc:docMk/>
            <pc:sldMasterMk cId="2062954627" sldId="2147483844"/>
            <pc:sldLayoutMk cId="1908653399" sldId="2147483847"/>
          </pc:sldLayoutMkLst>
          <pc:picChg chg="del">
            <ac:chgData name="Rosales, Karla" userId="0b2e1671-3f43-44dd-8c43-a65173f10dda" providerId="ADAL" clId="{E805EBDB-7775-4372-8B15-73871A06A41B}" dt="2024-08-29T16:39:33.606" v="81" actId="478"/>
            <ac:picMkLst>
              <pc:docMk/>
              <pc:sldMasterMk cId="2062954627" sldId="2147483844"/>
              <pc:sldLayoutMk cId="1908653399" sldId="2147483847"/>
              <ac:picMk id="4" creationId="{00000000-0000-0000-0000-000000000000}"/>
            </ac:picMkLst>
          </pc:picChg>
          <pc:picChg chg="del">
            <ac:chgData name="Rosales, Karla" userId="0b2e1671-3f43-44dd-8c43-a65173f10dda" providerId="ADAL" clId="{E805EBDB-7775-4372-8B15-73871A06A41B}" dt="2024-08-29T16:39:32.911" v="80" actId="478"/>
            <ac:picMkLst>
              <pc:docMk/>
              <pc:sldMasterMk cId="2062954627" sldId="2147483844"/>
              <pc:sldLayoutMk cId="1908653399" sldId="2147483847"/>
              <ac:picMk id="5" creationId="{00000000-0000-0000-0000-000000000000}"/>
            </ac:picMkLst>
          </pc:picChg>
        </pc:sldLayoutChg>
        <pc:sldLayoutChg chg="delSp">
          <pc:chgData name="Rosales, Karla" userId="0b2e1671-3f43-44dd-8c43-a65173f10dda" providerId="ADAL" clId="{E805EBDB-7775-4372-8B15-73871A06A41B}" dt="2024-08-29T16:39:38.017" v="82" actId="478"/>
          <pc:sldLayoutMkLst>
            <pc:docMk/>
            <pc:sldMasterMk cId="2062954627" sldId="2147483844"/>
            <pc:sldLayoutMk cId="1594984606" sldId="2147483848"/>
          </pc:sldLayoutMkLst>
          <pc:picChg chg="del">
            <ac:chgData name="Rosales, Karla" userId="0b2e1671-3f43-44dd-8c43-a65173f10dda" providerId="ADAL" clId="{E805EBDB-7775-4372-8B15-73871A06A41B}" dt="2024-08-29T16:39:38.017" v="82" actId="478"/>
            <ac:picMkLst>
              <pc:docMk/>
              <pc:sldMasterMk cId="2062954627" sldId="2147483844"/>
              <pc:sldLayoutMk cId="1594984606" sldId="2147483848"/>
              <ac:picMk id="5" creationId="{00000000-0000-0000-0000-000000000000}"/>
            </ac:picMkLst>
          </pc:picChg>
        </pc:sldLayoutChg>
        <pc:sldLayoutChg chg="delSp">
          <pc:chgData name="Rosales, Karla" userId="0b2e1671-3f43-44dd-8c43-a65173f10dda" providerId="ADAL" clId="{E805EBDB-7775-4372-8B15-73871A06A41B}" dt="2024-08-29T16:39:40.550" v="83" actId="478"/>
          <pc:sldLayoutMkLst>
            <pc:docMk/>
            <pc:sldMasterMk cId="2062954627" sldId="2147483844"/>
            <pc:sldLayoutMk cId="1574875612" sldId="2147483849"/>
          </pc:sldLayoutMkLst>
          <pc:picChg chg="del">
            <ac:chgData name="Rosales, Karla" userId="0b2e1671-3f43-44dd-8c43-a65173f10dda" providerId="ADAL" clId="{E805EBDB-7775-4372-8B15-73871A06A41B}" dt="2024-08-29T16:39:40.550" v="83" actId="478"/>
            <ac:picMkLst>
              <pc:docMk/>
              <pc:sldMasterMk cId="2062954627" sldId="2147483844"/>
              <pc:sldLayoutMk cId="1574875612" sldId="2147483849"/>
              <ac:picMk id="7" creationId="{00000000-0000-0000-0000-000000000000}"/>
            </ac:picMkLst>
          </pc:picChg>
        </pc:sldLayoutChg>
        <pc:sldLayoutChg chg="delSp">
          <pc:chgData name="Rosales, Karla" userId="0b2e1671-3f43-44dd-8c43-a65173f10dda" providerId="ADAL" clId="{E805EBDB-7775-4372-8B15-73871A06A41B}" dt="2024-08-29T16:39:43.702" v="84" actId="478"/>
          <pc:sldLayoutMkLst>
            <pc:docMk/>
            <pc:sldMasterMk cId="2062954627" sldId="2147483844"/>
            <pc:sldLayoutMk cId="3372708043" sldId="2147483850"/>
          </pc:sldLayoutMkLst>
          <pc:picChg chg="del">
            <ac:chgData name="Rosales, Karla" userId="0b2e1671-3f43-44dd-8c43-a65173f10dda" providerId="ADAL" clId="{E805EBDB-7775-4372-8B15-73871A06A41B}" dt="2024-08-29T16:39:43.702" v="84" actId="478"/>
            <ac:picMkLst>
              <pc:docMk/>
              <pc:sldMasterMk cId="2062954627" sldId="2147483844"/>
              <pc:sldLayoutMk cId="3372708043" sldId="2147483850"/>
              <ac:picMk id="3" creationId="{00000000-0000-0000-0000-000000000000}"/>
            </ac:picMkLst>
          </pc:picChg>
        </pc:sldLayoutChg>
        <pc:sldLayoutChg chg="delSp">
          <pc:chgData name="Rosales, Karla" userId="0b2e1671-3f43-44dd-8c43-a65173f10dda" providerId="ADAL" clId="{E805EBDB-7775-4372-8B15-73871A06A41B}" dt="2024-08-29T16:39:45.897" v="85" actId="478"/>
          <pc:sldLayoutMkLst>
            <pc:docMk/>
            <pc:sldMasterMk cId="2062954627" sldId="2147483844"/>
            <pc:sldLayoutMk cId="3984614415" sldId="2147483851"/>
          </pc:sldLayoutMkLst>
          <pc:picChg chg="del">
            <ac:chgData name="Rosales, Karla" userId="0b2e1671-3f43-44dd-8c43-a65173f10dda" providerId="ADAL" clId="{E805EBDB-7775-4372-8B15-73871A06A41B}" dt="2024-08-29T16:39:45.897" v="85" actId="478"/>
            <ac:picMkLst>
              <pc:docMk/>
              <pc:sldMasterMk cId="2062954627" sldId="2147483844"/>
              <pc:sldLayoutMk cId="3984614415" sldId="2147483851"/>
              <ac:picMk id="2" creationId="{00000000-0000-0000-0000-000000000000}"/>
            </ac:picMkLst>
          </pc:picChg>
        </pc:sldLayoutChg>
        <pc:sldLayoutChg chg="delSp modSp">
          <pc:chgData name="Rosales, Karla" userId="0b2e1671-3f43-44dd-8c43-a65173f10dda" providerId="ADAL" clId="{E805EBDB-7775-4372-8B15-73871A06A41B}" dt="2024-08-29T16:39:47.993" v="87" actId="478"/>
          <pc:sldLayoutMkLst>
            <pc:docMk/>
            <pc:sldMasterMk cId="2062954627" sldId="2147483844"/>
            <pc:sldLayoutMk cId="2387087261" sldId="2147483852"/>
          </pc:sldLayoutMkLst>
          <pc:picChg chg="del mod">
            <ac:chgData name="Rosales, Karla" userId="0b2e1671-3f43-44dd-8c43-a65173f10dda" providerId="ADAL" clId="{E805EBDB-7775-4372-8B15-73871A06A41B}" dt="2024-08-29T16:39:47.993" v="87" actId="478"/>
            <ac:picMkLst>
              <pc:docMk/>
              <pc:sldMasterMk cId="2062954627" sldId="2147483844"/>
              <pc:sldLayoutMk cId="2387087261" sldId="2147483852"/>
              <ac:picMk id="5" creationId="{00000000-0000-0000-0000-000000000000}"/>
            </ac:picMkLst>
          </pc:picChg>
        </pc:sldLayoutChg>
        <pc:sldLayoutChg chg="delSp">
          <pc:chgData name="Rosales, Karla" userId="0b2e1671-3f43-44dd-8c43-a65173f10dda" providerId="ADAL" clId="{E805EBDB-7775-4372-8B15-73871A06A41B}" dt="2024-08-29T16:39:50.717" v="88" actId="478"/>
          <pc:sldLayoutMkLst>
            <pc:docMk/>
            <pc:sldMasterMk cId="2062954627" sldId="2147483844"/>
            <pc:sldLayoutMk cId="1624190625" sldId="2147483853"/>
          </pc:sldLayoutMkLst>
          <pc:picChg chg="del">
            <ac:chgData name="Rosales, Karla" userId="0b2e1671-3f43-44dd-8c43-a65173f10dda" providerId="ADAL" clId="{E805EBDB-7775-4372-8B15-73871A06A41B}" dt="2024-08-29T16:39:50.717" v="88" actId="478"/>
            <ac:picMkLst>
              <pc:docMk/>
              <pc:sldMasterMk cId="2062954627" sldId="2147483844"/>
              <pc:sldLayoutMk cId="1624190625" sldId="2147483853"/>
              <ac:picMk id="5" creationId="{00000000-0000-0000-0000-000000000000}"/>
            </ac:picMkLst>
          </pc:picChg>
        </pc:sldLayoutChg>
        <pc:sldLayoutChg chg="delSp modSp">
          <pc:chgData name="Rosales, Karla" userId="0b2e1671-3f43-44dd-8c43-a65173f10dda" providerId="ADAL" clId="{E805EBDB-7775-4372-8B15-73871A06A41B}" dt="2024-08-29T16:40:12.879" v="90" actId="478"/>
          <pc:sldLayoutMkLst>
            <pc:docMk/>
            <pc:sldMasterMk cId="2062954627" sldId="2147483844"/>
            <pc:sldLayoutMk cId="1927448832" sldId="2147483854"/>
          </pc:sldLayoutMkLst>
          <pc:picChg chg="del mod">
            <ac:chgData name="Rosales, Karla" userId="0b2e1671-3f43-44dd-8c43-a65173f10dda" providerId="ADAL" clId="{E805EBDB-7775-4372-8B15-73871A06A41B}" dt="2024-08-29T16:40:12.879" v="90" actId="478"/>
            <ac:picMkLst>
              <pc:docMk/>
              <pc:sldMasterMk cId="2062954627" sldId="2147483844"/>
              <pc:sldLayoutMk cId="1927448832" sldId="2147483854"/>
              <ac:picMk id="4" creationId="{00000000-0000-0000-0000-000000000000}"/>
            </ac:picMkLst>
          </pc:picChg>
        </pc:sldLayoutChg>
        <pc:sldLayoutChg chg="delSp">
          <pc:chgData name="Rosales, Karla" userId="0b2e1671-3f43-44dd-8c43-a65173f10dda" providerId="ADAL" clId="{E805EBDB-7775-4372-8B15-73871A06A41B}" dt="2024-08-29T16:40:16.030" v="91" actId="478"/>
          <pc:sldLayoutMkLst>
            <pc:docMk/>
            <pc:sldMasterMk cId="2062954627" sldId="2147483844"/>
            <pc:sldLayoutMk cId="2222332040" sldId="2147483855"/>
          </pc:sldLayoutMkLst>
          <pc:picChg chg="del">
            <ac:chgData name="Rosales, Karla" userId="0b2e1671-3f43-44dd-8c43-a65173f10dda" providerId="ADAL" clId="{E805EBDB-7775-4372-8B15-73871A06A41B}" dt="2024-08-29T16:40:16.030" v="91" actId="478"/>
            <ac:picMkLst>
              <pc:docMk/>
              <pc:sldMasterMk cId="2062954627" sldId="2147483844"/>
              <pc:sldLayoutMk cId="2222332040" sldId="2147483855"/>
              <ac:picMk id="4" creationId="{00000000-0000-0000-0000-000000000000}"/>
            </ac:picMkLst>
          </pc:picChg>
        </pc:sldLayoutChg>
      </pc:sldMasterChg>
      <pc:sldMasterChg chg="modSp modSldLayout">
        <pc:chgData name="Rosales, Karla" userId="0b2e1671-3f43-44dd-8c43-a65173f10dda" providerId="ADAL" clId="{E805EBDB-7775-4372-8B15-73871A06A41B}" dt="2024-08-29T16:40:42.890" v="106" actId="478"/>
        <pc:sldMasterMkLst>
          <pc:docMk/>
          <pc:sldMasterMk cId="1754541915" sldId="2147483856"/>
        </pc:sldMasterMkLst>
        <pc:sldLayoutChg chg="delSp mod">
          <pc:chgData name="Rosales, Karla" userId="0b2e1671-3f43-44dd-8c43-a65173f10dda" providerId="ADAL" clId="{E805EBDB-7775-4372-8B15-73871A06A41B}" dt="2024-08-29T16:40:18.868" v="93" actId="478"/>
          <pc:sldLayoutMkLst>
            <pc:docMk/>
            <pc:sldMasterMk cId="1754541915" sldId="2147483856"/>
            <pc:sldLayoutMk cId="1049977352" sldId="2147483857"/>
          </pc:sldLayoutMkLst>
          <pc:picChg chg="del">
            <ac:chgData name="Rosales, Karla" userId="0b2e1671-3f43-44dd-8c43-a65173f10dda" providerId="ADAL" clId="{E805EBDB-7775-4372-8B15-73871A06A41B}" dt="2024-08-29T16:40:18.868" v="93" actId="478"/>
            <ac:picMkLst>
              <pc:docMk/>
              <pc:sldMasterMk cId="1754541915" sldId="2147483856"/>
              <pc:sldLayoutMk cId="1049977352" sldId="2147483857"/>
              <ac:picMk id="7" creationId="{00000000-0000-0000-0000-000000000000}"/>
            </ac:picMkLst>
          </pc:picChg>
        </pc:sldLayoutChg>
        <pc:sldLayoutChg chg="delSp mod">
          <pc:chgData name="Rosales, Karla" userId="0b2e1671-3f43-44dd-8c43-a65173f10dda" providerId="ADAL" clId="{E805EBDB-7775-4372-8B15-73871A06A41B}" dt="2024-08-29T16:40:21.146" v="94" actId="478"/>
          <pc:sldLayoutMkLst>
            <pc:docMk/>
            <pc:sldMasterMk cId="1754541915" sldId="2147483856"/>
            <pc:sldLayoutMk cId="4156407472" sldId="2147483858"/>
          </pc:sldLayoutMkLst>
          <pc:picChg chg="del">
            <ac:chgData name="Rosales, Karla" userId="0b2e1671-3f43-44dd-8c43-a65173f10dda" providerId="ADAL" clId="{E805EBDB-7775-4372-8B15-73871A06A41B}" dt="2024-08-29T16:40:21.146" v="94" actId="478"/>
            <ac:picMkLst>
              <pc:docMk/>
              <pc:sldMasterMk cId="1754541915" sldId="2147483856"/>
              <pc:sldLayoutMk cId="4156407472" sldId="2147483858"/>
              <ac:picMk id="7" creationId="{00000000-0000-0000-0000-000000000000}"/>
            </ac:picMkLst>
          </pc:picChg>
        </pc:sldLayoutChg>
        <pc:sldLayoutChg chg="delSp mod">
          <pc:chgData name="Rosales, Karla" userId="0b2e1671-3f43-44dd-8c43-a65173f10dda" providerId="ADAL" clId="{E805EBDB-7775-4372-8B15-73871A06A41B}" dt="2024-08-29T16:40:24.530" v="96" actId="478"/>
          <pc:sldLayoutMkLst>
            <pc:docMk/>
            <pc:sldMasterMk cId="1754541915" sldId="2147483856"/>
            <pc:sldLayoutMk cId="79798910" sldId="2147483859"/>
          </pc:sldLayoutMkLst>
          <pc:picChg chg="del">
            <ac:chgData name="Rosales, Karla" userId="0b2e1671-3f43-44dd-8c43-a65173f10dda" providerId="ADAL" clId="{E805EBDB-7775-4372-8B15-73871A06A41B}" dt="2024-08-29T16:40:23.945" v="95" actId="478"/>
            <ac:picMkLst>
              <pc:docMk/>
              <pc:sldMasterMk cId="1754541915" sldId="2147483856"/>
              <pc:sldLayoutMk cId="79798910" sldId="2147483859"/>
              <ac:picMk id="7" creationId="{00000000-0000-0000-0000-000000000000}"/>
            </ac:picMkLst>
          </pc:picChg>
          <pc:picChg chg="del">
            <ac:chgData name="Rosales, Karla" userId="0b2e1671-3f43-44dd-8c43-a65173f10dda" providerId="ADAL" clId="{E805EBDB-7775-4372-8B15-73871A06A41B}" dt="2024-08-29T16:40:24.530" v="96" actId="478"/>
            <ac:picMkLst>
              <pc:docMk/>
              <pc:sldMasterMk cId="1754541915" sldId="2147483856"/>
              <pc:sldLayoutMk cId="79798910" sldId="2147483859"/>
              <ac:picMk id="8" creationId="{00000000-0000-0000-0000-000000000000}"/>
            </ac:picMkLst>
          </pc:picChg>
        </pc:sldLayoutChg>
        <pc:sldLayoutChg chg="delSp mod">
          <pc:chgData name="Rosales, Karla" userId="0b2e1671-3f43-44dd-8c43-a65173f10dda" providerId="ADAL" clId="{E805EBDB-7775-4372-8B15-73871A06A41B}" dt="2024-08-29T16:40:26.607" v="97" actId="478"/>
          <pc:sldLayoutMkLst>
            <pc:docMk/>
            <pc:sldMasterMk cId="1754541915" sldId="2147483856"/>
            <pc:sldLayoutMk cId="32081911" sldId="2147483860"/>
          </pc:sldLayoutMkLst>
          <pc:picChg chg="del">
            <ac:chgData name="Rosales, Karla" userId="0b2e1671-3f43-44dd-8c43-a65173f10dda" providerId="ADAL" clId="{E805EBDB-7775-4372-8B15-73871A06A41B}" dt="2024-08-29T16:40:26.607" v="97" actId="478"/>
            <ac:picMkLst>
              <pc:docMk/>
              <pc:sldMasterMk cId="1754541915" sldId="2147483856"/>
              <pc:sldLayoutMk cId="32081911" sldId="2147483860"/>
              <ac:picMk id="8" creationId="{00000000-0000-0000-0000-000000000000}"/>
            </ac:picMkLst>
          </pc:picChg>
        </pc:sldLayoutChg>
        <pc:sldLayoutChg chg="delSp mod">
          <pc:chgData name="Rosales, Karla" userId="0b2e1671-3f43-44dd-8c43-a65173f10dda" providerId="ADAL" clId="{E805EBDB-7775-4372-8B15-73871A06A41B}" dt="2024-08-29T16:40:29.603" v="98" actId="478"/>
          <pc:sldLayoutMkLst>
            <pc:docMk/>
            <pc:sldMasterMk cId="1754541915" sldId="2147483856"/>
            <pc:sldLayoutMk cId="3321148798" sldId="2147483861"/>
          </pc:sldLayoutMkLst>
          <pc:picChg chg="del">
            <ac:chgData name="Rosales, Karla" userId="0b2e1671-3f43-44dd-8c43-a65173f10dda" providerId="ADAL" clId="{E805EBDB-7775-4372-8B15-73871A06A41B}" dt="2024-08-29T16:40:29.603" v="98" actId="478"/>
            <ac:picMkLst>
              <pc:docMk/>
              <pc:sldMasterMk cId="1754541915" sldId="2147483856"/>
              <pc:sldLayoutMk cId="3321148798" sldId="2147483861"/>
              <ac:picMk id="10" creationId="{00000000-0000-0000-0000-000000000000}"/>
            </ac:picMkLst>
          </pc:picChg>
        </pc:sldLayoutChg>
        <pc:sldLayoutChg chg="delSp mod">
          <pc:chgData name="Rosales, Karla" userId="0b2e1671-3f43-44dd-8c43-a65173f10dda" providerId="ADAL" clId="{E805EBDB-7775-4372-8B15-73871A06A41B}" dt="2024-08-29T16:40:31.456" v="99" actId="478"/>
          <pc:sldLayoutMkLst>
            <pc:docMk/>
            <pc:sldMasterMk cId="1754541915" sldId="2147483856"/>
            <pc:sldLayoutMk cId="257348493" sldId="2147483862"/>
          </pc:sldLayoutMkLst>
          <pc:picChg chg="del">
            <ac:chgData name="Rosales, Karla" userId="0b2e1671-3f43-44dd-8c43-a65173f10dda" providerId="ADAL" clId="{E805EBDB-7775-4372-8B15-73871A06A41B}" dt="2024-08-29T16:40:31.456" v="99" actId="478"/>
            <ac:picMkLst>
              <pc:docMk/>
              <pc:sldMasterMk cId="1754541915" sldId="2147483856"/>
              <pc:sldLayoutMk cId="257348493" sldId="2147483862"/>
              <ac:picMk id="6" creationId="{00000000-0000-0000-0000-000000000000}"/>
            </ac:picMkLst>
          </pc:picChg>
        </pc:sldLayoutChg>
        <pc:sldLayoutChg chg="delSp mod">
          <pc:chgData name="Rosales, Karla" userId="0b2e1671-3f43-44dd-8c43-a65173f10dda" providerId="ADAL" clId="{E805EBDB-7775-4372-8B15-73871A06A41B}" dt="2024-08-29T16:40:33.673" v="100" actId="478"/>
          <pc:sldLayoutMkLst>
            <pc:docMk/>
            <pc:sldMasterMk cId="1754541915" sldId="2147483856"/>
            <pc:sldLayoutMk cId="2348913065" sldId="2147483863"/>
          </pc:sldLayoutMkLst>
          <pc:picChg chg="del">
            <ac:chgData name="Rosales, Karla" userId="0b2e1671-3f43-44dd-8c43-a65173f10dda" providerId="ADAL" clId="{E805EBDB-7775-4372-8B15-73871A06A41B}" dt="2024-08-29T16:40:33.673" v="100" actId="478"/>
            <ac:picMkLst>
              <pc:docMk/>
              <pc:sldMasterMk cId="1754541915" sldId="2147483856"/>
              <pc:sldLayoutMk cId="2348913065" sldId="2147483863"/>
              <ac:picMk id="5" creationId="{00000000-0000-0000-0000-000000000000}"/>
            </ac:picMkLst>
          </pc:picChg>
        </pc:sldLayoutChg>
        <pc:sldLayoutChg chg="delSp mod">
          <pc:chgData name="Rosales, Karla" userId="0b2e1671-3f43-44dd-8c43-a65173f10dda" providerId="ADAL" clId="{E805EBDB-7775-4372-8B15-73871A06A41B}" dt="2024-08-29T16:40:35.634" v="101" actId="478"/>
          <pc:sldLayoutMkLst>
            <pc:docMk/>
            <pc:sldMasterMk cId="1754541915" sldId="2147483856"/>
            <pc:sldLayoutMk cId="2561487059" sldId="2147483864"/>
          </pc:sldLayoutMkLst>
          <pc:picChg chg="del">
            <ac:chgData name="Rosales, Karla" userId="0b2e1671-3f43-44dd-8c43-a65173f10dda" providerId="ADAL" clId="{E805EBDB-7775-4372-8B15-73871A06A41B}" dt="2024-08-29T16:40:35.634" v="101" actId="478"/>
            <ac:picMkLst>
              <pc:docMk/>
              <pc:sldMasterMk cId="1754541915" sldId="2147483856"/>
              <pc:sldLayoutMk cId="2561487059" sldId="2147483864"/>
              <ac:picMk id="8" creationId="{00000000-0000-0000-0000-000000000000}"/>
            </ac:picMkLst>
          </pc:picChg>
        </pc:sldLayoutChg>
        <pc:sldLayoutChg chg="delSp mod">
          <pc:chgData name="Rosales, Karla" userId="0b2e1671-3f43-44dd-8c43-a65173f10dda" providerId="ADAL" clId="{E805EBDB-7775-4372-8B15-73871A06A41B}" dt="2024-08-29T16:40:38.423" v="102" actId="478"/>
          <pc:sldLayoutMkLst>
            <pc:docMk/>
            <pc:sldMasterMk cId="1754541915" sldId="2147483856"/>
            <pc:sldLayoutMk cId="1944820652" sldId="2147483865"/>
          </pc:sldLayoutMkLst>
          <pc:picChg chg="del">
            <ac:chgData name="Rosales, Karla" userId="0b2e1671-3f43-44dd-8c43-a65173f10dda" providerId="ADAL" clId="{E805EBDB-7775-4372-8B15-73871A06A41B}" dt="2024-08-29T16:40:38.423" v="102" actId="478"/>
            <ac:picMkLst>
              <pc:docMk/>
              <pc:sldMasterMk cId="1754541915" sldId="2147483856"/>
              <pc:sldLayoutMk cId="1944820652" sldId="2147483865"/>
              <ac:picMk id="8" creationId="{00000000-0000-0000-0000-000000000000}"/>
            </ac:picMkLst>
          </pc:picChg>
        </pc:sldLayoutChg>
        <pc:sldLayoutChg chg="delSp modSp mod">
          <pc:chgData name="Rosales, Karla" userId="0b2e1671-3f43-44dd-8c43-a65173f10dda" providerId="ADAL" clId="{E805EBDB-7775-4372-8B15-73871A06A41B}" dt="2024-08-29T16:40:41.207" v="104" actId="478"/>
          <pc:sldLayoutMkLst>
            <pc:docMk/>
            <pc:sldMasterMk cId="1754541915" sldId="2147483856"/>
            <pc:sldLayoutMk cId="3339371620" sldId="2147483866"/>
          </pc:sldLayoutMkLst>
          <pc:picChg chg="del mod">
            <ac:chgData name="Rosales, Karla" userId="0b2e1671-3f43-44dd-8c43-a65173f10dda" providerId="ADAL" clId="{E805EBDB-7775-4372-8B15-73871A06A41B}" dt="2024-08-29T16:40:41.207" v="104" actId="478"/>
            <ac:picMkLst>
              <pc:docMk/>
              <pc:sldMasterMk cId="1754541915" sldId="2147483856"/>
              <pc:sldLayoutMk cId="3339371620" sldId="2147483866"/>
              <ac:picMk id="7" creationId="{00000000-0000-0000-0000-000000000000}"/>
            </ac:picMkLst>
          </pc:picChg>
        </pc:sldLayoutChg>
        <pc:sldLayoutChg chg="delSp modSp mod">
          <pc:chgData name="Rosales, Karla" userId="0b2e1671-3f43-44dd-8c43-a65173f10dda" providerId="ADAL" clId="{E805EBDB-7775-4372-8B15-73871A06A41B}" dt="2024-08-29T16:40:42.890" v="106" actId="478"/>
          <pc:sldLayoutMkLst>
            <pc:docMk/>
            <pc:sldMasterMk cId="1754541915" sldId="2147483856"/>
            <pc:sldLayoutMk cId="1847174890" sldId="2147483867"/>
          </pc:sldLayoutMkLst>
          <pc:picChg chg="del mod">
            <ac:chgData name="Rosales, Karla" userId="0b2e1671-3f43-44dd-8c43-a65173f10dda" providerId="ADAL" clId="{E805EBDB-7775-4372-8B15-73871A06A41B}" dt="2024-08-29T16:40:42.890" v="106" actId="478"/>
            <ac:picMkLst>
              <pc:docMk/>
              <pc:sldMasterMk cId="1754541915" sldId="2147483856"/>
              <pc:sldLayoutMk cId="1847174890" sldId="2147483867"/>
              <ac:picMk id="7" creationId="{00000000-0000-0000-0000-000000000000}"/>
            </ac:picMkLst>
          </pc:picChg>
        </pc:sldLayoutChg>
      </pc:sldMasterChg>
      <pc:sldMasterChg chg="delSldLayout modSldLayout">
        <pc:chgData name="Rosales, Karla" userId="0b2e1671-3f43-44dd-8c43-a65173f10dda" providerId="ADAL" clId="{E805EBDB-7775-4372-8B15-73871A06A41B}" dt="2024-08-29T16:41:09.410" v="129" actId="2696"/>
        <pc:sldMasterMkLst>
          <pc:docMk/>
          <pc:sldMasterMk cId="259273112" sldId="2147483868"/>
        </pc:sldMasterMkLst>
        <pc:sldLayoutChg chg="delSp modSp mod">
          <pc:chgData name="Rosales, Karla" userId="0b2e1671-3f43-44dd-8c43-a65173f10dda" providerId="ADAL" clId="{E805EBDB-7775-4372-8B15-73871A06A41B}" dt="2024-08-29T16:40:45.305" v="108" actId="478"/>
          <pc:sldLayoutMkLst>
            <pc:docMk/>
            <pc:sldMasterMk cId="259273112" sldId="2147483868"/>
            <pc:sldLayoutMk cId="1678913660" sldId="2147483869"/>
          </pc:sldLayoutMkLst>
          <pc:picChg chg="del">
            <ac:chgData name="Rosales, Karla" userId="0b2e1671-3f43-44dd-8c43-a65173f10dda" providerId="ADAL" clId="{E805EBDB-7775-4372-8B15-73871A06A41B}" dt="2024-08-29T16:40:45.305" v="108" actId="478"/>
            <ac:picMkLst>
              <pc:docMk/>
              <pc:sldMasterMk cId="259273112" sldId="2147483868"/>
              <pc:sldLayoutMk cId="1678913660" sldId="2147483869"/>
              <ac:picMk id="7" creationId="{00000000-0000-0000-0000-000000000000}"/>
            </ac:picMkLst>
          </pc:picChg>
        </pc:sldLayoutChg>
        <pc:sldLayoutChg chg="delSp modSp mod">
          <pc:chgData name="Rosales, Karla" userId="0b2e1671-3f43-44dd-8c43-a65173f10dda" providerId="ADAL" clId="{E805EBDB-7775-4372-8B15-73871A06A41B}" dt="2024-08-29T16:40:47.498" v="110" actId="478"/>
          <pc:sldLayoutMkLst>
            <pc:docMk/>
            <pc:sldMasterMk cId="259273112" sldId="2147483868"/>
            <pc:sldLayoutMk cId="1762623936" sldId="2147483870"/>
          </pc:sldLayoutMkLst>
          <pc:picChg chg="del">
            <ac:chgData name="Rosales, Karla" userId="0b2e1671-3f43-44dd-8c43-a65173f10dda" providerId="ADAL" clId="{E805EBDB-7775-4372-8B15-73871A06A41B}" dt="2024-08-29T16:40:47.498" v="110" actId="478"/>
            <ac:picMkLst>
              <pc:docMk/>
              <pc:sldMasterMk cId="259273112" sldId="2147483868"/>
              <pc:sldLayoutMk cId="1762623936" sldId="2147483870"/>
              <ac:picMk id="7" creationId="{00000000-0000-0000-0000-000000000000}"/>
            </ac:picMkLst>
          </pc:picChg>
        </pc:sldLayoutChg>
        <pc:sldLayoutChg chg="delSp modSp mod">
          <pc:chgData name="Rosales, Karla" userId="0b2e1671-3f43-44dd-8c43-a65173f10dda" providerId="ADAL" clId="{E805EBDB-7775-4372-8B15-73871A06A41B}" dt="2024-08-29T16:40:50.886" v="114" actId="478"/>
          <pc:sldLayoutMkLst>
            <pc:docMk/>
            <pc:sldMasterMk cId="259273112" sldId="2147483868"/>
            <pc:sldLayoutMk cId="1280206066" sldId="2147483871"/>
          </pc:sldLayoutMkLst>
          <pc:picChg chg="del">
            <ac:chgData name="Rosales, Karla" userId="0b2e1671-3f43-44dd-8c43-a65173f10dda" providerId="ADAL" clId="{E805EBDB-7775-4372-8B15-73871A06A41B}" dt="2024-08-29T16:40:50.487" v="113" actId="478"/>
            <ac:picMkLst>
              <pc:docMk/>
              <pc:sldMasterMk cId="259273112" sldId="2147483868"/>
              <pc:sldLayoutMk cId="1280206066" sldId="2147483871"/>
              <ac:picMk id="7" creationId="{00000000-0000-0000-0000-000000000000}"/>
            </ac:picMkLst>
          </pc:picChg>
          <pc:picChg chg="del">
            <ac:chgData name="Rosales, Karla" userId="0b2e1671-3f43-44dd-8c43-a65173f10dda" providerId="ADAL" clId="{E805EBDB-7775-4372-8B15-73871A06A41B}" dt="2024-08-29T16:40:50.886" v="114" actId="478"/>
            <ac:picMkLst>
              <pc:docMk/>
              <pc:sldMasterMk cId="259273112" sldId="2147483868"/>
              <pc:sldLayoutMk cId="1280206066" sldId="2147483871"/>
              <ac:picMk id="8" creationId="{00000000-0000-0000-0000-000000000000}"/>
            </ac:picMkLst>
          </pc:picChg>
        </pc:sldLayoutChg>
        <pc:sldLayoutChg chg="delSp modSp mod">
          <pc:chgData name="Rosales, Karla" userId="0b2e1671-3f43-44dd-8c43-a65173f10dda" providerId="ADAL" clId="{E805EBDB-7775-4372-8B15-73871A06A41B}" dt="2024-08-29T16:40:53.087" v="115" actId="478"/>
          <pc:sldLayoutMkLst>
            <pc:docMk/>
            <pc:sldMasterMk cId="259273112" sldId="2147483868"/>
            <pc:sldLayoutMk cId="2202174491" sldId="2147483872"/>
          </pc:sldLayoutMkLst>
          <pc:picChg chg="del">
            <ac:chgData name="Rosales, Karla" userId="0b2e1671-3f43-44dd-8c43-a65173f10dda" providerId="ADAL" clId="{E805EBDB-7775-4372-8B15-73871A06A41B}" dt="2024-08-29T16:40:53.087" v="115" actId="478"/>
            <ac:picMkLst>
              <pc:docMk/>
              <pc:sldMasterMk cId="259273112" sldId="2147483868"/>
              <pc:sldLayoutMk cId="2202174491" sldId="2147483872"/>
              <ac:picMk id="8" creationId="{00000000-0000-0000-0000-000000000000}"/>
            </ac:picMkLst>
          </pc:picChg>
        </pc:sldLayoutChg>
        <pc:sldLayoutChg chg="delSp modSp mod">
          <pc:chgData name="Rosales, Karla" userId="0b2e1671-3f43-44dd-8c43-a65173f10dda" providerId="ADAL" clId="{E805EBDB-7775-4372-8B15-73871A06A41B}" dt="2024-08-29T16:40:57.490" v="117" actId="478"/>
          <pc:sldLayoutMkLst>
            <pc:docMk/>
            <pc:sldMasterMk cId="259273112" sldId="2147483868"/>
            <pc:sldLayoutMk cId="3523662506" sldId="2147483873"/>
          </pc:sldLayoutMkLst>
          <pc:picChg chg="del">
            <ac:chgData name="Rosales, Karla" userId="0b2e1671-3f43-44dd-8c43-a65173f10dda" providerId="ADAL" clId="{E805EBDB-7775-4372-8B15-73871A06A41B}" dt="2024-08-29T16:40:57.490" v="117" actId="478"/>
            <ac:picMkLst>
              <pc:docMk/>
              <pc:sldMasterMk cId="259273112" sldId="2147483868"/>
              <pc:sldLayoutMk cId="3523662506" sldId="2147483873"/>
              <ac:picMk id="10" creationId="{00000000-0000-0000-0000-000000000000}"/>
            </ac:picMkLst>
          </pc:picChg>
        </pc:sldLayoutChg>
        <pc:sldLayoutChg chg="delSp modSp mod">
          <pc:chgData name="Rosales, Karla" userId="0b2e1671-3f43-44dd-8c43-a65173f10dda" providerId="ADAL" clId="{E805EBDB-7775-4372-8B15-73871A06A41B}" dt="2024-08-29T16:41:00.040" v="119" actId="478"/>
          <pc:sldLayoutMkLst>
            <pc:docMk/>
            <pc:sldMasterMk cId="259273112" sldId="2147483868"/>
            <pc:sldLayoutMk cId="892392118" sldId="2147483874"/>
          </pc:sldLayoutMkLst>
          <pc:picChg chg="del">
            <ac:chgData name="Rosales, Karla" userId="0b2e1671-3f43-44dd-8c43-a65173f10dda" providerId="ADAL" clId="{E805EBDB-7775-4372-8B15-73871A06A41B}" dt="2024-08-29T16:41:00.040" v="119" actId="478"/>
            <ac:picMkLst>
              <pc:docMk/>
              <pc:sldMasterMk cId="259273112" sldId="2147483868"/>
              <pc:sldLayoutMk cId="892392118" sldId="2147483874"/>
              <ac:picMk id="6" creationId="{00000000-0000-0000-0000-000000000000}"/>
            </ac:picMkLst>
          </pc:picChg>
        </pc:sldLayoutChg>
        <pc:sldLayoutChg chg="delSp modSp mod">
          <pc:chgData name="Rosales, Karla" userId="0b2e1671-3f43-44dd-8c43-a65173f10dda" providerId="ADAL" clId="{E805EBDB-7775-4372-8B15-73871A06A41B}" dt="2024-08-29T16:41:01.894" v="121" actId="478"/>
          <pc:sldLayoutMkLst>
            <pc:docMk/>
            <pc:sldMasterMk cId="259273112" sldId="2147483868"/>
            <pc:sldLayoutMk cId="1806243149" sldId="2147483875"/>
          </pc:sldLayoutMkLst>
          <pc:picChg chg="del">
            <ac:chgData name="Rosales, Karla" userId="0b2e1671-3f43-44dd-8c43-a65173f10dda" providerId="ADAL" clId="{E805EBDB-7775-4372-8B15-73871A06A41B}" dt="2024-08-29T16:41:01.894" v="121" actId="478"/>
            <ac:picMkLst>
              <pc:docMk/>
              <pc:sldMasterMk cId="259273112" sldId="2147483868"/>
              <pc:sldLayoutMk cId="1806243149" sldId="2147483875"/>
              <ac:picMk id="5" creationId="{00000000-0000-0000-0000-000000000000}"/>
            </ac:picMkLst>
          </pc:picChg>
        </pc:sldLayoutChg>
        <pc:sldLayoutChg chg="delSp modSp mod">
          <pc:chgData name="Rosales, Karla" userId="0b2e1671-3f43-44dd-8c43-a65173f10dda" providerId="ADAL" clId="{E805EBDB-7775-4372-8B15-73871A06A41B}" dt="2024-08-29T16:41:03.990" v="123" actId="478"/>
          <pc:sldLayoutMkLst>
            <pc:docMk/>
            <pc:sldMasterMk cId="259273112" sldId="2147483868"/>
            <pc:sldLayoutMk cId="493419671" sldId="2147483876"/>
          </pc:sldLayoutMkLst>
          <pc:picChg chg="del">
            <ac:chgData name="Rosales, Karla" userId="0b2e1671-3f43-44dd-8c43-a65173f10dda" providerId="ADAL" clId="{E805EBDB-7775-4372-8B15-73871A06A41B}" dt="2024-08-29T16:41:03.990" v="123" actId="478"/>
            <ac:picMkLst>
              <pc:docMk/>
              <pc:sldMasterMk cId="259273112" sldId="2147483868"/>
              <pc:sldLayoutMk cId="493419671" sldId="2147483876"/>
              <ac:picMk id="8" creationId="{00000000-0000-0000-0000-000000000000}"/>
            </ac:picMkLst>
          </pc:picChg>
        </pc:sldLayoutChg>
        <pc:sldLayoutChg chg="delSp modSp mod">
          <pc:chgData name="Rosales, Karla" userId="0b2e1671-3f43-44dd-8c43-a65173f10dda" providerId="ADAL" clId="{E805EBDB-7775-4372-8B15-73871A06A41B}" dt="2024-08-29T16:41:06.073" v="125" actId="478"/>
          <pc:sldLayoutMkLst>
            <pc:docMk/>
            <pc:sldMasterMk cId="259273112" sldId="2147483868"/>
            <pc:sldLayoutMk cId="1818864894" sldId="2147483877"/>
          </pc:sldLayoutMkLst>
          <pc:picChg chg="del">
            <ac:chgData name="Rosales, Karla" userId="0b2e1671-3f43-44dd-8c43-a65173f10dda" providerId="ADAL" clId="{E805EBDB-7775-4372-8B15-73871A06A41B}" dt="2024-08-29T16:41:06.073" v="125" actId="478"/>
            <ac:picMkLst>
              <pc:docMk/>
              <pc:sldMasterMk cId="259273112" sldId="2147483868"/>
              <pc:sldLayoutMk cId="1818864894" sldId="2147483877"/>
              <ac:picMk id="8" creationId="{00000000-0000-0000-0000-000000000000}"/>
            </ac:picMkLst>
          </pc:picChg>
        </pc:sldLayoutChg>
        <pc:sldLayoutChg chg="delSp modSp mod">
          <pc:chgData name="Rosales, Karla" userId="0b2e1671-3f43-44dd-8c43-a65173f10dda" providerId="ADAL" clId="{E805EBDB-7775-4372-8B15-73871A06A41B}" dt="2024-08-29T16:41:08.057" v="127" actId="478"/>
          <pc:sldLayoutMkLst>
            <pc:docMk/>
            <pc:sldMasterMk cId="259273112" sldId="2147483868"/>
            <pc:sldLayoutMk cId="2220174308" sldId="2147483878"/>
          </pc:sldLayoutMkLst>
          <pc:picChg chg="del">
            <ac:chgData name="Rosales, Karla" userId="0b2e1671-3f43-44dd-8c43-a65173f10dda" providerId="ADAL" clId="{E805EBDB-7775-4372-8B15-73871A06A41B}" dt="2024-08-29T16:41:08.057" v="127" actId="478"/>
            <ac:picMkLst>
              <pc:docMk/>
              <pc:sldMasterMk cId="259273112" sldId="2147483868"/>
              <pc:sldLayoutMk cId="2220174308" sldId="2147483878"/>
              <ac:picMk id="7" creationId="{00000000-0000-0000-0000-000000000000}"/>
            </ac:picMkLst>
          </pc:picChg>
        </pc:sldLayoutChg>
        <pc:sldLayoutChg chg="modSp del">
          <pc:chgData name="Rosales, Karla" userId="0b2e1671-3f43-44dd-8c43-a65173f10dda" providerId="ADAL" clId="{E805EBDB-7775-4372-8B15-73871A06A41B}" dt="2024-08-29T16:41:09.410" v="129" actId="2696"/>
          <pc:sldLayoutMkLst>
            <pc:docMk/>
            <pc:sldMasterMk cId="259273112" sldId="2147483868"/>
            <pc:sldLayoutMk cId="4265011380" sldId="2147483879"/>
          </pc:sldLayoutMkLst>
        </pc:sldLayoutChg>
      </pc:sldMasterChg>
    </pc:docChg>
  </pc:docChgLst>
</pc:chgInfo>
</file>

<file path=ppt/handoutMasters/_rels/handoutMaster1.xml.rels><?xml version="1.0" encoding="UTF-8" standalone="yes"?>
<Relationships xmlns="http://schemas.openxmlformats.org/package/2006/relationships"><Relationship Id="rId1" Type="http://schemas.openxmlformats.org/officeDocument/2006/relationships/theme" Target="../theme/theme17.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3169920" cy="480060"/>
          </a:xfrm>
          <a:prstGeom prst="rect">
            <a:avLst/>
          </a:prstGeom>
        </p:spPr>
        <p:txBody>
          <a:bodyPr vert="horz" lIns="96652" tIns="48327" rIns="96652" bIns="48327" rtlCol="0"/>
          <a:lstStyle>
            <a:lvl1pPr algn="l">
              <a:defRPr sz="1300"/>
            </a:lvl1pPr>
          </a:lstStyle>
          <a:p>
            <a:endParaRPr lang="en-US" dirty="0"/>
          </a:p>
        </p:txBody>
      </p:sp>
      <p:sp>
        <p:nvSpPr>
          <p:cNvPr id="3" name="Date Placeholder 2"/>
          <p:cNvSpPr>
            <a:spLocks noGrp="1"/>
          </p:cNvSpPr>
          <p:nvPr>
            <p:ph type="dt" sz="quarter" idx="1"/>
          </p:nvPr>
        </p:nvSpPr>
        <p:spPr>
          <a:xfrm>
            <a:off x="4143588" y="0"/>
            <a:ext cx="3169920" cy="480060"/>
          </a:xfrm>
          <a:prstGeom prst="rect">
            <a:avLst/>
          </a:prstGeom>
        </p:spPr>
        <p:txBody>
          <a:bodyPr vert="horz" lIns="96652" tIns="48327" rIns="96652" bIns="48327" rtlCol="0"/>
          <a:lstStyle>
            <a:lvl1pPr algn="r">
              <a:defRPr sz="1300"/>
            </a:lvl1pPr>
          </a:lstStyle>
          <a:p>
            <a:fld id="{08A17FAA-1E96-4660-AE1D-AFF2A1A95EE7}" type="datetimeFigureOut">
              <a:rPr lang="en-US" smtClean="0"/>
              <a:pPr/>
              <a:t>9/9/2024</a:t>
            </a:fld>
            <a:endParaRPr lang="en-US" dirty="0"/>
          </a:p>
        </p:txBody>
      </p:sp>
      <p:sp>
        <p:nvSpPr>
          <p:cNvPr id="4" name="Footer Placeholder 3"/>
          <p:cNvSpPr>
            <a:spLocks noGrp="1"/>
          </p:cNvSpPr>
          <p:nvPr>
            <p:ph type="ftr" sz="quarter" idx="2"/>
          </p:nvPr>
        </p:nvSpPr>
        <p:spPr>
          <a:xfrm>
            <a:off x="0" y="9119474"/>
            <a:ext cx="3169920" cy="480060"/>
          </a:xfrm>
          <a:prstGeom prst="rect">
            <a:avLst/>
          </a:prstGeom>
        </p:spPr>
        <p:txBody>
          <a:bodyPr vert="horz" lIns="96652" tIns="48327" rIns="96652" bIns="48327" rtlCol="0" anchor="b"/>
          <a:lstStyle>
            <a:lvl1pPr algn="l">
              <a:defRPr sz="1300"/>
            </a:lvl1pPr>
          </a:lstStyle>
          <a:p>
            <a:endParaRPr lang="en-US" dirty="0"/>
          </a:p>
        </p:txBody>
      </p:sp>
      <p:sp>
        <p:nvSpPr>
          <p:cNvPr id="5" name="Slide Number Placeholder 4"/>
          <p:cNvSpPr>
            <a:spLocks noGrp="1"/>
          </p:cNvSpPr>
          <p:nvPr>
            <p:ph type="sldNum" sz="quarter" idx="3"/>
          </p:nvPr>
        </p:nvSpPr>
        <p:spPr>
          <a:xfrm>
            <a:off x="4143588" y="9119474"/>
            <a:ext cx="3169920" cy="480060"/>
          </a:xfrm>
          <a:prstGeom prst="rect">
            <a:avLst/>
          </a:prstGeom>
        </p:spPr>
        <p:txBody>
          <a:bodyPr vert="horz" lIns="96652" tIns="48327" rIns="96652" bIns="48327" rtlCol="0" anchor="b"/>
          <a:lstStyle>
            <a:lvl1pPr algn="r">
              <a:defRPr sz="1300"/>
            </a:lvl1pPr>
          </a:lstStyle>
          <a:p>
            <a:fld id="{47BCA075-FF7F-42F3-BB19-526830F87290}" type="slidenum">
              <a:rPr lang="en-US" smtClean="0"/>
              <a:pPr/>
              <a:t>‹#›</a:t>
            </a:fld>
            <a:endParaRPr lang="en-US" dirty="0"/>
          </a:p>
        </p:txBody>
      </p:sp>
    </p:spTree>
    <p:extLst>
      <p:ext uri="{BB962C8B-B14F-4D97-AF65-F5344CB8AC3E}">
        <p14:creationId xmlns:p14="http://schemas.microsoft.com/office/powerpoint/2010/main" val="259743385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16.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1" y="0"/>
            <a:ext cx="3170583" cy="480388"/>
          </a:xfrm>
          <a:prstGeom prst="rect">
            <a:avLst/>
          </a:prstGeom>
        </p:spPr>
        <p:txBody>
          <a:bodyPr vert="horz" lIns="94850" tIns="47426" rIns="94850" bIns="47426" rtlCol="0"/>
          <a:lstStyle>
            <a:lvl1pPr algn="l">
              <a:defRPr sz="1300"/>
            </a:lvl1pPr>
          </a:lstStyle>
          <a:p>
            <a:endParaRPr lang="en-US" dirty="0"/>
          </a:p>
        </p:txBody>
      </p:sp>
      <p:sp>
        <p:nvSpPr>
          <p:cNvPr id="3" name="Date Placeholder 2"/>
          <p:cNvSpPr>
            <a:spLocks noGrp="1"/>
          </p:cNvSpPr>
          <p:nvPr>
            <p:ph type="dt" idx="1"/>
          </p:nvPr>
        </p:nvSpPr>
        <p:spPr>
          <a:xfrm>
            <a:off x="4142962" y="0"/>
            <a:ext cx="3170583" cy="480388"/>
          </a:xfrm>
          <a:prstGeom prst="rect">
            <a:avLst/>
          </a:prstGeom>
        </p:spPr>
        <p:txBody>
          <a:bodyPr vert="horz" lIns="94850" tIns="47426" rIns="94850" bIns="47426" rtlCol="0"/>
          <a:lstStyle>
            <a:lvl1pPr algn="r">
              <a:defRPr sz="1300"/>
            </a:lvl1pPr>
          </a:lstStyle>
          <a:p>
            <a:fld id="{31CBE6AC-9492-4292-8BDB-BD48EBBDE8D1}" type="datetimeFigureOut">
              <a:rPr lang="en-US" smtClean="0"/>
              <a:pPr/>
              <a:t>9/9/2024</a:t>
            </a:fld>
            <a:endParaRPr lang="en-US" dirty="0"/>
          </a:p>
        </p:txBody>
      </p:sp>
      <p:sp>
        <p:nvSpPr>
          <p:cNvPr id="4" name="Slide Image Placeholder 3"/>
          <p:cNvSpPr>
            <a:spLocks noGrp="1" noRot="1" noChangeAspect="1"/>
          </p:cNvSpPr>
          <p:nvPr>
            <p:ph type="sldImg" idx="2"/>
          </p:nvPr>
        </p:nvSpPr>
        <p:spPr>
          <a:xfrm>
            <a:off x="1257300" y="719138"/>
            <a:ext cx="4800600" cy="3600450"/>
          </a:xfrm>
          <a:prstGeom prst="rect">
            <a:avLst/>
          </a:prstGeom>
          <a:noFill/>
          <a:ln w="12700">
            <a:solidFill>
              <a:prstClr val="black"/>
            </a:solidFill>
          </a:ln>
        </p:spPr>
        <p:txBody>
          <a:bodyPr vert="horz" lIns="94850" tIns="47426" rIns="94850" bIns="47426" rtlCol="0" anchor="ctr"/>
          <a:lstStyle/>
          <a:p>
            <a:endParaRPr lang="en-US" dirty="0"/>
          </a:p>
        </p:txBody>
      </p:sp>
      <p:sp>
        <p:nvSpPr>
          <p:cNvPr id="5" name="Notes Placeholder 4"/>
          <p:cNvSpPr>
            <a:spLocks noGrp="1"/>
          </p:cNvSpPr>
          <p:nvPr>
            <p:ph type="body" sz="quarter" idx="3"/>
          </p:nvPr>
        </p:nvSpPr>
        <p:spPr>
          <a:xfrm>
            <a:off x="732183" y="4561226"/>
            <a:ext cx="5850834" cy="4320213"/>
          </a:xfrm>
          <a:prstGeom prst="rect">
            <a:avLst/>
          </a:prstGeom>
        </p:spPr>
        <p:txBody>
          <a:bodyPr vert="horz" lIns="94850" tIns="47426" rIns="94850" bIns="47426" rtlCol="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1" y="9119172"/>
            <a:ext cx="3170583" cy="480388"/>
          </a:xfrm>
          <a:prstGeom prst="rect">
            <a:avLst/>
          </a:prstGeom>
        </p:spPr>
        <p:txBody>
          <a:bodyPr vert="horz" lIns="94850" tIns="47426" rIns="94850" bIns="47426" rtlCol="0" anchor="b"/>
          <a:lstStyle>
            <a:lvl1pPr algn="l">
              <a:defRPr sz="1300"/>
            </a:lvl1pPr>
          </a:lstStyle>
          <a:p>
            <a:endParaRPr lang="en-US" dirty="0"/>
          </a:p>
        </p:txBody>
      </p:sp>
      <p:sp>
        <p:nvSpPr>
          <p:cNvPr id="7" name="Slide Number Placeholder 6"/>
          <p:cNvSpPr>
            <a:spLocks noGrp="1"/>
          </p:cNvSpPr>
          <p:nvPr>
            <p:ph type="sldNum" sz="quarter" idx="5"/>
          </p:nvPr>
        </p:nvSpPr>
        <p:spPr>
          <a:xfrm>
            <a:off x="4142962" y="9119172"/>
            <a:ext cx="3170583" cy="480388"/>
          </a:xfrm>
          <a:prstGeom prst="rect">
            <a:avLst/>
          </a:prstGeom>
        </p:spPr>
        <p:txBody>
          <a:bodyPr vert="horz" lIns="94850" tIns="47426" rIns="94850" bIns="47426" rtlCol="0" anchor="b"/>
          <a:lstStyle>
            <a:lvl1pPr algn="r">
              <a:defRPr sz="1300"/>
            </a:lvl1pPr>
          </a:lstStyle>
          <a:p>
            <a:fld id="{D516E0BC-51EE-4218-A209-CC610A508EDD}" type="slidenum">
              <a:rPr lang="en-US" smtClean="0"/>
              <a:pPr/>
              <a:t>‹#›</a:t>
            </a:fld>
            <a:endParaRPr lang="en-US" dirty="0"/>
          </a:p>
        </p:txBody>
      </p:sp>
    </p:spTree>
    <p:extLst>
      <p:ext uri="{BB962C8B-B14F-4D97-AF65-F5344CB8AC3E}">
        <p14:creationId xmlns:p14="http://schemas.microsoft.com/office/powerpoint/2010/main" val="3666376407"/>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59.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63.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66.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defTabSz="948501">
              <a:defRPr/>
            </a:pPr>
            <a:r>
              <a:rPr lang="en-US" sz="1300" b="1" dirty="0"/>
              <a:t>TELL: </a:t>
            </a:r>
            <a:r>
              <a:rPr lang="en-US" sz="1300" dirty="0"/>
              <a:t>Hello and w</a:t>
            </a:r>
            <a:r>
              <a:rPr lang="en-US" dirty="0"/>
              <a:t>elcome to the</a:t>
            </a:r>
            <a:r>
              <a:rPr lang="en-US" baseline="0" dirty="0"/>
              <a:t> Rising To Your Role Training.</a:t>
            </a:r>
            <a:r>
              <a:rPr lang="en-US" dirty="0"/>
              <a:t> Thank you joining</a:t>
            </a:r>
            <a:r>
              <a:rPr lang="en-US" baseline="0" dirty="0"/>
              <a:t> us</a:t>
            </a:r>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1</a:t>
            </a:fld>
            <a:endParaRPr lang="en-US" dirty="0"/>
          </a:p>
        </p:txBody>
      </p:sp>
    </p:spTree>
    <p:extLst>
      <p:ext uri="{BB962C8B-B14F-4D97-AF65-F5344CB8AC3E}">
        <p14:creationId xmlns:p14="http://schemas.microsoft.com/office/powerpoint/2010/main" val="3318411587"/>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10</a:t>
            </a:fld>
            <a:endParaRPr lang="en-US">
              <a:solidFill>
                <a:prstClr val="black"/>
              </a:solidFill>
              <a:latin typeface="Calibri"/>
            </a:endParaRPr>
          </a:p>
        </p:txBody>
      </p:sp>
    </p:spTree>
    <p:extLst>
      <p:ext uri="{BB962C8B-B14F-4D97-AF65-F5344CB8AC3E}">
        <p14:creationId xmlns:p14="http://schemas.microsoft.com/office/powerpoint/2010/main" val="2061458095"/>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11</a:t>
            </a:fld>
            <a:endParaRPr lang="en-US">
              <a:solidFill>
                <a:prstClr val="black"/>
              </a:solidFill>
              <a:latin typeface="Calibri"/>
            </a:endParaRPr>
          </a:p>
        </p:txBody>
      </p:sp>
    </p:spTree>
    <p:extLst>
      <p:ext uri="{BB962C8B-B14F-4D97-AF65-F5344CB8AC3E}">
        <p14:creationId xmlns:p14="http://schemas.microsoft.com/office/powerpoint/2010/main" val="355932123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12</a:t>
            </a:fld>
            <a:endParaRPr lang="en-US">
              <a:solidFill>
                <a:prstClr val="black"/>
              </a:solidFill>
              <a:latin typeface="Calibri"/>
            </a:endParaRPr>
          </a:p>
        </p:txBody>
      </p:sp>
    </p:spTree>
    <p:extLst>
      <p:ext uri="{BB962C8B-B14F-4D97-AF65-F5344CB8AC3E}">
        <p14:creationId xmlns:p14="http://schemas.microsoft.com/office/powerpoint/2010/main" val="241982697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516E0BC-51EE-4218-A209-CC610A508EDD}" type="slidenum">
              <a:rPr lang="en-US" smtClean="0"/>
              <a:pPr/>
              <a:t>13</a:t>
            </a:fld>
            <a:endParaRPr lang="en-US" dirty="0"/>
          </a:p>
        </p:txBody>
      </p:sp>
    </p:spTree>
    <p:extLst>
      <p:ext uri="{BB962C8B-B14F-4D97-AF65-F5344CB8AC3E}">
        <p14:creationId xmlns:p14="http://schemas.microsoft.com/office/powerpoint/2010/main" val="88356319"/>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5"/>
          </p:nvPr>
        </p:nvSpPr>
        <p:spPr/>
        <p:txBody>
          <a:bodyPr/>
          <a:lstStyle/>
          <a:p>
            <a:fld id="{D516E0BC-51EE-4218-A209-CC610A508EDD}" type="slidenum">
              <a:rPr lang="en-US" smtClean="0"/>
              <a:pPr/>
              <a:t>14</a:t>
            </a:fld>
            <a:endParaRPr lang="en-US" dirty="0"/>
          </a:p>
        </p:txBody>
      </p:sp>
    </p:spTree>
    <p:extLst>
      <p:ext uri="{BB962C8B-B14F-4D97-AF65-F5344CB8AC3E}">
        <p14:creationId xmlns:p14="http://schemas.microsoft.com/office/powerpoint/2010/main" val="3984909910"/>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15</a:t>
            </a:fld>
            <a:endParaRPr lang="en-US">
              <a:solidFill>
                <a:prstClr val="black"/>
              </a:solidFill>
              <a:latin typeface="Calibri"/>
            </a:endParaRPr>
          </a:p>
        </p:txBody>
      </p:sp>
    </p:spTree>
    <p:extLst>
      <p:ext uri="{BB962C8B-B14F-4D97-AF65-F5344CB8AC3E}">
        <p14:creationId xmlns:p14="http://schemas.microsoft.com/office/powerpoint/2010/main" val="2218549130"/>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16</a:t>
            </a:fld>
            <a:endParaRPr lang="en-US">
              <a:solidFill>
                <a:prstClr val="black"/>
              </a:solidFill>
              <a:latin typeface="Calibri"/>
            </a:endParaRPr>
          </a:p>
        </p:txBody>
      </p:sp>
    </p:spTree>
    <p:extLst>
      <p:ext uri="{BB962C8B-B14F-4D97-AF65-F5344CB8AC3E}">
        <p14:creationId xmlns:p14="http://schemas.microsoft.com/office/powerpoint/2010/main" val="2962431862"/>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18</a:t>
            </a:fld>
            <a:endParaRPr lang="en-US">
              <a:solidFill>
                <a:prstClr val="black"/>
              </a:solidFill>
              <a:latin typeface="Calibri"/>
            </a:endParaRPr>
          </a:p>
        </p:txBody>
      </p:sp>
    </p:spTree>
    <p:extLst>
      <p:ext uri="{BB962C8B-B14F-4D97-AF65-F5344CB8AC3E}">
        <p14:creationId xmlns:p14="http://schemas.microsoft.com/office/powerpoint/2010/main" val="1655930744"/>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19</a:t>
            </a:fld>
            <a:endParaRPr lang="en-US">
              <a:solidFill>
                <a:prstClr val="black"/>
              </a:solidFill>
              <a:latin typeface="Calibri"/>
            </a:endParaRPr>
          </a:p>
        </p:txBody>
      </p:sp>
    </p:spTree>
    <p:extLst>
      <p:ext uri="{BB962C8B-B14F-4D97-AF65-F5344CB8AC3E}">
        <p14:creationId xmlns:p14="http://schemas.microsoft.com/office/powerpoint/2010/main" val="1195381218"/>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20</a:t>
            </a:fld>
            <a:endParaRPr lang="en-US">
              <a:solidFill>
                <a:prstClr val="black"/>
              </a:solidFill>
              <a:latin typeface="Calibri"/>
            </a:endParaRPr>
          </a:p>
        </p:txBody>
      </p:sp>
    </p:spTree>
    <p:extLst>
      <p:ext uri="{BB962C8B-B14F-4D97-AF65-F5344CB8AC3E}">
        <p14:creationId xmlns:p14="http://schemas.microsoft.com/office/powerpoint/2010/main" val="2643929653"/>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a:t>
            </a:r>
          </a:p>
        </p:txBody>
      </p:sp>
      <p:sp>
        <p:nvSpPr>
          <p:cNvPr id="4" name="Slide Number Placeholder 3"/>
          <p:cNvSpPr>
            <a:spLocks noGrp="1"/>
          </p:cNvSpPr>
          <p:nvPr>
            <p:ph type="sldNum" sz="quarter" idx="10"/>
          </p:nvPr>
        </p:nvSpPr>
        <p:spPr/>
        <p:txBody>
          <a:bodyPr/>
          <a:lstStyle/>
          <a:p>
            <a:fld id="{2740A09E-976F-4BBB-A628-32543A9E2206}" type="slidenum">
              <a:rPr lang="en-US" smtClean="0"/>
              <a:t>2</a:t>
            </a:fld>
            <a:endParaRPr lang="en-US" dirty="0"/>
          </a:p>
        </p:txBody>
      </p:sp>
    </p:spTree>
    <p:extLst>
      <p:ext uri="{BB962C8B-B14F-4D97-AF65-F5344CB8AC3E}">
        <p14:creationId xmlns:p14="http://schemas.microsoft.com/office/powerpoint/2010/main" val="2196165917"/>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21</a:t>
            </a:fld>
            <a:endParaRPr lang="en-US">
              <a:solidFill>
                <a:prstClr val="black"/>
              </a:solidFill>
              <a:latin typeface="Calibri"/>
            </a:endParaRPr>
          </a:p>
        </p:txBody>
      </p:sp>
    </p:spTree>
    <p:extLst>
      <p:ext uri="{BB962C8B-B14F-4D97-AF65-F5344CB8AC3E}">
        <p14:creationId xmlns:p14="http://schemas.microsoft.com/office/powerpoint/2010/main" val="2252245264"/>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22</a:t>
            </a:fld>
            <a:endParaRPr lang="en-US">
              <a:solidFill>
                <a:prstClr val="black"/>
              </a:solidFill>
              <a:latin typeface="Calibri"/>
            </a:endParaRPr>
          </a:p>
        </p:txBody>
      </p:sp>
    </p:spTree>
    <p:extLst>
      <p:ext uri="{BB962C8B-B14F-4D97-AF65-F5344CB8AC3E}">
        <p14:creationId xmlns:p14="http://schemas.microsoft.com/office/powerpoint/2010/main" val="1346639824"/>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23</a:t>
            </a:fld>
            <a:endParaRPr lang="en-US">
              <a:solidFill>
                <a:prstClr val="black"/>
              </a:solidFill>
              <a:latin typeface="Calibri"/>
            </a:endParaRPr>
          </a:p>
        </p:txBody>
      </p:sp>
    </p:spTree>
    <p:extLst>
      <p:ext uri="{BB962C8B-B14F-4D97-AF65-F5344CB8AC3E}">
        <p14:creationId xmlns:p14="http://schemas.microsoft.com/office/powerpoint/2010/main" val="2256005799"/>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24</a:t>
            </a:fld>
            <a:endParaRPr lang="en-US">
              <a:solidFill>
                <a:prstClr val="black"/>
              </a:solidFill>
              <a:latin typeface="Calibri"/>
            </a:endParaRPr>
          </a:p>
        </p:txBody>
      </p:sp>
    </p:spTree>
    <p:extLst>
      <p:ext uri="{BB962C8B-B14F-4D97-AF65-F5344CB8AC3E}">
        <p14:creationId xmlns:p14="http://schemas.microsoft.com/office/powerpoint/2010/main" val="1974588266"/>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25</a:t>
            </a:fld>
            <a:endParaRPr lang="en-US">
              <a:solidFill>
                <a:prstClr val="black"/>
              </a:solidFill>
              <a:latin typeface="Calibri"/>
            </a:endParaRPr>
          </a:p>
        </p:txBody>
      </p:sp>
    </p:spTree>
    <p:extLst>
      <p:ext uri="{BB962C8B-B14F-4D97-AF65-F5344CB8AC3E}">
        <p14:creationId xmlns:p14="http://schemas.microsoft.com/office/powerpoint/2010/main" val="23261937"/>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26</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4147963629"/>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27</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842714006"/>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28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392897898"/>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29</a:t>
            </a:fld>
            <a:endParaRPr lang="en-US">
              <a:solidFill>
                <a:prstClr val="black"/>
              </a:solidFill>
              <a:latin typeface="Calibri"/>
            </a:endParaRPr>
          </a:p>
        </p:txBody>
      </p:sp>
    </p:spTree>
    <p:extLst>
      <p:ext uri="{BB962C8B-B14F-4D97-AF65-F5344CB8AC3E}">
        <p14:creationId xmlns:p14="http://schemas.microsoft.com/office/powerpoint/2010/main" val="2419655547"/>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30</a:t>
            </a:fld>
            <a:endParaRPr lang="en-US">
              <a:solidFill>
                <a:prstClr val="black"/>
              </a:solidFill>
              <a:latin typeface="Calibri"/>
            </a:endParaRPr>
          </a:p>
        </p:txBody>
      </p:sp>
    </p:spTree>
    <p:extLst>
      <p:ext uri="{BB962C8B-B14F-4D97-AF65-F5344CB8AC3E}">
        <p14:creationId xmlns:p14="http://schemas.microsoft.com/office/powerpoint/2010/main" val="71115399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a:t>
            </a:r>
          </a:p>
        </p:txBody>
      </p:sp>
      <p:sp>
        <p:nvSpPr>
          <p:cNvPr id="4" name="Slide Number Placeholder 3"/>
          <p:cNvSpPr>
            <a:spLocks noGrp="1"/>
          </p:cNvSpPr>
          <p:nvPr>
            <p:ph type="sldNum" sz="quarter" idx="10"/>
          </p:nvPr>
        </p:nvSpPr>
        <p:spPr/>
        <p:txBody>
          <a:bodyPr/>
          <a:lstStyle/>
          <a:p>
            <a:fld id="{2740A09E-976F-4BBB-A628-32543A9E2206}" type="slidenum">
              <a:rPr lang="en-US" smtClean="0"/>
              <a:t>3</a:t>
            </a:fld>
            <a:endParaRPr lang="en-US" dirty="0"/>
          </a:p>
        </p:txBody>
      </p:sp>
    </p:spTree>
    <p:extLst>
      <p:ext uri="{BB962C8B-B14F-4D97-AF65-F5344CB8AC3E}">
        <p14:creationId xmlns:p14="http://schemas.microsoft.com/office/powerpoint/2010/main" val="3037397649"/>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31</a:t>
            </a:fld>
            <a:endParaRPr lang="en-US">
              <a:solidFill>
                <a:prstClr val="black"/>
              </a:solidFill>
              <a:latin typeface="Calibri"/>
            </a:endParaRPr>
          </a:p>
        </p:txBody>
      </p:sp>
    </p:spTree>
    <p:extLst>
      <p:ext uri="{BB962C8B-B14F-4D97-AF65-F5344CB8AC3E}">
        <p14:creationId xmlns:p14="http://schemas.microsoft.com/office/powerpoint/2010/main" val="2840898962"/>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0" baseline="0"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32</a:t>
            </a:fld>
            <a:endParaRPr lang="en-US">
              <a:solidFill>
                <a:prstClr val="black"/>
              </a:solidFill>
              <a:latin typeface="Calibri"/>
            </a:endParaRPr>
          </a:p>
        </p:txBody>
      </p:sp>
    </p:spTree>
    <p:extLst>
      <p:ext uri="{BB962C8B-B14F-4D97-AF65-F5344CB8AC3E}">
        <p14:creationId xmlns:p14="http://schemas.microsoft.com/office/powerpoint/2010/main" val="2711243321"/>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33</a:t>
            </a:fld>
            <a:endParaRPr lang="en-US">
              <a:solidFill>
                <a:prstClr val="black"/>
              </a:solidFill>
              <a:latin typeface="Calibri"/>
            </a:endParaRPr>
          </a:p>
        </p:txBody>
      </p:sp>
    </p:spTree>
    <p:extLst>
      <p:ext uri="{BB962C8B-B14F-4D97-AF65-F5344CB8AC3E}">
        <p14:creationId xmlns:p14="http://schemas.microsoft.com/office/powerpoint/2010/main" val="4016075798"/>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34</a:t>
            </a:fld>
            <a:endParaRPr lang="en-US">
              <a:solidFill>
                <a:prstClr val="black"/>
              </a:solidFill>
              <a:latin typeface="Calibri"/>
            </a:endParaRPr>
          </a:p>
        </p:txBody>
      </p:sp>
    </p:spTree>
    <p:extLst>
      <p:ext uri="{BB962C8B-B14F-4D97-AF65-F5344CB8AC3E}">
        <p14:creationId xmlns:p14="http://schemas.microsoft.com/office/powerpoint/2010/main" val="4143476599"/>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68438" y="1187450"/>
            <a:ext cx="4276725" cy="3206750"/>
          </a:xfrm>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pPr defTabSz="954951">
              <a:defRPr/>
            </a:pPr>
            <a:fld id="{B8F5AC99-9A92-45E8-B42A-A799037DE19C}" type="slidenum">
              <a:rPr lang="en-US" sz="1900" kern="0">
                <a:solidFill>
                  <a:sysClr val="windowText" lastClr="000000"/>
                </a:solidFill>
                <a:latin typeface="Comic Sans MS" pitchFamily="66" charset="0"/>
                <a:cs typeface="Arial" charset="0"/>
              </a:rPr>
              <a:pPr defTabSz="954951">
                <a:defRPr/>
              </a:pPr>
              <a:t>35</a:t>
            </a:fld>
            <a:endParaRPr lang="en-US" sz="1900" kern="0" dirty="0">
              <a:solidFill>
                <a:sysClr val="windowText" lastClr="000000"/>
              </a:solidFill>
              <a:latin typeface="Comic Sans MS" pitchFamily="66" charset="0"/>
              <a:cs typeface="Arial" charset="0"/>
            </a:endParaRPr>
          </a:p>
        </p:txBody>
      </p:sp>
    </p:spTree>
    <p:extLst>
      <p:ext uri="{BB962C8B-B14F-4D97-AF65-F5344CB8AC3E}">
        <p14:creationId xmlns:p14="http://schemas.microsoft.com/office/powerpoint/2010/main" val="447946970"/>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468438" y="1187450"/>
            <a:ext cx="4276725" cy="3206750"/>
          </a:xfrm>
        </p:spPr>
      </p:sp>
      <p:sp>
        <p:nvSpPr>
          <p:cNvPr id="3" name="Notes Placeholder 2"/>
          <p:cNvSpPr>
            <a:spLocks noGrp="1"/>
          </p:cNvSpPr>
          <p:nvPr>
            <p:ph type="body" idx="1"/>
          </p:nvPr>
        </p:nvSpPr>
        <p:spPr/>
        <p:txBody>
          <a:bodyPr/>
          <a:lstStyle/>
          <a:p>
            <a:endParaRPr lang="en-US" b="1" baseline="0" dirty="0"/>
          </a:p>
          <a:p>
            <a:r>
              <a:rPr lang="en-US" b="1" baseline="0" dirty="0"/>
              <a:t>Gretchen – “Oh no! I burned 20 hamburgers!”</a:t>
            </a:r>
          </a:p>
          <a:p>
            <a:endParaRPr lang="en-US" b="1" baseline="0" dirty="0"/>
          </a:p>
          <a:p>
            <a:r>
              <a:rPr lang="en-US" b="1" baseline="0" dirty="0"/>
              <a:t>TELL: The hamburgers had to be discarded. </a:t>
            </a:r>
          </a:p>
          <a:p>
            <a:endParaRPr lang="en-US" b="1" baseline="0" dirty="0"/>
          </a:p>
          <a:p>
            <a:r>
              <a:rPr lang="en-US" b="1" baseline="0" dirty="0"/>
              <a:t>Manager – “ You have to cook an additional 20 hamburgers to cover the burnt items.”</a:t>
            </a:r>
          </a:p>
          <a:p>
            <a:endParaRPr lang="en-US" b="1" baseline="0" dirty="0"/>
          </a:p>
          <a:p>
            <a:r>
              <a:rPr lang="en-US" b="1" baseline="0" dirty="0"/>
              <a:t>Gretchen will prepare another 20 hamburgers to cover the 200 hamburgers she was supposed to produce.</a:t>
            </a:r>
            <a:r>
              <a:rPr lang="en-US" baseline="0" dirty="0"/>
              <a:t>  </a:t>
            </a:r>
            <a:endParaRPr lang="en-US" dirty="0"/>
          </a:p>
        </p:txBody>
      </p:sp>
      <p:sp>
        <p:nvSpPr>
          <p:cNvPr id="4" name="Slide Number Placeholder 3"/>
          <p:cNvSpPr>
            <a:spLocks noGrp="1"/>
          </p:cNvSpPr>
          <p:nvPr>
            <p:ph type="sldNum" sz="quarter" idx="10"/>
          </p:nvPr>
        </p:nvSpPr>
        <p:spPr/>
        <p:txBody>
          <a:bodyPr/>
          <a:lstStyle/>
          <a:p>
            <a:pPr defTabSz="954951">
              <a:defRPr/>
            </a:pPr>
            <a:fld id="{B8F5AC99-9A92-45E8-B42A-A799037DE19C}" type="slidenum">
              <a:rPr lang="en-US" sz="1900" kern="0">
                <a:solidFill>
                  <a:sysClr val="windowText" lastClr="000000"/>
                </a:solidFill>
                <a:latin typeface="Comic Sans MS" pitchFamily="66" charset="0"/>
                <a:cs typeface="Arial" charset="0"/>
              </a:rPr>
              <a:pPr defTabSz="954951">
                <a:defRPr/>
              </a:pPr>
              <a:t>36</a:t>
            </a:fld>
            <a:endParaRPr lang="en-US" sz="1900" kern="0" dirty="0">
              <a:solidFill>
                <a:sysClr val="windowText" lastClr="000000"/>
              </a:solidFill>
              <a:latin typeface="Comic Sans MS" pitchFamily="66" charset="0"/>
              <a:cs typeface="Arial" charset="0"/>
            </a:endParaRPr>
          </a:p>
        </p:txBody>
      </p:sp>
    </p:spTree>
    <p:extLst>
      <p:ext uri="{BB962C8B-B14F-4D97-AF65-F5344CB8AC3E}">
        <p14:creationId xmlns:p14="http://schemas.microsoft.com/office/powerpoint/2010/main" val="1829245621"/>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hen – I prepared 200 hamburgers plus another 20 hamburgers to replace the burnt items. I prepared a total of 220 hamburgers.”</a:t>
            </a:r>
          </a:p>
          <a:p>
            <a:endParaRPr lang="en-US" b="1" dirty="0"/>
          </a:p>
        </p:txBody>
      </p:sp>
      <p:sp>
        <p:nvSpPr>
          <p:cNvPr id="4" name="Slide Number Placeholder 3"/>
          <p:cNvSpPr>
            <a:spLocks noGrp="1"/>
          </p:cNvSpPr>
          <p:nvPr>
            <p:ph type="sldNum" sz="quarter" idx="10"/>
          </p:nvPr>
        </p:nvSpPr>
        <p:spPr/>
        <p:txBody>
          <a:bodyPr/>
          <a:lstStyle/>
          <a:p>
            <a:pPr defTabSz="955091" fontAlgn="base">
              <a:spcBef>
                <a:spcPct val="0"/>
              </a:spcBef>
              <a:spcAft>
                <a:spcPct val="0"/>
              </a:spcAft>
              <a:defRPr/>
            </a:pPr>
            <a:fld id="{2FB598FC-F2CB-4B54-866C-0A838919EBBA}" type="slidenum">
              <a:rPr lang="en-US">
                <a:solidFill>
                  <a:prstClr val="black"/>
                </a:solidFill>
                <a:latin typeface="Comic Sans MS" pitchFamily="66" charset="0"/>
                <a:cs typeface="Arial" charset="0"/>
              </a:rPr>
              <a:pPr defTabSz="955091" fontAlgn="base">
                <a:spcBef>
                  <a:spcPct val="0"/>
                </a:spcBef>
                <a:spcAft>
                  <a:spcPct val="0"/>
                </a:spcAft>
                <a:defRPr/>
              </a:pPr>
              <a:t>37</a:t>
            </a:fld>
            <a:endParaRPr lang="en-US" dirty="0">
              <a:solidFill>
                <a:prstClr val="black"/>
              </a:solidFill>
              <a:latin typeface="Comic Sans MS" pitchFamily="66" charset="0"/>
              <a:cs typeface="Arial" charset="0"/>
            </a:endParaRPr>
          </a:p>
        </p:txBody>
      </p:sp>
    </p:spTree>
    <p:extLst>
      <p:ext uri="{BB962C8B-B14F-4D97-AF65-F5344CB8AC3E}">
        <p14:creationId xmlns:p14="http://schemas.microsoft.com/office/powerpoint/2010/main" val="2772309594"/>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b="1" dirty="0"/>
          </a:p>
        </p:txBody>
      </p:sp>
      <p:sp>
        <p:nvSpPr>
          <p:cNvPr id="4" name="Slide Number Placeholder 3"/>
          <p:cNvSpPr>
            <a:spLocks noGrp="1"/>
          </p:cNvSpPr>
          <p:nvPr>
            <p:ph type="sldNum" sz="quarter" idx="10"/>
          </p:nvPr>
        </p:nvSpPr>
        <p:spPr/>
        <p:txBody>
          <a:bodyPr/>
          <a:lstStyle/>
          <a:p>
            <a:pPr defTabSz="955091">
              <a:defRPr/>
            </a:pPr>
            <a:fld id="{2FB598FC-F2CB-4B54-866C-0A838919EBBA}" type="slidenum">
              <a:rPr lang="en-US">
                <a:solidFill>
                  <a:prstClr val="black"/>
                </a:solidFill>
                <a:latin typeface="Calibri" panose="020F0502020204030204"/>
              </a:rPr>
              <a:pPr defTabSz="955091">
                <a:defRPr/>
              </a:pPr>
              <a:t>38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136891139"/>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39</a:t>
            </a:fld>
            <a:endParaRPr lang="en-US">
              <a:solidFill>
                <a:prstClr val="black"/>
              </a:solidFill>
              <a:latin typeface="Calibri"/>
            </a:endParaRPr>
          </a:p>
        </p:txBody>
      </p:sp>
    </p:spTree>
    <p:extLst>
      <p:ext uri="{BB962C8B-B14F-4D97-AF65-F5344CB8AC3E}">
        <p14:creationId xmlns:p14="http://schemas.microsoft.com/office/powerpoint/2010/main" val="4173897064"/>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40</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471404086"/>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a:t>
            </a:r>
          </a:p>
        </p:txBody>
      </p:sp>
      <p:sp>
        <p:nvSpPr>
          <p:cNvPr id="4" name="Slide Number Placeholder 3"/>
          <p:cNvSpPr>
            <a:spLocks noGrp="1"/>
          </p:cNvSpPr>
          <p:nvPr>
            <p:ph type="sldNum" sz="quarter" idx="10"/>
          </p:nvPr>
        </p:nvSpPr>
        <p:spPr/>
        <p:txBody>
          <a:bodyPr/>
          <a:lstStyle/>
          <a:p>
            <a:fld id="{2740A09E-976F-4BBB-A628-32543A9E2206}" type="slidenum">
              <a:rPr lang="en-US" smtClean="0"/>
              <a:t>4</a:t>
            </a:fld>
            <a:endParaRPr lang="en-US" dirty="0"/>
          </a:p>
        </p:txBody>
      </p:sp>
    </p:spTree>
    <p:extLst>
      <p:ext uri="{BB962C8B-B14F-4D97-AF65-F5344CB8AC3E}">
        <p14:creationId xmlns:p14="http://schemas.microsoft.com/office/powerpoint/2010/main" val="3201321641"/>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41</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584072325"/>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42</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254280003"/>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43</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830109156"/>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44</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040766676"/>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45</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653938899"/>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46</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823172508"/>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47</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640403136"/>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414413664"/>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49</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212896822"/>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50</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44968972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5</a:t>
            </a:fld>
            <a:endParaRPr lang="en-US">
              <a:solidFill>
                <a:prstClr val="black"/>
              </a:solidFill>
              <a:latin typeface="Calibri"/>
            </a:endParaRPr>
          </a:p>
        </p:txBody>
      </p:sp>
    </p:spTree>
    <p:extLst>
      <p:ext uri="{BB962C8B-B14F-4D97-AF65-F5344CB8AC3E}">
        <p14:creationId xmlns:p14="http://schemas.microsoft.com/office/powerpoint/2010/main" val="4143694461"/>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51</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115476331"/>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52</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4071957497"/>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53</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956241907"/>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54</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189076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55</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767522125"/>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 </a:t>
            </a:r>
            <a:r>
              <a:rPr lang="en-US" b="0" dirty="0"/>
              <a:t>The</a:t>
            </a:r>
            <a:r>
              <a:rPr lang="en-US" b="0" baseline="0" dirty="0"/>
              <a:t> cashiers will bring the till bags at the end of the meal service period to the FSM.</a:t>
            </a:r>
            <a:endParaRPr lang="en-US" b="0" dirty="0"/>
          </a:p>
        </p:txBody>
      </p:sp>
      <p:sp>
        <p:nvSpPr>
          <p:cNvPr id="4" name="Slide Number Placeholder 3"/>
          <p:cNvSpPr>
            <a:spLocks noGrp="1"/>
          </p:cNvSpPr>
          <p:nvPr>
            <p:ph type="sldNum" sz="quarter" idx="10"/>
          </p:nvPr>
        </p:nvSpPr>
        <p:spPr/>
        <p:txBody>
          <a:bodyPr/>
          <a:lstStyle/>
          <a:p>
            <a:fld id="{D516E0BC-51EE-4218-A209-CC610A508EDD}" type="slidenum">
              <a:rPr lang="en-US" smtClean="0"/>
              <a:t>56</a:t>
            </a:fld>
            <a:endParaRPr lang="en-US"/>
          </a:p>
        </p:txBody>
      </p:sp>
    </p:spTree>
    <p:extLst>
      <p:ext uri="{BB962C8B-B14F-4D97-AF65-F5344CB8AC3E}">
        <p14:creationId xmlns:p14="http://schemas.microsoft.com/office/powerpoint/2010/main" val="2278552709"/>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dirty="0"/>
              <a:t>Tell:  Now we will</a:t>
            </a:r>
            <a:r>
              <a:rPr lang="en-US" b="1" baseline="0" dirty="0"/>
              <a:t> go through the process of closing </a:t>
            </a:r>
            <a:r>
              <a:rPr lang="en-US" b="0" dirty="0"/>
              <a:t>Under</a:t>
            </a:r>
            <a:r>
              <a:rPr lang="en-US" b="0" baseline="0" dirty="0"/>
              <a:t> the closing section of the form the cashier has recorded the sum of currency and the sum of coins. The sum of currency and the sum of coins combined provides the grand total. Subtract the till amount from grand total and you have your deposit amount. The Cashier will now sign the form. The FSM will then verify the recorded amounts and record the currency and coin sums, combine the totals, record grand total and subtract the till amount. Indicate the deposit amount and lastly sign endorsing the information is accurate.</a:t>
            </a:r>
            <a:endParaRPr lang="en-US" b="0" dirty="0"/>
          </a:p>
        </p:txBody>
      </p:sp>
      <p:sp>
        <p:nvSpPr>
          <p:cNvPr id="4" name="Slide Number Placeholder 3"/>
          <p:cNvSpPr>
            <a:spLocks noGrp="1"/>
          </p:cNvSpPr>
          <p:nvPr>
            <p:ph type="sldNum" sz="quarter" idx="10"/>
          </p:nvPr>
        </p:nvSpPr>
        <p:spPr/>
        <p:txBody>
          <a:bodyPr/>
          <a:lstStyle/>
          <a:p>
            <a:fld id="{D516E0BC-51EE-4218-A209-CC610A508EDD}" type="slidenum">
              <a:rPr lang="en-US" smtClean="0"/>
              <a:t>57</a:t>
            </a:fld>
            <a:endParaRPr lang="en-US"/>
          </a:p>
        </p:txBody>
      </p:sp>
    </p:spTree>
    <p:extLst>
      <p:ext uri="{BB962C8B-B14F-4D97-AF65-F5344CB8AC3E}">
        <p14:creationId xmlns:p14="http://schemas.microsoft.com/office/powerpoint/2010/main" val="1944683008"/>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58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525128528"/>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59</a:t>
            </a:fld>
            <a:endParaRPr lang="en-US">
              <a:solidFill>
                <a:prstClr val="black"/>
              </a:solidFill>
              <a:latin typeface="Calibri"/>
            </a:endParaRPr>
          </a:p>
        </p:txBody>
      </p:sp>
    </p:spTree>
    <p:extLst>
      <p:ext uri="{BB962C8B-B14F-4D97-AF65-F5344CB8AC3E}">
        <p14:creationId xmlns:p14="http://schemas.microsoft.com/office/powerpoint/2010/main" val="474547286"/>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60</a:t>
            </a:fld>
            <a:endParaRPr lang="en-US">
              <a:solidFill>
                <a:prstClr val="black"/>
              </a:solidFill>
              <a:latin typeface="Calibri"/>
            </a:endParaRPr>
          </a:p>
        </p:txBody>
      </p:sp>
    </p:spTree>
    <p:extLst>
      <p:ext uri="{BB962C8B-B14F-4D97-AF65-F5344CB8AC3E}">
        <p14:creationId xmlns:p14="http://schemas.microsoft.com/office/powerpoint/2010/main" val="52402621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a:t>
            </a:fld>
            <a:endParaRPr lang="en-US">
              <a:solidFill>
                <a:prstClr val="black"/>
              </a:solidFill>
              <a:latin typeface="Calibri"/>
            </a:endParaRPr>
          </a:p>
        </p:txBody>
      </p:sp>
    </p:spTree>
    <p:extLst>
      <p:ext uri="{BB962C8B-B14F-4D97-AF65-F5344CB8AC3E}">
        <p14:creationId xmlns:p14="http://schemas.microsoft.com/office/powerpoint/2010/main" val="3272826209"/>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61</a:t>
            </a:fld>
            <a:endParaRPr lang="en-US">
              <a:solidFill>
                <a:prstClr val="black"/>
              </a:solidFill>
              <a:latin typeface="Calibri"/>
            </a:endParaRPr>
          </a:p>
        </p:txBody>
      </p:sp>
    </p:spTree>
    <p:extLst>
      <p:ext uri="{BB962C8B-B14F-4D97-AF65-F5344CB8AC3E}">
        <p14:creationId xmlns:p14="http://schemas.microsoft.com/office/powerpoint/2010/main" val="150270699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fld id="{D516E0BC-51EE-4218-A209-CC610A508EDD}" type="slidenum">
              <a:rPr lang="en-US" smtClean="0"/>
              <a:pPr/>
              <a:t>62</a:t>
            </a:fld>
            <a:endParaRPr lang="en-US" dirty="0"/>
          </a:p>
        </p:txBody>
      </p:sp>
    </p:spTree>
    <p:extLst>
      <p:ext uri="{BB962C8B-B14F-4D97-AF65-F5344CB8AC3E}">
        <p14:creationId xmlns:p14="http://schemas.microsoft.com/office/powerpoint/2010/main" val="94603423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63</a:t>
            </a:fld>
            <a:endParaRPr lang="en-US" dirty="0">
              <a:solidFill>
                <a:prstClr val="black"/>
              </a:solidFill>
              <a:latin typeface="Calibri"/>
            </a:endParaRPr>
          </a:p>
        </p:txBody>
      </p:sp>
    </p:spTree>
    <p:extLst>
      <p:ext uri="{BB962C8B-B14F-4D97-AF65-F5344CB8AC3E}">
        <p14:creationId xmlns:p14="http://schemas.microsoft.com/office/powerpoint/2010/main" val="3993372742"/>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64</a:t>
            </a:fld>
            <a:endParaRPr lang="en-US" dirty="0">
              <a:solidFill>
                <a:prstClr val="black"/>
              </a:solidFill>
              <a:latin typeface="Calibri"/>
            </a:endParaRPr>
          </a:p>
        </p:txBody>
      </p:sp>
    </p:spTree>
    <p:extLst>
      <p:ext uri="{BB962C8B-B14F-4D97-AF65-F5344CB8AC3E}">
        <p14:creationId xmlns:p14="http://schemas.microsoft.com/office/powerpoint/2010/main" val="288110449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65</a:t>
            </a:fld>
            <a:endParaRPr lang="en-US" dirty="0">
              <a:solidFill>
                <a:prstClr val="black"/>
              </a:solidFill>
              <a:latin typeface="Calibri"/>
            </a:endParaRPr>
          </a:p>
        </p:txBody>
      </p:sp>
    </p:spTree>
    <p:extLst>
      <p:ext uri="{BB962C8B-B14F-4D97-AF65-F5344CB8AC3E}">
        <p14:creationId xmlns:p14="http://schemas.microsoft.com/office/powerpoint/2010/main" val="3624194115"/>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66</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602787726"/>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67</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2079487225"/>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endParaRPr lang="en-US" dirty="0"/>
          </a:p>
        </p:txBody>
      </p:sp>
      <p:sp>
        <p:nvSpPr>
          <p:cNvPr id="4" name="Slide Number Placeholder 3"/>
          <p:cNvSpPr>
            <a:spLocks noGrp="1"/>
          </p:cNvSpPr>
          <p:nvPr>
            <p:ph type="sldNum" sz="quarter" idx="10"/>
          </p:nvPr>
        </p:nvSpPr>
        <p:spPr/>
        <p:txBody>
          <a:bodyPr/>
          <a:lstStyle/>
          <a:p>
            <a:pPr defTabSz="477545">
              <a:defRPr/>
            </a:pPr>
            <a:fld id="{2FB598FC-F2CB-4B54-866C-0A838919EBBA}" type="slidenum">
              <a:rPr lang="en-US">
                <a:solidFill>
                  <a:prstClr val="black"/>
                </a:solidFill>
                <a:latin typeface="Calibri" panose="020F0502020204030204"/>
              </a:rPr>
              <a:pPr defTabSz="477545">
                <a:defRPr/>
              </a:pPr>
              <a:t>68</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1422920997"/>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1514475" y="1208088"/>
            <a:ext cx="4344988" cy="3259137"/>
          </a:xfrm>
        </p:spPr>
      </p:sp>
      <p:sp>
        <p:nvSpPr>
          <p:cNvPr id="3" name="Notes Placeholder 2"/>
          <p:cNvSpPr>
            <a:spLocks noGrp="1"/>
          </p:cNvSpPr>
          <p:nvPr>
            <p:ph type="body" idx="1"/>
          </p:nvPr>
        </p:nvSpPr>
        <p:spPr/>
        <p:txBody>
          <a:bodyPr/>
          <a:lstStyle/>
          <a:p>
            <a:pPr defTabSz="961586">
              <a:defRPr/>
            </a:pPr>
            <a:r>
              <a:rPr lang="en-US" b="1" dirty="0"/>
              <a:t>TELL:</a:t>
            </a:r>
          </a:p>
          <a:p>
            <a:pPr marL="179080" indent="-179080" defTabSz="961586">
              <a:buFont typeface="Wingdings" panose="05000000000000000000" pitchFamily="2" charset="2"/>
              <a:buChar char="Ø"/>
              <a:defRPr/>
            </a:pPr>
            <a:r>
              <a:rPr lang="en-US" b="0" dirty="0"/>
              <a:t>One needs to have both skills however one refers to the control of the operation and the other refers to the manner you control it. Leadership refers to the human aspect where management points to operational control.</a:t>
            </a:r>
          </a:p>
          <a:p>
            <a:pPr marL="179080" indent="-179080" defTabSz="961586">
              <a:buFont typeface="Wingdings" panose="05000000000000000000" pitchFamily="2" charset="2"/>
              <a:buChar char="Ø"/>
              <a:defRPr/>
            </a:pPr>
            <a:r>
              <a:rPr lang="en-US" b="0" dirty="0"/>
              <a:t>Describe what operational excellence is. Know the topic, quote books, motivational speakers, etc.</a:t>
            </a:r>
          </a:p>
          <a:p>
            <a:pPr marL="179080" indent="-179080" defTabSz="961586">
              <a:buFont typeface="Wingdings" panose="05000000000000000000" pitchFamily="2" charset="2"/>
              <a:buChar char="Ø"/>
              <a:defRPr/>
            </a:pPr>
            <a:r>
              <a:rPr lang="en-US" b="0" dirty="0"/>
              <a:t> Ask questions of why they think it is important.</a:t>
            </a:r>
          </a:p>
          <a:p>
            <a:pPr defTabSz="961586">
              <a:defRPr/>
            </a:pPr>
            <a:endParaRPr lang="en-US" b="1" dirty="0"/>
          </a:p>
        </p:txBody>
      </p:sp>
      <p:sp>
        <p:nvSpPr>
          <p:cNvPr id="4" name="Slide Number Placeholder 3"/>
          <p:cNvSpPr>
            <a:spLocks noGrp="1"/>
          </p:cNvSpPr>
          <p:nvPr>
            <p:ph type="sldNum" sz="quarter" idx="10"/>
          </p:nvPr>
        </p:nvSpPr>
        <p:spPr/>
        <p:txBody>
          <a:bodyPr/>
          <a:lstStyle/>
          <a:p>
            <a:pPr defTabSz="477545">
              <a:defRPr/>
            </a:pPr>
            <a:fld id="{A96C7C22-BCA6-438E-8F82-4F2E14C24EEA}" type="slidenum">
              <a:rPr lang="en-US">
                <a:solidFill>
                  <a:prstClr val="black"/>
                </a:solidFill>
                <a:latin typeface="Calibri" panose="020F0502020204030204"/>
              </a:rPr>
              <a:pPr defTabSz="477545">
                <a:defRPr/>
              </a:pPr>
              <a:t>69</a:t>
            </a:fld>
            <a:endParaRPr lang="en-US" dirty="0">
              <a:solidFill>
                <a:prstClr val="black"/>
              </a:solidFill>
              <a:latin typeface="Calibri" panose="020F0502020204030204"/>
            </a:endParaRPr>
          </a:p>
        </p:txBody>
      </p:sp>
    </p:spTree>
    <p:extLst>
      <p:ext uri="{BB962C8B-B14F-4D97-AF65-F5344CB8AC3E}">
        <p14:creationId xmlns:p14="http://schemas.microsoft.com/office/powerpoint/2010/main" val="3600566495"/>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7</a:t>
            </a:fld>
            <a:endParaRPr lang="en-US">
              <a:solidFill>
                <a:prstClr val="black"/>
              </a:solidFill>
              <a:latin typeface="Calibri"/>
            </a:endParaRPr>
          </a:p>
        </p:txBody>
      </p:sp>
    </p:spTree>
    <p:extLst>
      <p:ext uri="{BB962C8B-B14F-4D97-AF65-F5344CB8AC3E}">
        <p14:creationId xmlns:p14="http://schemas.microsoft.com/office/powerpoint/2010/main" val="1150441440"/>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NEXT SLIDE</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8</a:t>
            </a:fld>
            <a:endParaRPr lang="en-US">
              <a:solidFill>
                <a:prstClr val="black"/>
              </a:solidFill>
              <a:latin typeface="Calibri"/>
            </a:endParaRPr>
          </a:p>
        </p:txBody>
      </p:sp>
    </p:spTree>
    <p:extLst>
      <p:ext uri="{BB962C8B-B14F-4D97-AF65-F5344CB8AC3E}">
        <p14:creationId xmlns:p14="http://schemas.microsoft.com/office/powerpoint/2010/main" val="3193012287"/>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b="1" baseline="0" dirty="0"/>
              <a:t>TELL:</a:t>
            </a:r>
            <a:endParaRPr lang="en-US" b="1" dirty="0"/>
          </a:p>
        </p:txBody>
      </p:sp>
      <p:sp>
        <p:nvSpPr>
          <p:cNvPr id="4" name="Slide Number Placeholder 3"/>
          <p:cNvSpPr>
            <a:spLocks noGrp="1"/>
          </p:cNvSpPr>
          <p:nvPr>
            <p:ph type="sldNum" sz="quarter" idx="10"/>
          </p:nvPr>
        </p:nvSpPr>
        <p:spPr/>
        <p:txBody>
          <a:bodyPr/>
          <a:lstStyle/>
          <a:p>
            <a:pPr defTabSz="477545">
              <a:defRPr/>
            </a:pPr>
            <a:fld id="{D516E0BC-51EE-4218-A209-CC610A508EDD}" type="slidenum">
              <a:rPr lang="en-US">
                <a:solidFill>
                  <a:prstClr val="black"/>
                </a:solidFill>
                <a:latin typeface="Calibri"/>
              </a:rPr>
              <a:pPr defTabSz="477545">
                <a:defRPr/>
              </a:pPr>
              <a:t>9</a:t>
            </a:fld>
            <a:endParaRPr lang="en-US" dirty="0">
              <a:solidFill>
                <a:prstClr val="black"/>
              </a:solidFill>
              <a:latin typeface="Calibri"/>
            </a:endParaRPr>
          </a:p>
        </p:txBody>
      </p:sp>
    </p:spTree>
    <p:extLst>
      <p:ext uri="{BB962C8B-B14F-4D97-AF65-F5344CB8AC3E}">
        <p14:creationId xmlns:p14="http://schemas.microsoft.com/office/powerpoint/2010/main" val="3085388209"/>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11.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1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13.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7.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39.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0.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1.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2.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3.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4.xml.rels><?xml version="1.0" encoding="UTF-8" standalone="yes"?>
<Relationships xmlns="http://schemas.openxmlformats.org/package/2006/relationships"><Relationship Id="rId1" Type="http://schemas.openxmlformats.org/officeDocument/2006/relationships/slideMaster" Target="../slideMasters/slideMaster14.xml"/></Relationships>
</file>

<file path=ppt/slideLayouts/_rels/slideLayout14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6.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7.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8.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49.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0.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1.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2.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Master" Target="../slideMasters/slideMaster15.xml"/></Relationships>
</file>

<file path=ppt/slideLayouts/_rels/slideLayout154.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15.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5.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6.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2.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7.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3.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5.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6.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7.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8.xml"/></Relationships>
</file>

<file path=ppt/slideLayouts/_rels/slideLayout7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2.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3.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4.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5.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6.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9.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10.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3234515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22942614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0.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F648DAD-EE5D-4320-87F7-70E3EF34959D}"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56257265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CF2A3C6-EB75-412E-AE69-58A72A383DBC}"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13150123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0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1122363"/>
            <a:ext cx="7772400" cy="2387600"/>
          </a:xfrm>
        </p:spPr>
        <p:txBody>
          <a:bodyPr anchor="b"/>
          <a:lstStyle>
            <a:lvl1pPr algn="ctr">
              <a:defRPr sz="5294"/>
            </a:lvl1pPr>
          </a:lstStyle>
          <a:p>
            <a:r>
              <a:rPr lang="en-US"/>
              <a:t>Click to edit Master title style</a:t>
            </a:r>
            <a:endParaRPr lang="en-US" dirty="0"/>
          </a:p>
        </p:txBody>
      </p:sp>
      <p:sp>
        <p:nvSpPr>
          <p:cNvPr id="3" name="Subtitle 2"/>
          <p:cNvSpPr>
            <a:spLocks noGrp="1"/>
          </p:cNvSpPr>
          <p:nvPr>
            <p:ph type="subTitle" idx="1"/>
          </p:nvPr>
        </p:nvSpPr>
        <p:spPr>
          <a:xfrm>
            <a:off x="1143000" y="3602038"/>
            <a:ext cx="6858000" cy="1655762"/>
          </a:xfrm>
        </p:spPr>
        <p:txBody>
          <a:bodyPr/>
          <a:lstStyle>
            <a:lvl1pPr marL="0" indent="0" algn="ctr">
              <a:buNone/>
              <a:defRPr sz="2118"/>
            </a:lvl1pPr>
            <a:lvl2pPr marL="403433" indent="0" algn="ctr">
              <a:buNone/>
              <a:defRPr sz="1765"/>
            </a:lvl2pPr>
            <a:lvl3pPr marL="806867" indent="0" algn="ctr">
              <a:buNone/>
              <a:defRPr sz="1588"/>
            </a:lvl3pPr>
            <a:lvl4pPr marL="1210300" indent="0" algn="ctr">
              <a:buNone/>
              <a:defRPr sz="1412"/>
            </a:lvl4pPr>
            <a:lvl5pPr marL="1613733" indent="0" algn="ctr">
              <a:buNone/>
              <a:defRPr sz="1412"/>
            </a:lvl5pPr>
            <a:lvl6pPr marL="2017166" indent="0" algn="ctr">
              <a:buNone/>
              <a:defRPr sz="1412"/>
            </a:lvl6pPr>
            <a:lvl7pPr marL="2420600" indent="0" algn="ctr">
              <a:buNone/>
              <a:defRPr sz="1412"/>
            </a:lvl7pPr>
            <a:lvl8pPr marL="2824033" indent="0" algn="ctr">
              <a:buNone/>
              <a:defRPr sz="1412"/>
            </a:lvl8pPr>
            <a:lvl9pPr marL="3227466" indent="0" algn="ctr">
              <a:buNone/>
              <a:defRPr sz="1412"/>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0343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948196078"/>
      </p:ext>
    </p:extLst>
  </p:cSld>
  <p:clrMapOvr>
    <a:masterClrMapping/>
  </p:clrMapOvr>
</p:sldLayout>
</file>

<file path=ppt/slideLayouts/slideLayout10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0343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633012021"/>
      </p:ext>
    </p:extLst>
  </p:cSld>
  <p:clrMapOvr>
    <a:masterClrMapping/>
  </p:clrMapOvr>
</p:sldLayout>
</file>

<file path=ppt/slideLayouts/slideLayout104.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623888" y="1709740"/>
            <a:ext cx="7886700" cy="2852737"/>
          </a:xfrm>
        </p:spPr>
        <p:txBody>
          <a:bodyPr anchor="b"/>
          <a:lstStyle>
            <a:lvl1pPr>
              <a:defRPr sz="5294"/>
            </a:lvl1pPr>
          </a:lstStyle>
          <a:p>
            <a:r>
              <a:rPr lang="en-US"/>
              <a:t>Click to edit Master title style</a:t>
            </a:r>
            <a:endParaRPr lang="en-US" dirty="0"/>
          </a:p>
        </p:txBody>
      </p:sp>
      <p:sp>
        <p:nvSpPr>
          <p:cNvPr id="3" name="Text Placeholder 2"/>
          <p:cNvSpPr>
            <a:spLocks noGrp="1"/>
          </p:cNvSpPr>
          <p:nvPr>
            <p:ph type="body" idx="1"/>
          </p:nvPr>
        </p:nvSpPr>
        <p:spPr>
          <a:xfrm>
            <a:off x="623888" y="4589464"/>
            <a:ext cx="7886700" cy="1500187"/>
          </a:xfrm>
        </p:spPr>
        <p:txBody>
          <a:bodyPr/>
          <a:lstStyle>
            <a:lvl1pPr marL="0" indent="0">
              <a:buNone/>
              <a:defRPr sz="2118">
                <a:solidFill>
                  <a:schemeClr val="tx1"/>
                </a:solidFill>
              </a:defRPr>
            </a:lvl1pPr>
            <a:lvl2pPr marL="403433" indent="0">
              <a:buNone/>
              <a:defRPr sz="1765">
                <a:solidFill>
                  <a:schemeClr val="tx1">
                    <a:tint val="75000"/>
                  </a:schemeClr>
                </a:solidFill>
              </a:defRPr>
            </a:lvl2pPr>
            <a:lvl3pPr marL="806867" indent="0">
              <a:buNone/>
              <a:defRPr sz="1588">
                <a:solidFill>
                  <a:schemeClr val="tx1">
                    <a:tint val="75000"/>
                  </a:schemeClr>
                </a:solidFill>
              </a:defRPr>
            </a:lvl3pPr>
            <a:lvl4pPr marL="1210300" indent="0">
              <a:buNone/>
              <a:defRPr sz="1412">
                <a:solidFill>
                  <a:schemeClr val="tx1">
                    <a:tint val="75000"/>
                  </a:schemeClr>
                </a:solidFill>
              </a:defRPr>
            </a:lvl4pPr>
            <a:lvl5pPr marL="1613733" indent="0">
              <a:buNone/>
              <a:defRPr sz="1412">
                <a:solidFill>
                  <a:schemeClr val="tx1">
                    <a:tint val="75000"/>
                  </a:schemeClr>
                </a:solidFill>
              </a:defRPr>
            </a:lvl5pPr>
            <a:lvl6pPr marL="2017166" indent="0">
              <a:buNone/>
              <a:defRPr sz="1412">
                <a:solidFill>
                  <a:schemeClr val="tx1">
                    <a:tint val="75000"/>
                  </a:schemeClr>
                </a:solidFill>
              </a:defRPr>
            </a:lvl6pPr>
            <a:lvl7pPr marL="2420600" indent="0">
              <a:buNone/>
              <a:defRPr sz="1412">
                <a:solidFill>
                  <a:schemeClr val="tx1">
                    <a:tint val="75000"/>
                  </a:schemeClr>
                </a:solidFill>
              </a:defRPr>
            </a:lvl7pPr>
            <a:lvl8pPr marL="2824033" indent="0">
              <a:buNone/>
              <a:defRPr sz="1412">
                <a:solidFill>
                  <a:schemeClr val="tx1">
                    <a:tint val="75000"/>
                  </a:schemeClr>
                </a:solidFill>
              </a:defRPr>
            </a:lvl8pPr>
            <a:lvl9pPr marL="3227466" indent="0">
              <a:buNone/>
              <a:defRPr sz="1412">
                <a:solidFill>
                  <a:schemeClr val="tx1">
                    <a:tint val="75000"/>
                  </a:schemeClr>
                </a:solidFill>
              </a:defRPr>
            </a:lvl9pPr>
          </a:lstStyle>
          <a:p>
            <a:pPr lvl="0"/>
            <a:r>
              <a:rPr lang="en-US"/>
              <a:t>Edit Master text styles</a:t>
            </a:r>
          </a:p>
        </p:txBody>
      </p:sp>
      <p:sp>
        <p:nvSpPr>
          <p:cNvPr id="4" name="Date Placeholder 3"/>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0343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1869665101"/>
      </p:ext>
    </p:extLst>
  </p:cSld>
  <p:clrMapOvr>
    <a:masterClrMapping/>
  </p:clrMapOvr>
</p:sldLayout>
</file>

<file path=ppt/slideLayouts/slideLayout10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sz="half" idx="1"/>
          </p:nvPr>
        </p:nvSpPr>
        <p:spPr>
          <a:xfrm>
            <a:off x="6286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29150" y="1825625"/>
            <a:ext cx="3886200" cy="435133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0343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1071020713"/>
      </p:ext>
    </p:extLst>
  </p:cSld>
  <p:clrMapOvr>
    <a:masterClrMapping/>
  </p:clrMapOvr>
</p:sldLayout>
</file>

<file path=ppt/slideLayouts/slideLayout10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a:xfrm>
            <a:off x="629841" y="365127"/>
            <a:ext cx="7886700" cy="1325563"/>
          </a:xfrm>
        </p:spPr>
        <p:txBody>
          <a:bodyPr/>
          <a:lstStyle/>
          <a:p>
            <a:r>
              <a:rPr lang="en-US"/>
              <a:t>Click to edit Master title style</a:t>
            </a:r>
            <a:endParaRPr lang="en-US" dirty="0"/>
          </a:p>
        </p:txBody>
      </p:sp>
      <p:sp>
        <p:nvSpPr>
          <p:cNvPr id="3" name="Text Placeholder 2"/>
          <p:cNvSpPr>
            <a:spLocks noGrp="1"/>
          </p:cNvSpPr>
          <p:nvPr>
            <p:ph type="body" idx="1"/>
          </p:nvPr>
        </p:nvSpPr>
        <p:spPr>
          <a:xfrm>
            <a:off x="629842" y="1681163"/>
            <a:ext cx="3868340" cy="823912"/>
          </a:xfrm>
        </p:spPr>
        <p:txBody>
          <a:bodyPr anchor="b"/>
          <a:lstStyle>
            <a:lvl1pPr marL="0" indent="0">
              <a:buNone/>
              <a:defRPr sz="2118" b="1"/>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Edit Master text styles</a:t>
            </a:r>
          </a:p>
        </p:txBody>
      </p:sp>
      <p:sp>
        <p:nvSpPr>
          <p:cNvPr id="4" name="Content Placeholder 3"/>
          <p:cNvSpPr>
            <a:spLocks noGrp="1"/>
          </p:cNvSpPr>
          <p:nvPr>
            <p:ph sz="half" idx="2"/>
          </p:nvPr>
        </p:nvSpPr>
        <p:spPr>
          <a:xfrm>
            <a:off x="629842" y="2505075"/>
            <a:ext cx="3868340"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29152" y="1681163"/>
            <a:ext cx="3887391" cy="823912"/>
          </a:xfrm>
        </p:spPr>
        <p:txBody>
          <a:bodyPr anchor="b"/>
          <a:lstStyle>
            <a:lvl1pPr marL="0" indent="0">
              <a:buNone/>
              <a:defRPr sz="2118" b="1"/>
            </a:lvl1pPr>
            <a:lvl2pPr marL="403433" indent="0">
              <a:buNone/>
              <a:defRPr sz="1765" b="1"/>
            </a:lvl2pPr>
            <a:lvl3pPr marL="806867" indent="0">
              <a:buNone/>
              <a:defRPr sz="1588" b="1"/>
            </a:lvl3pPr>
            <a:lvl4pPr marL="1210300" indent="0">
              <a:buNone/>
              <a:defRPr sz="1412" b="1"/>
            </a:lvl4pPr>
            <a:lvl5pPr marL="1613733" indent="0">
              <a:buNone/>
              <a:defRPr sz="1412" b="1"/>
            </a:lvl5pPr>
            <a:lvl6pPr marL="2017166" indent="0">
              <a:buNone/>
              <a:defRPr sz="1412" b="1"/>
            </a:lvl6pPr>
            <a:lvl7pPr marL="2420600" indent="0">
              <a:buNone/>
              <a:defRPr sz="1412" b="1"/>
            </a:lvl7pPr>
            <a:lvl8pPr marL="2824033" indent="0">
              <a:buNone/>
              <a:defRPr sz="1412" b="1"/>
            </a:lvl8pPr>
            <a:lvl9pPr marL="3227466" indent="0">
              <a:buNone/>
              <a:defRPr sz="1412" b="1"/>
            </a:lvl9pPr>
          </a:lstStyle>
          <a:p>
            <a:pPr lvl="0"/>
            <a:r>
              <a:rPr lang="en-US"/>
              <a:t>Edit Master text styles</a:t>
            </a:r>
          </a:p>
        </p:txBody>
      </p:sp>
      <p:sp>
        <p:nvSpPr>
          <p:cNvPr id="6" name="Content Placeholder 5"/>
          <p:cNvSpPr>
            <a:spLocks noGrp="1"/>
          </p:cNvSpPr>
          <p:nvPr>
            <p:ph sz="quarter" idx="4"/>
          </p:nvPr>
        </p:nvSpPr>
        <p:spPr>
          <a:xfrm>
            <a:off x="4629152" y="2505075"/>
            <a:ext cx="3887391" cy="3684588"/>
          </a:xfrm>
        </p:spPr>
        <p:txBody>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8" name="Footer Placeholder 7"/>
          <p:cNvSpPr>
            <a:spLocks noGrp="1"/>
          </p:cNvSpPr>
          <p:nvPr>
            <p:ph type="ftr" sz="quarter" idx="11"/>
          </p:nvPr>
        </p:nvSpPr>
        <p:spPr/>
        <p:txBody>
          <a:bodyPr/>
          <a:lstStyle/>
          <a:p>
            <a:pPr defTabSz="403433"/>
            <a:endParaRPr lang="en-US">
              <a:solidFill>
                <a:prstClr val="black">
                  <a:tint val="75000"/>
                </a:prstClr>
              </a:solidFill>
            </a:endParaRPr>
          </a:p>
        </p:txBody>
      </p:sp>
      <p:sp>
        <p:nvSpPr>
          <p:cNvPr id="9" name="Slide Number Placeholder 8"/>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3904653360"/>
      </p:ext>
    </p:extLst>
  </p:cSld>
  <p:clrMapOvr>
    <a:masterClrMapping/>
  </p:clrMapOvr>
</p:sldLayout>
</file>

<file path=ppt/slideLayouts/slideLayout10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4" name="Footer Placeholder 3"/>
          <p:cNvSpPr>
            <a:spLocks noGrp="1"/>
          </p:cNvSpPr>
          <p:nvPr>
            <p:ph type="ftr" sz="quarter" idx="11"/>
          </p:nvPr>
        </p:nvSpPr>
        <p:spPr/>
        <p:txBody>
          <a:bodyPr/>
          <a:lstStyle/>
          <a:p>
            <a:pPr defTabSz="403433"/>
            <a:endParaRPr lang="en-US">
              <a:solidFill>
                <a:prstClr val="black">
                  <a:tint val="75000"/>
                </a:prstClr>
              </a:solidFill>
            </a:endParaRPr>
          </a:p>
        </p:txBody>
      </p:sp>
      <p:sp>
        <p:nvSpPr>
          <p:cNvPr id="5" name="Slide Number Placeholder 4"/>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836942015"/>
      </p:ext>
    </p:extLst>
  </p:cSld>
  <p:clrMapOvr>
    <a:masterClrMapping/>
  </p:clrMapOvr>
</p:sldLayout>
</file>

<file path=ppt/slideLayouts/slideLayout10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3" name="Footer Placeholder 2"/>
          <p:cNvSpPr>
            <a:spLocks noGrp="1"/>
          </p:cNvSpPr>
          <p:nvPr>
            <p:ph type="ftr" sz="quarter" idx="11"/>
          </p:nvPr>
        </p:nvSpPr>
        <p:spPr/>
        <p:txBody>
          <a:bodyPr/>
          <a:lstStyle/>
          <a:p>
            <a:pPr defTabSz="403433"/>
            <a:endParaRPr lang="en-US">
              <a:solidFill>
                <a:prstClr val="black">
                  <a:tint val="75000"/>
                </a:prstClr>
              </a:solidFill>
            </a:endParaRPr>
          </a:p>
        </p:txBody>
      </p:sp>
      <p:sp>
        <p:nvSpPr>
          <p:cNvPr id="4" name="Slide Number Placeholder 3"/>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613671467"/>
      </p:ext>
    </p:extLst>
  </p:cSld>
  <p:clrMapOvr>
    <a:masterClrMapping/>
  </p:clrMapOvr>
</p:sldLayout>
</file>

<file path=ppt/slideLayouts/slideLayout10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824"/>
            </a:lvl1pPr>
          </a:lstStyle>
          <a:p>
            <a:r>
              <a:rPr lang="en-US"/>
              <a:t>Click to edit Master title style</a:t>
            </a:r>
            <a:endParaRPr lang="en-US" dirty="0"/>
          </a:p>
        </p:txBody>
      </p:sp>
      <p:sp>
        <p:nvSpPr>
          <p:cNvPr id="3" name="Content Placeholder 2"/>
          <p:cNvSpPr>
            <a:spLocks noGrp="1"/>
          </p:cNvSpPr>
          <p:nvPr>
            <p:ph idx="1"/>
          </p:nvPr>
        </p:nvSpPr>
        <p:spPr>
          <a:xfrm>
            <a:off x="3887391" y="987426"/>
            <a:ext cx="4629150" cy="4873625"/>
          </a:xfrm>
        </p:spPr>
        <p:txBody>
          <a:bodyPr/>
          <a:lstStyle>
            <a:lvl1pPr>
              <a:defRPr sz="2824"/>
            </a:lvl1pPr>
            <a:lvl2pPr>
              <a:defRPr sz="2471"/>
            </a:lvl2pPr>
            <a:lvl3pPr>
              <a:defRPr sz="2118"/>
            </a:lvl3pPr>
            <a:lvl4pPr>
              <a:defRPr sz="1765"/>
            </a:lvl4pPr>
            <a:lvl5pPr>
              <a:defRPr sz="1765"/>
            </a:lvl5pPr>
            <a:lvl6pPr>
              <a:defRPr sz="1765"/>
            </a:lvl6pPr>
            <a:lvl7pPr>
              <a:defRPr sz="1765"/>
            </a:lvl7pPr>
            <a:lvl8pPr>
              <a:defRPr sz="1765"/>
            </a:lvl8pPr>
            <a:lvl9pPr>
              <a:defRPr sz="1765"/>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412"/>
            </a:lvl1pPr>
            <a:lvl2pPr marL="403433" indent="0">
              <a:buNone/>
              <a:defRPr sz="1235"/>
            </a:lvl2pPr>
            <a:lvl3pPr marL="806867" indent="0">
              <a:buNone/>
              <a:defRPr sz="1059"/>
            </a:lvl3pPr>
            <a:lvl4pPr marL="1210300" indent="0">
              <a:buNone/>
              <a:defRPr sz="882"/>
            </a:lvl4pPr>
            <a:lvl5pPr marL="1613733" indent="0">
              <a:buNone/>
              <a:defRPr sz="882"/>
            </a:lvl5pPr>
            <a:lvl6pPr marL="2017166" indent="0">
              <a:buNone/>
              <a:defRPr sz="882"/>
            </a:lvl6pPr>
            <a:lvl7pPr marL="2420600" indent="0">
              <a:buNone/>
              <a:defRPr sz="882"/>
            </a:lvl7pPr>
            <a:lvl8pPr marL="2824033" indent="0">
              <a:buNone/>
              <a:defRPr sz="882"/>
            </a:lvl8pPr>
            <a:lvl9pPr marL="3227466" indent="0">
              <a:buNone/>
              <a:defRPr sz="882"/>
            </a:lvl9pPr>
          </a:lstStyle>
          <a:p>
            <a:pPr lvl="0"/>
            <a:r>
              <a:rPr lang="en-US"/>
              <a:t>Edit Master text styles</a:t>
            </a:r>
          </a:p>
        </p:txBody>
      </p:sp>
      <p:sp>
        <p:nvSpPr>
          <p:cNvPr id="5" name="Date Placeholder 4"/>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0343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3061255792"/>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67515413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629841" y="457200"/>
            <a:ext cx="2949178" cy="1600200"/>
          </a:xfrm>
        </p:spPr>
        <p:txBody>
          <a:bodyPr anchor="b"/>
          <a:lstStyle>
            <a:lvl1pPr>
              <a:defRPr sz="2824"/>
            </a:lvl1pPr>
          </a:lstStyle>
          <a:p>
            <a:r>
              <a:rPr lang="en-US"/>
              <a:t>Click to edit Master title style</a:t>
            </a:r>
            <a:endParaRPr lang="en-US" dirty="0"/>
          </a:p>
        </p:txBody>
      </p:sp>
      <p:sp>
        <p:nvSpPr>
          <p:cNvPr id="3" name="Picture Placeholder 2"/>
          <p:cNvSpPr>
            <a:spLocks noGrp="1" noChangeAspect="1"/>
          </p:cNvSpPr>
          <p:nvPr>
            <p:ph type="pic" idx="1"/>
          </p:nvPr>
        </p:nvSpPr>
        <p:spPr>
          <a:xfrm>
            <a:off x="3887391" y="987426"/>
            <a:ext cx="4629150" cy="4873625"/>
          </a:xfrm>
        </p:spPr>
        <p:txBody>
          <a:bodyPr anchor="t"/>
          <a:lstStyle>
            <a:lvl1pPr marL="0" indent="0">
              <a:buNone/>
              <a:defRPr sz="2824"/>
            </a:lvl1pPr>
            <a:lvl2pPr marL="403433" indent="0">
              <a:buNone/>
              <a:defRPr sz="2471"/>
            </a:lvl2pPr>
            <a:lvl3pPr marL="806867" indent="0">
              <a:buNone/>
              <a:defRPr sz="2118"/>
            </a:lvl3pPr>
            <a:lvl4pPr marL="1210300" indent="0">
              <a:buNone/>
              <a:defRPr sz="1765"/>
            </a:lvl4pPr>
            <a:lvl5pPr marL="1613733" indent="0">
              <a:buNone/>
              <a:defRPr sz="1765"/>
            </a:lvl5pPr>
            <a:lvl6pPr marL="2017166" indent="0">
              <a:buNone/>
              <a:defRPr sz="1765"/>
            </a:lvl6pPr>
            <a:lvl7pPr marL="2420600" indent="0">
              <a:buNone/>
              <a:defRPr sz="1765"/>
            </a:lvl7pPr>
            <a:lvl8pPr marL="2824033" indent="0">
              <a:buNone/>
              <a:defRPr sz="1765"/>
            </a:lvl8pPr>
            <a:lvl9pPr marL="3227466" indent="0">
              <a:buNone/>
              <a:defRPr sz="1765"/>
            </a:lvl9pPr>
          </a:lstStyle>
          <a:p>
            <a:r>
              <a:rPr lang="en-US"/>
              <a:t>Click icon to add picture</a:t>
            </a:r>
            <a:endParaRPr lang="en-US" dirty="0"/>
          </a:p>
        </p:txBody>
      </p:sp>
      <p:sp>
        <p:nvSpPr>
          <p:cNvPr id="4" name="Text Placeholder 3"/>
          <p:cNvSpPr>
            <a:spLocks noGrp="1"/>
          </p:cNvSpPr>
          <p:nvPr>
            <p:ph type="body" sz="half" idx="2"/>
          </p:nvPr>
        </p:nvSpPr>
        <p:spPr>
          <a:xfrm>
            <a:off x="629841" y="2057400"/>
            <a:ext cx="2949178" cy="3811588"/>
          </a:xfrm>
        </p:spPr>
        <p:txBody>
          <a:bodyPr/>
          <a:lstStyle>
            <a:lvl1pPr marL="0" indent="0">
              <a:buNone/>
              <a:defRPr sz="1412"/>
            </a:lvl1pPr>
            <a:lvl2pPr marL="403433" indent="0">
              <a:buNone/>
              <a:defRPr sz="1235"/>
            </a:lvl2pPr>
            <a:lvl3pPr marL="806867" indent="0">
              <a:buNone/>
              <a:defRPr sz="1059"/>
            </a:lvl3pPr>
            <a:lvl4pPr marL="1210300" indent="0">
              <a:buNone/>
              <a:defRPr sz="882"/>
            </a:lvl4pPr>
            <a:lvl5pPr marL="1613733" indent="0">
              <a:buNone/>
              <a:defRPr sz="882"/>
            </a:lvl5pPr>
            <a:lvl6pPr marL="2017166" indent="0">
              <a:buNone/>
              <a:defRPr sz="882"/>
            </a:lvl6pPr>
            <a:lvl7pPr marL="2420600" indent="0">
              <a:buNone/>
              <a:defRPr sz="882"/>
            </a:lvl7pPr>
            <a:lvl8pPr marL="2824033" indent="0">
              <a:buNone/>
              <a:defRPr sz="882"/>
            </a:lvl8pPr>
            <a:lvl9pPr marL="3227466" indent="0">
              <a:buNone/>
              <a:defRPr sz="882"/>
            </a:lvl9pPr>
          </a:lstStyle>
          <a:p>
            <a:pPr lvl="0"/>
            <a:r>
              <a:rPr lang="en-US"/>
              <a:t>Edit Master text styles</a:t>
            </a:r>
          </a:p>
        </p:txBody>
      </p:sp>
      <p:sp>
        <p:nvSpPr>
          <p:cNvPr id="5" name="Date Placeholder 4"/>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6" name="Footer Placeholder 5"/>
          <p:cNvSpPr>
            <a:spLocks noGrp="1"/>
          </p:cNvSpPr>
          <p:nvPr>
            <p:ph type="ftr" sz="quarter" idx="11"/>
          </p:nvPr>
        </p:nvSpPr>
        <p:spPr/>
        <p:txBody>
          <a:bodyPr/>
          <a:lstStyle/>
          <a:p>
            <a:pPr defTabSz="403433"/>
            <a:endParaRPr lang="en-US">
              <a:solidFill>
                <a:prstClr val="black">
                  <a:tint val="75000"/>
                </a:prstClr>
              </a:solidFill>
            </a:endParaRPr>
          </a:p>
        </p:txBody>
      </p:sp>
      <p:sp>
        <p:nvSpPr>
          <p:cNvPr id="7" name="Slide Number Placeholder 6"/>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606426820"/>
      </p:ext>
    </p:extLst>
  </p:cSld>
  <p:clrMapOvr>
    <a:masterClrMapping/>
  </p:clrMapOvr>
</p:sldLayout>
</file>

<file path=ppt/slideLayouts/slideLayout1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0343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4065699419"/>
      </p:ext>
    </p:extLst>
  </p:cSld>
  <p:clrMapOvr>
    <a:masterClrMapping/>
  </p:clrMapOvr>
</p:sldLayout>
</file>

<file path=ppt/slideLayouts/slideLayout1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543676" y="365125"/>
            <a:ext cx="1971675" cy="5811838"/>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2" y="365125"/>
            <a:ext cx="5800725" cy="5811838"/>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11"/>
          </p:nvPr>
        </p:nvSpPr>
        <p:spPr/>
        <p:txBody>
          <a:bodyPr/>
          <a:lstStyle/>
          <a:p>
            <a:pPr defTabSz="403433"/>
            <a:endParaRPr lang="en-US">
              <a:solidFill>
                <a:prstClr val="black">
                  <a:tint val="75000"/>
                </a:prstClr>
              </a:solidFill>
            </a:endParaRPr>
          </a:p>
        </p:txBody>
      </p:sp>
      <p:sp>
        <p:nvSpPr>
          <p:cNvPr id="6" name="Slide Number Placeholder 5"/>
          <p:cNvSpPr>
            <a:spLocks noGrp="1"/>
          </p:cNvSpPr>
          <p:nvPr>
            <p:ph type="sldNum" sz="quarter" idx="12"/>
          </p:nvPr>
        </p:nvSpPr>
        <p:spPr/>
        <p:txBody>
          <a:body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1883740120"/>
      </p:ext>
    </p:extLst>
  </p:cSld>
  <p:clrMapOvr>
    <a:masterClrMapping/>
  </p:clrMapOvr>
</p:sldLayout>
</file>

<file path=ppt/slideLayouts/slideLayout1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99820505-F4B5-479B-BCFE-A23CA5B7D6BF}"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256521955"/>
      </p:ext>
    </p:extLst>
  </p:cSld>
  <p:clrMapOvr>
    <a:masterClrMapping/>
  </p:clrMapOvr>
</p:sldLayout>
</file>

<file path=ppt/slideLayouts/slideLayout1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6842A37D-74F9-4751-9A29-1656DCD9EF19}"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895293508"/>
      </p:ext>
    </p:extLst>
  </p:cSld>
  <p:clrMapOvr>
    <a:masterClrMapping/>
  </p:clrMapOvr>
</p:sldLayout>
</file>

<file path=ppt/slideLayouts/slideLayout115.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762FEA8-43E7-48D2-9F9A-5B2F255AA7A8}"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908653399"/>
      </p:ext>
    </p:extLst>
  </p:cSld>
  <p:clrMapOvr>
    <a:masterClrMapping/>
  </p:clrMapOvr>
</p:sldLayout>
</file>

<file path=ppt/slideLayouts/slideLayout1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F89972F0-032F-4367-A3E7-05C15025BF82}"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594984606"/>
      </p:ext>
    </p:extLst>
  </p:cSld>
  <p:clrMapOvr>
    <a:masterClrMapping/>
  </p:clrMapOvr>
</p:sldLayout>
</file>

<file path=ppt/slideLayouts/slideLayout1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9" name="Footer Placeholder 7"/>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10"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32ABD10-85D0-4FEB-99ED-EFFD52B90749}"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574875612"/>
      </p:ext>
    </p:extLst>
  </p:cSld>
  <p:clrMapOvr>
    <a:masterClrMapping/>
  </p:clrMapOvr>
</p:sldLayout>
</file>

<file path=ppt/slideLayouts/slideLayout1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5" name="Footer Placeholder 3"/>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6"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D946B33-D1EA-403F-8B31-D070BD9F2157}"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372708043"/>
      </p:ext>
    </p:extLst>
  </p:cSld>
  <p:clrMapOvr>
    <a:masterClrMapping/>
  </p:clrMapOvr>
</p:sldLayout>
</file>

<file path=ppt/slideLayouts/slideLayout1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1"/>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4" name="Footer Placeholder 2"/>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5" name="Slide Number Placeholder 3"/>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8CC7466-02B4-41E3-894E-0637EF17B883}"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984614415"/>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3234515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FBE929D8-AA2A-4532-951C-5A38133B2446}"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387087261"/>
      </p:ext>
    </p:extLst>
  </p:cSld>
  <p:clrMapOvr>
    <a:masterClrMapping/>
  </p:clrMapOvr>
</p:sldLayout>
</file>

<file path=ppt/slideLayouts/slideLayout1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9AC335DC-9DA0-4F8F-BEBD-292E69251A32}"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624190625"/>
      </p:ext>
    </p:extLst>
  </p:cSld>
  <p:clrMapOvr>
    <a:masterClrMapping/>
  </p:clrMapOvr>
</p:sldLayout>
</file>

<file path=ppt/slideLayouts/slideLayout1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1F648DAD-EE5D-4320-87F7-70E3EF34959D}"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927448832"/>
      </p:ext>
    </p:extLst>
  </p:cSld>
  <p:clrMapOvr>
    <a:masterClrMapping/>
  </p:clrMapOvr>
</p:sldLayout>
</file>

<file path=ppt/slideLayouts/slideLayout1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CF2A3C6-EB75-412E-AE69-58A72A383DBC}"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222332040"/>
      </p:ext>
    </p:extLst>
  </p:cSld>
  <p:clrMapOvr>
    <a:masterClrMapping/>
  </p:clrMapOvr>
</p:sldLayout>
</file>

<file path=ppt/slideLayouts/slideLayout12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891" indent="0" algn="ctr">
              <a:buNone/>
              <a:defRPr>
                <a:solidFill>
                  <a:schemeClr val="tx1">
                    <a:tint val="75000"/>
                  </a:schemeClr>
                </a:solidFill>
              </a:defRPr>
            </a:lvl2pPr>
            <a:lvl3pPr marL="685783" indent="0" algn="ctr">
              <a:buNone/>
              <a:defRPr>
                <a:solidFill>
                  <a:schemeClr val="tx1">
                    <a:tint val="75000"/>
                  </a:schemeClr>
                </a:solidFill>
              </a:defRPr>
            </a:lvl3pPr>
            <a:lvl4pPr marL="1028674"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9" indent="0" algn="ctr">
              <a:buNone/>
              <a:defRPr>
                <a:solidFill>
                  <a:schemeClr val="tx1">
                    <a:tint val="75000"/>
                  </a:schemeClr>
                </a:solidFill>
              </a:defRPr>
            </a:lvl7pPr>
            <a:lvl8pPr marL="2400240" indent="0" algn="ctr">
              <a:buNone/>
              <a:defRPr>
                <a:solidFill>
                  <a:schemeClr val="tx1">
                    <a:tint val="75000"/>
                  </a:schemeClr>
                </a:solidFill>
              </a:defRPr>
            </a:lvl8pPr>
            <a:lvl9pPr marL="274313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049977352"/>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4156407472"/>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8" y="4406906"/>
            <a:ext cx="5977126"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1500">
                <a:solidFill>
                  <a:schemeClr val="tx1">
                    <a:tint val="75000"/>
                  </a:schemeClr>
                </a:solidFill>
              </a:defRPr>
            </a:lvl1pPr>
            <a:lvl2pPr marL="342891" indent="0">
              <a:buNone/>
              <a:defRPr sz="1351">
                <a:solidFill>
                  <a:schemeClr val="tx1">
                    <a:tint val="75000"/>
                  </a:schemeClr>
                </a:solidFill>
              </a:defRPr>
            </a:lvl2pPr>
            <a:lvl3pPr marL="685783" indent="0">
              <a:buNone/>
              <a:defRPr sz="1200">
                <a:solidFill>
                  <a:schemeClr val="tx1">
                    <a:tint val="75000"/>
                  </a:schemeClr>
                </a:solidFill>
              </a:defRPr>
            </a:lvl3pPr>
            <a:lvl4pPr marL="1028674" indent="0">
              <a:buNone/>
              <a:defRPr sz="1051">
                <a:solidFill>
                  <a:schemeClr val="tx1">
                    <a:tint val="75000"/>
                  </a:schemeClr>
                </a:solidFill>
              </a:defRPr>
            </a:lvl4pPr>
            <a:lvl5pPr marL="1371566" indent="0">
              <a:buNone/>
              <a:defRPr sz="1051">
                <a:solidFill>
                  <a:schemeClr val="tx1">
                    <a:tint val="75000"/>
                  </a:schemeClr>
                </a:solidFill>
              </a:defRPr>
            </a:lvl5pPr>
            <a:lvl6pPr marL="1714457" indent="0">
              <a:buNone/>
              <a:defRPr sz="1051">
                <a:solidFill>
                  <a:schemeClr val="tx1">
                    <a:tint val="75000"/>
                  </a:schemeClr>
                </a:solidFill>
              </a:defRPr>
            </a:lvl6pPr>
            <a:lvl7pPr marL="2057349" indent="0">
              <a:buNone/>
              <a:defRPr sz="1051">
                <a:solidFill>
                  <a:schemeClr val="tx1">
                    <a:tint val="75000"/>
                  </a:schemeClr>
                </a:solidFill>
              </a:defRPr>
            </a:lvl7pPr>
            <a:lvl8pPr marL="2400240" indent="0">
              <a:buNone/>
              <a:defRPr sz="1051">
                <a:solidFill>
                  <a:schemeClr val="tx1">
                    <a:tint val="75000"/>
                  </a:schemeClr>
                </a:solidFill>
              </a:defRPr>
            </a:lvl8pPr>
            <a:lvl9pPr marL="2743131" indent="0">
              <a:buNone/>
              <a:defRPr sz="1051">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B392DC5D-2FFA-1D43-BE67-4498328BF505}"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15C4280-C049-3F4D-9821-9F213D5518C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79798910"/>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208191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321148798"/>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57348493"/>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5">
              <a:lumMod val="40000"/>
              <a:lumOff val="60000"/>
            </a:schemeClr>
          </a:solidFill>
        </p:spPr>
        <p:txBody>
          <a:bodyPr/>
          <a:lstStyle>
            <a:lvl1pPr>
              <a:defRPr>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95349159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348913065"/>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561487059"/>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944820652"/>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339371620"/>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44"/>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44"/>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847174890"/>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31"/>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342891" indent="0" algn="ctr">
              <a:buNone/>
              <a:defRPr>
                <a:solidFill>
                  <a:schemeClr val="tx1">
                    <a:tint val="75000"/>
                  </a:schemeClr>
                </a:solidFill>
              </a:defRPr>
            </a:lvl2pPr>
            <a:lvl3pPr marL="685783" indent="0" algn="ctr">
              <a:buNone/>
              <a:defRPr>
                <a:solidFill>
                  <a:schemeClr val="tx1">
                    <a:tint val="75000"/>
                  </a:schemeClr>
                </a:solidFill>
              </a:defRPr>
            </a:lvl3pPr>
            <a:lvl4pPr marL="1028674" indent="0" algn="ctr">
              <a:buNone/>
              <a:defRPr>
                <a:solidFill>
                  <a:schemeClr val="tx1">
                    <a:tint val="75000"/>
                  </a:schemeClr>
                </a:solidFill>
              </a:defRPr>
            </a:lvl4pPr>
            <a:lvl5pPr marL="1371566" indent="0" algn="ctr">
              <a:buNone/>
              <a:defRPr>
                <a:solidFill>
                  <a:schemeClr val="tx1">
                    <a:tint val="75000"/>
                  </a:schemeClr>
                </a:solidFill>
              </a:defRPr>
            </a:lvl5pPr>
            <a:lvl6pPr marL="1714457" indent="0" algn="ctr">
              <a:buNone/>
              <a:defRPr>
                <a:solidFill>
                  <a:schemeClr val="tx1">
                    <a:tint val="75000"/>
                  </a:schemeClr>
                </a:solidFill>
              </a:defRPr>
            </a:lvl6pPr>
            <a:lvl7pPr marL="2057349" indent="0" algn="ctr">
              <a:buNone/>
              <a:defRPr>
                <a:solidFill>
                  <a:schemeClr val="tx1">
                    <a:tint val="75000"/>
                  </a:schemeClr>
                </a:solidFill>
              </a:defRPr>
            </a:lvl7pPr>
            <a:lvl8pPr marL="2400240" indent="0" algn="ctr">
              <a:buNone/>
              <a:defRPr>
                <a:solidFill>
                  <a:schemeClr val="tx1">
                    <a:tint val="75000"/>
                  </a:schemeClr>
                </a:solidFill>
              </a:defRPr>
            </a:lvl8pPr>
            <a:lvl9pPr marL="2743131"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678913660"/>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76262393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7.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8" y="4406906"/>
            <a:ext cx="5977126" cy="1362075"/>
          </a:xfrm>
        </p:spPr>
        <p:txBody>
          <a:bodyPr anchor="t"/>
          <a:lstStyle>
            <a:lvl1pPr algn="l">
              <a:defRPr sz="3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1500">
                <a:solidFill>
                  <a:schemeClr val="tx1">
                    <a:tint val="75000"/>
                  </a:schemeClr>
                </a:solidFill>
              </a:defRPr>
            </a:lvl1pPr>
            <a:lvl2pPr marL="342891" indent="0">
              <a:buNone/>
              <a:defRPr sz="1351">
                <a:solidFill>
                  <a:schemeClr val="tx1">
                    <a:tint val="75000"/>
                  </a:schemeClr>
                </a:solidFill>
              </a:defRPr>
            </a:lvl2pPr>
            <a:lvl3pPr marL="685783" indent="0">
              <a:buNone/>
              <a:defRPr sz="1200">
                <a:solidFill>
                  <a:schemeClr val="tx1">
                    <a:tint val="75000"/>
                  </a:schemeClr>
                </a:solidFill>
              </a:defRPr>
            </a:lvl3pPr>
            <a:lvl4pPr marL="1028674" indent="0">
              <a:buNone/>
              <a:defRPr sz="1051">
                <a:solidFill>
                  <a:schemeClr val="tx1">
                    <a:tint val="75000"/>
                  </a:schemeClr>
                </a:solidFill>
              </a:defRPr>
            </a:lvl4pPr>
            <a:lvl5pPr marL="1371566" indent="0">
              <a:buNone/>
              <a:defRPr sz="1051">
                <a:solidFill>
                  <a:schemeClr val="tx1">
                    <a:tint val="75000"/>
                  </a:schemeClr>
                </a:solidFill>
              </a:defRPr>
            </a:lvl5pPr>
            <a:lvl6pPr marL="1714457" indent="0">
              <a:buNone/>
              <a:defRPr sz="1051">
                <a:solidFill>
                  <a:schemeClr val="tx1">
                    <a:tint val="75000"/>
                  </a:schemeClr>
                </a:solidFill>
              </a:defRPr>
            </a:lvl6pPr>
            <a:lvl7pPr marL="2057349" indent="0">
              <a:buNone/>
              <a:defRPr sz="1051">
                <a:solidFill>
                  <a:schemeClr val="tx1">
                    <a:tint val="75000"/>
                  </a:schemeClr>
                </a:solidFill>
              </a:defRPr>
            </a:lvl7pPr>
            <a:lvl8pPr marL="2400240" indent="0">
              <a:buNone/>
              <a:defRPr sz="1051">
                <a:solidFill>
                  <a:schemeClr val="tx1">
                    <a:tint val="75000"/>
                  </a:schemeClr>
                </a:solidFill>
              </a:defRPr>
            </a:lvl8pPr>
            <a:lvl9pPr marL="2743131" indent="0">
              <a:buNone/>
              <a:defRPr sz="1051">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B392DC5D-2FFA-1D43-BE67-4498328BF505}"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15C4280-C049-3F4D-9821-9F213D5518C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28020606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6"/>
            <a:ext cx="40386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6"/>
            <a:ext cx="4038600" cy="4525963"/>
          </a:xfrm>
        </p:spPr>
        <p:txBody>
          <a:bodyPr/>
          <a:lstStyle>
            <a:lvl1pPr>
              <a:defRPr sz="2100"/>
            </a:lvl1pPr>
            <a:lvl2pPr>
              <a:defRPr sz="1800"/>
            </a:lvl2pPr>
            <a:lvl3pPr>
              <a:defRPr sz="1500"/>
            </a:lvl3pPr>
            <a:lvl4pPr>
              <a:defRPr sz="1351"/>
            </a:lvl4pPr>
            <a:lvl5pPr>
              <a:defRPr sz="1351"/>
            </a:lvl5pPr>
            <a:lvl6pPr>
              <a:defRPr sz="1351"/>
            </a:lvl6pPr>
            <a:lvl7pPr>
              <a:defRPr sz="1351"/>
            </a:lvl7pPr>
            <a:lvl8pPr>
              <a:defRPr sz="1351"/>
            </a:lvl8pPr>
            <a:lvl9pPr>
              <a:defRPr sz="1351"/>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20217449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3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8" y="1535113"/>
            <a:ext cx="4041775" cy="639762"/>
          </a:xfrm>
        </p:spPr>
        <p:txBody>
          <a:bodyPr anchor="b"/>
          <a:lstStyle>
            <a:lvl1pPr marL="0" indent="0">
              <a:buNone/>
              <a:defRPr sz="1800" b="1"/>
            </a:lvl1pPr>
            <a:lvl2pPr marL="342891" indent="0">
              <a:buNone/>
              <a:defRPr sz="1500" b="1"/>
            </a:lvl2pPr>
            <a:lvl3pPr marL="685783" indent="0">
              <a:buNone/>
              <a:defRPr sz="1351" b="1"/>
            </a:lvl3pPr>
            <a:lvl4pPr marL="1028674" indent="0">
              <a:buNone/>
              <a:defRPr sz="1200" b="1"/>
            </a:lvl4pPr>
            <a:lvl5pPr marL="1371566" indent="0">
              <a:buNone/>
              <a:defRPr sz="1200" b="1"/>
            </a:lvl5pPr>
            <a:lvl6pPr marL="1714457" indent="0">
              <a:buNone/>
              <a:defRPr sz="1200" b="1"/>
            </a:lvl6pPr>
            <a:lvl7pPr marL="2057349" indent="0">
              <a:buNone/>
              <a:defRPr sz="1200" b="1"/>
            </a:lvl7pPr>
            <a:lvl8pPr marL="2400240" indent="0">
              <a:buNone/>
              <a:defRPr sz="1200" b="1"/>
            </a:lvl8pPr>
            <a:lvl9pPr marL="2743131" indent="0">
              <a:buNone/>
              <a:defRPr sz="1200" b="1"/>
            </a:lvl9pPr>
          </a:lstStyle>
          <a:p>
            <a:pPr lvl="0"/>
            <a:r>
              <a:rPr lang="en-US"/>
              <a:t>Click to edit Master text styles</a:t>
            </a:r>
          </a:p>
        </p:txBody>
      </p:sp>
      <p:sp>
        <p:nvSpPr>
          <p:cNvPr id="6" name="Content Placeholder 5"/>
          <p:cNvSpPr>
            <a:spLocks noGrp="1"/>
          </p:cNvSpPr>
          <p:nvPr>
            <p:ph sz="quarter" idx="4"/>
          </p:nvPr>
        </p:nvSpPr>
        <p:spPr>
          <a:xfrm>
            <a:off x="4645028" y="2174875"/>
            <a:ext cx="4041775" cy="3951288"/>
          </a:xfrm>
        </p:spPr>
        <p:txBody>
          <a:bodyPr/>
          <a:lstStyle>
            <a:lvl1pPr>
              <a:defRPr sz="1800"/>
            </a:lvl1pPr>
            <a:lvl2pPr>
              <a:defRPr sz="1500"/>
            </a:lvl2pPr>
            <a:lvl3pPr>
              <a:defRPr sz="1351"/>
            </a:lvl3pPr>
            <a:lvl4pPr>
              <a:defRPr sz="1200"/>
            </a:lvl4pPr>
            <a:lvl5pPr>
              <a:defRPr sz="1200"/>
            </a:lvl5pPr>
            <a:lvl6pPr>
              <a:defRPr sz="1200"/>
            </a:lvl6pPr>
            <a:lvl7pPr>
              <a:defRPr sz="1200"/>
            </a:lvl7pPr>
            <a:lvl8pPr>
              <a:defRPr sz="1200"/>
            </a:lvl8pPr>
            <a:lvl9pPr>
              <a:defRPr sz="12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52366250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pPr/>
              <a:t>‹#›</a:t>
            </a:fld>
            <a:endParaRPr lang="en-US" dirty="0"/>
          </a:p>
        </p:txBody>
      </p:sp>
    </p:spTree>
    <p:extLst>
      <p:ext uri="{BB962C8B-B14F-4D97-AF65-F5344CB8AC3E}">
        <p14:creationId xmlns:p14="http://schemas.microsoft.com/office/powerpoint/2010/main" val="311798644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892392118"/>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806243149"/>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2.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2" y="273050"/>
            <a:ext cx="3008313" cy="1162050"/>
          </a:xfrm>
        </p:spPr>
        <p:txBody>
          <a:bodyPr anchor="b"/>
          <a:lstStyle>
            <a:lvl1pPr algn="l">
              <a:defRPr sz="1500" b="1"/>
            </a:lvl1pPr>
          </a:lstStyle>
          <a:p>
            <a:r>
              <a:rPr lang="en-US"/>
              <a:t>Click to edit Master title style</a:t>
            </a:r>
          </a:p>
        </p:txBody>
      </p:sp>
      <p:sp>
        <p:nvSpPr>
          <p:cNvPr id="3" name="Content Placeholder 2"/>
          <p:cNvSpPr>
            <a:spLocks noGrp="1"/>
          </p:cNvSpPr>
          <p:nvPr>
            <p:ph idx="1"/>
          </p:nvPr>
        </p:nvSpPr>
        <p:spPr>
          <a:xfrm>
            <a:off x="3575050" y="273056"/>
            <a:ext cx="5111750" cy="5853113"/>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2" y="1435103"/>
            <a:ext cx="3008313" cy="4691063"/>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49341967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3.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15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2400"/>
            </a:lvl1pPr>
            <a:lvl2pPr marL="342891" indent="0">
              <a:buNone/>
              <a:defRPr sz="2100"/>
            </a:lvl2pPr>
            <a:lvl3pPr marL="685783" indent="0">
              <a:buNone/>
              <a:defRPr sz="1800"/>
            </a:lvl3pPr>
            <a:lvl4pPr marL="1028674" indent="0">
              <a:buNone/>
              <a:defRPr sz="1500"/>
            </a:lvl4pPr>
            <a:lvl5pPr marL="1371566" indent="0">
              <a:buNone/>
              <a:defRPr sz="1500"/>
            </a:lvl5pPr>
            <a:lvl6pPr marL="1714457" indent="0">
              <a:buNone/>
              <a:defRPr sz="1500"/>
            </a:lvl6pPr>
            <a:lvl7pPr marL="2057349" indent="0">
              <a:buNone/>
              <a:defRPr sz="1500"/>
            </a:lvl7pPr>
            <a:lvl8pPr marL="2400240" indent="0">
              <a:buNone/>
              <a:defRPr sz="1500"/>
            </a:lvl8pPr>
            <a:lvl9pPr marL="2743131" indent="0">
              <a:buNone/>
              <a:defRPr sz="15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051"/>
            </a:lvl1pPr>
            <a:lvl2pPr marL="342891" indent="0">
              <a:buNone/>
              <a:defRPr sz="900"/>
            </a:lvl2pPr>
            <a:lvl3pPr marL="685783" indent="0">
              <a:buNone/>
              <a:defRPr sz="751"/>
            </a:lvl3pPr>
            <a:lvl4pPr marL="1028674" indent="0">
              <a:buNone/>
              <a:defRPr sz="675"/>
            </a:lvl4pPr>
            <a:lvl5pPr marL="1371566" indent="0">
              <a:buNone/>
              <a:defRPr sz="675"/>
            </a:lvl5pPr>
            <a:lvl6pPr marL="1714457" indent="0">
              <a:buNone/>
              <a:defRPr sz="675"/>
            </a:lvl6pPr>
            <a:lvl7pPr marL="2057349" indent="0">
              <a:buNone/>
              <a:defRPr sz="675"/>
            </a:lvl7pPr>
            <a:lvl8pPr marL="2400240" indent="0">
              <a:buNone/>
              <a:defRPr sz="675"/>
            </a:lvl8pPr>
            <a:lvl9pPr marL="2743131" indent="0">
              <a:buNone/>
              <a:defRPr sz="675"/>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818864894"/>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220174308"/>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type="title" preserve="1">
  <p:cSld name="Title Slide">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ctrTitle"/>
          </p:nvPr>
        </p:nvSpPr>
        <p:spPr>
          <a:xfrm>
            <a:off x="822960" y="758952"/>
            <a:ext cx="7543800" cy="3566160"/>
          </a:xfrm>
        </p:spPr>
        <p:txBody>
          <a:bodyPr anchor="b">
            <a:normAutofit/>
          </a:bodyPr>
          <a:lstStyle>
            <a:lvl1pPr algn="l">
              <a:lnSpc>
                <a:spcPct val="85000"/>
              </a:lnSpc>
              <a:defRPr sz="8000" spc="-50" baseline="0">
                <a:solidFill>
                  <a:schemeClr val="tx1">
                    <a:lumMod val="85000"/>
                    <a:lumOff val="15000"/>
                  </a:schemeClr>
                </a:solidFill>
              </a:defRPr>
            </a:lvl1pPr>
          </a:lstStyle>
          <a:p>
            <a:r>
              <a:rPr lang="en-US"/>
              <a:t>Click to edit Master title style</a:t>
            </a:r>
            <a:endParaRPr lang="en-US" dirty="0"/>
          </a:p>
        </p:txBody>
      </p:sp>
      <p:sp>
        <p:nvSpPr>
          <p:cNvPr id="3" name="Subtitle 2"/>
          <p:cNvSpPr>
            <a:spLocks noGrp="1"/>
          </p:cNvSpPr>
          <p:nvPr>
            <p:ph type="subTitle" idx="1"/>
          </p:nvPr>
        </p:nvSpPr>
        <p:spPr>
          <a:xfrm>
            <a:off x="825038" y="4455621"/>
            <a:ext cx="7543800" cy="1143000"/>
          </a:xfrm>
        </p:spPr>
        <p:txBody>
          <a:bodyPr lIns="91440" rIns="91440">
            <a:normAutofit/>
          </a:bodyPr>
          <a:lstStyle>
            <a:lvl1pPr marL="0" indent="0" algn="l">
              <a:buNone/>
              <a:defRPr sz="2400" cap="all" spc="200" baseline="0">
                <a:solidFill>
                  <a:schemeClr val="tx2"/>
                </a:solidFill>
                <a:latin typeface="+mj-lt"/>
              </a:defRPr>
            </a:lvl1pPr>
            <a:lvl2pPr marL="457200" indent="0" algn="ctr">
              <a:buNone/>
              <a:defRPr sz="2400"/>
            </a:lvl2pPr>
            <a:lvl3pPr marL="914400" indent="0" algn="ctr">
              <a:buNone/>
              <a:defRPr sz="2400"/>
            </a:lvl3pPr>
            <a:lvl4pPr marL="1371600" indent="0" algn="ctr">
              <a:buNone/>
              <a:defRPr sz="2000"/>
            </a:lvl4pPr>
            <a:lvl5pPr marL="1828800" indent="0" algn="ctr">
              <a:buNone/>
              <a:defRPr sz="2000"/>
            </a:lvl5pPr>
            <a:lvl6pPr marL="2286000" indent="0" algn="ctr">
              <a:buNone/>
              <a:defRPr sz="2000"/>
            </a:lvl6pPr>
            <a:lvl7pPr marL="2743200" indent="0" algn="ctr">
              <a:buNone/>
              <a:defRPr sz="2000"/>
            </a:lvl7pPr>
            <a:lvl8pPr marL="3200400" indent="0" algn="ctr">
              <a:buNone/>
              <a:defRPr sz="2000"/>
            </a:lvl8pPr>
            <a:lvl9pPr marL="3657600" indent="0" algn="ctr">
              <a:buNone/>
              <a:defRPr sz="2000"/>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99972169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6.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8453314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type="secHead" preserve="1">
  <p:cSld name="Section Header">
    <p:bg>
      <p:bgPr>
        <a:solidFill>
          <a:schemeClr val="bg1"/>
        </a:solidFill>
        <a:effectLst/>
      </p:bgPr>
    </p:bg>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758952"/>
            <a:ext cx="7543800" cy="3566160"/>
          </a:xfrm>
        </p:spPr>
        <p:txBody>
          <a:bodyPr anchor="b" anchorCtr="0">
            <a:normAutofit/>
          </a:bodyPr>
          <a:lstStyle>
            <a:lvl1pPr>
              <a:lnSpc>
                <a:spcPct val="85000"/>
              </a:lnSpc>
              <a:defRPr sz="8000" b="0">
                <a:solidFill>
                  <a:schemeClr val="tx1">
                    <a:lumMod val="85000"/>
                    <a:lumOff val="15000"/>
                  </a:schemeClr>
                </a:solidFill>
              </a:defRPr>
            </a:lvl1pPr>
          </a:lstStyle>
          <a:p>
            <a:r>
              <a:rPr lang="en-US"/>
              <a:t>Click to edit Master title style</a:t>
            </a:r>
            <a:endParaRPr lang="en-US" dirty="0"/>
          </a:p>
        </p:txBody>
      </p:sp>
      <p:sp>
        <p:nvSpPr>
          <p:cNvPr id="3" name="Text Placeholder 2"/>
          <p:cNvSpPr>
            <a:spLocks noGrp="1"/>
          </p:cNvSpPr>
          <p:nvPr>
            <p:ph type="body" idx="1"/>
          </p:nvPr>
        </p:nvSpPr>
        <p:spPr>
          <a:xfrm>
            <a:off x="822960" y="4453128"/>
            <a:ext cx="7543800" cy="1143000"/>
          </a:xfrm>
        </p:spPr>
        <p:txBody>
          <a:bodyPr lIns="91440" rIns="91440" anchor="t" anchorCtr="0">
            <a:normAutofit/>
          </a:bodyPr>
          <a:lstStyle>
            <a:lvl1pPr marL="0" indent="0">
              <a:buNone/>
              <a:defRPr sz="2400" cap="all" spc="200" baseline="0">
                <a:solidFill>
                  <a:schemeClr val="tx2"/>
                </a:solidFill>
                <a:latin typeface="+mj-lt"/>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cxnSp>
        <p:nvCxnSpPr>
          <p:cNvPr id="9" name="Straight Connector 8"/>
          <p:cNvCxnSpPr/>
          <p:nvPr/>
        </p:nvCxnSpPr>
        <p:spPr>
          <a:xfrm>
            <a:off x="905744" y="4343400"/>
            <a:ext cx="740664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566942720"/>
      </p:ext>
    </p:extLst>
  </p:cSld>
  <p:clrMapOvr>
    <a:masterClrMapping/>
  </p:clrMapOvr>
</p:sldLayout>
</file>

<file path=ppt/slideLayouts/slideLayout148.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Title 7"/>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Content Placeholder 2"/>
          <p:cNvSpPr>
            <a:spLocks noGrp="1"/>
          </p:cNvSpPr>
          <p:nvPr>
            <p:ph sz="half" idx="1"/>
          </p:nvPr>
        </p:nvSpPr>
        <p:spPr>
          <a:xfrm>
            <a:off x="822960" y="1845734"/>
            <a:ext cx="3703320" cy="40233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63440" y="1845736"/>
            <a:ext cx="3703320" cy="4023359"/>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82601787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49.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Title 9"/>
          <p:cNvSpPr>
            <a:spLocks noGrp="1"/>
          </p:cNvSpPr>
          <p:nvPr>
            <p:ph type="title"/>
          </p:nvPr>
        </p:nvSpPr>
        <p:spPr>
          <a:xfrm>
            <a:off x="822960" y="286604"/>
            <a:ext cx="7543800" cy="1450757"/>
          </a:xfrm>
        </p:spPr>
        <p:txBody>
          <a:bodyPr/>
          <a:lstStyle/>
          <a:p>
            <a:r>
              <a:rPr lang="en-US"/>
              <a:t>Click to edit Master title style</a:t>
            </a:r>
            <a:endParaRPr lang="en-US" dirty="0"/>
          </a:p>
        </p:txBody>
      </p:sp>
      <p:sp>
        <p:nvSpPr>
          <p:cNvPr id="3" name="Text Placeholder 2"/>
          <p:cNvSpPr>
            <a:spLocks noGrp="1"/>
          </p:cNvSpPr>
          <p:nvPr>
            <p:ph type="body" idx="1"/>
          </p:nvPr>
        </p:nvSpPr>
        <p:spPr>
          <a:xfrm>
            <a:off x="82296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82296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p:cNvSpPr>
            <a:spLocks noGrp="1"/>
          </p:cNvSpPr>
          <p:nvPr>
            <p:ph type="body" sz="quarter" idx="3"/>
          </p:nvPr>
        </p:nvSpPr>
        <p:spPr>
          <a:xfrm>
            <a:off x="4663440" y="1846052"/>
            <a:ext cx="3703320" cy="736282"/>
          </a:xfrm>
        </p:spPr>
        <p:txBody>
          <a:bodyPr lIns="91440" rIns="91440" anchor="ctr">
            <a:normAutofit/>
          </a:bodyPr>
          <a:lstStyle>
            <a:lvl1pPr marL="0" indent="0">
              <a:buNone/>
              <a:defRPr sz="2000" b="0" cap="all" baseline="0">
                <a:solidFill>
                  <a:schemeClr val="tx2"/>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63440" y="2582334"/>
            <a:ext cx="3703320" cy="328676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53045228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a:solidFill>
            <a:schemeClr val="accent5">
              <a:lumMod val="40000"/>
              <a:lumOff val="60000"/>
            </a:schemeClr>
          </a:solidFill>
        </p:spPr>
        <p:txBody>
          <a:bodyPr/>
          <a:lstStyle>
            <a:lvl1pPr>
              <a:defRPr>
                <a:solidFill>
                  <a:srgbClr val="000000"/>
                </a:solidFill>
                <a:latin typeface="Gotham SSm A"/>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75820766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0.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Date Placeholder 2"/>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31198350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type="blank" preserve="1">
  <p:cSld name="Blank">
    <p:spTree>
      <p:nvGrpSpPr>
        <p:cNvPr id="1" name=""/>
        <p:cNvGrpSpPr/>
        <p:nvPr/>
      </p:nvGrpSpPr>
      <p:grpSpPr>
        <a:xfrm>
          <a:off x="0" y="0"/>
          <a:ext cx="0" cy="0"/>
          <a:chOff x="0" y="0"/>
          <a:chExt cx="0" cy="0"/>
        </a:xfrm>
      </p:grpSpPr>
      <p:sp>
        <p:nvSpPr>
          <p:cNvPr id="5" name="Rectangle 4"/>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6" name="Rectangle 5"/>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7" name="Date Placeholder 6"/>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8" name="Footer Placeholder 7"/>
          <p:cNvSpPr>
            <a:spLocks noGrp="1"/>
          </p:cNvSpPr>
          <p:nvPr>
            <p:ph type="ftr" sz="quarter" idx="11"/>
          </p:nvPr>
        </p:nvSpPr>
        <p:spPr/>
        <p:txBody>
          <a:bodyPr/>
          <a:lstStyle>
            <a:lvl1pPr>
              <a:defRPr>
                <a:solidFill>
                  <a:srgbClr val="FFFFFF"/>
                </a:solidFill>
              </a:defRPr>
            </a:lvl1p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27324011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type="objTx" preserve="1">
  <p:cSld name="Content with Caption">
    <p:spTree>
      <p:nvGrpSpPr>
        <p:cNvPr id="1" name=""/>
        <p:cNvGrpSpPr/>
        <p:nvPr/>
      </p:nvGrpSpPr>
      <p:grpSpPr>
        <a:xfrm>
          <a:off x="0" y="0"/>
          <a:ext cx="0" cy="0"/>
          <a:chOff x="0" y="0"/>
          <a:chExt cx="0" cy="0"/>
        </a:xfrm>
      </p:grpSpPr>
      <p:sp>
        <p:nvSpPr>
          <p:cNvPr id="8" name="Rectangle 7"/>
          <p:cNvSpPr/>
          <p:nvPr/>
        </p:nvSpPr>
        <p:spPr>
          <a:xfrm>
            <a:off x="13" y="0"/>
            <a:ext cx="3038093" cy="6858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3030053" y="0"/>
            <a:ext cx="48006"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342900" y="594359"/>
            <a:ext cx="2400300" cy="2286000"/>
          </a:xfrm>
        </p:spPr>
        <p:txBody>
          <a:bodyPr anchor="b">
            <a:normAutofit/>
          </a:bodyPr>
          <a:lstStyle>
            <a:lvl1pPr>
              <a:defRPr sz="3600" b="0">
                <a:solidFill>
                  <a:srgbClr val="FFFFFF"/>
                </a:solidFill>
              </a:defRPr>
            </a:lvl1pPr>
          </a:lstStyle>
          <a:p>
            <a:r>
              <a:rPr lang="en-US"/>
              <a:t>Click to edit Master title style</a:t>
            </a:r>
            <a:endParaRPr lang="en-US" dirty="0"/>
          </a:p>
        </p:txBody>
      </p:sp>
      <p:sp>
        <p:nvSpPr>
          <p:cNvPr id="3" name="Content Placeholder 2"/>
          <p:cNvSpPr>
            <a:spLocks noGrp="1"/>
          </p:cNvSpPr>
          <p:nvPr>
            <p:ph idx="1"/>
          </p:nvPr>
        </p:nvSpPr>
        <p:spPr>
          <a:xfrm>
            <a:off x="3460237" y="731520"/>
            <a:ext cx="5009393" cy="525780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p:cNvSpPr>
            <a:spLocks noGrp="1"/>
          </p:cNvSpPr>
          <p:nvPr>
            <p:ph type="body" sz="half" idx="2"/>
          </p:nvPr>
        </p:nvSpPr>
        <p:spPr>
          <a:xfrm>
            <a:off x="342900" y="2926080"/>
            <a:ext cx="2400300" cy="3379124"/>
          </a:xfrm>
        </p:spPr>
        <p:txBody>
          <a:bodyPr lIns="91440" rIns="91440">
            <a:normAutofit/>
          </a:bodyPr>
          <a:lstStyle>
            <a:lvl1pPr marL="0" indent="0">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a:xfrm>
            <a:off x="349134" y="6459786"/>
            <a:ext cx="1963883" cy="365125"/>
          </a:xfrm>
        </p:spPr>
        <p:txBody>
          <a:bodyPr/>
          <a:lstStyle>
            <a:lvl1pPr algn="l">
              <a:defRPr/>
            </a:lvl1p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a:xfrm>
            <a:off x="3600450" y="6459786"/>
            <a:ext cx="3486150" cy="365125"/>
          </a:xfrm>
        </p:spPr>
        <p:txBody>
          <a:bodyPr/>
          <a:lstStyle>
            <a:lvl1pPr algn="l">
              <a:defRPr>
                <a:solidFill>
                  <a:schemeClr val="tx2"/>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chemeClr val="tx2"/>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54435809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type="picTx" preserve="1">
  <p:cSld name="Picture with Caption">
    <p:spTree>
      <p:nvGrpSpPr>
        <p:cNvPr id="1" name=""/>
        <p:cNvGrpSpPr/>
        <p:nvPr/>
      </p:nvGrpSpPr>
      <p:grpSpPr>
        <a:xfrm>
          <a:off x="0" y="0"/>
          <a:ext cx="0" cy="0"/>
          <a:chOff x="0" y="0"/>
          <a:chExt cx="0" cy="0"/>
        </a:xfrm>
      </p:grpSpPr>
      <p:sp>
        <p:nvSpPr>
          <p:cNvPr id="8" name="Rectangle 7"/>
          <p:cNvSpPr/>
          <p:nvPr/>
        </p:nvSpPr>
        <p:spPr>
          <a:xfrm>
            <a:off x="0" y="4953000"/>
            <a:ext cx="9141619" cy="19050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12" y="491507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1"/>
          <p:cNvSpPr>
            <a:spLocks noGrp="1"/>
          </p:cNvSpPr>
          <p:nvPr>
            <p:ph type="title"/>
          </p:nvPr>
        </p:nvSpPr>
        <p:spPr>
          <a:xfrm>
            <a:off x="822960" y="5074920"/>
            <a:ext cx="7589520" cy="822960"/>
          </a:xfrm>
        </p:spPr>
        <p:txBody>
          <a:bodyPr tIns="0" bIns="0" anchor="b">
            <a:noAutofit/>
          </a:bodyPr>
          <a:lstStyle>
            <a:lvl1pPr>
              <a:defRPr sz="3600" b="0">
                <a:solidFill>
                  <a:srgbClr val="FFFFFF"/>
                </a:solidFill>
              </a:defRPr>
            </a:lvl1pPr>
          </a:lstStyle>
          <a:p>
            <a:r>
              <a:rPr lang="en-US"/>
              <a:t>Click to edit Master title style</a:t>
            </a:r>
            <a:endParaRPr lang="en-US" dirty="0"/>
          </a:p>
        </p:txBody>
      </p:sp>
      <p:sp>
        <p:nvSpPr>
          <p:cNvPr id="3" name="Picture Placeholder 2"/>
          <p:cNvSpPr>
            <a:spLocks noGrp="1" noChangeAspect="1"/>
          </p:cNvSpPr>
          <p:nvPr>
            <p:ph type="pic" idx="1"/>
          </p:nvPr>
        </p:nvSpPr>
        <p:spPr>
          <a:xfrm>
            <a:off x="12" y="0"/>
            <a:ext cx="9143989" cy="4915076"/>
          </a:xfrm>
          <a:blipFill>
            <a:blip r:embed="rId2"/>
            <a:stretch>
              <a:fillRect/>
            </a:stretch>
          </a:blipFill>
        </p:spPr>
        <p:txBody>
          <a:bodyPr lIns="457200" tIns="457200" anchor="t"/>
          <a:lstStyle>
            <a:lvl1pPr marL="0" indent="0">
              <a:buNone/>
              <a:defRPr sz="3200">
                <a:solidFill>
                  <a:schemeClr val="bg1"/>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endParaRPr lang="en-US" dirty="0"/>
          </a:p>
        </p:txBody>
      </p:sp>
      <p:sp>
        <p:nvSpPr>
          <p:cNvPr id="4" name="Text Placeholder 3"/>
          <p:cNvSpPr>
            <a:spLocks noGrp="1"/>
          </p:cNvSpPr>
          <p:nvPr>
            <p:ph type="body" sz="half" idx="2"/>
          </p:nvPr>
        </p:nvSpPr>
        <p:spPr>
          <a:xfrm>
            <a:off x="822959" y="5907024"/>
            <a:ext cx="7589520" cy="594360"/>
          </a:xfrm>
        </p:spPr>
        <p:txBody>
          <a:bodyPr lIns="91440" tIns="0" rIns="91440" bIns="0">
            <a:normAutofit/>
          </a:bodyPr>
          <a:lstStyle>
            <a:lvl1pPr marL="0" indent="0">
              <a:spcBef>
                <a:spcPts val="0"/>
              </a:spcBef>
              <a:spcAft>
                <a:spcPts val="600"/>
              </a:spcAft>
              <a:buNone/>
              <a:defRPr sz="1500">
                <a:solidFill>
                  <a:srgbClr val="FFFFFF"/>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56844309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4.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endParaRPr lang="en-US" dirty="0"/>
          </a:p>
        </p:txBody>
      </p:sp>
      <p:sp>
        <p:nvSpPr>
          <p:cNvPr id="3" name="Vertical Text Placeholder 2"/>
          <p:cNvSpPr>
            <a:spLocks noGrp="1"/>
          </p:cNvSpPr>
          <p:nvPr>
            <p:ph type="body" orient="vert" idx="1"/>
          </p:nvPr>
        </p:nvSpPr>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261598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type="vertTitleAndTx" preserve="1">
  <p:cSld name="Vertical Title and Text">
    <p:spTree>
      <p:nvGrpSpPr>
        <p:cNvPr id="1" name=""/>
        <p:cNvGrpSpPr/>
        <p:nvPr/>
      </p:nvGrpSpPr>
      <p:grpSpPr>
        <a:xfrm>
          <a:off x="0" y="0"/>
          <a:ext cx="0" cy="0"/>
          <a:chOff x="0" y="0"/>
          <a:chExt cx="0" cy="0"/>
        </a:xfrm>
      </p:grpSpPr>
      <p:sp>
        <p:nvSpPr>
          <p:cNvPr id="7" name="Rectangle 6"/>
          <p:cNvSpPr/>
          <p:nvPr/>
        </p:nvSpPr>
        <p:spPr>
          <a:xfrm>
            <a:off x="2382" y="6400800"/>
            <a:ext cx="9141619"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8" name="Rectangle 7"/>
          <p:cNvSpPr/>
          <p:nvPr/>
        </p:nvSpPr>
        <p:spPr>
          <a:xfrm>
            <a:off x="12" y="6334316"/>
            <a:ext cx="9141619" cy="6400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Vertical Title 1"/>
          <p:cNvSpPr>
            <a:spLocks noGrp="1"/>
          </p:cNvSpPr>
          <p:nvPr>
            <p:ph type="title" orient="vert"/>
          </p:nvPr>
        </p:nvSpPr>
        <p:spPr>
          <a:xfrm>
            <a:off x="6543675" y="414779"/>
            <a:ext cx="1971675" cy="5757421"/>
          </a:xfrm>
        </p:spPr>
        <p:txBody>
          <a:bodyPr vert="eaVert"/>
          <a:lstStyle/>
          <a:p>
            <a:r>
              <a:rPr lang="en-US"/>
              <a:t>Click to edit Master title style</a:t>
            </a:r>
            <a:endParaRPr lang="en-US" dirty="0"/>
          </a:p>
        </p:txBody>
      </p:sp>
      <p:sp>
        <p:nvSpPr>
          <p:cNvPr id="3" name="Vertical Text Placeholder 2"/>
          <p:cNvSpPr>
            <a:spLocks noGrp="1"/>
          </p:cNvSpPr>
          <p:nvPr>
            <p:ph type="body" orient="vert" idx="1"/>
          </p:nvPr>
        </p:nvSpPr>
        <p:spPr>
          <a:xfrm>
            <a:off x="628650" y="414779"/>
            <a:ext cx="5800725" cy="5757420"/>
          </a:xfrm>
        </p:spPr>
        <p:txBody>
          <a:bodyPr vert="eaVert" lIns="45720" tIns="0" rIns="4572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79870846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6.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49306308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7.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43701820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8.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21952917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1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62578424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95349159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31356383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22942614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67515413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fld id="{532762D3-DF72-D540-898C-C4A40E3E62D9}" type="datetimeFigureOut">
              <a:rPr lang="en-US" smtClean="0"/>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59AE1649-C190-1E44-AAD5-C129AA553731}" type="slidenum">
              <a:rPr lang="en-US" smtClean="0"/>
              <a:t>‹#›</a:t>
            </a:fld>
            <a:endParaRPr lang="en-US" dirty="0"/>
          </a:p>
        </p:txBody>
      </p:sp>
    </p:spTree>
    <p:extLst>
      <p:ext uri="{BB962C8B-B14F-4D97-AF65-F5344CB8AC3E}">
        <p14:creationId xmlns:p14="http://schemas.microsoft.com/office/powerpoint/2010/main" val="119779600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4000"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spcBef>
                <a:spcPts val="0"/>
              </a:spcBef>
              <a:spcAft>
                <a:spcPts val="600"/>
              </a:spcAft>
              <a:buNone/>
              <a:defRPr sz="2800">
                <a:solidFill>
                  <a:srgbClr val="000000"/>
                </a:solidFill>
              </a:defRPr>
            </a:lvl1pPr>
            <a:lvl2pPr marL="742950" indent="-285750">
              <a:spcBef>
                <a:spcPts val="0"/>
              </a:spcBef>
              <a:spcAft>
                <a:spcPts val="600"/>
              </a:spcAft>
              <a:buFont typeface="Wingdings" panose="05000000000000000000" pitchFamily="2" charset="2"/>
              <a:buChar char="Ø"/>
              <a:defRPr sz="2600">
                <a:solidFill>
                  <a:srgbClr val="000000"/>
                </a:solidFill>
              </a:defRPr>
            </a:lvl2pPr>
            <a:lvl3pPr>
              <a:spcBef>
                <a:spcPts val="0"/>
              </a:spcBef>
              <a:spcAft>
                <a:spcPts val="600"/>
              </a:spcAft>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72462844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5.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999986" y="1509599"/>
            <a:ext cx="5977126" cy="1362075"/>
          </a:xfrm>
        </p:spPr>
        <p:txBody>
          <a:bodyPr anchor="t"/>
          <a:lstStyle>
            <a:lvl1pPr algn="l">
              <a:defRPr sz="4000" b="1" cap="all">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2999987" y="2906713"/>
            <a:ext cx="5977125" cy="1500187"/>
          </a:xfrm>
        </p:spPr>
        <p:txBody>
          <a:bodyPr anchor="b"/>
          <a:lstStyle>
            <a:lvl1pPr marL="0" indent="0">
              <a:buNone/>
              <a:defRPr sz="2000">
                <a:solidFill>
                  <a:srgbClr val="000000"/>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fld id="{B392DC5D-2FFA-1D43-BE67-4498328BF505}" type="datetimeFigureOut">
              <a:rPr lang="en-US" smtClean="0"/>
              <a:pPr/>
              <a:t>9/9/2024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415C4280-C049-3F4D-9821-9F213D5518C1}" type="slidenum">
              <a:rPr lang="en-US" smtClean="0"/>
              <a:pPr/>
              <a:t>‹#›</a:t>
            </a:fld>
            <a:endParaRPr lang="en-US" dirty="0"/>
          </a:p>
        </p:txBody>
      </p:sp>
    </p:spTree>
    <p:extLst>
      <p:ext uri="{BB962C8B-B14F-4D97-AF65-F5344CB8AC3E}">
        <p14:creationId xmlns:p14="http://schemas.microsoft.com/office/powerpoint/2010/main" val="23163171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40030375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8" name="Footer Placeholder 7"/>
          <p:cNvSpPr>
            <a:spLocks noGrp="1"/>
          </p:cNvSpPr>
          <p:nvPr>
            <p:ph type="ftr" sz="quarter" idx="11"/>
          </p:nvPr>
        </p:nvSpPr>
        <p:spPr/>
        <p:txBody>
          <a:bodyPr/>
          <a:lstStyle>
            <a:lvl1pPr>
              <a:defRPr>
                <a:solidFill>
                  <a:srgbClr val="000000"/>
                </a:solidFill>
              </a:defRPr>
            </a:lvl1pPr>
          </a:lstStyle>
          <a:p>
            <a:endParaRPr lang="en-US" dirty="0"/>
          </a:p>
        </p:txBody>
      </p:sp>
      <p:sp>
        <p:nvSpPr>
          <p:cNvPr id="9" name="Slide Number Placeholder 8"/>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03744958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4" name="Footer Placeholder 3"/>
          <p:cNvSpPr>
            <a:spLocks noGrp="1"/>
          </p:cNvSpPr>
          <p:nvPr>
            <p:ph type="ftr" sz="quarter" idx="11"/>
          </p:nvPr>
        </p:nvSpPr>
        <p:spPr/>
        <p:txBody>
          <a:bodyPr/>
          <a:lstStyle>
            <a:lvl1pPr>
              <a:defRPr>
                <a:solidFill>
                  <a:srgbClr val="000000"/>
                </a:solidFill>
              </a:defRPr>
            </a:lvl1pPr>
          </a:lstStyle>
          <a:p>
            <a:endParaRPr lang="en-US" dirty="0"/>
          </a:p>
        </p:txBody>
      </p:sp>
      <p:sp>
        <p:nvSpPr>
          <p:cNvPr id="5" name="Slide Number Placeholder 4"/>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10141132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2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t>9/9/2024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t>‹#›</a:t>
            </a:fld>
            <a:endParaRPr lang="en-US" dirty="0"/>
          </a:p>
        </p:txBody>
      </p:sp>
    </p:spTree>
    <p:extLst>
      <p:ext uri="{BB962C8B-B14F-4D97-AF65-F5344CB8AC3E}">
        <p14:creationId xmlns:p14="http://schemas.microsoft.com/office/powerpoint/2010/main" val="12151773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fld id="{B392DC5D-2FFA-1D43-BE67-4498328BF505}" type="datetimeFigureOut">
              <a:rPr lang="en-US" smtClean="0"/>
              <a:pPr/>
              <a:t>9/9/2024</a:t>
            </a:fld>
            <a:endParaRPr lang="en-US" dirty="0"/>
          </a:p>
        </p:txBody>
      </p:sp>
      <p:sp>
        <p:nvSpPr>
          <p:cNvPr id="5" name="Footer Placeholder 4"/>
          <p:cNvSpPr>
            <a:spLocks noGrp="1"/>
          </p:cNvSpPr>
          <p:nvPr>
            <p:ph type="ftr" sz="quarter" idx="11"/>
          </p:nvPr>
        </p:nvSpPr>
        <p:spPr/>
        <p:txBody>
          <a:bodyPr/>
          <a:lstStyle/>
          <a:p>
            <a:endParaRPr lang="en-US" dirty="0"/>
          </a:p>
        </p:txBody>
      </p:sp>
      <p:sp>
        <p:nvSpPr>
          <p:cNvPr id="6" name="Slide Number Placeholder 5"/>
          <p:cNvSpPr>
            <a:spLocks noGrp="1"/>
          </p:cNvSpPr>
          <p:nvPr>
            <p:ph type="sldNum" sz="quarter" idx="12"/>
          </p:nvPr>
        </p:nvSpPr>
        <p:spPr/>
        <p:txBody>
          <a:bodyPr/>
          <a:lstStyle/>
          <a:p>
            <a:fld id="{415C4280-C049-3F4D-9821-9F213D5518C1}" type="slidenum">
              <a:rPr lang="en-US" smtClean="0"/>
              <a:pPr/>
              <a:t>‹#›</a:t>
            </a:fld>
            <a:endParaRPr lang="en-US" dirty="0"/>
          </a:p>
        </p:txBody>
      </p:sp>
    </p:spTree>
    <p:extLst>
      <p:ext uri="{BB962C8B-B14F-4D97-AF65-F5344CB8AC3E}">
        <p14:creationId xmlns:p14="http://schemas.microsoft.com/office/powerpoint/2010/main" val="311798644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solidFill>
                  <a:srgbClr val="000000"/>
                </a:solidFill>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solidFill>
                  <a:srgbClr val="000000"/>
                </a:solidFill>
              </a:defRPr>
            </a:lvl1pPr>
            <a:lvl2pPr>
              <a:defRPr sz="2800">
                <a:solidFill>
                  <a:srgbClr val="000000"/>
                </a:solidFill>
              </a:defRPr>
            </a:lvl2pPr>
            <a:lvl3pPr>
              <a:defRPr sz="2400">
                <a:solidFill>
                  <a:srgbClr val="000000"/>
                </a:solidFill>
              </a:defRPr>
            </a:lvl3pPr>
            <a:lvl4pPr>
              <a:defRPr sz="2000">
                <a:solidFill>
                  <a:srgbClr val="000000"/>
                </a:solidFill>
              </a:defRPr>
            </a:lvl4pPr>
            <a:lvl5pPr>
              <a:defRPr sz="2000">
                <a:solidFill>
                  <a:srgbClr val="000000"/>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51990289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solidFill>
                  <a:srgbClr val="000000"/>
                </a:solidFill>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solidFill>
                  <a:srgbClr val="000000"/>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lvl1pPr>
              <a:defRPr>
                <a:solidFill>
                  <a:srgbClr val="000000"/>
                </a:solidFill>
              </a:defRPr>
            </a:lvl1pPr>
          </a:lstStyle>
          <a:p>
            <a:endParaRPr lang="en-US" dirty="0"/>
          </a:p>
        </p:txBody>
      </p:sp>
      <p:sp>
        <p:nvSpPr>
          <p:cNvPr id="7" name="Slide Number Placeholder 6"/>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36977266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61858144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11"/>
          </p:nvPr>
        </p:nvSpPr>
        <p:spPr/>
        <p:txBody>
          <a:bodyPr/>
          <a:lstStyle>
            <a:lvl1pPr>
              <a:defRPr>
                <a:solidFill>
                  <a:srgbClr val="000000"/>
                </a:solidFill>
              </a:defRPr>
            </a:lvl1pPr>
          </a:lstStyle>
          <a:p>
            <a:endParaRPr lang="en-US" dirty="0"/>
          </a:p>
        </p:txBody>
      </p:sp>
      <p:sp>
        <p:nvSpPr>
          <p:cNvPr id="6" name="Slide Number Placeholder 5"/>
          <p:cNvSpPr>
            <a:spLocks noGrp="1"/>
          </p:cNvSpPr>
          <p:nvPr>
            <p:ph type="sldNum" sz="quarter" idx="12"/>
          </p:nvPr>
        </p:nvSpPr>
        <p:spPr/>
        <p:txBody>
          <a:bodyPr/>
          <a:lstStyle>
            <a:lvl1pPr>
              <a:defRPr>
                <a:solidFill>
                  <a:srgbClr val="000000"/>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78132952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34.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577295425"/>
      </p:ext>
    </p:extLst>
  </p:cSld>
  <p:clrMapOvr>
    <a:masterClrMapping/>
  </p:clrMapOvr>
  <p:transition/>
</p:sldLayout>
</file>

<file path=ppt/slideLayouts/slideLayout3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705275544"/>
      </p:ext>
    </p:extLst>
  </p:cSld>
  <p:clrMapOvr>
    <a:masterClrMapping/>
  </p:clrMapOvr>
  <p:transition/>
</p:sldLayout>
</file>

<file path=ppt/slideLayouts/slideLayout36.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B392DC5D-2FFA-1D43-BE67-4498328BF505}"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415C4280-C049-3F4D-9821-9F213D5518C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021102465"/>
      </p:ext>
    </p:extLst>
  </p:cSld>
  <p:clrMapOvr>
    <a:masterClrMapping/>
  </p:clrMapOvr>
  <p:transition/>
</p:sldLayout>
</file>

<file path=ppt/slideLayouts/slideLayout37.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4268220868"/>
      </p:ext>
    </p:extLst>
  </p:cSld>
  <p:clrMapOvr>
    <a:masterClrMapping/>
  </p:clrMapOvr>
  <p:transition/>
</p:sldLayout>
</file>

<file path=ppt/slideLayouts/slideLayout38.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207579601"/>
      </p:ext>
    </p:extLst>
  </p:cSld>
  <p:clrMapOvr>
    <a:masterClrMapping/>
  </p:clrMapOvr>
  <p:transition/>
</p:sldLayout>
</file>

<file path=ppt/slideLayouts/slideLayout39.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075145847"/>
      </p:ext>
    </p:extLst>
  </p:cSld>
  <p:clrMapOvr>
    <a:masterClrMapping/>
  </p:clrMapOvr>
  <p:transition/>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75820766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40.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159576067"/>
      </p:ext>
    </p:extLst>
  </p:cSld>
  <p:clrMapOvr>
    <a:masterClrMapping/>
  </p:clrMapOvr>
  <p:transition/>
</p:sldLayout>
</file>

<file path=ppt/slideLayouts/slideLayout41.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303428528"/>
      </p:ext>
    </p:extLst>
  </p:cSld>
  <p:clrMapOvr>
    <a:masterClrMapping/>
  </p:clrMapOvr>
  <p:transition/>
</p:sldLayout>
</file>

<file path=ppt/slideLayouts/slideLayout42.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189123564"/>
      </p:ext>
    </p:extLst>
  </p:cSld>
  <p:clrMapOvr>
    <a:masterClrMapping/>
  </p:clrMapOvr>
  <p:transition/>
</p:sldLayout>
</file>

<file path=ppt/slideLayouts/slideLayout43.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472487777"/>
      </p:ext>
    </p:extLst>
  </p:cSld>
  <p:clrMapOvr>
    <a:masterClrMapping/>
  </p:clrMapOvr>
  <p:transition/>
</p:sldLayout>
</file>

<file path=ppt/slideLayouts/slideLayout44.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574130456"/>
      </p:ext>
    </p:extLst>
  </p:cSld>
  <p:clrMapOvr>
    <a:masterClrMapping/>
  </p:clrMapOvr>
  <p:transition/>
</p:sldLayout>
</file>

<file path=ppt/slideLayouts/slideLayout45.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311484"/>
            <a:ext cx="8229600" cy="1143000"/>
          </a:xfrm>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buNone/>
              <a:defRPr sz="2800">
                <a:solidFill>
                  <a:srgbClr val="000000"/>
                </a:solidFill>
              </a:defRPr>
            </a:lvl1pPr>
            <a:lvl2pPr marL="914400" indent="-457200">
              <a:buFont typeface="Wingdings" panose="05000000000000000000" pitchFamily="2" charset="2"/>
              <a:buChar char="Ø"/>
              <a:defRPr sz="2600">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a:defRPr/>
            </a:pPr>
            <a:endParaRPr lang="en-US" dirty="0"/>
          </a:p>
        </p:txBody>
      </p:sp>
      <p:sp>
        <p:nvSpPr>
          <p:cNvPr id="5" name="Footer Placeholder 4"/>
          <p:cNvSpPr>
            <a:spLocks noGrp="1"/>
          </p:cNvSpPr>
          <p:nvPr>
            <p:ph type="ftr" sz="quarter" idx="11"/>
          </p:nvPr>
        </p:nvSpPr>
        <p:spPr/>
        <p:txBody>
          <a:bodyPr/>
          <a:lstStyle/>
          <a:p>
            <a:pPr>
              <a:defRPr/>
            </a:pPr>
            <a:endParaRPr lang="en-US" dirty="0"/>
          </a:p>
        </p:txBody>
      </p:sp>
      <p:sp>
        <p:nvSpPr>
          <p:cNvPr id="6" name="Slide Number Placeholder 5"/>
          <p:cNvSpPr>
            <a:spLocks noGrp="1"/>
          </p:cNvSpPr>
          <p:nvPr>
            <p:ph type="sldNum" sz="quarter" idx="12"/>
          </p:nvPr>
        </p:nvSpPr>
        <p:spPr/>
        <p:txBody>
          <a:bodyPr/>
          <a:lstStyle/>
          <a:p>
            <a:pPr>
              <a:defRPr/>
            </a:pPr>
            <a:fld id="{EE9C2CDE-449F-4D27-A0C1-7445CF681E3A}" type="slidenum">
              <a:rPr lang="en-US" smtClean="0"/>
              <a:pPr>
                <a:defRPr/>
              </a:pPr>
              <a:t>‹#›</a:t>
            </a:fld>
            <a:endParaRPr lang="en-US" dirty="0"/>
          </a:p>
        </p:txBody>
      </p:sp>
    </p:spTree>
    <p:extLst>
      <p:ext uri="{BB962C8B-B14F-4D97-AF65-F5344CB8AC3E}">
        <p14:creationId xmlns:p14="http://schemas.microsoft.com/office/powerpoint/2010/main" val="3953491596"/>
      </p:ext>
    </p:extLst>
  </p:cSld>
  <p:clrMapOvr>
    <a:masterClrMapping/>
  </p:clrMapOvr>
</p:sldLayout>
</file>

<file path=ppt/slideLayouts/slideLayout46.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7AC34F1E-2398-44A4-9CB5-DAF856C76C40}"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76564901"/>
      </p:ext>
    </p:extLst>
  </p:cSld>
  <p:clrMapOvr>
    <a:masterClrMapping/>
  </p:clrMapOvr>
</p:sldLayout>
</file>

<file path=ppt/slideLayouts/slideLayout47.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a:xfrm>
            <a:off x="457200" y="311484"/>
            <a:ext cx="8229600" cy="1143000"/>
          </a:xfrm>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buNone/>
              <a:defRPr sz="2800">
                <a:solidFill>
                  <a:srgbClr val="000000"/>
                </a:solidFill>
              </a:defRPr>
            </a:lvl1pPr>
            <a:lvl2pPr marL="914400" indent="-457200">
              <a:buFont typeface="Wingdings" panose="05000000000000000000" pitchFamily="2" charset="2"/>
              <a:buChar char="Ø"/>
              <a:defRPr sz="2600">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E9C2CDE-449F-4D27-A0C1-7445CF681E3A}"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1996013073"/>
      </p:ext>
    </p:extLst>
  </p:cSld>
  <p:clrMapOvr>
    <a:masterClrMapping/>
  </p:clrMapOvr>
</p:sldLayout>
</file>

<file path=ppt/slideLayouts/slideLayout48.xml><?xml version="1.0" encoding="utf-8"?>
<p:sldLayout xmlns:a="http://schemas.openxmlformats.org/drawingml/2006/main" xmlns:r="http://schemas.openxmlformats.org/officeDocument/2006/relationships" xmlns:p="http://schemas.openxmlformats.org/presentationml/2006/main" type="obj" preserve="1">
  <p:cSld name="1_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EE9C2CDE-449F-4D27-A0C1-7445CF681E3A}"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3979127597"/>
      </p:ext>
    </p:extLst>
  </p:cSld>
  <p:clrMapOvr>
    <a:masterClrMapping/>
  </p:clrMapOvr>
</p:sldLayout>
</file>

<file path=ppt/slideLayouts/slideLayout49.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363CF05-B679-43F0-A2B9-AEE5D7E069E3}"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283192362"/>
      </p:ext>
    </p:extLst>
  </p:cSld>
  <p:clrMapOvr>
    <a:masterClrMapping/>
  </p:clrMapOvr>
  <p:hf hdr="0" ftr="0" dt="0"/>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8" name="Footer Placeholder 7"/>
          <p:cNvSpPr>
            <a:spLocks noGrp="1"/>
          </p:cNvSpPr>
          <p:nvPr>
            <p:ph type="ftr" sz="quarter" idx="11"/>
          </p:nvPr>
        </p:nvSpPr>
        <p:spPr/>
        <p:txBody>
          <a:bodyPr/>
          <a:lstStyle/>
          <a:p>
            <a:endParaRPr lang="en-US" dirty="0"/>
          </a:p>
        </p:txBody>
      </p:sp>
      <p:sp>
        <p:nvSpPr>
          <p:cNvPr id="9" name="Slide Number Placeholder 8"/>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49306308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50.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07A53AF-3C04-4734-9A3F-E1A6F805E73B}"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2004587221"/>
      </p:ext>
    </p:extLst>
  </p:cSld>
  <p:clrMapOvr>
    <a:masterClrMapping/>
  </p:clrMapOvr>
</p:sldLayout>
</file>

<file path=ppt/slideLayouts/slideLayout51.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8" name="Footer Placeholder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9" name="Slide Number Placeholder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AE40CA9-DA7F-419E-966F-A035FFC7110D}"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1980511811"/>
      </p:ext>
    </p:extLst>
  </p:cSld>
  <p:clrMapOvr>
    <a:masterClrMapping/>
  </p:clrMapOvr>
</p:sldLayout>
</file>

<file path=ppt/slideLayouts/slideLayout52.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4" name="Footer Placeholder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A0130732-D46C-4CD5-8AED-557B3465CA3A}"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3953643573"/>
      </p:ext>
    </p:extLst>
  </p:cSld>
  <p:clrMapOvr>
    <a:masterClrMapping/>
  </p:clrMapOvr>
</p:sldLayout>
</file>

<file path=ppt/slideLayouts/slideLayout53.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3"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5AEB41AB-164A-4DFF-A34B-1B3C6A43F9ED}"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4286942704"/>
      </p:ext>
    </p:extLst>
  </p:cSld>
  <p:clrMapOvr>
    <a:masterClrMapping/>
  </p:clrMapOvr>
</p:sldLayout>
</file>

<file path=ppt/slideLayouts/slideLayout54.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07B4929-2088-4530-B153-C56BE2561901}"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374544988"/>
      </p:ext>
    </p:extLst>
  </p:cSld>
  <p:clrMapOvr>
    <a:masterClrMapping/>
  </p:clrMapOvr>
</p:sldLayout>
</file>

<file path=ppt/slideLayouts/slideLayout55.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2BA523A8-C68C-4CC7-B673-CDFB3328D129}"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2777322606"/>
      </p:ext>
    </p:extLst>
  </p:cSld>
  <p:clrMapOvr>
    <a:masterClrMapping/>
  </p:clrMapOvr>
</p:sldLayout>
</file>

<file path=ppt/slideLayouts/slideLayout56.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9BCD12ED-DA95-4C47-8BFE-210D7DDF8609}"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501421153"/>
      </p:ext>
    </p:extLst>
  </p:cSld>
  <p:clrMapOvr>
    <a:masterClrMapping/>
  </p:clrMapOvr>
</p:sldLayout>
</file>

<file path=ppt/slideLayouts/slideLayout5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8C4DFD13-2095-4D23-A3D0-2E35BDF25EF4}"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1254532745"/>
      </p:ext>
    </p:extLst>
  </p:cSld>
  <p:clrMapOvr>
    <a:masterClrMapping/>
  </p:clrMapOvr>
</p:sldLayout>
</file>

<file path=ppt/slideLayouts/slideLayout5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4" name="Date Placeholder 3"/>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228112259"/>
      </p:ext>
    </p:extLst>
  </p:cSld>
  <p:clrMapOvr>
    <a:masterClrMapping/>
  </p:clrMapOvr>
</p:sldLayout>
</file>

<file path=ppt/slideLayouts/slideLayout5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normAutofit/>
          </a:bodyPr>
          <a:lstStyle>
            <a:lvl1pPr algn="l">
              <a:defRPr sz="4000" b="1">
                <a:solidFill>
                  <a:srgbClr val="000000"/>
                </a:solidFill>
              </a:defRPr>
            </a:lvl1pPr>
          </a:lstStyle>
          <a:p>
            <a:r>
              <a:rPr lang="en-US" dirty="0"/>
              <a:t>Click to edit Master title style</a:t>
            </a:r>
          </a:p>
        </p:txBody>
      </p:sp>
      <p:sp>
        <p:nvSpPr>
          <p:cNvPr id="3" name="Content Placeholder 2"/>
          <p:cNvSpPr>
            <a:spLocks noGrp="1"/>
          </p:cNvSpPr>
          <p:nvPr>
            <p:ph idx="1"/>
          </p:nvPr>
        </p:nvSpPr>
        <p:spPr/>
        <p:txBody>
          <a:bodyPr/>
          <a:lstStyle>
            <a:lvl1pPr marL="0" indent="0">
              <a:spcBef>
                <a:spcPts val="0"/>
              </a:spcBef>
              <a:spcAft>
                <a:spcPts val="600"/>
              </a:spcAft>
              <a:buNone/>
              <a:defRPr sz="2800">
                <a:solidFill>
                  <a:srgbClr val="000000"/>
                </a:solidFill>
              </a:defRPr>
            </a:lvl1pPr>
            <a:lvl2pPr marL="742950" indent="-285750">
              <a:spcBef>
                <a:spcPts val="0"/>
              </a:spcBef>
              <a:spcAft>
                <a:spcPts val="600"/>
              </a:spcAft>
              <a:buFont typeface="Wingdings" panose="05000000000000000000" pitchFamily="2" charset="2"/>
              <a:buChar char="Ø"/>
              <a:defRPr sz="2600">
                <a:solidFill>
                  <a:srgbClr val="000000"/>
                </a:solidFill>
              </a:defRPr>
            </a:lvl2pPr>
            <a:lvl3pPr>
              <a:spcBef>
                <a:spcPts val="0"/>
              </a:spcBef>
              <a:spcAft>
                <a:spcPts val="600"/>
              </a:spcAft>
              <a:defRPr>
                <a:solidFill>
                  <a:srgbClr val="000000"/>
                </a:solidFill>
              </a:defRPr>
            </a:lvl3pPr>
            <a:lvl4pPr>
              <a:defRPr>
                <a:solidFill>
                  <a:srgbClr val="000000"/>
                </a:solidFill>
              </a:defRPr>
            </a:lvl4pPr>
            <a:lvl5pPr>
              <a:defRPr>
                <a:solidFill>
                  <a:srgbClr val="000000"/>
                </a:solidFill>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592432047"/>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Date Placeholder 2"/>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4" name="Footer Placeholder 3"/>
          <p:cNvSpPr>
            <a:spLocks noGrp="1"/>
          </p:cNvSpPr>
          <p:nvPr>
            <p:ph type="ftr" sz="quarter" idx="11"/>
          </p:nvPr>
        </p:nvSpPr>
        <p:spPr/>
        <p:txBody>
          <a:bodyPr/>
          <a:lstStyle/>
          <a:p>
            <a:endParaRPr lang="en-US" dirty="0"/>
          </a:p>
        </p:txBody>
      </p:sp>
      <p:sp>
        <p:nvSpPr>
          <p:cNvPr id="5" name="Slide Number Placeholder 4"/>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143701820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60.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999986" y="1509599"/>
            <a:ext cx="5977126" cy="1362075"/>
          </a:xfrm>
        </p:spPr>
        <p:txBody>
          <a:bodyPr anchor="t"/>
          <a:lstStyle>
            <a:lvl1pPr algn="l">
              <a:defRPr sz="4000" b="1" cap="all">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2999987" y="2906713"/>
            <a:ext cx="5977125" cy="1500187"/>
          </a:xfrm>
        </p:spPr>
        <p:txBody>
          <a:bodyPr anchor="b"/>
          <a:lstStyle>
            <a:lvl1pPr marL="0" indent="0">
              <a:buNone/>
              <a:defRPr sz="2000">
                <a:solidFill>
                  <a:srgbClr val="000000"/>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4" name="Date Placeholder 3"/>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B392DC5D-2FFA-1D43-BE67-4498328BF505}"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415C4280-C049-3F4D-9821-9F213D5518C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1170908588"/>
      </p:ext>
    </p:extLst>
  </p:cSld>
  <p:clrMapOvr>
    <a:masterClrMapping/>
  </p:clrMapOvr>
</p:sldLayout>
</file>

<file path=ppt/slideLayouts/slideLayout6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solidFill>
                  <a:srgbClr val="000000"/>
                </a:solidFill>
              </a:defRPr>
            </a:lvl1pPr>
            <a:lvl2pPr>
              <a:defRPr sz="2400">
                <a:solidFill>
                  <a:srgbClr val="000000"/>
                </a:solidFill>
              </a:defRPr>
            </a:lvl2pPr>
            <a:lvl3pPr>
              <a:defRPr sz="2000">
                <a:solidFill>
                  <a:srgbClr val="000000"/>
                </a:solidFill>
              </a:defRPr>
            </a:lvl3pPr>
            <a:lvl4pPr>
              <a:defRPr sz="1800">
                <a:solidFill>
                  <a:srgbClr val="000000"/>
                </a:solidFill>
              </a:defRPr>
            </a:lvl4pPr>
            <a:lvl5pPr>
              <a:defRPr sz="1800">
                <a:solidFill>
                  <a:srgbClr val="000000"/>
                </a:solidFill>
              </a:defRPr>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272029909"/>
      </p:ext>
    </p:extLst>
  </p:cSld>
  <p:clrMapOvr>
    <a:masterClrMapping/>
  </p:clrMapOvr>
</p:sldLayout>
</file>

<file path=ppt/slideLayouts/slideLayout6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solidFill>
                  <a:srgbClr val="000000"/>
                </a:solidFill>
              </a:defRPr>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solidFill>
                  <a:srgbClr val="000000"/>
                </a:solidFill>
              </a:defRPr>
            </a:lvl1pPr>
            <a:lvl2pPr>
              <a:defRPr sz="2000">
                <a:solidFill>
                  <a:srgbClr val="000000"/>
                </a:solidFill>
              </a:defRPr>
            </a:lvl2pPr>
            <a:lvl3pPr>
              <a:defRPr sz="1800">
                <a:solidFill>
                  <a:srgbClr val="000000"/>
                </a:solidFill>
              </a:defRPr>
            </a:lvl3pPr>
            <a:lvl4pPr>
              <a:defRPr sz="1600">
                <a:solidFill>
                  <a:srgbClr val="000000"/>
                </a:solidFill>
              </a:defRPr>
            </a:lvl4pPr>
            <a:lvl5pPr>
              <a:defRPr sz="1600">
                <a:solidFill>
                  <a:srgbClr val="000000"/>
                </a:solidFill>
              </a:defRPr>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8" name="Footer Placeholder 7"/>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9" name="Slide Number Placeholder 8"/>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2796511685"/>
      </p:ext>
    </p:extLst>
  </p:cSld>
  <p:clrMapOvr>
    <a:masterClrMapping/>
  </p:clrMapOvr>
</p:sldLayout>
</file>

<file path=ppt/slideLayouts/slideLayout6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lgn="l">
              <a:defRPr b="1">
                <a:solidFill>
                  <a:srgbClr val="000000"/>
                </a:solidFill>
              </a:defRPr>
            </a:lvl1pPr>
          </a:lstStyle>
          <a:p>
            <a:r>
              <a:rPr lang="en-US" dirty="0"/>
              <a:t>Click to edit Master title style</a:t>
            </a:r>
          </a:p>
        </p:txBody>
      </p:sp>
      <p:sp>
        <p:nvSpPr>
          <p:cNvPr id="3" name="Date Placeholder 2"/>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4" name="Footer Placeholder 3"/>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Slide Number Placeholder 4"/>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51473339"/>
      </p:ext>
    </p:extLst>
  </p:cSld>
  <p:clrMapOvr>
    <a:masterClrMapping/>
  </p:clrMapOvr>
</p:sldLayout>
</file>

<file path=ppt/slideLayouts/slideLayout6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3" name="Footer Placeholder 2"/>
          <p:cNvSpPr>
            <a:spLocks noGrp="1"/>
          </p:cNvSpPr>
          <p:nvPr>
            <p:ph type="ftr" sz="quarter" idx="11"/>
          </p:nvPr>
        </p:nvSpPr>
        <p:spPr/>
        <p:txBody>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4" name="Slide Number Placeholder 3"/>
          <p:cNvSpPr>
            <a:spLocks noGrp="1"/>
          </p:cNvSpPr>
          <p:nvPr>
            <p:ph type="sldNum" sz="quarter" idx="12"/>
          </p:nvPr>
        </p:nvSpPr>
        <p:spPr/>
        <p:txBody>
          <a:body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337566422"/>
      </p:ext>
    </p:extLst>
  </p:cSld>
  <p:clrMapOvr>
    <a:masterClrMapping/>
  </p:clrMapOvr>
</p:sldLayout>
</file>

<file path=ppt/slideLayouts/slideLayout6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solidFill>
                  <a:srgbClr val="000000"/>
                </a:solidFill>
              </a:defRPr>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solidFill>
                  <a:srgbClr val="000000"/>
                </a:solidFill>
              </a:defRPr>
            </a:lvl1pPr>
            <a:lvl2pPr>
              <a:defRPr sz="2800">
                <a:solidFill>
                  <a:srgbClr val="000000"/>
                </a:solidFill>
              </a:defRPr>
            </a:lvl2pPr>
            <a:lvl3pPr>
              <a:defRPr sz="2400">
                <a:solidFill>
                  <a:srgbClr val="000000"/>
                </a:solidFill>
              </a:defRPr>
            </a:lvl3pPr>
            <a:lvl4pPr>
              <a:defRPr sz="2000">
                <a:solidFill>
                  <a:srgbClr val="000000"/>
                </a:solidFill>
              </a:defRPr>
            </a:lvl4pPr>
            <a:lvl5pPr>
              <a:defRPr sz="2000">
                <a:solidFill>
                  <a:srgbClr val="000000"/>
                </a:solidFill>
              </a:defRPr>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3560686743"/>
      </p:ext>
    </p:extLst>
  </p:cSld>
  <p:clrMapOvr>
    <a:masterClrMapping/>
  </p:clrMapOvr>
</p:sldLayout>
</file>

<file path=ppt/slideLayouts/slideLayout6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solidFill>
                  <a:srgbClr val="000000"/>
                </a:solidFill>
              </a:defRPr>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solidFill>
                  <a:srgbClr val="000000"/>
                </a:solidFill>
              </a:defRPr>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solidFill>
                  <a:srgbClr val="000000"/>
                </a:solidFill>
              </a:defRPr>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Footer Placeholder 5"/>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7" name="Slide Number Placeholder 6"/>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424466416"/>
      </p:ext>
    </p:extLst>
  </p:cSld>
  <p:clrMapOvr>
    <a:masterClrMapping/>
  </p:clrMapOvr>
</p:sldLayout>
</file>

<file path=ppt/slideLayouts/slideLayout67.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lvl1pPr>
              <a:defRPr>
                <a:solidFill>
                  <a:srgbClr val="000000"/>
                </a:solidFill>
              </a:defRPr>
            </a:lvl1pPr>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lvl1pPr>
              <a:defRPr>
                <a:solidFill>
                  <a:srgbClr val="000000"/>
                </a:solidFill>
              </a:defRPr>
            </a:lvl1pPr>
            <a:lvl2pPr>
              <a:defRPr>
                <a:solidFill>
                  <a:srgbClr val="000000"/>
                </a:solidFill>
              </a:defRPr>
            </a:lvl2pPr>
            <a:lvl3pPr>
              <a:defRPr>
                <a:solidFill>
                  <a:srgbClr val="000000"/>
                </a:solidFill>
              </a:defRPr>
            </a:lvl3pPr>
            <a:lvl4pPr>
              <a:defRPr>
                <a:solidFill>
                  <a:srgbClr val="000000"/>
                </a:solidFill>
              </a:defRPr>
            </a:lvl4pPr>
            <a:lvl5pPr>
              <a:defRPr>
                <a:solidFill>
                  <a:srgbClr val="000000"/>
                </a:solidFill>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lvl1pPr>
              <a:defRPr>
                <a:solidFill>
                  <a:srgbClr val="000000"/>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5" name="Footer Placeholder 4"/>
          <p:cNvSpPr>
            <a:spLocks noGrp="1"/>
          </p:cNvSpPr>
          <p:nvPr>
            <p:ph type="ftr" sz="quarter" idx="11"/>
          </p:nvPr>
        </p:nvSpPr>
        <p:spPr/>
        <p:txBody>
          <a:bodyPr/>
          <a:lstStyle>
            <a:lvl1pPr>
              <a:defRPr>
                <a:solidFill>
                  <a:srgbClr val="000000"/>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
        <p:nvSpPr>
          <p:cNvPr id="6" name="Slide Number Placeholder 5"/>
          <p:cNvSpPr>
            <a:spLocks noGrp="1"/>
          </p:cNvSpPr>
          <p:nvPr>
            <p:ph type="sldNum" sz="quarter" idx="12"/>
          </p:nvPr>
        </p:nvSpPr>
        <p:spPr/>
        <p:txBody>
          <a:bodyPr/>
          <a:lstStyle>
            <a:lvl1pPr>
              <a:defRPr>
                <a:solidFill>
                  <a:srgbClr val="000000"/>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0000"/>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0000"/>
              </a:solidFill>
              <a:effectLst/>
              <a:uLnTx/>
              <a:uFillTx/>
              <a:latin typeface="Calibri"/>
              <a:ea typeface="+mn-ea"/>
              <a:cs typeface="+mn-cs"/>
            </a:endParaRPr>
          </a:p>
        </p:txBody>
      </p:sp>
    </p:spTree>
    <p:extLst>
      <p:ext uri="{BB962C8B-B14F-4D97-AF65-F5344CB8AC3E}">
        <p14:creationId xmlns:p14="http://schemas.microsoft.com/office/powerpoint/2010/main" val="752828859"/>
      </p:ext>
    </p:extLst>
  </p:cSld>
  <p:clrMapOvr>
    <a:masterClrMapping/>
  </p:clrMapOvr>
</p:sldLayout>
</file>

<file path=ppt/slideLayouts/slideLayout68.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rgbClr val="0000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dirty="0"/>
              <a:t>Click to edit Master subtitle style</a:t>
            </a:r>
          </a:p>
        </p:txBody>
      </p:sp>
      <p:sp>
        <p:nvSpPr>
          <p:cNvPr id="5"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2E8065E0-4780-412A-B3E2-9456213EF8C3}"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6700561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69.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b="1"/>
            </a:lvl1pPr>
          </a:lstStyle>
          <a:p>
            <a:r>
              <a:rPr lang="en-US" dirty="0"/>
              <a:t>Click to edit Master title style</a:t>
            </a:r>
          </a:p>
        </p:txBody>
      </p:sp>
      <p:sp>
        <p:nvSpPr>
          <p:cNvPr id="3" name="Content Placeholder 2"/>
          <p:cNvSpPr>
            <a:spLocks noGrp="1"/>
          </p:cNvSpPr>
          <p:nvPr>
            <p:ph idx="1"/>
          </p:nvPr>
        </p:nvSpPr>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5"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5281B7A-410B-445E-B81C-B306C97D3174}"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5728005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21952917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0.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dirty="0"/>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lgn="ctr">
              <a:buNone/>
              <a:defRPr sz="4400">
                <a:solidFill>
                  <a:srgbClr val="000000"/>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8"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3EC2C3B5-7628-45B6-B65E-04DE9D7472A6}"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53848440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1.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8" name="Slide Number Placeholder 6"/>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0ADAE4B-DDCA-4D22-B4B9-8BB69BED0A05}"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43300527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2.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6"/>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9" name="Footer Placeholder 7"/>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10" name="Slide Number Placeholder 8"/>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9DD10BDA-F3CF-4411-AC7A-42F11BDD880A}"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367892419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3.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2"/>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5" name="Footer Placeholder 3"/>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6" name="Slide Number Placeholder 4"/>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F23E68D3-8E2A-440C-A2E2-CA6DDA349D70}"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66769416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4.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1"/>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4" name="Footer Placeholder 2"/>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5" name="Slide Number Placeholder 3"/>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D269D49B-01C2-4DB7-BDFA-7294C190E2FA}"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4236319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5.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8" name="Slide Number Placeholder 6"/>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5B501199-BEB5-431D-AB0A-1C7AA1352A8B}"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01328841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6.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8" name="Slide Number Placeholder 6"/>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9A5B9B7C-3DF8-4592-A5B3-F80D26A79EE4}"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78376704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7.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Vertical Text Placeholder 2"/>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118FBAC-A524-4915-853E-565D369A4B8D}"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94484742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8.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7"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56D7C9E-DE52-41CD-9F46-C1AA5779F598}"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1575560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79.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hasCustomPrompt="1"/>
          </p:nvPr>
        </p:nvSpPr>
        <p:spPr>
          <a:xfrm>
            <a:off x="685800" y="2130425"/>
            <a:ext cx="7772400" cy="1470025"/>
          </a:xfrm>
        </p:spPr>
        <p:txBody>
          <a:bodyPr/>
          <a:lstStyle>
            <a:lvl1pPr algn="ctr">
              <a:defRPr/>
            </a:lvl1pPr>
          </a:lstStyle>
          <a:p>
            <a:r>
              <a:rPr lang="en-US" dirty="0"/>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rgbClr val="000000"/>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50789062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625784249"/>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0.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3" name="Content Placeholder 2"/>
          <p:cNvSpPr>
            <a:spLocks noGrp="1"/>
          </p:cNvSpPr>
          <p:nvPr>
            <p:ph idx="1"/>
          </p:nvPr>
        </p:nvSpPr>
        <p:spPr/>
        <p:txBody>
          <a:bodyPr>
            <a:normAutofit/>
          </a:bodyPr>
          <a:lstStyle>
            <a:lvl1pPr>
              <a:defRPr sz="2400"/>
            </a:lvl1pPr>
            <a:lvl2pPr>
              <a:defRPr sz="2200"/>
            </a:lvl2pPr>
            <a:lvl3pPr>
              <a:defRPr sz="2000"/>
            </a:lvl3pPr>
            <a:lvl4pPr>
              <a:defRPr sz="1800"/>
            </a:lvl4pPr>
            <a:lvl5pPr>
              <a:defRPr sz="1600"/>
            </a:lvl5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244235287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1.xml><?xml version="1.0" encoding="utf-8"?>
<p:sldLayout xmlns:a="http://schemas.openxmlformats.org/drawingml/2006/main" xmlns:r="http://schemas.openxmlformats.org/officeDocument/2006/relationships" xmlns:p="http://schemas.openxmlformats.org/presentationml/2006/main"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753889" y="1643194"/>
            <a:ext cx="5977126" cy="1362075"/>
          </a:xfrm>
        </p:spPr>
        <p:txBody>
          <a:bodyPr anchor="t"/>
          <a:lstStyle>
            <a:lvl1pPr algn="ctr">
              <a:defRPr sz="4000" b="1" cap="all"/>
            </a:lvl1pPr>
          </a:lstStyle>
          <a:p>
            <a:r>
              <a:rPr lang="en-US" dirty="0"/>
              <a:t>Click to edit Master title style</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24804683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2.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20405517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3.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8" name="Footer Placeholder 7"/>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9" name="Slide Number Placeholder 8"/>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1040874023"/>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4.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3" name="Date Placeholder 2"/>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4" name="Footer Placeholder 3"/>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Slide Number Placeholder 4"/>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220343312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5.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3" name="Footer Placeholder 2"/>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4" name="Slide Number Placeholder 3"/>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38107281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6.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429702796"/>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7.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Edit Master text styles</a:t>
            </a:r>
          </a:p>
        </p:txBody>
      </p:sp>
      <p:sp>
        <p:nvSpPr>
          <p:cNvPr id="5" name="Date Placeholder 4"/>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Footer Placeholder 5"/>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7" name="Slide Number Placeholder 6"/>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423524615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8.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p:cNvSpPr>
            <a:spLocks noGrp="1"/>
          </p:cNvSpPr>
          <p:nvPr>
            <p:ph type="title" hasCustomPrompt="1"/>
          </p:nvPr>
        </p:nvSpPr>
        <p:spPr/>
        <p:txBody>
          <a:bodyPr/>
          <a:lstStyle/>
          <a:p>
            <a:r>
              <a:rPr lang="en-US" dirty="0"/>
              <a:t>Click To Edit Master Title Style</a:t>
            </a:r>
          </a:p>
        </p:txBody>
      </p:sp>
      <p:sp>
        <p:nvSpPr>
          <p:cNvPr id="3" name="Vertical Text Placeholder 2"/>
          <p:cNvSpPr>
            <a:spLocks noGrp="1"/>
          </p:cNvSpPr>
          <p:nvPr>
            <p:ph type="body" orient="vert" idx="1"/>
          </p:nvPr>
        </p:nvSpPr>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426084046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89.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p:cNvSpPr>
            <a:spLocks noGrp="1"/>
          </p:cNvSpPr>
          <p:nvPr>
            <p:ph type="title" orient="vert"/>
          </p:nvPr>
        </p:nvSpPr>
        <p:spPr>
          <a:xfrm>
            <a:off x="6629400" y="274638"/>
            <a:ext cx="2057400" cy="5851525"/>
          </a:xfrm>
        </p:spPr>
        <p:txBody>
          <a:bodyPr vert="eaVert"/>
          <a:lstStyle/>
          <a:p>
            <a:r>
              <a:rPr lang="en-US"/>
              <a:t>Click to edit Master title style</a:t>
            </a:r>
          </a:p>
        </p:txBody>
      </p:sp>
      <p:sp>
        <p:nvSpPr>
          <p:cNvPr id="3" name="Vertical Text Placeholder 2"/>
          <p:cNvSpPr>
            <a:spLocks noGrp="1"/>
          </p:cNvSpPr>
          <p:nvPr>
            <p:ph type="body" orient="vert" idx="1"/>
          </p:nvPr>
        </p:nvSpPr>
        <p:spPr>
          <a:xfrm>
            <a:off x="457200" y="274638"/>
            <a:ext cx="6019800" cy="5851525"/>
          </a:xfrm>
        </p:spPr>
        <p:txBody>
          <a:bodyPr vert="eaVert"/>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10"/>
          </p:nvPr>
        </p:nvSpPr>
        <p:spPr/>
        <p:txBody>
          <a:body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11"/>
          </p:nvPr>
        </p:nvSpPr>
        <p:spPr/>
        <p:txBody>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12"/>
          </p:nvPr>
        </p:nvSpPr>
        <p:spPr/>
        <p:txBody>
          <a:body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381691066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r>
              <a:rPr lang="en-US" dirty="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5" name="Date Placeholder 4"/>
          <p:cNvSpPr>
            <a:spLocks noGrp="1"/>
          </p:cNvSpPr>
          <p:nvPr>
            <p:ph type="dt" sz="half" idx="10"/>
          </p:nvPr>
        </p:nvSpPr>
        <p:spPr/>
        <p:txBody>
          <a:bodyPr/>
          <a:lstStyle/>
          <a:p>
            <a:fld id="{532762D3-DF72-D540-898C-C4A40E3E62D9}" type="datetimeFigureOut">
              <a:rPr lang="en-US" smtClean="0"/>
              <a:pPr/>
              <a:t>9/9/2024</a:t>
            </a:fld>
            <a:endParaRPr lang="en-US" dirty="0"/>
          </a:p>
        </p:txBody>
      </p:sp>
      <p:sp>
        <p:nvSpPr>
          <p:cNvPr id="6" name="Footer Placeholder 5"/>
          <p:cNvSpPr>
            <a:spLocks noGrp="1"/>
          </p:cNvSpPr>
          <p:nvPr>
            <p:ph type="ftr" sz="quarter" idx="11"/>
          </p:nvPr>
        </p:nvSpPr>
        <p:spPr/>
        <p:txBody>
          <a:bodyPr/>
          <a:lstStyle/>
          <a:p>
            <a:endParaRPr lang="en-US" dirty="0"/>
          </a:p>
        </p:txBody>
      </p:sp>
      <p:sp>
        <p:nvSpPr>
          <p:cNvPr id="7" name="Slide Number Placeholder 6"/>
          <p:cNvSpPr>
            <a:spLocks noGrp="1"/>
          </p:cNvSpPr>
          <p:nvPr>
            <p:ph type="sldNum" sz="quarter" idx="12"/>
          </p:nvPr>
        </p:nvSpPr>
        <p:spPr/>
        <p:txBody>
          <a:body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3313563830"/>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0.xml><?xml version="1.0" encoding="utf-8"?>
<p:sldLayout xmlns:a="http://schemas.openxmlformats.org/drawingml/2006/main" xmlns:r="http://schemas.openxmlformats.org/officeDocument/2006/relationships" xmlns:p="http://schemas.openxmlformats.org/presentationml/2006/main" type="secHead">
  <p:cSld name="2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Edit Master text styles</a:t>
            </a:r>
          </a:p>
        </p:txBody>
      </p:sp>
      <p:sp>
        <p:nvSpPr>
          <p:cNvPr id="6" name="Date Placeholder 3"/>
          <p:cNvSpPr>
            <a:spLocks noGrp="1"/>
          </p:cNvSpPr>
          <p:nvPr>
            <p:ph type="dt" sz="half" idx="10"/>
          </p:nvPr>
        </p:nvSpPr>
        <p:spPr/>
        <p:txBody>
          <a:bodyPr/>
          <a:lstStyle>
            <a:lvl1pPr>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7" name="Footer Placeholder 4"/>
          <p:cNvSpPr>
            <a:spLocks noGrp="1"/>
          </p:cNvSpPr>
          <p:nvPr>
            <p:ph type="ftr" sz="quarter" idx="11"/>
          </p:nvPr>
        </p:nvSpPr>
        <p:spPr/>
        <p:txBody>
          <a:bodyPr/>
          <a:lstStyle>
            <a:lvl1pPr>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8" name="Slide Number Placeholder 5"/>
          <p:cNvSpPr>
            <a:spLocks noGrp="1"/>
          </p:cNvSpPr>
          <p:nvPr>
            <p:ph type="sldNum" sz="quarter" idx="12"/>
          </p:nvPr>
        </p:nvSpPr>
        <p:spPr/>
        <p:txBody>
          <a:bodyPr/>
          <a:lstStyle>
            <a:lvl1pPr>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1371242275"/>
      </p:ext>
    </p:extLst>
  </p:cSld>
  <p:clrMapOvr>
    <a:masterClrMapping/>
  </p:clrMapOvr>
</p:sldLayout>
</file>

<file path=ppt/slideLayouts/slideLayout9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p:cNvSpPr>
            <a:spLocks noGrp="1"/>
          </p:cNvSpPr>
          <p:nvPr>
            <p:ph type="ctrTitle"/>
          </p:nvPr>
        </p:nvSpPr>
        <p:spPr>
          <a:xfrm>
            <a:off x="685800" y="2130425"/>
            <a:ext cx="7772400" cy="1470025"/>
          </a:xfrm>
        </p:spPr>
        <p:txBody>
          <a:bodyPr/>
          <a:lstStyle/>
          <a:p>
            <a:r>
              <a:rPr lang="en-US"/>
              <a:t>Click to edit Master title style</a:t>
            </a:r>
          </a:p>
        </p:txBody>
      </p:sp>
      <p:sp>
        <p:nvSpPr>
          <p:cNvPr id="3" name="Subtitle 2"/>
          <p:cNvSpPr>
            <a:spLocks noGrp="1"/>
          </p:cNvSpPr>
          <p:nvPr>
            <p:ph type="subTitle" idx="1"/>
          </p:nvPr>
        </p:nvSpPr>
        <p:spPr>
          <a:xfrm>
            <a:off x="1371600" y="3886200"/>
            <a:ext cx="6400800" cy="1752600"/>
          </a:xfrm>
        </p:spPr>
        <p:txBody>
          <a:bodyPr/>
          <a:lstStyle>
            <a:lvl1pPr marL="0" indent="0" algn="ctr">
              <a:buNone/>
              <a:defRPr>
                <a:solidFill>
                  <a:schemeClr val="tx1">
                    <a:tint val="75000"/>
                  </a:schemeClr>
                </a:solidFill>
              </a:defRPr>
            </a:lvl1pPr>
            <a:lvl2pPr marL="457200" indent="0" algn="ctr">
              <a:buNone/>
              <a:defRPr>
                <a:solidFill>
                  <a:schemeClr val="tx1">
                    <a:tint val="75000"/>
                  </a:schemeClr>
                </a:solidFill>
              </a:defRPr>
            </a:lvl2pPr>
            <a:lvl3pPr marL="914400" indent="0" algn="ctr">
              <a:buNone/>
              <a:defRPr>
                <a:solidFill>
                  <a:schemeClr val="tx1">
                    <a:tint val="75000"/>
                  </a:schemeClr>
                </a:solidFill>
              </a:defRPr>
            </a:lvl3pPr>
            <a:lvl4pPr marL="1371600" indent="0" algn="ctr">
              <a:buNone/>
              <a:defRPr>
                <a:solidFill>
                  <a:schemeClr val="tx1">
                    <a:tint val="75000"/>
                  </a:schemeClr>
                </a:solidFill>
              </a:defRPr>
            </a:lvl4pPr>
            <a:lvl5pPr marL="1828800" indent="0" algn="ctr">
              <a:buNone/>
              <a:defRPr>
                <a:solidFill>
                  <a:schemeClr val="tx1">
                    <a:tint val="75000"/>
                  </a:schemeClr>
                </a:solidFill>
              </a:defRPr>
            </a:lvl5pPr>
            <a:lvl6pPr marL="2286000" indent="0" algn="ctr">
              <a:buNone/>
              <a:defRPr>
                <a:solidFill>
                  <a:schemeClr val="tx1">
                    <a:tint val="75000"/>
                  </a:schemeClr>
                </a:solidFill>
              </a:defRPr>
            </a:lvl6pPr>
            <a:lvl7pPr marL="2743200" indent="0" algn="ctr">
              <a:buNone/>
              <a:defRPr>
                <a:solidFill>
                  <a:schemeClr val="tx1">
                    <a:tint val="75000"/>
                  </a:schemeClr>
                </a:solidFill>
              </a:defRPr>
            </a:lvl7pPr>
            <a:lvl8pPr marL="3200400" indent="0" algn="ctr">
              <a:buNone/>
              <a:defRPr>
                <a:solidFill>
                  <a:schemeClr val="tx1">
                    <a:tint val="75000"/>
                  </a:schemeClr>
                </a:solidFill>
              </a:defRPr>
            </a:lvl8pPr>
            <a:lvl9pPr marL="3657600" indent="0" algn="ctr">
              <a:buNone/>
              <a:defRPr>
                <a:solidFill>
                  <a:schemeClr val="tx1">
                    <a:tint val="75000"/>
                  </a:schemeClr>
                </a:solidFill>
              </a:defRPr>
            </a:lvl9pPr>
          </a:lstStyle>
          <a:p>
            <a:r>
              <a:rPr lang="en-US"/>
              <a:t>Click to edit Master subtitle style</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99820505-F4B5-479B-BCFE-A23CA5B7D6BF}"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31369075"/>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6"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7"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6842A37D-74F9-4751-9A29-1656DCD9EF19}"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73335575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3.xml><?xml version="1.0" encoding="utf-8"?>
<p:sldLayout xmlns:a="http://schemas.openxmlformats.org/drawingml/2006/main" xmlns:r="http://schemas.openxmlformats.org/officeDocument/2006/relationships" xmlns:p="http://schemas.openxmlformats.org/presentationml/2006/main" type="secHead" preserve="1">
  <p:cSld name="1_Section Header">
    <p:spTree>
      <p:nvGrpSpPr>
        <p:cNvPr id="1" name=""/>
        <p:cNvGrpSpPr/>
        <p:nvPr/>
      </p:nvGrpSpPr>
      <p:grpSpPr>
        <a:xfrm>
          <a:off x="0" y="0"/>
          <a:ext cx="0" cy="0"/>
          <a:chOff x="0" y="0"/>
          <a:chExt cx="0" cy="0"/>
        </a:xfrm>
      </p:grpSpPr>
      <p:sp>
        <p:nvSpPr>
          <p:cNvPr id="2" name="Title 1"/>
          <p:cNvSpPr>
            <a:spLocks noGrp="1"/>
          </p:cNvSpPr>
          <p:nvPr>
            <p:ph type="title"/>
          </p:nvPr>
        </p:nvSpPr>
        <p:spPr>
          <a:xfrm>
            <a:off x="2517587" y="4406900"/>
            <a:ext cx="5977126" cy="1362075"/>
          </a:xfrm>
        </p:spPr>
        <p:txBody>
          <a:bodyPr anchor="t"/>
          <a:lstStyle>
            <a:lvl1pPr algn="l">
              <a:defRPr sz="4000" b="1" cap="all"/>
            </a:lvl1pPr>
          </a:lstStyle>
          <a:p>
            <a:r>
              <a:rPr lang="en-US"/>
              <a:t>Click to edit Master title style</a:t>
            </a:r>
          </a:p>
        </p:txBody>
      </p:sp>
      <p:sp>
        <p:nvSpPr>
          <p:cNvPr id="3" name="Text Placeholder 2"/>
          <p:cNvSpPr>
            <a:spLocks noGrp="1"/>
          </p:cNvSpPr>
          <p:nvPr>
            <p:ph type="body" idx="1"/>
          </p:nvPr>
        </p:nvSpPr>
        <p:spPr>
          <a:xfrm>
            <a:off x="2517587" y="2906713"/>
            <a:ext cx="5977125" cy="1500187"/>
          </a:xfrm>
        </p:spPr>
        <p:txBody>
          <a:bodyPr anchor="b"/>
          <a:lstStyle>
            <a:lvl1pPr marL="0" indent="0">
              <a:buNone/>
              <a:defRPr sz="2000">
                <a:solidFill>
                  <a:schemeClr val="tx1">
                    <a:tint val="75000"/>
                  </a:schemeClr>
                </a:solidFill>
              </a:defRPr>
            </a:lvl1pPr>
            <a:lvl2pPr marL="457200" indent="0">
              <a:buNone/>
              <a:defRPr sz="1800">
                <a:solidFill>
                  <a:schemeClr val="tx1">
                    <a:tint val="75000"/>
                  </a:schemeClr>
                </a:solidFill>
              </a:defRPr>
            </a:lvl2pPr>
            <a:lvl3pPr marL="914400" indent="0">
              <a:buNone/>
              <a:defRPr sz="1600">
                <a:solidFill>
                  <a:schemeClr val="tx1">
                    <a:tint val="75000"/>
                  </a:schemeClr>
                </a:solidFill>
              </a:defRPr>
            </a:lvl3pPr>
            <a:lvl4pPr marL="1371600" indent="0">
              <a:buNone/>
              <a:defRPr sz="1400">
                <a:solidFill>
                  <a:schemeClr val="tx1">
                    <a:tint val="75000"/>
                  </a:schemeClr>
                </a:solidFill>
              </a:defRPr>
            </a:lvl4pPr>
            <a:lvl5pPr marL="1828800" indent="0">
              <a:buNone/>
              <a:defRPr sz="1400">
                <a:solidFill>
                  <a:schemeClr val="tx1">
                    <a:tint val="75000"/>
                  </a:schemeClr>
                </a:solidFill>
              </a:defRPr>
            </a:lvl5pPr>
            <a:lvl6pPr marL="2286000" indent="0">
              <a:buNone/>
              <a:defRPr sz="1400">
                <a:solidFill>
                  <a:schemeClr val="tx1">
                    <a:tint val="75000"/>
                  </a:schemeClr>
                </a:solidFill>
              </a:defRPr>
            </a:lvl6pPr>
            <a:lvl7pPr marL="2743200" indent="0">
              <a:buNone/>
              <a:defRPr sz="1400">
                <a:solidFill>
                  <a:schemeClr val="tx1">
                    <a:tint val="75000"/>
                  </a:schemeClr>
                </a:solidFill>
              </a:defRPr>
            </a:lvl7pPr>
            <a:lvl8pPr marL="3200400" indent="0">
              <a:buNone/>
              <a:defRPr sz="1400">
                <a:solidFill>
                  <a:schemeClr val="tx1">
                    <a:tint val="75000"/>
                  </a:schemeClr>
                </a:solidFill>
              </a:defRPr>
            </a:lvl8pPr>
            <a:lvl9pPr marL="3657600" indent="0">
              <a:buNone/>
              <a:defRPr sz="1400">
                <a:solidFill>
                  <a:schemeClr val="tx1">
                    <a:tint val="75000"/>
                  </a:schemeClr>
                </a:solidFill>
              </a:defRPr>
            </a:lvl9pPr>
          </a:lstStyle>
          <a:p>
            <a:pPr lvl="0"/>
            <a:r>
              <a:rPr lang="en-US"/>
              <a:t>Click to edit Master text styles</a:t>
            </a:r>
          </a:p>
        </p:txBody>
      </p:sp>
      <p:sp>
        <p:nvSpPr>
          <p:cNvPr id="6" name="Date Placeholder 3"/>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4"/>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5"/>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0762FEA8-43E7-48D2-9F9A-5B2F255AA7A8}"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8607916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Content Placeholder 2"/>
          <p:cNvSpPr>
            <a:spLocks noGrp="1"/>
          </p:cNvSpPr>
          <p:nvPr>
            <p:ph sz="half" idx="1"/>
          </p:nvPr>
        </p:nvSpPr>
        <p:spPr>
          <a:xfrm>
            <a:off x="457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p:cNvSpPr>
            <a:spLocks noGrp="1"/>
          </p:cNvSpPr>
          <p:nvPr>
            <p:ph sz="half" idx="2"/>
          </p:nvPr>
        </p:nvSpPr>
        <p:spPr>
          <a:xfrm>
            <a:off x="4648200" y="1600200"/>
            <a:ext cx="4038600" cy="4525963"/>
          </a:xfrm>
        </p:spPr>
        <p:txBody>
          <a:bodyPr/>
          <a:lstStyle>
            <a:lvl1pPr>
              <a:defRPr sz="2800"/>
            </a:lvl1pPr>
            <a:lvl2pPr>
              <a:defRPr sz="2400"/>
            </a:lvl2pPr>
            <a:lvl3pPr>
              <a:defRPr sz="2000"/>
            </a:lvl3pPr>
            <a:lvl4pPr>
              <a:defRPr sz="1800"/>
            </a:lvl4pPr>
            <a:lvl5pPr>
              <a:defRPr sz="1800"/>
            </a:lvl5pPr>
            <a:lvl6pPr>
              <a:defRPr sz="1800"/>
            </a:lvl6pPr>
            <a:lvl7pPr>
              <a:defRPr sz="1800"/>
            </a:lvl7pPr>
            <a:lvl8pPr>
              <a:defRPr sz="1800"/>
            </a:lvl8pPr>
            <a:lvl9pPr>
              <a:defRPr sz="18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F89972F0-032F-4367-A3E7-05C15025BF82}"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225294467"/>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lvl1pPr>
              <a:defRPr/>
            </a:lvl1pPr>
          </a:lstStyle>
          <a:p>
            <a:r>
              <a:rPr lang="en-US"/>
              <a:t>Click to edit Master title style</a:t>
            </a:r>
          </a:p>
        </p:txBody>
      </p:sp>
      <p:sp>
        <p:nvSpPr>
          <p:cNvPr id="3" name="Text Placeholder 2"/>
          <p:cNvSpPr>
            <a:spLocks noGrp="1"/>
          </p:cNvSpPr>
          <p:nvPr>
            <p:ph type="body" idx="1"/>
          </p:nvPr>
        </p:nvSpPr>
        <p:spPr>
          <a:xfrm>
            <a:off x="457200" y="1535113"/>
            <a:ext cx="4040188"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4" name="Content Placeholder 3"/>
          <p:cNvSpPr>
            <a:spLocks noGrp="1"/>
          </p:cNvSpPr>
          <p:nvPr>
            <p:ph sz="half" idx="2"/>
          </p:nvPr>
        </p:nvSpPr>
        <p:spPr>
          <a:xfrm>
            <a:off x="457200" y="2174875"/>
            <a:ext cx="4040188"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p:cNvSpPr>
            <a:spLocks noGrp="1"/>
          </p:cNvSpPr>
          <p:nvPr>
            <p:ph type="body" sz="quarter" idx="3"/>
          </p:nvPr>
        </p:nvSpPr>
        <p:spPr>
          <a:xfrm>
            <a:off x="4645025" y="1535113"/>
            <a:ext cx="4041775" cy="639762"/>
          </a:xfrm>
        </p:spPr>
        <p:txBody>
          <a:bodyPr anchor="b"/>
          <a:lstStyle>
            <a:lvl1pPr marL="0" indent="0">
              <a:buNone/>
              <a:defRPr sz="2400" b="1"/>
            </a:lvl1pPr>
            <a:lvl2pPr marL="457200" indent="0">
              <a:buNone/>
              <a:defRPr sz="2000" b="1"/>
            </a:lvl2pPr>
            <a:lvl3pPr marL="914400" indent="0">
              <a:buNone/>
              <a:defRPr sz="1800" b="1"/>
            </a:lvl3pPr>
            <a:lvl4pPr marL="1371600" indent="0">
              <a:buNone/>
              <a:defRPr sz="1600" b="1"/>
            </a:lvl4pPr>
            <a:lvl5pPr marL="1828800" indent="0">
              <a:buNone/>
              <a:defRPr sz="1600" b="1"/>
            </a:lvl5pPr>
            <a:lvl6pPr marL="2286000" indent="0">
              <a:buNone/>
              <a:defRPr sz="1600" b="1"/>
            </a:lvl6pPr>
            <a:lvl7pPr marL="2743200" indent="0">
              <a:buNone/>
              <a:defRPr sz="1600" b="1"/>
            </a:lvl7pPr>
            <a:lvl8pPr marL="3200400" indent="0">
              <a:buNone/>
              <a:defRPr sz="1600" b="1"/>
            </a:lvl8pPr>
            <a:lvl9pPr marL="3657600" indent="0">
              <a:buNone/>
              <a:defRPr sz="1600" b="1"/>
            </a:lvl9pPr>
          </a:lstStyle>
          <a:p>
            <a:pPr lvl="0"/>
            <a:r>
              <a:rPr lang="en-US"/>
              <a:t>Click to edit Master text styles</a:t>
            </a:r>
          </a:p>
        </p:txBody>
      </p:sp>
      <p:sp>
        <p:nvSpPr>
          <p:cNvPr id="6" name="Content Placeholder 5"/>
          <p:cNvSpPr>
            <a:spLocks noGrp="1"/>
          </p:cNvSpPr>
          <p:nvPr>
            <p:ph sz="quarter" idx="4"/>
          </p:nvPr>
        </p:nvSpPr>
        <p:spPr>
          <a:xfrm>
            <a:off x="4645025" y="2174875"/>
            <a:ext cx="4041775" cy="3951288"/>
          </a:xfrm>
        </p:spPr>
        <p:txBody>
          <a:bodyPr/>
          <a:lstStyle>
            <a:lvl1pPr>
              <a:defRPr sz="2400"/>
            </a:lvl1pPr>
            <a:lvl2pPr>
              <a:defRPr sz="2000"/>
            </a:lvl2pPr>
            <a:lvl3pPr>
              <a:defRPr sz="1800"/>
            </a:lvl3pPr>
            <a:lvl4pPr>
              <a:defRPr sz="1600"/>
            </a:lvl4pPr>
            <a:lvl5pPr>
              <a:defRPr sz="1600"/>
            </a:lvl5pPr>
            <a:lvl6pPr>
              <a:defRPr sz="1600"/>
            </a:lvl6pPr>
            <a:lvl7pPr>
              <a:defRPr sz="1600"/>
            </a:lvl7pPr>
            <a:lvl8pPr>
              <a:defRPr sz="1600"/>
            </a:lvl8pPr>
            <a:lvl9pPr>
              <a:defRPr sz="16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Date Placeholder 6"/>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9" name="Footer Placeholder 7"/>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10" name="Slide Number Placeholder 8"/>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D32ABD10-85D0-4FEB-99ED-EFFD52B90749}"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93660478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4" name="Date Placeholder 2"/>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5" name="Footer Placeholder 3"/>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6" name="Slide Number Placeholder 4"/>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CD946B33-D1EA-403F-8B31-D070BD9F2157}"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093079408"/>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7.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3" name="Date Placeholder 1"/>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4" name="Footer Placeholder 2"/>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5" name="Slide Number Placeholder 3"/>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28CC7466-02B4-41E3-894E-0637EF17B883}"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494863271"/>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8.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457200" y="273050"/>
            <a:ext cx="3008313" cy="1162050"/>
          </a:xfrm>
        </p:spPr>
        <p:txBody>
          <a:bodyPr anchor="b"/>
          <a:lstStyle>
            <a:lvl1pPr algn="l">
              <a:defRPr sz="2000" b="1"/>
            </a:lvl1pPr>
          </a:lstStyle>
          <a:p>
            <a:r>
              <a:rPr lang="en-US"/>
              <a:t>Click to edit Master title style</a:t>
            </a:r>
          </a:p>
        </p:txBody>
      </p:sp>
      <p:sp>
        <p:nvSpPr>
          <p:cNvPr id="3" name="Content Placeholder 2"/>
          <p:cNvSpPr>
            <a:spLocks noGrp="1"/>
          </p:cNvSpPr>
          <p:nvPr>
            <p:ph idx="1"/>
          </p:nvPr>
        </p:nvSpPr>
        <p:spPr>
          <a:xfrm>
            <a:off x="3575050" y="273050"/>
            <a:ext cx="5111750" cy="5853113"/>
          </a:xfrm>
        </p:spPr>
        <p:txBody>
          <a:bodyPr/>
          <a:lstStyle>
            <a:lvl1pPr>
              <a:defRPr sz="3200"/>
            </a:lvl1pPr>
            <a:lvl2pPr>
              <a:defRPr sz="2800"/>
            </a:lvl2pPr>
            <a:lvl3pPr>
              <a:defRPr sz="2400"/>
            </a:lvl3pPr>
            <a:lvl4pPr>
              <a:defRPr sz="2000"/>
            </a:lvl4pPr>
            <a:lvl5pPr>
              <a:defRPr sz="2000"/>
            </a:lvl5pPr>
            <a:lvl6pPr>
              <a:defRPr sz="2000"/>
            </a:lvl6pPr>
            <a:lvl7pPr>
              <a:defRPr sz="2000"/>
            </a:lvl7pPr>
            <a:lvl8pPr>
              <a:defRPr sz="2000"/>
            </a:lvl8pPr>
            <a:lvl9pPr>
              <a:defRPr sz="20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p:cNvSpPr>
            <a:spLocks noGrp="1"/>
          </p:cNvSpPr>
          <p:nvPr>
            <p:ph type="body" sz="half" idx="2"/>
          </p:nvPr>
        </p:nvSpPr>
        <p:spPr>
          <a:xfrm>
            <a:off x="457200" y="1435100"/>
            <a:ext cx="3008313" cy="4691063"/>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FBE929D8-AA2A-4532-951C-5A38133B2446}"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3878293772"/>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Layouts/slideLayout99.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p:cNvSpPr>
            <a:spLocks noGrp="1"/>
          </p:cNvSpPr>
          <p:nvPr>
            <p:ph type="title"/>
          </p:nvPr>
        </p:nvSpPr>
        <p:spPr>
          <a:xfrm>
            <a:off x="1792288" y="4800600"/>
            <a:ext cx="5486400" cy="566738"/>
          </a:xfrm>
        </p:spPr>
        <p:txBody>
          <a:bodyPr anchor="b"/>
          <a:lstStyle>
            <a:lvl1pPr algn="l">
              <a:defRPr sz="2000" b="1"/>
            </a:lvl1pPr>
          </a:lstStyle>
          <a:p>
            <a:r>
              <a:rPr lang="en-US"/>
              <a:t>Click to edit Master title style</a:t>
            </a:r>
          </a:p>
        </p:txBody>
      </p:sp>
      <p:sp>
        <p:nvSpPr>
          <p:cNvPr id="3" name="Picture Placeholder 2"/>
          <p:cNvSpPr>
            <a:spLocks noGrp="1"/>
          </p:cNvSpPr>
          <p:nvPr>
            <p:ph type="pic" idx="1"/>
          </p:nvPr>
        </p:nvSpPr>
        <p:spPr>
          <a:xfrm>
            <a:off x="1792288" y="612775"/>
            <a:ext cx="5486400" cy="4114800"/>
          </a:xfrm>
        </p:spPr>
        <p:txBody>
          <a:bodyPr rtlCol="0">
            <a:normAutofit/>
          </a:bodyPr>
          <a:lstStyle>
            <a:lvl1pPr marL="0" indent="0">
              <a:buNone/>
              <a:defRPr sz="3200"/>
            </a:lvl1pPr>
            <a:lvl2pPr marL="457200" indent="0">
              <a:buNone/>
              <a:defRPr sz="2800"/>
            </a:lvl2pPr>
            <a:lvl3pPr marL="914400" indent="0">
              <a:buNone/>
              <a:defRPr sz="2400"/>
            </a:lvl3pPr>
            <a:lvl4pPr marL="1371600" indent="0">
              <a:buNone/>
              <a:defRPr sz="2000"/>
            </a:lvl4pPr>
            <a:lvl5pPr marL="1828800" indent="0">
              <a:buNone/>
              <a:defRPr sz="2000"/>
            </a:lvl5pPr>
            <a:lvl6pPr marL="2286000" indent="0">
              <a:buNone/>
              <a:defRPr sz="2000"/>
            </a:lvl6pPr>
            <a:lvl7pPr marL="2743200" indent="0">
              <a:buNone/>
              <a:defRPr sz="2000"/>
            </a:lvl7pPr>
            <a:lvl8pPr marL="3200400" indent="0">
              <a:buNone/>
              <a:defRPr sz="2000"/>
            </a:lvl8pPr>
            <a:lvl9pPr marL="3657600" indent="0">
              <a:buNone/>
              <a:defRPr sz="2000"/>
            </a:lvl9pPr>
          </a:lstStyle>
          <a:p>
            <a:pPr lvl="0"/>
            <a:r>
              <a:rPr lang="en-US" noProof="0"/>
              <a:t>Click icon to add picture</a:t>
            </a:r>
          </a:p>
        </p:txBody>
      </p:sp>
      <p:sp>
        <p:nvSpPr>
          <p:cNvPr id="4" name="Text Placeholder 3"/>
          <p:cNvSpPr>
            <a:spLocks noGrp="1"/>
          </p:cNvSpPr>
          <p:nvPr>
            <p:ph type="body" sz="half" idx="2"/>
          </p:nvPr>
        </p:nvSpPr>
        <p:spPr>
          <a:xfrm>
            <a:off x="1792288" y="5367338"/>
            <a:ext cx="5486400" cy="804862"/>
          </a:xfrm>
        </p:spPr>
        <p:txBody>
          <a:bodyPr/>
          <a:lstStyle>
            <a:lvl1pPr marL="0" indent="0">
              <a:buNone/>
              <a:defRPr sz="1400"/>
            </a:lvl1pPr>
            <a:lvl2pPr marL="457200" indent="0">
              <a:buNone/>
              <a:defRPr sz="1200"/>
            </a:lvl2pPr>
            <a:lvl3pPr marL="914400" indent="0">
              <a:buNone/>
              <a:defRPr sz="1000"/>
            </a:lvl3pPr>
            <a:lvl4pPr marL="1371600" indent="0">
              <a:buNone/>
              <a:defRPr sz="900"/>
            </a:lvl4pPr>
            <a:lvl5pPr marL="1828800" indent="0">
              <a:buNone/>
              <a:defRPr sz="900"/>
            </a:lvl5pPr>
            <a:lvl6pPr marL="2286000" indent="0">
              <a:buNone/>
              <a:defRPr sz="900"/>
            </a:lvl6pPr>
            <a:lvl7pPr marL="2743200" indent="0">
              <a:buNone/>
              <a:defRPr sz="900"/>
            </a:lvl7pPr>
            <a:lvl8pPr marL="3200400" indent="0">
              <a:buNone/>
              <a:defRPr sz="900"/>
            </a:lvl8pPr>
            <a:lvl9pPr marL="3657600" indent="0">
              <a:buNone/>
              <a:defRPr sz="900"/>
            </a:lvl9pPr>
          </a:lstStyle>
          <a:p>
            <a:pPr lvl="0"/>
            <a:r>
              <a:rPr lang="en-US"/>
              <a:t>Click to edit Master text styles</a:t>
            </a:r>
          </a:p>
        </p:txBody>
      </p:sp>
      <p:sp>
        <p:nvSpPr>
          <p:cNvPr id="6" name="Date Placeholder 4"/>
          <p:cNvSpPr>
            <a:spLocks noGrp="1"/>
          </p:cNvSpPr>
          <p:nvPr>
            <p:ph type="dt" sz="half" idx="10"/>
          </p:nvPr>
        </p:nvSpPr>
        <p:spPr/>
        <p:txBody>
          <a:bodyPr/>
          <a:lstStyle>
            <a:lvl1pPr>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alibri"/>
              <a:ea typeface="+mn-ea"/>
              <a:cs typeface="+mn-cs"/>
            </a:endParaRPr>
          </a:p>
        </p:txBody>
      </p:sp>
      <p:sp>
        <p:nvSpPr>
          <p:cNvPr id="7" name="Footer Placeholder 5"/>
          <p:cNvSpPr>
            <a:spLocks noGrp="1"/>
          </p:cNvSpPr>
          <p:nvPr>
            <p:ph type="ftr" sz="quarter" idx="11"/>
          </p:nvPr>
        </p:nvSpPr>
        <p:spPr/>
        <p:txBody>
          <a:bodyPr/>
          <a:lstStyle>
            <a:lvl1pPr>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t>7-26</a:t>
            </a:r>
          </a:p>
        </p:txBody>
      </p:sp>
      <p:sp>
        <p:nvSpPr>
          <p:cNvPr id="8" name="Slide Number Placeholder 6"/>
          <p:cNvSpPr>
            <a:spLocks noGrp="1"/>
          </p:cNvSpPr>
          <p:nvPr>
            <p:ph type="sldNum" sz="quarter" idx="12"/>
          </p:nvPr>
        </p:nvSpPr>
        <p:spPr/>
        <p:txBody>
          <a:bodyPr/>
          <a:lstStyle>
            <a:lvl1pPr>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9AC335DC-9DA0-4F8F-BEBD-292E69251A32}" type="slidenum">
              <a:rPr kumimoji="0" lang="en-US" sz="1200" b="0" i="0" u="none" strike="noStrike" kern="1200" cap="none" spc="0" normalizeH="0" baseline="0" noProof="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148528614"/>
      </p:ext>
    </p:extLst>
  </p:cSld>
  <p:clrMapOvr>
    <a:masterClrMapping/>
  </p:clrMapOvr>
  <p:extLst>
    <p:ext uri="{DCECCB84-F9BA-43D5-87BE-67443E8EF086}">
      <p15:sldGuideLst xmlns:p15="http://schemas.microsoft.com/office/powerpoint/2012/main">
        <p15:guide id="1" orient="horz" pos="2160" userDrawn="1">
          <p15:clr>
            <a:srgbClr val="FBAE40"/>
          </p15:clr>
        </p15:guide>
        <p15:guide id="2" pos="2880" userDrawn="1">
          <p15:clr>
            <a:srgbClr val="FBAE40"/>
          </p15:clr>
        </p15:guide>
      </p15:sldGuideLst>
    </p:ext>
  </p:extLs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theme" Target="../theme/theme1.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10.xml.rels><?xml version="1.0" encoding="UTF-8" standalone="yes"?>
<Relationships xmlns="http://schemas.openxmlformats.org/package/2006/relationships"><Relationship Id="rId8" Type="http://schemas.openxmlformats.org/officeDocument/2006/relationships/slideLayout" Target="../slideLayouts/slideLayout98.xml"/><Relationship Id="rId3" Type="http://schemas.openxmlformats.org/officeDocument/2006/relationships/slideLayout" Target="../slideLayouts/slideLayout93.xml"/><Relationship Id="rId7" Type="http://schemas.openxmlformats.org/officeDocument/2006/relationships/slideLayout" Target="../slideLayouts/slideLayout97.xml"/><Relationship Id="rId12" Type="http://schemas.openxmlformats.org/officeDocument/2006/relationships/theme" Target="../theme/theme10.xml"/><Relationship Id="rId2" Type="http://schemas.openxmlformats.org/officeDocument/2006/relationships/slideLayout" Target="../slideLayouts/slideLayout92.xml"/><Relationship Id="rId1" Type="http://schemas.openxmlformats.org/officeDocument/2006/relationships/slideLayout" Target="../slideLayouts/slideLayout91.xml"/><Relationship Id="rId6" Type="http://schemas.openxmlformats.org/officeDocument/2006/relationships/slideLayout" Target="../slideLayouts/slideLayout96.xml"/><Relationship Id="rId11" Type="http://schemas.openxmlformats.org/officeDocument/2006/relationships/slideLayout" Target="../slideLayouts/slideLayout101.xml"/><Relationship Id="rId5" Type="http://schemas.openxmlformats.org/officeDocument/2006/relationships/slideLayout" Target="../slideLayouts/slideLayout95.xml"/><Relationship Id="rId10" Type="http://schemas.openxmlformats.org/officeDocument/2006/relationships/slideLayout" Target="../slideLayouts/slideLayout100.xml"/><Relationship Id="rId4" Type="http://schemas.openxmlformats.org/officeDocument/2006/relationships/slideLayout" Target="../slideLayouts/slideLayout94.xml"/><Relationship Id="rId9" Type="http://schemas.openxmlformats.org/officeDocument/2006/relationships/slideLayout" Target="../slideLayouts/slideLayout99.xml"/></Relationships>
</file>

<file path=ppt/slideMasters/_rels/slideMaster11.xml.rels><?xml version="1.0" encoding="UTF-8" standalone="yes"?>
<Relationships xmlns="http://schemas.openxmlformats.org/package/2006/relationships"><Relationship Id="rId8" Type="http://schemas.openxmlformats.org/officeDocument/2006/relationships/slideLayout" Target="../slideLayouts/slideLayout109.xml"/><Relationship Id="rId3" Type="http://schemas.openxmlformats.org/officeDocument/2006/relationships/slideLayout" Target="../slideLayouts/slideLayout104.xml"/><Relationship Id="rId7" Type="http://schemas.openxmlformats.org/officeDocument/2006/relationships/slideLayout" Target="../slideLayouts/slideLayout108.xml"/><Relationship Id="rId12" Type="http://schemas.openxmlformats.org/officeDocument/2006/relationships/theme" Target="../theme/theme11.xml"/><Relationship Id="rId2" Type="http://schemas.openxmlformats.org/officeDocument/2006/relationships/slideLayout" Target="../slideLayouts/slideLayout103.xml"/><Relationship Id="rId1" Type="http://schemas.openxmlformats.org/officeDocument/2006/relationships/slideLayout" Target="../slideLayouts/slideLayout102.xml"/><Relationship Id="rId6" Type="http://schemas.openxmlformats.org/officeDocument/2006/relationships/slideLayout" Target="../slideLayouts/slideLayout107.xml"/><Relationship Id="rId11" Type="http://schemas.openxmlformats.org/officeDocument/2006/relationships/slideLayout" Target="../slideLayouts/slideLayout112.xml"/><Relationship Id="rId5" Type="http://schemas.openxmlformats.org/officeDocument/2006/relationships/slideLayout" Target="../slideLayouts/slideLayout106.xml"/><Relationship Id="rId10" Type="http://schemas.openxmlformats.org/officeDocument/2006/relationships/slideLayout" Target="../slideLayouts/slideLayout111.xml"/><Relationship Id="rId4" Type="http://schemas.openxmlformats.org/officeDocument/2006/relationships/slideLayout" Target="../slideLayouts/slideLayout105.xml"/><Relationship Id="rId9" Type="http://schemas.openxmlformats.org/officeDocument/2006/relationships/slideLayout" Target="../slideLayouts/slideLayout110.xml"/></Relationships>
</file>

<file path=ppt/slideMasters/_rels/slideMaster12.xml.rels><?xml version="1.0" encoding="UTF-8" standalone="yes"?>
<Relationships xmlns="http://schemas.openxmlformats.org/package/2006/relationships"><Relationship Id="rId8" Type="http://schemas.openxmlformats.org/officeDocument/2006/relationships/slideLayout" Target="../slideLayouts/slideLayout120.xml"/><Relationship Id="rId3" Type="http://schemas.openxmlformats.org/officeDocument/2006/relationships/slideLayout" Target="../slideLayouts/slideLayout115.xml"/><Relationship Id="rId7" Type="http://schemas.openxmlformats.org/officeDocument/2006/relationships/slideLayout" Target="../slideLayouts/slideLayout119.xml"/><Relationship Id="rId12" Type="http://schemas.openxmlformats.org/officeDocument/2006/relationships/theme" Target="../theme/theme12.xml"/><Relationship Id="rId2" Type="http://schemas.openxmlformats.org/officeDocument/2006/relationships/slideLayout" Target="../slideLayouts/slideLayout114.xml"/><Relationship Id="rId1" Type="http://schemas.openxmlformats.org/officeDocument/2006/relationships/slideLayout" Target="../slideLayouts/slideLayout113.xml"/><Relationship Id="rId6" Type="http://schemas.openxmlformats.org/officeDocument/2006/relationships/slideLayout" Target="../slideLayouts/slideLayout118.xml"/><Relationship Id="rId11" Type="http://schemas.openxmlformats.org/officeDocument/2006/relationships/slideLayout" Target="../slideLayouts/slideLayout123.xml"/><Relationship Id="rId5" Type="http://schemas.openxmlformats.org/officeDocument/2006/relationships/slideLayout" Target="../slideLayouts/slideLayout117.xml"/><Relationship Id="rId10" Type="http://schemas.openxmlformats.org/officeDocument/2006/relationships/slideLayout" Target="../slideLayouts/slideLayout122.xml"/><Relationship Id="rId4" Type="http://schemas.openxmlformats.org/officeDocument/2006/relationships/slideLayout" Target="../slideLayouts/slideLayout116.xml"/><Relationship Id="rId9" Type="http://schemas.openxmlformats.org/officeDocument/2006/relationships/slideLayout" Target="../slideLayouts/slideLayout121.xml"/></Relationships>
</file>

<file path=ppt/slideMasters/_rels/slideMaster13.xml.rels><?xml version="1.0" encoding="UTF-8" standalone="yes"?>
<Relationships xmlns="http://schemas.openxmlformats.org/package/2006/relationships"><Relationship Id="rId8" Type="http://schemas.openxmlformats.org/officeDocument/2006/relationships/slideLayout" Target="../slideLayouts/slideLayout131.xml"/><Relationship Id="rId3" Type="http://schemas.openxmlformats.org/officeDocument/2006/relationships/slideLayout" Target="../slideLayouts/slideLayout126.xml"/><Relationship Id="rId7" Type="http://schemas.openxmlformats.org/officeDocument/2006/relationships/slideLayout" Target="../slideLayouts/slideLayout130.xml"/><Relationship Id="rId12" Type="http://schemas.openxmlformats.org/officeDocument/2006/relationships/theme" Target="../theme/theme13.xml"/><Relationship Id="rId2" Type="http://schemas.openxmlformats.org/officeDocument/2006/relationships/slideLayout" Target="../slideLayouts/slideLayout125.xml"/><Relationship Id="rId1" Type="http://schemas.openxmlformats.org/officeDocument/2006/relationships/slideLayout" Target="../slideLayouts/slideLayout124.xml"/><Relationship Id="rId6" Type="http://schemas.openxmlformats.org/officeDocument/2006/relationships/slideLayout" Target="../slideLayouts/slideLayout129.xml"/><Relationship Id="rId11" Type="http://schemas.openxmlformats.org/officeDocument/2006/relationships/slideLayout" Target="../slideLayouts/slideLayout134.xml"/><Relationship Id="rId5" Type="http://schemas.openxmlformats.org/officeDocument/2006/relationships/slideLayout" Target="../slideLayouts/slideLayout128.xml"/><Relationship Id="rId10" Type="http://schemas.openxmlformats.org/officeDocument/2006/relationships/slideLayout" Target="../slideLayouts/slideLayout133.xml"/><Relationship Id="rId4" Type="http://schemas.openxmlformats.org/officeDocument/2006/relationships/slideLayout" Target="../slideLayouts/slideLayout127.xml"/><Relationship Id="rId9" Type="http://schemas.openxmlformats.org/officeDocument/2006/relationships/slideLayout" Target="../slideLayouts/slideLayout132.xml"/></Relationships>
</file>

<file path=ppt/slideMasters/_rels/slideMaster14.xml.rels><?xml version="1.0" encoding="UTF-8" standalone="yes"?>
<Relationships xmlns="http://schemas.openxmlformats.org/package/2006/relationships"><Relationship Id="rId8" Type="http://schemas.openxmlformats.org/officeDocument/2006/relationships/slideLayout" Target="../slideLayouts/slideLayout142.xml"/><Relationship Id="rId3" Type="http://schemas.openxmlformats.org/officeDocument/2006/relationships/slideLayout" Target="../slideLayouts/slideLayout137.xml"/><Relationship Id="rId7" Type="http://schemas.openxmlformats.org/officeDocument/2006/relationships/slideLayout" Target="../slideLayouts/slideLayout141.xml"/><Relationship Id="rId2" Type="http://schemas.openxmlformats.org/officeDocument/2006/relationships/slideLayout" Target="../slideLayouts/slideLayout136.xml"/><Relationship Id="rId1" Type="http://schemas.openxmlformats.org/officeDocument/2006/relationships/slideLayout" Target="../slideLayouts/slideLayout135.xml"/><Relationship Id="rId6" Type="http://schemas.openxmlformats.org/officeDocument/2006/relationships/slideLayout" Target="../slideLayouts/slideLayout140.xml"/><Relationship Id="rId11" Type="http://schemas.openxmlformats.org/officeDocument/2006/relationships/theme" Target="../theme/theme14.xml"/><Relationship Id="rId5" Type="http://schemas.openxmlformats.org/officeDocument/2006/relationships/slideLayout" Target="../slideLayouts/slideLayout139.xml"/><Relationship Id="rId10" Type="http://schemas.openxmlformats.org/officeDocument/2006/relationships/slideLayout" Target="../slideLayouts/slideLayout144.xml"/><Relationship Id="rId4" Type="http://schemas.openxmlformats.org/officeDocument/2006/relationships/slideLayout" Target="../slideLayouts/slideLayout138.xml"/><Relationship Id="rId9" Type="http://schemas.openxmlformats.org/officeDocument/2006/relationships/slideLayout" Target="../slideLayouts/slideLayout143.xml"/></Relationships>
</file>

<file path=ppt/slideMasters/_rels/slideMaster15.xml.rels><?xml version="1.0" encoding="UTF-8" standalone="yes"?>
<Relationships xmlns="http://schemas.openxmlformats.org/package/2006/relationships"><Relationship Id="rId8" Type="http://schemas.openxmlformats.org/officeDocument/2006/relationships/slideLayout" Target="../slideLayouts/slideLayout152.xml"/><Relationship Id="rId3" Type="http://schemas.openxmlformats.org/officeDocument/2006/relationships/slideLayout" Target="../slideLayouts/slideLayout147.xml"/><Relationship Id="rId7" Type="http://schemas.openxmlformats.org/officeDocument/2006/relationships/slideLayout" Target="../slideLayouts/slideLayout151.xml"/><Relationship Id="rId12" Type="http://schemas.openxmlformats.org/officeDocument/2006/relationships/theme" Target="../theme/theme15.xml"/><Relationship Id="rId2" Type="http://schemas.openxmlformats.org/officeDocument/2006/relationships/slideLayout" Target="../slideLayouts/slideLayout146.xml"/><Relationship Id="rId1" Type="http://schemas.openxmlformats.org/officeDocument/2006/relationships/slideLayout" Target="../slideLayouts/slideLayout145.xml"/><Relationship Id="rId6" Type="http://schemas.openxmlformats.org/officeDocument/2006/relationships/slideLayout" Target="../slideLayouts/slideLayout150.xml"/><Relationship Id="rId11" Type="http://schemas.openxmlformats.org/officeDocument/2006/relationships/slideLayout" Target="../slideLayouts/slideLayout155.xml"/><Relationship Id="rId5" Type="http://schemas.openxmlformats.org/officeDocument/2006/relationships/slideLayout" Target="../slideLayouts/slideLayout149.xml"/><Relationship Id="rId10" Type="http://schemas.openxmlformats.org/officeDocument/2006/relationships/slideLayout" Target="../slideLayouts/slideLayout154.xml"/><Relationship Id="rId4" Type="http://schemas.openxmlformats.org/officeDocument/2006/relationships/slideLayout" Target="../slideLayouts/slideLayout148.xml"/><Relationship Id="rId9" Type="http://schemas.openxmlformats.org/officeDocument/2006/relationships/slideLayout" Target="../slideLayouts/slideLayout153.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19.xml"/><Relationship Id="rId3" Type="http://schemas.openxmlformats.org/officeDocument/2006/relationships/slideLayout" Target="../slideLayouts/slideLayout14.xml"/><Relationship Id="rId7" Type="http://schemas.openxmlformats.org/officeDocument/2006/relationships/slideLayout" Target="../slideLayouts/slideLayout18.xml"/><Relationship Id="rId12" Type="http://schemas.openxmlformats.org/officeDocument/2006/relationships/theme" Target="../theme/theme2.xml"/><Relationship Id="rId2" Type="http://schemas.openxmlformats.org/officeDocument/2006/relationships/slideLayout" Target="../slideLayouts/slideLayout13.xml"/><Relationship Id="rId1" Type="http://schemas.openxmlformats.org/officeDocument/2006/relationships/slideLayout" Target="../slideLayouts/slideLayout12.xml"/><Relationship Id="rId6" Type="http://schemas.openxmlformats.org/officeDocument/2006/relationships/slideLayout" Target="../slideLayouts/slideLayout17.xml"/><Relationship Id="rId11" Type="http://schemas.openxmlformats.org/officeDocument/2006/relationships/slideLayout" Target="../slideLayouts/slideLayout22.xml"/><Relationship Id="rId5" Type="http://schemas.openxmlformats.org/officeDocument/2006/relationships/slideLayout" Target="../slideLayouts/slideLayout16.xml"/><Relationship Id="rId10" Type="http://schemas.openxmlformats.org/officeDocument/2006/relationships/slideLayout" Target="../slideLayouts/slideLayout21.xml"/><Relationship Id="rId4" Type="http://schemas.openxmlformats.org/officeDocument/2006/relationships/slideLayout" Target="../slideLayouts/slideLayout15.xml"/><Relationship Id="rId9" Type="http://schemas.openxmlformats.org/officeDocument/2006/relationships/slideLayout" Target="../slideLayouts/slideLayout20.xml"/></Relationships>
</file>

<file path=ppt/slideMasters/_rels/slideMaster3.xml.rels><?xml version="1.0" encoding="UTF-8" standalone="yes"?>
<Relationships xmlns="http://schemas.openxmlformats.org/package/2006/relationships"><Relationship Id="rId8" Type="http://schemas.openxmlformats.org/officeDocument/2006/relationships/slideLayout" Target="../slideLayouts/slideLayout30.xml"/><Relationship Id="rId3" Type="http://schemas.openxmlformats.org/officeDocument/2006/relationships/slideLayout" Target="../slideLayouts/slideLayout25.xml"/><Relationship Id="rId7" Type="http://schemas.openxmlformats.org/officeDocument/2006/relationships/slideLayout" Target="../slideLayouts/slideLayout29.xml"/><Relationship Id="rId12" Type="http://schemas.openxmlformats.org/officeDocument/2006/relationships/theme" Target="../theme/theme3.xml"/><Relationship Id="rId2" Type="http://schemas.openxmlformats.org/officeDocument/2006/relationships/slideLayout" Target="../slideLayouts/slideLayout24.xml"/><Relationship Id="rId1" Type="http://schemas.openxmlformats.org/officeDocument/2006/relationships/slideLayout" Target="../slideLayouts/slideLayout23.xml"/><Relationship Id="rId6" Type="http://schemas.openxmlformats.org/officeDocument/2006/relationships/slideLayout" Target="../slideLayouts/slideLayout28.xml"/><Relationship Id="rId11" Type="http://schemas.openxmlformats.org/officeDocument/2006/relationships/slideLayout" Target="../slideLayouts/slideLayout33.xml"/><Relationship Id="rId5" Type="http://schemas.openxmlformats.org/officeDocument/2006/relationships/slideLayout" Target="../slideLayouts/slideLayout27.xml"/><Relationship Id="rId10" Type="http://schemas.openxmlformats.org/officeDocument/2006/relationships/slideLayout" Target="../slideLayouts/slideLayout32.xml"/><Relationship Id="rId4" Type="http://schemas.openxmlformats.org/officeDocument/2006/relationships/slideLayout" Target="../slideLayouts/slideLayout26.xml"/><Relationship Id="rId9" Type="http://schemas.openxmlformats.org/officeDocument/2006/relationships/slideLayout" Target="../slideLayouts/slideLayout31.xml"/></Relationships>
</file>

<file path=ppt/slideMasters/_rels/slideMaster4.xml.rels><?xml version="1.0" encoding="UTF-8" standalone="yes"?>
<Relationships xmlns="http://schemas.openxmlformats.org/package/2006/relationships"><Relationship Id="rId8" Type="http://schemas.openxmlformats.org/officeDocument/2006/relationships/slideLayout" Target="../slideLayouts/slideLayout41.xml"/><Relationship Id="rId3" Type="http://schemas.openxmlformats.org/officeDocument/2006/relationships/slideLayout" Target="../slideLayouts/slideLayout36.xml"/><Relationship Id="rId7" Type="http://schemas.openxmlformats.org/officeDocument/2006/relationships/slideLayout" Target="../slideLayouts/slideLayout40.xml"/><Relationship Id="rId12" Type="http://schemas.openxmlformats.org/officeDocument/2006/relationships/theme" Target="../theme/theme4.xml"/><Relationship Id="rId2" Type="http://schemas.openxmlformats.org/officeDocument/2006/relationships/slideLayout" Target="../slideLayouts/slideLayout35.xml"/><Relationship Id="rId1" Type="http://schemas.openxmlformats.org/officeDocument/2006/relationships/slideLayout" Target="../slideLayouts/slideLayout34.xml"/><Relationship Id="rId6" Type="http://schemas.openxmlformats.org/officeDocument/2006/relationships/slideLayout" Target="../slideLayouts/slideLayout39.xml"/><Relationship Id="rId11" Type="http://schemas.openxmlformats.org/officeDocument/2006/relationships/slideLayout" Target="../slideLayouts/slideLayout44.xml"/><Relationship Id="rId5" Type="http://schemas.openxmlformats.org/officeDocument/2006/relationships/slideLayout" Target="../slideLayouts/slideLayout38.xml"/><Relationship Id="rId10" Type="http://schemas.openxmlformats.org/officeDocument/2006/relationships/slideLayout" Target="../slideLayouts/slideLayout43.xml"/><Relationship Id="rId4" Type="http://schemas.openxmlformats.org/officeDocument/2006/relationships/slideLayout" Target="../slideLayouts/slideLayout37.xml"/><Relationship Id="rId9" Type="http://schemas.openxmlformats.org/officeDocument/2006/relationships/slideLayout" Target="../slideLayouts/slideLayout42.xml"/></Relationships>
</file>

<file path=ppt/slideMasters/_rels/slideMaster5.xml.rels><?xml version="1.0" encoding="UTF-8" standalone="yes"?>
<Relationships xmlns="http://schemas.openxmlformats.org/package/2006/relationships"><Relationship Id="rId2" Type="http://schemas.openxmlformats.org/officeDocument/2006/relationships/theme" Target="../theme/theme5.xml"/><Relationship Id="rId1" Type="http://schemas.openxmlformats.org/officeDocument/2006/relationships/slideLayout" Target="../slideLayouts/slideLayout45.xml"/></Relationships>
</file>

<file path=ppt/slideMasters/_rels/slideMaster6.xml.rels><?xml version="1.0" encoding="UTF-8" standalone="yes"?>
<Relationships xmlns="http://schemas.openxmlformats.org/package/2006/relationships"><Relationship Id="rId8" Type="http://schemas.openxmlformats.org/officeDocument/2006/relationships/slideLayout" Target="../slideLayouts/slideLayout53.xml"/><Relationship Id="rId13" Type="http://schemas.openxmlformats.org/officeDocument/2006/relationships/theme" Target="../theme/theme6.xml"/><Relationship Id="rId3" Type="http://schemas.openxmlformats.org/officeDocument/2006/relationships/slideLayout" Target="../slideLayouts/slideLayout48.xml"/><Relationship Id="rId7" Type="http://schemas.openxmlformats.org/officeDocument/2006/relationships/slideLayout" Target="../slideLayouts/slideLayout52.xml"/><Relationship Id="rId12" Type="http://schemas.openxmlformats.org/officeDocument/2006/relationships/slideLayout" Target="../slideLayouts/slideLayout57.xml"/><Relationship Id="rId2" Type="http://schemas.openxmlformats.org/officeDocument/2006/relationships/slideLayout" Target="../slideLayouts/slideLayout47.xml"/><Relationship Id="rId1" Type="http://schemas.openxmlformats.org/officeDocument/2006/relationships/slideLayout" Target="../slideLayouts/slideLayout46.xml"/><Relationship Id="rId6" Type="http://schemas.openxmlformats.org/officeDocument/2006/relationships/slideLayout" Target="../slideLayouts/slideLayout51.xml"/><Relationship Id="rId11" Type="http://schemas.openxmlformats.org/officeDocument/2006/relationships/slideLayout" Target="../slideLayouts/slideLayout56.xml"/><Relationship Id="rId5" Type="http://schemas.openxmlformats.org/officeDocument/2006/relationships/slideLayout" Target="../slideLayouts/slideLayout50.xml"/><Relationship Id="rId10" Type="http://schemas.openxmlformats.org/officeDocument/2006/relationships/slideLayout" Target="../slideLayouts/slideLayout55.xml"/><Relationship Id="rId4" Type="http://schemas.openxmlformats.org/officeDocument/2006/relationships/slideLayout" Target="../slideLayouts/slideLayout49.xml"/><Relationship Id="rId9" Type="http://schemas.openxmlformats.org/officeDocument/2006/relationships/slideLayout" Target="../slideLayouts/slideLayout54.xml"/></Relationships>
</file>

<file path=ppt/slideMasters/_rels/slideMaster7.xml.rels><?xml version="1.0" encoding="UTF-8" standalone="yes"?>
<Relationships xmlns="http://schemas.openxmlformats.org/package/2006/relationships"><Relationship Id="rId8" Type="http://schemas.openxmlformats.org/officeDocument/2006/relationships/slideLayout" Target="../slideLayouts/slideLayout65.xml"/><Relationship Id="rId3" Type="http://schemas.openxmlformats.org/officeDocument/2006/relationships/slideLayout" Target="../slideLayouts/slideLayout60.xml"/><Relationship Id="rId7" Type="http://schemas.openxmlformats.org/officeDocument/2006/relationships/slideLayout" Target="../slideLayouts/slideLayout64.xml"/><Relationship Id="rId2" Type="http://schemas.openxmlformats.org/officeDocument/2006/relationships/slideLayout" Target="../slideLayouts/slideLayout59.xml"/><Relationship Id="rId1" Type="http://schemas.openxmlformats.org/officeDocument/2006/relationships/slideLayout" Target="../slideLayouts/slideLayout58.xml"/><Relationship Id="rId6" Type="http://schemas.openxmlformats.org/officeDocument/2006/relationships/slideLayout" Target="../slideLayouts/slideLayout63.xml"/><Relationship Id="rId11" Type="http://schemas.openxmlformats.org/officeDocument/2006/relationships/theme" Target="../theme/theme7.xml"/><Relationship Id="rId5" Type="http://schemas.openxmlformats.org/officeDocument/2006/relationships/slideLayout" Target="../slideLayouts/slideLayout62.xml"/><Relationship Id="rId10" Type="http://schemas.openxmlformats.org/officeDocument/2006/relationships/slideLayout" Target="../slideLayouts/slideLayout67.xml"/><Relationship Id="rId4" Type="http://schemas.openxmlformats.org/officeDocument/2006/relationships/slideLayout" Target="../slideLayouts/slideLayout61.xml"/><Relationship Id="rId9" Type="http://schemas.openxmlformats.org/officeDocument/2006/relationships/slideLayout" Target="../slideLayouts/slideLayout66.xml"/></Relationships>
</file>

<file path=ppt/slideMasters/_rels/slideMaster8.xml.rels><?xml version="1.0" encoding="UTF-8" standalone="yes"?>
<Relationships xmlns="http://schemas.openxmlformats.org/package/2006/relationships"><Relationship Id="rId8" Type="http://schemas.openxmlformats.org/officeDocument/2006/relationships/slideLayout" Target="../slideLayouts/slideLayout75.xml"/><Relationship Id="rId3" Type="http://schemas.openxmlformats.org/officeDocument/2006/relationships/slideLayout" Target="../slideLayouts/slideLayout70.xml"/><Relationship Id="rId7" Type="http://schemas.openxmlformats.org/officeDocument/2006/relationships/slideLayout" Target="../slideLayouts/slideLayout74.xml"/><Relationship Id="rId12" Type="http://schemas.openxmlformats.org/officeDocument/2006/relationships/theme" Target="../theme/theme8.xml"/><Relationship Id="rId2" Type="http://schemas.openxmlformats.org/officeDocument/2006/relationships/slideLayout" Target="../slideLayouts/slideLayout69.xml"/><Relationship Id="rId1" Type="http://schemas.openxmlformats.org/officeDocument/2006/relationships/slideLayout" Target="../slideLayouts/slideLayout68.xml"/><Relationship Id="rId6" Type="http://schemas.openxmlformats.org/officeDocument/2006/relationships/slideLayout" Target="../slideLayouts/slideLayout73.xml"/><Relationship Id="rId11" Type="http://schemas.openxmlformats.org/officeDocument/2006/relationships/slideLayout" Target="../slideLayouts/slideLayout78.xml"/><Relationship Id="rId5" Type="http://schemas.openxmlformats.org/officeDocument/2006/relationships/slideLayout" Target="../slideLayouts/slideLayout72.xml"/><Relationship Id="rId10" Type="http://schemas.openxmlformats.org/officeDocument/2006/relationships/slideLayout" Target="../slideLayouts/slideLayout77.xml"/><Relationship Id="rId4" Type="http://schemas.openxmlformats.org/officeDocument/2006/relationships/slideLayout" Target="../slideLayouts/slideLayout71.xml"/><Relationship Id="rId9" Type="http://schemas.openxmlformats.org/officeDocument/2006/relationships/slideLayout" Target="../slideLayouts/slideLayout76.xml"/></Relationships>
</file>

<file path=ppt/slideMasters/_rels/slideMaster9.xml.rels><?xml version="1.0" encoding="UTF-8" standalone="yes"?>
<Relationships xmlns="http://schemas.openxmlformats.org/package/2006/relationships"><Relationship Id="rId8" Type="http://schemas.openxmlformats.org/officeDocument/2006/relationships/slideLayout" Target="../slideLayouts/slideLayout86.xml"/><Relationship Id="rId13" Type="http://schemas.openxmlformats.org/officeDocument/2006/relationships/theme" Target="../theme/theme9.xml"/><Relationship Id="rId3" Type="http://schemas.openxmlformats.org/officeDocument/2006/relationships/slideLayout" Target="../slideLayouts/slideLayout81.xml"/><Relationship Id="rId7" Type="http://schemas.openxmlformats.org/officeDocument/2006/relationships/slideLayout" Target="../slideLayouts/slideLayout85.xml"/><Relationship Id="rId12" Type="http://schemas.openxmlformats.org/officeDocument/2006/relationships/slideLayout" Target="../slideLayouts/slideLayout90.xml"/><Relationship Id="rId2" Type="http://schemas.openxmlformats.org/officeDocument/2006/relationships/slideLayout" Target="../slideLayouts/slideLayout80.xml"/><Relationship Id="rId1" Type="http://schemas.openxmlformats.org/officeDocument/2006/relationships/slideLayout" Target="../slideLayouts/slideLayout79.xml"/><Relationship Id="rId6" Type="http://schemas.openxmlformats.org/officeDocument/2006/relationships/slideLayout" Target="../slideLayouts/slideLayout84.xml"/><Relationship Id="rId11" Type="http://schemas.openxmlformats.org/officeDocument/2006/relationships/slideLayout" Target="../slideLayouts/slideLayout89.xml"/><Relationship Id="rId5" Type="http://schemas.openxmlformats.org/officeDocument/2006/relationships/slideLayout" Target="../slideLayouts/slideLayout83.xml"/><Relationship Id="rId10" Type="http://schemas.openxmlformats.org/officeDocument/2006/relationships/slideLayout" Target="../slideLayouts/slideLayout88.xml"/><Relationship Id="rId4" Type="http://schemas.openxmlformats.org/officeDocument/2006/relationships/slideLayout" Target="../slideLayouts/slideLayout82.xml"/><Relationship Id="rId9" Type="http://schemas.openxmlformats.org/officeDocument/2006/relationships/slideLayout" Target="../slideLayouts/slideLayout87.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653" r:id="rId1"/>
    <p:sldLayoutId id="2147483654" r:id="rId2"/>
    <p:sldLayoutId id="2147483664" r:id="rId3"/>
    <p:sldLayoutId id="2147483656" r:id="rId4"/>
    <p:sldLayoutId id="2147483657" r:id="rId5"/>
    <p:sldLayoutId id="2147483658" r:id="rId6"/>
    <p:sldLayoutId id="2147483659" r:id="rId7"/>
    <p:sldLayoutId id="2147483660" r:id="rId8"/>
    <p:sldLayoutId id="2147483661" r:id="rId9"/>
    <p:sldLayoutId id="2147483662" r:id="rId10"/>
    <p:sldLayoutId id="2147483663"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0.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rPr>
              <a:t>7-26</a:t>
            </a: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1107917-7F0C-4F83-BE86-78B7B10ED558}" type="slidenum">
              <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omic Sans MS" pitchFamily="66" charset="0"/>
              <a:ea typeface="+mn-ea"/>
              <a:cs typeface="+mn-cs"/>
            </a:endParaRPr>
          </a:p>
        </p:txBody>
      </p:sp>
    </p:spTree>
    <p:extLst>
      <p:ext uri="{BB962C8B-B14F-4D97-AF65-F5344CB8AC3E}">
        <p14:creationId xmlns:p14="http://schemas.microsoft.com/office/powerpoint/2010/main" val="759344205"/>
      </p:ext>
    </p:extLst>
  </p:cSld>
  <p:clrMap bg1="lt1" tx1="dk1" bg2="lt2" tx2="dk2" accent1="accent1" accent2="accent2" accent3="accent3" accent4="accent4" accent5="accent5" accent6="accent6" hlink="hlink" folHlink="folHlink"/>
  <p:sldLayoutIdLst>
    <p:sldLayoutId id="2147483821" r:id="rId1"/>
    <p:sldLayoutId id="2147483822" r:id="rId2"/>
    <p:sldLayoutId id="2147483823" r:id="rId3"/>
    <p:sldLayoutId id="2147483824" r:id="rId4"/>
    <p:sldLayoutId id="2147483825" r:id="rId5"/>
    <p:sldLayoutId id="2147483826" r:id="rId6"/>
    <p:sldLayoutId id="2147483827" r:id="rId7"/>
    <p:sldLayoutId id="2147483828" r:id="rId8"/>
    <p:sldLayoutId id="2147483829" r:id="rId9"/>
    <p:sldLayoutId id="2147483830" r:id="rId10"/>
    <p:sldLayoutId id="2147483831" r:id="rId11"/>
  </p:sldLayoutIdLst>
  <p:hf sldNum="0" hdr="0" ftr="0" dt="0"/>
  <p:txStyles>
    <p:title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itchFamily="34" charset="0"/>
        </a:defRPr>
      </a:lvl2pPr>
      <a:lvl3pPr algn="ctr" defTabSz="457200" rtl="0" fontAlgn="base">
        <a:spcBef>
          <a:spcPct val="0"/>
        </a:spcBef>
        <a:spcAft>
          <a:spcPct val="0"/>
        </a:spcAft>
        <a:defRPr sz="4400">
          <a:solidFill>
            <a:schemeClr val="tx1"/>
          </a:solidFill>
          <a:latin typeface="Calibri" pitchFamily="34" charset="0"/>
        </a:defRPr>
      </a:lvl3pPr>
      <a:lvl4pPr algn="ctr" defTabSz="457200" rtl="0" fontAlgn="base">
        <a:spcBef>
          <a:spcPct val="0"/>
        </a:spcBef>
        <a:spcAft>
          <a:spcPct val="0"/>
        </a:spcAft>
        <a:defRPr sz="4400">
          <a:solidFill>
            <a:schemeClr val="tx1"/>
          </a:solidFill>
          <a:latin typeface="Calibri" pitchFamily="34" charset="0"/>
        </a:defRPr>
      </a:lvl4pPr>
      <a:lvl5pPr algn="ctr" defTabSz="457200" rtl="0" fontAlgn="base">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1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7"/>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059">
                <a:solidFill>
                  <a:schemeClr val="tx1">
                    <a:tint val="75000"/>
                  </a:schemeClr>
                </a:solidFill>
              </a:defRPr>
            </a:lvl1pPr>
          </a:lstStyle>
          <a:p>
            <a:pPr defTabSz="403433"/>
            <a:fld id="{87EE4133-553E-4600-B991-1E7D9728736D}" type="datetimeFigureOut">
              <a:rPr lang="en-US" smtClean="0">
                <a:solidFill>
                  <a:prstClr val="black">
                    <a:tint val="75000"/>
                  </a:prstClr>
                </a:solidFill>
              </a:rPr>
              <a:pPr defTabSz="403433"/>
              <a:t>9/9/2024</a:t>
            </a:fld>
            <a:endParaRPr lang="en-US">
              <a:solidFill>
                <a:prstClr val="black">
                  <a:tint val="75000"/>
                </a:prstClr>
              </a:solidFill>
            </a:endParaRPr>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059">
                <a:solidFill>
                  <a:schemeClr val="tx1">
                    <a:tint val="75000"/>
                  </a:schemeClr>
                </a:solidFill>
              </a:defRPr>
            </a:lvl1pPr>
          </a:lstStyle>
          <a:p>
            <a:pPr defTabSz="403433"/>
            <a:endParaRPr lang="en-US">
              <a:solidFill>
                <a:prstClr val="black">
                  <a:tint val="75000"/>
                </a:prstClr>
              </a:solidFill>
            </a:endParaRPr>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059">
                <a:solidFill>
                  <a:schemeClr val="tx1">
                    <a:tint val="75000"/>
                  </a:schemeClr>
                </a:solidFill>
              </a:defRPr>
            </a:lvl1pPr>
          </a:lstStyle>
          <a:p>
            <a:pPr defTabSz="403433"/>
            <a:fld id="{4676E4F0-5F21-4750-A278-DB5EDD703BF9}" type="slidenum">
              <a:rPr lang="en-US" smtClean="0">
                <a:solidFill>
                  <a:prstClr val="black">
                    <a:tint val="75000"/>
                  </a:prstClr>
                </a:solidFill>
              </a:rPr>
              <a:pPr defTabSz="403433"/>
              <a:t>‹#›</a:t>
            </a:fld>
            <a:endParaRPr lang="en-US">
              <a:solidFill>
                <a:prstClr val="black">
                  <a:tint val="75000"/>
                </a:prstClr>
              </a:solidFill>
            </a:endParaRPr>
          </a:p>
        </p:txBody>
      </p:sp>
    </p:spTree>
    <p:extLst>
      <p:ext uri="{BB962C8B-B14F-4D97-AF65-F5344CB8AC3E}">
        <p14:creationId xmlns:p14="http://schemas.microsoft.com/office/powerpoint/2010/main" val="2507737677"/>
      </p:ext>
    </p:extLst>
  </p:cSld>
  <p:clrMap bg1="lt1" tx1="dk1" bg2="lt2" tx2="dk2" accent1="accent1" accent2="accent2" accent3="accent3" accent4="accent4" accent5="accent5" accent6="accent6" hlink="hlink" folHlink="folHlink"/>
  <p:sldLayoutIdLst>
    <p:sldLayoutId id="2147483833" r:id="rId1"/>
    <p:sldLayoutId id="2147483834" r:id="rId2"/>
    <p:sldLayoutId id="2147483835" r:id="rId3"/>
    <p:sldLayoutId id="2147483836" r:id="rId4"/>
    <p:sldLayoutId id="2147483837" r:id="rId5"/>
    <p:sldLayoutId id="2147483838" r:id="rId6"/>
    <p:sldLayoutId id="2147483839" r:id="rId7"/>
    <p:sldLayoutId id="2147483840" r:id="rId8"/>
    <p:sldLayoutId id="2147483841" r:id="rId9"/>
    <p:sldLayoutId id="2147483842" r:id="rId10"/>
    <p:sldLayoutId id="2147483843" r:id="rId11"/>
  </p:sldLayoutIdLst>
  <p:txStyles>
    <p:titleStyle>
      <a:lvl1pPr algn="l" defTabSz="806867" rtl="0" eaLnBrk="1" latinLnBrk="0" hangingPunct="1">
        <a:lnSpc>
          <a:spcPct val="90000"/>
        </a:lnSpc>
        <a:spcBef>
          <a:spcPct val="0"/>
        </a:spcBef>
        <a:buNone/>
        <a:defRPr sz="3883" kern="1200">
          <a:solidFill>
            <a:schemeClr val="tx1"/>
          </a:solidFill>
          <a:latin typeface="+mj-lt"/>
          <a:ea typeface="+mj-ea"/>
          <a:cs typeface="+mj-cs"/>
        </a:defRPr>
      </a:lvl1pPr>
    </p:titleStyle>
    <p:bodyStyle>
      <a:lvl1pPr marL="201717" indent="-201717" algn="l" defTabSz="806867" rtl="0" eaLnBrk="1" latinLnBrk="0" hangingPunct="1">
        <a:lnSpc>
          <a:spcPct val="90000"/>
        </a:lnSpc>
        <a:spcBef>
          <a:spcPts val="882"/>
        </a:spcBef>
        <a:buFont typeface="Arial" panose="020B0604020202020204" pitchFamily="34" charset="0"/>
        <a:buChar char="•"/>
        <a:defRPr sz="2471" kern="1200">
          <a:solidFill>
            <a:schemeClr val="tx1"/>
          </a:solidFill>
          <a:latin typeface="+mn-lt"/>
          <a:ea typeface="+mn-ea"/>
          <a:cs typeface="+mn-cs"/>
        </a:defRPr>
      </a:lvl1pPr>
      <a:lvl2pPr marL="605150" indent="-201717" algn="l" defTabSz="806867" rtl="0" eaLnBrk="1" latinLnBrk="0" hangingPunct="1">
        <a:lnSpc>
          <a:spcPct val="90000"/>
        </a:lnSpc>
        <a:spcBef>
          <a:spcPts val="441"/>
        </a:spcBef>
        <a:buFont typeface="Arial" panose="020B0604020202020204" pitchFamily="34" charset="0"/>
        <a:buChar char="•"/>
        <a:defRPr sz="2118" kern="1200">
          <a:solidFill>
            <a:schemeClr val="tx1"/>
          </a:solidFill>
          <a:latin typeface="+mn-lt"/>
          <a:ea typeface="+mn-ea"/>
          <a:cs typeface="+mn-cs"/>
        </a:defRPr>
      </a:lvl2pPr>
      <a:lvl3pPr marL="1008583" indent="-201717" algn="l" defTabSz="806867" rtl="0" eaLnBrk="1" latinLnBrk="0" hangingPunct="1">
        <a:lnSpc>
          <a:spcPct val="90000"/>
        </a:lnSpc>
        <a:spcBef>
          <a:spcPts val="441"/>
        </a:spcBef>
        <a:buFont typeface="Arial" panose="020B0604020202020204" pitchFamily="34" charset="0"/>
        <a:buChar char="•"/>
        <a:defRPr sz="1765" kern="1200">
          <a:solidFill>
            <a:schemeClr val="tx1"/>
          </a:solidFill>
          <a:latin typeface="+mn-lt"/>
          <a:ea typeface="+mn-ea"/>
          <a:cs typeface="+mn-cs"/>
        </a:defRPr>
      </a:lvl3pPr>
      <a:lvl4pPr marL="1412016"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4pPr>
      <a:lvl5pPr marL="1815450"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5pPr>
      <a:lvl6pPr marL="2218883"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6pPr>
      <a:lvl7pPr marL="2622316"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7pPr>
      <a:lvl8pPr marL="3025750"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8pPr>
      <a:lvl9pPr marL="3429183" indent="-201717" algn="l" defTabSz="806867" rtl="0" eaLnBrk="1" latinLnBrk="0" hangingPunct="1">
        <a:lnSpc>
          <a:spcPct val="90000"/>
        </a:lnSpc>
        <a:spcBef>
          <a:spcPts val="441"/>
        </a:spcBef>
        <a:buFont typeface="Arial" panose="020B0604020202020204" pitchFamily="34" charset="0"/>
        <a:buChar char="•"/>
        <a:defRPr sz="1588" kern="1200">
          <a:solidFill>
            <a:schemeClr val="tx1"/>
          </a:solidFill>
          <a:latin typeface="+mn-lt"/>
          <a:ea typeface="+mn-ea"/>
          <a:cs typeface="+mn-cs"/>
        </a:defRPr>
      </a:lvl9pPr>
    </p:bodyStyle>
    <p:otherStyle>
      <a:defPPr>
        <a:defRPr lang="en-US"/>
      </a:defPPr>
      <a:lvl1pPr marL="0" algn="l" defTabSz="806867" rtl="0" eaLnBrk="1" latinLnBrk="0" hangingPunct="1">
        <a:defRPr sz="1588" kern="1200">
          <a:solidFill>
            <a:schemeClr val="tx1"/>
          </a:solidFill>
          <a:latin typeface="+mn-lt"/>
          <a:ea typeface="+mn-ea"/>
          <a:cs typeface="+mn-cs"/>
        </a:defRPr>
      </a:lvl1pPr>
      <a:lvl2pPr marL="403433" algn="l" defTabSz="806867" rtl="0" eaLnBrk="1" latinLnBrk="0" hangingPunct="1">
        <a:defRPr sz="1588" kern="1200">
          <a:solidFill>
            <a:schemeClr val="tx1"/>
          </a:solidFill>
          <a:latin typeface="+mn-lt"/>
          <a:ea typeface="+mn-ea"/>
          <a:cs typeface="+mn-cs"/>
        </a:defRPr>
      </a:lvl2pPr>
      <a:lvl3pPr marL="806867" algn="l" defTabSz="806867" rtl="0" eaLnBrk="1" latinLnBrk="0" hangingPunct="1">
        <a:defRPr sz="1588" kern="1200">
          <a:solidFill>
            <a:schemeClr val="tx1"/>
          </a:solidFill>
          <a:latin typeface="+mn-lt"/>
          <a:ea typeface="+mn-ea"/>
          <a:cs typeface="+mn-cs"/>
        </a:defRPr>
      </a:lvl3pPr>
      <a:lvl4pPr marL="1210300" algn="l" defTabSz="806867" rtl="0" eaLnBrk="1" latinLnBrk="0" hangingPunct="1">
        <a:defRPr sz="1588" kern="1200">
          <a:solidFill>
            <a:schemeClr val="tx1"/>
          </a:solidFill>
          <a:latin typeface="+mn-lt"/>
          <a:ea typeface="+mn-ea"/>
          <a:cs typeface="+mn-cs"/>
        </a:defRPr>
      </a:lvl4pPr>
      <a:lvl5pPr marL="1613733" algn="l" defTabSz="806867" rtl="0" eaLnBrk="1" latinLnBrk="0" hangingPunct="1">
        <a:defRPr sz="1588" kern="1200">
          <a:solidFill>
            <a:schemeClr val="tx1"/>
          </a:solidFill>
          <a:latin typeface="+mn-lt"/>
          <a:ea typeface="+mn-ea"/>
          <a:cs typeface="+mn-cs"/>
        </a:defRPr>
      </a:lvl5pPr>
      <a:lvl6pPr marL="2017166" algn="l" defTabSz="806867" rtl="0" eaLnBrk="1" latinLnBrk="0" hangingPunct="1">
        <a:defRPr sz="1588" kern="1200">
          <a:solidFill>
            <a:schemeClr val="tx1"/>
          </a:solidFill>
          <a:latin typeface="+mn-lt"/>
          <a:ea typeface="+mn-ea"/>
          <a:cs typeface="+mn-cs"/>
        </a:defRPr>
      </a:lvl6pPr>
      <a:lvl7pPr marL="2420600" algn="l" defTabSz="806867" rtl="0" eaLnBrk="1" latinLnBrk="0" hangingPunct="1">
        <a:defRPr sz="1588" kern="1200">
          <a:solidFill>
            <a:schemeClr val="tx1"/>
          </a:solidFill>
          <a:latin typeface="+mn-lt"/>
          <a:ea typeface="+mn-ea"/>
          <a:cs typeface="+mn-cs"/>
        </a:defRPr>
      </a:lvl7pPr>
      <a:lvl8pPr marL="2824033" algn="l" defTabSz="806867" rtl="0" eaLnBrk="1" latinLnBrk="0" hangingPunct="1">
        <a:defRPr sz="1588" kern="1200">
          <a:solidFill>
            <a:schemeClr val="tx1"/>
          </a:solidFill>
          <a:latin typeface="+mn-lt"/>
          <a:ea typeface="+mn-ea"/>
          <a:cs typeface="+mn-cs"/>
        </a:defRPr>
      </a:lvl8pPr>
      <a:lvl9pPr marL="3227466" algn="l" defTabSz="806867" rtl="0" eaLnBrk="1" latinLnBrk="0" hangingPunct="1">
        <a:defRPr sz="1588" kern="1200">
          <a:solidFill>
            <a:schemeClr val="tx1"/>
          </a:solidFill>
          <a:latin typeface="+mn-lt"/>
          <a:ea typeface="+mn-ea"/>
          <a:cs typeface="+mn-cs"/>
        </a:defRPr>
      </a:lvl9pPr>
    </p:otherStyle>
  </p:txStyles>
</p:sldMaster>
</file>

<file path=ppt/slideMasters/slideMaster12.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457200" y="274638"/>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457200" y="16002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rPr>
              <a:t>7-26</a:t>
            </a: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smtClean="0">
                <a:solidFill>
                  <a:schemeClr val="tx1">
                    <a:tint val="7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E1107917-7F0C-4F83-BE86-78B7B10ED558}" type="slidenum">
              <a:rPr kumimoji="0" lang="en-US" sz="1200" b="0" i="0" u="none" strike="noStrike" kern="1200" cap="none" spc="0" normalizeH="0" baseline="0" noProof="0">
                <a:ln>
                  <a:noFill/>
                </a:ln>
                <a:solidFill>
                  <a:srgbClr val="008000">
                    <a:tint val="75000"/>
                  </a:srgbClr>
                </a:solidFill>
                <a:effectLst/>
                <a:uLnTx/>
                <a:uFillTx/>
                <a:latin typeface="Comic Sans MS" pitchFamily="66"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omic Sans MS" pitchFamily="66" charset="0"/>
              <a:ea typeface="+mn-ea"/>
              <a:cs typeface="+mn-cs"/>
            </a:endParaRPr>
          </a:p>
        </p:txBody>
      </p:sp>
    </p:spTree>
    <p:extLst>
      <p:ext uri="{BB962C8B-B14F-4D97-AF65-F5344CB8AC3E}">
        <p14:creationId xmlns:p14="http://schemas.microsoft.com/office/powerpoint/2010/main" val="2062954627"/>
      </p:ext>
    </p:extLst>
  </p:cSld>
  <p:clrMap bg1="lt1" tx1="dk1" bg2="lt2" tx2="dk2" accent1="accent1" accent2="accent2" accent3="accent3" accent4="accent4" accent5="accent5" accent6="accent6" hlink="hlink" folHlink="folHlink"/>
  <p:sldLayoutIdLst>
    <p:sldLayoutId id="2147483845" r:id="rId1"/>
    <p:sldLayoutId id="2147483846" r:id="rId2"/>
    <p:sldLayoutId id="2147483847" r:id="rId3"/>
    <p:sldLayoutId id="2147483848" r:id="rId4"/>
    <p:sldLayoutId id="2147483849" r:id="rId5"/>
    <p:sldLayoutId id="2147483850" r:id="rId6"/>
    <p:sldLayoutId id="2147483851" r:id="rId7"/>
    <p:sldLayoutId id="2147483852" r:id="rId8"/>
    <p:sldLayoutId id="2147483853" r:id="rId9"/>
    <p:sldLayoutId id="2147483854" r:id="rId10"/>
    <p:sldLayoutId id="2147483855" r:id="rId11"/>
  </p:sldLayoutIdLst>
  <p:hf sldNum="0" hdr="0" ftr="0" dt="0"/>
  <p:txStyles>
    <p:titleStyle>
      <a:lvl1pPr algn="ctr" defTabSz="457200" rtl="0" fontAlgn="base">
        <a:spcBef>
          <a:spcPct val="0"/>
        </a:spcBef>
        <a:spcAft>
          <a:spcPct val="0"/>
        </a:spcAft>
        <a:defRPr sz="4400" kern="1200">
          <a:solidFill>
            <a:schemeClr val="tx1"/>
          </a:solidFill>
          <a:latin typeface="+mj-lt"/>
          <a:ea typeface="+mj-ea"/>
          <a:cs typeface="+mj-cs"/>
        </a:defRPr>
      </a:lvl1pPr>
      <a:lvl2pPr algn="ctr" defTabSz="457200" rtl="0" fontAlgn="base">
        <a:spcBef>
          <a:spcPct val="0"/>
        </a:spcBef>
        <a:spcAft>
          <a:spcPct val="0"/>
        </a:spcAft>
        <a:defRPr sz="4400">
          <a:solidFill>
            <a:schemeClr val="tx1"/>
          </a:solidFill>
          <a:latin typeface="Calibri" pitchFamily="34" charset="0"/>
        </a:defRPr>
      </a:lvl2pPr>
      <a:lvl3pPr algn="ctr" defTabSz="457200" rtl="0" fontAlgn="base">
        <a:spcBef>
          <a:spcPct val="0"/>
        </a:spcBef>
        <a:spcAft>
          <a:spcPct val="0"/>
        </a:spcAft>
        <a:defRPr sz="4400">
          <a:solidFill>
            <a:schemeClr val="tx1"/>
          </a:solidFill>
          <a:latin typeface="Calibri" pitchFamily="34" charset="0"/>
        </a:defRPr>
      </a:lvl3pPr>
      <a:lvl4pPr algn="ctr" defTabSz="457200" rtl="0" fontAlgn="base">
        <a:spcBef>
          <a:spcPct val="0"/>
        </a:spcBef>
        <a:spcAft>
          <a:spcPct val="0"/>
        </a:spcAft>
        <a:defRPr sz="4400">
          <a:solidFill>
            <a:schemeClr val="tx1"/>
          </a:solidFill>
          <a:latin typeface="Calibri" pitchFamily="34" charset="0"/>
        </a:defRPr>
      </a:lvl4pPr>
      <a:lvl5pPr algn="ctr" defTabSz="457200" rtl="0" fontAlgn="base">
        <a:spcBef>
          <a:spcPct val="0"/>
        </a:spcBef>
        <a:spcAft>
          <a:spcPct val="0"/>
        </a:spcAft>
        <a:defRPr sz="4400">
          <a:solidFill>
            <a:schemeClr val="tx1"/>
          </a:solidFill>
          <a:latin typeface="Calibri" pitchFamily="34" charset="0"/>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marL="342900" indent="-342900" algn="l" defTabSz="457200" rtl="0" fontAlgn="base">
        <a:spcBef>
          <a:spcPct val="20000"/>
        </a:spcBef>
        <a:spcAft>
          <a:spcPct val="0"/>
        </a:spcAft>
        <a:buFont typeface="Arial" charset="0"/>
        <a:buChar char="•"/>
        <a:defRPr sz="3200" kern="1200">
          <a:solidFill>
            <a:schemeClr val="tx1"/>
          </a:solidFill>
          <a:latin typeface="+mn-lt"/>
          <a:ea typeface="+mn-ea"/>
          <a:cs typeface="+mn-cs"/>
        </a:defRPr>
      </a:lvl1pPr>
      <a:lvl2pPr marL="742950" indent="-285750" algn="l" defTabSz="457200" rtl="0" fontAlgn="base">
        <a:spcBef>
          <a:spcPct val="20000"/>
        </a:spcBef>
        <a:spcAft>
          <a:spcPct val="0"/>
        </a:spcAft>
        <a:buFont typeface="Arial" charset="0"/>
        <a:buChar char="–"/>
        <a:defRPr sz="2800" kern="1200">
          <a:solidFill>
            <a:schemeClr val="tx1"/>
          </a:solidFill>
          <a:latin typeface="+mn-lt"/>
          <a:ea typeface="+mn-ea"/>
          <a:cs typeface="+mn-cs"/>
        </a:defRPr>
      </a:lvl2pPr>
      <a:lvl3pPr marL="1143000" indent="-228600" algn="l" defTabSz="457200" rtl="0" fontAlgn="base">
        <a:spcBef>
          <a:spcPct val="20000"/>
        </a:spcBef>
        <a:spcAft>
          <a:spcPct val="0"/>
        </a:spcAft>
        <a:buFont typeface="Arial" charset="0"/>
        <a:buChar char="•"/>
        <a:defRPr sz="2400" kern="1200">
          <a:solidFill>
            <a:schemeClr val="tx1"/>
          </a:solidFill>
          <a:latin typeface="+mn-lt"/>
          <a:ea typeface="+mn-ea"/>
          <a:cs typeface="+mn-cs"/>
        </a:defRPr>
      </a:lvl3pPr>
      <a:lvl4pPr marL="16002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4pPr>
      <a:lvl5pPr marL="2057400" indent="-228600" algn="l" defTabSz="457200" rtl="0" fontAlgn="base">
        <a:spcBef>
          <a:spcPct val="20000"/>
        </a:spcBef>
        <a:spcAft>
          <a:spcPct val="0"/>
        </a:spcAft>
        <a:buFont typeface="Arial" charset="0"/>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6"/>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3"/>
          </p:nvPr>
        </p:nvSpPr>
        <p:spPr>
          <a:xfrm>
            <a:off x="3124200" y="6356356"/>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6553200" y="6356356"/>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754541915"/>
      </p:ext>
    </p:extLst>
  </p:cSld>
  <p:clrMap bg1="lt1" tx1="dk1" bg2="lt2" tx2="dk2" accent1="accent1" accent2="accent2" accent3="accent3" accent4="accent4" accent5="accent5" accent6="accent6" hlink="hlink" folHlink="folHlink"/>
  <p:sldLayoutIdLst>
    <p:sldLayoutId id="2147483857" r:id="rId1"/>
    <p:sldLayoutId id="2147483858" r:id="rId2"/>
    <p:sldLayoutId id="2147483859" r:id="rId3"/>
    <p:sldLayoutId id="2147483860" r:id="rId4"/>
    <p:sldLayoutId id="2147483861" r:id="rId5"/>
    <p:sldLayoutId id="2147483862" r:id="rId6"/>
    <p:sldLayoutId id="2147483863" r:id="rId7"/>
    <p:sldLayoutId id="2147483864" r:id="rId8"/>
    <p:sldLayoutId id="2147483865" r:id="rId9"/>
    <p:sldLayoutId id="2147483866" r:id="rId10"/>
    <p:sldLayoutId id="2147483867" r:id="rId11"/>
  </p:sldLayoutIdLst>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xStyles>
    <p:titleStyle>
      <a:lvl1pPr algn="ctr" defTabSz="342891" rtl="0" eaLnBrk="1" latinLnBrk="0" hangingPunct="1">
        <a:spcBef>
          <a:spcPct val="0"/>
        </a:spcBef>
        <a:buNone/>
        <a:defRPr sz="3300" kern="1200">
          <a:solidFill>
            <a:schemeClr val="tx1"/>
          </a:solidFill>
          <a:latin typeface="+mj-lt"/>
          <a:ea typeface="+mj-ea"/>
          <a:cs typeface="+mj-cs"/>
        </a:defRPr>
      </a:lvl1pPr>
    </p:titleStyle>
    <p:bodyStyle>
      <a:lvl1pPr marL="257168" indent="-257168" algn="l" defTabSz="342891" rtl="0" eaLnBrk="1" latinLnBrk="0" hangingPunct="1">
        <a:spcBef>
          <a:spcPct val="20000"/>
        </a:spcBef>
        <a:buFont typeface="Arial"/>
        <a:buChar char="•"/>
        <a:defRPr sz="2400" kern="1200">
          <a:solidFill>
            <a:schemeClr val="tx1"/>
          </a:solidFill>
          <a:latin typeface="+mn-lt"/>
          <a:ea typeface="+mn-ea"/>
          <a:cs typeface="+mn-cs"/>
        </a:defRPr>
      </a:lvl1pPr>
      <a:lvl2pPr marL="557199" indent="-214308" algn="l" defTabSz="342891" rtl="0" eaLnBrk="1" latinLnBrk="0" hangingPunct="1">
        <a:spcBef>
          <a:spcPct val="20000"/>
        </a:spcBef>
        <a:buFont typeface="Arial"/>
        <a:buChar char="–"/>
        <a:defRPr sz="2100" kern="1200">
          <a:solidFill>
            <a:schemeClr val="tx1"/>
          </a:solidFill>
          <a:latin typeface="+mn-lt"/>
          <a:ea typeface="+mn-ea"/>
          <a:cs typeface="+mn-cs"/>
        </a:defRPr>
      </a:lvl2pPr>
      <a:lvl3pPr marL="857229" indent="-171446" algn="l" defTabSz="342891" rtl="0" eaLnBrk="1" latinLnBrk="0" hangingPunct="1">
        <a:spcBef>
          <a:spcPct val="20000"/>
        </a:spcBef>
        <a:buFont typeface="Arial"/>
        <a:buChar char="•"/>
        <a:defRPr sz="1800" kern="1200">
          <a:solidFill>
            <a:schemeClr val="tx1"/>
          </a:solidFill>
          <a:latin typeface="+mn-lt"/>
          <a:ea typeface="+mn-ea"/>
          <a:cs typeface="+mn-cs"/>
        </a:defRPr>
      </a:lvl3pPr>
      <a:lvl4pPr marL="1200121" indent="-171446" algn="l" defTabSz="342891" rtl="0" eaLnBrk="1" latinLnBrk="0" hangingPunct="1">
        <a:spcBef>
          <a:spcPct val="20000"/>
        </a:spcBef>
        <a:buFont typeface="Arial"/>
        <a:buChar char="–"/>
        <a:defRPr sz="1500" kern="1200">
          <a:solidFill>
            <a:schemeClr val="tx1"/>
          </a:solidFill>
          <a:latin typeface="+mn-lt"/>
          <a:ea typeface="+mn-ea"/>
          <a:cs typeface="+mn-cs"/>
        </a:defRPr>
      </a:lvl4pPr>
      <a:lvl5pPr marL="1543012" indent="-171446" algn="l" defTabSz="342891" rtl="0" eaLnBrk="1" latinLnBrk="0" hangingPunct="1">
        <a:spcBef>
          <a:spcPct val="20000"/>
        </a:spcBef>
        <a:buFont typeface="Arial"/>
        <a:buChar char="»"/>
        <a:defRPr sz="1500" kern="1200">
          <a:solidFill>
            <a:schemeClr val="tx1"/>
          </a:solidFill>
          <a:latin typeface="+mn-lt"/>
          <a:ea typeface="+mn-ea"/>
          <a:cs typeface="+mn-cs"/>
        </a:defRPr>
      </a:lvl5pPr>
      <a:lvl6pPr marL="1885904" indent="-171446" algn="l" defTabSz="342891" rtl="0" eaLnBrk="1" latinLnBrk="0" hangingPunct="1">
        <a:spcBef>
          <a:spcPct val="20000"/>
        </a:spcBef>
        <a:buFont typeface="Arial"/>
        <a:buChar char="•"/>
        <a:defRPr sz="1500" kern="1200">
          <a:solidFill>
            <a:schemeClr val="tx1"/>
          </a:solidFill>
          <a:latin typeface="+mn-lt"/>
          <a:ea typeface="+mn-ea"/>
          <a:cs typeface="+mn-cs"/>
        </a:defRPr>
      </a:lvl6pPr>
      <a:lvl7pPr marL="2228795" indent="-171446" algn="l" defTabSz="342891" rtl="0" eaLnBrk="1" latinLnBrk="0" hangingPunct="1">
        <a:spcBef>
          <a:spcPct val="20000"/>
        </a:spcBef>
        <a:buFont typeface="Arial"/>
        <a:buChar char="•"/>
        <a:defRPr sz="1500" kern="1200">
          <a:solidFill>
            <a:schemeClr val="tx1"/>
          </a:solidFill>
          <a:latin typeface="+mn-lt"/>
          <a:ea typeface="+mn-ea"/>
          <a:cs typeface="+mn-cs"/>
        </a:defRPr>
      </a:lvl7pPr>
      <a:lvl8pPr marL="2571686" indent="-171446" algn="l" defTabSz="342891" rtl="0" eaLnBrk="1" latinLnBrk="0" hangingPunct="1">
        <a:spcBef>
          <a:spcPct val="20000"/>
        </a:spcBef>
        <a:buFont typeface="Arial"/>
        <a:buChar char="•"/>
        <a:defRPr sz="1500" kern="1200">
          <a:solidFill>
            <a:schemeClr val="tx1"/>
          </a:solidFill>
          <a:latin typeface="+mn-lt"/>
          <a:ea typeface="+mn-ea"/>
          <a:cs typeface="+mn-cs"/>
        </a:defRPr>
      </a:lvl8pPr>
      <a:lvl9pPr marL="2914578" indent="-171446" algn="l" defTabSz="3428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891" rtl="0" eaLnBrk="1" latinLnBrk="0" hangingPunct="1">
        <a:defRPr sz="1351" kern="1200">
          <a:solidFill>
            <a:schemeClr val="tx1"/>
          </a:solidFill>
          <a:latin typeface="+mn-lt"/>
          <a:ea typeface="+mn-ea"/>
          <a:cs typeface="+mn-cs"/>
        </a:defRPr>
      </a:lvl1pPr>
      <a:lvl2pPr marL="342891" algn="l" defTabSz="342891" rtl="0" eaLnBrk="1" latinLnBrk="0" hangingPunct="1">
        <a:defRPr sz="1351" kern="1200">
          <a:solidFill>
            <a:schemeClr val="tx1"/>
          </a:solidFill>
          <a:latin typeface="+mn-lt"/>
          <a:ea typeface="+mn-ea"/>
          <a:cs typeface="+mn-cs"/>
        </a:defRPr>
      </a:lvl2pPr>
      <a:lvl3pPr marL="685783" algn="l" defTabSz="342891" rtl="0" eaLnBrk="1" latinLnBrk="0" hangingPunct="1">
        <a:defRPr sz="1351" kern="1200">
          <a:solidFill>
            <a:schemeClr val="tx1"/>
          </a:solidFill>
          <a:latin typeface="+mn-lt"/>
          <a:ea typeface="+mn-ea"/>
          <a:cs typeface="+mn-cs"/>
        </a:defRPr>
      </a:lvl3pPr>
      <a:lvl4pPr marL="1028674" algn="l" defTabSz="342891" rtl="0" eaLnBrk="1" latinLnBrk="0" hangingPunct="1">
        <a:defRPr sz="1351" kern="1200">
          <a:solidFill>
            <a:schemeClr val="tx1"/>
          </a:solidFill>
          <a:latin typeface="+mn-lt"/>
          <a:ea typeface="+mn-ea"/>
          <a:cs typeface="+mn-cs"/>
        </a:defRPr>
      </a:lvl4pPr>
      <a:lvl5pPr marL="1371566" algn="l" defTabSz="342891" rtl="0" eaLnBrk="1" latinLnBrk="0" hangingPunct="1">
        <a:defRPr sz="1351" kern="1200">
          <a:solidFill>
            <a:schemeClr val="tx1"/>
          </a:solidFill>
          <a:latin typeface="+mn-lt"/>
          <a:ea typeface="+mn-ea"/>
          <a:cs typeface="+mn-cs"/>
        </a:defRPr>
      </a:lvl5pPr>
      <a:lvl6pPr marL="1714457" algn="l" defTabSz="342891" rtl="0" eaLnBrk="1" latinLnBrk="0" hangingPunct="1">
        <a:defRPr sz="1351" kern="1200">
          <a:solidFill>
            <a:schemeClr val="tx1"/>
          </a:solidFill>
          <a:latin typeface="+mn-lt"/>
          <a:ea typeface="+mn-ea"/>
          <a:cs typeface="+mn-cs"/>
        </a:defRPr>
      </a:lvl6pPr>
      <a:lvl7pPr marL="2057349" algn="l" defTabSz="342891" rtl="0" eaLnBrk="1" latinLnBrk="0" hangingPunct="1">
        <a:defRPr sz="1351" kern="1200">
          <a:solidFill>
            <a:schemeClr val="tx1"/>
          </a:solidFill>
          <a:latin typeface="+mn-lt"/>
          <a:ea typeface="+mn-ea"/>
          <a:cs typeface="+mn-cs"/>
        </a:defRPr>
      </a:lvl7pPr>
      <a:lvl8pPr marL="2400240" algn="l" defTabSz="342891" rtl="0" eaLnBrk="1" latinLnBrk="0" hangingPunct="1">
        <a:defRPr sz="1351" kern="1200">
          <a:solidFill>
            <a:schemeClr val="tx1"/>
          </a:solidFill>
          <a:latin typeface="+mn-lt"/>
          <a:ea typeface="+mn-ea"/>
          <a:cs typeface="+mn-cs"/>
        </a:defRPr>
      </a:lvl8pPr>
      <a:lvl9pPr marL="2743131" algn="l" defTabSz="342891" rtl="0" eaLnBrk="1" latinLnBrk="0" hangingPunct="1">
        <a:defRPr sz="1351"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1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6"/>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6"/>
            <a:ext cx="2133600" cy="365125"/>
          </a:xfrm>
          <a:prstGeom prst="rect">
            <a:avLst/>
          </a:prstGeom>
        </p:spPr>
        <p:txBody>
          <a:bodyPr vert="horz" lIns="91440" tIns="45720" rIns="91440" bIns="45720" rtlCol="0" anchor="ctr"/>
          <a:lstStyle>
            <a:lvl1pPr algn="l">
              <a:defRPr sz="900">
                <a:solidFill>
                  <a:schemeClr val="tx1">
                    <a:tint val="75000"/>
                  </a:schemeClr>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3"/>
          </p:nvPr>
        </p:nvSpPr>
        <p:spPr>
          <a:xfrm>
            <a:off x="3124200" y="6356356"/>
            <a:ext cx="28956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6553200" y="6356356"/>
            <a:ext cx="2133600" cy="365125"/>
          </a:xfrm>
          <a:prstGeom prst="rect">
            <a:avLst/>
          </a:prstGeom>
        </p:spPr>
        <p:txBody>
          <a:bodyPr vert="horz" lIns="91440" tIns="45720" rIns="91440" bIns="45720" rtlCol="0" anchor="ctr"/>
          <a:lstStyle>
            <a:lvl1pPr algn="r">
              <a:defRPr sz="900">
                <a:solidFill>
                  <a:schemeClr val="tx1">
                    <a:tint val="75000"/>
                  </a:schemeClr>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9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9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259273112"/>
      </p:ext>
    </p:extLst>
  </p:cSld>
  <p:clrMap bg1="lt1" tx1="dk1" bg2="lt2" tx2="dk2" accent1="accent1" accent2="accent2" accent3="accent3" accent4="accent4" accent5="accent5" accent6="accent6" hlink="hlink" folHlink="folHlink"/>
  <p:sldLayoutIdLst>
    <p:sldLayoutId id="2147483869" r:id="rId1"/>
    <p:sldLayoutId id="2147483870" r:id="rId2"/>
    <p:sldLayoutId id="2147483871" r:id="rId3"/>
    <p:sldLayoutId id="2147483872" r:id="rId4"/>
    <p:sldLayoutId id="2147483873" r:id="rId5"/>
    <p:sldLayoutId id="2147483874" r:id="rId6"/>
    <p:sldLayoutId id="2147483875" r:id="rId7"/>
    <p:sldLayoutId id="2147483876" r:id="rId8"/>
    <p:sldLayoutId id="2147483877" r:id="rId9"/>
    <p:sldLayoutId id="2147483878" r:id="rId10"/>
  </p:sldLayoutIdLst>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xStyles>
    <p:titleStyle>
      <a:lvl1pPr algn="ctr" defTabSz="342891" rtl="0" eaLnBrk="1" latinLnBrk="0" hangingPunct="1">
        <a:spcBef>
          <a:spcPct val="0"/>
        </a:spcBef>
        <a:buNone/>
        <a:defRPr sz="3300" kern="1200">
          <a:solidFill>
            <a:schemeClr val="tx1"/>
          </a:solidFill>
          <a:latin typeface="+mj-lt"/>
          <a:ea typeface="+mj-ea"/>
          <a:cs typeface="+mj-cs"/>
        </a:defRPr>
      </a:lvl1pPr>
    </p:titleStyle>
    <p:bodyStyle>
      <a:lvl1pPr marL="257168" indent="-257168" algn="l" defTabSz="342891" rtl="0" eaLnBrk="1" latinLnBrk="0" hangingPunct="1">
        <a:spcBef>
          <a:spcPct val="20000"/>
        </a:spcBef>
        <a:buFont typeface="Arial"/>
        <a:buChar char="•"/>
        <a:defRPr sz="2400" kern="1200">
          <a:solidFill>
            <a:schemeClr val="tx1"/>
          </a:solidFill>
          <a:latin typeface="+mn-lt"/>
          <a:ea typeface="+mn-ea"/>
          <a:cs typeface="+mn-cs"/>
        </a:defRPr>
      </a:lvl1pPr>
      <a:lvl2pPr marL="557199" indent="-214308" algn="l" defTabSz="342891" rtl="0" eaLnBrk="1" latinLnBrk="0" hangingPunct="1">
        <a:spcBef>
          <a:spcPct val="20000"/>
        </a:spcBef>
        <a:buFont typeface="Arial"/>
        <a:buChar char="–"/>
        <a:defRPr sz="2100" kern="1200">
          <a:solidFill>
            <a:schemeClr val="tx1"/>
          </a:solidFill>
          <a:latin typeface="+mn-lt"/>
          <a:ea typeface="+mn-ea"/>
          <a:cs typeface="+mn-cs"/>
        </a:defRPr>
      </a:lvl2pPr>
      <a:lvl3pPr marL="857229" indent="-171446" algn="l" defTabSz="342891" rtl="0" eaLnBrk="1" latinLnBrk="0" hangingPunct="1">
        <a:spcBef>
          <a:spcPct val="20000"/>
        </a:spcBef>
        <a:buFont typeface="Arial"/>
        <a:buChar char="•"/>
        <a:defRPr sz="1800" kern="1200">
          <a:solidFill>
            <a:schemeClr val="tx1"/>
          </a:solidFill>
          <a:latin typeface="+mn-lt"/>
          <a:ea typeface="+mn-ea"/>
          <a:cs typeface="+mn-cs"/>
        </a:defRPr>
      </a:lvl3pPr>
      <a:lvl4pPr marL="1200121" indent="-171446" algn="l" defTabSz="342891" rtl="0" eaLnBrk="1" latinLnBrk="0" hangingPunct="1">
        <a:spcBef>
          <a:spcPct val="20000"/>
        </a:spcBef>
        <a:buFont typeface="Arial"/>
        <a:buChar char="–"/>
        <a:defRPr sz="1500" kern="1200">
          <a:solidFill>
            <a:schemeClr val="tx1"/>
          </a:solidFill>
          <a:latin typeface="+mn-lt"/>
          <a:ea typeface="+mn-ea"/>
          <a:cs typeface="+mn-cs"/>
        </a:defRPr>
      </a:lvl4pPr>
      <a:lvl5pPr marL="1543012" indent="-171446" algn="l" defTabSz="342891" rtl="0" eaLnBrk="1" latinLnBrk="0" hangingPunct="1">
        <a:spcBef>
          <a:spcPct val="20000"/>
        </a:spcBef>
        <a:buFont typeface="Arial"/>
        <a:buChar char="»"/>
        <a:defRPr sz="1500" kern="1200">
          <a:solidFill>
            <a:schemeClr val="tx1"/>
          </a:solidFill>
          <a:latin typeface="+mn-lt"/>
          <a:ea typeface="+mn-ea"/>
          <a:cs typeface="+mn-cs"/>
        </a:defRPr>
      </a:lvl5pPr>
      <a:lvl6pPr marL="1885904" indent="-171446" algn="l" defTabSz="342891" rtl="0" eaLnBrk="1" latinLnBrk="0" hangingPunct="1">
        <a:spcBef>
          <a:spcPct val="20000"/>
        </a:spcBef>
        <a:buFont typeface="Arial"/>
        <a:buChar char="•"/>
        <a:defRPr sz="1500" kern="1200">
          <a:solidFill>
            <a:schemeClr val="tx1"/>
          </a:solidFill>
          <a:latin typeface="+mn-lt"/>
          <a:ea typeface="+mn-ea"/>
          <a:cs typeface="+mn-cs"/>
        </a:defRPr>
      </a:lvl6pPr>
      <a:lvl7pPr marL="2228795" indent="-171446" algn="l" defTabSz="342891" rtl="0" eaLnBrk="1" latinLnBrk="0" hangingPunct="1">
        <a:spcBef>
          <a:spcPct val="20000"/>
        </a:spcBef>
        <a:buFont typeface="Arial"/>
        <a:buChar char="•"/>
        <a:defRPr sz="1500" kern="1200">
          <a:solidFill>
            <a:schemeClr val="tx1"/>
          </a:solidFill>
          <a:latin typeface="+mn-lt"/>
          <a:ea typeface="+mn-ea"/>
          <a:cs typeface="+mn-cs"/>
        </a:defRPr>
      </a:lvl7pPr>
      <a:lvl8pPr marL="2571686" indent="-171446" algn="l" defTabSz="342891" rtl="0" eaLnBrk="1" latinLnBrk="0" hangingPunct="1">
        <a:spcBef>
          <a:spcPct val="20000"/>
        </a:spcBef>
        <a:buFont typeface="Arial"/>
        <a:buChar char="•"/>
        <a:defRPr sz="1500" kern="1200">
          <a:solidFill>
            <a:schemeClr val="tx1"/>
          </a:solidFill>
          <a:latin typeface="+mn-lt"/>
          <a:ea typeface="+mn-ea"/>
          <a:cs typeface="+mn-cs"/>
        </a:defRPr>
      </a:lvl8pPr>
      <a:lvl9pPr marL="2914578" indent="-171446" algn="l" defTabSz="342891" rtl="0" eaLnBrk="1" latinLnBrk="0" hangingPunct="1">
        <a:spcBef>
          <a:spcPct val="20000"/>
        </a:spcBef>
        <a:buFont typeface="Arial"/>
        <a:buChar char="•"/>
        <a:defRPr sz="1500" kern="1200">
          <a:solidFill>
            <a:schemeClr val="tx1"/>
          </a:solidFill>
          <a:latin typeface="+mn-lt"/>
          <a:ea typeface="+mn-ea"/>
          <a:cs typeface="+mn-cs"/>
        </a:defRPr>
      </a:lvl9pPr>
    </p:bodyStyle>
    <p:otherStyle>
      <a:defPPr>
        <a:defRPr lang="en-US"/>
      </a:defPPr>
      <a:lvl1pPr marL="0" algn="l" defTabSz="342891" rtl="0" eaLnBrk="1" latinLnBrk="0" hangingPunct="1">
        <a:defRPr sz="1351" kern="1200">
          <a:solidFill>
            <a:schemeClr val="tx1"/>
          </a:solidFill>
          <a:latin typeface="+mn-lt"/>
          <a:ea typeface="+mn-ea"/>
          <a:cs typeface="+mn-cs"/>
        </a:defRPr>
      </a:lvl1pPr>
      <a:lvl2pPr marL="342891" algn="l" defTabSz="342891" rtl="0" eaLnBrk="1" latinLnBrk="0" hangingPunct="1">
        <a:defRPr sz="1351" kern="1200">
          <a:solidFill>
            <a:schemeClr val="tx1"/>
          </a:solidFill>
          <a:latin typeface="+mn-lt"/>
          <a:ea typeface="+mn-ea"/>
          <a:cs typeface="+mn-cs"/>
        </a:defRPr>
      </a:lvl2pPr>
      <a:lvl3pPr marL="685783" algn="l" defTabSz="342891" rtl="0" eaLnBrk="1" latinLnBrk="0" hangingPunct="1">
        <a:defRPr sz="1351" kern="1200">
          <a:solidFill>
            <a:schemeClr val="tx1"/>
          </a:solidFill>
          <a:latin typeface="+mn-lt"/>
          <a:ea typeface="+mn-ea"/>
          <a:cs typeface="+mn-cs"/>
        </a:defRPr>
      </a:lvl3pPr>
      <a:lvl4pPr marL="1028674" algn="l" defTabSz="342891" rtl="0" eaLnBrk="1" latinLnBrk="0" hangingPunct="1">
        <a:defRPr sz="1351" kern="1200">
          <a:solidFill>
            <a:schemeClr val="tx1"/>
          </a:solidFill>
          <a:latin typeface="+mn-lt"/>
          <a:ea typeface="+mn-ea"/>
          <a:cs typeface="+mn-cs"/>
        </a:defRPr>
      </a:lvl4pPr>
      <a:lvl5pPr marL="1371566" algn="l" defTabSz="342891" rtl="0" eaLnBrk="1" latinLnBrk="0" hangingPunct="1">
        <a:defRPr sz="1351" kern="1200">
          <a:solidFill>
            <a:schemeClr val="tx1"/>
          </a:solidFill>
          <a:latin typeface="+mn-lt"/>
          <a:ea typeface="+mn-ea"/>
          <a:cs typeface="+mn-cs"/>
        </a:defRPr>
      </a:lvl5pPr>
      <a:lvl6pPr marL="1714457" algn="l" defTabSz="342891" rtl="0" eaLnBrk="1" latinLnBrk="0" hangingPunct="1">
        <a:defRPr sz="1351" kern="1200">
          <a:solidFill>
            <a:schemeClr val="tx1"/>
          </a:solidFill>
          <a:latin typeface="+mn-lt"/>
          <a:ea typeface="+mn-ea"/>
          <a:cs typeface="+mn-cs"/>
        </a:defRPr>
      </a:lvl6pPr>
      <a:lvl7pPr marL="2057349" algn="l" defTabSz="342891" rtl="0" eaLnBrk="1" latinLnBrk="0" hangingPunct="1">
        <a:defRPr sz="1351" kern="1200">
          <a:solidFill>
            <a:schemeClr val="tx1"/>
          </a:solidFill>
          <a:latin typeface="+mn-lt"/>
          <a:ea typeface="+mn-ea"/>
          <a:cs typeface="+mn-cs"/>
        </a:defRPr>
      </a:lvl7pPr>
      <a:lvl8pPr marL="2400240" algn="l" defTabSz="342891" rtl="0" eaLnBrk="1" latinLnBrk="0" hangingPunct="1">
        <a:defRPr sz="1351" kern="1200">
          <a:solidFill>
            <a:schemeClr val="tx1"/>
          </a:solidFill>
          <a:latin typeface="+mn-lt"/>
          <a:ea typeface="+mn-ea"/>
          <a:cs typeface="+mn-cs"/>
        </a:defRPr>
      </a:lvl8pPr>
      <a:lvl9pPr marL="2743131" algn="l" defTabSz="342891" rtl="0" eaLnBrk="1" latinLnBrk="0" hangingPunct="1">
        <a:defRPr sz="1351" kern="1200">
          <a:solidFill>
            <a:schemeClr val="tx1"/>
          </a:solidFill>
          <a:latin typeface="+mn-lt"/>
          <a:ea typeface="+mn-ea"/>
          <a:cs typeface="+mn-cs"/>
        </a:defRPr>
      </a:lvl9pPr>
    </p:otherStyle>
  </p:txStyles>
</p:sldMaster>
</file>

<file path=ppt/slideMasters/slideMaster15.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7" name="Rectangle 6"/>
          <p:cNvSpPr/>
          <p:nvPr/>
        </p:nvSpPr>
        <p:spPr>
          <a:xfrm>
            <a:off x="0" y="6400800"/>
            <a:ext cx="9144001"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9" name="Rectangle 8"/>
          <p:cNvSpPr/>
          <p:nvPr/>
        </p:nvSpPr>
        <p:spPr>
          <a:xfrm>
            <a:off x="0" y="6334315"/>
            <a:ext cx="9144001" cy="65999"/>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sp>
      <p:sp>
        <p:nvSpPr>
          <p:cNvPr id="2" name="Title Placeholder 1"/>
          <p:cNvSpPr>
            <a:spLocks noGrp="1"/>
          </p:cNvSpPr>
          <p:nvPr>
            <p:ph type="title"/>
          </p:nvPr>
        </p:nvSpPr>
        <p:spPr>
          <a:xfrm>
            <a:off x="822960" y="286604"/>
            <a:ext cx="7543800" cy="1450757"/>
          </a:xfrm>
          <a:prstGeom prst="rect">
            <a:avLst/>
          </a:prstGeom>
        </p:spPr>
        <p:txBody>
          <a:bodyPr vert="horz" lIns="91440" tIns="45720" rIns="91440" bIns="45720" rtlCol="0" anchor="b">
            <a:normAutofit/>
          </a:bodyPr>
          <a:lstStyle/>
          <a:p>
            <a:r>
              <a:rPr lang="en-US"/>
              <a:t>Click to edit Master title style</a:t>
            </a:r>
            <a:endParaRPr lang="en-US" dirty="0"/>
          </a:p>
        </p:txBody>
      </p:sp>
      <p:sp>
        <p:nvSpPr>
          <p:cNvPr id="3" name="Text Placeholder 2"/>
          <p:cNvSpPr>
            <a:spLocks noGrp="1"/>
          </p:cNvSpPr>
          <p:nvPr>
            <p:ph type="body" idx="1"/>
          </p:nvPr>
        </p:nvSpPr>
        <p:spPr>
          <a:xfrm>
            <a:off x="822959" y="1845734"/>
            <a:ext cx="7543801" cy="4023360"/>
          </a:xfrm>
          <a:prstGeom prst="rect">
            <a:avLst/>
          </a:prstGeom>
        </p:spPr>
        <p:txBody>
          <a:bodyPr vert="horz" lIns="0" tIns="45720" rIns="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822961" y="6459786"/>
            <a:ext cx="1854203" cy="365125"/>
          </a:xfrm>
          <a:prstGeom prst="rect">
            <a:avLst/>
          </a:prstGeom>
        </p:spPr>
        <p:txBody>
          <a:bodyPr vert="horz" lIns="91440" tIns="45720" rIns="91440" bIns="45720" rtlCol="0" anchor="ctr"/>
          <a:lstStyle>
            <a:lvl1pPr algn="l">
              <a:defRPr sz="900">
                <a:solidFill>
                  <a:srgbClr val="FFFFFF"/>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3"/>
          </p:nvPr>
        </p:nvSpPr>
        <p:spPr>
          <a:xfrm>
            <a:off x="2764639" y="6459786"/>
            <a:ext cx="3617103" cy="365125"/>
          </a:xfrm>
          <a:prstGeom prst="rect">
            <a:avLst/>
          </a:prstGeom>
        </p:spPr>
        <p:txBody>
          <a:bodyPr vert="horz" lIns="91440" tIns="45720" rIns="91440" bIns="45720" rtlCol="0" anchor="ctr"/>
          <a:lstStyle>
            <a:lvl1pPr algn="ctr">
              <a:defRPr sz="900" cap="all" baseline="0">
                <a:solidFill>
                  <a:srgbClr val="FFFFFF"/>
                </a:solidFill>
              </a:defRPr>
            </a:lvl1pPr>
          </a:lstStyle>
          <a:p>
            <a:endParaRPr lang="en-US" dirty="0"/>
          </a:p>
        </p:txBody>
      </p:sp>
      <p:sp>
        <p:nvSpPr>
          <p:cNvPr id="6" name="Slide Number Placeholder 5"/>
          <p:cNvSpPr>
            <a:spLocks noGrp="1"/>
          </p:cNvSpPr>
          <p:nvPr>
            <p:ph type="sldNum" sz="quarter" idx="4"/>
          </p:nvPr>
        </p:nvSpPr>
        <p:spPr>
          <a:xfrm>
            <a:off x="7425344" y="6459786"/>
            <a:ext cx="984019" cy="365125"/>
          </a:xfrm>
          <a:prstGeom prst="rect">
            <a:avLst/>
          </a:prstGeom>
        </p:spPr>
        <p:txBody>
          <a:bodyPr vert="horz" lIns="91440" tIns="45720" rIns="91440" bIns="45720" rtlCol="0" anchor="ctr"/>
          <a:lstStyle>
            <a:lvl1pPr algn="r">
              <a:defRPr sz="1050">
                <a:solidFill>
                  <a:srgbClr val="FFFFFF"/>
                </a:solidFill>
              </a:defRPr>
            </a:lvl1pPr>
          </a:lstStyle>
          <a:p>
            <a:fld id="{59AE1649-C190-1E44-AAD5-C129AA553731}" type="slidenum">
              <a:rPr lang="en-US" smtClean="0"/>
              <a:pPr/>
              <a:t>‹#›</a:t>
            </a:fld>
            <a:endParaRPr lang="en-US" dirty="0"/>
          </a:p>
        </p:txBody>
      </p:sp>
      <p:cxnSp>
        <p:nvCxnSpPr>
          <p:cNvPr id="10" name="Straight Connector 9"/>
          <p:cNvCxnSpPr/>
          <p:nvPr/>
        </p:nvCxnSpPr>
        <p:spPr>
          <a:xfrm>
            <a:off x="895149" y="1737845"/>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800273231"/>
      </p:ext>
    </p:extLst>
  </p:cSld>
  <p:clrMap bg1="lt1" tx1="dk1" bg2="lt2" tx2="dk2" accent1="accent1" accent2="accent2" accent3="accent3" accent4="accent4" accent5="accent5" accent6="accent6" hlink="hlink" folHlink="folHlink"/>
  <p:sldLayoutIdLst>
    <p:sldLayoutId id="2147483880" r:id="rId1"/>
    <p:sldLayoutId id="2147483881" r:id="rId2"/>
    <p:sldLayoutId id="2147483882" r:id="rId3"/>
    <p:sldLayoutId id="2147483883" r:id="rId4"/>
    <p:sldLayoutId id="2147483884" r:id="rId5"/>
    <p:sldLayoutId id="2147483885" r:id="rId6"/>
    <p:sldLayoutId id="2147483886" r:id="rId7"/>
    <p:sldLayoutId id="2147483887" r:id="rId8"/>
    <p:sldLayoutId id="2147483888" r:id="rId9"/>
    <p:sldLayoutId id="2147483889" r:id="rId10"/>
    <p:sldLayoutId id="2147483890" r:id="rId11"/>
  </p:sldLayoutIdLst>
  <p:txStyles>
    <p:titleStyle>
      <a:lvl1pPr algn="l" defTabSz="914400" rtl="0" eaLnBrk="1" latinLnBrk="0" hangingPunct="1">
        <a:lnSpc>
          <a:spcPct val="85000"/>
        </a:lnSpc>
        <a:spcBef>
          <a:spcPct val="0"/>
        </a:spcBef>
        <a:buNone/>
        <a:defRPr sz="4800" kern="1200" spc="-50" baseline="0">
          <a:solidFill>
            <a:schemeClr val="tx1">
              <a:lumMod val="75000"/>
              <a:lumOff val="25000"/>
            </a:schemeClr>
          </a:solidFill>
          <a:latin typeface="+mj-lt"/>
          <a:ea typeface="+mj-ea"/>
          <a:cs typeface="+mj-cs"/>
        </a:defRPr>
      </a:lvl1pPr>
    </p:titleStyle>
    <p:bodyStyle>
      <a:lvl1pPr marL="91440" indent="-91440" algn="l" defTabSz="914400" rtl="0" eaLnBrk="1" latinLnBrk="0" hangingPunct="1">
        <a:lnSpc>
          <a:spcPct val="90000"/>
        </a:lnSpc>
        <a:spcBef>
          <a:spcPts val="1200"/>
        </a:spcBef>
        <a:spcAft>
          <a:spcPts val="200"/>
        </a:spcAft>
        <a:buClr>
          <a:schemeClr val="accent1"/>
        </a:buClr>
        <a:buSzPct val="100000"/>
        <a:buFont typeface="Calibri" panose="020F0502020204030204" pitchFamily="34" charset="0"/>
        <a:buChar char=" "/>
        <a:defRPr sz="2000" kern="1200">
          <a:solidFill>
            <a:schemeClr val="tx1">
              <a:lumMod val="75000"/>
              <a:lumOff val="25000"/>
            </a:schemeClr>
          </a:solidFill>
          <a:latin typeface="+mn-lt"/>
          <a:ea typeface="+mn-ea"/>
          <a:cs typeface="+mn-cs"/>
        </a:defRPr>
      </a:lvl1pPr>
      <a:lvl2pPr marL="384048" indent="-182880" algn="l" defTabSz="914400" rtl="0" eaLnBrk="1" latinLnBrk="0" hangingPunct="1">
        <a:lnSpc>
          <a:spcPct val="90000"/>
        </a:lnSpc>
        <a:spcBef>
          <a:spcPts val="200"/>
        </a:spcBef>
        <a:spcAft>
          <a:spcPts val="400"/>
        </a:spcAft>
        <a:buClr>
          <a:schemeClr val="accent1"/>
        </a:buClr>
        <a:buFont typeface="Calibri" pitchFamily="34" charset="0"/>
        <a:buChar char="◦"/>
        <a:defRPr sz="1800" kern="1200">
          <a:solidFill>
            <a:schemeClr val="tx1">
              <a:lumMod val="75000"/>
              <a:lumOff val="25000"/>
            </a:schemeClr>
          </a:solidFill>
          <a:latin typeface="+mn-lt"/>
          <a:ea typeface="+mn-ea"/>
          <a:cs typeface="+mn-cs"/>
        </a:defRPr>
      </a:lvl2pPr>
      <a:lvl3pPr marL="56692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3pPr>
      <a:lvl4pPr marL="74980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4pPr>
      <a:lvl5pPr marL="932688" indent="-18288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5pPr>
      <a:lvl6pPr marL="11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6pPr>
      <a:lvl7pPr marL="13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7pPr>
      <a:lvl8pPr marL="15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8pPr>
      <a:lvl9pPr marL="1700000" indent="-228600" algn="l" defTabSz="914400" rtl="0" eaLnBrk="1" latinLnBrk="0" hangingPunct="1">
        <a:lnSpc>
          <a:spcPct val="90000"/>
        </a:lnSpc>
        <a:spcBef>
          <a:spcPts val="200"/>
        </a:spcBef>
        <a:spcAft>
          <a:spcPts val="400"/>
        </a:spcAft>
        <a:buClr>
          <a:schemeClr val="accent1"/>
        </a:buClr>
        <a:buFont typeface="Calibri" pitchFamily="34" charset="0"/>
        <a:buChar char="◦"/>
        <a:defRPr sz="1400" kern="1200">
          <a:solidFill>
            <a:schemeClr val="tx1">
              <a:lumMod val="75000"/>
              <a:lumOff val="25000"/>
            </a:schemeClr>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pPr/>
              <a:t>9/9/2024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666" r:id="rId1"/>
    <p:sldLayoutId id="2147483667" r:id="rId2"/>
    <p:sldLayoutId id="2147483668" r:id="rId3"/>
    <p:sldLayoutId id="2147483669" r:id="rId4"/>
    <p:sldLayoutId id="2147483670" r:id="rId5"/>
    <p:sldLayoutId id="2147483671" r:id="rId6"/>
    <p:sldLayoutId id="2147483672" r:id="rId7"/>
    <p:sldLayoutId id="2147483673" r:id="rId8"/>
    <p:sldLayoutId id="2147483674" r:id="rId9"/>
    <p:sldLayoutId id="2147483675" r:id="rId10"/>
    <p:sldLayoutId id="2147483676"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fld id="{532762D3-DF72-D540-898C-C4A40E3E62D9}" type="datetimeFigureOut">
              <a:rPr lang="en-US" smtClean="0"/>
              <a:t>9/9/2024</a:t>
            </a:fld>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59AE1649-C190-1E44-AAD5-C129AA553731}" type="slidenum">
              <a:rPr lang="en-US" smtClean="0"/>
              <a:t>‹#›</a:t>
            </a:fld>
            <a:endParaRPr lang="en-US" dirty="0"/>
          </a:p>
        </p:txBody>
      </p:sp>
    </p:spTree>
    <p:extLst>
      <p:ext uri="{BB962C8B-B14F-4D97-AF65-F5344CB8AC3E}">
        <p14:creationId xmlns:p14="http://schemas.microsoft.com/office/powerpoint/2010/main" val="4145773004"/>
      </p:ext>
    </p:extLst>
  </p:cSld>
  <p:clrMap bg1="lt1" tx1="dk1" bg2="lt2" tx2="dk2" accent1="accent1" accent2="accent2" accent3="accent3" accent4="accent4" accent5="accent5" accent6="accent6" hlink="hlink" folHlink="folHlink"/>
  <p:sldLayoutIdLst>
    <p:sldLayoutId id="2147483678" r:id="rId1"/>
    <p:sldLayoutId id="2147483679" r:id="rId2"/>
    <p:sldLayoutId id="2147483680" r:id="rId3"/>
    <p:sldLayoutId id="2147483681" r:id="rId4"/>
    <p:sldLayoutId id="2147483682" r:id="rId5"/>
    <p:sldLayoutId id="2147483683" r:id="rId6"/>
    <p:sldLayoutId id="2147483684" r:id="rId7"/>
    <p:sldLayoutId id="2147483685" r:id="rId8"/>
    <p:sldLayoutId id="2147483686" r:id="rId9"/>
    <p:sldLayoutId id="2147483687" r:id="rId10"/>
    <p:sldLayoutId id="2147483688" r:id="rId11"/>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4.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946968864"/>
      </p:ext>
    </p:extLst>
  </p:cSld>
  <p:clrMap bg1="lt1" tx1="dk1" bg2="lt2" tx2="dk2" accent1="accent1" accent2="accent2" accent3="accent3" accent4="accent4" accent5="accent5" accent6="accent6" hlink="hlink" folHlink="folHlink"/>
  <p:sldLayoutIdLst>
    <p:sldLayoutId id="2147483690" r:id="rId1"/>
    <p:sldLayoutId id="2147483691" r:id="rId2"/>
    <p:sldLayoutId id="2147483692" r:id="rId3"/>
    <p:sldLayoutId id="2147483693" r:id="rId4"/>
    <p:sldLayoutId id="2147483694" r:id="rId5"/>
    <p:sldLayoutId id="2147483695" r:id="rId6"/>
    <p:sldLayoutId id="2147483696" r:id="rId7"/>
    <p:sldLayoutId id="2147483697" r:id="rId8"/>
    <p:sldLayoutId id="2147483698" r:id="rId9"/>
    <p:sldLayoutId id="2147483699" r:id="rId10"/>
    <p:sldLayoutId id="2147483700" r:id="rId11"/>
  </p:sldLayoutIdLst>
  <p:transition/>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5.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a:defRPr/>
            </a:pPr>
            <a:endParaRPr lang="en-US" dirty="0"/>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a:defRPr/>
            </a:pPr>
            <a:endParaRPr lang="en-US" dirty="0"/>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a:defRPr/>
            </a:pPr>
            <a:fld id="{A363CF05-B679-43F0-A2B9-AEE5D7E069E3}" type="slidenum">
              <a:rPr lang="en-US" smtClean="0"/>
              <a:pPr>
                <a:defRPr/>
              </a:pPr>
              <a:t>‹#›</a:t>
            </a:fld>
            <a:endParaRPr lang="en-US" dirty="0"/>
          </a:p>
        </p:txBody>
      </p:sp>
    </p:spTree>
    <p:extLst>
      <p:ext uri="{BB962C8B-B14F-4D97-AF65-F5344CB8AC3E}">
        <p14:creationId xmlns:p14="http://schemas.microsoft.com/office/powerpoint/2010/main" val="2610120627"/>
      </p:ext>
    </p:extLst>
  </p:cSld>
  <p:clrMap bg1="lt1" tx1="dk1" bg2="lt2" tx2="dk2" accent1="accent1" accent2="accent2" accent3="accent3" accent4="accent4" accent5="accent5" accent6="accent6" hlink="hlink" folHlink="folHlink"/>
  <p:sldLayoutIdLst>
    <p:sldLayoutId id="2147483722" r:id="rId1"/>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6.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A363CF05-B679-43F0-A2B9-AEE5D7E069E3}" type="slidenum">
              <a:rPr kumimoji="0" lang="en-US" sz="1200" b="0" i="0" u="none" strike="noStrike" kern="1200" cap="none" spc="0" normalizeH="0" baseline="0" noProof="0" smtClean="0">
                <a:ln>
                  <a:noFill/>
                </a:ln>
                <a:solidFill>
                  <a:srgbClr val="008000">
                    <a:tint val="75000"/>
                  </a:srgbClr>
                </a:solidFill>
                <a:effectLst/>
                <a:uLnTx/>
                <a:uFillTx/>
                <a:latin typeface="Arial" charset="0"/>
                <a:ea typeface="+mn-ea"/>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Arial" charset="0"/>
              <a:ea typeface="+mn-ea"/>
              <a:cs typeface="+mn-cs"/>
            </a:endParaRPr>
          </a:p>
        </p:txBody>
      </p:sp>
    </p:spTree>
    <p:extLst>
      <p:ext uri="{BB962C8B-B14F-4D97-AF65-F5344CB8AC3E}">
        <p14:creationId xmlns:p14="http://schemas.microsoft.com/office/powerpoint/2010/main" val="3254113364"/>
      </p:ext>
    </p:extLst>
  </p:cSld>
  <p:clrMap bg1="lt1" tx1="dk1" bg2="lt2" tx2="dk2" accent1="accent1" accent2="accent2" accent3="accent3" accent4="accent4" accent5="accent5" accent6="accent6" hlink="hlink" folHlink="folHlink"/>
  <p:sldLayoutIdLst>
    <p:sldLayoutId id="2147483735" r:id="rId1"/>
    <p:sldLayoutId id="2147483736" r:id="rId2"/>
    <p:sldLayoutId id="2147483737" r:id="rId3"/>
    <p:sldLayoutId id="2147483738" r:id="rId4"/>
    <p:sldLayoutId id="2147483739" r:id="rId5"/>
    <p:sldLayoutId id="2147483740" r:id="rId6"/>
    <p:sldLayoutId id="2147483741" r:id="rId7"/>
    <p:sldLayoutId id="2147483742" r:id="rId8"/>
    <p:sldLayoutId id="2147483743" r:id="rId9"/>
    <p:sldLayoutId id="2147483744" r:id="rId10"/>
    <p:sldLayoutId id="2147483745" r:id="rId11"/>
    <p:sldLayoutId id="2147483746" r:id="rId12"/>
  </p:sldLayoutIdLst>
  <p:hf hdr="0" ftr="0" dt="0"/>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7.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457200" y="274638"/>
            <a:ext cx="8229600" cy="1143000"/>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p:cNvSpPr>
            <a:spLocks noGrp="1"/>
          </p:cNvSpPr>
          <p:nvPr>
            <p:ph type="body" idx="1"/>
          </p:nvPr>
        </p:nvSpPr>
        <p:spPr>
          <a:xfrm>
            <a:off x="457200" y="1600200"/>
            <a:ext cx="8229600" cy="4525963"/>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pPr marL="0" marR="0" lvl="0" indent="0" algn="l" defTabSz="457200" rtl="0" eaLnBrk="1" fontAlgn="auto" latinLnBrk="0" hangingPunct="1">
              <a:lnSpc>
                <a:spcPct val="100000"/>
              </a:lnSpc>
              <a:spcBef>
                <a:spcPts val="0"/>
              </a:spcBef>
              <a:spcAft>
                <a:spcPts val="0"/>
              </a:spcAft>
              <a:buClrTx/>
              <a:buSzTx/>
              <a:buFontTx/>
              <a:buNone/>
              <a:tabLst/>
              <a:defRPr/>
            </a:pPr>
            <a:fld id="{532762D3-DF72-D540-898C-C4A40E3E62D9}" type="datetimeFigureOut">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l" defTabSz="457200" rtl="0" eaLnBrk="1" fontAlgn="auto" latinLnBrk="0" hangingPunct="1">
                <a:lnSpc>
                  <a:spcPct val="100000"/>
                </a:lnSpc>
                <a:spcBef>
                  <a:spcPts val="0"/>
                </a:spcBef>
                <a:spcAft>
                  <a:spcPts val="0"/>
                </a:spcAft>
                <a:buClrTx/>
                <a:buSzTx/>
                <a:buFontTx/>
                <a:buNone/>
                <a:tabLst/>
                <a:defRPr/>
              </a:pPr>
              <a:t>9/9/2024</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pPr marL="0" marR="0" lvl="0" indent="0" algn="r" defTabSz="457200" rtl="0" eaLnBrk="1" fontAlgn="auto" latinLnBrk="0" hangingPunct="1">
              <a:lnSpc>
                <a:spcPct val="100000"/>
              </a:lnSpc>
              <a:spcBef>
                <a:spcPts val="0"/>
              </a:spcBef>
              <a:spcAft>
                <a:spcPts val="0"/>
              </a:spcAft>
              <a:buClrTx/>
              <a:buSzTx/>
              <a:buFontTx/>
              <a:buNone/>
              <a:tabLst/>
              <a:defRPr/>
            </a:pPr>
            <a:fld id="{59AE1649-C190-1E44-AAD5-C129AA553731}" type="slidenum">
              <a:rPr kumimoji="0" lang="en-US" sz="1200" b="0" i="0" u="none" strike="noStrike" kern="1200" cap="none" spc="0" normalizeH="0" baseline="0" noProof="0" smtClean="0">
                <a:ln>
                  <a:noFill/>
                </a:ln>
                <a:solidFill>
                  <a:srgbClr val="008000">
                    <a:tint val="75000"/>
                  </a:srgbClr>
                </a:solidFill>
                <a:effectLst/>
                <a:uLnTx/>
                <a:uFillTx/>
                <a:latin typeface="Calibri"/>
                <a:ea typeface="+mn-ea"/>
                <a:cs typeface="+mn-cs"/>
              </a:rPr>
              <a:pPr marL="0" marR="0" lvl="0" indent="0" algn="r" defTabSz="457200" rtl="0" eaLnBrk="1" fontAlgn="auto" latinLnBrk="0" hangingPunct="1">
                <a:lnSpc>
                  <a:spcPct val="100000"/>
                </a:lnSpc>
                <a:spcBef>
                  <a:spcPts val="0"/>
                </a:spcBef>
                <a:spcAft>
                  <a:spcPts val="0"/>
                </a:spcAft>
                <a:buClrTx/>
                <a:buSzTx/>
                <a:buFontTx/>
                <a:buNone/>
                <a:tabLst/>
                <a:defRPr/>
              </a:pPr>
              <a:t>‹#›</a:t>
            </a:fld>
            <a:endParaRPr kumimoji="0" lang="en-US" sz="1200" b="0" i="0" u="none" strike="noStrike" kern="1200" cap="none" spc="0" normalizeH="0" baseline="0" noProof="0" dirty="0">
              <a:ln>
                <a:noFill/>
              </a:ln>
              <a:solidFill>
                <a:srgbClr val="008000">
                  <a:tint val="75000"/>
                </a:srgbClr>
              </a:solidFill>
              <a:effectLst/>
              <a:uLnTx/>
              <a:uFillTx/>
              <a:latin typeface="Calibri"/>
              <a:ea typeface="+mn-ea"/>
              <a:cs typeface="+mn-cs"/>
            </a:endParaRPr>
          </a:p>
        </p:txBody>
      </p:sp>
    </p:spTree>
    <p:extLst>
      <p:ext uri="{BB962C8B-B14F-4D97-AF65-F5344CB8AC3E}">
        <p14:creationId xmlns:p14="http://schemas.microsoft.com/office/powerpoint/2010/main" val="1759808833"/>
      </p:ext>
    </p:extLst>
  </p:cSld>
  <p:clrMap bg1="lt1" tx1="dk1" bg2="lt2" tx2="dk2" accent1="accent1" accent2="accent2" accent3="accent3" accent4="accent4" accent5="accent5" accent6="accent6" hlink="hlink" folHlink="folHlink"/>
  <p:sldLayoutIdLst>
    <p:sldLayoutId id="2147483748" r:id="rId1"/>
    <p:sldLayoutId id="2147483749" r:id="rId2"/>
    <p:sldLayoutId id="2147483750" r:id="rId3"/>
    <p:sldLayoutId id="2147483751" r:id="rId4"/>
    <p:sldLayoutId id="2147483752" r:id="rId5"/>
    <p:sldLayoutId id="2147483753" r:id="rId6"/>
    <p:sldLayoutId id="2147483754" r:id="rId7"/>
    <p:sldLayoutId id="2147483755" r:id="rId8"/>
    <p:sldLayoutId id="2147483756" r:id="rId9"/>
    <p:sldLayoutId id="2147483758" r:id="rId10"/>
  </p:sldLayoutIdLst>
  <p:txStyles>
    <p:titleStyle>
      <a:lvl1pPr algn="ctr" defTabSz="457200" rtl="0" eaLnBrk="1" latinLnBrk="0" hangingPunct="1">
        <a:spcBef>
          <a:spcPct val="0"/>
        </a:spcBef>
        <a:buNone/>
        <a:defRPr sz="4400" kern="1200">
          <a:solidFill>
            <a:schemeClr val="tx1"/>
          </a:solidFill>
          <a:latin typeface="+mj-lt"/>
          <a:ea typeface="+mj-ea"/>
          <a:cs typeface="+mj-cs"/>
        </a:defRPr>
      </a:lvl1pPr>
    </p:titleStyle>
    <p:bodyStyle>
      <a:lvl1pPr marL="342900" indent="-342900" algn="l" defTabSz="457200" rtl="0" eaLnBrk="1" latinLnBrk="0" hangingPunct="1">
        <a:spcBef>
          <a:spcPct val="20000"/>
        </a:spcBef>
        <a:buFont typeface="Arial"/>
        <a:buChar char="•"/>
        <a:defRPr sz="3200" kern="1200">
          <a:solidFill>
            <a:schemeClr val="tx1"/>
          </a:solidFill>
          <a:latin typeface="+mn-lt"/>
          <a:ea typeface="+mn-ea"/>
          <a:cs typeface="+mn-cs"/>
        </a:defRPr>
      </a:lvl1pPr>
      <a:lvl2pPr marL="742950" indent="-285750" algn="l" defTabSz="457200" rtl="0" eaLnBrk="1" latinLnBrk="0" hangingPunct="1">
        <a:spcBef>
          <a:spcPct val="20000"/>
        </a:spcBef>
        <a:buFont typeface="Arial"/>
        <a:buChar char="–"/>
        <a:defRPr sz="2800" kern="1200">
          <a:solidFill>
            <a:schemeClr val="tx1"/>
          </a:solidFill>
          <a:latin typeface="+mn-lt"/>
          <a:ea typeface="+mn-ea"/>
          <a:cs typeface="+mn-cs"/>
        </a:defRPr>
      </a:lvl2pPr>
      <a:lvl3pPr marL="1143000" indent="-228600" algn="l" defTabSz="457200" rtl="0" eaLnBrk="1" latinLnBrk="0" hangingPunct="1">
        <a:spcBef>
          <a:spcPct val="20000"/>
        </a:spcBef>
        <a:buFont typeface="Arial"/>
        <a:buChar char="•"/>
        <a:defRPr sz="2400" kern="1200">
          <a:solidFill>
            <a:schemeClr val="tx1"/>
          </a:solidFill>
          <a:latin typeface="+mn-lt"/>
          <a:ea typeface="+mn-ea"/>
          <a:cs typeface="+mn-cs"/>
        </a:defRPr>
      </a:lvl3pPr>
      <a:lvl4pPr marL="1600200" indent="-228600" algn="l" defTabSz="457200" rtl="0" eaLnBrk="1" latinLnBrk="0" hangingPunct="1">
        <a:spcBef>
          <a:spcPct val="20000"/>
        </a:spcBef>
        <a:buFont typeface="Arial"/>
        <a:buChar char="–"/>
        <a:defRPr sz="2000" kern="1200">
          <a:solidFill>
            <a:schemeClr val="tx1"/>
          </a:solidFill>
          <a:latin typeface="+mn-lt"/>
          <a:ea typeface="+mn-ea"/>
          <a:cs typeface="+mn-cs"/>
        </a:defRPr>
      </a:lvl4pPr>
      <a:lvl5pPr marL="2057400" indent="-228600" algn="l" defTabSz="457200" rtl="0" eaLnBrk="1" latinLnBrk="0" hangingPunct="1">
        <a:spcBef>
          <a:spcPct val="20000"/>
        </a:spcBef>
        <a:buFont typeface="Arial"/>
        <a:buChar char="»"/>
        <a:defRPr sz="2000" kern="1200">
          <a:solidFill>
            <a:schemeClr val="tx1"/>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extLst>
    <p:ext uri="{27BBF7A9-308A-43DC-89C8-2F10F3537804}">
      <p15:sldGuideLst xmlns:p15="http://schemas.microsoft.com/office/powerpoint/2012/main">
        <p15:guide id="1" orient="horz" pos="2160" userDrawn="1">
          <p15:clr>
            <a:srgbClr val="F26B43"/>
          </p15:clr>
        </p15:guide>
        <p15:guide id="2" pos="2880" userDrawn="1">
          <p15:clr>
            <a:srgbClr val="F26B43"/>
          </p15:clr>
        </p15:guide>
      </p15:sldGuideLst>
    </p:ext>
  </p:extLst>
</p:sldMaster>
</file>

<file path=ppt/slideMasters/slideMaster8.xml><?xml version="1.0" encoding="utf-8"?>
<p:sldMaster xmlns:a="http://schemas.openxmlformats.org/drawingml/2006/main" xmlns:r="http://schemas.openxmlformats.org/officeDocument/2006/relationships" xmlns:p="http://schemas.openxmlformats.org/presentationml/2006/main" preserve="1">
  <p:cSld>
    <p:bg>
      <p:bgPr>
        <a:solidFill>
          <a:schemeClr val="bg1"/>
        </a:solidFill>
        <a:effectLst/>
      </p:bgPr>
    </p:bg>
    <p:spTree>
      <p:nvGrpSpPr>
        <p:cNvPr id="1" name=""/>
        <p:cNvGrpSpPr/>
        <p:nvPr/>
      </p:nvGrpSpPr>
      <p:grpSpPr>
        <a:xfrm>
          <a:off x="0" y="0"/>
          <a:ext cx="0" cy="0"/>
          <a:chOff x="0" y="0"/>
          <a:chExt cx="0" cy="0"/>
        </a:xfrm>
      </p:grpSpPr>
      <p:sp>
        <p:nvSpPr>
          <p:cNvPr id="1026" name="Title Placeholder 1"/>
          <p:cNvSpPr>
            <a:spLocks noGrp="1"/>
          </p:cNvSpPr>
          <p:nvPr>
            <p:ph type="title"/>
          </p:nvPr>
        </p:nvSpPr>
        <p:spPr bwMode="auto">
          <a:xfrm>
            <a:off x="838200" y="304800"/>
            <a:ext cx="8229600" cy="1143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en-US" altLang="en-US"/>
              <a:t>Click to edit Master title style</a:t>
            </a:r>
          </a:p>
        </p:txBody>
      </p:sp>
      <p:sp>
        <p:nvSpPr>
          <p:cNvPr id="1027" name="Text Placeholder 2"/>
          <p:cNvSpPr>
            <a:spLocks noGrp="1"/>
          </p:cNvSpPr>
          <p:nvPr>
            <p:ph type="body" idx="1"/>
          </p:nvPr>
        </p:nvSpPr>
        <p:spPr bwMode="auto">
          <a:xfrm>
            <a:off x="833438" y="1447800"/>
            <a:ext cx="8229600" cy="45259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en-US" altLang="en-US"/>
              <a:t>Click to edit Master text styles</a:t>
            </a:r>
          </a:p>
          <a:p>
            <a:pPr lvl="1"/>
            <a:r>
              <a:rPr lang="en-US" altLang="en-US"/>
              <a:t>Second level</a:t>
            </a:r>
          </a:p>
          <a:p>
            <a:pPr lvl="2"/>
            <a:r>
              <a:rPr lang="en-US" altLang="en-US"/>
              <a:t>Third level</a:t>
            </a:r>
          </a:p>
          <a:p>
            <a:pPr lvl="3"/>
            <a:r>
              <a:rPr lang="en-US" altLang="en-US"/>
              <a:t>Fourth level</a:t>
            </a:r>
          </a:p>
          <a:p>
            <a:pPr lvl="4"/>
            <a:r>
              <a:rPr lang="en-US" altLang="en-US"/>
              <a:t>Fifth level</a:t>
            </a:r>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eaLnBrk="1" hangingPunct="1">
              <a:defRPr sz="1200">
                <a:solidFill>
                  <a:schemeClr val="tx1">
                    <a:tint val="75000"/>
                  </a:schemeClr>
                </a:solidFill>
                <a:latin typeface="Arial" charset="0"/>
                <a:ea typeface="+mn-ea"/>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eaLnBrk="1" hangingPunct="1">
              <a:defRPr sz="1200">
                <a:solidFill>
                  <a:schemeClr val="tx1">
                    <a:tint val="75000"/>
                  </a:schemeClr>
                </a:solidFill>
                <a:latin typeface="Arial" charset="0"/>
                <a:ea typeface="+mn-ea"/>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rgbClr val="008000">
                  <a:tint val="75000"/>
                </a:srgbClr>
              </a:solidFill>
              <a:effectLst/>
              <a:uLnTx/>
              <a:uFillTx/>
              <a:latin typeface="Arial" charset="0"/>
              <a:ea typeface="+mn-ea"/>
              <a:cs typeface="+mn-cs"/>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wrap="square" lIns="91440" tIns="45720" rIns="91440" bIns="45720" numCol="1" anchor="ctr" anchorCtr="0" compatLnSpc="1">
            <a:prstTxWarp prst="textNoShape">
              <a:avLst/>
            </a:prstTxWarp>
          </a:bodyPr>
          <a:lstStyle>
            <a:lvl1pPr algn="r" eaLnBrk="1" hangingPunct="1">
              <a:defRPr sz="1200">
                <a:solidFill>
                  <a:srgbClr val="89AC89"/>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7ABAC11D-4111-4F76-A982-B7A345433C96}" type="slidenum">
              <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altLang="en-US" sz="1200" b="0" i="0" u="none" strike="noStrike" kern="1200" cap="none" spc="0" normalizeH="0" baseline="0" noProof="0">
              <a:ln>
                <a:noFill/>
              </a:ln>
              <a:solidFill>
                <a:srgbClr val="89AC89"/>
              </a:solidFill>
              <a:effectLst/>
              <a:uLnTx/>
              <a:uFillTx/>
              <a:latin typeface="Arial" panose="020B0604020202020204" pitchFamily="34" charset="0"/>
              <a:ea typeface="MS PGothic" panose="020B0600070205080204" pitchFamily="34" charset="-128"/>
              <a:cs typeface="+mn-cs"/>
            </a:endParaRPr>
          </a:p>
        </p:txBody>
      </p:sp>
    </p:spTree>
    <p:extLst>
      <p:ext uri="{BB962C8B-B14F-4D97-AF65-F5344CB8AC3E}">
        <p14:creationId xmlns:p14="http://schemas.microsoft.com/office/powerpoint/2010/main" val="2752320961"/>
      </p:ext>
    </p:extLst>
  </p:cSld>
  <p:clrMap bg1="lt1" tx1="dk1" bg2="lt2" tx2="dk2" accent1="accent1" accent2="accent2" accent3="accent3" accent4="accent4" accent5="accent5" accent6="accent6" hlink="hlink" folHlink="folHlink"/>
  <p:sldLayoutIdLst>
    <p:sldLayoutId id="2147483760" r:id="rId1"/>
    <p:sldLayoutId id="2147483761" r:id="rId2"/>
    <p:sldLayoutId id="2147483762" r:id="rId3"/>
    <p:sldLayoutId id="2147483763" r:id="rId4"/>
    <p:sldLayoutId id="2147483764" r:id="rId5"/>
    <p:sldLayoutId id="2147483765" r:id="rId6"/>
    <p:sldLayoutId id="2147483766" r:id="rId7"/>
    <p:sldLayoutId id="2147483767" r:id="rId8"/>
    <p:sldLayoutId id="2147483768" r:id="rId9"/>
    <p:sldLayoutId id="2147483769" r:id="rId10"/>
    <p:sldLayoutId id="2147483770" r:id="rId11"/>
  </p:sldLayoutIdLst>
  <p:txStyles>
    <p:titleStyle>
      <a:lvl1pPr algn="l" defTabSz="457200" rtl="0" eaLnBrk="0" fontAlgn="base" hangingPunct="0">
        <a:spcBef>
          <a:spcPct val="0"/>
        </a:spcBef>
        <a:spcAft>
          <a:spcPct val="0"/>
        </a:spcAft>
        <a:defRPr sz="4400" kern="1200">
          <a:solidFill>
            <a:srgbClr val="000000"/>
          </a:solidFill>
          <a:latin typeface="+mj-lt"/>
          <a:ea typeface="MS PGothic" panose="020B0600070205080204" pitchFamily="34" charset="-128"/>
          <a:cs typeface="+mj-cs"/>
        </a:defRPr>
      </a:lvl1pPr>
      <a:lvl2pPr algn="l" defTabSz="457200" rtl="0" eaLnBrk="0" fontAlgn="base" hangingPunct="0">
        <a:spcBef>
          <a:spcPct val="0"/>
        </a:spcBef>
        <a:spcAft>
          <a:spcPct val="0"/>
        </a:spcAft>
        <a:defRPr sz="4400">
          <a:solidFill>
            <a:srgbClr val="000000"/>
          </a:solidFill>
          <a:latin typeface="Calibri" pitchFamily="34" charset="0"/>
          <a:ea typeface="MS PGothic" panose="020B0600070205080204" pitchFamily="34" charset="-128"/>
        </a:defRPr>
      </a:lvl2pPr>
      <a:lvl3pPr algn="l" defTabSz="457200" rtl="0" eaLnBrk="0" fontAlgn="base" hangingPunct="0">
        <a:spcBef>
          <a:spcPct val="0"/>
        </a:spcBef>
        <a:spcAft>
          <a:spcPct val="0"/>
        </a:spcAft>
        <a:defRPr sz="4400">
          <a:solidFill>
            <a:srgbClr val="000000"/>
          </a:solidFill>
          <a:latin typeface="Calibri" pitchFamily="34" charset="0"/>
          <a:ea typeface="MS PGothic" panose="020B0600070205080204" pitchFamily="34" charset="-128"/>
        </a:defRPr>
      </a:lvl3pPr>
      <a:lvl4pPr algn="l" defTabSz="457200" rtl="0" eaLnBrk="0" fontAlgn="base" hangingPunct="0">
        <a:spcBef>
          <a:spcPct val="0"/>
        </a:spcBef>
        <a:spcAft>
          <a:spcPct val="0"/>
        </a:spcAft>
        <a:defRPr sz="4400">
          <a:solidFill>
            <a:srgbClr val="000000"/>
          </a:solidFill>
          <a:latin typeface="Calibri" pitchFamily="34" charset="0"/>
          <a:ea typeface="MS PGothic" panose="020B0600070205080204" pitchFamily="34" charset="-128"/>
        </a:defRPr>
      </a:lvl4pPr>
      <a:lvl5pPr algn="l" defTabSz="457200" rtl="0" eaLnBrk="0" fontAlgn="base" hangingPunct="0">
        <a:spcBef>
          <a:spcPct val="0"/>
        </a:spcBef>
        <a:spcAft>
          <a:spcPct val="0"/>
        </a:spcAft>
        <a:defRPr sz="4400">
          <a:solidFill>
            <a:srgbClr val="000000"/>
          </a:solidFill>
          <a:latin typeface="Calibri" pitchFamily="34" charset="0"/>
          <a:ea typeface="MS PGothic" panose="020B0600070205080204" pitchFamily="34" charset="-128"/>
        </a:defRPr>
      </a:lvl5pPr>
      <a:lvl6pPr marL="457200" algn="ctr" defTabSz="457200" rtl="0" fontAlgn="base">
        <a:spcBef>
          <a:spcPct val="0"/>
        </a:spcBef>
        <a:spcAft>
          <a:spcPct val="0"/>
        </a:spcAft>
        <a:defRPr sz="4400">
          <a:solidFill>
            <a:schemeClr val="tx1"/>
          </a:solidFill>
          <a:latin typeface="Calibri" pitchFamily="34" charset="0"/>
        </a:defRPr>
      </a:lvl6pPr>
      <a:lvl7pPr marL="914400" algn="ctr" defTabSz="457200" rtl="0" fontAlgn="base">
        <a:spcBef>
          <a:spcPct val="0"/>
        </a:spcBef>
        <a:spcAft>
          <a:spcPct val="0"/>
        </a:spcAft>
        <a:defRPr sz="4400">
          <a:solidFill>
            <a:schemeClr val="tx1"/>
          </a:solidFill>
          <a:latin typeface="Calibri" pitchFamily="34" charset="0"/>
        </a:defRPr>
      </a:lvl7pPr>
      <a:lvl8pPr marL="1371600" algn="ctr" defTabSz="457200" rtl="0" fontAlgn="base">
        <a:spcBef>
          <a:spcPct val="0"/>
        </a:spcBef>
        <a:spcAft>
          <a:spcPct val="0"/>
        </a:spcAft>
        <a:defRPr sz="4400">
          <a:solidFill>
            <a:schemeClr val="tx1"/>
          </a:solidFill>
          <a:latin typeface="Calibri" pitchFamily="34" charset="0"/>
        </a:defRPr>
      </a:lvl8pPr>
      <a:lvl9pPr marL="1828800" algn="ctr" defTabSz="457200" rtl="0" fontAlgn="base">
        <a:spcBef>
          <a:spcPct val="0"/>
        </a:spcBef>
        <a:spcAft>
          <a:spcPct val="0"/>
        </a:spcAft>
        <a:defRPr sz="4400">
          <a:solidFill>
            <a:schemeClr val="tx1"/>
          </a:solidFill>
          <a:latin typeface="Calibri" pitchFamily="34" charset="0"/>
        </a:defRPr>
      </a:lvl9pPr>
    </p:titleStyle>
    <p:body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Masters/slideMaster9.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806516" y="274638"/>
            <a:ext cx="8229600" cy="1143000"/>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806516" y="1600200"/>
            <a:ext cx="6757259" cy="4525963"/>
          </a:xfrm>
          <a:prstGeom prst="rect">
            <a:avLst/>
          </a:prstGeom>
        </p:spPr>
        <p:txBody>
          <a:bodyPr vert="horz" lIns="91440" tIns="45720" rIns="91440" bIns="45720" rtlCol="0">
            <a:norm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457200" y="6356350"/>
            <a:ext cx="2133600" cy="365125"/>
          </a:xfrm>
          <a:prstGeom prst="rect">
            <a:avLst/>
          </a:prstGeom>
        </p:spPr>
        <p:txBody>
          <a:bodyPr vert="horz" lIns="91440" tIns="45720" rIns="91440" bIns="45720" rtlCol="0" anchor="ctr"/>
          <a:lstStyle>
            <a:lvl1pPr algn="l">
              <a:defRPr sz="1200">
                <a:solidFill>
                  <a:srgbClr val="000000"/>
                </a:solidFill>
              </a:defRPr>
            </a:lvl1pPr>
          </a:lstStyle>
          <a:p>
            <a:pPr marL="0" marR="0" lvl="0" indent="0" algn="l" defTabSz="914400" rtl="0" eaLnBrk="1" fontAlgn="base" latinLnBrk="0" hangingPunct="1">
              <a:lnSpc>
                <a:spcPct val="100000"/>
              </a:lnSpc>
              <a:spcBef>
                <a:spcPct val="0"/>
              </a:spcBef>
              <a:spcAft>
                <a:spcPct val="0"/>
              </a:spcAft>
              <a:buClrTx/>
              <a:buSzTx/>
              <a:buFontTx/>
              <a:buNone/>
              <a:tabLst/>
              <a:defRPr/>
            </a:pPr>
            <a:fld id="{87EE4133-553E-4600-B991-1E7D9728736D}" type="datetimeFigureOut">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l" defTabSz="914400" rtl="0" eaLnBrk="1" fontAlgn="base" latinLnBrk="0" hangingPunct="1">
                <a:lnSpc>
                  <a:spcPct val="100000"/>
                </a:lnSpc>
                <a:spcBef>
                  <a:spcPct val="0"/>
                </a:spcBef>
                <a:spcAft>
                  <a:spcPct val="0"/>
                </a:spcAft>
                <a:buClrTx/>
                <a:buSzTx/>
                <a:buFontTx/>
                <a:buNone/>
                <a:tabLst/>
                <a:defRPr/>
              </a:pPr>
              <a:t>9/9/2024</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5" name="Footer Placeholder 4"/>
          <p:cNvSpPr>
            <a:spLocks noGrp="1"/>
          </p:cNvSpPr>
          <p:nvPr>
            <p:ph type="ftr" sz="quarter" idx="3"/>
          </p:nvPr>
        </p:nvSpPr>
        <p:spPr>
          <a:xfrm>
            <a:off x="3124200" y="6356350"/>
            <a:ext cx="2895600" cy="365125"/>
          </a:xfrm>
          <a:prstGeom prst="rect">
            <a:avLst/>
          </a:prstGeom>
        </p:spPr>
        <p:txBody>
          <a:bodyPr vert="horz" lIns="91440" tIns="45720" rIns="91440" bIns="45720" rtlCol="0" anchor="ctr"/>
          <a:lstStyle>
            <a:lvl1pPr algn="ctr">
              <a:defRPr sz="1200">
                <a:solidFill>
                  <a:srgbClr val="000000"/>
                </a:solidFill>
              </a:defRPr>
            </a:lvl1p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
        <p:nvSpPr>
          <p:cNvPr id="6" name="Slide Number Placeholder 5"/>
          <p:cNvSpPr>
            <a:spLocks noGrp="1"/>
          </p:cNvSpPr>
          <p:nvPr>
            <p:ph type="sldNum" sz="quarter" idx="4"/>
          </p:nvPr>
        </p:nvSpPr>
        <p:spPr>
          <a:xfrm>
            <a:off x="6553200" y="6356350"/>
            <a:ext cx="2133600" cy="365125"/>
          </a:xfrm>
          <a:prstGeom prst="rect">
            <a:avLst/>
          </a:prstGeom>
        </p:spPr>
        <p:txBody>
          <a:bodyPr vert="horz" lIns="91440" tIns="45720" rIns="91440" bIns="45720" rtlCol="0" anchor="ctr"/>
          <a:lstStyle>
            <a:lvl1pPr algn="r">
              <a:defRPr sz="1200">
                <a:solidFill>
                  <a:srgbClr val="000000"/>
                </a:solidFill>
              </a:defRPr>
            </a:lvl1pPr>
          </a:lstStyle>
          <a:p>
            <a:pPr marL="0" marR="0" lvl="0" indent="0" algn="r" defTabSz="914400" rtl="0" eaLnBrk="1" fontAlgn="base" latinLnBrk="0" hangingPunct="1">
              <a:lnSpc>
                <a:spcPct val="100000"/>
              </a:lnSpc>
              <a:spcBef>
                <a:spcPct val="0"/>
              </a:spcBef>
              <a:spcAft>
                <a:spcPct val="0"/>
              </a:spcAft>
              <a:buClrTx/>
              <a:buSzTx/>
              <a:buFontTx/>
              <a:buNone/>
              <a:tabLst/>
              <a:defRPr/>
            </a:pPr>
            <a:fld id="{4676E4F0-5F21-4750-A278-DB5EDD703BF9}" type="slidenum">
              <a:rPr kumimoji="0" lang="en-US" sz="1200" b="0" i="0" u="none" strike="noStrike" kern="1200" cap="none" spc="0" normalizeH="0" baseline="0" noProof="0" smtClean="0">
                <a:ln>
                  <a:noFill/>
                </a:ln>
                <a:solidFill>
                  <a:srgbClr val="000000"/>
                </a:solidFill>
                <a:effectLst/>
                <a:uLnTx/>
                <a:uFillTx/>
                <a:latin typeface="Comic Sans MS" pitchFamily="66" charset="0"/>
                <a:ea typeface="+mn-ea"/>
                <a:cs typeface="Arial" charset="0"/>
              </a:rPr>
              <a:pPr marL="0" marR="0" lvl="0" indent="0" algn="r" defTabSz="914400" rtl="0" eaLnBrk="1" fontAlgn="base" latinLnBrk="0" hangingPunct="1">
                <a:lnSpc>
                  <a:spcPct val="100000"/>
                </a:lnSpc>
                <a:spcBef>
                  <a:spcPct val="0"/>
                </a:spcBef>
                <a:spcAft>
                  <a:spcPct val="0"/>
                </a:spcAft>
                <a:buClrTx/>
                <a:buSzTx/>
                <a:buFontTx/>
                <a:buNone/>
                <a:tabLst/>
                <a:defRPr/>
              </a:pPr>
              <a:t>‹#›</a:t>
            </a:fld>
            <a:endParaRPr kumimoji="0" lang="en-US" sz="1200" b="0" i="0" u="none" strike="noStrike" kern="1200" cap="none" spc="0" normalizeH="0" baseline="0" noProof="0">
              <a:ln>
                <a:noFill/>
              </a:ln>
              <a:solidFill>
                <a:srgbClr val="000000"/>
              </a:solidFill>
              <a:effectLst/>
              <a:uLnTx/>
              <a:uFillTx/>
              <a:latin typeface="Comic Sans MS" pitchFamily="66" charset="0"/>
              <a:ea typeface="+mn-ea"/>
              <a:cs typeface="Arial" charset="0"/>
            </a:endParaRPr>
          </a:p>
        </p:txBody>
      </p:sp>
    </p:spTree>
    <p:extLst>
      <p:ext uri="{BB962C8B-B14F-4D97-AF65-F5344CB8AC3E}">
        <p14:creationId xmlns:p14="http://schemas.microsoft.com/office/powerpoint/2010/main" val="2571165679"/>
      </p:ext>
    </p:extLst>
  </p:cSld>
  <p:clrMap bg1="lt1" tx1="dk1" bg2="lt2" tx2="dk2" accent1="accent1" accent2="accent2" accent3="accent3" accent4="accent4" accent5="accent5" accent6="accent6" hlink="hlink" folHlink="folHlink"/>
  <p:sldLayoutIdLst>
    <p:sldLayoutId id="2147483808" r:id="rId1"/>
    <p:sldLayoutId id="2147483809" r:id="rId2"/>
    <p:sldLayoutId id="2147483810" r:id="rId3"/>
    <p:sldLayoutId id="2147483811" r:id="rId4"/>
    <p:sldLayoutId id="2147483812" r:id="rId5"/>
    <p:sldLayoutId id="2147483813" r:id="rId6"/>
    <p:sldLayoutId id="2147483814" r:id="rId7"/>
    <p:sldLayoutId id="2147483815" r:id="rId8"/>
    <p:sldLayoutId id="2147483816" r:id="rId9"/>
    <p:sldLayoutId id="2147483817" r:id="rId10"/>
    <p:sldLayoutId id="2147483818" r:id="rId11"/>
    <p:sldLayoutId id="2147483819" r:id="rId12"/>
  </p:sldLayoutIdLst>
  <p:txStyles>
    <p:titleStyle>
      <a:lvl1pPr algn="l" defTabSz="457200" rtl="0" eaLnBrk="1" latinLnBrk="0" hangingPunct="1">
        <a:spcBef>
          <a:spcPct val="0"/>
        </a:spcBef>
        <a:buNone/>
        <a:defRPr sz="4000" b="1" kern="1200">
          <a:solidFill>
            <a:srgbClr val="000000"/>
          </a:solidFill>
          <a:latin typeface="+mj-lt"/>
          <a:ea typeface="+mj-ea"/>
          <a:cs typeface="+mj-cs"/>
        </a:defRPr>
      </a:lvl1pPr>
    </p:titleStyle>
    <p:bodyStyle>
      <a:lvl1pPr marL="0" indent="0" algn="l" defTabSz="457200" rtl="0" eaLnBrk="1" latinLnBrk="0" hangingPunct="1">
        <a:spcBef>
          <a:spcPct val="20000"/>
        </a:spcBef>
        <a:buFont typeface="Wingdings" panose="05000000000000000000" pitchFamily="2" charset="2"/>
        <a:buNone/>
        <a:defRPr sz="2400" b="0" kern="1200">
          <a:solidFill>
            <a:srgbClr val="000000"/>
          </a:solidFill>
          <a:latin typeface="+mn-lt"/>
          <a:ea typeface="+mn-ea"/>
          <a:cs typeface="+mn-cs"/>
        </a:defRPr>
      </a:lvl1pPr>
      <a:lvl2pPr marL="571500" indent="-285750" algn="l" defTabSz="457200" rtl="0" eaLnBrk="1" latinLnBrk="0" hangingPunct="1">
        <a:spcBef>
          <a:spcPct val="20000"/>
        </a:spcBef>
        <a:buFont typeface="Wingdings" panose="05000000000000000000" pitchFamily="2" charset="2"/>
        <a:buChar char="Ø"/>
        <a:defRPr sz="2200" kern="1200">
          <a:solidFill>
            <a:srgbClr val="000000"/>
          </a:solidFill>
          <a:latin typeface="+mn-lt"/>
          <a:ea typeface="+mn-ea"/>
          <a:cs typeface="+mn-cs"/>
        </a:defRPr>
      </a:lvl2pPr>
      <a:lvl3pPr marL="914400" indent="-228600" algn="l" defTabSz="457200" rtl="0" eaLnBrk="1" latinLnBrk="0" hangingPunct="1">
        <a:spcBef>
          <a:spcPct val="20000"/>
        </a:spcBef>
        <a:buFont typeface="Arial"/>
        <a:buChar char="•"/>
        <a:defRPr sz="2000" kern="1200">
          <a:solidFill>
            <a:srgbClr val="000000"/>
          </a:solidFill>
          <a:latin typeface="+mn-lt"/>
          <a:ea typeface="+mn-ea"/>
          <a:cs typeface="+mn-cs"/>
        </a:defRPr>
      </a:lvl3pPr>
      <a:lvl4pPr marL="1371600" indent="-228600" algn="l" defTabSz="457200" rtl="0" eaLnBrk="1" latinLnBrk="0" hangingPunct="1">
        <a:spcBef>
          <a:spcPct val="20000"/>
        </a:spcBef>
        <a:buFont typeface="Arial"/>
        <a:buChar char="–"/>
        <a:defRPr sz="1800" kern="1200">
          <a:solidFill>
            <a:srgbClr val="000000"/>
          </a:solidFill>
          <a:latin typeface="+mn-lt"/>
          <a:ea typeface="+mn-ea"/>
          <a:cs typeface="+mn-cs"/>
        </a:defRPr>
      </a:lvl4pPr>
      <a:lvl5pPr marL="1828800" indent="-228600" algn="l" defTabSz="457200" rtl="0" eaLnBrk="1" latinLnBrk="0" hangingPunct="1">
        <a:spcBef>
          <a:spcPct val="20000"/>
        </a:spcBef>
        <a:buFont typeface="Arial"/>
        <a:buChar char="»"/>
        <a:defRPr sz="1600" kern="1200">
          <a:solidFill>
            <a:srgbClr val="000000"/>
          </a:solidFill>
          <a:latin typeface="+mn-lt"/>
          <a:ea typeface="+mn-ea"/>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p:bodyStyle>
    <p:other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2.jpeg"/><Relationship Id="rId2" Type="http://schemas.openxmlformats.org/officeDocument/2006/relationships/notesSlide" Target="../notesSlides/notesSlide1.xml"/><Relationship Id="rId1" Type="http://schemas.openxmlformats.org/officeDocument/2006/relationships/slideLayout" Target="../slideLayouts/slideLayout147.xml"/></Relationships>
</file>

<file path=ppt/slides/_rels/slide10.xml.rels><?xml version="1.0" encoding="UTF-8" standalone="yes"?>
<Relationships xmlns="http://schemas.openxmlformats.org/package/2006/relationships"><Relationship Id="rId8" Type="http://schemas.openxmlformats.org/officeDocument/2006/relationships/image" Target="../media/image22.png"/><Relationship Id="rId3" Type="http://schemas.openxmlformats.org/officeDocument/2006/relationships/image" Target="../media/image9.jpg"/><Relationship Id="rId7" Type="http://schemas.microsoft.com/office/2007/relationships/hdphoto" Target="../media/hdphoto1.wdp"/><Relationship Id="rId2" Type="http://schemas.openxmlformats.org/officeDocument/2006/relationships/notesSlide" Target="../notesSlides/notesSlide10.xml"/><Relationship Id="rId1" Type="http://schemas.openxmlformats.org/officeDocument/2006/relationships/slideLayout" Target="../slideLayouts/slideLayout97.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13.jpg"/></Relationships>
</file>

<file path=ppt/slides/_rels/slide11.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jpg"/><Relationship Id="rId7" Type="http://schemas.openxmlformats.org/officeDocument/2006/relationships/image" Target="../media/image23.png"/><Relationship Id="rId2" Type="http://schemas.openxmlformats.org/officeDocument/2006/relationships/notesSlide" Target="../notesSlides/notesSlide11.xml"/><Relationship Id="rId1" Type="http://schemas.openxmlformats.org/officeDocument/2006/relationships/slideLayout" Target="../slideLayouts/slideLayout97.xml"/><Relationship Id="rId6" Type="http://schemas.openxmlformats.org/officeDocument/2006/relationships/image" Target="../media/image10.png"/><Relationship Id="rId5" Type="http://schemas.openxmlformats.org/officeDocument/2006/relationships/image" Target="../media/image18.png"/><Relationship Id="rId4" Type="http://schemas.openxmlformats.org/officeDocument/2006/relationships/image" Target="../media/image13.jpg"/></Relationships>
</file>

<file path=ppt/slides/_rels/slide12.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11.png"/><Relationship Id="rId7" Type="http://schemas.openxmlformats.org/officeDocument/2006/relationships/image" Target="../media/image13.jpg"/><Relationship Id="rId12" Type="http://schemas.microsoft.com/office/2007/relationships/hdphoto" Target="../media/hdphoto1.wdp"/><Relationship Id="rId2" Type="http://schemas.openxmlformats.org/officeDocument/2006/relationships/notesSlide" Target="../notesSlides/notesSlide12.xml"/><Relationship Id="rId1" Type="http://schemas.openxmlformats.org/officeDocument/2006/relationships/slideLayout" Target="../slideLayouts/slideLayout97.xml"/><Relationship Id="rId6" Type="http://schemas.openxmlformats.org/officeDocument/2006/relationships/image" Target="../media/image9.jpg"/><Relationship Id="rId11" Type="http://schemas.openxmlformats.org/officeDocument/2006/relationships/image" Target="../media/image7.png"/><Relationship Id="rId5" Type="http://schemas.openxmlformats.org/officeDocument/2006/relationships/image" Target="../media/image10.png"/><Relationship Id="rId10" Type="http://schemas.openxmlformats.org/officeDocument/2006/relationships/image" Target="../media/image25.png"/><Relationship Id="rId4" Type="http://schemas.openxmlformats.org/officeDocument/2006/relationships/image" Target="../media/image12.gif"/><Relationship Id="rId9" Type="http://schemas.openxmlformats.org/officeDocument/2006/relationships/image" Target="../media/image24.png"/></Relationships>
</file>

<file path=ppt/slides/_rels/slide13.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3.xml"/><Relationship Id="rId1" Type="http://schemas.openxmlformats.org/officeDocument/2006/relationships/slideLayout" Target="../slideLayouts/slideLayout97.xml"/><Relationship Id="rId5" Type="http://schemas.microsoft.com/office/2007/relationships/hdphoto" Target="../media/hdphoto1.wdp"/><Relationship Id="rId4" Type="http://schemas.openxmlformats.org/officeDocument/2006/relationships/image" Target="../media/image7.png"/></Relationships>
</file>

<file path=ppt/slides/_rels/slide14.xml.rels><?xml version="1.0" encoding="UTF-8" standalone="yes"?>
<Relationships xmlns="http://schemas.openxmlformats.org/package/2006/relationships"><Relationship Id="rId3" Type="http://schemas.openxmlformats.org/officeDocument/2006/relationships/image" Target="../media/image26.png"/><Relationship Id="rId2" Type="http://schemas.openxmlformats.org/officeDocument/2006/relationships/notesSlide" Target="../notesSlides/notesSlide14.xml"/><Relationship Id="rId1" Type="http://schemas.openxmlformats.org/officeDocument/2006/relationships/slideLayout" Target="../slideLayouts/slideLayout97.xml"/><Relationship Id="rId6" Type="http://schemas.openxmlformats.org/officeDocument/2006/relationships/image" Target="../media/image27.png"/><Relationship Id="rId5" Type="http://schemas.microsoft.com/office/2007/relationships/hdphoto" Target="../media/hdphoto1.wdp"/><Relationship Id="rId4" Type="http://schemas.openxmlformats.org/officeDocument/2006/relationships/image" Target="../media/image7.png"/></Relationships>
</file>

<file path=ppt/slides/_rels/slide15.xml.rels><?xml version="1.0" encoding="UTF-8" standalone="yes"?>
<Relationships xmlns="http://schemas.openxmlformats.org/package/2006/relationships"><Relationship Id="rId8" Type="http://schemas.openxmlformats.org/officeDocument/2006/relationships/image" Target="../media/image14.png"/><Relationship Id="rId13" Type="http://schemas.openxmlformats.org/officeDocument/2006/relationships/image" Target="../media/image29.png"/><Relationship Id="rId3" Type="http://schemas.openxmlformats.org/officeDocument/2006/relationships/image" Target="../media/image11.png"/><Relationship Id="rId7" Type="http://schemas.openxmlformats.org/officeDocument/2006/relationships/image" Target="../media/image13.jpg"/><Relationship Id="rId12" Type="http://schemas.microsoft.com/office/2007/relationships/hdphoto" Target="../media/hdphoto1.wdp"/><Relationship Id="rId2" Type="http://schemas.openxmlformats.org/officeDocument/2006/relationships/notesSlide" Target="../notesSlides/notesSlide15.xml"/><Relationship Id="rId1" Type="http://schemas.openxmlformats.org/officeDocument/2006/relationships/slideLayout" Target="../slideLayouts/slideLayout97.xml"/><Relationship Id="rId6" Type="http://schemas.openxmlformats.org/officeDocument/2006/relationships/image" Target="../media/image9.jpg"/><Relationship Id="rId11" Type="http://schemas.openxmlformats.org/officeDocument/2006/relationships/image" Target="../media/image7.png"/><Relationship Id="rId5" Type="http://schemas.openxmlformats.org/officeDocument/2006/relationships/image" Target="../media/image10.png"/><Relationship Id="rId10" Type="http://schemas.openxmlformats.org/officeDocument/2006/relationships/image" Target="../media/image28.png"/><Relationship Id="rId4" Type="http://schemas.openxmlformats.org/officeDocument/2006/relationships/image" Target="../media/image12.gif"/><Relationship Id="rId9" Type="http://schemas.openxmlformats.org/officeDocument/2006/relationships/image" Target="../media/image25.png"/></Relationships>
</file>

<file path=ppt/slides/_rels/slide16.xml.rels><?xml version="1.0" encoding="UTF-8" standalone="yes"?>
<Relationships xmlns="http://schemas.openxmlformats.org/package/2006/relationships"><Relationship Id="rId8" Type="http://schemas.openxmlformats.org/officeDocument/2006/relationships/image" Target="../media/image30.png"/><Relationship Id="rId3" Type="http://schemas.openxmlformats.org/officeDocument/2006/relationships/image" Target="../media/image9.jpg"/><Relationship Id="rId7" Type="http://schemas.microsoft.com/office/2007/relationships/hdphoto" Target="../media/hdphoto1.wdp"/><Relationship Id="rId2" Type="http://schemas.openxmlformats.org/officeDocument/2006/relationships/notesSlide" Target="../notesSlides/notesSlide16.xml"/><Relationship Id="rId1" Type="http://schemas.openxmlformats.org/officeDocument/2006/relationships/slideLayout" Target="../slideLayouts/slideLayout97.xml"/><Relationship Id="rId6" Type="http://schemas.openxmlformats.org/officeDocument/2006/relationships/image" Target="../media/image7.png"/><Relationship Id="rId5" Type="http://schemas.openxmlformats.org/officeDocument/2006/relationships/image" Target="../media/image10.png"/><Relationship Id="rId4" Type="http://schemas.openxmlformats.org/officeDocument/2006/relationships/image" Target="../media/image13.jpg"/></Relationships>
</file>

<file path=ppt/slides/_rels/slide17.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1.png"/><Relationship Id="rId1" Type="http://schemas.openxmlformats.org/officeDocument/2006/relationships/slideLayout" Target="../slideLayouts/slideLayout97.xml"/><Relationship Id="rId5" Type="http://schemas.openxmlformats.org/officeDocument/2006/relationships/image" Target="../media/image34.png"/><Relationship Id="rId4" Type="http://schemas.openxmlformats.org/officeDocument/2006/relationships/image" Target="../media/image33.png"/></Relationships>
</file>

<file path=ppt/slides/_rels/slide18.xml.rels><?xml version="1.0" encoding="UTF-8" standalone="yes"?>
<Relationships xmlns="http://schemas.openxmlformats.org/package/2006/relationships"><Relationship Id="rId3" Type="http://schemas.openxmlformats.org/officeDocument/2006/relationships/image" Target="../media/image9.jpg"/><Relationship Id="rId7" Type="http://schemas.openxmlformats.org/officeDocument/2006/relationships/image" Target="../media/image7.png"/><Relationship Id="rId2" Type="http://schemas.openxmlformats.org/officeDocument/2006/relationships/notesSlide" Target="../notesSlides/notesSlide17.xml"/><Relationship Id="rId1" Type="http://schemas.openxmlformats.org/officeDocument/2006/relationships/slideLayout" Target="../slideLayouts/slideLayout97.xml"/><Relationship Id="rId6" Type="http://schemas.openxmlformats.org/officeDocument/2006/relationships/image" Target="../media/image18.png"/><Relationship Id="rId5" Type="http://schemas.openxmlformats.org/officeDocument/2006/relationships/image" Target="../media/image10.png"/><Relationship Id="rId4" Type="http://schemas.openxmlformats.org/officeDocument/2006/relationships/image" Target="../media/image13.jpg"/></Relationships>
</file>

<file path=ppt/slides/_rels/slide19.xml.rels><?xml version="1.0" encoding="UTF-8" standalone="yes"?>
<Relationships xmlns="http://schemas.openxmlformats.org/package/2006/relationships"><Relationship Id="rId8" Type="http://schemas.openxmlformats.org/officeDocument/2006/relationships/image" Target="../media/image36.png"/><Relationship Id="rId3" Type="http://schemas.openxmlformats.org/officeDocument/2006/relationships/image" Target="../media/image9.jpg"/><Relationship Id="rId7" Type="http://schemas.openxmlformats.org/officeDocument/2006/relationships/image" Target="../media/image6.png"/><Relationship Id="rId2" Type="http://schemas.openxmlformats.org/officeDocument/2006/relationships/notesSlide" Target="../notesSlides/notesSlide18.xml"/><Relationship Id="rId1" Type="http://schemas.openxmlformats.org/officeDocument/2006/relationships/slideLayout" Target="../slideLayouts/slideLayout97.xml"/><Relationship Id="rId6" Type="http://schemas.openxmlformats.org/officeDocument/2006/relationships/image" Target="../media/image35.jpeg"/><Relationship Id="rId11" Type="http://schemas.microsoft.com/office/2007/relationships/hdphoto" Target="../media/hdphoto5.wdp"/><Relationship Id="rId5" Type="http://schemas.microsoft.com/office/2007/relationships/hdphoto" Target="../media/hdphoto1.wdp"/><Relationship Id="rId10" Type="http://schemas.openxmlformats.org/officeDocument/2006/relationships/image" Target="../media/image37.png"/><Relationship Id="rId4" Type="http://schemas.openxmlformats.org/officeDocument/2006/relationships/image" Target="../media/image7.png"/><Relationship Id="rId9" Type="http://schemas.microsoft.com/office/2007/relationships/hdphoto" Target="../media/hdphoto4.wdp"/></Relationships>
</file>

<file path=ppt/slides/_rels/slide2.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notesSlide" Target="../notesSlides/notesSlide2.xml"/><Relationship Id="rId1" Type="http://schemas.openxmlformats.org/officeDocument/2006/relationships/slideLayout" Target="../slideLayouts/slideLayout151.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2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19.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4" Type="http://schemas.openxmlformats.org/officeDocument/2006/relationships/image" Target="../media/image7.png"/><Relationship Id="rId9" Type="http://schemas.openxmlformats.org/officeDocument/2006/relationships/image" Target="../media/image38.png"/></Relationships>
</file>

<file path=ppt/slides/_rels/slide21.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35.jpeg"/><Relationship Id="rId7" Type="http://schemas.openxmlformats.org/officeDocument/2006/relationships/image" Target="../media/image38.png"/><Relationship Id="rId2" Type="http://schemas.openxmlformats.org/officeDocument/2006/relationships/notesSlide" Target="../notesSlides/notesSlide20.xml"/><Relationship Id="rId1" Type="http://schemas.openxmlformats.org/officeDocument/2006/relationships/slideLayout" Target="../slideLayouts/slideLayout97.xml"/><Relationship Id="rId6" Type="http://schemas.microsoft.com/office/2007/relationships/hdphoto" Target="../media/hdphoto1.wdp"/><Relationship Id="rId5" Type="http://schemas.openxmlformats.org/officeDocument/2006/relationships/image" Target="../media/image7.png"/><Relationship Id="rId4" Type="http://schemas.openxmlformats.org/officeDocument/2006/relationships/image" Target="../media/image9.jpg"/><Relationship Id="rId9" Type="http://schemas.openxmlformats.org/officeDocument/2006/relationships/image" Target="../media/image6.png"/></Relationships>
</file>

<file path=ppt/slides/_rels/slide22.xml.rels><?xml version="1.0" encoding="UTF-8" standalone="yes"?>
<Relationships xmlns="http://schemas.openxmlformats.org/package/2006/relationships"><Relationship Id="rId8" Type="http://schemas.openxmlformats.org/officeDocument/2006/relationships/image" Target="../media/image5.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21.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10" Type="http://schemas.openxmlformats.org/officeDocument/2006/relationships/image" Target="../media/image3.png"/><Relationship Id="rId4" Type="http://schemas.openxmlformats.org/officeDocument/2006/relationships/image" Target="../media/image7.png"/><Relationship Id="rId9" Type="http://schemas.openxmlformats.org/officeDocument/2006/relationships/image" Target="../media/image6.png"/></Relationships>
</file>

<file path=ppt/slides/_rels/slide23.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22.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4" Type="http://schemas.openxmlformats.org/officeDocument/2006/relationships/image" Target="../media/image7.png"/></Relationships>
</file>

<file path=ppt/slides/_rels/slide24.xml.rels><?xml version="1.0" encoding="UTF-8" standalone="yes"?>
<Relationships xmlns="http://schemas.openxmlformats.org/package/2006/relationships"><Relationship Id="rId8" Type="http://schemas.openxmlformats.org/officeDocument/2006/relationships/image" Target="../media/image17.png"/><Relationship Id="rId3" Type="http://schemas.openxmlformats.org/officeDocument/2006/relationships/image" Target="../media/image9.jpg"/><Relationship Id="rId7" Type="http://schemas.openxmlformats.org/officeDocument/2006/relationships/image" Target="../media/image6.png"/><Relationship Id="rId2" Type="http://schemas.openxmlformats.org/officeDocument/2006/relationships/notesSlide" Target="../notesSlides/notesSlide23.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4" Type="http://schemas.openxmlformats.org/officeDocument/2006/relationships/image" Target="../media/image7.png"/><Relationship Id="rId9" Type="http://schemas.openxmlformats.org/officeDocument/2006/relationships/image" Target="../media/image8.png"/></Relationships>
</file>

<file path=ppt/slides/_rels/slide25.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24.xml"/><Relationship Id="rId1" Type="http://schemas.openxmlformats.org/officeDocument/2006/relationships/slideLayout" Target="../slideLayouts/slideLayout97.xml"/><Relationship Id="rId6" Type="http://schemas.microsoft.com/office/2007/relationships/hdphoto" Target="../media/hdphoto1.wdp"/><Relationship Id="rId5" Type="http://schemas.openxmlformats.org/officeDocument/2006/relationships/image" Target="../media/image7.png"/><Relationship Id="rId4" Type="http://schemas.openxmlformats.org/officeDocument/2006/relationships/image" Target="../media/image35.jpeg"/></Relationships>
</file>

<file path=ppt/slides/_rels/slide26.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6.png"/><Relationship Id="rId3" Type="http://schemas.openxmlformats.org/officeDocument/2006/relationships/image" Target="../media/image39.jpeg"/><Relationship Id="rId7" Type="http://schemas.microsoft.com/office/2007/relationships/hdphoto" Target="../media/hdphoto6.wdp"/><Relationship Id="rId12" Type="http://schemas.openxmlformats.org/officeDocument/2006/relationships/image" Target="../media/image17.png"/><Relationship Id="rId2" Type="http://schemas.openxmlformats.org/officeDocument/2006/relationships/notesSlide" Target="../notesSlides/notesSlide25.xml"/><Relationship Id="rId1" Type="http://schemas.openxmlformats.org/officeDocument/2006/relationships/slideLayout" Target="../slideLayouts/slideLayout103.xml"/><Relationship Id="rId6" Type="http://schemas.openxmlformats.org/officeDocument/2006/relationships/image" Target="../media/image41.png"/><Relationship Id="rId11" Type="http://schemas.openxmlformats.org/officeDocument/2006/relationships/image" Target="../media/image8.png"/><Relationship Id="rId5" Type="http://schemas.openxmlformats.org/officeDocument/2006/relationships/image" Target="../media/image40.png"/><Relationship Id="rId15" Type="http://schemas.openxmlformats.org/officeDocument/2006/relationships/image" Target="../media/image46.png"/><Relationship Id="rId10" Type="http://schemas.openxmlformats.org/officeDocument/2006/relationships/image" Target="../media/image44.jpeg"/><Relationship Id="rId4" Type="http://schemas.openxmlformats.org/officeDocument/2006/relationships/image" Target="../media/image35.jpeg"/><Relationship Id="rId9" Type="http://schemas.openxmlformats.org/officeDocument/2006/relationships/image" Target="../media/image43.jpeg"/><Relationship Id="rId14" Type="http://schemas.openxmlformats.org/officeDocument/2006/relationships/image" Target="../media/image45.png"/></Relationships>
</file>

<file path=ppt/slides/_rels/slide27.xml.rels><?xml version="1.0" encoding="UTF-8" standalone="yes"?>
<Relationships xmlns="http://schemas.openxmlformats.org/package/2006/relationships"><Relationship Id="rId8" Type="http://schemas.openxmlformats.org/officeDocument/2006/relationships/image" Target="../media/image48.png"/><Relationship Id="rId13" Type="http://schemas.openxmlformats.org/officeDocument/2006/relationships/image" Target="../media/image52.png"/><Relationship Id="rId3" Type="http://schemas.openxmlformats.org/officeDocument/2006/relationships/image" Target="../media/image7.png"/><Relationship Id="rId7" Type="http://schemas.microsoft.com/office/2007/relationships/hdphoto" Target="../media/hdphoto7.wdp"/><Relationship Id="rId12" Type="http://schemas.openxmlformats.org/officeDocument/2006/relationships/image" Target="../media/image51.png"/><Relationship Id="rId2" Type="http://schemas.openxmlformats.org/officeDocument/2006/relationships/notesSlide" Target="../notesSlides/notesSlide26.xml"/><Relationship Id="rId1" Type="http://schemas.openxmlformats.org/officeDocument/2006/relationships/slideLayout" Target="../slideLayouts/slideLayout103.xml"/><Relationship Id="rId6" Type="http://schemas.openxmlformats.org/officeDocument/2006/relationships/image" Target="../media/image47.png"/><Relationship Id="rId11" Type="http://schemas.microsoft.com/office/2007/relationships/hdphoto" Target="../media/hdphoto8.wdp"/><Relationship Id="rId5" Type="http://schemas.openxmlformats.org/officeDocument/2006/relationships/image" Target="../media/image42.png"/><Relationship Id="rId10" Type="http://schemas.openxmlformats.org/officeDocument/2006/relationships/image" Target="../media/image50.png"/><Relationship Id="rId4" Type="http://schemas.microsoft.com/office/2007/relationships/hdphoto" Target="../media/hdphoto1.wdp"/><Relationship Id="rId9" Type="http://schemas.openxmlformats.org/officeDocument/2006/relationships/image" Target="../media/image49.png"/><Relationship Id="rId14" Type="http://schemas.openxmlformats.org/officeDocument/2006/relationships/image" Target="../media/image53.png"/></Relationships>
</file>

<file path=ppt/slides/_rels/slide28.xml.rels><?xml version="1.0" encoding="UTF-8" standalone="yes"?>
<Relationships xmlns="http://schemas.openxmlformats.org/package/2006/relationships"><Relationship Id="rId8" Type="http://schemas.microsoft.com/office/2007/relationships/hdphoto" Target="../media/hdphoto7.wdp"/><Relationship Id="rId13" Type="http://schemas.openxmlformats.org/officeDocument/2006/relationships/image" Target="../media/image52.png"/><Relationship Id="rId3" Type="http://schemas.openxmlformats.org/officeDocument/2006/relationships/image" Target="../media/image49.png"/><Relationship Id="rId7" Type="http://schemas.openxmlformats.org/officeDocument/2006/relationships/image" Target="../media/image47.png"/><Relationship Id="rId12" Type="http://schemas.openxmlformats.org/officeDocument/2006/relationships/image" Target="../media/image51.png"/><Relationship Id="rId17" Type="http://schemas.microsoft.com/office/2007/relationships/hdphoto" Target="../media/hdphoto9.wdp"/><Relationship Id="rId2" Type="http://schemas.openxmlformats.org/officeDocument/2006/relationships/notesSlide" Target="../notesSlides/notesSlide27.xml"/><Relationship Id="rId16" Type="http://schemas.openxmlformats.org/officeDocument/2006/relationships/image" Target="../media/image56.png"/><Relationship Id="rId1" Type="http://schemas.openxmlformats.org/officeDocument/2006/relationships/slideLayout" Target="../slideLayouts/slideLayout103.xml"/><Relationship Id="rId6" Type="http://schemas.openxmlformats.org/officeDocument/2006/relationships/image" Target="../media/image42.png"/><Relationship Id="rId11" Type="http://schemas.microsoft.com/office/2007/relationships/hdphoto" Target="../media/hdphoto8.wdp"/><Relationship Id="rId5" Type="http://schemas.microsoft.com/office/2007/relationships/hdphoto" Target="../media/hdphoto1.wdp"/><Relationship Id="rId15" Type="http://schemas.openxmlformats.org/officeDocument/2006/relationships/image" Target="../media/image55.jpg"/><Relationship Id="rId10" Type="http://schemas.openxmlformats.org/officeDocument/2006/relationships/image" Target="../media/image50.png"/><Relationship Id="rId4" Type="http://schemas.openxmlformats.org/officeDocument/2006/relationships/image" Target="../media/image7.png"/><Relationship Id="rId9" Type="http://schemas.openxmlformats.org/officeDocument/2006/relationships/image" Target="../media/image48.png"/><Relationship Id="rId14" Type="http://schemas.openxmlformats.org/officeDocument/2006/relationships/image" Target="../media/image54.png"/></Relationships>
</file>

<file path=ppt/slides/_rels/slide29.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28.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4" Type="http://schemas.openxmlformats.org/officeDocument/2006/relationships/image" Target="../media/image7.png"/><Relationship Id="rId9" Type="http://schemas.openxmlformats.org/officeDocument/2006/relationships/image" Target="../media/image8.png"/></Relationships>
</file>

<file path=ppt/slides/_rels/slide3.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3.xml"/><Relationship Id="rId1" Type="http://schemas.openxmlformats.org/officeDocument/2006/relationships/slideLayout" Target="../slideLayouts/slideLayout151.xml"/><Relationship Id="rId5" Type="http://schemas.openxmlformats.org/officeDocument/2006/relationships/image" Target="../media/image8.png"/><Relationship Id="rId4" Type="http://schemas.microsoft.com/office/2007/relationships/hdphoto" Target="../media/hdphoto1.wdp"/></Relationships>
</file>

<file path=ppt/slides/_rels/slide30.xml.rels><?xml version="1.0" encoding="UTF-8" standalone="yes"?>
<Relationships xmlns="http://schemas.openxmlformats.org/package/2006/relationships"><Relationship Id="rId8" Type="http://schemas.openxmlformats.org/officeDocument/2006/relationships/image" Target="../media/image6.png"/><Relationship Id="rId3" Type="http://schemas.openxmlformats.org/officeDocument/2006/relationships/image" Target="../media/image9.jpg"/><Relationship Id="rId7" Type="http://schemas.openxmlformats.org/officeDocument/2006/relationships/image" Target="../media/image17.png"/><Relationship Id="rId2" Type="http://schemas.openxmlformats.org/officeDocument/2006/relationships/notesSlide" Target="../notesSlides/notesSlide29.xml"/><Relationship Id="rId1" Type="http://schemas.openxmlformats.org/officeDocument/2006/relationships/slideLayout" Target="../slideLayouts/slideLayout97.xml"/><Relationship Id="rId6" Type="http://schemas.openxmlformats.org/officeDocument/2006/relationships/image" Target="../media/image35.jpeg"/><Relationship Id="rId5" Type="http://schemas.microsoft.com/office/2007/relationships/hdphoto" Target="../media/hdphoto1.wdp"/><Relationship Id="rId4" Type="http://schemas.openxmlformats.org/officeDocument/2006/relationships/image" Target="../media/image7.png"/></Relationships>
</file>

<file path=ppt/slides/_rels/slide31.xml.rels><?xml version="1.0" encoding="UTF-8" standalone="yes"?>
<Relationships xmlns="http://schemas.openxmlformats.org/package/2006/relationships"><Relationship Id="rId8" Type="http://schemas.openxmlformats.org/officeDocument/2006/relationships/image" Target="../media/image57.png"/><Relationship Id="rId3" Type="http://schemas.openxmlformats.org/officeDocument/2006/relationships/image" Target="../media/image9.jpg"/><Relationship Id="rId7" Type="http://schemas.openxmlformats.org/officeDocument/2006/relationships/image" Target="../media/image5.png"/><Relationship Id="rId2" Type="http://schemas.openxmlformats.org/officeDocument/2006/relationships/notesSlide" Target="../notesSlides/notesSlide30.xml"/><Relationship Id="rId1" Type="http://schemas.openxmlformats.org/officeDocument/2006/relationships/slideLayout" Target="../slideLayouts/slideLayout97.xml"/><Relationship Id="rId6" Type="http://schemas.openxmlformats.org/officeDocument/2006/relationships/image" Target="../media/image35.jpeg"/><Relationship Id="rId11" Type="http://schemas.openxmlformats.org/officeDocument/2006/relationships/image" Target="../media/image58.png"/><Relationship Id="rId5" Type="http://schemas.microsoft.com/office/2007/relationships/hdphoto" Target="../media/hdphoto1.wdp"/><Relationship Id="rId10" Type="http://schemas.openxmlformats.org/officeDocument/2006/relationships/image" Target="../media/image21.png"/><Relationship Id="rId4" Type="http://schemas.openxmlformats.org/officeDocument/2006/relationships/image" Target="../media/image7.png"/><Relationship Id="rId9" Type="http://schemas.openxmlformats.org/officeDocument/2006/relationships/image" Target="../media/image3.png"/></Relationships>
</file>

<file path=ppt/slides/_rels/slide3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6.png"/><Relationship Id="rId3" Type="http://schemas.openxmlformats.org/officeDocument/2006/relationships/image" Target="../media/image59.jpeg"/><Relationship Id="rId7" Type="http://schemas.openxmlformats.org/officeDocument/2006/relationships/image" Target="../media/image11.png"/><Relationship Id="rId12" Type="http://schemas.openxmlformats.org/officeDocument/2006/relationships/image" Target="../media/image5.png"/><Relationship Id="rId2" Type="http://schemas.openxmlformats.org/officeDocument/2006/relationships/notesSlide" Target="../notesSlides/notesSlide31.xml"/><Relationship Id="rId1" Type="http://schemas.openxmlformats.org/officeDocument/2006/relationships/slideLayout" Target="../slideLayouts/slideLayout97.xml"/><Relationship Id="rId6" Type="http://schemas.openxmlformats.org/officeDocument/2006/relationships/image" Target="../media/image9.jpg"/><Relationship Id="rId11" Type="http://schemas.openxmlformats.org/officeDocument/2006/relationships/image" Target="../media/image3.png"/><Relationship Id="rId5" Type="http://schemas.openxmlformats.org/officeDocument/2006/relationships/image" Target="../media/image14.png"/><Relationship Id="rId10" Type="http://schemas.openxmlformats.org/officeDocument/2006/relationships/image" Target="../media/image60.png"/><Relationship Id="rId4" Type="http://schemas.openxmlformats.org/officeDocument/2006/relationships/image" Target="../media/image12.gif"/><Relationship Id="rId9" Type="http://schemas.microsoft.com/office/2007/relationships/hdphoto" Target="../media/hdphoto1.wdp"/></Relationships>
</file>

<file path=ppt/slides/_rels/slide33.xml.rels><?xml version="1.0" encoding="UTF-8" standalone="yes"?>
<Relationships xmlns="http://schemas.openxmlformats.org/package/2006/relationships"><Relationship Id="rId8" Type="http://schemas.openxmlformats.org/officeDocument/2006/relationships/image" Target="../media/image11.png"/><Relationship Id="rId13" Type="http://schemas.openxmlformats.org/officeDocument/2006/relationships/image" Target="../media/image62.png"/><Relationship Id="rId3" Type="http://schemas.openxmlformats.org/officeDocument/2006/relationships/image" Target="../media/image12.gif"/><Relationship Id="rId7" Type="http://schemas.microsoft.com/office/2007/relationships/hdphoto" Target="../media/hdphoto1.wdp"/><Relationship Id="rId12" Type="http://schemas.microsoft.com/office/2007/relationships/hdphoto" Target="../media/hdphoto10.wdp"/><Relationship Id="rId17" Type="http://schemas.openxmlformats.org/officeDocument/2006/relationships/image" Target="../media/image65.png"/><Relationship Id="rId2" Type="http://schemas.openxmlformats.org/officeDocument/2006/relationships/notesSlide" Target="../notesSlides/notesSlide32.xml"/><Relationship Id="rId16" Type="http://schemas.openxmlformats.org/officeDocument/2006/relationships/image" Target="../media/image64.png"/><Relationship Id="rId1" Type="http://schemas.openxmlformats.org/officeDocument/2006/relationships/slideLayout" Target="../slideLayouts/slideLayout97.xml"/><Relationship Id="rId6" Type="http://schemas.openxmlformats.org/officeDocument/2006/relationships/image" Target="../media/image7.png"/><Relationship Id="rId11" Type="http://schemas.openxmlformats.org/officeDocument/2006/relationships/image" Target="../media/image61.png"/><Relationship Id="rId5" Type="http://schemas.openxmlformats.org/officeDocument/2006/relationships/image" Target="../media/image9.jpg"/><Relationship Id="rId15" Type="http://schemas.openxmlformats.org/officeDocument/2006/relationships/image" Target="../media/image63.png"/><Relationship Id="rId10" Type="http://schemas.openxmlformats.org/officeDocument/2006/relationships/image" Target="../media/image13.jpg"/><Relationship Id="rId4" Type="http://schemas.openxmlformats.org/officeDocument/2006/relationships/image" Target="../media/image14.png"/><Relationship Id="rId9" Type="http://schemas.openxmlformats.org/officeDocument/2006/relationships/image" Target="../media/image10.png"/><Relationship Id="rId14" Type="http://schemas.microsoft.com/office/2007/relationships/hdphoto" Target="../media/hdphoto11.wdp"/></Relationships>
</file>

<file path=ppt/slides/_rels/slide34.xml.rels><?xml version="1.0" encoding="UTF-8" standalone="yes"?>
<Relationships xmlns="http://schemas.openxmlformats.org/package/2006/relationships"><Relationship Id="rId8" Type="http://schemas.openxmlformats.org/officeDocument/2006/relationships/image" Target="../media/image11.png"/><Relationship Id="rId13" Type="http://schemas.microsoft.com/office/2007/relationships/hdphoto" Target="../media/hdphoto10.wdp"/><Relationship Id="rId3" Type="http://schemas.openxmlformats.org/officeDocument/2006/relationships/image" Target="../media/image12.gif"/><Relationship Id="rId7" Type="http://schemas.microsoft.com/office/2007/relationships/hdphoto" Target="../media/hdphoto1.wdp"/><Relationship Id="rId12" Type="http://schemas.openxmlformats.org/officeDocument/2006/relationships/image" Target="../media/image63.png"/><Relationship Id="rId2" Type="http://schemas.openxmlformats.org/officeDocument/2006/relationships/notesSlide" Target="../notesSlides/notesSlide33.xml"/><Relationship Id="rId1" Type="http://schemas.openxmlformats.org/officeDocument/2006/relationships/slideLayout" Target="../slideLayouts/slideLayout97.xml"/><Relationship Id="rId6" Type="http://schemas.openxmlformats.org/officeDocument/2006/relationships/image" Target="../media/image7.png"/><Relationship Id="rId11" Type="http://schemas.openxmlformats.org/officeDocument/2006/relationships/image" Target="../media/image61.png"/><Relationship Id="rId5" Type="http://schemas.openxmlformats.org/officeDocument/2006/relationships/image" Target="../media/image9.jpg"/><Relationship Id="rId15" Type="http://schemas.microsoft.com/office/2007/relationships/hdphoto" Target="../media/hdphoto11.wdp"/><Relationship Id="rId10" Type="http://schemas.openxmlformats.org/officeDocument/2006/relationships/image" Target="../media/image13.jpg"/><Relationship Id="rId4" Type="http://schemas.openxmlformats.org/officeDocument/2006/relationships/image" Target="../media/image14.png"/><Relationship Id="rId9" Type="http://schemas.openxmlformats.org/officeDocument/2006/relationships/image" Target="../media/image10.png"/><Relationship Id="rId14" Type="http://schemas.openxmlformats.org/officeDocument/2006/relationships/image" Target="../media/image62.png"/></Relationships>
</file>

<file path=ppt/slides/_rels/slide35.xml.rels><?xml version="1.0" encoding="UTF-8" standalone="yes"?>
<Relationships xmlns="http://schemas.openxmlformats.org/package/2006/relationships"><Relationship Id="rId3" Type="http://schemas.openxmlformats.org/officeDocument/2006/relationships/image" Target="../media/image13.jpg"/><Relationship Id="rId2" Type="http://schemas.openxmlformats.org/officeDocument/2006/relationships/notesSlide" Target="../notesSlides/notesSlide34.xml"/><Relationship Id="rId1" Type="http://schemas.openxmlformats.org/officeDocument/2006/relationships/slideLayout" Target="../slideLayouts/slideLayout85.xml"/><Relationship Id="rId5" Type="http://schemas.openxmlformats.org/officeDocument/2006/relationships/image" Target="../media/image67.png"/><Relationship Id="rId4" Type="http://schemas.openxmlformats.org/officeDocument/2006/relationships/image" Target="../media/image66.png"/></Relationships>
</file>

<file path=ppt/slides/_rels/slide36.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85.xml"/><Relationship Id="rId1" Type="http://schemas.openxmlformats.org/officeDocument/2006/relationships/tags" Target="../tags/tag1.xml"/><Relationship Id="rId6" Type="http://schemas.openxmlformats.org/officeDocument/2006/relationships/image" Target="../media/image70.png"/><Relationship Id="rId5" Type="http://schemas.openxmlformats.org/officeDocument/2006/relationships/image" Target="../media/image69.png"/><Relationship Id="rId4" Type="http://schemas.openxmlformats.org/officeDocument/2006/relationships/image" Target="../media/image68.png"/></Relationships>
</file>

<file path=ppt/slides/_rels/slide37.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85.xml"/><Relationship Id="rId1" Type="http://schemas.openxmlformats.org/officeDocument/2006/relationships/tags" Target="../tags/tag2.xml"/><Relationship Id="rId6" Type="http://schemas.openxmlformats.org/officeDocument/2006/relationships/image" Target="../media/image13.jpg"/><Relationship Id="rId5" Type="http://schemas.openxmlformats.org/officeDocument/2006/relationships/image" Target="../media/image69.png"/><Relationship Id="rId4" Type="http://schemas.openxmlformats.org/officeDocument/2006/relationships/image" Target="../media/image68.png"/></Relationships>
</file>

<file path=ppt/slides/_rels/slide38.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notesSlide" Target="../notesSlides/notesSlide37.xml"/><Relationship Id="rId1" Type="http://schemas.openxmlformats.org/officeDocument/2006/relationships/slideLayout" Target="../slideLayouts/slideLayout85.xml"/><Relationship Id="rId6" Type="http://schemas.openxmlformats.org/officeDocument/2006/relationships/image" Target="../media/image72.png"/><Relationship Id="rId5" Type="http://schemas.openxmlformats.org/officeDocument/2006/relationships/image" Target="../media/image71.png"/><Relationship Id="rId4" Type="http://schemas.openxmlformats.org/officeDocument/2006/relationships/image" Target="../media/image67.png"/></Relationships>
</file>

<file path=ppt/slides/_rels/slide39.xml.rels><?xml version="1.0" encoding="UTF-8" standalone="yes"?>
<Relationships xmlns="http://schemas.openxmlformats.org/package/2006/relationships"><Relationship Id="rId8" Type="http://schemas.openxmlformats.org/officeDocument/2006/relationships/image" Target="../media/image7.png"/><Relationship Id="rId3" Type="http://schemas.openxmlformats.org/officeDocument/2006/relationships/image" Target="../media/image9.jpg"/><Relationship Id="rId7" Type="http://schemas.openxmlformats.org/officeDocument/2006/relationships/image" Target="../media/image73.png"/><Relationship Id="rId2" Type="http://schemas.openxmlformats.org/officeDocument/2006/relationships/notesSlide" Target="../notesSlides/notesSlide38.xml"/><Relationship Id="rId1" Type="http://schemas.openxmlformats.org/officeDocument/2006/relationships/slideLayout" Target="../slideLayouts/slideLayout97.xml"/><Relationship Id="rId6" Type="http://schemas.openxmlformats.org/officeDocument/2006/relationships/image" Target="../media/image10.png"/><Relationship Id="rId5" Type="http://schemas.openxmlformats.org/officeDocument/2006/relationships/image" Target="../media/image18.png"/><Relationship Id="rId4" Type="http://schemas.openxmlformats.org/officeDocument/2006/relationships/image" Target="../media/image13.jpg"/><Relationship Id="rId9" Type="http://schemas.microsoft.com/office/2007/relationships/hdphoto" Target="../media/hdphoto1.wdp"/></Relationships>
</file>

<file path=ppt/slides/_rels/slide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notesSlide" Target="../notesSlides/notesSlide4.xml"/><Relationship Id="rId1" Type="http://schemas.openxmlformats.org/officeDocument/2006/relationships/slideLayout" Target="../slideLayouts/slideLayout151.xml"/><Relationship Id="rId4" Type="http://schemas.microsoft.com/office/2007/relationships/hdphoto" Target="../media/hdphoto1.wdp"/></Relationships>
</file>

<file path=ppt/slides/_rels/slide40.xml.rels><?xml version="1.0" encoding="UTF-8" standalone="yes"?>
<Relationships xmlns="http://schemas.openxmlformats.org/package/2006/relationships"><Relationship Id="rId8" Type="http://schemas.openxmlformats.org/officeDocument/2006/relationships/image" Target="../media/image35.jpeg"/><Relationship Id="rId13" Type="http://schemas.microsoft.com/office/2007/relationships/hdphoto" Target="../media/hdphoto1.wdp"/><Relationship Id="rId18" Type="http://schemas.openxmlformats.org/officeDocument/2006/relationships/image" Target="../media/image3.png"/><Relationship Id="rId26" Type="http://schemas.openxmlformats.org/officeDocument/2006/relationships/image" Target="../media/image6.png"/><Relationship Id="rId3" Type="http://schemas.openxmlformats.org/officeDocument/2006/relationships/slideLayout" Target="../slideLayouts/slideLayout103.xml"/><Relationship Id="rId21" Type="http://schemas.openxmlformats.org/officeDocument/2006/relationships/image" Target="../media/image45.png"/><Relationship Id="rId7" Type="http://schemas.microsoft.com/office/2007/relationships/hdphoto" Target="../media/hdphoto6.wdp"/><Relationship Id="rId12" Type="http://schemas.openxmlformats.org/officeDocument/2006/relationships/image" Target="../media/image7.png"/><Relationship Id="rId17" Type="http://schemas.microsoft.com/office/2007/relationships/hdphoto" Target="../media/hdphoto13.wdp"/><Relationship Id="rId25" Type="http://schemas.microsoft.com/office/2007/relationships/hdphoto" Target="../media/hdphoto11.wdp"/><Relationship Id="rId2" Type="http://schemas.openxmlformats.org/officeDocument/2006/relationships/audio" Target="../media/media1.m4a"/><Relationship Id="rId16" Type="http://schemas.openxmlformats.org/officeDocument/2006/relationships/image" Target="../media/image69.png"/><Relationship Id="rId20" Type="http://schemas.microsoft.com/office/2007/relationships/hdphoto" Target="../media/hdphoto14.wdp"/><Relationship Id="rId29" Type="http://schemas.openxmlformats.org/officeDocument/2006/relationships/image" Target="../media/image76.png"/><Relationship Id="rId1" Type="http://schemas.microsoft.com/office/2007/relationships/media" Target="../media/media1.m4a"/><Relationship Id="rId6" Type="http://schemas.openxmlformats.org/officeDocument/2006/relationships/image" Target="../media/image41.png"/><Relationship Id="rId11" Type="http://schemas.openxmlformats.org/officeDocument/2006/relationships/image" Target="../media/image43.jpeg"/><Relationship Id="rId24" Type="http://schemas.openxmlformats.org/officeDocument/2006/relationships/image" Target="../media/image62.png"/><Relationship Id="rId5" Type="http://schemas.openxmlformats.org/officeDocument/2006/relationships/image" Target="../media/image40.png"/><Relationship Id="rId15" Type="http://schemas.microsoft.com/office/2007/relationships/hdphoto" Target="../media/hdphoto12.wdp"/><Relationship Id="rId23" Type="http://schemas.microsoft.com/office/2007/relationships/hdphoto" Target="../media/hdphoto10.wdp"/><Relationship Id="rId28" Type="http://schemas.openxmlformats.org/officeDocument/2006/relationships/image" Target="../media/image44.jpeg"/><Relationship Id="rId10" Type="http://schemas.openxmlformats.org/officeDocument/2006/relationships/image" Target="../media/image42.png"/><Relationship Id="rId19" Type="http://schemas.openxmlformats.org/officeDocument/2006/relationships/image" Target="../media/image75.png"/><Relationship Id="rId4" Type="http://schemas.openxmlformats.org/officeDocument/2006/relationships/notesSlide" Target="../notesSlides/notesSlide39.xml"/><Relationship Id="rId9" Type="http://schemas.openxmlformats.org/officeDocument/2006/relationships/image" Target="../media/image39.jpeg"/><Relationship Id="rId14" Type="http://schemas.openxmlformats.org/officeDocument/2006/relationships/image" Target="../media/image74.png"/><Relationship Id="rId22" Type="http://schemas.openxmlformats.org/officeDocument/2006/relationships/image" Target="../media/image61.png"/><Relationship Id="rId27" Type="http://schemas.openxmlformats.org/officeDocument/2006/relationships/image" Target="../media/image5.png"/></Relationships>
</file>

<file path=ppt/slides/_rels/slide41.xml.rels><?xml version="1.0" encoding="UTF-8" standalone="yes"?>
<Relationships xmlns="http://schemas.openxmlformats.org/package/2006/relationships"><Relationship Id="rId8" Type="http://schemas.microsoft.com/office/2007/relationships/hdphoto" Target="../media/hdphoto12.wdp"/><Relationship Id="rId13" Type="http://schemas.openxmlformats.org/officeDocument/2006/relationships/image" Target="../media/image45.png"/><Relationship Id="rId18" Type="http://schemas.openxmlformats.org/officeDocument/2006/relationships/image" Target="../media/image77.png"/><Relationship Id="rId3" Type="http://schemas.openxmlformats.org/officeDocument/2006/relationships/image" Target="../media/image35.jpeg"/><Relationship Id="rId21" Type="http://schemas.openxmlformats.org/officeDocument/2006/relationships/image" Target="../media/image44.jpeg"/><Relationship Id="rId7" Type="http://schemas.openxmlformats.org/officeDocument/2006/relationships/image" Target="../media/image74.png"/><Relationship Id="rId12" Type="http://schemas.microsoft.com/office/2007/relationships/hdphoto" Target="../media/hdphoto14.wdp"/><Relationship Id="rId17" Type="http://schemas.microsoft.com/office/2007/relationships/hdphoto" Target="../media/hdphoto11.wdp"/><Relationship Id="rId2" Type="http://schemas.openxmlformats.org/officeDocument/2006/relationships/notesSlide" Target="../notesSlides/notesSlide40.xml"/><Relationship Id="rId16" Type="http://schemas.openxmlformats.org/officeDocument/2006/relationships/image" Target="../media/image62.png"/><Relationship Id="rId20" Type="http://schemas.microsoft.com/office/2007/relationships/hdphoto" Target="../media/hdphoto1.wdp"/><Relationship Id="rId1" Type="http://schemas.openxmlformats.org/officeDocument/2006/relationships/slideLayout" Target="../slideLayouts/slideLayout103.xml"/><Relationship Id="rId6" Type="http://schemas.openxmlformats.org/officeDocument/2006/relationships/image" Target="../media/image43.jpeg"/><Relationship Id="rId11" Type="http://schemas.openxmlformats.org/officeDocument/2006/relationships/image" Target="../media/image75.png"/><Relationship Id="rId24" Type="http://schemas.microsoft.com/office/2007/relationships/hdphoto" Target="../media/hdphoto6.wdp"/><Relationship Id="rId5" Type="http://schemas.openxmlformats.org/officeDocument/2006/relationships/image" Target="../media/image42.png"/><Relationship Id="rId15" Type="http://schemas.microsoft.com/office/2007/relationships/hdphoto" Target="../media/hdphoto10.wdp"/><Relationship Id="rId23" Type="http://schemas.openxmlformats.org/officeDocument/2006/relationships/image" Target="../media/image41.png"/><Relationship Id="rId10" Type="http://schemas.microsoft.com/office/2007/relationships/hdphoto" Target="../media/hdphoto13.wdp"/><Relationship Id="rId19" Type="http://schemas.openxmlformats.org/officeDocument/2006/relationships/image" Target="../media/image7.png"/><Relationship Id="rId4" Type="http://schemas.openxmlformats.org/officeDocument/2006/relationships/image" Target="../media/image39.jpeg"/><Relationship Id="rId9" Type="http://schemas.openxmlformats.org/officeDocument/2006/relationships/image" Target="../media/image69.png"/><Relationship Id="rId14" Type="http://schemas.openxmlformats.org/officeDocument/2006/relationships/image" Target="../media/image61.png"/><Relationship Id="rId22" Type="http://schemas.openxmlformats.org/officeDocument/2006/relationships/image" Target="../media/image40.png"/></Relationships>
</file>

<file path=ppt/slides/_rels/slide42.xml.rels><?xml version="1.0" encoding="UTF-8" standalone="yes"?>
<Relationships xmlns="http://schemas.openxmlformats.org/package/2006/relationships"><Relationship Id="rId8" Type="http://schemas.openxmlformats.org/officeDocument/2006/relationships/image" Target="../media/image42.png"/><Relationship Id="rId13" Type="http://schemas.microsoft.com/office/2007/relationships/hdphoto" Target="../media/hdphoto12.wdp"/><Relationship Id="rId18" Type="http://schemas.openxmlformats.org/officeDocument/2006/relationships/image" Target="../media/image45.png"/><Relationship Id="rId3" Type="http://schemas.openxmlformats.org/officeDocument/2006/relationships/image" Target="../media/image40.png"/><Relationship Id="rId21" Type="http://schemas.openxmlformats.org/officeDocument/2006/relationships/image" Target="../media/image62.png"/><Relationship Id="rId7" Type="http://schemas.openxmlformats.org/officeDocument/2006/relationships/image" Target="../media/image39.jpeg"/><Relationship Id="rId12" Type="http://schemas.openxmlformats.org/officeDocument/2006/relationships/image" Target="../media/image74.png"/><Relationship Id="rId17" Type="http://schemas.microsoft.com/office/2007/relationships/hdphoto" Target="../media/hdphoto14.wdp"/><Relationship Id="rId2" Type="http://schemas.openxmlformats.org/officeDocument/2006/relationships/notesSlide" Target="../notesSlides/notesSlide41.xml"/><Relationship Id="rId16" Type="http://schemas.openxmlformats.org/officeDocument/2006/relationships/image" Target="../media/image75.png"/><Relationship Id="rId20" Type="http://schemas.microsoft.com/office/2007/relationships/hdphoto" Target="../media/hdphoto10.wdp"/><Relationship Id="rId1" Type="http://schemas.openxmlformats.org/officeDocument/2006/relationships/slideLayout" Target="../slideLayouts/slideLayout103.xml"/><Relationship Id="rId6" Type="http://schemas.openxmlformats.org/officeDocument/2006/relationships/image" Target="../media/image35.jpeg"/><Relationship Id="rId11" Type="http://schemas.microsoft.com/office/2007/relationships/hdphoto" Target="../media/hdphoto1.wdp"/><Relationship Id="rId5" Type="http://schemas.microsoft.com/office/2007/relationships/hdphoto" Target="../media/hdphoto6.wdp"/><Relationship Id="rId15" Type="http://schemas.microsoft.com/office/2007/relationships/hdphoto" Target="../media/hdphoto13.wdp"/><Relationship Id="rId23" Type="http://schemas.openxmlformats.org/officeDocument/2006/relationships/image" Target="../media/image44.jpeg"/><Relationship Id="rId10" Type="http://schemas.openxmlformats.org/officeDocument/2006/relationships/image" Target="../media/image7.png"/><Relationship Id="rId19" Type="http://schemas.openxmlformats.org/officeDocument/2006/relationships/image" Target="../media/image61.png"/><Relationship Id="rId4" Type="http://schemas.openxmlformats.org/officeDocument/2006/relationships/image" Target="../media/image41.png"/><Relationship Id="rId9" Type="http://schemas.openxmlformats.org/officeDocument/2006/relationships/image" Target="../media/image43.jpeg"/><Relationship Id="rId14" Type="http://schemas.openxmlformats.org/officeDocument/2006/relationships/image" Target="../media/image69.png"/><Relationship Id="rId22" Type="http://schemas.microsoft.com/office/2007/relationships/hdphoto" Target="../media/hdphoto11.wdp"/></Relationships>
</file>

<file path=ppt/slides/_rels/slide43.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12.wdp"/><Relationship Id="rId18" Type="http://schemas.openxmlformats.org/officeDocument/2006/relationships/image" Target="../media/image45.png"/><Relationship Id="rId3" Type="http://schemas.openxmlformats.org/officeDocument/2006/relationships/image" Target="../media/image40.png"/><Relationship Id="rId21" Type="http://schemas.openxmlformats.org/officeDocument/2006/relationships/image" Target="../media/image62.png"/><Relationship Id="rId7" Type="http://schemas.openxmlformats.org/officeDocument/2006/relationships/image" Target="../media/image39.jpeg"/><Relationship Id="rId12" Type="http://schemas.openxmlformats.org/officeDocument/2006/relationships/image" Target="../media/image74.png"/><Relationship Id="rId17" Type="http://schemas.microsoft.com/office/2007/relationships/hdphoto" Target="../media/hdphoto14.wdp"/><Relationship Id="rId2" Type="http://schemas.openxmlformats.org/officeDocument/2006/relationships/notesSlide" Target="../notesSlides/notesSlide42.xml"/><Relationship Id="rId16" Type="http://schemas.openxmlformats.org/officeDocument/2006/relationships/image" Target="../media/image75.png"/><Relationship Id="rId20" Type="http://schemas.microsoft.com/office/2007/relationships/hdphoto" Target="../media/hdphoto10.wdp"/><Relationship Id="rId1" Type="http://schemas.openxmlformats.org/officeDocument/2006/relationships/slideLayout" Target="../slideLayouts/slideLayout103.xml"/><Relationship Id="rId6" Type="http://schemas.openxmlformats.org/officeDocument/2006/relationships/image" Target="../media/image35.jpeg"/><Relationship Id="rId11" Type="http://schemas.openxmlformats.org/officeDocument/2006/relationships/image" Target="../media/image43.jpeg"/><Relationship Id="rId24" Type="http://schemas.openxmlformats.org/officeDocument/2006/relationships/image" Target="../media/image78.png"/><Relationship Id="rId5" Type="http://schemas.microsoft.com/office/2007/relationships/hdphoto" Target="../media/hdphoto6.wdp"/><Relationship Id="rId15" Type="http://schemas.microsoft.com/office/2007/relationships/hdphoto" Target="../media/hdphoto13.wdp"/><Relationship Id="rId23" Type="http://schemas.openxmlformats.org/officeDocument/2006/relationships/image" Target="../media/image44.jpeg"/><Relationship Id="rId10" Type="http://schemas.openxmlformats.org/officeDocument/2006/relationships/image" Target="../media/image42.png"/><Relationship Id="rId19" Type="http://schemas.openxmlformats.org/officeDocument/2006/relationships/image" Target="../media/image61.png"/><Relationship Id="rId4" Type="http://schemas.openxmlformats.org/officeDocument/2006/relationships/image" Target="../media/image41.png"/><Relationship Id="rId9" Type="http://schemas.microsoft.com/office/2007/relationships/hdphoto" Target="../media/hdphoto1.wdp"/><Relationship Id="rId14" Type="http://schemas.openxmlformats.org/officeDocument/2006/relationships/image" Target="../media/image69.png"/><Relationship Id="rId22" Type="http://schemas.microsoft.com/office/2007/relationships/hdphoto" Target="../media/hdphoto11.wdp"/></Relationships>
</file>

<file path=ppt/slides/_rels/slide44.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69.png"/><Relationship Id="rId18" Type="http://schemas.openxmlformats.org/officeDocument/2006/relationships/image" Target="../media/image61.png"/><Relationship Id="rId3" Type="http://schemas.openxmlformats.org/officeDocument/2006/relationships/image" Target="../media/image41.png"/><Relationship Id="rId21" Type="http://schemas.microsoft.com/office/2007/relationships/hdphoto" Target="../media/hdphoto11.wdp"/><Relationship Id="rId7" Type="http://schemas.openxmlformats.org/officeDocument/2006/relationships/image" Target="../media/image39.jpeg"/><Relationship Id="rId12" Type="http://schemas.microsoft.com/office/2007/relationships/hdphoto" Target="../media/hdphoto12.wdp"/><Relationship Id="rId17" Type="http://schemas.openxmlformats.org/officeDocument/2006/relationships/image" Target="../media/image45.png"/><Relationship Id="rId2" Type="http://schemas.openxmlformats.org/officeDocument/2006/relationships/notesSlide" Target="../notesSlides/notesSlide43.xml"/><Relationship Id="rId16" Type="http://schemas.microsoft.com/office/2007/relationships/hdphoto" Target="../media/hdphoto14.wdp"/><Relationship Id="rId20" Type="http://schemas.openxmlformats.org/officeDocument/2006/relationships/image" Target="../media/image62.png"/><Relationship Id="rId1" Type="http://schemas.openxmlformats.org/officeDocument/2006/relationships/slideLayout" Target="../slideLayouts/slideLayout103.xml"/><Relationship Id="rId6" Type="http://schemas.openxmlformats.org/officeDocument/2006/relationships/image" Target="../media/image35.jpeg"/><Relationship Id="rId11" Type="http://schemas.openxmlformats.org/officeDocument/2006/relationships/image" Target="../media/image74.png"/><Relationship Id="rId5" Type="http://schemas.openxmlformats.org/officeDocument/2006/relationships/image" Target="../media/image40.png"/><Relationship Id="rId15" Type="http://schemas.openxmlformats.org/officeDocument/2006/relationships/image" Target="../media/image75.png"/><Relationship Id="rId10" Type="http://schemas.openxmlformats.org/officeDocument/2006/relationships/image" Target="../media/image43.jpeg"/><Relationship Id="rId19" Type="http://schemas.microsoft.com/office/2007/relationships/hdphoto" Target="../media/hdphoto10.wdp"/><Relationship Id="rId4" Type="http://schemas.microsoft.com/office/2007/relationships/hdphoto" Target="../media/hdphoto6.wdp"/><Relationship Id="rId9" Type="http://schemas.openxmlformats.org/officeDocument/2006/relationships/image" Target="../media/image42.png"/><Relationship Id="rId14" Type="http://schemas.microsoft.com/office/2007/relationships/hdphoto" Target="../media/hdphoto13.wdp"/><Relationship Id="rId22" Type="http://schemas.openxmlformats.org/officeDocument/2006/relationships/image" Target="../media/image44.jpeg"/></Relationships>
</file>

<file path=ppt/slides/_rels/slide45.xml.rels><?xml version="1.0" encoding="UTF-8" standalone="yes"?>
<Relationships xmlns="http://schemas.openxmlformats.org/package/2006/relationships"><Relationship Id="rId8" Type="http://schemas.microsoft.com/office/2007/relationships/hdphoto" Target="../media/hdphoto12.wdp"/><Relationship Id="rId13" Type="http://schemas.openxmlformats.org/officeDocument/2006/relationships/image" Target="../media/image45.png"/><Relationship Id="rId18" Type="http://schemas.openxmlformats.org/officeDocument/2006/relationships/image" Target="../media/image77.png"/><Relationship Id="rId3" Type="http://schemas.openxmlformats.org/officeDocument/2006/relationships/image" Target="../media/image35.jpeg"/><Relationship Id="rId21" Type="http://schemas.microsoft.com/office/2007/relationships/hdphoto" Target="../media/hdphoto1.wdp"/><Relationship Id="rId7" Type="http://schemas.openxmlformats.org/officeDocument/2006/relationships/image" Target="../media/image74.png"/><Relationship Id="rId12" Type="http://schemas.microsoft.com/office/2007/relationships/hdphoto" Target="../media/hdphoto14.wdp"/><Relationship Id="rId17" Type="http://schemas.microsoft.com/office/2007/relationships/hdphoto" Target="../media/hdphoto11.wdp"/><Relationship Id="rId2" Type="http://schemas.openxmlformats.org/officeDocument/2006/relationships/notesSlide" Target="../notesSlides/notesSlide44.xml"/><Relationship Id="rId16" Type="http://schemas.openxmlformats.org/officeDocument/2006/relationships/image" Target="../media/image62.png"/><Relationship Id="rId20" Type="http://schemas.openxmlformats.org/officeDocument/2006/relationships/image" Target="../media/image7.png"/><Relationship Id="rId1" Type="http://schemas.openxmlformats.org/officeDocument/2006/relationships/slideLayout" Target="../slideLayouts/slideLayout103.xml"/><Relationship Id="rId6" Type="http://schemas.openxmlformats.org/officeDocument/2006/relationships/image" Target="../media/image43.jpeg"/><Relationship Id="rId11" Type="http://schemas.openxmlformats.org/officeDocument/2006/relationships/image" Target="../media/image75.png"/><Relationship Id="rId24" Type="http://schemas.microsoft.com/office/2007/relationships/hdphoto" Target="../media/hdphoto6.wdp"/><Relationship Id="rId5" Type="http://schemas.openxmlformats.org/officeDocument/2006/relationships/image" Target="../media/image42.png"/><Relationship Id="rId15" Type="http://schemas.microsoft.com/office/2007/relationships/hdphoto" Target="../media/hdphoto10.wdp"/><Relationship Id="rId23" Type="http://schemas.openxmlformats.org/officeDocument/2006/relationships/image" Target="../media/image41.png"/><Relationship Id="rId10" Type="http://schemas.microsoft.com/office/2007/relationships/hdphoto" Target="../media/hdphoto13.wdp"/><Relationship Id="rId19" Type="http://schemas.openxmlformats.org/officeDocument/2006/relationships/image" Target="../media/image44.jpeg"/><Relationship Id="rId4" Type="http://schemas.openxmlformats.org/officeDocument/2006/relationships/image" Target="../media/image39.jpeg"/><Relationship Id="rId9" Type="http://schemas.openxmlformats.org/officeDocument/2006/relationships/image" Target="../media/image69.png"/><Relationship Id="rId14" Type="http://schemas.openxmlformats.org/officeDocument/2006/relationships/image" Target="../media/image61.png"/><Relationship Id="rId22" Type="http://schemas.openxmlformats.org/officeDocument/2006/relationships/image" Target="../media/image40.png"/></Relationships>
</file>

<file path=ppt/slides/_rels/slide46.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45.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47.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46.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48.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47.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49.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48.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5.xml.rels><?xml version="1.0" encoding="UTF-8" standalone="yes"?>
<Relationships xmlns="http://schemas.openxmlformats.org/package/2006/relationships"><Relationship Id="rId8" Type="http://schemas.openxmlformats.org/officeDocument/2006/relationships/image" Target="../media/image12.gif"/><Relationship Id="rId3" Type="http://schemas.openxmlformats.org/officeDocument/2006/relationships/image" Target="../media/image9.jpg"/><Relationship Id="rId7" Type="http://schemas.openxmlformats.org/officeDocument/2006/relationships/image" Target="../media/image11.png"/><Relationship Id="rId2" Type="http://schemas.openxmlformats.org/officeDocument/2006/relationships/notesSlide" Target="../notesSlides/notesSlide5.xml"/><Relationship Id="rId1" Type="http://schemas.openxmlformats.org/officeDocument/2006/relationships/slideLayout" Target="../slideLayouts/slideLayout97.xml"/><Relationship Id="rId6" Type="http://schemas.microsoft.com/office/2007/relationships/hdphoto" Target="../media/hdphoto1.wdp"/><Relationship Id="rId5" Type="http://schemas.openxmlformats.org/officeDocument/2006/relationships/image" Target="../media/image7.png"/><Relationship Id="rId10" Type="http://schemas.openxmlformats.org/officeDocument/2006/relationships/image" Target="../media/image14.png"/><Relationship Id="rId4" Type="http://schemas.openxmlformats.org/officeDocument/2006/relationships/image" Target="../media/image10.png"/><Relationship Id="rId9" Type="http://schemas.openxmlformats.org/officeDocument/2006/relationships/image" Target="../media/image13.jpg"/></Relationships>
</file>

<file path=ppt/slides/_rels/slide50.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49.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51.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75.png"/><Relationship Id="rId18" Type="http://schemas.openxmlformats.org/officeDocument/2006/relationships/image" Target="../media/image62.png"/><Relationship Id="rId3" Type="http://schemas.openxmlformats.org/officeDocument/2006/relationships/image" Target="../media/image35.jpeg"/><Relationship Id="rId21" Type="http://schemas.openxmlformats.org/officeDocument/2006/relationships/image" Target="../media/image40.png"/><Relationship Id="rId7" Type="http://schemas.openxmlformats.org/officeDocument/2006/relationships/image" Target="../media/image42.png"/><Relationship Id="rId12" Type="http://schemas.microsoft.com/office/2007/relationships/hdphoto" Target="../media/hdphoto13.wdp"/><Relationship Id="rId17" Type="http://schemas.microsoft.com/office/2007/relationships/hdphoto" Target="../media/hdphoto10.wdp"/><Relationship Id="rId2" Type="http://schemas.openxmlformats.org/officeDocument/2006/relationships/notesSlide" Target="../notesSlides/notesSlide50.xml"/><Relationship Id="rId16" Type="http://schemas.openxmlformats.org/officeDocument/2006/relationships/image" Target="../media/image61.png"/><Relationship Id="rId20" Type="http://schemas.openxmlformats.org/officeDocument/2006/relationships/image" Target="../media/image77.png"/><Relationship Id="rId1" Type="http://schemas.openxmlformats.org/officeDocument/2006/relationships/slideLayout" Target="../slideLayouts/slideLayout103.xml"/><Relationship Id="rId6" Type="http://schemas.microsoft.com/office/2007/relationships/hdphoto" Target="../media/hdphoto1.wdp"/><Relationship Id="rId11" Type="http://schemas.openxmlformats.org/officeDocument/2006/relationships/image" Target="../media/image69.png"/><Relationship Id="rId5" Type="http://schemas.openxmlformats.org/officeDocument/2006/relationships/image" Target="../media/image7.png"/><Relationship Id="rId15" Type="http://schemas.openxmlformats.org/officeDocument/2006/relationships/image" Target="../media/image45.png"/><Relationship Id="rId23" Type="http://schemas.microsoft.com/office/2007/relationships/hdphoto" Target="../media/hdphoto6.wdp"/><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39.jpeg"/><Relationship Id="rId9" Type="http://schemas.openxmlformats.org/officeDocument/2006/relationships/image" Target="../media/image74.png"/><Relationship Id="rId14" Type="http://schemas.microsoft.com/office/2007/relationships/hdphoto" Target="../media/hdphoto14.wdp"/><Relationship Id="rId22" Type="http://schemas.openxmlformats.org/officeDocument/2006/relationships/image" Target="../media/image41.png"/></Relationships>
</file>

<file path=ppt/slides/_rels/slide52.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69.png"/><Relationship Id="rId18" Type="http://schemas.microsoft.com/office/2007/relationships/hdphoto" Target="../media/hdphoto11.wdp"/><Relationship Id="rId26" Type="http://schemas.openxmlformats.org/officeDocument/2006/relationships/image" Target="../media/image8.png"/><Relationship Id="rId3" Type="http://schemas.openxmlformats.org/officeDocument/2006/relationships/image" Target="../media/image40.png"/><Relationship Id="rId21" Type="http://schemas.openxmlformats.org/officeDocument/2006/relationships/image" Target="../media/image80.jpeg"/><Relationship Id="rId7" Type="http://schemas.openxmlformats.org/officeDocument/2006/relationships/image" Target="../media/image39.jpeg"/><Relationship Id="rId12" Type="http://schemas.openxmlformats.org/officeDocument/2006/relationships/image" Target="../media/image43.jpeg"/><Relationship Id="rId17" Type="http://schemas.openxmlformats.org/officeDocument/2006/relationships/image" Target="../media/image62.png"/><Relationship Id="rId25" Type="http://schemas.openxmlformats.org/officeDocument/2006/relationships/image" Target="../media/image45.png"/><Relationship Id="rId2" Type="http://schemas.openxmlformats.org/officeDocument/2006/relationships/notesSlide" Target="../notesSlides/notesSlide51.xml"/><Relationship Id="rId16" Type="http://schemas.microsoft.com/office/2007/relationships/hdphoto" Target="../media/hdphoto10.wdp"/><Relationship Id="rId20" Type="http://schemas.microsoft.com/office/2007/relationships/hdphoto" Target="../media/hdphoto15.wdp"/><Relationship Id="rId1" Type="http://schemas.openxmlformats.org/officeDocument/2006/relationships/slideLayout" Target="../slideLayouts/slideLayout103.xml"/><Relationship Id="rId6" Type="http://schemas.openxmlformats.org/officeDocument/2006/relationships/image" Target="../media/image35.jpeg"/><Relationship Id="rId11" Type="http://schemas.microsoft.com/office/2007/relationships/hdphoto" Target="../media/hdphoto12.wdp"/><Relationship Id="rId24" Type="http://schemas.openxmlformats.org/officeDocument/2006/relationships/image" Target="../media/image83.png"/><Relationship Id="rId5" Type="http://schemas.microsoft.com/office/2007/relationships/hdphoto" Target="../media/hdphoto6.wdp"/><Relationship Id="rId15" Type="http://schemas.openxmlformats.org/officeDocument/2006/relationships/image" Target="../media/image61.png"/><Relationship Id="rId23" Type="http://schemas.openxmlformats.org/officeDocument/2006/relationships/image" Target="../media/image82.png"/><Relationship Id="rId10" Type="http://schemas.openxmlformats.org/officeDocument/2006/relationships/image" Target="../media/image74.png"/><Relationship Id="rId19" Type="http://schemas.openxmlformats.org/officeDocument/2006/relationships/image" Target="../media/image79.png"/><Relationship Id="rId4" Type="http://schemas.openxmlformats.org/officeDocument/2006/relationships/image" Target="../media/image41.png"/><Relationship Id="rId9" Type="http://schemas.openxmlformats.org/officeDocument/2006/relationships/image" Target="../media/image42.png"/><Relationship Id="rId14" Type="http://schemas.microsoft.com/office/2007/relationships/hdphoto" Target="../media/hdphoto13.wdp"/><Relationship Id="rId22" Type="http://schemas.openxmlformats.org/officeDocument/2006/relationships/image" Target="../media/image81.png"/><Relationship Id="rId27" Type="http://schemas.openxmlformats.org/officeDocument/2006/relationships/image" Target="../media/image44.jpeg"/></Relationships>
</file>

<file path=ppt/slides/_rels/slide53.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61.png"/><Relationship Id="rId18" Type="http://schemas.openxmlformats.org/officeDocument/2006/relationships/image" Target="../media/image45.png"/><Relationship Id="rId3" Type="http://schemas.openxmlformats.org/officeDocument/2006/relationships/image" Target="../media/image40.png"/><Relationship Id="rId21" Type="http://schemas.microsoft.com/office/2007/relationships/hdphoto" Target="../media/hdphoto1.wdp"/><Relationship Id="rId7" Type="http://schemas.openxmlformats.org/officeDocument/2006/relationships/image" Target="../media/image39.jpeg"/><Relationship Id="rId12" Type="http://schemas.microsoft.com/office/2007/relationships/hdphoto" Target="../media/hdphoto13.wdp"/><Relationship Id="rId17" Type="http://schemas.openxmlformats.org/officeDocument/2006/relationships/image" Target="../media/image44.jpeg"/><Relationship Id="rId2" Type="http://schemas.openxmlformats.org/officeDocument/2006/relationships/notesSlide" Target="../notesSlides/notesSlide52.xml"/><Relationship Id="rId16" Type="http://schemas.microsoft.com/office/2007/relationships/hdphoto" Target="../media/hdphoto11.wdp"/><Relationship Id="rId20" Type="http://schemas.openxmlformats.org/officeDocument/2006/relationships/image" Target="../media/image7.png"/><Relationship Id="rId1" Type="http://schemas.openxmlformats.org/officeDocument/2006/relationships/slideLayout" Target="../slideLayouts/slideLayout103.xml"/><Relationship Id="rId6" Type="http://schemas.openxmlformats.org/officeDocument/2006/relationships/image" Target="../media/image35.jpeg"/><Relationship Id="rId11" Type="http://schemas.openxmlformats.org/officeDocument/2006/relationships/image" Target="../media/image69.png"/><Relationship Id="rId5" Type="http://schemas.microsoft.com/office/2007/relationships/hdphoto" Target="../media/hdphoto6.wdp"/><Relationship Id="rId15" Type="http://schemas.openxmlformats.org/officeDocument/2006/relationships/image" Target="../media/image62.png"/><Relationship Id="rId23" Type="http://schemas.openxmlformats.org/officeDocument/2006/relationships/image" Target="../media/image33.png"/><Relationship Id="rId10" Type="http://schemas.microsoft.com/office/2007/relationships/hdphoto" Target="../media/hdphoto12.wdp"/><Relationship Id="rId19" Type="http://schemas.openxmlformats.org/officeDocument/2006/relationships/image" Target="../media/image43.jpeg"/><Relationship Id="rId4" Type="http://schemas.openxmlformats.org/officeDocument/2006/relationships/image" Target="../media/image41.png"/><Relationship Id="rId9" Type="http://schemas.openxmlformats.org/officeDocument/2006/relationships/image" Target="../media/image74.png"/><Relationship Id="rId14" Type="http://schemas.microsoft.com/office/2007/relationships/hdphoto" Target="../media/hdphoto10.wdp"/><Relationship Id="rId22" Type="http://schemas.openxmlformats.org/officeDocument/2006/relationships/image" Target="../media/image30.png"/></Relationships>
</file>

<file path=ppt/slides/_rels/slide54.xml.rels><?xml version="1.0" encoding="UTF-8" standalone="yes"?>
<Relationships xmlns="http://schemas.openxmlformats.org/package/2006/relationships"><Relationship Id="rId8" Type="http://schemas.openxmlformats.org/officeDocument/2006/relationships/image" Target="../media/image42.png"/><Relationship Id="rId13" Type="http://schemas.openxmlformats.org/officeDocument/2006/relationships/image" Target="../media/image69.png"/><Relationship Id="rId18" Type="http://schemas.microsoft.com/office/2007/relationships/hdphoto" Target="../media/hdphoto11.wdp"/><Relationship Id="rId3" Type="http://schemas.openxmlformats.org/officeDocument/2006/relationships/image" Target="../media/image40.png"/><Relationship Id="rId21" Type="http://schemas.microsoft.com/office/2007/relationships/hdphoto" Target="../media/hdphoto1.wdp"/><Relationship Id="rId7" Type="http://schemas.openxmlformats.org/officeDocument/2006/relationships/image" Target="../media/image39.jpeg"/><Relationship Id="rId12" Type="http://schemas.microsoft.com/office/2007/relationships/hdphoto" Target="../media/hdphoto12.wdp"/><Relationship Id="rId17" Type="http://schemas.openxmlformats.org/officeDocument/2006/relationships/image" Target="../media/image62.png"/><Relationship Id="rId25" Type="http://schemas.openxmlformats.org/officeDocument/2006/relationships/image" Target="../media/image23.png"/><Relationship Id="rId2" Type="http://schemas.openxmlformats.org/officeDocument/2006/relationships/notesSlide" Target="../notesSlides/notesSlide53.xml"/><Relationship Id="rId16" Type="http://schemas.microsoft.com/office/2007/relationships/hdphoto" Target="../media/hdphoto10.wdp"/><Relationship Id="rId20" Type="http://schemas.openxmlformats.org/officeDocument/2006/relationships/image" Target="../media/image7.png"/><Relationship Id="rId1" Type="http://schemas.openxmlformats.org/officeDocument/2006/relationships/slideLayout" Target="../slideLayouts/slideLayout103.xml"/><Relationship Id="rId6" Type="http://schemas.openxmlformats.org/officeDocument/2006/relationships/image" Target="../media/image35.jpeg"/><Relationship Id="rId11" Type="http://schemas.openxmlformats.org/officeDocument/2006/relationships/image" Target="../media/image74.png"/><Relationship Id="rId24" Type="http://schemas.openxmlformats.org/officeDocument/2006/relationships/image" Target="../media/image6.png"/><Relationship Id="rId5" Type="http://schemas.microsoft.com/office/2007/relationships/hdphoto" Target="../media/hdphoto6.wdp"/><Relationship Id="rId15" Type="http://schemas.openxmlformats.org/officeDocument/2006/relationships/image" Target="../media/image61.png"/><Relationship Id="rId23" Type="http://schemas.openxmlformats.org/officeDocument/2006/relationships/image" Target="../media/image17.png"/><Relationship Id="rId10" Type="http://schemas.openxmlformats.org/officeDocument/2006/relationships/image" Target="../media/image44.jpeg"/><Relationship Id="rId19" Type="http://schemas.openxmlformats.org/officeDocument/2006/relationships/image" Target="../media/image45.png"/><Relationship Id="rId4" Type="http://schemas.openxmlformats.org/officeDocument/2006/relationships/image" Target="../media/image41.png"/><Relationship Id="rId9" Type="http://schemas.openxmlformats.org/officeDocument/2006/relationships/image" Target="../media/image43.jpeg"/><Relationship Id="rId14" Type="http://schemas.microsoft.com/office/2007/relationships/hdphoto" Target="../media/hdphoto13.wdp"/><Relationship Id="rId22" Type="http://schemas.openxmlformats.org/officeDocument/2006/relationships/image" Target="../media/image84.png"/></Relationships>
</file>

<file path=ppt/slides/_rels/slide55.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69.png"/><Relationship Id="rId18" Type="http://schemas.microsoft.com/office/2007/relationships/hdphoto" Target="../media/hdphoto11.wdp"/><Relationship Id="rId3" Type="http://schemas.openxmlformats.org/officeDocument/2006/relationships/image" Target="../media/image40.png"/><Relationship Id="rId7" Type="http://schemas.openxmlformats.org/officeDocument/2006/relationships/image" Target="../media/image39.jpeg"/><Relationship Id="rId12" Type="http://schemas.openxmlformats.org/officeDocument/2006/relationships/image" Target="../media/image43.jpeg"/><Relationship Id="rId17" Type="http://schemas.openxmlformats.org/officeDocument/2006/relationships/image" Target="../media/image62.png"/><Relationship Id="rId2" Type="http://schemas.openxmlformats.org/officeDocument/2006/relationships/notesSlide" Target="../notesSlides/notesSlide54.xml"/><Relationship Id="rId16" Type="http://schemas.microsoft.com/office/2007/relationships/hdphoto" Target="../media/hdphoto10.wdp"/><Relationship Id="rId20" Type="http://schemas.openxmlformats.org/officeDocument/2006/relationships/image" Target="../media/image45.png"/><Relationship Id="rId1" Type="http://schemas.openxmlformats.org/officeDocument/2006/relationships/slideLayout" Target="../slideLayouts/slideLayout103.xml"/><Relationship Id="rId6" Type="http://schemas.openxmlformats.org/officeDocument/2006/relationships/image" Target="../media/image35.jpeg"/><Relationship Id="rId11" Type="http://schemas.microsoft.com/office/2007/relationships/hdphoto" Target="../media/hdphoto12.wdp"/><Relationship Id="rId5" Type="http://schemas.microsoft.com/office/2007/relationships/hdphoto" Target="../media/hdphoto6.wdp"/><Relationship Id="rId15" Type="http://schemas.openxmlformats.org/officeDocument/2006/relationships/image" Target="../media/image61.png"/><Relationship Id="rId10" Type="http://schemas.openxmlformats.org/officeDocument/2006/relationships/image" Target="../media/image74.png"/><Relationship Id="rId19" Type="http://schemas.openxmlformats.org/officeDocument/2006/relationships/image" Target="../media/image44.jpeg"/><Relationship Id="rId4" Type="http://schemas.openxmlformats.org/officeDocument/2006/relationships/image" Target="../media/image41.png"/><Relationship Id="rId9" Type="http://schemas.openxmlformats.org/officeDocument/2006/relationships/image" Target="../media/image42.png"/><Relationship Id="rId14" Type="http://schemas.microsoft.com/office/2007/relationships/hdphoto" Target="../media/hdphoto13.wdp"/></Relationships>
</file>

<file path=ppt/slides/_rels/slide56.xml.rels><?xml version="1.0" encoding="UTF-8" standalone="yes"?>
<Relationships xmlns="http://schemas.openxmlformats.org/package/2006/relationships"><Relationship Id="rId3" Type="http://schemas.openxmlformats.org/officeDocument/2006/relationships/image" Target="../media/image85.png"/><Relationship Id="rId7" Type="http://schemas.openxmlformats.org/officeDocument/2006/relationships/image" Target="../media/image89.png"/><Relationship Id="rId2" Type="http://schemas.openxmlformats.org/officeDocument/2006/relationships/notesSlide" Target="../notesSlides/notesSlide55.xml"/><Relationship Id="rId1" Type="http://schemas.openxmlformats.org/officeDocument/2006/relationships/slideLayout" Target="../slideLayouts/slideLayout103.xml"/><Relationship Id="rId6" Type="http://schemas.openxmlformats.org/officeDocument/2006/relationships/image" Target="../media/image88.png"/><Relationship Id="rId5" Type="http://schemas.openxmlformats.org/officeDocument/2006/relationships/image" Target="../media/image87.png"/><Relationship Id="rId4" Type="http://schemas.openxmlformats.org/officeDocument/2006/relationships/image" Target="../media/image86.png"/></Relationships>
</file>

<file path=ppt/slides/_rels/slide57.xml.rels><?xml version="1.0" encoding="UTF-8" standalone="yes"?>
<Relationships xmlns="http://schemas.openxmlformats.org/package/2006/relationships"><Relationship Id="rId3" Type="http://schemas.openxmlformats.org/officeDocument/2006/relationships/image" Target="../media/image85.png"/><Relationship Id="rId7" Type="http://schemas.openxmlformats.org/officeDocument/2006/relationships/image" Target="../media/image87.png"/><Relationship Id="rId2" Type="http://schemas.openxmlformats.org/officeDocument/2006/relationships/notesSlide" Target="../notesSlides/notesSlide56.xml"/><Relationship Id="rId1" Type="http://schemas.openxmlformats.org/officeDocument/2006/relationships/slideLayout" Target="../slideLayouts/slideLayout103.xml"/><Relationship Id="rId6" Type="http://schemas.openxmlformats.org/officeDocument/2006/relationships/image" Target="../media/image91.png"/><Relationship Id="rId5" Type="http://schemas.openxmlformats.org/officeDocument/2006/relationships/image" Target="../media/image89.png"/><Relationship Id="rId4" Type="http://schemas.openxmlformats.org/officeDocument/2006/relationships/image" Target="../media/image90.png"/></Relationships>
</file>

<file path=ppt/slides/_rels/slide58.xml.rels><?xml version="1.0" encoding="UTF-8" standalone="yes"?>
<Relationships xmlns="http://schemas.openxmlformats.org/package/2006/relationships"><Relationship Id="rId8" Type="http://schemas.openxmlformats.org/officeDocument/2006/relationships/image" Target="../media/image43.jpeg"/><Relationship Id="rId13" Type="http://schemas.openxmlformats.org/officeDocument/2006/relationships/image" Target="../media/image10.png"/><Relationship Id="rId18" Type="http://schemas.openxmlformats.org/officeDocument/2006/relationships/image" Target="../media/image44.jpeg"/><Relationship Id="rId3" Type="http://schemas.openxmlformats.org/officeDocument/2006/relationships/image" Target="../media/image39.jpeg"/><Relationship Id="rId7" Type="http://schemas.openxmlformats.org/officeDocument/2006/relationships/image" Target="../media/image19.png"/><Relationship Id="rId12" Type="http://schemas.openxmlformats.org/officeDocument/2006/relationships/image" Target="../media/image13.jpg"/><Relationship Id="rId17" Type="http://schemas.openxmlformats.org/officeDocument/2006/relationships/image" Target="../media/image20.png"/><Relationship Id="rId2" Type="http://schemas.openxmlformats.org/officeDocument/2006/relationships/notesSlide" Target="../notesSlides/notesSlide57.xml"/><Relationship Id="rId16" Type="http://schemas.openxmlformats.org/officeDocument/2006/relationships/image" Target="../media/image18.png"/><Relationship Id="rId1" Type="http://schemas.openxmlformats.org/officeDocument/2006/relationships/slideLayout" Target="../slideLayouts/slideLayout103.xml"/><Relationship Id="rId6" Type="http://schemas.openxmlformats.org/officeDocument/2006/relationships/image" Target="../media/image3.png"/><Relationship Id="rId11" Type="http://schemas.openxmlformats.org/officeDocument/2006/relationships/image" Target="../media/image92.png"/><Relationship Id="rId5" Type="http://schemas.openxmlformats.org/officeDocument/2006/relationships/image" Target="../media/image7.png"/><Relationship Id="rId15" Type="http://schemas.openxmlformats.org/officeDocument/2006/relationships/image" Target="../media/image5.png"/><Relationship Id="rId10" Type="http://schemas.openxmlformats.org/officeDocument/2006/relationships/image" Target="../media/image21.png"/><Relationship Id="rId19" Type="http://schemas.openxmlformats.org/officeDocument/2006/relationships/image" Target="../media/image93.png"/><Relationship Id="rId4" Type="http://schemas.openxmlformats.org/officeDocument/2006/relationships/image" Target="../media/image35.jpeg"/><Relationship Id="rId9" Type="http://schemas.openxmlformats.org/officeDocument/2006/relationships/image" Target="../media/image42.png"/><Relationship Id="rId14" Type="http://schemas.openxmlformats.org/officeDocument/2006/relationships/image" Target="../media/image6.png"/></Relationships>
</file>

<file path=ppt/slides/_rels/slide59.xml.rels><?xml version="1.0" encoding="UTF-8" standalone="yes"?>
<Relationships xmlns="http://schemas.openxmlformats.org/package/2006/relationships"><Relationship Id="rId8" Type="http://schemas.microsoft.com/office/2007/relationships/hdphoto" Target="../media/hdphoto1.wdp"/><Relationship Id="rId3" Type="http://schemas.openxmlformats.org/officeDocument/2006/relationships/image" Target="../media/image59.jpeg"/><Relationship Id="rId7" Type="http://schemas.openxmlformats.org/officeDocument/2006/relationships/image" Target="../media/image7.png"/><Relationship Id="rId2" Type="http://schemas.openxmlformats.org/officeDocument/2006/relationships/notesSlide" Target="../notesSlides/notesSlide58.xml"/><Relationship Id="rId1" Type="http://schemas.openxmlformats.org/officeDocument/2006/relationships/slideLayout" Target="../slideLayouts/slideLayout97.xml"/><Relationship Id="rId6" Type="http://schemas.microsoft.com/office/2007/relationships/hdphoto" Target="../media/hdphoto16.wdp"/><Relationship Id="rId5" Type="http://schemas.openxmlformats.org/officeDocument/2006/relationships/image" Target="../media/image94.png"/><Relationship Id="rId10" Type="http://schemas.openxmlformats.org/officeDocument/2006/relationships/image" Target="../media/image3.png"/><Relationship Id="rId4" Type="http://schemas.openxmlformats.org/officeDocument/2006/relationships/image" Target="../media/image9.jpg"/><Relationship Id="rId9" Type="http://schemas.openxmlformats.org/officeDocument/2006/relationships/image" Target="../media/image5.png"/></Relationships>
</file>

<file path=ppt/slides/_rels/slide6.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jpg"/><Relationship Id="rId7" Type="http://schemas.openxmlformats.org/officeDocument/2006/relationships/image" Target="../media/image13.jpg"/><Relationship Id="rId2" Type="http://schemas.openxmlformats.org/officeDocument/2006/relationships/notesSlide" Target="../notesSlides/notesSlide6.xml"/><Relationship Id="rId1" Type="http://schemas.openxmlformats.org/officeDocument/2006/relationships/slideLayout" Target="../slideLayouts/slideLayout119.xml"/><Relationship Id="rId6" Type="http://schemas.openxmlformats.org/officeDocument/2006/relationships/image" Target="../media/image12.gif"/><Relationship Id="rId11" Type="http://schemas.openxmlformats.org/officeDocument/2006/relationships/image" Target="../media/image16.png"/><Relationship Id="rId5" Type="http://schemas.openxmlformats.org/officeDocument/2006/relationships/image" Target="../media/image11.png"/><Relationship Id="rId10" Type="http://schemas.openxmlformats.org/officeDocument/2006/relationships/image" Target="../media/image7.png"/><Relationship Id="rId4" Type="http://schemas.openxmlformats.org/officeDocument/2006/relationships/image" Target="../media/image10.png"/><Relationship Id="rId9" Type="http://schemas.openxmlformats.org/officeDocument/2006/relationships/image" Target="../media/image15.png"/></Relationships>
</file>

<file path=ppt/slides/_rels/slide60.xml.rels><?xml version="1.0" encoding="UTF-8" standalone="yes"?>
<Relationships xmlns="http://schemas.openxmlformats.org/package/2006/relationships"><Relationship Id="rId8" Type="http://schemas.openxmlformats.org/officeDocument/2006/relationships/image" Target="../media/image3.png"/><Relationship Id="rId3" Type="http://schemas.openxmlformats.org/officeDocument/2006/relationships/image" Target="../media/image95.jpeg"/><Relationship Id="rId7" Type="http://schemas.openxmlformats.org/officeDocument/2006/relationships/image" Target="../media/image96.png"/><Relationship Id="rId2" Type="http://schemas.openxmlformats.org/officeDocument/2006/relationships/notesSlide" Target="../notesSlides/notesSlide59.xml"/><Relationship Id="rId1" Type="http://schemas.openxmlformats.org/officeDocument/2006/relationships/slideLayout" Target="../slideLayouts/slideLayout119.xml"/><Relationship Id="rId6" Type="http://schemas.openxmlformats.org/officeDocument/2006/relationships/image" Target="../media/image7.png"/><Relationship Id="rId5" Type="http://schemas.openxmlformats.org/officeDocument/2006/relationships/image" Target="../media/image94.png"/><Relationship Id="rId4" Type="http://schemas.openxmlformats.org/officeDocument/2006/relationships/image" Target="../media/image9.jpg"/></Relationships>
</file>

<file path=ppt/slides/_rels/slide61.xml.rels><?xml version="1.0" encoding="UTF-8" standalone="yes"?>
<Relationships xmlns="http://schemas.openxmlformats.org/package/2006/relationships"><Relationship Id="rId8" Type="http://schemas.openxmlformats.org/officeDocument/2006/relationships/image" Target="../media/image7.png"/><Relationship Id="rId13" Type="http://schemas.microsoft.com/office/2007/relationships/hdphoto" Target="../media/hdphoto17.wdp"/><Relationship Id="rId3" Type="http://schemas.openxmlformats.org/officeDocument/2006/relationships/image" Target="../media/image9.jpg"/><Relationship Id="rId7" Type="http://schemas.openxmlformats.org/officeDocument/2006/relationships/image" Target="../media/image5.png"/><Relationship Id="rId12" Type="http://schemas.openxmlformats.org/officeDocument/2006/relationships/image" Target="../media/image101.png"/><Relationship Id="rId2" Type="http://schemas.openxmlformats.org/officeDocument/2006/relationships/notesSlide" Target="../notesSlides/notesSlide60.xml"/><Relationship Id="rId16" Type="http://schemas.openxmlformats.org/officeDocument/2006/relationships/image" Target="../media/image104.svg"/><Relationship Id="rId1" Type="http://schemas.openxmlformats.org/officeDocument/2006/relationships/slideLayout" Target="../slideLayouts/slideLayout119.xml"/><Relationship Id="rId6" Type="http://schemas.openxmlformats.org/officeDocument/2006/relationships/image" Target="../media/image97.png"/><Relationship Id="rId11" Type="http://schemas.openxmlformats.org/officeDocument/2006/relationships/image" Target="../media/image100.png"/><Relationship Id="rId5" Type="http://schemas.openxmlformats.org/officeDocument/2006/relationships/image" Target="../media/image94.png"/><Relationship Id="rId15" Type="http://schemas.openxmlformats.org/officeDocument/2006/relationships/image" Target="../media/image103.png"/><Relationship Id="rId10" Type="http://schemas.openxmlformats.org/officeDocument/2006/relationships/image" Target="../media/image99.png"/><Relationship Id="rId4" Type="http://schemas.openxmlformats.org/officeDocument/2006/relationships/image" Target="../media/image95.jpeg"/><Relationship Id="rId9" Type="http://schemas.openxmlformats.org/officeDocument/2006/relationships/image" Target="../media/image98.png"/><Relationship Id="rId14" Type="http://schemas.openxmlformats.org/officeDocument/2006/relationships/image" Target="../media/image102.png"/></Relationships>
</file>

<file path=ppt/slides/_rels/slide62.xml.rels><?xml version="1.0" encoding="UTF-8" standalone="yes"?>
<Relationships xmlns="http://schemas.openxmlformats.org/package/2006/relationships"><Relationship Id="rId8" Type="http://schemas.openxmlformats.org/officeDocument/2006/relationships/image" Target="../media/image108.png"/><Relationship Id="rId13" Type="http://schemas.openxmlformats.org/officeDocument/2006/relationships/hyperlink" Target="https://pixabay.com/en/fence-iron-fence-mesh-wire-mesh-1097655/" TargetMode="External"/><Relationship Id="rId18" Type="http://schemas.openxmlformats.org/officeDocument/2006/relationships/image" Target="../media/image113.png"/><Relationship Id="rId3" Type="http://schemas.openxmlformats.org/officeDocument/2006/relationships/image" Target="../media/image105.png"/><Relationship Id="rId7" Type="http://schemas.openxmlformats.org/officeDocument/2006/relationships/image" Target="../media/image107.png"/><Relationship Id="rId12" Type="http://schemas.openxmlformats.org/officeDocument/2006/relationships/image" Target="../media/image110.png"/><Relationship Id="rId17" Type="http://schemas.openxmlformats.org/officeDocument/2006/relationships/image" Target="../media/image5.png"/><Relationship Id="rId2" Type="http://schemas.openxmlformats.org/officeDocument/2006/relationships/notesSlide" Target="../notesSlides/notesSlide61.xml"/><Relationship Id="rId16" Type="http://schemas.openxmlformats.org/officeDocument/2006/relationships/image" Target="../media/image7.png"/><Relationship Id="rId1" Type="http://schemas.openxmlformats.org/officeDocument/2006/relationships/slideLayout" Target="../slideLayouts/slideLayout119.xml"/><Relationship Id="rId6" Type="http://schemas.openxmlformats.org/officeDocument/2006/relationships/hyperlink" Target="https://pixabay.com/en/grass-green-vegetation-plants-1293019/" TargetMode="External"/><Relationship Id="rId11" Type="http://schemas.openxmlformats.org/officeDocument/2006/relationships/hyperlink" Target="https://pixabay.com/en/lawn-green-grass-nature-color-1417835/" TargetMode="External"/><Relationship Id="rId5" Type="http://schemas.openxmlformats.org/officeDocument/2006/relationships/image" Target="../media/image106.png"/><Relationship Id="rId15" Type="http://schemas.openxmlformats.org/officeDocument/2006/relationships/image" Target="../media/image112.svg"/><Relationship Id="rId10" Type="http://schemas.openxmlformats.org/officeDocument/2006/relationships/image" Target="../media/image109.png"/><Relationship Id="rId19" Type="http://schemas.openxmlformats.org/officeDocument/2006/relationships/image" Target="../media/image6.png"/><Relationship Id="rId4" Type="http://schemas.openxmlformats.org/officeDocument/2006/relationships/hyperlink" Target="https://www.goodfreephotos.com/vector-images/colorful-natural-tree-vector-clipart.png.php" TargetMode="External"/><Relationship Id="rId9" Type="http://schemas.openxmlformats.org/officeDocument/2006/relationships/hyperlink" Target="https://openclipart.org/detail/87025/potted-grass" TargetMode="External"/><Relationship Id="rId14" Type="http://schemas.openxmlformats.org/officeDocument/2006/relationships/image" Target="../media/image111.png"/></Relationships>
</file>

<file path=ppt/slides/_rels/slide63.xml.rels><?xml version="1.0" encoding="UTF-8" standalone="yes"?>
<Relationships xmlns="http://schemas.openxmlformats.org/package/2006/relationships"><Relationship Id="rId8" Type="http://schemas.microsoft.com/office/2007/relationships/hdphoto" Target="../media/hdphoto2.wdp"/><Relationship Id="rId13" Type="http://schemas.openxmlformats.org/officeDocument/2006/relationships/image" Target="../media/image11.png"/><Relationship Id="rId3" Type="http://schemas.openxmlformats.org/officeDocument/2006/relationships/image" Target="../media/image9.jpg"/><Relationship Id="rId7" Type="http://schemas.openxmlformats.org/officeDocument/2006/relationships/image" Target="../media/image19.png"/><Relationship Id="rId12" Type="http://schemas.openxmlformats.org/officeDocument/2006/relationships/image" Target="../media/image10.png"/><Relationship Id="rId2" Type="http://schemas.openxmlformats.org/officeDocument/2006/relationships/notesSlide" Target="../notesSlides/notesSlide62.xml"/><Relationship Id="rId16" Type="http://schemas.openxmlformats.org/officeDocument/2006/relationships/image" Target="../media/image7.png"/><Relationship Id="rId1" Type="http://schemas.openxmlformats.org/officeDocument/2006/relationships/slideLayout" Target="../slideLayouts/slideLayout97.xml"/><Relationship Id="rId6" Type="http://schemas.openxmlformats.org/officeDocument/2006/relationships/image" Target="../media/image60.png"/><Relationship Id="rId11" Type="http://schemas.microsoft.com/office/2007/relationships/hdphoto" Target="../media/hdphoto3.wdp"/><Relationship Id="rId5" Type="http://schemas.openxmlformats.org/officeDocument/2006/relationships/image" Target="../media/image13.jpg"/><Relationship Id="rId15" Type="http://schemas.openxmlformats.org/officeDocument/2006/relationships/image" Target="../media/image14.png"/><Relationship Id="rId10" Type="http://schemas.openxmlformats.org/officeDocument/2006/relationships/image" Target="../media/image21.png"/><Relationship Id="rId4" Type="http://schemas.openxmlformats.org/officeDocument/2006/relationships/image" Target="../media/image18.png"/><Relationship Id="rId9" Type="http://schemas.openxmlformats.org/officeDocument/2006/relationships/image" Target="../media/image20.png"/><Relationship Id="rId14" Type="http://schemas.openxmlformats.org/officeDocument/2006/relationships/image" Target="../media/image12.gif"/></Relationships>
</file>

<file path=ppt/slides/_rels/slide64.xml.rels><?xml version="1.0" encoding="UTF-8" standalone="yes"?>
<Relationships xmlns="http://schemas.openxmlformats.org/package/2006/relationships"><Relationship Id="rId8" Type="http://schemas.openxmlformats.org/officeDocument/2006/relationships/image" Target="../media/image13.jpg"/><Relationship Id="rId3" Type="http://schemas.openxmlformats.org/officeDocument/2006/relationships/image" Target="../media/image12.gif"/><Relationship Id="rId7" Type="http://schemas.openxmlformats.org/officeDocument/2006/relationships/image" Target="../media/image7.png"/><Relationship Id="rId2" Type="http://schemas.openxmlformats.org/officeDocument/2006/relationships/notesSlide" Target="../notesSlides/notesSlide63.xml"/><Relationship Id="rId1" Type="http://schemas.openxmlformats.org/officeDocument/2006/relationships/slideLayout" Target="../slideLayouts/slideLayout97.xml"/><Relationship Id="rId6" Type="http://schemas.openxmlformats.org/officeDocument/2006/relationships/image" Target="../media/image18.png"/><Relationship Id="rId5" Type="http://schemas.openxmlformats.org/officeDocument/2006/relationships/image" Target="../media/image10.png"/><Relationship Id="rId10" Type="http://schemas.openxmlformats.org/officeDocument/2006/relationships/image" Target="../media/image11.png"/><Relationship Id="rId4" Type="http://schemas.openxmlformats.org/officeDocument/2006/relationships/image" Target="../media/image9.jpg"/><Relationship Id="rId9" Type="http://schemas.openxmlformats.org/officeDocument/2006/relationships/image" Target="../media/image60.png"/></Relationships>
</file>

<file path=ppt/slides/_rels/slide65.xml.rels><?xml version="1.0" encoding="UTF-8" standalone="yes"?>
<Relationships xmlns="http://schemas.openxmlformats.org/package/2006/relationships"><Relationship Id="rId8" Type="http://schemas.openxmlformats.org/officeDocument/2006/relationships/image" Target="../media/image13.jpg"/><Relationship Id="rId3" Type="http://schemas.openxmlformats.org/officeDocument/2006/relationships/image" Target="../media/image12.gif"/><Relationship Id="rId7" Type="http://schemas.openxmlformats.org/officeDocument/2006/relationships/image" Target="../media/image7.png"/><Relationship Id="rId2" Type="http://schemas.openxmlformats.org/officeDocument/2006/relationships/notesSlide" Target="../notesSlides/notesSlide64.xml"/><Relationship Id="rId1" Type="http://schemas.openxmlformats.org/officeDocument/2006/relationships/slideLayout" Target="../slideLayouts/slideLayout97.xml"/><Relationship Id="rId6" Type="http://schemas.openxmlformats.org/officeDocument/2006/relationships/image" Target="../media/image18.png"/><Relationship Id="rId5" Type="http://schemas.openxmlformats.org/officeDocument/2006/relationships/image" Target="../media/image10.png"/><Relationship Id="rId10" Type="http://schemas.openxmlformats.org/officeDocument/2006/relationships/image" Target="../media/image11.png"/><Relationship Id="rId4" Type="http://schemas.openxmlformats.org/officeDocument/2006/relationships/image" Target="../media/image9.jpg"/><Relationship Id="rId9" Type="http://schemas.openxmlformats.org/officeDocument/2006/relationships/image" Target="../media/image60.png"/></Relationships>
</file>

<file path=ppt/slides/_rels/slide66.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79.png"/><Relationship Id="rId18" Type="http://schemas.microsoft.com/office/2007/relationships/hdphoto" Target="../media/hdphoto10.wdp"/><Relationship Id="rId3" Type="http://schemas.openxmlformats.org/officeDocument/2006/relationships/image" Target="../media/image40.png"/><Relationship Id="rId21" Type="http://schemas.openxmlformats.org/officeDocument/2006/relationships/image" Target="../media/image44.jpeg"/><Relationship Id="rId7" Type="http://schemas.openxmlformats.org/officeDocument/2006/relationships/image" Target="../media/image39.jpeg"/><Relationship Id="rId12" Type="http://schemas.openxmlformats.org/officeDocument/2006/relationships/image" Target="../media/image43.jpeg"/><Relationship Id="rId17" Type="http://schemas.openxmlformats.org/officeDocument/2006/relationships/image" Target="../media/image61.png"/><Relationship Id="rId2" Type="http://schemas.openxmlformats.org/officeDocument/2006/relationships/notesSlide" Target="../notesSlides/notesSlide65.xml"/><Relationship Id="rId16" Type="http://schemas.microsoft.com/office/2007/relationships/hdphoto" Target="../media/hdphoto13.wdp"/><Relationship Id="rId20" Type="http://schemas.microsoft.com/office/2007/relationships/hdphoto" Target="../media/hdphoto11.wdp"/><Relationship Id="rId1" Type="http://schemas.openxmlformats.org/officeDocument/2006/relationships/slideLayout" Target="../slideLayouts/slideLayout103.xml"/><Relationship Id="rId6" Type="http://schemas.openxmlformats.org/officeDocument/2006/relationships/image" Target="../media/image35.jpeg"/><Relationship Id="rId11" Type="http://schemas.microsoft.com/office/2007/relationships/hdphoto" Target="../media/hdphoto12.wdp"/><Relationship Id="rId5" Type="http://schemas.microsoft.com/office/2007/relationships/hdphoto" Target="../media/hdphoto6.wdp"/><Relationship Id="rId15" Type="http://schemas.openxmlformats.org/officeDocument/2006/relationships/image" Target="../media/image69.png"/><Relationship Id="rId10" Type="http://schemas.openxmlformats.org/officeDocument/2006/relationships/image" Target="../media/image74.png"/><Relationship Id="rId19" Type="http://schemas.openxmlformats.org/officeDocument/2006/relationships/image" Target="../media/image62.png"/><Relationship Id="rId4" Type="http://schemas.openxmlformats.org/officeDocument/2006/relationships/image" Target="../media/image41.png"/><Relationship Id="rId9" Type="http://schemas.openxmlformats.org/officeDocument/2006/relationships/image" Target="../media/image42.png"/><Relationship Id="rId14" Type="http://schemas.microsoft.com/office/2007/relationships/hdphoto" Target="../media/hdphoto15.wdp"/></Relationships>
</file>

<file path=ppt/slides/_rels/slide67.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43.jpeg"/><Relationship Id="rId18" Type="http://schemas.openxmlformats.org/officeDocument/2006/relationships/image" Target="../media/image61.png"/><Relationship Id="rId3" Type="http://schemas.openxmlformats.org/officeDocument/2006/relationships/image" Target="../media/image40.png"/><Relationship Id="rId21" Type="http://schemas.microsoft.com/office/2007/relationships/hdphoto" Target="../media/hdphoto11.wdp"/><Relationship Id="rId7" Type="http://schemas.openxmlformats.org/officeDocument/2006/relationships/image" Target="../media/image39.jpeg"/><Relationship Id="rId12" Type="http://schemas.microsoft.com/office/2007/relationships/hdphoto" Target="../media/hdphoto12.wdp"/><Relationship Id="rId17" Type="http://schemas.microsoft.com/office/2007/relationships/hdphoto" Target="../media/hdphoto13.wdp"/><Relationship Id="rId2" Type="http://schemas.openxmlformats.org/officeDocument/2006/relationships/notesSlide" Target="../notesSlides/notesSlide66.xml"/><Relationship Id="rId16" Type="http://schemas.openxmlformats.org/officeDocument/2006/relationships/image" Target="../media/image69.png"/><Relationship Id="rId20" Type="http://schemas.openxmlformats.org/officeDocument/2006/relationships/image" Target="../media/image62.png"/><Relationship Id="rId1" Type="http://schemas.openxmlformats.org/officeDocument/2006/relationships/slideLayout" Target="../slideLayouts/slideLayout103.xml"/><Relationship Id="rId6" Type="http://schemas.openxmlformats.org/officeDocument/2006/relationships/image" Target="../media/image35.jpeg"/><Relationship Id="rId11" Type="http://schemas.openxmlformats.org/officeDocument/2006/relationships/image" Target="../media/image74.png"/><Relationship Id="rId5" Type="http://schemas.microsoft.com/office/2007/relationships/hdphoto" Target="../media/hdphoto6.wdp"/><Relationship Id="rId15" Type="http://schemas.microsoft.com/office/2007/relationships/hdphoto" Target="../media/hdphoto15.wdp"/><Relationship Id="rId10" Type="http://schemas.openxmlformats.org/officeDocument/2006/relationships/image" Target="../media/image42.png"/><Relationship Id="rId19" Type="http://schemas.microsoft.com/office/2007/relationships/hdphoto" Target="../media/hdphoto10.wdp"/><Relationship Id="rId4" Type="http://schemas.openxmlformats.org/officeDocument/2006/relationships/image" Target="../media/image41.png"/><Relationship Id="rId9" Type="http://schemas.microsoft.com/office/2007/relationships/hdphoto" Target="../media/hdphoto1.wdp"/><Relationship Id="rId14" Type="http://schemas.openxmlformats.org/officeDocument/2006/relationships/image" Target="../media/image79.png"/><Relationship Id="rId22" Type="http://schemas.openxmlformats.org/officeDocument/2006/relationships/image" Target="../media/image44.jpeg"/></Relationships>
</file>

<file path=ppt/slides/_rels/slide68.xml.rels><?xml version="1.0" encoding="UTF-8" standalone="yes"?>
<Relationships xmlns="http://schemas.openxmlformats.org/package/2006/relationships"><Relationship Id="rId8" Type="http://schemas.openxmlformats.org/officeDocument/2006/relationships/image" Target="../media/image42.png"/><Relationship Id="rId13" Type="http://schemas.microsoft.com/office/2007/relationships/hdphoto" Target="../media/hdphoto15.wdp"/><Relationship Id="rId18" Type="http://schemas.openxmlformats.org/officeDocument/2006/relationships/image" Target="../media/image62.png"/><Relationship Id="rId3" Type="http://schemas.openxmlformats.org/officeDocument/2006/relationships/image" Target="../media/image40.png"/><Relationship Id="rId21" Type="http://schemas.openxmlformats.org/officeDocument/2006/relationships/image" Target="../media/image114.png"/><Relationship Id="rId7" Type="http://schemas.microsoft.com/office/2007/relationships/hdphoto" Target="../media/hdphoto1.wdp"/><Relationship Id="rId12" Type="http://schemas.openxmlformats.org/officeDocument/2006/relationships/image" Target="../media/image79.png"/><Relationship Id="rId17" Type="http://schemas.microsoft.com/office/2007/relationships/hdphoto" Target="../media/hdphoto10.wdp"/><Relationship Id="rId2" Type="http://schemas.openxmlformats.org/officeDocument/2006/relationships/notesSlide" Target="../notesSlides/notesSlide67.xml"/><Relationship Id="rId16" Type="http://schemas.openxmlformats.org/officeDocument/2006/relationships/image" Target="../media/image61.png"/><Relationship Id="rId20" Type="http://schemas.openxmlformats.org/officeDocument/2006/relationships/image" Target="../media/image44.jpeg"/><Relationship Id="rId1" Type="http://schemas.openxmlformats.org/officeDocument/2006/relationships/slideLayout" Target="../slideLayouts/slideLayout103.xml"/><Relationship Id="rId6" Type="http://schemas.openxmlformats.org/officeDocument/2006/relationships/image" Target="../media/image7.png"/><Relationship Id="rId11" Type="http://schemas.openxmlformats.org/officeDocument/2006/relationships/image" Target="../media/image43.jpeg"/><Relationship Id="rId24" Type="http://schemas.openxmlformats.org/officeDocument/2006/relationships/image" Target="../media/image116.png"/><Relationship Id="rId5" Type="http://schemas.microsoft.com/office/2007/relationships/hdphoto" Target="../media/hdphoto6.wdp"/><Relationship Id="rId15" Type="http://schemas.microsoft.com/office/2007/relationships/hdphoto" Target="../media/hdphoto13.wdp"/><Relationship Id="rId23" Type="http://schemas.openxmlformats.org/officeDocument/2006/relationships/image" Target="../media/image115.png"/><Relationship Id="rId10" Type="http://schemas.microsoft.com/office/2007/relationships/hdphoto" Target="../media/hdphoto12.wdp"/><Relationship Id="rId19" Type="http://schemas.microsoft.com/office/2007/relationships/hdphoto" Target="../media/hdphoto11.wdp"/><Relationship Id="rId4" Type="http://schemas.openxmlformats.org/officeDocument/2006/relationships/image" Target="../media/image41.png"/><Relationship Id="rId9" Type="http://schemas.openxmlformats.org/officeDocument/2006/relationships/image" Target="../media/image74.png"/><Relationship Id="rId14" Type="http://schemas.openxmlformats.org/officeDocument/2006/relationships/image" Target="../media/image69.png"/><Relationship Id="rId22" Type="http://schemas.openxmlformats.org/officeDocument/2006/relationships/image" Target="../media/image93.png"/></Relationships>
</file>

<file path=ppt/slides/_rels/slide69.xml.rels><?xml version="1.0" encoding="UTF-8" standalone="yes"?>
<Relationships xmlns="http://schemas.openxmlformats.org/package/2006/relationships"><Relationship Id="rId8" Type="http://schemas.openxmlformats.org/officeDocument/2006/relationships/image" Target="../media/image8.png"/><Relationship Id="rId3" Type="http://schemas.openxmlformats.org/officeDocument/2006/relationships/image" Target="../media/image117.png"/><Relationship Id="rId7" Type="http://schemas.openxmlformats.org/officeDocument/2006/relationships/image" Target="../media/image120.png"/><Relationship Id="rId2" Type="http://schemas.openxmlformats.org/officeDocument/2006/relationships/notesSlide" Target="../notesSlides/notesSlide68.xml"/><Relationship Id="rId1" Type="http://schemas.openxmlformats.org/officeDocument/2006/relationships/slideLayout" Target="../slideLayouts/slideLayout140.xml"/><Relationship Id="rId6" Type="http://schemas.openxmlformats.org/officeDocument/2006/relationships/image" Target="../media/image119.png"/><Relationship Id="rId5" Type="http://schemas.openxmlformats.org/officeDocument/2006/relationships/image" Target="../media/image118.png"/><Relationship Id="rId4" Type="http://schemas.openxmlformats.org/officeDocument/2006/relationships/image" Target="../media/image86.png"/><Relationship Id="rId9" Type="http://schemas.openxmlformats.org/officeDocument/2006/relationships/image" Target="../media/image121.png"/></Relationships>
</file>

<file path=ppt/slides/_rels/slide7.xml.rels><?xml version="1.0" encoding="UTF-8" standalone="yes"?>
<Relationships xmlns="http://schemas.openxmlformats.org/package/2006/relationships"><Relationship Id="rId8" Type="http://schemas.openxmlformats.org/officeDocument/2006/relationships/image" Target="../media/image14.png"/><Relationship Id="rId3" Type="http://schemas.openxmlformats.org/officeDocument/2006/relationships/image" Target="../media/image9.jpg"/><Relationship Id="rId7" Type="http://schemas.openxmlformats.org/officeDocument/2006/relationships/image" Target="../media/image13.jpg"/><Relationship Id="rId2" Type="http://schemas.openxmlformats.org/officeDocument/2006/relationships/notesSlide" Target="../notesSlides/notesSlide7.xml"/><Relationship Id="rId1" Type="http://schemas.openxmlformats.org/officeDocument/2006/relationships/slideLayout" Target="../slideLayouts/slideLayout119.xml"/><Relationship Id="rId6" Type="http://schemas.openxmlformats.org/officeDocument/2006/relationships/image" Target="../media/image12.gif"/><Relationship Id="rId5" Type="http://schemas.openxmlformats.org/officeDocument/2006/relationships/image" Target="../media/image11.png"/><Relationship Id="rId4" Type="http://schemas.openxmlformats.org/officeDocument/2006/relationships/image" Target="../media/image10.png"/><Relationship Id="rId9" Type="http://schemas.openxmlformats.org/officeDocument/2006/relationships/image" Target="../media/image7.png"/></Relationships>
</file>

<file path=ppt/slides/_rels/slide8.xml.rels><?xml version="1.0" encoding="UTF-8" standalone="yes"?>
<Relationships xmlns="http://schemas.openxmlformats.org/package/2006/relationships"><Relationship Id="rId8" Type="http://schemas.openxmlformats.org/officeDocument/2006/relationships/image" Target="../media/image7.png"/><Relationship Id="rId13" Type="http://schemas.openxmlformats.org/officeDocument/2006/relationships/image" Target="../media/image13.jpg"/><Relationship Id="rId3" Type="http://schemas.openxmlformats.org/officeDocument/2006/relationships/image" Target="../media/image9.jpg"/><Relationship Id="rId7" Type="http://schemas.openxmlformats.org/officeDocument/2006/relationships/image" Target="../media/image14.png"/><Relationship Id="rId12" Type="http://schemas.openxmlformats.org/officeDocument/2006/relationships/image" Target="../media/image5.png"/><Relationship Id="rId2" Type="http://schemas.openxmlformats.org/officeDocument/2006/relationships/notesSlide" Target="../notesSlides/notesSlide8.xml"/><Relationship Id="rId1" Type="http://schemas.openxmlformats.org/officeDocument/2006/relationships/slideLayout" Target="../slideLayouts/slideLayout97.xml"/><Relationship Id="rId6" Type="http://schemas.openxmlformats.org/officeDocument/2006/relationships/image" Target="../media/image10.png"/><Relationship Id="rId11" Type="http://schemas.openxmlformats.org/officeDocument/2006/relationships/image" Target="../media/image17.png"/><Relationship Id="rId5" Type="http://schemas.openxmlformats.org/officeDocument/2006/relationships/image" Target="../media/image12.gif"/><Relationship Id="rId10" Type="http://schemas.openxmlformats.org/officeDocument/2006/relationships/image" Target="../media/image3.png"/><Relationship Id="rId4" Type="http://schemas.openxmlformats.org/officeDocument/2006/relationships/image" Target="../media/image11.png"/><Relationship Id="rId9" Type="http://schemas.microsoft.com/office/2007/relationships/hdphoto" Target="../media/hdphoto1.wdp"/></Relationships>
</file>

<file path=ppt/slides/_rels/slide9.xml.rels><?xml version="1.0" encoding="UTF-8" standalone="yes"?>
<Relationships xmlns="http://schemas.openxmlformats.org/package/2006/relationships"><Relationship Id="rId8" Type="http://schemas.openxmlformats.org/officeDocument/2006/relationships/image" Target="../media/image20.png"/><Relationship Id="rId13" Type="http://schemas.openxmlformats.org/officeDocument/2006/relationships/image" Target="../media/image12.gif"/><Relationship Id="rId3" Type="http://schemas.openxmlformats.org/officeDocument/2006/relationships/image" Target="../media/image9.jpg"/><Relationship Id="rId7" Type="http://schemas.microsoft.com/office/2007/relationships/hdphoto" Target="../media/hdphoto2.wdp"/><Relationship Id="rId12" Type="http://schemas.openxmlformats.org/officeDocument/2006/relationships/image" Target="../media/image11.png"/><Relationship Id="rId2" Type="http://schemas.openxmlformats.org/officeDocument/2006/relationships/notesSlide" Target="../notesSlides/notesSlide9.xml"/><Relationship Id="rId1" Type="http://schemas.openxmlformats.org/officeDocument/2006/relationships/slideLayout" Target="../slideLayouts/slideLayout97.xml"/><Relationship Id="rId6" Type="http://schemas.openxmlformats.org/officeDocument/2006/relationships/image" Target="../media/image19.png"/><Relationship Id="rId11" Type="http://schemas.openxmlformats.org/officeDocument/2006/relationships/image" Target="../media/image10.png"/><Relationship Id="rId5" Type="http://schemas.openxmlformats.org/officeDocument/2006/relationships/image" Target="../media/image13.jpg"/><Relationship Id="rId15" Type="http://schemas.openxmlformats.org/officeDocument/2006/relationships/image" Target="../media/image7.png"/><Relationship Id="rId10" Type="http://schemas.microsoft.com/office/2007/relationships/hdphoto" Target="../media/hdphoto3.wdp"/><Relationship Id="rId4" Type="http://schemas.openxmlformats.org/officeDocument/2006/relationships/image" Target="../media/image18.png"/><Relationship Id="rId9" Type="http://schemas.openxmlformats.org/officeDocument/2006/relationships/image" Target="../media/image21.png"/><Relationship Id="rId14" Type="http://schemas.openxmlformats.org/officeDocument/2006/relationships/image" Target="../media/image1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Rectangle 3"/>
          <p:cNvSpPr/>
          <p:nvPr/>
        </p:nvSpPr>
        <p:spPr>
          <a:xfrm>
            <a:off x="146802" y="2755872"/>
            <a:ext cx="9002795" cy="2123658"/>
          </a:xfrm>
          <a:prstGeom prst="rect">
            <a:avLst/>
          </a:prstGeom>
        </p:spPr>
        <p:txBody>
          <a:bodyPr wrap="square" lIns="91440" tIns="45720" rIns="91440" bIns="45720" anchor="t">
            <a:spAutoFit/>
          </a:bodyPr>
          <a:lstStyle/>
          <a:p>
            <a:pPr algn="ctr" defTabSz="914400" fontAlgn="base">
              <a:spcBef>
                <a:spcPct val="0"/>
              </a:spcBef>
              <a:spcAft>
                <a:spcPct val="0"/>
              </a:spcAft>
              <a:defRPr/>
            </a:pPr>
            <a:r>
              <a:rPr lang="en-US" sz="4400" b="1" dirty="0">
                <a:solidFill>
                  <a:srgbClr val="000000"/>
                </a:solidFill>
              </a:rPr>
              <a:t>Food Service Worker Expectations </a:t>
            </a:r>
            <a:endParaRPr lang="en-US" sz="4400" dirty="0">
              <a:solidFill>
                <a:srgbClr val="008000"/>
              </a:solidFill>
            </a:endParaRPr>
          </a:p>
          <a:p>
            <a:pPr algn="ctr" defTabSz="914400">
              <a:spcBef>
                <a:spcPct val="0"/>
              </a:spcBef>
              <a:spcAft>
                <a:spcPct val="0"/>
              </a:spcAft>
              <a:defRPr/>
            </a:pPr>
            <a:r>
              <a:rPr lang="en-US" sz="4400" b="1" dirty="0">
                <a:solidFill>
                  <a:srgbClr val="000000"/>
                </a:solidFill>
              </a:rPr>
              <a:t>Rising To Their Role</a:t>
            </a:r>
            <a:br>
              <a:rPr lang="en-US" sz="4400" dirty="0">
                <a:solidFill>
                  <a:srgbClr val="008000"/>
                </a:solidFill>
              </a:rPr>
            </a:br>
            <a:endParaRPr lang="en-US" sz="4400" dirty="0">
              <a:solidFill>
                <a:srgbClr val="008000"/>
              </a:solidFill>
              <a:cs typeface="Calibri"/>
            </a:endParaRPr>
          </a:p>
        </p:txBody>
      </p:sp>
      <p:sp>
        <p:nvSpPr>
          <p:cNvPr id="5" name="Rectangle 2"/>
          <p:cNvSpPr>
            <a:spLocks noChangeArrowheads="1"/>
          </p:cNvSpPr>
          <p:nvPr/>
        </p:nvSpPr>
        <p:spPr bwMode="auto">
          <a:xfrm>
            <a:off x="2321392" y="6407312"/>
            <a:ext cx="6705600" cy="6955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spAutoFit/>
          </a:bodyPr>
          <a:lstStyle>
            <a:lvl1pPr defTabSz="457200" eaLnBrk="0" hangingPunct="0">
              <a:defRPr>
                <a:solidFill>
                  <a:schemeClr val="tx1"/>
                </a:solidFill>
                <a:latin typeface="Comic Sans MS" pitchFamily="66" charset="0"/>
              </a:defRPr>
            </a:lvl1pPr>
            <a:lvl2pPr marL="742950" indent="-285750" defTabSz="457200" eaLnBrk="0" hangingPunct="0">
              <a:defRPr>
                <a:solidFill>
                  <a:schemeClr val="tx1"/>
                </a:solidFill>
                <a:latin typeface="Comic Sans MS" pitchFamily="66" charset="0"/>
              </a:defRPr>
            </a:lvl2pPr>
            <a:lvl3pPr marL="1143000" indent="-228600" defTabSz="457200" eaLnBrk="0" hangingPunct="0">
              <a:defRPr>
                <a:solidFill>
                  <a:schemeClr val="tx1"/>
                </a:solidFill>
                <a:latin typeface="Comic Sans MS" pitchFamily="66" charset="0"/>
              </a:defRPr>
            </a:lvl3pPr>
            <a:lvl4pPr marL="1600200" indent="-228600" defTabSz="457200" eaLnBrk="0" hangingPunct="0">
              <a:defRPr>
                <a:solidFill>
                  <a:schemeClr val="tx1"/>
                </a:solidFill>
                <a:latin typeface="Comic Sans MS" pitchFamily="66" charset="0"/>
              </a:defRPr>
            </a:lvl4pPr>
            <a:lvl5pPr marL="2057400" indent="-228600" defTabSz="457200" eaLnBrk="0" hangingPunct="0">
              <a:defRPr>
                <a:solidFill>
                  <a:schemeClr val="tx1"/>
                </a:solidFill>
                <a:latin typeface="Comic Sans MS" pitchFamily="66" charset="0"/>
              </a:defRPr>
            </a:lvl5pPr>
            <a:lvl6pPr marL="2514600" indent="-228600" defTabSz="457200" eaLnBrk="0" fontAlgn="base" hangingPunct="0">
              <a:spcBef>
                <a:spcPct val="0"/>
              </a:spcBef>
              <a:spcAft>
                <a:spcPct val="0"/>
              </a:spcAft>
              <a:defRPr>
                <a:solidFill>
                  <a:schemeClr val="tx1"/>
                </a:solidFill>
                <a:latin typeface="Comic Sans MS" pitchFamily="66" charset="0"/>
              </a:defRPr>
            </a:lvl6pPr>
            <a:lvl7pPr marL="2971800" indent="-228600" defTabSz="457200" eaLnBrk="0" fontAlgn="base" hangingPunct="0">
              <a:spcBef>
                <a:spcPct val="0"/>
              </a:spcBef>
              <a:spcAft>
                <a:spcPct val="0"/>
              </a:spcAft>
              <a:defRPr>
                <a:solidFill>
                  <a:schemeClr val="tx1"/>
                </a:solidFill>
                <a:latin typeface="Comic Sans MS" pitchFamily="66" charset="0"/>
              </a:defRPr>
            </a:lvl7pPr>
            <a:lvl8pPr marL="3429000" indent="-228600" defTabSz="457200" eaLnBrk="0" fontAlgn="base" hangingPunct="0">
              <a:spcBef>
                <a:spcPct val="0"/>
              </a:spcBef>
              <a:spcAft>
                <a:spcPct val="0"/>
              </a:spcAft>
              <a:defRPr>
                <a:solidFill>
                  <a:schemeClr val="tx1"/>
                </a:solidFill>
                <a:latin typeface="Comic Sans MS" pitchFamily="66" charset="0"/>
              </a:defRPr>
            </a:lvl8pPr>
            <a:lvl9pPr marL="3886200" indent="-228600" defTabSz="457200" eaLnBrk="0" fontAlgn="base" hangingPunct="0">
              <a:spcBef>
                <a:spcPct val="0"/>
              </a:spcBef>
              <a:spcAft>
                <a:spcPct val="0"/>
              </a:spcAft>
              <a:defRPr>
                <a:solidFill>
                  <a:schemeClr val="tx1"/>
                </a:solidFill>
                <a:latin typeface="Comic Sans MS" pitchFamily="66" charset="0"/>
              </a:defRPr>
            </a:lvl9pPr>
          </a:lstStyle>
          <a:p>
            <a:pPr algn="ctr" eaLnBrk="1" fontAlgn="base" hangingPunct="1">
              <a:lnSpc>
                <a:spcPct val="90000"/>
              </a:lnSpc>
              <a:spcBef>
                <a:spcPct val="20000"/>
              </a:spcBef>
              <a:spcAft>
                <a:spcPct val="0"/>
              </a:spcAft>
            </a:pPr>
            <a:r>
              <a:rPr lang="en-US" altLang="en-US" sz="2400" dirty="0">
                <a:solidFill>
                  <a:srgbClr val="000000"/>
                </a:solidFill>
                <a:latin typeface="Calibri" pitchFamily="34" charset="0"/>
              </a:rPr>
              <a:t>Provided by the LAUSD Food Services Division</a:t>
            </a:r>
          </a:p>
          <a:p>
            <a:pPr algn="ctr" eaLnBrk="1" fontAlgn="base" hangingPunct="1">
              <a:lnSpc>
                <a:spcPct val="90000"/>
              </a:lnSpc>
              <a:spcBef>
                <a:spcPct val="20000"/>
              </a:spcBef>
              <a:spcAft>
                <a:spcPct val="0"/>
              </a:spcAft>
            </a:pPr>
            <a:r>
              <a:rPr lang="en-US" altLang="en-US" sz="1600" dirty="0">
                <a:solidFill>
                  <a:srgbClr val="000000"/>
                </a:solidFill>
                <a:latin typeface="Calibri" pitchFamily="34" charset="0"/>
              </a:rPr>
              <a:t>												</a:t>
            </a:r>
            <a:endParaRPr lang="en-US" altLang="en-US" sz="1200" dirty="0">
              <a:solidFill>
                <a:srgbClr val="000000"/>
              </a:solidFill>
              <a:latin typeface="Calibri" pitchFamily="34" charset="0"/>
            </a:endParaRPr>
          </a:p>
        </p:txBody>
      </p:sp>
      <p:pic>
        <p:nvPicPr>
          <p:cNvPr id="1026" name="Picture 2" descr="Food Services / About Us">
            <a:extLst>
              <a:ext uri="{FF2B5EF4-FFF2-40B4-BE49-F238E27FC236}">
                <a16:creationId xmlns:a16="http://schemas.microsoft.com/office/drawing/2014/main" id="{41B1F103-C91C-942D-CCE9-77E5A4979CE1}"/>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2266949" y="896367"/>
            <a:ext cx="4762500" cy="809625"/>
          </a:xfrm>
          <a:prstGeom prst="rect">
            <a:avLst/>
          </a:prstGeom>
          <a:noFill/>
          <a:extLst>
            <a:ext uri="{909E8E84-426E-40DD-AFC4-6F175D3DCCD1}">
              <a14:hiddenFill xmlns:a14="http://schemas.microsoft.com/office/drawing/2010/main">
                <a:solidFill>
                  <a:srgbClr val="FFFFFF"/>
                </a:solidFill>
              </a14:hiddenFill>
            </a:ext>
          </a:extLst>
        </p:spPr>
      </p:pic>
      <p:sp>
        <p:nvSpPr>
          <p:cNvPr id="2" name="Rectangle 1">
            <a:extLst>
              <a:ext uri="{FF2B5EF4-FFF2-40B4-BE49-F238E27FC236}">
                <a16:creationId xmlns:a16="http://schemas.microsoft.com/office/drawing/2014/main" id="{2A423828-4389-1915-0B32-29E5DBAE0016}"/>
              </a:ext>
            </a:extLst>
          </p:cNvPr>
          <p:cNvSpPr/>
          <p:nvPr/>
        </p:nvSpPr>
        <p:spPr>
          <a:xfrm>
            <a:off x="549941" y="4248494"/>
            <a:ext cx="8044119" cy="170148"/>
          </a:xfrm>
          <a:prstGeom prst="rect">
            <a:avLst/>
          </a:prstGeom>
          <a:solidFill>
            <a:schemeClr val="bg1"/>
          </a:solidFill>
          <a:ln>
            <a:solidFill>
              <a:schemeClr val="bg1"/>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defPPr>
              <a:defRPr lang="en-US"/>
            </a:defPPr>
            <a:lvl1pPr marL="0" algn="l" defTabSz="457200" rtl="0" eaLnBrk="1" latinLnBrk="0" hangingPunct="1">
              <a:defRPr sz="1800" kern="1200">
                <a:solidFill>
                  <a:schemeClr val="lt1"/>
                </a:solidFill>
                <a:latin typeface="+mn-lt"/>
                <a:ea typeface="+mn-ea"/>
                <a:cs typeface="+mn-cs"/>
              </a:defRPr>
            </a:lvl1pPr>
            <a:lvl2pPr marL="457200" algn="l" defTabSz="457200" rtl="0" eaLnBrk="1" latinLnBrk="0" hangingPunct="1">
              <a:defRPr sz="1800" kern="1200">
                <a:solidFill>
                  <a:schemeClr val="lt1"/>
                </a:solidFill>
                <a:latin typeface="+mn-lt"/>
                <a:ea typeface="+mn-ea"/>
                <a:cs typeface="+mn-cs"/>
              </a:defRPr>
            </a:lvl2pPr>
            <a:lvl3pPr marL="914400" algn="l" defTabSz="457200" rtl="0" eaLnBrk="1" latinLnBrk="0" hangingPunct="1">
              <a:defRPr sz="1800" kern="1200">
                <a:solidFill>
                  <a:schemeClr val="lt1"/>
                </a:solidFill>
                <a:latin typeface="+mn-lt"/>
                <a:ea typeface="+mn-ea"/>
                <a:cs typeface="+mn-cs"/>
              </a:defRPr>
            </a:lvl3pPr>
            <a:lvl4pPr marL="1371600" algn="l" defTabSz="457200" rtl="0" eaLnBrk="1" latinLnBrk="0" hangingPunct="1">
              <a:defRPr sz="1800" kern="1200">
                <a:solidFill>
                  <a:schemeClr val="lt1"/>
                </a:solidFill>
                <a:latin typeface="+mn-lt"/>
                <a:ea typeface="+mn-ea"/>
                <a:cs typeface="+mn-cs"/>
              </a:defRPr>
            </a:lvl4pPr>
            <a:lvl5pPr marL="1828800" algn="l" defTabSz="457200" rtl="0" eaLnBrk="1" latinLnBrk="0" hangingPunct="1">
              <a:defRPr sz="1800" kern="1200">
                <a:solidFill>
                  <a:schemeClr val="lt1"/>
                </a:solidFill>
                <a:latin typeface="+mn-lt"/>
                <a:ea typeface="+mn-ea"/>
                <a:cs typeface="+mn-cs"/>
              </a:defRPr>
            </a:lvl5pPr>
            <a:lvl6pPr marL="2286000" algn="l" defTabSz="457200" rtl="0" eaLnBrk="1" latinLnBrk="0" hangingPunct="1">
              <a:defRPr sz="1800" kern="1200">
                <a:solidFill>
                  <a:schemeClr val="lt1"/>
                </a:solidFill>
                <a:latin typeface="+mn-lt"/>
                <a:ea typeface="+mn-ea"/>
                <a:cs typeface="+mn-cs"/>
              </a:defRPr>
            </a:lvl6pPr>
            <a:lvl7pPr marL="2743200" algn="l" defTabSz="457200" rtl="0" eaLnBrk="1" latinLnBrk="0" hangingPunct="1">
              <a:defRPr sz="1800" kern="1200">
                <a:solidFill>
                  <a:schemeClr val="lt1"/>
                </a:solidFill>
                <a:latin typeface="+mn-lt"/>
                <a:ea typeface="+mn-ea"/>
                <a:cs typeface="+mn-cs"/>
              </a:defRPr>
            </a:lvl7pPr>
            <a:lvl8pPr marL="3200400" algn="l" defTabSz="457200" rtl="0" eaLnBrk="1" latinLnBrk="0" hangingPunct="1">
              <a:defRPr sz="1800" kern="1200">
                <a:solidFill>
                  <a:schemeClr val="lt1"/>
                </a:solidFill>
                <a:latin typeface="+mn-lt"/>
                <a:ea typeface="+mn-ea"/>
                <a:cs typeface="+mn-cs"/>
              </a:defRPr>
            </a:lvl8pPr>
            <a:lvl9pPr marL="3657600" algn="l" defTabSz="457200" rtl="0" eaLnBrk="1" latinLnBrk="0" hangingPunct="1">
              <a:defRPr sz="1800" kern="1200">
                <a:solidFill>
                  <a:schemeClr val="lt1"/>
                </a:solidFill>
                <a:latin typeface="+mn-lt"/>
                <a:ea typeface="+mn-ea"/>
                <a:cs typeface="+mn-cs"/>
              </a:defRPr>
            </a:lvl9pPr>
          </a:lstStyle>
          <a:p>
            <a:pPr algn="ctr"/>
            <a:endParaRPr lang="en-US"/>
          </a:p>
        </p:txBody>
      </p:sp>
    </p:spTree>
    <p:extLst>
      <p:ext uri="{BB962C8B-B14F-4D97-AF65-F5344CB8AC3E}">
        <p14:creationId xmlns:p14="http://schemas.microsoft.com/office/powerpoint/2010/main" val="326388466"/>
      </p:ext>
    </p:extLst>
  </p:cSld>
  <p:clrMapOvr>
    <a:masterClrMapping/>
  </p:clrMapOvr>
  <mc:AlternateContent xmlns:mc="http://schemas.openxmlformats.org/markup-compatibility/2006" xmlns:p14="http://schemas.microsoft.com/office/powerpoint/2010/main">
    <mc:Choice Requires="p14">
      <p:transition spd="slow" p14:dur="2000" advTm="2269"/>
    </mc:Choice>
    <mc:Fallback xmlns="">
      <p:transition spd="slow" advTm="2269"/>
    </mc:Fallback>
  </mc:AlternateContent>
</p:sld>
</file>

<file path=ppt/slides/slide1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grpSp>
        <p:nvGrpSpPr>
          <p:cNvPr id="1151" name="Group 1150">
            <a:extLst>
              <a:ext uri="{FF2B5EF4-FFF2-40B4-BE49-F238E27FC236}">
                <a16:creationId xmlns:a16="http://schemas.microsoft.com/office/drawing/2014/main" id="{4CB9093D-6064-4670-9F75-E767481DEA6A}"/>
              </a:ext>
            </a:extLst>
          </p:cNvPr>
          <p:cNvGrpSpPr/>
          <p:nvPr/>
        </p:nvGrpSpPr>
        <p:grpSpPr>
          <a:xfrm>
            <a:off x="-160430" y="4552859"/>
            <a:ext cx="9601200" cy="2698841"/>
            <a:chOff x="-96930" y="4552859"/>
            <a:chExt cx="9423252" cy="2698841"/>
          </a:xfrm>
        </p:grpSpPr>
        <p:grpSp>
          <p:nvGrpSpPr>
            <p:cNvPr id="1152" name="Group 1151">
              <a:extLst>
                <a:ext uri="{FF2B5EF4-FFF2-40B4-BE49-F238E27FC236}">
                  <a16:creationId xmlns:a16="http://schemas.microsoft.com/office/drawing/2014/main" id="{12C17B02-5EA6-4489-8C65-54153F6CA7E1}"/>
                </a:ext>
              </a:extLst>
            </p:cNvPr>
            <p:cNvGrpSpPr/>
            <p:nvPr/>
          </p:nvGrpSpPr>
          <p:grpSpPr>
            <a:xfrm>
              <a:off x="-20730" y="5251359"/>
              <a:ext cx="9347052" cy="2000341"/>
              <a:chOff x="4670" y="4705259"/>
              <a:chExt cx="9347052" cy="2000341"/>
            </a:xfrm>
          </p:grpSpPr>
          <p:sp>
            <p:nvSpPr>
              <p:cNvPr id="1189" name="Rectangle 1188">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0" name="Rectangle 1189">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4" name="Rectangle 1853">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84" name="Group 1183">
              <a:extLst>
                <a:ext uri="{FF2B5EF4-FFF2-40B4-BE49-F238E27FC236}">
                  <a16:creationId xmlns:a16="http://schemas.microsoft.com/office/drawing/2014/main" id="{FB3D7535-BB1F-4AE1-A142-F337AF25996B}"/>
                </a:ext>
              </a:extLst>
            </p:cNvPr>
            <p:cNvGrpSpPr/>
            <p:nvPr/>
          </p:nvGrpSpPr>
          <p:grpSpPr>
            <a:xfrm>
              <a:off x="-96930" y="4552859"/>
              <a:ext cx="9347052" cy="2000341"/>
              <a:chOff x="4670" y="4705259"/>
              <a:chExt cx="9347052" cy="2000341"/>
            </a:xfrm>
          </p:grpSpPr>
          <p:sp>
            <p:nvSpPr>
              <p:cNvPr id="1186" name="Rectangle 1185">
                <a:extLst>
                  <a:ext uri="{FF2B5EF4-FFF2-40B4-BE49-F238E27FC236}">
                    <a16:creationId xmlns:a16="http://schemas.microsoft.com/office/drawing/2014/main" id="{378286FE-B27B-4185-A87F-74BDBA4C224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7" name="Rectangle 1186">
                <a:extLst>
                  <a:ext uri="{FF2B5EF4-FFF2-40B4-BE49-F238E27FC236}">
                    <a16:creationId xmlns:a16="http://schemas.microsoft.com/office/drawing/2014/main" id="{DBFE4AE4-9C69-4353-9DE1-361D3CE1BEF1}"/>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8" name="Rectangle 1187">
                <a:extLst>
                  <a:ext uri="{FF2B5EF4-FFF2-40B4-BE49-F238E27FC236}">
                    <a16:creationId xmlns:a16="http://schemas.microsoft.com/office/drawing/2014/main" id="{D4866EBD-1416-4842-8E80-8484EB6346CB}"/>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81" name="Rectangle 80"/>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814" name="Group 1813">
            <a:extLst>
              <a:ext uri="{FF2B5EF4-FFF2-40B4-BE49-F238E27FC236}">
                <a16:creationId xmlns:a16="http://schemas.microsoft.com/office/drawing/2014/main" id="{84ED9D06-D3F4-4E83-B818-2D590005E84E}"/>
              </a:ext>
            </a:extLst>
          </p:cNvPr>
          <p:cNvGrpSpPr/>
          <p:nvPr/>
        </p:nvGrpSpPr>
        <p:grpSpPr>
          <a:xfrm>
            <a:off x="2498389" y="2914686"/>
            <a:ext cx="2334683" cy="2406802"/>
            <a:chOff x="153859" y="816687"/>
            <a:chExt cx="2958174" cy="2279671"/>
          </a:xfrm>
        </p:grpSpPr>
        <p:sp>
          <p:nvSpPr>
            <p:cNvPr id="1843" name="Rectangle 1842">
              <a:extLst>
                <a:ext uri="{FF2B5EF4-FFF2-40B4-BE49-F238E27FC236}">
                  <a16:creationId xmlns:a16="http://schemas.microsoft.com/office/drawing/2014/main" id="{C37FA5F7-8181-45D0-A077-EA4B30B6AC9B}"/>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4" name="Rectangle: Rounded Corners 1843">
              <a:extLst>
                <a:ext uri="{FF2B5EF4-FFF2-40B4-BE49-F238E27FC236}">
                  <a16:creationId xmlns:a16="http://schemas.microsoft.com/office/drawing/2014/main" id="{65078CB7-748B-4A6F-B149-BD6A7A1157A2}"/>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5" name="Rectangle 1844">
              <a:extLst>
                <a:ext uri="{FF2B5EF4-FFF2-40B4-BE49-F238E27FC236}">
                  <a16:creationId xmlns:a16="http://schemas.microsoft.com/office/drawing/2014/main" id="{667D6BEE-ACE6-4D17-A1C6-814908BD698D}"/>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6" name="Rectangle 1845">
              <a:extLst>
                <a:ext uri="{FF2B5EF4-FFF2-40B4-BE49-F238E27FC236}">
                  <a16:creationId xmlns:a16="http://schemas.microsoft.com/office/drawing/2014/main" id="{7E51861C-2549-43CF-AE93-D177A240BEE2}"/>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7" name="Rectangle: Rounded Corners 1846">
              <a:extLst>
                <a:ext uri="{FF2B5EF4-FFF2-40B4-BE49-F238E27FC236}">
                  <a16:creationId xmlns:a16="http://schemas.microsoft.com/office/drawing/2014/main" id="{43A80F39-170D-4873-BA05-F0BEFD81CAD4}"/>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8" name="Rectangle 1847">
              <a:extLst>
                <a:ext uri="{FF2B5EF4-FFF2-40B4-BE49-F238E27FC236}">
                  <a16:creationId xmlns:a16="http://schemas.microsoft.com/office/drawing/2014/main" id="{CDD960BB-CDA7-44B5-884A-E5204594BD3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849" name="Group 1848">
              <a:extLst>
                <a:ext uri="{FF2B5EF4-FFF2-40B4-BE49-F238E27FC236}">
                  <a16:creationId xmlns:a16="http://schemas.microsoft.com/office/drawing/2014/main" id="{E35FBDB6-DAA8-4ADD-8A59-F59FEAE84CEA}"/>
                </a:ext>
              </a:extLst>
            </p:cNvPr>
            <p:cNvGrpSpPr/>
            <p:nvPr/>
          </p:nvGrpSpPr>
          <p:grpSpPr>
            <a:xfrm>
              <a:off x="444458" y="1682233"/>
              <a:ext cx="1446463" cy="249805"/>
              <a:chOff x="2748956" y="3502025"/>
              <a:chExt cx="1660082" cy="283369"/>
            </a:xfrm>
          </p:grpSpPr>
          <p:sp>
            <p:nvSpPr>
              <p:cNvPr id="1869" name="Rectangle 1868">
                <a:extLst>
                  <a:ext uri="{FF2B5EF4-FFF2-40B4-BE49-F238E27FC236}">
                    <a16:creationId xmlns:a16="http://schemas.microsoft.com/office/drawing/2014/main" id="{646F13FB-7672-4BBA-88CF-11FF28A327C7}"/>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70" name="Freeform: Shape 1869">
                <a:extLst>
                  <a:ext uri="{FF2B5EF4-FFF2-40B4-BE49-F238E27FC236}">
                    <a16:creationId xmlns:a16="http://schemas.microsoft.com/office/drawing/2014/main" id="{5074EEED-EC2A-43EF-8E5E-C5034B2E1184}"/>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850" name="Group 1849">
              <a:extLst>
                <a:ext uri="{FF2B5EF4-FFF2-40B4-BE49-F238E27FC236}">
                  <a16:creationId xmlns:a16="http://schemas.microsoft.com/office/drawing/2014/main" id="{33E17522-0685-4EB3-A552-B63D57EB9FD2}"/>
                </a:ext>
              </a:extLst>
            </p:cNvPr>
            <p:cNvGrpSpPr/>
            <p:nvPr/>
          </p:nvGrpSpPr>
          <p:grpSpPr>
            <a:xfrm>
              <a:off x="434988" y="2383951"/>
              <a:ext cx="1446463" cy="249805"/>
              <a:chOff x="2738087" y="4298027"/>
              <a:chExt cx="1660082" cy="283369"/>
            </a:xfrm>
          </p:grpSpPr>
          <p:sp>
            <p:nvSpPr>
              <p:cNvPr id="1867" name="Rectangle 1866">
                <a:extLst>
                  <a:ext uri="{FF2B5EF4-FFF2-40B4-BE49-F238E27FC236}">
                    <a16:creationId xmlns:a16="http://schemas.microsoft.com/office/drawing/2014/main" id="{77E5DF48-E2D8-4B4D-A51A-71BAFBB64BEE}"/>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8" name="Freeform: Shape 1867">
                <a:extLst>
                  <a:ext uri="{FF2B5EF4-FFF2-40B4-BE49-F238E27FC236}">
                    <a16:creationId xmlns:a16="http://schemas.microsoft.com/office/drawing/2014/main" id="{6C4B0083-67D2-4416-B297-196E0047DE15}"/>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851" name="Connector: Elbow 1850">
              <a:extLst>
                <a:ext uri="{FF2B5EF4-FFF2-40B4-BE49-F238E27FC236}">
                  <a16:creationId xmlns:a16="http://schemas.microsoft.com/office/drawing/2014/main" id="{E8419BEB-42E0-49C0-A42C-5F9CD40B9582}"/>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852" name="Oval 1851">
              <a:extLst>
                <a:ext uri="{FF2B5EF4-FFF2-40B4-BE49-F238E27FC236}">
                  <a16:creationId xmlns:a16="http://schemas.microsoft.com/office/drawing/2014/main" id="{61AACE37-ECB5-44ED-BC6C-56888BB470A2}"/>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3" name="Rectangle 1852">
              <a:extLst>
                <a:ext uri="{FF2B5EF4-FFF2-40B4-BE49-F238E27FC236}">
                  <a16:creationId xmlns:a16="http://schemas.microsoft.com/office/drawing/2014/main" id="{6DCFE1BA-BCCC-44AB-8746-5424541A611B}"/>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5" name="Oval 1854">
              <a:extLst>
                <a:ext uri="{FF2B5EF4-FFF2-40B4-BE49-F238E27FC236}">
                  <a16:creationId xmlns:a16="http://schemas.microsoft.com/office/drawing/2014/main" id="{E18ADCD6-2E4A-44FF-8DD8-D1EE1437365B}"/>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6" name="Oval 1855">
              <a:extLst>
                <a:ext uri="{FF2B5EF4-FFF2-40B4-BE49-F238E27FC236}">
                  <a16:creationId xmlns:a16="http://schemas.microsoft.com/office/drawing/2014/main" id="{49167CFF-9A17-47A6-8D1F-B8B72E692D24}"/>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7" name="Oval 1856">
              <a:extLst>
                <a:ext uri="{FF2B5EF4-FFF2-40B4-BE49-F238E27FC236}">
                  <a16:creationId xmlns:a16="http://schemas.microsoft.com/office/drawing/2014/main" id="{507675C4-5083-4C14-B6A5-FCE2BEC29607}"/>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8" name="Oval 1857">
              <a:extLst>
                <a:ext uri="{FF2B5EF4-FFF2-40B4-BE49-F238E27FC236}">
                  <a16:creationId xmlns:a16="http://schemas.microsoft.com/office/drawing/2014/main" id="{EBE1306F-C221-4F86-A581-A03BCB8D5128}"/>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59" name="Oval 1858">
              <a:extLst>
                <a:ext uri="{FF2B5EF4-FFF2-40B4-BE49-F238E27FC236}">
                  <a16:creationId xmlns:a16="http://schemas.microsoft.com/office/drawing/2014/main" id="{56E5E5F6-8D7F-4D69-8C62-5719E28ABA53}"/>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0" name="Oval 1859">
              <a:extLst>
                <a:ext uri="{FF2B5EF4-FFF2-40B4-BE49-F238E27FC236}">
                  <a16:creationId xmlns:a16="http://schemas.microsoft.com/office/drawing/2014/main" id="{28968AC1-E602-4AC8-8D34-1B7537D13463}"/>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1" name="Oval 1860">
              <a:extLst>
                <a:ext uri="{FF2B5EF4-FFF2-40B4-BE49-F238E27FC236}">
                  <a16:creationId xmlns:a16="http://schemas.microsoft.com/office/drawing/2014/main" id="{7B859897-2254-4723-8EFD-A11C72AFC4D8}"/>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2" name="Oval 1861">
              <a:extLst>
                <a:ext uri="{FF2B5EF4-FFF2-40B4-BE49-F238E27FC236}">
                  <a16:creationId xmlns:a16="http://schemas.microsoft.com/office/drawing/2014/main" id="{323A9C1D-3D26-4D39-B54E-044606826683}"/>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3" name="Oval 1862">
              <a:extLst>
                <a:ext uri="{FF2B5EF4-FFF2-40B4-BE49-F238E27FC236}">
                  <a16:creationId xmlns:a16="http://schemas.microsoft.com/office/drawing/2014/main" id="{69183892-A546-4759-9CC3-DBDC2C3069F9}"/>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4" name="Oval 1863">
              <a:extLst>
                <a:ext uri="{FF2B5EF4-FFF2-40B4-BE49-F238E27FC236}">
                  <a16:creationId xmlns:a16="http://schemas.microsoft.com/office/drawing/2014/main" id="{3C7F65CE-D706-4443-A1D7-0458254C0880}"/>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5" name="Oval 1864">
              <a:extLst>
                <a:ext uri="{FF2B5EF4-FFF2-40B4-BE49-F238E27FC236}">
                  <a16:creationId xmlns:a16="http://schemas.microsoft.com/office/drawing/2014/main" id="{727AEB39-04E2-4CF2-8E21-E2F2BDB65AF0}"/>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6" name="Rectangle: Rounded Corners 1865">
              <a:extLst>
                <a:ext uri="{FF2B5EF4-FFF2-40B4-BE49-F238E27FC236}">
                  <a16:creationId xmlns:a16="http://schemas.microsoft.com/office/drawing/2014/main" id="{423144A4-EDFF-4BE5-A936-EE702A4FCE68}"/>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1815" name="Group 1814">
            <a:extLst>
              <a:ext uri="{FF2B5EF4-FFF2-40B4-BE49-F238E27FC236}">
                <a16:creationId xmlns:a16="http://schemas.microsoft.com/office/drawing/2014/main" id="{CF5DBDFE-722A-40D2-BD75-F89E1BB2DFE1}"/>
              </a:ext>
            </a:extLst>
          </p:cNvPr>
          <p:cNvGrpSpPr/>
          <p:nvPr/>
        </p:nvGrpSpPr>
        <p:grpSpPr>
          <a:xfrm>
            <a:off x="2498389" y="540722"/>
            <a:ext cx="2334683" cy="2406802"/>
            <a:chOff x="153859" y="816687"/>
            <a:chExt cx="2958176" cy="2279668"/>
          </a:xfrm>
        </p:grpSpPr>
        <p:sp>
          <p:nvSpPr>
            <p:cNvPr id="1816" name="Rectangle 1815">
              <a:extLst>
                <a:ext uri="{FF2B5EF4-FFF2-40B4-BE49-F238E27FC236}">
                  <a16:creationId xmlns:a16="http://schemas.microsoft.com/office/drawing/2014/main" id="{DA27D3AB-F76F-4EA9-950C-3D2DA01E8AD5}"/>
                </a:ext>
              </a:extLst>
            </p:cNvPr>
            <p:cNvSpPr/>
            <p:nvPr/>
          </p:nvSpPr>
          <p:spPr>
            <a:xfrm>
              <a:off x="153859" y="816687"/>
              <a:ext cx="2958176" cy="2242689"/>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17" name="Rectangle: Rounded Corners 1816">
              <a:extLst>
                <a:ext uri="{FF2B5EF4-FFF2-40B4-BE49-F238E27FC236}">
                  <a16:creationId xmlns:a16="http://schemas.microsoft.com/office/drawing/2014/main" id="{B18ACED5-EBCA-477A-BB1F-A9F671BC9C2B}"/>
                </a:ext>
              </a:extLst>
            </p:cNvPr>
            <p:cNvSpPr/>
            <p:nvPr/>
          </p:nvSpPr>
          <p:spPr>
            <a:xfrm>
              <a:off x="424936" y="1338240"/>
              <a:ext cx="1465988" cy="1406948"/>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18" name="Rectangle 1817">
              <a:extLst>
                <a:ext uri="{FF2B5EF4-FFF2-40B4-BE49-F238E27FC236}">
                  <a16:creationId xmlns:a16="http://schemas.microsoft.com/office/drawing/2014/main" id="{07FF3B89-6DA4-4F07-B36C-48AA4FF81310}"/>
                </a:ext>
              </a:extLst>
            </p:cNvPr>
            <p:cNvSpPr/>
            <p:nvPr/>
          </p:nvSpPr>
          <p:spPr>
            <a:xfrm>
              <a:off x="2212433" y="1005196"/>
              <a:ext cx="805938" cy="2091159"/>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19" name="Rectangle 1818">
              <a:extLst>
                <a:ext uri="{FF2B5EF4-FFF2-40B4-BE49-F238E27FC236}">
                  <a16:creationId xmlns:a16="http://schemas.microsoft.com/office/drawing/2014/main" id="{22761595-A3F6-4670-9D45-5AE04DE55CE9}"/>
                </a:ext>
              </a:extLst>
            </p:cNvPr>
            <p:cNvSpPr/>
            <p:nvPr/>
          </p:nvSpPr>
          <p:spPr>
            <a:xfrm>
              <a:off x="182520" y="999597"/>
              <a:ext cx="1937776" cy="2009038"/>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0" name="Rectangle: Rounded Corners 1819">
              <a:extLst>
                <a:ext uri="{FF2B5EF4-FFF2-40B4-BE49-F238E27FC236}">
                  <a16:creationId xmlns:a16="http://schemas.microsoft.com/office/drawing/2014/main" id="{DF8C779C-1352-449E-BE11-CDFD1CECB715}"/>
                </a:ext>
              </a:extLst>
            </p:cNvPr>
            <p:cNvSpPr/>
            <p:nvPr/>
          </p:nvSpPr>
          <p:spPr>
            <a:xfrm>
              <a:off x="343865" y="1252722"/>
              <a:ext cx="1618055" cy="1556314"/>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1" name="Rectangle 1820">
              <a:extLst>
                <a:ext uri="{FF2B5EF4-FFF2-40B4-BE49-F238E27FC236}">
                  <a16:creationId xmlns:a16="http://schemas.microsoft.com/office/drawing/2014/main" id="{CCC2F144-4516-41D4-8C28-91BEFAA63D49}"/>
                </a:ext>
              </a:extLst>
            </p:cNvPr>
            <p:cNvSpPr/>
            <p:nvPr/>
          </p:nvSpPr>
          <p:spPr>
            <a:xfrm>
              <a:off x="359642" y="1088998"/>
              <a:ext cx="1602279"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822" name="Group 1821">
              <a:extLst>
                <a:ext uri="{FF2B5EF4-FFF2-40B4-BE49-F238E27FC236}">
                  <a16:creationId xmlns:a16="http://schemas.microsoft.com/office/drawing/2014/main" id="{B286B975-D683-465B-A295-E4CDF4A49E9F}"/>
                </a:ext>
              </a:extLst>
            </p:cNvPr>
            <p:cNvGrpSpPr/>
            <p:nvPr/>
          </p:nvGrpSpPr>
          <p:grpSpPr>
            <a:xfrm>
              <a:off x="444459" y="1682232"/>
              <a:ext cx="1446465" cy="249805"/>
              <a:chOff x="2748956" y="3502025"/>
              <a:chExt cx="1660082" cy="283369"/>
            </a:xfrm>
          </p:grpSpPr>
          <p:sp>
            <p:nvSpPr>
              <p:cNvPr id="1841" name="Rectangle 1840">
                <a:extLst>
                  <a:ext uri="{FF2B5EF4-FFF2-40B4-BE49-F238E27FC236}">
                    <a16:creationId xmlns:a16="http://schemas.microsoft.com/office/drawing/2014/main" id="{BA54C82B-A7C2-4366-8527-0A985BFB15C8}"/>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2" name="Freeform: Shape 1841">
                <a:extLst>
                  <a:ext uri="{FF2B5EF4-FFF2-40B4-BE49-F238E27FC236}">
                    <a16:creationId xmlns:a16="http://schemas.microsoft.com/office/drawing/2014/main" id="{6FCF296A-81FA-4A72-99C1-5F2C33E220E1}"/>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823" name="Group 1822">
              <a:extLst>
                <a:ext uri="{FF2B5EF4-FFF2-40B4-BE49-F238E27FC236}">
                  <a16:creationId xmlns:a16="http://schemas.microsoft.com/office/drawing/2014/main" id="{A49544DD-F029-400C-BCEB-0CD0F322A3A9}"/>
                </a:ext>
              </a:extLst>
            </p:cNvPr>
            <p:cNvGrpSpPr/>
            <p:nvPr/>
          </p:nvGrpSpPr>
          <p:grpSpPr>
            <a:xfrm>
              <a:off x="434989" y="2383949"/>
              <a:ext cx="1446465" cy="249805"/>
              <a:chOff x="2738087" y="4298027"/>
              <a:chExt cx="1660082" cy="283369"/>
            </a:xfrm>
          </p:grpSpPr>
          <p:sp>
            <p:nvSpPr>
              <p:cNvPr id="1839" name="Rectangle 1838">
                <a:extLst>
                  <a:ext uri="{FF2B5EF4-FFF2-40B4-BE49-F238E27FC236}">
                    <a16:creationId xmlns:a16="http://schemas.microsoft.com/office/drawing/2014/main" id="{4AFEBFD6-C584-4518-B25C-5C333650D640}"/>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40" name="Freeform: Shape 1839">
                <a:extLst>
                  <a:ext uri="{FF2B5EF4-FFF2-40B4-BE49-F238E27FC236}">
                    <a16:creationId xmlns:a16="http://schemas.microsoft.com/office/drawing/2014/main" id="{960C663F-67DB-44A0-A46A-6E8B516BBAFD}"/>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824" name="Connector: Elbow 1823">
              <a:extLst>
                <a:ext uri="{FF2B5EF4-FFF2-40B4-BE49-F238E27FC236}">
                  <a16:creationId xmlns:a16="http://schemas.microsoft.com/office/drawing/2014/main" id="{4E3A1894-175A-4B9C-98F4-B5ABC8421A26}"/>
                </a:ext>
              </a:extLst>
            </p:cNvPr>
            <p:cNvCxnSpPr/>
            <p:nvPr/>
          </p:nvCxnSpPr>
          <p:spPr>
            <a:xfrm flipV="1">
              <a:off x="2342755" y="2446340"/>
              <a:ext cx="550003" cy="551100"/>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825" name="Oval 1824">
              <a:extLst>
                <a:ext uri="{FF2B5EF4-FFF2-40B4-BE49-F238E27FC236}">
                  <a16:creationId xmlns:a16="http://schemas.microsoft.com/office/drawing/2014/main" id="{ED9D242C-BD22-4777-93DD-29FC0F7BDC72}"/>
                </a:ext>
              </a:extLst>
            </p:cNvPr>
            <p:cNvSpPr/>
            <p:nvPr/>
          </p:nvSpPr>
          <p:spPr>
            <a:xfrm>
              <a:off x="2426957" y="1768940"/>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6" name="Rectangle 1825">
              <a:extLst>
                <a:ext uri="{FF2B5EF4-FFF2-40B4-BE49-F238E27FC236}">
                  <a16:creationId xmlns:a16="http://schemas.microsoft.com/office/drawing/2014/main" id="{2F4A1B05-F029-41E2-AFE8-DA6F9F6D167A}"/>
                </a:ext>
              </a:extLst>
            </p:cNvPr>
            <p:cNvSpPr/>
            <p:nvPr/>
          </p:nvSpPr>
          <p:spPr>
            <a:xfrm>
              <a:off x="2575136" y="1836174"/>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7" name="Oval 1826">
              <a:extLst>
                <a:ext uri="{FF2B5EF4-FFF2-40B4-BE49-F238E27FC236}">
                  <a16:creationId xmlns:a16="http://schemas.microsoft.com/office/drawing/2014/main" id="{A4DA77A3-C727-49B2-BFEB-326559D50A65}"/>
                </a:ext>
              </a:extLst>
            </p:cNvPr>
            <p:cNvSpPr/>
            <p:nvPr/>
          </p:nvSpPr>
          <p:spPr>
            <a:xfrm>
              <a:off x="2591334"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8" name="Oval 1827">
              <a:extLst>
                <a:ext uri="{FF2B5EF4-FFF2-40B4-BE49-F238E27FC236}">
                  <a16:creationId xmlns:a16="http://schemas.microsoft.com/office/drawing/2014/main" id="{559FFC4E-5F4D-4B4C-BEED-5EF9C40ED6EA}"/>
                </a:ext>
              </a:extLst>
            </p:cNvPr>
            <p:cNvSpPr/>
            <p:nvPr/>
          </p:nvSpPr>
          <p:spPr>
            <a:xfrm>
              <a:off x="2504068" y="207872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29" name="Oval 1828">
              <a:extLst>
                <a:ext uri="{FF2B5EF4-FFF2-40B4-BE49-F238E27FC236}">
                  <a16:creationId xmlns:a16="http://schemas.microsoft.com/office/drawing/2014/main" id="{87035CEA-4EF5-4466-90B3-037D86CAF7EF}"/>
                </a:ext>
              </a:extLst>
            </p:cNvPr>
            <p:cNvSpPr/>
            <p:nvPr/>
          </p:nvSpPr>
          <p:spPr>
            <a:xfrm>
              <a:off x="2807945" y="192993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0" name="Oval 1829">
              <a:extLst>
                <a:ext uri="{FF2B5EF4-FFF2-40B4-BE49-F238E27FC236}">
                  <a16:creationId xmlns:a16="http://schemas.microsoft.com/office/drawing/2014/main" id="{F9DF24F2-9E3F-4A25-AED2-9D005342253E}"/>
                </a:ext>
              </a:extLst>
            </p:cNvPr>
            <p:cNvSpPr/>
            <p:nvPr/>
          </p:nvSpPr>
          <p:spPr>
            <a:xfrm>
              <a:off x="2804047" y="1826987"/>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1" name="Oval 1830">
              <a:extLst>
                <a:ext uri="{FF2B5EF4-FFF2-40B4-BE49-F238E27FC236}">
                  <a16:creationId xmlns:a16="http://schemas.microsoft.com/office/drawing/2014/main" id="{7EF79E09-7B36-4ED8-A16C-9C6D9A3A81D8}"/>
                </a:ext>
              </a:extLst>
            </p:cNvPr>
            <p:cNvSpPr/>
            <p:nvPr/>
          </p:nvSpPr>
          <p:spPr>
            <a:xfrm>
              <a:off x="2725165" y="1742441"/>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2" name="Oval 1831">
              <a:extLst>
                <a:ext uri="{FF2B5EF4-FFF2-40B4-BE49-F238E27FC236}">
                  <a16:creationId xmlns:a16="http://schemas.microsoft.com/office/drawing/2014/main" id="{00C85766-31E8-426D-BFF4-DD4342242E4D}"/>
                </a:ext>
              </a:extLst>
            </p:cNvPr>
            <p:cNvSpPr/>
            <p:nvPr/>
          </p:nvSpPr>
          <p:spPr>
            <a:xfrm>
              <a:off x="2624920" y="170771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3" name="Oval 1832">
              <a:extLst>
                <a:ext uri="{FF2B5EF4-FFF2-40B4-BE49-F238E27FC236}">
                  <a16:creationId xmlns:a16="http://schemas.microsoft.com/office/drawing/2014/main" id="{ED1D4A3B-09AA-4352-B857-C52D07D05941}"/>
                </a:ext>
              </a:extLst>
            </p:cNvPr>
            <p:cNvSpPr/>
            <p:nvPr/>
          </p:nvSpPr>
          <p:spPr>
            <a:xfrm>
              <a:off x="2521568" y="171697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4" name="Oval 1833">
              <a:extLst>
                <a:ext uri="{FF2B5EF4-FFF2-40B4-BE49-F238E27FC236}">
                  <a16:creationId xmlns:a16="http://schemas.microsoft.com/office/drawing/2014/main" id="{31CD5E42-BDB9-4A18-A127-168D1726B7A0}"/>
                </a:ext>
              </a:extLst>
            </p:cNvPr>
            <p:cNvSpPr/>
            <p:nvPr/>
          </p:nvSpPr>
          <p:spPr>
            <a:xfrm>
              <a:off x="2429661" y="176295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5" name="Oval 1834">
              <a:extLst>
                <a:ext uri="{FF2B5EF4-FFF2-40B4-BE49-F238E27FC236}">
                  <a16:creationId xmlns:a16="http://schemas.microsoft.com/office/drawing/2014/main" id="{02F8E748-6F25-4D51-B9D4-605065367525}"/>
                </a:ext>
              </a:extLst>
            </p:cNvPr>
            <p:cNvSpPr/>
            <p:nvPr/>
          </p:nvSpPr>
          <p:spPr>
            <a:xfrm>
              <a:off x="2365566" y="185648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6" name="Oval 1835">
              <a:extLst>
                <a:ext uri="{FF2B5EF4-FFF2-40B4-BE49-F238E27FC236}">
                  <a16:creationId xmlns:a16="http://schemas.microsoft.com/office/drawing/2014/main" id="{BC9DA392-4930-4AA8-BC76-CA5514FD5175}"/>
                </a:ext>
              </a:extLst>
            </p:cNvPr>
            <p:cNvSpPr/>
            <p:nvPr/>
          </p:nvSpPr>
          <p:spPr>
            <a:xfrm>
              <a:off x="2374398" y="19635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7" name="Oval 1836">
              <a:extLst>
                <a:ext uri="{FF2B5EF4-FFF2-40B4-BE49-F238E27FC236}">
                  <a16:creationId xmlns:a16="http://schemas.microsoft.com/office/drawing/2014/main" id="{AAF8C561-071C-436D-AE7B-8ADE9BE6B3E5}"/>
                </a:ext>
              </a:extLst>
            </p:cNvPr>
            <p:cNvSpPr/>
            <p:nvPr/>
          </p:nvSpPr>
          <p:spPr>
            <a:xfrm>
              <a:off x="2426995" y="20431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8" name="Rectangle: Rounded Corners 1837">
              <a:extLst>
                <a:ext uri="{FF2B5EF4-FFF2-40B4-BE49-F238E27FC236}">
                  <a16:creationId xmlns:a16="http://schemas.microsoft.com/office/drawing/2014/main" id="{F5AA23E2-9B94-4419-9D02-FA7C3224D0F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sp>
        <p:nvSpPr>
          <p:cNvPr id="1812" name="Rectangle 1811">
            <a:extLst>
              <a:ext uri="{FF2B5EF4-FFF2-40B4-BE49-F238E27FC236}">
                <a16:creationId xmlns:a16="http://schemas.microsoft.com/office/drawing/2014/main" id="{2AF4A3D4-791C-4832-95A8-E03B943330E4}"/>
              </a:ext>
            </a:extLst>
          </p:cNvPr>
          <p:cNvSpPr/>
          <p:nvPr/>
        </p:nvSpPr>
        <p:spPr>
          <a:xfrm>
            <a:off x="2614406"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813" name="Rectangle 1812">
            <a:extLst>
              <a:ext uri="{FF2B5EF4-FFF2-40B4-BE49-F238E27FC236}">
                <a16:creationId xmlns:a16="http://schemas.microsoft.com/office/drawing/2014/main" id="{F6C0DC45-8B3D-4384-8E57-D6FF49965881}"/>
              </a:ext>
            </a:extLst>
          </p:cNvPr>
          <p:cNvSpPr/>
          <p:nvPr/>
        </p:nvSpPr>
        <p:spPr>
          <a:xfrm>
            <a:off x="434194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 name="Group 2">
            <a:extLst>
              <a:ext uri="{FF2B5EF4-FFF2-40B4-BE49-F238E27FC236}">
                <a16:creationId xmlns:a16="http://schemas.microsoft.com/office/drawing/2014/main" id="{75FEC72E-C0BF-4CC0-BD67-665D61E8737F}"/>
              </a:ext>
            </a:extLst>
          </p:cNvPr>
          <p:cNvGrpSpPr/>
          <p:nvPr/>
        </p:nvGrpSpPr>
        <p:grpSpPr>
          <a:xfrm>
            <a:off x="96255" y="540721"/>
            <a:ext cx="2334683" cy="5052076"/>
            <a:chOff x="96255" y="540721"/>
            <a:chExt cx="2334683" cy="5052076"/>
          </a:xfrm>
        </p:grpSpPr>
        <p:grpSp>
          <p:nvGrpSpPr>
            <p:cNvPr id="2" name="Group 1">
              <a:extLst>
                <a:ext uri="{FF2B5EF4-FFF2-40B4-BE49-F238E27FC236}">
                  <a16:creationId xmlns:a16="http://schemas.microsoft.com/office/drawing/2014/main" id="{11BDDADA-2CF5-463D-A200-7CDA1487F8A6}"/>
                </a:ext>
              </a:extLst>
            </p:cNvPr>
            <p:cNvGrpSpPr/>
            <p:nvPr/>
          </p:nvGrpSpPr>
          <p:grpSpPr>
            <a:xfrm>
              <a:off x="96255" y="540721"/>
              <a:ext cx="2334683" cy="4780767"/>
              <a:chOff x="-2837406" y="2166852"/>
              <a:chExt cx="2334683" cy="4780767"/>
            </a:xfrm>
          </p:grpSpPr>
          <p:grpSp>
            <p:nvGrpSpPr>
              <p:cNvPr id="1026" name="Group 1025">
                <a:extLst>
                  <a:ext uri="{FF2B5EF4-FFF2-40B4-BE49-F238E27FC236}">
                    <a16:creationId xmlns:a16="http://schemas.microsoft.com/office/drawing/2014/main" id="{C553E848-4BC3-4414-8D5B-FEE52D0376BA}"/>
                  </a:ext>
                </a:extLst>
              </p:cNvPr>
              <p:cNvGrpSpPr/>
              <p:nvPr/>
            </p:nvGrpSpPr>
            <p:grpSpPr>
              <a:xfrm>
                <a:off x="-2837406" y="4540817"/>
                <a:ext cx="2334683" cy="2406802"/>
                <a:chOff x="153859" y="816687"/>
                <a:chExt cx="2958174" cy="2279671"/>
              </a:xfrm>
            </p:grpSpPr>
            <p:sp>
              <p:nvSpPr>
                <p:cNvPr id="1027" name="Rectangle 1026">
                  <a:extLst>
                    <a:ext uri="{FF2B5EF4-FFF2-40B4-BE49-F238E27FC236}">
                      <a16:creationId xmlns:a16="http://schemas.microsoft.com/office/drawing/2014/main" id="{1D373797-DB13-42DF-86AF-C9E6EE96789F}"/>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28" name="Rectangle: Rounded Corners 1027">
                  <a:extLst>
                    <a:ext uri="{FF2B5EF4-FFF2-40B4-BE49-F238E27FC236}">
                      <a16:creationId xmlns:a16="http://schemas.microsoft.com/office/drawing/2014/main" id="{7DB22134-F4A9-4A50-A3B5-8BD72453966C}"/>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29" name="Rectangle 1028">
                  <a:extLst>
                    <a:ext uri="{FF2B5EF4-FFF2-40B4-BE49-F238E27FC236}">
                      <a16:creationId xmlns:a16="http://schemas.microsoft.com/office/drawing/2014/main" id="{7851E823-8EEC-4B2F-80AB-CE8499AA8EB1}"/>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1" name="Rectangle 1030">
                  <a:extLst>
                    <a:ext uri="{FF2B5EF4-FFF2-40B4-BE49-F238E27FC236}">
                      <a16:creationId xmlns:a16="http://schemas.microsoft.com/office/drawing/2014/main" id="{A10A4650-156F-4380-ADB5-AB29708C9B47}"/>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2" name="Rectangle: Rounded Corners 1031">
                  <a:extLst>
                    <a:ext uri="{FF2B5EF4-FFF2-40B4-BE49-F238E27FC236}">
                      <a16:creationId xmlns:a16="http://schemas.microsoft.com/office/drawing/2014/main" id="{34847E4A-A28C-4BC0-9998-9E68DDB511F8}"/>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3" name="Rectangle 1032">
                  <a:extLst>
                    <a:ext uri="{FF2B5EF4-FFF2-40B4-BE49-F238E27FC236}">
                      <a16:creationId xmlns:a16="http://schemas.microsoft.com/office/drawing/2014/main" id="{3B98A401-3555-4955-95D2-9A00831F48AC}"/>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034" name="Group 1033">
                  <a:extLst>
                    <a:ext uri="{FF2B5EF4-FFF2-40B4-BE49-F238E27FC236}">
                      <a16:creationId xmlns:a16="http://schemas.microsoft.com/office/drawing/2014/main" id="{A1658891-769A-413F-8B36-0C897F66FAB4}"/>
                    </a:ext>
                  </a:extLst>
                </p:cNvPr>
                <p:cNvGrpSpPr/>
                <p:nvPr/>
              </p:nvGrpSpPr>
              <p:grpSpPr>
                <a:xfrm>
                  <a:off x="444458" y="1682233"/>
                  <a:ext cx="1446463" cy="249805"/>
                  <a:chOff x="2748956" y="3502025"/>
                  <a:chExt cx="1660082" cy="283369"/>
                </a:xfrm>
              </p:grpSpPr>
              <p:sp>
                <p:nvSpPr>
                  <p:cNvPr id="1055" name="Rectangle 1054">
                    <a:extLst>
                      <a:ext uri="{FF2B5EF4-FFF2-40B4-BE49-F238E27FC236}">
                        <a16:creationId xmlns:a16="http://schemas.microsoft.com/office/drawing/2014/main" id="{9AB574B3-5841-4A48-830B-403A1CBA427C}"/>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6" name="Freeform: Shape 1055">
                    <a:extLst>
                      <a:ext uri="{FF2B5EF4-FFF2-40B4-BE49-F238E27FC236}">
                        <a16:creationId xmlns:a16="http://schemas.microsoft.com/office/drawing/2014/main" id="{F9B4B24B-E7B9-4813-B212-322F3585269C}"/>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035" name="Group 1034">
                  <a:extLst>
                    <a:ext uri="{FF2B5EF4-FFF2-40B4-BE49-F238E27FC236}">
                      <a16:creationId xmlns:a16="http://schemas.microsoft.com/office/drawing/2014/main" id="{D14BAAC7-80A3-407A-9ADC-428A00949EBC}"/>
                    </a:ext>
                  </a:extLst>
                </p:cNvPr>
                <p:cNvGrpSpPr/>
                <p:nvPr/>
              </p:nvGrpSpPr>
              <p:grpSpPr>
                <a:xfrm>
                  <a:off x="434988" y="2383951"/>
                  <a:ext cx="1446463" cy="249805"/>
                  <a:chOff x="2738087" y="4298027"/>
                  <a:chExt cx="1660082" cy="283369"/>
                </a:xfrm>
              </p:grpSpPr>
              <p:sp>
                <p:nvSpPr>
                  <p:cNvPr id="1053" name="Rectangle 1052">
                    <a:extLst>
                      <a:ext uri="{FF2B5EF4-FFF2-40B4-BE49-F238E27FC236}">
                        <a16:creationId xmlns:a16="http://schemas.microsoft.com/office/drawing/2014/main" id="{8D95EEB0-D36F-41C4-A472-B90E75F37044}"/>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4" name="Freeform: Shape 1053">
                    <a:extLst>
                      <a:ext uri="{FF2B5EF4-FFF2-40B4-BE49-F238E27FC236}">
                        <a16:creationId xmlns:a16="http://schemas.microsoft.com/office/drawing/2014/main" id="{65A9ADAC-BF46-428D-A584-1C94EFC7A558}"/>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036" name="Connector: Elbow 1035">
                  <a:extLst>
                    <a:ext uri="{FF2B5EF4-FFF2-40B4-BE49-F238E27FC236}">
                      <a16:creationId xmlns:a16="http://schemas.microsoft.com/office/drawing/2014/main" id="{39D82CB9-8E43-4DB3-AAEA-6A593EDBF16D}"/>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037" name="Oval 1036">
                  <a:extLst>
                    <a:ext uri="{FF2B5EF4-FFF2-40B4-BE49-F238E27FC236}">
                      <a16:creationId xmlns:a16="http://schemas.microsoft.com/office/drawing/2014/main" id="{1991CB9A-3DFB-4BD4-995F-109D5E2E8CAA}"/>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9" name="Rectangle 1038">
                  <a:extLst>
                    <a:ext uri="{FF2B5EF4-FFF2-40B4-BE49-F238E27FC236}">
                      <a16:creationId xmlns:a16="http://schemas.microsoft.com/office/drawing/2014/main" id="{4EEDDD6F-A074-45F7-A589-D7E82F9B033F}"/>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1" name="Oval 1040">
                  <a:extLst>
                    <a:ext uri="{FF2B5EF4-FFF2-40B4-BE49-F238E27FC236}">
                      <a16:creationId xmlns:a16="http://schemas.microsoft.com/office/drawing/2014/main" id="{D216D76A-5637-4C77-A73F-2C573B518DB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2" name="Oval 1041">
                  <a:extLst>
                    <a:ext uri="{FF2B5EF4-FFF2-40B4-BE49-F238E27FC236}">
                      <a16:creationId xmlns:a16="http://schemas.microsoft.com/office/drawing/2014/main" id="{0840F4C3-6127-4297-8D17-460AFD0BA118}"/>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3" name="Oval 1042">
                  <a:extLst>
                    <a:ext uri="{FF2B5EF4-FFF2-40B4-BE49-F238E27FC236}">
                      <a16:creationId xmlns:a16="http://schemas.microsoft.com/office/drawing/2014/main" id="{E76FA118-AA68-45C0-8160-35ADFD145442}"/>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4" name="Oval 1043">
                  <a:extLst>
                    <a:ext uri="{FF2B5EF4-FFF2-40B4-BE49-F238E27FC236}">
                      <a16:creationId xmlns:a16="http://schemas.microsoft.com/office/drawing/2014/main" id="{716D30E8-AE98-4261-9090-26809961B7C5}"/>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5" name="Oval 1044">
                  <a:extLst>
                    <a:ext uri="{FF2B5EF4-FFF2-40B4-BE49-F238E27FC236}">
                      <a16:creationId xmlns:a16="http://schemas.microsoft.com/office/drawing/2014/main" id="{E35B7E13-15C1-46F9-83FB-69AEE6980416}"/>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6" name="Oval 1045">
                  <a:extLst>
                    <a:ext uri="{FF2B5EF4-FFF2-40B4-BE49-F238E27FC236}">
                      <a16:creationId xmlns:a16="http://schemas.microsoft.com/office/drawing/2014/main" id="{6104DBBF-EAE3-431D-A264-8B1F391778E0}"/>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7" name="Oval 1046">
                  <a:extLst>
                    <a:ext uri="{FF2B5EF4-FFF2-40B4-BE49-F238E27FC236}">
                      <a16:creationId xmlns:a16="http://schemas.microsoft.com/office/drawing/2014/main" id="{EC71E30D-6BB5-43DB-995B-37CCEB4E3132}"/>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8" name="Oval 1047">
                  <a:extLst>
                    <a:ext uri="{FF2B5EF4-FFF2-40B4-BE49-F238E27FC236}">
                      <a16:creationId xmlns:a16="http://schemas.microsoft.com/office/drawing/2014/main" id="{5B7CB5A3-BB7A-443A-8BD1-5B7BBAE9AF29}"/>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9" name="Oval 1048">
                  <a:extLst>
                    <a:ext uri="{FF2B5EF4-FFF2-40B4-BE49-F238E27FC236}">
                      <a16:creationId xmlns:a16="http://schemas.microsoft.com/office/drawing/2014/main" id="{BE76D8DE-E42A-4C71-9283-7174698CE61C}"/>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0" name="Oval 1049">
                  <a:extLst>
                    <a:ext uri="{FF2B5EF4-FFF2-40B4-BE49-F238E27FC236}">
                      <a16:creationId xmlns:a16="http://schemas.microsoft.com/office/drawing/2014/main" id="{0AA9385D-35DA-46E1-88F9-80B56009E792}"/>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1" name="Oval 1050">
                  <a:extLst>
                    <a:ext uri="{FF2B5EF4-FFF2-40B4-BE49-F238E27FC236}">
                      <a16:creationId xmlns:a16="http://schemas.microsoft.com/office/drawing/2014/main" id="{F01BD16C-E587-401C-94AF-F71B64A9F722}"/>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2" name="Rectangle: Rounded Corners 1051">
                  <a:extLst>
                    <a:ext uri="{FF2B5EF4-FFF2-40B4-BE49-F238E27FC236}">
                      <a16:creationId xmlns:a16="http://schemas.microsoft.com/office/drawing/2014/main" id="{5172C64B-6F89-49E0-908F-410F24D7CBC4}"/>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1166" name="Group 1165">
                <a:extLst>
                  <a:ext uri="{FF2B5EF4-FFF2-40B4-BE49-F238E27FC236}">
                    <a16:creationId xmlns:a16="http://schemas.microsoft.com/office/drawing/2014/main" id="{B8C76726-699B-4B43-81AF-4B03BB7E3D21}"/>
                  </a:ext>
                </a:extLst>
              </p:cNvPr>
              <p:cNvGrpSpPr/>
              <p:nvPr/>
            </p:nvGrpSpPr>
            <p:grpSpPr>
              <a:xfrm>
                <a:off x="-2837406" y="2166852"/>
                <a:ext cx="2334683" cy="2406802"/>
                <a:chOff x="153859" y="816687"/>
                <a:chExt cx="2958174" cy="2279671"/>
              </a:xfrm>
            </p:grpSpPr>
            <p:sp>
              <p:nvSpPr>
                <p:cNvPr id="1167" name="Rectangle 1166">
                  <a:extLst>
                    <a:ext uri="{FF2B5EF4-FFF2-40B4-BE49-F238E27FC236}">
                      <a16:creationId xmlns:a16="http://schemas.microsoft.com/office/drawing/2014/main" id="{C07E0278-5007-4C85-A795-1087C181D3EC}"/>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68" name="Rectangle: Rounded Corners 1167">
                  <a:extLst>
                    <a:ext uri="{FF2B5EF4-FFF2-40B4-BE49-F238E27FC236}">
                      <a16:creationId xmlns:a16="http://schemas.microsoft.com/office/drawing/2014/main" id="{0FB69A03-8204-42B5-8727-F1A20C0DBD0D}"/>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69" name="Rectangle 1168">
                  <a:extLst>
                    <a:ext uri="{FF2B5EF4-FFF2-40B4-BE49-F238E27FC236}">
                      <a16:creationId xmlns:a16="http://schemas.microsoft.com/office/drawing/2014/main" id="{B1CE3F7F-956A-4488-ABC7-F306B674FE1C}"/>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0" name="Rectangle 1169">
                  <a:extLst>
                    <a:ext uri="{FF2B5EF4-FFF2-40B4-BE49-F238E27FC236}">
                      <a16:creationId xmlns:a16="http://schemas.microsoft.com/office/drawing/2014/main" id="{F823EEBD-85A6-47E7-B4E3-127CFC6FF264}"/>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1" name="Rectangle: Rounded Corners 1170">
                  <a:extLst>
                    <a:ext uri="{FF2B5EF4-FFF2-40B4-BE49-F238E27FC236}">
                      <a16:creationId xmlns:a16="http://schemas.microsoft.com/office/drawing/2014/main" id="{44CD5B57-9B5E-4E5E-A5B6-0052AA4BBA38}"/>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2" name="Rectangle 1171">
                  <a:extLst>
                    <a:ext uri="{FF2B5EF4-FFF2-40B4-BE49-F238E27FC236}">
                      <a16:creationId xmlns:a16="http://schemas.microsoft.com/office/drawing/2014/main" id="{636B0501-9283-46AB-9756-C401B615C813}"/>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173" name="Group 1172">
                  <a:extLst>
                    <a:ext uri="{FF2B5EF4-FFF2-40B4-BE49-F238E27FC236}">
                      <a16:creationId xmlns:a16="http://schemas.microsoft.com/office/drawing/2014/main" id="{4C93F145-3EAE-45C3-8DFF-3B3F490E1942}"/>
                    </a:ext>
                  </a:extLst>
                </p:cNvPr>
                <p:cNvGrpSpPr/>
                <p:nvPr/>
              </p:nvGrpSpPr>
              <p:grpSpPr>
                <a:xfrm>
                  <a:off x="444458" y="1682233"/>
                  <a:ext cx="1446463" cy="249805"/>
                  <a:chOff x="2748956" y="3502025"/>
                  <a:chExt cx="1660082" cy="283369"/>
                </a:xfrm>
              </p:grpSpPr>
              <p:sp>
                <p:nvSpPr>
                  <p:cNvPr id="1751" name="Rectangle 1750">
                    <a:extLst>
                      <a:ext uri="{FF2B5EF4-FFF2-40B4-BE49-F238E27FC236}">
                        <a16:creationId xmlns:a16="http://schemas.microsoft.com/office/drawing/2014/main" id="{DEBF3B06-F482-4662-80CB-1B22270056E2}"/>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2" name="Freeform: Shape 1751">
                    <a:extLst>
                      <a:ext uri="{FF2B5EF4-FFF2-40B4-BE49-F238E27FC236}">
                        <a16:creationId xmlns:a16="http://schemas.microsoft.com/office/drawing/2014/main" id="{C8347ABA-E58C-4F2E-96BB-042F20AD6D5C}"/>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174" name="Group 1173">
                  <a:extLst>
                    <a:ext uri="{FF2B5EF4-FFF2-40B4-BE49-F238E27FC236}">
                      <a16:creationId xmlns:a16="http://schemas.microsoft.com/office/drawing/2014/main" id="{586E7E73-45D9-45AD-A742-78D45DDA7136}"/>
                    </a:ext>
                  </a:extLst>
                </p:cNvPr>
                <p:cNvGrpSpPr/>
                <p:nvPr/>
              </p:nvGrpSpPr>
              <p:grpSpPr>
                <a:xfrm>
                  <a:off x="434988" y="2383951"/>
                  <a:ext cx="1446463" cy="249805"/>
                  <a:chOff x="2738087" y="4298027"/>
                  <a:chExt cx="1660082" cy="283369"/>
                </a:xfrm>
              </p:grpSpPr>
              <p:sp>
                <p:nvSpPr>
                  <p:cNvPr id="1749" name="Rectangle 1748">
                    <a:extLst>
                      <a:ext uri="{FF2B5EF4-FFF2-40B4-BE49-F238E27FC236}">
                        <a16:creationId xmlns:a16="http://schemas.microsoft.com/office/drawing/2014/main" id="{725460B4-5EF7-49CD-87E7-BEF8F19C5570}"/>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0" name="Freeform: Shape 1749">
                    <a:extLst>
                      <a:ext uri="{FF2B5EF4-FFF2-40B4-BE49-F238E27FC236}">
                        <a16:creationId xmlns:a16="http://schemas.microsoft.com/office/drawing/2014/main" id="{CAFE2E50-BEA3-48AA-B771-5B3D03201750}"/>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175" name="Connector: Elbow 1174">
                  <a:extLst>
                    <a:ext uri="{FF2B5EF4-FFF2-40B4-BE49-F238E27FC236}">
                      <a16:creationId xmlns:a16="http://schemas.microsoft.com/office/drawing/2014/main" id="{13E5167C-C073-476C-9AB3-589F2B2F7287}"/>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176" name="Oval 1175">
                  <a:extLst>
                    <a:ext uri="{FF2B5EF4-FFF2-40B4-BE49-F238E27FC236}">
                      <a16:creationId xmlns:a16="http://schemas.microsoft.com/office/drawing/2014/main" id="{C2ED30F7-191D-4ADB-8B0C-AF9526D982EA}"/>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7" name="Rectangle 1176">
                  <a:extLst>
                    <a:ext uri="{FF2B5EF4-FFF2-40B4-BE49-F238E27FC236}">
                      <a16:creationId xmlns:a16="http://schemas.microsoft.com/office/drawing/2014/main" id="{73681B70-5C17-4F74-A974-096C556D37FC}"/>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8" name="Oval 1177">
                  <a:extLst>
                    <a:ext uri="{FF2B5EF4-FFF2-40B4-BE49-F238E27FC236}">
                      <a16:creationId xmlns:a16="http://schemas.microsoft.com/office/drawing/2014/main" id="{A4867D6A-1BB7-443C-813F-7D15A3C53A5B}"/>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79" name="Oval 1178">
                  <a:extLst>
                    <a:ext uri="{FF2B5EF4-FFF2-40B4-BE49-F238E27FC236}">
                      <a16:creationId xmlns:a16="http://schemas.microsoft.com/office/drawing/2014/main" id="{6455E771-6D59-436C-A8D9-1A29E0E3D378}"/>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80" name="Oval 1179">
                  <a:extLst>
                    <a:ext uri="{FF2B5EF4-FFF2-40B4-BE49-F238E27FC236}">
                      <a16:creationId xmlns:a16="http://schemas.microsoft.com/office/drawing/2014/main" id="{A2D8730F-502D-462A-8D57-71F18935C79D}"/>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81" name="Oval 1180">
                  <a:extLst>
                    <a:ext uri="{FF2B5EF4-FFF2-40B4-BE49-F238E27FC236}">
                      <a16:creationId xmlns:a16="http://schemas.microsoft.com/office/drawing/2014/main" id="{FE72E7BE-32FF-4AE7-928D-287274027436}"/>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82" name="Oval 1181">
                  <a:extLst>
                    <a:ext uri="{FF2B5EF4-FFF2-40B4-BE49-F238E27FC236}">
                      <a16:creationId xmlns:a16="http://schemas.microsoft.com/office/drawing/2014/main" id="{E54CD45C-F87B-4809-98E4-DD15C7C6028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2" name="Oval 1741">
                  <a:extLst>
                    <a:ext uri="{FF2B5EF4-FFF2-40B4-BE49-F238E27FC236}">
                      <a16:creationId xmlns:a16="http://schemas.microsoft.com/office/drawing/2014/main" id="{7A17C021-FBC5-4D48-B69F-512E061F4A95}"/>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3" name="Oval 1742">
                  <a:extLst>
                    <a:ext uri="{FF2B5EF4-FFF2-40B4-BE49-F238E27FC236}">
                      <a16:creationId xmlns:a16="http://schemas.microsoft.com/office/drawing/2014/main" id="{09D4F300-E2F2-4D6D-8962-753EEA659041}"/>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4" name="Oval 1743">
                  <a:extLst>
                    <a:ext uri="{FF2B5EF4-FFF2-40B4-BE49-F238E27FC236}">
                      <a16:creationId xmlns:a16="http://schemas.microsoft.com/office/drawing/2014/main" id="{0510E666-1381-4B45-BDA8-2D5B394F5D09}"/>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5" name="Oval 1744">
                  <a:extLst>
                    <a:ext uri="{FF2B5EF4-FFF2-40B4-BE49-F238E27FC236}">
                      <a16:creationId xmlns:a16="http://schemas.microsoft.com/office/drawing/2014/main" id="{CDF5C1E9-2535-4AF7-8090-065CAB86BBC0}"/>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6" name="Oval 1745">
                  <a:extLst>
                    <a:ext uri="{FF2B5EF4-FFF2-40B4-BE49-F238E27FC236}">
                      <a16:creationId xmlns:a16="http://schemas.microsoft.com/office/drawing/2014/main" id="{3D882746-FDD9-4704-8E68-41A9B4D90316}"/>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7" name="Oval 1746">
                  <a:extLst>
                    <a:ext uri="{FF2B5EF4-FFF2-40B4-BE49-F238E27FC236}">
                      <a16:creationId xmlns:a16="http://schemas.microsoft.com/office/drawing/2014/main" id="{42ED39D7-5F10-43C6-B272-639665E555C1}"/>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8" name="Rectangle: Rounded Corners 1747">
                  <a:extLst>
                    <a:ext uri="{FF2B5EF4-FFF2-40B4-BE49-F238E27FC236}">
                      <a16:creationId xmlns:a16="http://schemas.microsoft.com/office/drawing/2014/main" id="{41A1A8A5-2F1A-46CB-89B4-5BCA17CBFF82}"/>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10" name="Rectangle 9">
              <a:extLst>
                <a:ext uri="{FF2B5EF4-FFF2-40B4-BE49-F238E27FC236}">
                  <a16:creationId xmlns:a16="http://schemas.microsoft.com/office/drawing/2014/main" id="{384A6177-8B09-4F01-B7EB-2AE89A2AFC9B}"/>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88" name="Rectangle 887">
              <a:extLst>
                <a:ext uri="{FF2B5EF4-FFF2-40B4-BE49-F238E27FC236}">
                  <a16:creationId xmlns:a16="http://schemas.microsoft.com/office/drawing/2014/main" id="{7E08A0A8-F923-4222-A21D-0DC800B6847C}"/>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6" name="Group 55">
            <a:extLst>
              <a:ext uri="{FF2B5EF4-FFF2-40B4-BE49-F238E27FC236}">
                <a16:creationId xmlns:a16="http://schemas.microsoft.com/office/drawing/2014/main" id="{0F3B7E22-4CAE-4773-BBC1-32BFBBC59521}"/>
              </a:ext>
            </a:extLst>
          </p:cNvPr>
          <p:cNvGrpSpPr/>
          <p:nvPr/>
        </p:nvGrpSpPr>
        <p:grpSpPr>
          <a:xfrm>
            <a:off x="4858734" y="-144463"/>
            <a:ext cx="4293434" cy="3073427"/>
            <a:chOff x="4858734" y="-144463"/>
            <a:chExt cx="4293434" cy="3073427"/>
          </a:xfrm>
        </p:grpSpPr>
        <p:sp>
          <p:nvSpPr>
            <p:cNvPr id="3343" name="Freeform: Shape 3342">
              <a:extLst>
                <a:ext uri="{FF2B5EF4-FFF2-40B4-BE49-F238E27FC236}">
                  <a16:creationId xmlns:a16="http://schemas.microsoft.com/office/drawing/2014/main" id="{E715FA11-806C-412F-9B1B-DDDFC621B963}"/>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a:extLst>
                <a:ext uri="{FF2B5EF4-FFF2-40B4-BE49-F238E27FC236}">
                  <a16:creationId xmlns:a16="http://schemas.microsoft.com/office/drawing/2014/main" id="{AB81849D-8C3E-422E-9CBC-BFEE797E1976}"/>
                </a:ext>
              </a:extLst>
            </p:cNvPr>
            <p:cNvGrpSpPr/>
            <p:nvPr/>
          </p:nvGrpSpPr>
          <p:grpSpPr>
            <a:xfrm>
              <a:off x="4858734" y="-144463"/>
              <a:ext cx="4293434" cy="2157896"/>
              <a:chOff x="305793" y="-144463"/>
              <a:chExt cx="4293434" cy="2157896"/>
            </a:xfrm>
          </p:grpSpPr>
          <p:grpSp>
            <p:nvGrpSpPr>
              <p:cNvPr id="3345" name="Group 3344">
                <a:extLst>
                  <a:ext uri="{FF2B5EF4-FFF2-40B4-BE49-F238E27FC236}">
                    <a16:creationId xmlns:a16="http://schemas.microsoft.com/office/drawing/2014/main" id="{4B33BF05-1401-4CD6-BF52-CC17124F659C}"/>
                  </a:ext>
                </a:extLst>
              </p:cNvPr>
              <p:cNvGrpSpPr/>
              <p:nvPr/>
            </p:nvGrpSpPr>
            <p:grpSpPr>
              <a:xfrm>
                <a:off x="360462" y="447671"/>
                <a:ext cx="312266" cy="1110897"/>
                <a:chOff x="248721" y="265898"/>
                <a:chExt cx="463216" cy="1465240"/>
              </a:xfrm>
            </p:grpSpPr>
            <p:sp>
              <p:nvSpPr>
                <p:cNvPr id="3346" name="Rectangle 3345">
                  <a:extLst>
                    <a:ext uri="{FF2B5EF4-FFF2-40B4-BE49-F238E27FC236}">
                      <a16:creationId xmlns:a16="http://schemas.microsoft.com/office/drawing/2014/main" id="{BB3D596A-8F75-4BC4-B094-D392FB0DB0F0}"/>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7" name="Rectangle: Rounded Corners 81">
                  <a:extLst>
                    <a:ext uri="{FF2B5EF4-FFF2-40B4-BE49-F238E27FC236}">
                      <a16:creationId xmlns:a16="http://schemas.microsoft.com/office/drawing/2014/main" id="{DE8E2ED1-C92D-480F-8415-A24A8A4C2331}"/>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8" name="Rectangle: Rounded Corners 82">
                  <a:extLst>
                    <a:ext uri="{FF2B5EF4-FFF2-40B4-BE49-F238E27FC236}">
                      <a16:creationId xmlns:a16="http://schemas.microsoft.com/office/drawing/2014/main" id="{EFE33606-035B-482E-A251-E8B344D9E359}"/>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349" name="Group 3348">
                  <a:extLst>
                    <a:ext uri="{FF2B5EF4-FFF2-40B4-BE49-F238E27FC236}">
                      <a16:creationId xmlns:a16="http://schemas.microsoft.com/office/drawing/2014/main" id="{9918C23D-1659-4B37-9E42-D703B0746058}"/>
                    </a:ext>
                  </a:extLst>
                </p:cNvPr>
                <p:cNvGrpSpPr/>
                <p:nvPr/>
              </p:nvGrpSpPr>
              <p:grpSpPr>
                <a:xfrm>
                  <a:off x="248721" y="1267923"/>
                  <a:ext cx="463216" cy="463215"/>
                  <a:chOff x="6731455" y="981637"/>
                  <a:chExt cx="666750" cy="666750"/>
                </a:xfrm>
              </p:grpSpPr>
              <p:sp>
                <p:nvSpPr>
                  <p:cNvPr id="3350" name="Oval 3349">
                    <a:extLst>
                      <a:ext uri="{FF2B5EF4-FFF2-40B4-BE49-F238E27FC236}">
                        <a16:creationId xmlns:a16="http://schemas.microsoft.com/office/drawing/2014/main" id="{84D5D086-364A-42ED-9604-029CBD892279}"/>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1" name="Oval 3350">
                    <a:extLst>
                      <a:ext uri="{FF2B5EF4-FFF2-40B4-BE49-F238E27FC236}">
                        <a16:creationId xmlns:a16="http://schemas.microsoft.com/office/drawing/2014/main" id="{EDA88B5B-C56F-4F46-9489-133586BFE78D}"/>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2" name="Oval 3351">
                    <a:extLst>
                      <a:ext uri="{FF2B5EF4-FFF2-40B4-BE49-F238E27FC236}">
                        <a16:creationId xmlns:a16="http://schemas.microsoft.com/office/drawing/2014/main" id="{253721B4-DE63-42CD-9F7B-98EDCF5B7D8E}"/>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3" name="Oval 3352">
                    <a:extLst>
                      <a:ext uri="{FF2B5EF4-FFF2-40B4-BE49-F238E27FC236}">
                        <a16:creationId xmlns:a16="http://schemas.microsoft.com/office/drawing/2014/main" id="{DD565971-84D6-4CE5-B37A-C48997BEA58B}"/>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4" name="Oval 3353">
                    <a:extLst>
                      <a:ext uri="{FF2B5EF4-FFF2-40B4-BE49-F238E27FC236}">
                        <a16:creationId xmlns:a16="http://schemas.microsoft.com/office/drawing/2014/main" id="{DF3E722A-2600-4CA7-B7DA-E1D512F91EA9}"/>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5" name="Oval 3354">
                    <a:extLst>
                      <a:ext uri="{FF2B5EF4-FFF2-40B4-BE49-F238E27FC236}">
                        <a16:creationId xmlns:a16="http://schemas.microsoft.com/office/drawing/2014/main" id="{B45D1B64-4218-4B3F-9F8D-4A16CEBA2FA9}"/>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56" name="Oval 3355">
                    <a:extLst>
                      <a:ext uri="{FF2B5EF4-FFF2-40B4-BE49-F238E27FC236}">
                        <a16:creationId xmlns:a16="http://schemas.microsoft.com/office/drawing/2014/main" id="{753F4EFC-A3A4-4444-B511-BEDC240E5D11}"/>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7" name="Oval 3356">
                    <a:extLst>
                      <a:ext uri="{FF2B5EF4-FFF2-40B4-BE49-F238E27FC236}">
                        <a16:creationId xmlns:a16="http://schemas.microsoft.com/office/drawing/2014/main" id="{A21C0DBF-28B0-4C70-BA91-EC4F1ED4E6D8}"/>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8" name="Oval 3357">
                    <a:extLst>
                      <a:ext uri="{FF2B5EF4-FFF2-40B4-BE49-F238E27FC236}">
                        <a16:creationId xmlns:a16="http://schemas.microsoft.com/office/drawing/2014/main" id="{A1A6DF1C-6935-416F-AC3A-F11FF1CB2BE7}"/>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9" name="Oval 3358">
                    <a:extLst>
                      <a:ext uri="{FF2B5EF4-FFF2-40B4-BE49-F238E27FC236}">
                        <a16:creationId xmlns:a16="http://schemas.microsoft.com/office/drawing/2014/main" id="{D7AEFDB4-85FB-420B-BFCE-90254AE094C7}"/>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0" name="Oval 3359">
                    <a:extLst>
                      <a:ext uri="{FF2B5EF4-FFF2-40B4-BE49-F238E27FC236}">
                        <a16:creationId xmlns:a16="http://schemas.microsoft.com/office/drawing/2014/main" id="{0F5BDE79-D2D8-4737-86DF-27B060E50027}"/>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1" name="Oval 3360">
                    <a:extLst>
                      <a:ext uri="{FF2B5EF4-FFF2-40B4-BE49-F238E27FC236}">
                        <a16:creationId xmlns:a16="http://schemas.microsoft.com/office/drawing/2014/main" id="{4BA63BB9-41ED-480A-8109-E322FD0D30A8}"/>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2" name="Oval 3361">
                    <a:extLst>
                      <a:ext uri="{FF2B5EF4-FFF2-40B4-BE49-F238E27FC236}">
                        <a16:creationId xmlns:a16="http://schemas.microsoft.com/office/drawing/2014/main" id="{C80DBCD1-B223-4091-A740-77493ED1F92E}"/>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3" name="Oval 3362">
                    <a:extLst>
                      <a:ext uri="{FF2B5EF4-FFF2-40B4-BE49-F238E27FC236}">
                        <a16:creationId xmlns:a16="http://schemas.microsoft.com/office/drawing/2014/main" id="{4F6413FD-2BFA-4740-8AD8-F4FC238F09F7}"/>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4" name="Oval 3363">
                    <a:extLst>
                      <a:ext uri="{FF2B5EF4-FFF2-40B4-BE49-F238E27FC236}">
                        <a16:creationId xmlns:a16="http://schemas.microsoft.com/office/drawing/2014/main" id="{A0261AC3-7A8A-4E32-A422-089BF882A1BC}"/>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5" name="Oval 3364">
                    <a:extLst>
                      <a:ext uri="{FF2B5EF4-FFF2-40B4-BE49-F238E27FC236}">
                        <a16:creationId xmlns:a16="http://schemas.microsoft.com/office/drawing/2014/main" id="{A623D8CB-2BC1-43FB-836C-B019534988A7}"/>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6" name="Oval 3365">
                    <a:extLst>
                      <a:ext uri="{FF2B5EF4-FFF2-40B4-BE49-F238E27FC236}">
                        <a16:creationId xmlns:a16="http://schemas.microsoft.com/office/drawing/2014/main" id="{9B75C151-30FE-4ED2-8A84-D65E1124CB97}"/>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7" name="Oval 3366">
                    <a:extLst>
                      <a:ext uri="{FF2B5EF4-FFF2-40B4-BE49-F238E27FC236}">
                        <a16:creationId xmlns:a16="http://schemas.microsoft.com/office/drawing/2014/main" id="{CDDF4853-4ECA-49C3-AA11-AC03D13E97C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8" name="Oval 3367">
                    <a:extLst>
                      <a:ext uri="{FF2B5EF4-FFF2-40B4-BE49-F238E27FC236}">
                        <a16:creationId xmlns:a16="http://schemas.microsoft.com/office/drawing/2014/main" id="{E323712B-CD5F-400C-B06C-818075032079}"/>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9" name="Oval 3368">
                    <a:extLst>
                      <a:ext uri="{FF2B5EF4-FFF2-40B4-BE49-F238E27FC236}">
                        <a16:creationId xmlns:a16="http://schemas.microsoft.com/office/drawing/2014/main" id="{A437444B-505B-41FC-A92D-1B234BD3F40A}"/>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0" name="Oval 3369">
                    <a:extLst>
                      <a:ext uri="{FF2B5EF4-FFF2-40B4-BE49-F238E27FC236}">
                        <a16:creationId xmlns:a16="http://schemas.microsoft.com/office/drawing/2014/main" id="{166DE20B-4CBE-4D91-B049-EE17EA6747F3}"/>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1" name="Oval 3370">
                    <a:extLst>
                      <a:ext uri="{FF2B5EF4-FFF2-40B4-BE49-F238E27FC236}">
                        <a16:creationId xmlns:a16="http://schemas.microsoft.com/office/drawing/2014/main" id="{E5E95EA2-564B-4C0E-8C83-AD16AEF1B3E2}"/>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72" name="Oval 3371">
                    <a:extLst>
                      <a:ext uri="{FF2B5EF4-FFF2-40B4-BE49-F238E27FC236}">
                        <a16:creationId xmlns:a16="http://schemas.microsoft.com/office/drawing/2014/main" id="{4A3BB072-BCA8-4255-94EF-A4C240F833BE}"/>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3" name="Oval 3372">
                    <a:extLst>
                      <a:ext uri="{FF2B5EF4-FFF2-40B4-BE49-F238E27FC236}">
                        <a16:creationId xmlns:a16="http://schemas.microsoft.com/office/drawing/2014/main" id="{FD475CF3-C172-43A0-A256-2D5ACC9AEA9E}"/>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4" name="Oval 3373">
                    <a:extLst>
                      <a:ext uri="{FF2B5EF4-FFF2-40B4-BE49-F238E27FC236}">
                        <a16:creationId xmlns:a16="http://schemas.microsoft.com/office/drawing/2014/main" id="{CF36E6E9-AE46-41D3-A973-6DCECE6EC51A}"/>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5" name="Oval 3374">
                    <a:extLst>
                      <a:ext uri="{FF2B5EF4-FFF2-40B4-BE49-F238E27FC236}">
                        <a16:creationId xmlns:a16="http://schemas.microsoft.com/office/drawing/2014/main" id="{FBFF4543-5B0D-4255-A86B-CDEE6E1906E3}"/>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6" name="Oval 3375">
                    <a:extLst>
                      <a:ext uri="{FF2B5EF4-FFF2-40B4-BE49-F238E27FC236}">
                        <a16:creationId xmlns:a16="http://schemas.microsoft.com/office/drawing/2014/main" id="{F76E95F2-4869-4A05-B50D-C986329A251D}"/>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7" name="Oval 3376">
                    <a:extLst>
                      <a:ext uri="{FF2B5EF4-FFF2-40B4-BE49-F238E27FC236}">
                        <a16:creationId xmlns:a16="http://schemas.microsoft.com/office/drawing/2014/main" id="{B25BBAF9-41BE-44F9-B76B-3E4959AC8B13}"/>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8" name="Oval 3377">
                    <a:extLst>
                      <a:ext uri="{FF2B5EF4-FFF2-40B4-BE49-F238E27FC236}">
                        <a16:creationId xmlns:a16="http://schemas.microsoft.com/office/drawing/2014/main" id="{0B27C064-D8BD-43B6-8E71-6996DABF9FD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9" name="Oval 3378">
                    <a:extLst>
                      <a:ext uri="{FF2B5EF4-FFF2-40B4-BE49-F238E27FC236}">
                        <a16:creationId xmlns:a16="http://schemas.microsoft.com/office/drawing/2014/main" id="{F4278AD1-DC8C-4D96-9D51-A2C32A8BB739}"/>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0" name="Oval 3379">
                    <a:extLst>
                      <a:ext uri="{FF2B5EF4-FFF2-40B4-BE49-F238E27FC236}">
                        <a16:creationId xmlns:a16="http://schemas.microsoft.com/office/drawing/2014/main" id="{087C47C2-8A5E-4C42-B7FA-92FE667B14CE}"/>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1" name="Oval 3380">
                    <a:extLst>
                      <a:ext uri="{FF2B5EF4-FFF2-40B4-BE49-F238E27FC236}">
                        <a16:creationId xmlns:a16="http://schemas.microsoft.com/office/drawing/2014/main" id="{03880957-BFB7-41E1-885B-A41DD96D2A2F}"/>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382" name="Group 3381">
                <a:extLst>
                  <a:ext uri="{FF2B5EF4-FFF2-40B4-BE49-F238E27FC236}">
                    <a16:creationId xmlns:a16="http://schemas.microsoft.com/office/drawing/2014/main" id="{07D76E83-228F-49C0-A6AE-0197111F17C9}"/>
                  </a:ext>
                </a:extLst>
              </p:cNvPr>
              <p:cNvGrpSpPr/>
              <p:nvPr/>
            </p:nvGrpSpPr>
            <p:grpSpPr>
              <a:xfrm>
                <a:off x="878677" y="443140"/>
                <a:ext cx="259603" cy="1186862"/>
                <a:chOff x="1572281" y="324733"/>
                <a:chExt cx="583896" cy="2373562"/>
              </a:xfrm>
            </p:grpSpPr>
            <p:sp>
              <p:nvSpPr>
                <p:cNvPr id="3383" name="Rectangle 3382">
                  <a:extLst>
                    <a:ext uri="{FF2B5EF4-FFF2-40B4-BE49-F238E27FC236}">
                      <a16:creationId xmlns:a16="http://schemas.microsoft.com/office/drawing/2014/main" id="{A7CDD656-7BC1-423D-AFA7-D9F42F1B88B9}"/>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4" name="Rectangle: Rounded Corners 121">
                  <a:extLst>
                    <a:ext uri="{FF2B5EF4-FFF2-40B4-BE49-F238E27FC236}">
                      <a16:creationId xmlns:a16="http://schemas.microsoft.com/office/drawing/2014/main" id="{626773F7-37CE-4A2A-A6ED-660CAC0BAB0D}"/>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5" name="Rectangle: Rounded Corners 122">
                  <a:extLst>
                    <a:ext uri="{FF2B5EF4-FFF2-40B4-BE49-F238E27FC236}">
                      <a16:creationId xmlns:a16="http://schemas.microsoft.com/office/drawing/2014/main" id="{261216CF-6946-4214-A356-1369D3C8B00A}"/>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6" name="Oval 26">
                  <a:extLst>
                    <a:ext uri="{FF2B5EF4-FFF2-40B4-BE49-F238E27FC236}">
                      <a16:creationId xmlns:a16="http://schemas.microsoft.com/office/drawing/2014/main" id="{7009619F-FB8B-456E-B3BD-1D94B50C6C0C}"/>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87" name="Group 3386">
                <a:extLst>
                  <a:ext uri="{FF2B5EF4-FFF2-40B4-BE49-F238E27FC236}">
                    <a16:creationId xmlns:a16="http://schemas.microsoft.com/office/drawing/2014/main" id="{0D091770-1F92-4D2A-ACD0-62AF8DAFD23B}"/>
                  </a:ext>
                </a:extLst>
              </p:cNvPr>
              <p:cNvGrpSpPr/>
              <p:nvPr/>
            </p:nvGrpSpPr>
            <p:grpSpPr>
              <a:xfrm>
                <a:off x="1327746" y="425711"/>
                <a:ext cx="592292" cy="1209291"/>
                <a:chOff x="2654110" y="646170"/>
                <a:chExt cx="1233062" cy="2238492"/>
              </a:xfrm>
            </p:grpSpPr>
            <p:sp>
              <p:nvSpPr>
                <p:cNvPr id="3388" name="Rectangle: Rounded Corners 61">
                  <a:extLst>
                    <a:ext uri="{FF2B5EF4-FFF2-40B4-BE49-F238E27FC236}">
                      <a16:creationId xmlns:a16="http://schemas.microsoft.com/office/drawing/2014/main" id="{93BBD473-EB11-4C25-B685-63B5AAA0847F}"/>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9" name="Rectangle: Rounded Corners 61">
                  <a:extLst>
                    <a:ext uri="{FF2B5EF4-FFF2-40B4-BE49-F238E27FC236}">
                      <a16:creationId xmlns:a16="http://schemas.microsoft.com/office/drawing/2014/main" id="{91990772-718D-4CEB-A550-D3138B1DC3DA}"/>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0" name="Oval 3389">
                  <a:extLst>
                    <a:ext uri="{FF2B5EF4-FFF2-40B4-BE49-F238E27FC236}">
                      <a16:creationId xmlns:a16="http://schemas.microsoft.com/office/drawing/2014/main" id="{EF31A2DF-CBAA-4E3F-B47D-B48A9C0977B2}"/>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91" name="Group 3390">
                <a:extLst>
                  <a:ext uri="{FF2B5EF4-FFF2-40B4-BE49-F238E27FC236}">
                    <a16:creationId xmlns:a16="http://schemas.microsoft.com/office/drawing/2014/main" id="{81D7D85A-D36E-4A5A-A453-075AAD1C1B48}"/>
                  </a:ext>
                </a:extLst>
              </p:cNvPr>
              <p:cNvGrpSpPr/>
              <p:nvPr/>
            </p:nvGrpSpPr>
            <p:grpSpPr>
              <a:xfrm>
                <a:off x="2149889" y="425678"/>
                <a:ext cx="339440" cy="1211069"/>
                <a:chOff x="8913241" y="8073"/>
                <a:chExt cx="628871" cy="2139832"/>
              </a:xfrm>
            </p:grpSpPr>
            <p:sp>
              <p:nvSpPr>
                <p:cNvPr id="3392" name="Rectangle 3391">
                  <a:extLst>
                    <a:ext uri="{FF2B5EF4-FFF2-40B4-BE49-F238E27FC236}">
                      <a16:creationId xmlns:a16="http://schemas.microsoft.com/office/drawing/2014/main" id="{A0FC62AA-EF8C-4B61-B2AD-6ACA0C3C5B48}"/>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3" name="Rectangle: Rounded Corners 130">
                  <a:extLst>
                    <a:ext uri="{FF2B5EF4-FFF2-40B4-BE49-F238E27FC236}">
                      <a16:creationId xmlns:a16="http://schemas.microsoft.com/office/drawing/2014/main" id="{D7E05A7D-509B-48ED-B257-A622662B3A66}"/>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4" name="Rectangle: Rounded Corners 131">
                  <a:extLst>
                    <a:ext uri="{FF2B5EF4-FFF2-40B4-BE49-F238E27FC236}">
                      <a16:creationId xmlns:a16="http://schemas.microsoft.com/office/drawing/2014/main" id="{99C05DE7-972B-4427-98AA-D12D70045B6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5" name="Rectangle: Rounded Corners 63">
                  <a:extLst>
                    <a:ext uri="{FF2B5EF4-FFF2-40B4-BE49-F238E27FC236}">
                      <a16:creationId xmlns:a16="http://schemas.microsoft.com/office/drawing/2014/main" id="{7FE3DEC3-97D5-4514-9802-DE0ADFE4996D}"/>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6" name="Freeform: Shape 133">
                  <a:extLst>
                    <a:ext uri="{FF2B5EF4-FFF2-40B4-BE49-F238E27FC236}">
                      <a16:creationId xmlns:a16="http://schemas.microsoft.com/office/drawing/2014/main" id="{D44284A0-BA29-4D0B-AAF1-59FEECC8326E}"/>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7" name="Freeform: Shape 134">
                  <a:extLst>
                    <a:ext uri="{FF2B5EF4-FFF2-40B4-BE49-F238E27FC236}">
                      <a16:creationId xmlns:a16="http://schemas.microsoft.com/office/drawing/2014/main" id="{62DAB0F5-45A3-4996-8097-A854B5B718A4}"/>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8" name="Freeform: Shape 135">
                  <a:extLst>
                    <a:ext uri="{FF2B5EF4-FFF2-40B4-BE49-F238E27FC236}">
                      <a16:creationId xmlns:a16="http://schemas.microsoft.com/office/drawing/2014/main" id="{16C2D4E1-D900-4D39-B36E-DD30D89769B9}"/>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9" name="Freeform: Shape 136">
                  <a:extLst>
                    <a:ext uri="{FF2B5EF4-FFF2-40B4-BE49-F238E27FC236}">
                      <a16:creationId xmlns:a16="http://schemas.microsoft.com/office/drawing/2014/main" id="{25F41627-C65D-4F56-8669-F06A62106E16}"/>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0" name="Freeform: Shape 137">
                  <a:extLst>
                    <a:ext uri="{FF2B5EF4-FFF2-40B4-BE49-F238E27FC236}">
                      <a16:creationId xmlns:a16="http://schemas.microsoft.com/office/drawing/2014/main" id="{B29590C2-0956-4D1F-B491-562320C8FCF1}"/>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401" name="Group 3400">
                <a:extLst>
                  <a:ext uri="{FF2B5EF4-FFF2-40B4-BE49-F238E27FC236}">
                    <a16:creationId xmlns:a16="http://schemas.microsoft.com/office/drawing/2014/main" id="{1DC48B99-874C-4935-94FE-2A5DD941EFAB}"/>
                  </a:ext>
                </a:extLst>
              </p:cNvPr>
              <p:cNvGrpSpPr/>
              <p:nvPr/>
            </p:nvGrpSpPr>
            <p:grpSpPr>
              <a:xfrm>
                <a:off x="2599664" y="420987"/>
                <a:ext cx="732405" cy="1457555"/>
                <a:chOff x="1324854" y="1556045"/>
                <a:chExt cx="1547661" cy="2741634"/>
              </a:xfrm>
            </p:grpSpPr>
            <p:sp>
              <p:nvSpPr>
                <p:cNvPr id="3402" name="Rectangle: Rounded Corners 139">
                  <a:extLst>
                    <a:ext uri="{FF2B5EF4-FFF2-40B4-BE49-F238E27FC236}">
                      <a16:creationId xmlns:a16="http://schemas.microsoft.com/office/drawing/2014/main" id="{54E32361-9936-47C8-8728-78C49C43D411}"/>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3" name="Oval 3402">
                  <a:extLst>
                    <a:ext uri="{FF2B5EF4-FFF2-40B4-BE49-F238E27FC236}">
                      <a16:creationId xmlns:a16="http://schemas.microsoft.com/office/drawing/2014/main" id="{F5B3BFAC-603D-45B2-B8DE-33BF37A8A286}"/>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4" name="Oval 3403">
                  <a:extLst>
                    <a:ext uri="{FF2B5EF4-FFF2-40B4-BE49-F238E27FC236}">
                      <a16:creationId xmlns:a16="http://schemas.microsoft.com/office/drawing/2014/main" id="{2A389B76-EFF6-4C03-87DD-D6E973A6DBA0}"/>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5" name="Rectangle: Rounded Corners 142">
                  <a:extLst>
                    <a:ext uri="{FF2B5EF4-FFF2-40B4-BE49-F238E27FC236}">
                      <a16:creationId xmlns:a16="http://schemas.microsoft.com/office/drawing/2014/main" id="{F81A53E8-16C6-4024-A65B-97C7AAC68EC8}"/>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6" name="Picture 2" descr="Related image">
                <a:extLst>
                  <a:ext uri="{FF2B5EF4-FFF2-40B4-BE49-F238E27FC236}">
                    <a16:creationId xmlns:a16="http://schemas.microsoft.com/office/drawing/2014/main" id="{87577997-4E5D-4F0B-931C-CEB2C195B3A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407" name="Group 3406">
                <a:extLst>
                  <a:ext uri="{FF2B5EF4-FFF2-40B4-BE49-F238E27FC236}">
                    <a16:creationId xmlns:a16="http://schemas.microsoft.com/office/drawing/2014/main" id="{8897FB9B-47BA-42FD-8C65-E2C291249AC8}"/>
                  </a:ext>
                </a:extLst>
              </p:cNvPr>
              <p:cNvGrpSpPr/>
              <p:nvPr/>
            </p:nvGrpSpPr>
            <p:grpSpPr>
              <a:xfrm>
                <a:off x="3980968" y="393959"/>
                <a:ext cx="618259" cy="1619474"/>
                <a:chOff x="10963105" y="3257551"/>
                <a:chExt cx="535103" cy="1468878"/>
              </a:xfrm>
            </p:grpSpPr>
            <p:grpSp>
              <p:nvGrpSpPr>
                <p:cNvPr id="3408" name="Group 3407">
                  <a:extLst>
                    <a:ext uri="{FF2B5EF4-FFF2-40B4-BE49-F238E27FC236}">
                      <a16:creationId xmlns:a16="http://schemas.microsoft.com/office/drawing/2014/main" id="{D0E64453-74A4-4C80-AF8C-AD330D0B4EB4}"/>
                    </a:ext>
                  </a:extLst>
                </p:cNvPr>
                <p:cNvGrpSpPr/>
                <p:nvPr/>
              </p:nvGrpSpPr>
              <p:grpSpPr>
                <a:xfrm flipH="1">
                  <a:off x="11223830" y="3257551"/>
                  <a:ext cx="113186" cy="785614"/>
                  <a:chOff x="11230657" y="2643601"/>
                  <a:chExt cx="183114" cy="1270976"/>
                </a:xfrm>
              </p:grpSpPr>
              <p:sp>
                <p:nvSpPr>
                  <p:cNvPr id="3411" name="Rectangle: Rounded Corners 177">
                    <a:extLst>
                      <a:ext uri="{FF2B5EF4-FFF2-40B4-BE49-F238E27FC236}">
                        <a16:creationId xmlns:a16="http://schemas.microsoft.com/office/drawing/2014/main" id="{70DBFC69-0315-4922-B6B7-3DF2EF6BF47C}"/>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2" name="Rectangle: Rounded Corners 178">
                    <a:extLst>
                      <a:ext uri="{FF2B5EF4-FFF2-40B4-BE49-F238E27FC236}">
                        <a16:creationId xmlns:a16="http://schemas.microsoft.com/office/drawing/2014/main" id="{546E52C9-43B9-44B2-ADAA-2FA41362A706}"/>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09" name="Oval 3408">
                  <a:extLst>
                    <a:ext uri="{FF2B5EF4-FFF2-40B4-BE49-F238E27FC236}">
                      <a16:creationId xmlns:a16="http://schemas.microsoft.com/office/drawing/2014/main" id="{747E27F5-86D4-40D4-B35D-D0E5D081531F}"/>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0" name="Rectangle: Rounded Corners 6161">
                  <a:extLst>
                    <a:ext uri="{FF2B5EF4-FFF2-40B4-BE49-F238E27FC236}">
                      <a16:creationId xmlns:a16="http://schemas.microsoft.com/office/drawing/2014/main" id="{9FFC0826-C865-49B2-B3DB-F025D85A58A9}"/>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3"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8E51463D-AA84-499C-948F-A5B03FD7F9B1}"/>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sp>
        <p:nvSpPr>
          <p:cNvPr id="3344" name="Freeform: Shape 3343">
            <a:extLst>
              <a:ext uri="{FF2B5EF4-FFF2-40B4-BE49-F238E27FC236}">
                <a16:creationId xmlns:a16="http://schemas.microsoft.com/office/drawing/2014/main" id="{3F04F118-090B-49DE-BBBC-E09F0BC99641}"/>
              </a:ext>
            </a:extLst>
          </p:cNvPr>
          <p:cNvSpPr/>
          <p:nvPr/>
        </p:nvSpPr>
        <p:spPr>
          <a:xfrm flipV="1">
            <a:off x="4925343" y="-135619"/>
            <a:ext cx="4235159" cy="549502"/>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4" name="Rectangle 1013">
            <a:extLst>
              <a:ext uri="{FF2B5EF4-FFF2-40B4-BE49-F238E27FC236}">
                <a16:creationId xmlns:a16="http://schemas.microsoft.com/office/drawing/2014/main" id="{4B27753E-C7D3-4D3B-9DE3-DDC3AA8787F4}"/>
              </a:ext>
            </a:extLst>
          </p:cNvPr>
          <p:cNvSpPr/>
          <p:nvPr/>
        </p:nvSpPr>
        <p:spPr>
          <a:xfrm flipH="1">
            <a:off x="6569451" y="3190761"/>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44" name="Rectangle 943">
            <a:extLst>
              <a:ext uri="{FF2B5EF4-FFF2-40B4-BE49-F238E27FC236}">
                <a16:creationId xmlns:a16="http://schemas.microsoft.com/office/drawing/2014/main" id="{C51A679B-83A8-47E7-8DBE-991CB48FF427}"/>
              </a:ext>
            </a:extLst>
          </p:cNvPr>
          <p:cNvSpPr/>
          <p:nvPr/>
        </p:nvSpPr>
        <p:spPr>
          <a:xfrm rot="5400000" flipH="1">
            <a:off x="3948535" y="3314057"/>
            <a:ext cx="5212080" cy="64008"/>
          </a:xfrm>
          <a:prstGeom prst="rect">
            <a:avLst/>
          </a:prstGeom>
          <a:solidFill>
            <a:srgbClr val="BFBFBF"/>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0" name="Rectangle 1139">
            <a:extLst>
              <a:ext uri="{FF2B5EF4-FFF2-40B4-BE49-F238E27FC236}">
                <a16:creationId xmlns:a16="http://schemas.microsoft.com/office/drawing/2014/main" id="{8EA358F0-8ABE-4A8A-B906-3249278D4CC8}"/>
              </a:ext>
            </a:extLst>
          </p:cNvPr>
          <p:cNvSpPr/>
          <p:nvPr/>
        </p:nvSpPr>
        <p:spPr>
          <a:xfrm flipH="1">
            <a:off x="6544186" y="831170"/>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03" name="Group 1102">
            <a:extLst>
              <a:ext uri="{FF2B5EF4-FFF2-40B4-BE49-F238E27FC236}">
                <a16:creationId xmlns:a16="http://schemas.microsoft.com/office/drawing/2014/main" id="{69B1EB0D-E706-4261-80BF-51379D636EDB}"/>
              </a:ext>
            </a:extLst>
          </p:cNvPr>
          <p:cNvGrpSpPr/>
          <p:nvPr/>
        </p:nvGrpSpPr>
        <p:grpSpPr>
          <a:xfrm flipH="1">
            <a:off x="6447394" y="5908095"/>
            <a:ext cx="390410" cy="487004"/>
            <a:chOff x="13013904" y="11494434"/>
            <a:chExt cx="390410" cy="487004"/>
          </a:xfrm>
        </p:grpSpPr>
        <p:grpSp>
          <p:nvGrpSpPr>
            <p:cNvPr id="1104" name="Group 1103">
              <a:extLst>
                <a:ext uri="{FF2B5EF4-FFF2-40B4-BE49-F238E27FC236}">
                  <a16:creationId xmlns:a16="http://schemas.microsoft.com/office/drawing/2014/main" id="{A4F80363-65AC-4DCA-8B0C-9A702A665A56}"/>
                </a:ext>
              </a:extLst>
            </p:cNvPr>
            <p:cNvGrpSpPr/>
            <p:nvPr/>
          </p:nvGrpSpPr>
          <p:grpSpPr>
            <a:xfrm>
              <a:off x="13061249" y="11494434"/>
              <a:ext cx="291638" cy="165353"/>
              <a:chOff x="13061249" y="11494434"/>
              <a:chExt cx="291638" cy="165353"/>
            </a:xfrm>
          </p:grpSpPr>
          <p:sp>
            <p:nvSpPr>
              <p:cNvPr id="1113" name="Oval 1112">
                <a:extLst>
                  <a:ext uri="{FF2B5EF4-FFF2-40B4-BE49-F238E27FC236}">
                    <a16:creationId xmlns:a16="http://schemas.microsoft.com/office/drawing/2014/main" id="{1D89D2F4-4591-40F7-B2A1-8B3503912F8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4" name="Flowchart: Manual Operation 1113">
                <a:extLst>
                  <a:ext uri="{FF2B5EF4-FFF2-40B4-BE49-F238E27FC236}">
                    <a16:creationId xmlns:a16="http://schemas.microsoft.com/office/drawing/2014/main" id="{C9FB2FB4-D541-4ED7-AE86-EA74FB133DF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5" name="Group 1104">
              <a:extLst>
                <a:ext uri="{FF2B5EF4-FFF2-40B4-BE49-F238E27FC236}">
                  <a16:creationId xmlns:a16="http://schemas.microsoft.com/office/drawing/2014/main" id="{52B5E7FC-B52C-4119-9C66-B1996F4E8B48}"/>
                </a:ext>
              </a:extLst>
            </p:cNvPr>
            <p:cNvGrpSpPr/>
            <p:nvPr/>
          </p:nvGrpSpPr>
          <p:grpSpPr>
            <a:xfrm flipH="1">
              <a:off x="13013904" y="11561821"/>
              <a:ext cx="390410" cy="419617"/>
              <a:chOff x="11149961" y="3937895"/>
              <a:chExt cx="713236" cy="754981"/>
            </a:xfrm>
          </p:grpSpPr>
          <p:sp>
            <p:nvSpPr>
              <p:cNvPr id="1106" name="Oval 1105">
                <a:extLst>
                  <a:ext uri="{FF2B5EF4-FFF2-40B4-BE49-F238E27FC236}">
                    <a16:creationId xmlns:a16="http://schemas.microsoft.com/office/drawing/2014/main" id="{E755F135-CFFE-4D11-843C-A41429E50E64}"/>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7" name="Oval 1106">
                <a:extLst>
                  <a:ext uri="{FF2B5EF4-FFF2-40B4-BE49-F238E27FC236}">
                    <a16:creationId xmlns:a16="http://schemas.microsoft.com/office/drawing/2014/main" id="{CFC630A4-297B-4175-A506-0608A8D1DA42}"/>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8" name="Freeform: Shape 1107">
                <a:extLst>
                  <a:ext uri="{FF2B5EF4-FFF2-40B4-BE49-F238E27FC236}">
                    <a16:creationId xmlns:a16="http://schemas.microsoft.com/office/drawing/2014/main" id="{FB93CF14-7316-48A1-B2F8-105873630C25}"/>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9" name="Oval 1108">
                <a:extLst>
                  <a:ext uri="{FF2B5EF4-FFF2-40B4-BE49-F238E27FC236}">
                    <a16:creationId xmlns:a16="http://schemas.microsoft.com/office/drawing/2014/main" id="{B69FE639-2D4B-4BCB-994D-21E5884FEF3A}"/>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0" name="Freeform: Shape 1109">
                <a:extLst>
                  <a:ext uri="{FF2B5EF4-FFF2-40B4-BE49-F238E27FC236}">
                    <a16:creationId xmlns:a16="http://schemas.microsoft.com/office/drawing/2014/main" id="{13DBBD07-0C68-44E5-B9BC-356C77C0E27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1" name="Freeform: Shape 1110">
                <a:extLst>
                  <a:ext uri="{FF2B5EF4-FFF2-40B4-BE49-F238E27FC236}">
                    <a16:creationId xmlns:a16="http://schemas.microsoft.com/office/drawing/2014/main" id="{DB9F2035-9EC4-4A36-B855-1A2B8671182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2" name="Freeform: Shape 1111">
                <a:extLst>
                  <a:ext uri="{FF2B5EF4-FFF2-40B4-BE49-F238E27FC236}">
                    <a16:creationId xmlns:a16="http://schemas.microsoft.com/office/drawing/2014/main" id="{C4CFD437-0FA1-4EF8-A173-793E668A932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127" name="Group 1126">
            <a:extLst>
              <a:ext uri="{FF2B5EF4-FFF2-40B4-BE49-F238E27FC236}">
                <a16:creationId xmlns:a16="http://schemas.microsoft.com/office/drawing/2014/main" id="{4AE3C3BE-DD46-41A3-BCE7-22324BE3C061}"/>
              </a:ext>
            </a:extLst>
          </p:cNvPr>
          <p:cNvGrpSpPr/>
          <p:nvPr/>
        </p:nvGrpSpPr>
        <p:grpSpPr>
          <a:xfrm flipH="1">
            <a:off x="8028861" y="5908095"/>
            <a:ext cx="390410" cy="487004"/>
            <a:chOff x="13013904" y="11494434"/>
            <a:chExt cx="390410" cy="487004"/>
          </a:xfrm>
        </p:grpSpPr>
        <p:grpSp>
          <p:nvGrpSpPr>
            <p:cNvPr id="1128" name="Group 1127">
              <a:extLst>
                <a:ext uri="{FF2B5EF4-FFF2-40B4-BE49-F238E27FC236}">
                  <a16:creationId xmlns:a16="http://schemas.microsoft.com/office/drawing/2014/main" id="{AE2D7ABB-2E36-4ECF-AA0F-D3EBD6D86889}"/>
                </a:ext>
              </a:extLst>
            </p:cNvPr>
            <p:cNvGrpSpPr/>
            <p:nvPr/>
          </p:nvGrpSpPr>
          <p:grpSpPr>
            <a:xfrm>
              <a:off x="13061249" y="11494434"/>
              <a:ext cx="291638" cy="165353"/>
              <a:chOff x="13061249" y="11494434"/>
              <a:chExt cx="291638" cy="165353"/>
            </a:xfrm>
          </p:grpSpPr>
          <p:sp>
            <p:nvSpPr>
              <p:cNvPr id="1137" name="Oval 1136">
                <a:extLst>
                  <a:ext uri="{FF2B5EF4-FFF2-40B4-BE49-F238E27FC236}">
                    <a16:creationId xmlns:a16="http://schemas.microsoft.com/office/drawing/2014/main" id="{854F99D0-2D01-4CF8-B1B0-704322BC7971}"/>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8" name="Flowchart: Manual Operation 1137">
                <a:extLst>
                  <a:ext uri="{FF2B5EF4-FFF2-40B4-BE49-F238E27FC236}">
                    <a16:creationId xmlns:a16="http://schemas.microsoft.com/office/drawing/2014/main" id="{90D3D525-1A6D-46EE-A8EA-2BF63A176CFC}"/>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9" name="Group 1128">
              <a:extLst>
                <a:ext uri="{FF2B5EF4-FFF2-40B4-BE49-F238E27FC236}">
                  <a16:creationId xmlns:a16="http://schemas.microsoft.com/office/drawing/2014/main" id="{13D2D1D9-CEFC-44B3-B081-5E550AE56B7F}"/>
                </a:ext>
              </a:extLst>
            </p:cNvPr>
            <p:cNvGrpSpPr/>
            <p:nvPr/>
          </p:nvGrpSpPr>
          <p:grpSpPr>
            <a:xfrm flipH="1">
              <a:off x="13013904" y="11561821"/>
              <a:ext cx="390410" cy="419617"/>
              <a:chOff x="11149961" y="3937895"/>
              <a:chExt cx="713236" cy="754981"/>
            </a:xfrm>
          </p:grpSpPr>
          <p:sp>
            <p:nvSpPr>
              <p:cNvPr id="1130" name="Oval 1129">
                <a:extLst>
                  <a:ext uri="{FF2B5EF4-FFF2-40B4-BE49-F238E27FC236}">
                    <a16:creationId xmlns:a16="http://schemas.microsoft.com/office/drawing/2014/main" id="{02AB8893-3DF4-4CA5-978D-A2539D1CC52B}"/>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1" name="Oval 1130">
                <a:extLst>
                  <a:ext uri="{FF2B5EF4-FFF2-40B4-BE49-F238E27FC236}">
                    <a16:creationId xmlns:a16="http://schemas.microsoft.com/office/drawing/2014/main" id="{22BB2CA7-904E-4770-8D3E-1859F5F4EE96}"/>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2" name="Freeform: Shape 1131">
                <a:extLst>
                  <a:ext uri="{FF2B5EF4-FFF2-40B4-BE49-F238E27FC236}">
                    <a16:creationId xmlns:a16="http://schemas.microsoft.com/office/drawing/2014/main" id="{62854EC2-DB83-4E09-AF17-96B2F358370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3" name="Oval 1132">
                <a:extLst>
                  <a:ext uri="{FF2B5EF4-FFF2-40B4-BE49-F238E27FC236}">
                    <a16:creationId xmlns:a16="http://schemas.microsoft.com/office/drawing/2014/main" id="{7E1E4266-40F5-429D-A124-CD4BE46C67F6}"/>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4" name="Freeform: Shape 1133">
                <a:extLst>
                  <a:ext uri="{FF2B5EF4-FFF2-40B4-BE49-F238E27FC236}">
                    <a16:creationId xmlns:a16="http://schemas.microsoft.com/office/drawing/2014/main" id="{BB50688C-CCBA-40F2-B372-138F6503540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5" name="Freeform: Shape 1134">
                <a:extLst>
                  <a:ext uri="{FF2B5EF4-FFF2-40B4-BE49-F238E27FC236}">
                    <a16:creationId xmlns:a16="http://schemas.microsoft.com/office/drawing/2014/main" id="{3C51E8F3-5439-42AF-B9B3-9FF2F5C62F3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6" name="Freeform: Shape 1135">
                <a:extLst>
                  <a:ext uri="{FF2B5EF4-FFF2-40B4-BE49-F238E27FC236}">
                    <a16:creationId xmlns:a16="http://schemas.microsoft.com/office/drawing/2014/main" id="{F9F6F3DD-F3C1-487E-A7E6-FB489BBE694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26" name="Group 25">
            <a:extLst>
              <a:ext uri="{FF2B5EF4-FFF2-40B4-BE49-F238E27FC236}">
                <a16:creationId xmlns:a16="http://schemas.microsoft.com/office/drawing/2014/main" id="{7392EFA8-740E-4FC9-A292-BA4BAB6E8D54}"/>
              </a:ext>
            </a:extLst>
          </p:cNvPr>
          <p:cNvGrpSpPr/>
          <p:nvPr/>
        </p:nvGrpSpPr>
        <p:grpSpPr>
          <a:xfrm flipH="1">
            <a:off x="5788617" y="3865497"/>
            <a:ext cx="904328" cy="140729"/>
            <a:chOff x="12505861" y="8862449"/>
            <a:chExt cx="904328" cy="140729"/>
          </a:xfrm>
        </p:grpSpPr>
        <p:sp>
          <p:nvSpPr>
            <p:cNvPr id="24" name="Rectangle 23">
              <a:extLst>
                <a:ext uri="{FF2B5EF4-FFF2-40B4-BE49-F238E27FC236}">
                  <a16:creationId xmlns:a16="http://schemas.microsoft.com/office/drawing/2014/main" id="{79256753-DCBD-43CF-A60F-25087C98124B}"/>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8" name="Rectangle 23">
              <a:extLst>
                <a:ext uri="{FF2B5EF4-FFF2-40B4-BE49-F238E27FC236}">
                  <a16:creationId xmlns:a16="http://schemas.microsoft.com/office/drawing/2014/main" id="{3146E693-03E8-4746-8B60-15FAAD5221C0}"/>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6" name="Group 955">
            <a:extLst>
              <a:ext uri="{FF2B5EF4-FFF2-40B4-BE49-F238E27FC236}">
                <a16:creationId xmlns:a16="http://schemas.microsoft.com/office/drawing/2014/main" id="{4302CCDE-1545-42BB-849C-01CD7CFF57B9}"/>
              </a:ext>
            </a:extLst>
          </p:cNvPr>
          <p:cNvGrpSpPr/>
          <p:nvPr/>
        </p:nvGrpSpPr>
        <p:grpSpPr>
          <a:xfrm rot="21420000" flipH="1">
            <a:off x="5790130" y="4175719"/>
            <a:ext cx="904328" cy="140729"/>
            <a:chOff x="12505861" y="8862449"/>
            <a:chExt cx="904328" cy="140729"/>
          </a:xfrm>
        </p:grpSpPr>
        <p:sp>
          <p:nvSpPr>
            <p:cNvPr id="957" name="Rectangle 23">
              <a:extLst>
                <a:ext uri="{FF2B5EF4-FFF2-40B4-BE49-F238E27FC236}">
                  <a16:creationId xmlns:a16="http://schemas.microsoft.com/office/drawing/2014/main" id="{C3309297-A3FE-4014-8520-08517E084C27}"/>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58" name="Rectangle 23">
              <a:extLst>
                <a:ext uri="{FF2B5EF4-FFF2-40B4-BE49-F238E27FC236}">
                  <a16:creationId xmlns:a16="http://schemas.microsoft.com/office/drawing/2014/main" id="{4DB86C38-2501-4908-8566-5894E4E5A04D}"/>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9" name="Group 958">
            <a:extLst>
              <a:ext uri="{FF2B5EF4-FFF2-40B4-BE49-F238E27FC236}">
                <a16:creationId xmlns:a16="http://schemas.microsoft.com/office/drawing/2014/main" id="{C76FF2A7-CDC4-445F-9B3D-67F314FC0613}"/>
              </a:ext>
            </a:extLst>
          </p:cNvPr>
          <p:cNvGrpSpPr/>
          <p:nvPr/>
        </p:nvGrpSpPr>
        <p:grpSpPr>
          <a:xfrm rot="21360000" flipH="1">
            <a:off x="5787608" y="4477470"/>
            <a:ext cx="910082" cy="136043"/>
            <a:chOff x="12505861" y="8867135"/>
            <a:chExt cx="910082" cy="136043"/>
          </a:xfrm>
        </p:grpSpPr>
        <p:sp>
          <p:nvSpPr>
            <p:cNvPr id="960" name="Rectangle 23">
              <a:extLst>
                <a:ext uri="{FF2B5EF4-FFF2-40B4-BE49-F238E27FC236}">
                  <a16:creationId xmlns:a16="http://schemas.microsoft.com/office/drawing/2014/main" id="{32A4672F-938C-4CEC-9642-08DBE60FD4B4}"/>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1" name="Rectangle 23">
              <a:extLst>
                <a:ext uri="{FF2B5EF4-FFF2-40B4-BE49-F238E27FC236}">
                  <a16:creationId xmlns:a16="http://schemas.microsoft.com/office/drawing/2014/main" id="{DDEE9E77-2A27-465F-9322-568108FC93C2}"/>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2" name="Group 961">
            <a:extLst>
              <a:ext uri="{FF2B5EF4-FFF2-40B4-BE49-F238E27FC236}">
                <a16:creationId xmlns:a16="http://schemas.microsoft.com/office/drawing/2014/main" id="{738A4590-DC47-47E9-B67A-59AF9B9C94E3}"/>
              </a:ext>
            </a:extLst>
          </p:cNvPr>
          <p:cNvGrpSpPr/>
          <p:nvPr/>
        </p:nvGrpSpPr>
        <p:grpSpPr>
          <a:xfrm rot="21240000" flipH="1">
            <a:off x="5787310" y="4765109"/>
            <a:ext cx="923914" cy="149958"/>
            <a:chOff x="12511186" y="8850941"/>
            <a:chExt cx="841867" cy="142254"/>
          </a:xfrm>
        </p:grpSpPr>
        <p:sp>
          <p:nvSpPr>
            <p:cNvPr id="963" name="Rectangle 23">
              <a:extLst>
                <a:ext uri="{FF2B5EF4-FFF2-40B4-BE49-F238E27FC236}">
                  <a16:creationId xmlns:a16="http://schemas.microsoft.com/office/drawing/2014/main" id="{4AC1558D-60A8-4443-9897-B4F8DCC4795B}"/>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4" name="Rectangle 23">
              <a:extLst>
                <a:ext uri="{FF2B5EF4-FFF2-40B4-BE49-F238E27FC236}">
                  <a16:creationId xmlns:a16="http://schemas.microsoft.com/office/drawing/2014/main" id="{0927FB7B-7B58-44ED-91F8-C4B999FF8785}"/>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5" name="Group 964">
            <a:extLst>
              <a:ext uri="{FF2B5EF4-FFF2-40B4-BE49-F238E27FC236}">
                <a16:creationId xmlns:a16="http://schemas.microsoft.com/office/drawing/2014/main" id="{862A0FE7-6EA8-4D85-B531-DC7F6E9E51B9}"/>
              </a:ext>
            </a:extLst>
          </p:cNvPr>
          <p:cNvGrpSpPr/>
          <p:nvPr/>
        </p:nvGrpSpPr>
        <p:grpSpPr>
          <a:xfrm rot="21060000" flipH="1">
            <a:off x="5739202" y="5039312"/>
            <a:ext cx="1005840" cy="151614"/>
            <a:chOff x="12511186" y="8849370"/>
            <a:chExt cx="833201" cy="143825"/>
          </a:xfrm>
        </p:grpSpPr>
        <p:sp>
          <p:nvSpPr>
            <p:cNvPr id="966" name="Rectangle 23">
              <a:extLst>
                <a:ext uri="{FF2B5EF4-FFF2-40B4-BE49-F238E27FC236}">
                  <a16:creationId xmlns:a16="http://schemas.microsoft.com/office/drawing/2014/main" id="{B105A8F7-F4A1-4350-BD95-E48C74FF154A}"/>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7" name="Rectangle 23">
              <a:extLst>
                <a:ext uri="{FF2B5EF4-FFF2-40B4-BE49-F238E27FC236}">
                  <a16:creationId xmlns:a16="http://schemas.microsoft.com/office/drawing/2014/main" id="{462E27B5-5B2E-44A2-A0E6-4F77F9533D0F}"/>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8" name="Group 967">
            <a:extLst>
              <a:ext uri="{FF2B5EF4-FFF2-40B4-BE49-F238E27FC236}">
                <a16:creationId xmlns:a16="http://schemas.microsoft.com/office/drawing/2014/main" id="{3A5B72F2-3D94-4DAD-8B51-DCE1F7A682C4}"/>
              </a:ext>
            </a:extLst>
          </p:cNvPr>
          <p:cNvGrpSpPr/>
          <p:nvPr/>
        </p:nvGrpSpPr>
        <p:grpSpPr>
          <a:xfrm rot="20954538" flipH="1">
            <a:off x="5718072" y="5341103"/>
            <a:ext cx="1005840" cy="165443"/>
            <a:chOff x="12527671" y="8838797"/>
            <a:chExt cx="833201" cy="156943"/>
          </a:xfrm>
        </p:grpSpPr>
        <p:sp>
          <p:nvSpPr>
            <p:cNvPr id="969" name="Rectangle 23">
              <a:extLst>
                <a:ext uri="{FF2B5EF4-FFF2-40B4-BE49-F238E27FC236}">
                  <a16:creationId xmlns:a16="http://schemas.microsoft.com/office/drawing/2014/main" id="{87BA0D12-75F4-4E26-9C55-9665750EADFB}"/>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23">
              <a:extLst>
                <a:ext uri="{FF2B5EF4-FFF2-40B4-BE49-F238E27FC236}">
                  <a16:creationId xmlns:a16="http://schemas.microsoft.com/office/drawing/2014/main" id="{9D8FC12B-D5D9-41AE-B870-ADD627A19681}"/>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1" name="Group 970">
            <a:extLst>
              <a:ext uri="{FF2B5EF4-FFF2-40B4-BE49-F238E27FC236}">
                <a16:creationId xmlns:a16="http://schemas.microsoft.com/office/drawing/2014/main" id="{2855444D-C120-430C-A790-7DDF603A4FB0}"/>
              </a:ext>
            </a:extLst>
          </p:cNvPr>
          <p:cNvGrpSpPr/>
          <p:nvPr/>
        </p:nvGrpSpPr>
        <p:grpSpPr>
          <a:xfrm rot="20820000" flipH="1">
            <a:off x="5736717" y="5701285"/>
            <a:ext cx="980557" cy="161741"/>
            <a:chOff x="12537458" y="8859167"/>
            <a:chExt cx="812258" cy="153431"/>
          </a:xfrm>
        </p:grpSpPr>
        <p:sp>
          <p:nvSpPr>
            <p:cNvPr id="972" name="Rectangle 23">
              <a:extLst>
                <a:ext uri="{FF2B5EF4-FFF2-40B4-BE49-F238E27FC236}">
                  <a16:creationId xmlns:a16="http://schemas.microsoft.com/office/drawing/2014/main" id="{BEC8598D-79FC-4137-9142-75846D9B6DD6}"/>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Rectangle 23">
              <a:extLst>
                <a:ext uri="{FF2B5EF4-FFF2-40B4-BE49-F238E27FC236}">
                  <a16:creationId xmlns:a16="http://schemas.microsoft.com/office/drawing/2014/main" id="{78472A57-4B6B-466F-B254-8A8D99622736}"/>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4" name="Group 973">
            <a:extLst>
              <a:ext uri="{FF2B5EF4-FFF2-40B4-BE49-F238E27FC236}">
                <a16:creationId xmlns:a16="http://schemas.microsoft.com/office/drawing/2014/main" id="{8AE235FA-8F10-49E4-AE18-C7D1D5A72AB2}"/>
              </a:ext>
            </a:extLst>
          </p:cNvPr>
          <p:cNvGrpSpPr/>
          <p:nvPr/>
        </p:nvGrpSpPr>
        <p:grpSpPr>
          <a:xfrm rot="20732849" flipH="1">
            <a:off x="5729267" y="6023394"/>
            <a:ext cx="1020199" cy="207144"/>
            <a:chOff x="12545439" y="8856251"/>
            <a:chExt cx="845095" cy="196503"/>
          </a:xfrm>
        </p:grpSpPr>
        <p:sp>
          <p:nvSpPr>
            <p:cNvPr id="975" name="Rectangle 23">
              <a:extLst>
                <a:ext uri="{FF2B5EF4-FFF2-40B4-BE49-F238E27FC236}">
                  <a16:creationId xmlns:a16="http://schemas.microsoft.com/office/drawing/2014/main" id="{5FB5FA2F-A5D6-4D4B-8E45-84E99A3026AE}"/>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6" name="Rectangle 23">
              <a:extLst>
                <a:ext uri="{FF2B5EF4-FFF2-40B4-BE49-F238E27FC236}">
                  <a16:creationId xmlns:a16="http://schemas.microsoft.com/office/drawing/2014/main" id="{019D420E-D542-4407-BF98-FB89CC3CED3B}"/>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7" name="Group 986">
            <a:extLst>
              <a:ext uri="{FF2B5EF4-FFF2-40B4-BE49-F238E27FC236}">
                <a16:creationId xmlns:a16="http://schemas.microsoft.com/office/drawing/2014/main" id="{8CA7B1AE-B30B-4E20-9D98-DF0BDD54BC8B}"/>
              </a:ext>
            </a:extLst>
          </p:cNvPr>
          <p:cNvGrpSpPr/>
          <p:nvPr/>
        </p:nvGrpSpPr>
        <p:grpSpPr>
          <a:xfrm rot="120000" flipH="1">
            <a:off x="5791844" y="3571724"/>
            <a:ext cx="904328" cy="139504"/>
            <a:chOff x="12505861" y="8863674"/>
            <a:chExt cx="904328" cy="139504"/>
          </a:xfrm>
        </p:grpSpPr>
        <p:sp>
          <p:nvSpPr>
            <p:cNvPr id="988" name="Rectangle 23">
              <a:extLst>
                <a:ext uri="{FF2B5EF4-FFF2-40B4-BE49-F238E27FC236}">
                  <a16:creationId xmlns:a16="http://schemas.microsoft.com/office/drawing/2014/main" id="{9D2D42F9-28DA-47A3-B906-5BFE196A773D}"/>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9" name="Rectangle 23">
              <a:extLst>
                <a:ext uri="{FF2B5EF4-FFF2-40B4-BE49-F238E27FC236}">
                  <a16:creationId xmlns:a16="http://schemas.microsoft.com/office/drawing/2014/main" id="{875E276D-CB79-42DC-86B7-C7BF63DF8429}"/>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82FFC884-E411-4779-83C0-C63452F93BC4}"/>
              </a:ext>
            </a:extLst>
          </p:cNvPr>
          <p:cNvGrpSpPr/>
          <p:nvPr/>
        </p:nvGrpSpPr>
        <p:grpSpPr>
          <a:xfrm rot="360000" flipH="1">
            <a:off x="5796138" y="3202079"/>
            <a:ext cx="892964" cy="128109"/>
            <a:chOff x="12503529" y="8867321"/>
            <a:chExt cx="892964" cy="128109"/>
          </a:xfrm>
        </p:grpSpPr>
        <p:sp>
          <p:nvSpPr>
            <p:cNvPr id="991" name="Rectangle 23">
              <a:extLst>
                <a:ext uri="{FF2B5EF4-FFF2-40B4-BE49-F238E27FC236}">
                  <a16:creationId xmlns:a16="http://schemas.microsoft.com/office/drawing/2014/main" id="{FFA8D42A-90F6-4D02-A092-2DAC5990FADA}"/>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23">
              <a:extLst>
                <a:ext uri="{FF2B5EF4-FFF2-40B4-BE49-F238E27FC236}">
                  <a16:creationId xmlns:a16="http://schemas.microsoft.com/office/drawing/2014/main" id="{BE7D38A1-4FB8-487D-97E9-EF1DB5C83230}"/>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6" name="Group 995">
            <a:extLst>
              <a:ext uri="{FF2B5EF4-FFF2-40B4-BE49-F238E27FC236}">
                <a16:creationId xmlns:a16="http://schemas.microsoft.com/office/drawing/2014/main" id="{B1A5EDFA-8740-449E-B1C4-9547C139759C}"/>
              </a:ext>
            </a:extLst>
          </p:cNvPr>
          <p:cNvGrpSpPr/>
          <p:nvPr/>
        </p:nvGrpSpPr>
        <p:grpSpPr>
          <a:xfrm rot="656918" flipH="1">
            <a:off x="5805576" y="2624238"/>
            <a:ext cx="862040" cy="110389"/>
            <a:chOff x="12517531" y="8857615"/>
            <a:chExt cx="862040" cy="110373"/>
          </a:xfrm>
        </p:grpSpPr>
        <p:sp>
          <p:nvSpPr>
            <p:cNvPr id="997" name="Rectangle 23">
              <a:extLst>
                <a:ext uri="{FF2B5EF4-FFF2-40B4-BE49-F238E27FC236}">
                  <a16:creationId xmlns:a16="http://schemas.microsoft.com/office/drawing/2014/main" id="{287C3E49-A63D-470F-87CA-4C87AC35BD4D}"/>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Rectangle 23">
              <a:extLst>
                <a:ext uri="{FF2B5EF4-FFF2-40B4-BE49-F238E27FC236}">
                  <a16:creationId xmlns:a16="http://schemas.microsoft.com/office/drawing/2014/main" id="{796611BF-BCA6-43F5-BE48-275B21F05104}"/>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 name="Group 26">
            <a:extLst>
              <a:ext uri="{FF2B5EF4-FFF2-40B4-BE49-F238E27FC236}">
                <a16:creationId xmlns:a16="http://schemas.microsoft.com/office/drawing/2014/main" id="{6B967E18-D9B8-4578-B8C4-AC123A5FB479}"/>
              </a:ext>
            </a:extLst>
          </p:cNvPr>
          <p:cNvGrpSpPr/>
          <p:nvPr/>
        </p:nvGrpSpPr>
        <p:grpSpPr>
          <a:xfrm flipH="1">
            <a:off x="5825359" y="2274527"/>
            <a:ext cx="829219" cy="109869"/>
            <a:chOff x="12544228" y="7271479"/>
            <a:chExt cx="829219" cy="109869"/>
          </a:xfrm>
        </p:grpSpPr>
        <p:sp>
          <p:nvSpPr>
            <p:cNvPr id="1000" name="Rectangle 23">
              <a:extLst>
                <a:ext uri="{FF2B5EF4-FFF2-40B4-BE49-F238E27FC236}">
                  <a16:creationId xmlns:a16="http://schemas.microsoft.com/office/drawing/2014/main" id="{9C1EC2C0-18C5-45F0-963E-CD54C4B5A378}"/>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Rectangle 23">
              <a:extLst>
                <a:ext uri="{FF2B5EF4-FFF2-40B4-BE49-F238E27FC236}">
                  <a16:creationId xmlns:a16="http://schemas.microsoft.com/office/drawing/2014/main" id="{9EF22202-04B7-4703-9B31-732CB5B39B41}"/>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2" name="Group 1001">
            <a:extLst>
              <a:ext uri="{FF2B5EF4-FFF2-40B4-BE49-F238E27FC236}">
                <a16:creationId xmlns:a16="http://schemas.microsoft.com/office/drawing/2014/main" id="{4B81CFBA-B5B0-44A1-85A9-594943A9C2F0}"/>
              </a:ext>
            </a:extLst>
          </p:cNvPr>
          <p:cNvGrpSpPr/>
          <p:nvPr/>
        </p:nvGrpSpPr>
        <p:grpSpPr>
          <a:xfrm rot="60000" flipH="1">
            <a:off x="5799952" y="1995137"/>
            <a:ext cx="829219" cy="109869"/>
            <a:chOff x="12544228" y="7271479"/>
            <a:chExt cx="829219" cy="109869"/>
          </a:xfrm>
        </p:grpSpPr>
        <p:sp>
          <p:nvSpPr>
            <p:cNvPr id="1003" name="Rectangle 23">
              <a:extLst>
                <a:ext uri="{FF2B5EF4-FFF2-40B4-BE49-F238E27FC236}">
                  <a16:creationId xmlns:a16="http://schemas.microsoft.com/office/drawing/2014/main" id="{35129774-3ECC-4A90-8076-4345C9F5DE94}"/>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4" name="Rectangle 23">
              <a:extLst>
                <a:ext uri="{FF2B5EF4-FFF2-40B4-BE49-F238E27FC236}">
                  <a16:creationId xmlns:a16="http://schemas.microsoft.com/office/drawing/2014/main" id="{3908879E-D726-4A6B-9A4C-A823DBEC555F}"/>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5" name="Group 1004">
            <a:extLst>
              <a:ext uri="{FF2B5EF4-FFF2-40B4-BE49-F238E27FC236}">
                <a16:creationId xmlns:a16="http://schemas.microsoft.com/office/drawing/2014/main" id="{B525DC87-056C-4512-A3F4-043B176B5E03}"/>
              </a:ext>
            </a:extLst>
          </p:cNvPr>
          <p:cNvGrpSpPr/>
          <p:nvPr/>
        </p:nvGrpSpPr>
        <p:grpSpPr>
          <a:xfrm rot="180000" flipH="1">
            <a:off x="5799759" y="1716116"/>
            <a:ext cx="838023" cy="105637"/>
            <a:chOff x="12535709" y="7271636"/>
            <a:chExt cx="838023" cy="105637"/>
          </a:xfrm>
        </p:grpSpPr>
        <p:sp>
          <p:nvSpPr>
            <p:cNvPr id="1006" name="Rectangle 23">
              <a:extLst>
                <a:ext uri="{FF2B5EF4-FFF2-40B4-BE49-F238E27FC236}">
                  <a16:creationId xmlns:a16="http://schemas.microsoft.com/office/drawing/2014/main" id="{6C2617E2-2A34-4F54-9E69-3950165E43ED}"/>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7" name="Rectangle 23">
              <a:extLst>
                <a:ext uri="{FF2B5EF4-FFF2-40B4-BE49-F238E27FC236}">
                  <a16:creationId xmlns:a16="http://schemas.microsoft.com/office/drawing/2014/main" id="{9FE1C1B6-2879-46C7-8C1D-06DE82D03923}"/>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8" name="Group 1007">
            <a:extLst>
              <a:ext uri="{FF2B5EF4-FFF2-40B4-BE49-F238E27FC236}">
                <a16:creationId xmlns:a16="http://schemas.microsoft.com/office/drawing/2014/main" id="{A3468F05-C88E-4FB4-AAFB-9A0876E4C317}"/>
              </a:ext>
            </a:extLst>
          </p:cNvPr>
          <p:cNvGrpSpPr/>
          <p:nvPr/>
        </p:nvGrpSpPr>
        <p:grpSpPr>
          <a:xfrm rot="300000" flipH="1">
            <a:off x="5812779" y="1432492"/>
            <a:ext cx="828187" cy="109432"/>
            <a:chOff x="12544228" y="7271916"/>
            <a:chExt cx="829219" cy="109432"/>
          </a:xfrm>
        </p:grpSpPr>
        <p:sp>
          <p:nvSpPr>
            <p:cNvPr id="1009" name="Rectangle 23">
              <a:extLst>
                <a:ext uri="{FF2B5EF4-FFF2-40B4-BE49-F238E27FC236}">
                  <a16:creationId xmlns:a16="http://schemas.microsoft.com/office/drawing/2014/main" id="{5C86BDAE-87FA-48DC-B04C-75C85DCB1486}"/>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0" name="Rectangle 23">
              <a:extLst>
                <a:ext uri="{FF2B5EF4-FFF2-40B4-BE49-F238E27FC236}">
                  <a16:creationId xmlns:a16="http://schemas.microsoft.com/office/drawing/2014/main" id="{9C04D93C-F973-45AC-99A9-A62AEF8A379E}"/>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11" name="Group 1010">
            <a:extLst>
              <a:ext uri="{FF2B5EF4-FFF2-40B4-BE49-F238E27FC236}">
                <a16:creationId xmlns:a16="http://schemas.microsoft.com/office/drawing/2014/main" id="{1BAA41D8-BABD-4359-9212-0A687A16EABF}"/>
              </a:ext>
            </a:extLst>
          </p:cNvPr>
          <p:cNvGrpSpPr/>
          <p:nvPr/>
        </p:nvGrpSpPr>
        <p:grpSpPr>
          <a:xfrm rot="480000" flipH="1">
            <a:off x="5823927" y="1078007"/>
            <a:ext cx="845394" cy="77019"/>
            <a:chOff x="12518004" y="7277574"/>
            <a:chExt cx="845394" cy="77019"/>
          </a:xfrm>
        </p:grpSpPr>
        <p:sp>
          <p:nvSpPr>
            <p:cNvPr id="1012" name="Rectangle 23">
              <a:extLst>
                <a:ext uri="{FF2B5EF4-FFF2-40B4-BE49-F238E27FC236}">
                  <a16:creationId xmlns:a16="http://schemas.microsoft.com/office/drawing/2014/main" id="{B449041C-D202-49D8-87EF-73255F0A4CD2}"/>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3" name="Rectangle 23">
              <a:extLst>
                <a:ext uri="{FF2B5EF4-FFF2-40B4-BE49-F238E27FC236}">
                  <a16:creationId xmlns:a16="http://schemas.microsoft.com/office/drawing/2014/main" id="{3BB01B8D-95A8-4E05-814F-F778EC8E61A3}"/>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8" name="Rectangle 27">
            <a:extLst>
              <a:ext uri="{FF2B5EF4-FFF2-40B4-BE49-F238E27FC236}">
                <a16:creationId xmlns:a16="http://schemas.microsoft.com/office/drawing/2014/main" id="{0B93E9E7-2569-4364-9E76-44A22AC506C2}"/>
              </a:ext>
            </a:extLst>
          </p:cNvPr>
          <p:cNvSpPr/>
          <p:nvPr/>
        </p:nvSpPr>
        <p:spPr>
          <a:xfrm flipH="1">
            <a:off x="7667651" y="240147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5" name="Rectangle 1014">
            <a:extLst>
              <a:ext uri="{FF2B5EF4-FFF2-40B4-BE49-F238E27FC236}">
                <a16:creationId xmlns:a16="http://schemas.microsoft.com/office/drawing/2014/main" id="{E01F3360-BEC3-40BD-B6A8-E1336B6B60C4}"/>
              </a:ext>
            </a:extLst>
          </p:cNvPr>
          <p:cNvSpPr/>
          <p:nvPr/>
        </p:nvSpPr>
        <p:spPr>
          <a:xfrm flipH="1">
            <a:off x="7667651" y="266306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6" name="Rectangle 1015">
            <a:extLst>
              <a:ext uri="{FF2B5EF4-FFF2-40B4-BE49-F238E27FC236}">
                <a16:creationId xmlns:a16="http://schemas.microsoft.com/office/drawing/2014/main" id="{991B9523-6F16-4537-B017-FD0FA70F4235}"/>
              </a:ext>
            </a:extLst>
          </p:cNvPr>
          <p:cNvSpPr/>
          <p:nvPr/>
        </p:nvSpPr>
        <p:spPr>
          <a:xfrm flipH="1">
            <a:off x="7667651" y="299375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7" name="Rectangle 1016">
            <a:extLst>
              <a:ext uri="{FF2B5EF4-FFF2-40B4-BE49-F238E27FC236}">
                <a16:creationId xmlns:a16="http://schemas.microsoft.com/office/drawing/2014/main" id="{53590D90-8BDE-4B82-8F3D-E03473EE6902}"/>
              </a:ext>
            </a:extLst>
          </p:cNvPr>
          <p:cNvSpPr/>
          <p:nvPr/>
        </p:nvSpPr>
        <p:spPr>
          <a:xfrm flipH="1">
            <a:off x="7667651" y="3357338"/>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8" name="Rectangle 1017">
            <a:extLst>
              <a:ext uri="{FF2B5EF4-FFF2-40B4-BE49-F238E27FC236}">
                <a16:creationId xmlns:a16="http://schemas.microsoft.com/office/drawing/2014/main" id="{EB3653BE-D9F6-4C2F-8DDB-69823C916DE6}"/>
              </a:ext>
            </a:extLst>
          </p:cNvPr>
          <p:cNvSpPr/>
          <p:nvPr/>
        </p:nvSpPr>
        <p:spPr>
          <a:xfrm flipH="1">
            <a:off x="7667651" y="3717363"/>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9" name="Rectangle 1018">
            <a:extLst>
              <a:ext uri="{FF2B5EF4-FFF2-40B4-BE49-F238E27FC236}">
                <a16:creationId xmlns:a16="http://schemas.microsoft.com/office/drawing/2014/main" id="{AAB7F440-D4DD-4625-AF1F-41809B3B6366}"/>
              </a:ext>
            </a:extLst>
          </p:cNvPr>
          <p:cNvSpPr/>
          <p:nvPr/>
        </p:nvSpPr>
        <p:spPr>
          <a:xfrm flipH="1">
            <a:off x="7667651" y="402278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0" name="Rectangle 1019">
            <a:extLst>
              <a:ext uri="{FF2B5EF4-FFF2-40B4-BE49-F238E27FC236}">
                <a16:creationId xmlns:a16="http://schemas.microsoft.com/office/drawing/2014/main" id="{54C51562-6061-4492-A3A5-CA47FEA1A81D}"/>
              </a:ext>
            </a:extLst>
          </p:cNvPr>
          <p:cNvSpPr/>
          <p:nvPr/>
        </p:nvSpPr>
        <p:spPr>
          <a:xfrm flipH="1">
            <a:off x="7667651" y="438280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1" name="Rectangle 1020">
            <a:extLst>
              <a:ext uri="{FF2B5EF4-FFF2-40B4-BE49-F238E27FC236}">
                <a16:creationId xmlns:a16="http://schemas.microsoft.com/office/drawing/2014/main" id="{E77C1227-FE7B-4C31-A199-7A643C19AD34}"/>
              </a:ext>
            </a:extLst>
          </p:cNvPr>
          <p:cNvSpPr/>
          <p:nvPr/>
        </p:nvSpPr>
        <p:spPr>
          <a:xfrm flipH="1">
            <a:off x="7667651" y="4700368"/>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2" name="Rectangle 1021">
            <a:extLst>
              <a:ext uri="{FF2B5EF4-FFF2-40B4-BE49-F238E27FC236}">
                <a16:creationId xmlns:a16="http://schemas.microsoft.com/office/drawing/2014/main" id="{50A9BA96-1E1B-450A-951E-D13C934792C1}"/>
              </a:ext>
            </a:extLst>
          </p:cNvPr>
          <p:cNvSpPr/>
          <p:nvPr/>
        </p:nvSpPr>
        <p:spPr>
          <a:xfrm flipH="1">
            <a:off x="7667651" y="503322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3" name="Rectangle 1022">
            <a:extLst>
              <a:ext uri="{FF2B5EF4-FFF2-40B4-BE49-F238E27FC236}">
                <a16:creationId xmlns:a16="http://schemas.microsoft.com/office/drawing/2014/main" id="{084161B1-A78A-4041-9F15-0DDAD65E8752}"/>
              </a:ext>
            </a:extLst>
          </p:cNvPr>
          <p:cNvSpPr/>
          <p:nvPr/>
        </p:nvSpPr>
        <p:spPr>
          <a:xfrm flipH="1">
            <a:off x="7667651" y="538980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4" name="Rectangle 1023">
            <a:extLst>
              <a:ext uri="{FF2B5EF4-FFF2-40B4-BE49-F238E27FC236}">
                <a16:creationId xmlns:a16="http://schemas.microsoft.com/office/drawing/2014/main" id="{69FC5CB3-2971-4433-A1D6-11FE5C0AAC89}"/>
              </a:ext>
            </a:extLst>
          </p:cNvPr>
          <p:cNvSpPr/>
          <p:nvPr/>
        </p:nvSpPr>
        <p:spPr>
          <a:xfrm flipH="1">
            <a:off x="7667651" y="568999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0" name="Rectangle 1029">
            <a:extLst>
              <a:ext uri="{FF2B5EF4-FFF2-40B4-BE49-F238E27FC236}">
                <a16:creationId xmlns:a16="http://schemas.microsoft.com/office/drawing/2014/main" id="{A62EE1E0-7A3A-47DE-B4A9-89E119F680B8}"/>
              </a:ext>
            </a:extLst>
          </p:cNvPr>
          <p:cNvSpPr/>
          <p:nvPr/>
        </p:nvSpPr>
        <p:spPr>
          <a:xfrm flipH="1">
            <a:off x="6553594" y="5817914"/>
            <a:ext cx="1828800" cy="100067"/>
          </a:xfrm>
          <a:prstGeom prst="rect">
            <a:avLst/>
          </a:prstGeom>
          <a:solidFill>
            <a:schemeClr val="bg1">
              <a:lumMod val="75000"/>
            </a:schemeClr>
          </a:solidFill>
          <a:ln>
            <a:no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9" name="Freeform: Shape 1138">
            <a:extLst>
              <a:ext uri="{FF2B5EF4-FFF2-40B4-BE49-F238E27FC236}">
                <a16:creationId xmlns:a16="http://schemas.microsoft.com/office/drawing/2014/main" id="{D38501F3-71E9-4C85-ABB7-6AD5F475D7FE}"/>
              </a:ext>
            </a:extLst>
          </p:cNvPr>
          <p:cNvSpPr/>
          <p:nvPr/>
        </p:nvSpPr>
        <p:spPr>
          <a:xfrm flipH="1" flipV="1">
            <a:off x="5949700" y="5894740"/>
            <a:ext cx="2436222" cy="56159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5" name="Rectangle 1024">
            <a:extLst>
              <a:ext uri="{FF2B5EF4-FFF2-40B4-BE49-F238E27FC236}">
                <a16:creationId xmlns:a16="http://schemas.microsoft.com/office/drawing/2014/main" id="{EC9BF2A9-7CFB-43FD-9720-ECFE43C03B7F}"/>
              </a:ext>
            </a:extLst>
          </p:cNvPr>
          <p:cNvSpPr/>
          <p:nvPr/>
        </p:nvSpPr>
        <p:spPr>
          <a:xfrm flipH="1">
            <a:off x="7667651" y="594526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 name="Group 34">
            <a:extLst>
              <a:ext uri="{FF2B5EF4-FFF2-40B4-BE49-F238E27FC236}">
                <a16:creationId xmlns:a16="http://schemas.microsoft.com/office/drawing/2014/main" id="{6D0FDA2C-AC0F-4319-A046-D8322FDAF5E4}"/>
              </a:ext>
            </a:extLst>
          </p:cNvPr>
          <p:cNvGrpSpPr/>
          <p:nvPr/>
        </p:nvGrpSpPr>
        <p:grpSpPr>
          <a:xfrm flipH="1">
            <a:off x="5794492" y="6492367"/>
            <a:ext cx="390410" cy="487004"/>
            <a:chOff x="13013904" y="11494434"/>
            <a:chExt cx="390410" cy="487004"/>
          </a:xfrm>
        </p:grpSpPr>
        <p:grpSp>
          <p:nvGrpSpPr>
            <p:cNvPr id="34" name="Group 33">
              <a:extLst>
                <a:ext uri="{FF2B5EF4-FFF2-40B4-BE49-F238E27FC236}">
                  <a16:creationId xmlns:a16="http://schemas.microsoft.com/office/drawing/2014/main" id="{7978BD03-9707-419E-8F61-7FB6069ECFC5}"/>
                </a:ext>
              </a:extLst>
            </p:cNvPr>
            <p:cNvGrpSpPr/>
            <p:nvPr/>
          </p:nvGrpSpPr>
          <p:grpSpPr>
            <a:xfrm>
              <a:off x="13061249" y="11494434"/>
              <a:ext cx="291638" cy="165353"/>
              <a:chOff x="13061249" y="11494434"/>
              <a:chExt cx="291638" cy="165353"/>
            </a:xfrm>
          </p:grpSpPr>
          <p:sp>
            <p:nvSpPr>
              <p:cNvPr id="1040" name="Oval 1039">
                <a:extLst>
                  <a:ext uri="{FF2B5EF4-FFF2-40B4-BE49-F238E27FC236}">
                    <a16:creationId xmlns:a16="http://schemas.microsoft.com/office/drawing/2014/main" id="{DFEED925-E359-4C23-969D-0B0CBE377FDA}"/>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8" name="Flowchart: Manual Operation 1037">
                <a:extLst>
                  <a:ext uri="{FF2B5EF4-FFF2-40B4-BE49-F238E27FC236}">
                    <a16:creationId xmlns:a16="http://schemas.microsoft.com/office/drawing/2014/main" id="{BC533C3D-A01E-48A8-92B0-34916F9993DE}"/>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95" name="Group 1094">
              <a:extLst>
                <a:ext uri="{FF2B5EF4-FFF2-40B4-BE49-F238E27FC236}">
                  <a16:creationId xmlns:a16="http://schemas.microsoft.com/office/drawing/2014/main" id="{805C0BCF-6052-4B4C-8D22-28D4339FE25A}"/>
                </a:ext>
              </a:extLst>
            </p:cNvPr>
            <p:cNvGrpSpPr/>
            <p:nvPr/>
          </p:nvGrpSpPr>
          <p:grpSpPr>
            <a:xfrm flipH="1">
              <a:off x="13013904" y="11561821"/>
              <a:ext cx="390410" cy="419617"/>
              <a:chOff x="11149961" y="3937895"/>
              <a:chExt cx="713236" cy="754981"/>
            </a:xfrm>
          </p:grpSpPr>
          <p:sp>
            <p:nvSpPr>
              <p:cNvPr id="1096" name="Oval 1095">
                <a:extLst>
                  <a:ext uri="{FF2B5EF4-FFF2-40B4-BE49-F238E27FC236}">
                    <a16:creationId xmlns:a16="http://schemas.microsoft.com/office/drawing/2014/main" id="{BFB65839-9272-4EC4-A95A-DBB3B12A4FD5}"/>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7" name="Oval 1096">
                <a:extLst>
                  <a:ext uri="{FF2B5EF4-FFF2-40B4-BE49-F238E27FC236}">
                    <a16:creationId xmlns:a16="http://schemas.microsoft.com/office/drawing/2014/main" id="{922479CF-7522-4DC0-8A1B-EEFCEF12800E}"/>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8" name="Freeform: Shape 1097">
                <a:extLst>
                  <a:ext uri="{FF2B5EF4-FFF2-40B4-BE49-F238E27FC236}">
                    <a16:creationId xmlns:a16="http://schemas.microsoft.com/office/drawing/2014/main" id="{52169CAD-8E00-41F6-AE0D-07DEE494118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9" name="Oval 1098">
                <a:extLst>
                  <a:ext uri="{FF2B5EF4-FFF2-40B4-BE49-F238E27FC236}">
                    <a16:creationId xmlns:a16="http://schemas.microsoft.com/office/drawing/2014/main" id="{C7995E7C-7849-475C-8606-F07C0909142F}"/>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0" name="Freeform: Shape 1099">
                <a:extLst>
                  <a:ext uri="{FF2B5EF4-FFF2-40B4-BE49-F238E27FC236}">
                    <a16:creationId xmlns:a16="http://schemas.microsoft.com/office/drawing/2014/main" id="{09A97CB4-20A6-452F-81EF-456D2E9597F8}"/>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1" name="Freeform: Shape 1100">
                <a:extLst>
                  <a:ext uri="{FF2B5EF4-FFF2-40B4-BE49-F238E27FC236}">
                    <a16:creationId xmlns:a16="http://schemas.microsoft.com/office/drawing/2014/main" id="{73476AF1-C361-4BAE-B6F5-EC9D495BCFF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2" name="Freeform: Shape 1101">
                <a:extLst>
                  <a:ext uri="{FF2B5EF4-FFF2-40B4-BE49-F238E27FC236}">
                    <a16:creationId xmlns:a16="http://schemas.microsoft.com/office/drawing/2014/main" id="{0A477D3E-52C5-4FF5-9929-E736E35612E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115" name="Group 1114">
            <a:extLst>
              <a:ext uri="{FF2B5EF4-FFF2-40B4-BE49-F238E27FC236}">
                <a16:creationId xmlns:a16="http://schemas.microsoft.com/office/drawing/2014/main" id="{AC399B48-424C-41B1-800C-4B5ED13C5D21}"/>
              </a:ext>
            </a:extLst>
          </p:cNvPr>
          <p:cNvGrpSpPr/>
          <p:nvPr/>
        </p:nvGrpSpPr>
        <p:grpSpPr>
          <a:xfrm flipH="1">
            <a:off x="7538802" y="6492367"/>
            <a:ext cx="390410" cy="487004"/>
            <a:chOff x="13013904" y="11494434"/>
            <a:chExt cx="390410" cy="487004"/>
          </a:xfrm>
        </p:grpSpPr>
        <p:grpSp>
          <p:nvGrpSpPr>
            <p:cNvPr id="1116" name="Group 1115">
              <a:extLst>
                <a:ext uri="{FF2B5EF4-FFF2-40B4-BE49-F238E27FC236}">
                  <a16:creationId xmlns:a16="http://schemas.microsoft.com/office/drawing/2014/main" id="{3DE77335-9346-4D25-A635-0DDC11E9E93A}"/>
                </a:ext>
              </a:extLst>
            </p:cNvPr>
            <p:cNvGrpSpPr/>
            <p:nvPr/>
          </p:nvGrpSpPr>
          <p:grpSpPr>
            <a:xfrm>
              <a:off x="13061249" y="11494434"/>
              <a:ext cx="291638" cy="165353"/>
              <a:chOff x="13061249" y="11494434"/>
              <a:chExt cx="291638" cy="165353"/>
            </a:xfrm>
          </p:grpSpPr>
          <p:sp>
            <p:nvSpPr>
              <p:cNvPr id="1125" name="Oval 1124">
                <a:extLst>
                  <a:ext uri="{FF2B5EF4-FFF2-40B4-BE49-F238E27FC236}">
                    <a16:creationId xmlns:a16="http://schemas.microsoft.com/office/drawing/2014/main" id="{67018154-D7FC-4EA5-B25F-8E06377827C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6" name="Flowchart: Manual Operation 1125">
                <a:extLst>
                  <a:ext uri="{FF2B5EF4-FFF2-40B4-BE49-F238E27FC236}">
                    <a16:creationId xmlns:a16="http://schemas.microsoft.com/office/drawing/2014/main" id="{C22876CA-D8C8-40BE-ABC0-ECEEF2A0363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17" name="Group 1116">
              <a:extLst>
                <a:ext uri="{FF2B5EF4-FFF2-40B4-BE49-F238E27FC236}">
                  <a16:creationId xmlns:a16="http://schemas.microsoft.com/office/drawing/2014/main" id="{E33AF028-1253-40D7-8EE6-115D035A0582}"/>
                </a:ext>
              </a:extLst>
            </p:cNvPr>
            <p:cNvGrpSpPr/>
            <p:nvPr/>
          </p:nvGrpSpPr>
          <p:grpSpPr>
            <a:xfrm flipH="1">
              <a:off x="13013904" y="11561821"/>
              <a:ext cx="390410" cy="419617"/>
              <a:chOff x="11149961" y="3937895"/>
              <a:chExt cx="713236" cy="754981"/>
            </a:xfrm>
          </p:grpSpPr>
          <p:sp>
            <p:nvSpPr>
              <p:cNvPr id="1118" name="Oval 1117">
                <a:extLst>
                  <a:ext uri="{FF2B5EF4-FFF2-40B4-BE49-F238E27FC236}">
                    <a16:creationId xmlns:a16="http://schemas.microsoft.com/office/drawing/2014/main" id="{C7730F51-E2C6-47B0-8410-35A1B9E83F0E}"/>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9" name="Oval 1118">
                <a:extLst>
                  <a:ext uri="{FF2B5EF4-FFF2-40B4-BE49-F238E27FC236}">
                    <a16:creationId xmlns:a16="http://schemas.microsoft.com/office/drawing/2014/main" id="{DEDC2A87-5C40-44AD-B541-566B9A69748B}"/>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0" name="Freeform: Shape 1119">
                <a:extLst>
                  <a:ext uri="{FF2B5EF4-FFF2-40B4-BE49-F238E27FC236}">
                    <a16:creationId xmlns:a16="http://schemas.microsoft.com/office/drawing/2014/main" id="{A90F2E36-FC64-4AD6-9700-43206F8FE598}"/>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1" name="Oval 1120">
                <a:extLst>
                  <a:ext uri="{FF2B5EF4-FFF2-40B4-BE49-F238E27FC236}">
                    <a16:creationId xmlns:a16="http://schemas.microsoft.com/office/drawing/2014/main" id="{B8EBA31C-E5A1-444C-AFD0-9C14926E9A5D}"/>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2" name="Freeform: Shape 1121">
                <a:extLst>
                  <a:ext uri="{FF2B5EF4-FFF2-40B4-BE49-F238E27FC236}">
                    <a16:creationId xmlns:a16="http://schemas.microsoft.com/office/drawing/2014/main" id="{31E90FD9-926E-4145-ACE3-7F3ED4B55B83}"/>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3" name="Freeform: Shape 1122">
                <a:extLst>
                  <a:ext uri="{FF2B5EF4-FFF2-40B4-BE49-F238E27FC236}">
                    <a16:creationId xmlns:a16="http://schemas.microsoft.com/office/drawing/2014/main" id="{7B309C2B-FCA3-402F-A5B3-210F7AF5AA5A}"/>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4" name="Freeform: Shape 1123">
                <a:extLst>
                  <a:ext uri="{FF2B5EF4-FFF2-40B4-BE49-F238E27FC236}">
                    <a16:creationId xmlns:a16="http://schemas.microsoft.com/office/drawing/2014/main" id="{4ADDCB47-97B7-458F-A6A4-4F95053B0F8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1143" name="Rectangle 1142">
            <a:extLst>
              <a:ext uri="{FF2B5EF4-FFF2-40B4-BE49-F238E27FC236}">
                <a16:creationId xmlns:a16="http://schemas.microsoft.com/office/drawing/2014/main" id="{4D54B003-7611-4143-B2D5-EC173B2CC751}"/>
              </a:ext>
            </a:extLst>
          </p:cNvPr>
          <p:cNvSpPr/>
          <p:nvPr/>
        </p:nvSpPr>
        <p:spPr>
          <a:xfrm flipH="1">
            <a:off x="7667651" y="206688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8" name="Rectangle 1147">
            <a:extLst>
              <a:ext uri="{FF2B5EF4-FFF2-40B4-BE49-F238E27FC236}">
                <a16:creationId xmlns:a16="http://schemas.microsoft.com/office/drawing/2014/main" id="{4DB00FD8-F3E9-4A17-AB12-5E432B9C0A14}"/>
              </a:ext>
            </a:extLst>
          </p:cNvPr>
          <p:cNvSpPr/>
          <p:nvPr/>
        </p:nvSpPr>
        <p:spPr>
          <a:xfrm flipH="1">
            <a:off x="7667651" y="1751323"/>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9" name="Rectangle 1148">
            <a:extLst>
              <a:ext uri="{FF2B5EF4-FFF2-40B4-BE49-F238E27FC236}">
                <a16:creationId xmlns:a16="http://schemas.microsoft.com/office/drawing/2014/main" id="{95BC3F85-E224-4FFE-BC06-1EFD813CCD3A}"/>
              </a:ext>
            </a:extLst>
          </p:cNvPr>
          <p:cNvSpPr/>
          <p:nvPr/>
        </p:nvSpPr>
        <p:spPr>
          <a:xfrm flipH="1">
            <a:off x="7667651" y="1472426"/>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0" name="Rectangle 1149">
            <a:extLst>
              <a:ext uri="{FF2B5EF4-FFF2-40B4-BE49-F238E27FC236}">
                <a16:creationId xmlns:a16="http://schemas.microsoft.com/office/drawing/2014/main" id="{5DC59107-19E7-46D9-8BD4-3A480819A2D6}"/>
              </a:ext>
            </a:extLst>
          </p:cNvPr>
          <p:cNvSpPr/>
          <p:nvPr/>
        </p:nvSpPr>
        <p:spPr>
          <a:xfrm flipH="1">
            <a:off x="7667651" y="114913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3909D67A-7CB4-4C82-A872-A6594D205F07}"/>
              </a:ext>
            </a:extLst>
          </p:cNvPr>
          <p:cNvGrpSpPr/>
          <p:nvPr/>
        </p:nvGrpSpPr>
        <p:grpSpPr>
          <a:xfrm rot="420000" flipH="1">
            <a:off x="5799665" y="2921294"/>
            <a:ext cx="883969" cy="101303"/>
            <a:chOff x="12516606" y="8868982"/>
            <a:chExt cx="883969" cy="101303"/>
          </a:xfrm>
        </p:grpSpPr>
        <p:sp>
          <p:nvSpPr>
            <p:cNvPr id="994" name="Rectangle 23">
              <a:extLst>
                <a:ext uri="{FF2B5EF4-FFF2-40B4-BE49-F238E27FC236}">
                  <a16:creationId xmlns:a16="http://schemas.microsoft.com/office/drawing/2014/main" id="{F321B003-7F2C-43D8-8E77-C0755C965084}"/>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Rectangle 23">
              <a:extLst>
                <a:ext uri="{FF2B5EF4-FFF2-40B4-BE49-F238E27FC236}">
                  <a16:creationId xmlns:a16="http://schemas.microsoft.com/office/drawing/2014/main" id="{481642FD-C5DB-4059-A6DC-4B8CB53AD452}"/>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0" name="Group 49">
            <a:extLst>
              <a:ext uri="{FF2B5EF4-FFF2-40B4-BE49-F238E27FC236}">
                <a16:creationId xmlns:a16="http://schemas.microsoft.com/office/drawing/2014/main" id="{9E03C83B-79A6-496B-8053-9BBF4336E58B}"/>
              </a:ext>
            </a:extLst>
          </p:cNvPr>
          <p:cNvGrpSpPr/>
          <p:nvPr/>
        </p:nvGrpSpPr>
        <p:grpSpPr>
          <a:xfrm>
            <a:off x="5839309" y="4323557"/>
            <a:ext cx="2523035" cy="409016"/>
            <a:chOff x="8770139" y="7594649"/>
            <a:chExt cx="2523035" cy="409016"/>
          </a:xfrm>
        </p:grpSpPr>
        <p:sp>
          <p:nvSpPr>
            <p:cNvPr id="38" name="Flowchart: Data 37">
              <a:extLst>
                <a:ext uri="{FF2B5EF4-FFF2-40B4-BE49-F238E27FC236}">
                  <a16:creationId xmlns:a16="http://schemas.microsoft.com/office/drawing/2014/main" id="{423D1171-C76F-4043-A933-7E4FE9DADB12}"/>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95" name="Group 1194">
              <a:extLst>
                <a:ext uri="{FF2B5EF4-FFF2-40B4-BE49-F238E27FC236}">
                  <a16:creationId xmlns:a16="http://schemas.microsoft.com/office/drawing/2014/main" id="{46D391DA-1C2C-4A94-B729-F24753C054C6}"/>
                </a:ext>
              </a:extLst>
            </p:cNvPr>
            <p:cNvGrpSpPr/>
            <p:nvPr/>
          </p:nvGrpSpPr>
          <p:grpSpPr>
            <a:xfrm>
              <a:off x="9020745" y="7594649"/>
              <a:ext cx="539196" cy="273586"/>
              <a:chOff x="8304029" y="8827694"/>
              <a:chExt cx="539196" cy="273586"/>
            </a:xfrm>
          </p:grpSpPr>
          <p:grpSp>
            <p:nvGrpSpPr>
              <p:cNvPr id="1196" name="Group 1195">
                <a:extLst>
                  <a:ext uri="{FF2B5EF4-FFF2-40B4-BE49-F238E27FC236}">
                    <a16:creationId xmlns:a16="http://schemas.microsoft.com/office/drawing/2014/main" id="{FAFD6DCC-CF60-44C1-87F3-4FE84DDF3AFF}"/>
                  </a:ext>
                </a:extLst>
              </p:cNvPr>
              <p:cNvGrpSpPr>
                <a:grpSpLocks noChangeAspect="1"/>
              </p:cNvGrpSpPr>
              <p:nvPr/>
            </p:nvGrpSpPr>
            <p:grpSpPr>
              <a:xfrm>
                <a:off x="8327185" y="8873425"/>
                <a:ext cx="469906" cy="226718"/>
                <a:chOff x="7878776" y="8673173"/>
                <a:chExt cx="912358" cy="440189"/>
              </a:xfrm>
            </p:grpSpPr>
            <p:sp>
              <p:nvSpPr>
                <p:cNvPr id="1203" name="Oval 1202">
                  <a:extLst>
                    <a:ext uri="{FF2B5EF4-FFF2-40B4-BE49-F238E27FC236}">
                      <a16:creationId xmlns:a16="http://schemas.microsoft.com/office/drawing/2014/main" id="{C077B710-1068-4EF4-8F73-BA8566C3418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4" name="Cylinder 43">
                  <a:extLst>
                    <a:ext uri="{FF2B5EF4-FFF2-40B4-BE49-F238E27FC236}">
                      <a16:creationId xmlns:a16="http://schemas.microsoft.com/office/drawing/2014/main" id="{41E23C7E-E982-4F94-A793-DC5B1532DF2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5" name="Oval 1204">
                  <a:extLst>
                    <a:ext uri="{FF2B5EF4-FFF2-40B4-BE49-F238E27FC236}">
                      <a16:creationId xmlns:a16="http://schemas.microsoft.com/office/drawing/2014/main" id="{4EEE84A4-FC7E-4A6D-80BD-50C13DAAF78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7" name="Freeform: Shape 1196">
                <a:extLst>
                  <a:ext uri="{FF2B5EF4-FFF2-40B4-BE49-F238E27FC236}">
                    <a16:creationId xmlns:a16="http://schemas.microsoft.com/office/drawing/2014/main" id="{1D5E9CFC-8C56-415B-B02A-7324EEC12C8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8" name="Freeform: Shape 1197">
                <a:extLst>
                  <a:ext uri="{FF2B5EF4-FFF2-40B4-BE49-F238E27FC236}">
                    <a16:creationId xmlns:a16="http://schemas.microsoft.com/office/drawing/2014/main" id="{7ED47D17-7024-4044-9C0C-D3478BA155C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99" name="Group 1198">
                <a:extLst>
                  <a:ext uri="{FF2B5EF4-FFF2-40B4-BE49-F238E27FC236}">
                    <a16:creationId xmlns:a16="http://schemas.microsoft.com/office/drawing/2014/main" id="{C920354E-6875-4523-9210-235B390BD149}"/>
                  </a:ext>
                </a:extLst>
              </p:cNvPr>
              <p:cNvGrpSpPr/>
              <p:nvPr/>
            </p:nvGrpSpPr>
            <p:grpSpPr>
              <a:xfrm>
                <a:off x="8304029" y="8827694"/>
                <a:ext cx="539196" cy="273586"/>
                <a:chOff x="8146733" y="8358897"/>
                <a:chExt cx="539196" cy="273586"/>
              </a:xfrm>
            </p:grpSpPr>
            <p:sp>
              <p:nvSpPr>
                <p:cNvPr id="1201" name="Oval 45">
                  <a:extLst>
                    <a:ext uri="{FF2B5EF4-FFF2-40B4-BE49-F238E27FC236}">
                      <a16:creationId xmlns:a16="http://schemas.microsoft.com/office/drawing/2014/main" id="{D0A3281F-D5E8-4F88-8BDD-BB81D847FD6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2" name="Freeform: Shape 1201">
                  <a:extLst>
                    <a:ext uri="{FF2B5EF4-FFF2-40B4-BE49-F238E27FC236}">
                      <a16:creationId xmlns:a16="http://schemas.microsoft.com/office/drawing/2014/main" id="{88D56C2F-8BAB-451E-8E99-9AD19A771CB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00" name="Freeform: Shape 1199">
                <a:extLst>
                  <a:ext uri="{FF2B5EF4-FFF2-40B4-BE49-F238E27FC236}">
                    <a16:creationId xmlns:a16="http://schemas.microsoft.com/office/drawing/2014/main" id="{B021B4A2-9ABF-414E-8969-A4324A2E1B9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49" name="Group 48">
              <a:extLst>
                <a:ext uri="{FF2B5EF4-FFF2-40B4-BE49-F238E27FC236}">
                  <a16:creationId xmlns:a16="http://schemas.microsoft.com/office/drawing/2014/main" id="{2AEDB8F3-0346-4AE9-AD7C-A89D672D1322}"/>
                </a:ext>
              </a:extLst>
            </p:cNvPr>
            <p:cNvGrpSpPr/>
            <p:nvPr/>
          </p:nvGrpSpPr>
          <p:grpSpPr>
            <a:xfrm>
              <a:off x="8868625" y="7689717"/>
              <a:ext cx="539196" cy="273586"/>
              <a:chOff x="8304029" y="8827694"/>
              <a:chExt cx="539196" cy="273586"/>
            </a:xfrm>
          </p:grpSpPr>
          <p:grpSp>
            <p:nvGrpSpPr>
              <p:cNvPr id="45" name="Group 44">
                <a:extLst>
                  <a:ext uri="{FF2B5EF4-FFF2-40B4-BE49-F238E27FC236}">
                    <a16:creationId xmlns:a16="http://schemas.microsoft.com/office/drawing/2014/main" id="{6AE47E9D-7560-473D-A24C-0585C5E703D3}"/>
                  </a:ext>
                </a:extLst>
              </p:cNvPr>
              <p:cNvGrpSpPr>
                <a:grpSpLocks noChangeAspect="1"/>
              </p:cNvGrpSpPr>
              <p:nvPr/>
            </p:nvGrpSpPr>
            <p:grpSpPr>
              <a:xfrm>
                <a:off x="8327185" y="8873425"/>
                <a:ext cx="469906" cy="226718"/>
                <a:chOff x="7878776" y="8673173"/>
                <a:chExt cx="912358" cy="440189"/>
              </a:xfrm>
            </p:grpSpPr>
            <p:sp>
              <p:nvSpPr>
                <p:cNvPr id="1185" name="Oval 1184">
                  <a:extLst>
                    <a:ext uri="{FF2B5EF4-FFF2-40B4-BE49-F238E27FC236}">
                      <a16:creationId xmlns:a16="http://schemas.microsoft.com/office/drawing/2014/main" id="{E954A20B-ADA3-4F39-ADF1-BF65C52F08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Cylinder 43">
                  <a:extLst>
                    <a:ext uri="{FF2B5EF4-FFF2-40B4-BE49-F238E27FC236}">
                      <a16:creationId xmlns:a16="http://schemas.microsoft.com/office/drawing/2014/main" id="{288B579F-DE3D-4E37-8275-371D08D6D65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Oval 1182">
                  <a:extLst>
                    <a:ext uri="{FF2B5EF4-FFF2-40B4-BE49-F238E27FC236}">
                      <a16:creationId xmlns:a16="http://schemas.microsoft.com/office/drawing/2014/main" id="{FA1CC22E-37E1-48B4-ABBF-03E774D1FC6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1" name="Freeform: Shape 1190">
                <a:extLst>
                  <a:ext uri="{FF2B5EF4-FFF2-40B4-BE49-F238E27FC236}">
                    <a16:creationId xmlns:a16="http://schemas.microsoft.com/office/drawing/2014/main" id="{7B896610-74E9-488C-B7C6-01B080A13D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2" name="Freeform: Shape 1191">
                <a:extLst>
                  <a:ext uri="{FF2B5EF4-FFF2-40B4-BE49-F238E27FC236}">
                    <a16:creationId xmlns:a16="http://schemas.microsoft.com/office/drawing/2014/main" id="{878F945E-5F87-4752-85C7-2B14F858A8B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8" name="Group 47">
                <a:extLst>
                  <a:ext uri="{FF2B5EF4-FFF2-40B4-BE49-F238E27FC236}">
                    <a16:creationId xmlns:a16="http://schemas.microsoft.com/office/drawing/2014/main" id="{0C29284D-B4BB-440A-9264-1AE9D6BE0A1B}"/>
                  </a:ext>
                </a:extLst>
              </p:cNvPr>
              <p:cNvGrpSpPr/>
              <p:nvPr/>
            </p:nvGrpSpPr>
            <p:grpSpPr>
              <a:xfrm>
                <a:off x="8304029" y="8827694"/>
                <a:ext cx="539196" cy="273586"/>
                <a:chOff x="8146733" y="8358897"/>
                <a:chExt cx="539196" cy="273586"/>
              </a:xfrm>
            </p:grpSpPr>
            <p:sp>
              <p:nvSpPr>
                <p:cNvPr id="46" name="Oval 45">
                  <a:extLst>
                    <a:ext uri="{FF2B5EF4-FFF2-40B4-BE49-F238E27FC236}">
                      <a16:creationId xmlns:a16="http://schemas.microsoft.com/office/drawing/2014/main" id="{8A8409B6-1D34-4108-B62D-D41979016F8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3" name="Freeform: Shape 1192">
                  <a:extLst>
                    <a:ext uri="{FF2B5EF4-FFF2-40B4-BE49-F238E27FC236}">
                      <a16:creationId xmlns:a16="http://schemas.microsoft.com/office/drawing/2014/main" id="{9B130D63-FCF8-4914-938E-1ED13A124AE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4" name="Freeform: Shape 1193">
                <a:extLst>
                  <a:ext uri="{FF2B5EF4-FFF2-40B4-BE49-F238E27FC236}">
                    <a16:creationId xmlns:a16="http://schemas.microsoft.com/office/drawing/2014/main" id="{087789FC-69BB-4A74-B1A4-969E2D426C9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06" name="Group 1205">
              <a:extLst>
                <a:ext uri="{FF2B5EF4-FFF2-40B4-BE49-F238E27FC236}">
                  <a16:creationId xmlns:a16="http://schemas.microsoft.com/office/drawing/2014/main" id="{A0E0137E-478B-4E20-B0A3-0B7CF63A886E}"/>
                </a:ext>
              </a:extLst>
            </p:cNvPr>
            <p:cNvGrpSpPr/>
            <p:nvPr/>
          </p:nvGrpSpPr>
          <p:grpSpPr>
            <a:xfrm>
              <a:off x="9370618" y="7607415"/>
              <a:ext cx="539196" cy="273586"/>
              <a:chOff x="8304029" y="8827694"/>
              <a:chExt cx="539196" cy="273586"/>
            </a:xfrm>
          </p:grpSpPr>
          <p:grpSp>
            <p:nvGrpSpPr>
              <p:cNvPr id="1207" name="Group 1206">
                <a:extLst>
                  <a:ext uri="{FF2B5EF4-FFF2-40B4-BE49-F238E27FC236}">
                    <a16:creationId xmlns:a16="http://schemas.microsoft.com/office/drawing/2014/main" id="{EF3A908F-80A7-4DAF-9A69-384C5627D570}"/>
                  </a:ext>
                </a:extLst>
              </p:cNvPr>
              <p:cNvGrpSpPr>
                <a:grpSpLocks noChangeAspect="1"/>
              </p:cNvGrpSpPr>
              <p:nvPr/>
            </p:nvGrpSpPr>
            <p:grpSpPr>
              <a:xfrm>
                <a:off x="8327185" y="8873425"/>
                <a:ext cx="469906" cy="226718"/>
                <a:chOff x="7878776" y="8673173"/>
                <a:chExt cx="912358" cy="440189"/>
              </a:xfrm>
            </p:grpSpPr>
            <p:sp>
              <p:nvSpPr>
                <p:cNvPr id="1214" name="Oval 1213">
                  <a:extLst>
                    <a:ext uri="{FF2B5EF4-FFF2-40B4-BE49-F238E27FC236}">
                      <a16:creationId xmlns:a16="http://schemas.microsoft.com/office/drawing/2014/main" id="{0E269FC0-30D4-40AF-99E6-D0C8CB7964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5" name="Cylinder 43">
                  <a:extLst>
                    <a:ext uri="{FF2B5EF4-FFF2-40B4-BE49-F238E27FC236}">
                      <a16:creationId xmlns:a16="http://schemas.microsoft.com/office/drawing/2014/main" id="{150DEAAB-2F54-4C5B-9EAE-E03A9E60783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6" name="Oval 1215">
                  <a:extLst>
                    <a:ext uri="{FF2B5EF4-FFF2-40B4-BE49-F238E27FC236}">
                      <a16:creationId xmlns:a16="http://schemas.microsoft.com/office/drawing/2014/main" id="{9D976A2F-4DCA-4E15-BC7A-B2D3FF9F3CD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08" name="Freeform: Shape 1207">
                <a:extLst>
                  <a:ext uri="{FF2B5EF4-FFF2-40B4-BE49-F238E27FC236}">
                    <a16:creationId xmlns:a16="http://schemas.microsoft.com/office/drawing/2014/main" id="{D55E1169-F374-4382-B683-DEA0F4E3099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9" name="Freeform: Shape 1208">
                <a:extLst>
                  <a:ext uri="{FF2B5EF4-FFF2-40B4-BE49-F238E27FC236}">
                    <a16:creationId xmlns:a16="http://schemas.microsoft.com/office/drawing/2014/main" id="{9EE36510-98AF-4E6A-B56E-0684EFB6C1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10" name="Group 1209">
                <a:extLst>
                  <a:ext uri="{FF2B5EF4-FFF2-40B4-BE49-F238E27FC236}">
                    <a16:creationId xmlns:a16="http://schemas.microsoft.com/office/drawing/2014/main" id="{830E66CE-7484-46E7-8C8F-6110EC8ECB48}"/>
                  </a:ext>
                </a:extLst>
              </p:cNvPr>
              <p:cNvGrpSpPr/>
              <p:nvPr/>
            </p:nvGrpSpPr>
            <p:grpSpPr>
              <a:xfrm>
                <a:off x="8304029" y="8827694"/>
                <a:ext cx="539196" cy="273586"/>
                <a:chOff x="8146733" y="8358897"/>
                <a:chExt cx="539196" cy="273586"/>
              </a:xfrm>
            </p:grpSpPr>
            <p:sp>
              <p:nvSpPr>
                <p:cNvPr id="1212" name="Oval 45">
                  <a:extLst>
                    <a:ext uri="{FF2B5EF4-FFF2-40B4-BE49-F238E27FC236}">
                      <a16:creationId xmlns:a16="http://schemas.microsoft.com/office/drawing/2014/main" id="{20DA0BB3-B40C-4EC4-B971-396686B1B10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3" name="Freeform: Shape 1212">
                  <a:extLst>
                    <a:ext uri="{FF2B5EF4-FFF2-40B4-BE49-F238E27FC236}">
                      <a16:creationId xmlns:a16="http://schemas.microsoft.com/office/drawing/2014/main" id="{9743AB6E-5662-459D-806F-48638FC107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11" name="Freeform: Shape 1210">
                <a:extLst>
                  <a:ext uri="{FF2B5EF4-FFF2-40B4-BE49-F238E27FC236}">
                    <a16:creationId xmlns:a16="http://schemas.microsoft.com/office/drawing/2014/main" id="{165E9F97-F735-4065-ABD0-6A6B1E1844B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17" name="Group 1216">
              <a:extLst>
                <a:ext uri="{FF2B5EF4-FFF2-40B4-BE49-F238E27FC236}">
                  <a16:creationId xmlns:a16="http://schemas.microsoft.com/office/drawing/2014/main" id="{2ADB474C-34C0-4B4A-9FDE-D02164F36B05}"/>
                </a:ext>
              </a:extLst>
            </p:cNvPr>
            <p:cNvGrpSpPr/>
            <p:nvPr/>
          </p:nvGrpSpPr>
          <p:grpSpPr>
            <a:xfrm>
              <a:off x="9827607" y="7620032"/>
              <a:ext cx="539196" cy="273586"/>
              <a:chOff x="8304029" y="8827694"/>
              <a:chExt cx="539196" cy="273586"/>
            </a:xfrm>
          </p:grpSpPr>
          <p:grpSp>
            <p:nvGrpSpPr>
              <p:cNvPr id="1218" name="Group 1217">
                <a:extLst>
                  <a:ext uri="{FF2B5EF4-FFF2-40B4-BE49-F238E27FC236}">
                    <a16:creationId xmlns:a16="http://schemas.microsoft.com/office/drawing/2014/main" id="{1730FAFF-AEB7-46C6-B80D-FF3D1D74F504}"/>
                  </a:ext>
                </a:extLst>
              </p:cNvPr>
              <p:cNvGrpSpPr>
                <a:grpSpLocks noChangeAspect="1"/>
              </p:cNvGrpSpPr>
              <p:nvPr/>
            </p:nvGrpSpPr>
            <p:grpSpPr>
              <a:xfrm>
                <a:off x="8327185" y="8873425"/>
                <a:ext cx="469906" cy="226718"/>
                <a:chOff x="7878776" y="8673173"/>
                <a:chExt cx="912358" cy="440189"/>
              </a:xfrm>
            </p:grpSpPr>
            <p:sp>
              <p:nvSpPr>
                <p:cNvPr id="1225" name="Oval 1224">
                  <a:extLst>
                    <a:ext uri="{FF2B5EF4-FFF2-40B4-BE49-F238E27FC236}">
                      <a16:creationId xmlns:a16="http://schemas.microsoft.com/office/drawing/2014/main" id="{974CAECB-79B0-4485-B68F-457C6D8679B1}"/>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6" name="Cylinder 43">
                  <a:extLst>
                    <a:ext uri="{FF2B5EF4-FFF2-40B4-BE49-F238E27FC236}">
                      <a16:creationId xmlns:a16="http://schemas.microsoft.com/office/drawing/2014/main" id="{E163408B-662E-4227-82F3-0897CAEB8C0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7" name="Oval 1226">
                  <a:extLst>
                    <a:ext uri="{FF2B5EF4-FFF2-40B4-BE49-F238E27FC236}">
                      <a16:creationId xmlns:a16="http://schemas.microsoft.com/office/drawing/2014/main" id="{23FB17CE-4974-470E-B6DE-57C38E907B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19" name="Freeform: Shape 1218">
                <a:extLst>
                  <a:ext uri="{FF2B5EF4-FFF2-40B4-BE49-F238E27FC236}">
                    <a16:creationId xmlns:a16="http://schemas.microsoft.com/office/drawing/2014/main" id="{317F0D26-7DC5-441F-919F-B23DF494B3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0" name="Freeform: Shape 1219">
                <a:extLst>
                  <a:ext uri="{FF2B5EF4-FFF2-40B4-BE49-F238E27FC236}">
                    <a16:creationId xmlns:a16="http://schemas.microsoft.com/office/drawing/2014/main" id="{01A1608C-169F-4A28-9E5F-88FC7241F867}"/>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21" name="Group 1220">
                <a:extLst>
                  <a:ext uri="{FF2B5EF4-FFF2-40B4-BE49-F238E27FC236}">
                    <a16:creationId xmlns:a16="http://schemas.microsoft.com/office/drawing/2014/main" id="{A623B1F5-71D8-4262-9E72-D488526572DC}"/>
                  </a:ext>
                </a:extLst>
              </p:cNvPr>
              <p:cNvGrpSpPr/>
              <p:nvPr/>
            </p:nvGrpSpPr>
            <p:grpSpPr>
              <a:xfrm>
                <a:off x="8304029" y="8827694"/>
                <a:ext cx="539196" cy="273586"/>
                <a:chOff x="8146733" y="8358897"/>
                <a:chExt cx="539196" cy="273586"/>
              </a:xfrm>
            </p:grpSpPr>
            <p:sp>
              <p:nvSpPr>
                <p:cNvPr id="1223" name="Oval 45">
                  <a:extLst>
                    <a:ext uri="{FF2B5EF4-FFF2-40B4-BE49-F238E27FC236}">
                      <a16:creationId xmlns:a16="http://schemas.microsoft.com/office/drawing/2014/main" id="{DB2085AB-AB9C-41F9-9F7D-A842F4777AD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4" name="Freeform: Shape 1223">
                  <a:extLst>
                    <a:ext uri="{FF2B5EF4-FFF2-40B4-BE49-F238E27FC236}">
                      <a16:creationId xmlns:a16="http://schemas.microsoft.com/office/drawing/2014/main" id="{3DC312E9-B23B-40BC-BA48-DBB0079A7B5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22" name="Freeform: Shape 1221">
                <a:extLst>
                  <a:ext uri="{FF2B5EF4-FFF2-40B4-BE49-F238E27FC236}">
                    <a16:creationId xmlns:a16="http://schemas.microsoft.com/office/drawing/2014/main" id="{E6CD25BC-50BD-46D2-9306-B94449B19BF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28" name="Group 1227">
              <a:extLst>
                <a:ext uri="{FF2B5EF4-FFF2-40B4-BE49-F238E27FC236}">
                  <a16:creationId xmlns:a16="http://schemas.microsoft.com/office/drawing/2014/main" id="{2A7B943E-A024-41EB-B1F5-9936CAB4C12A}"/>
                </a:ext>
              </a:extLst>
            </p:cNvPr>
            <p:cNvGrpSpPr/>
            <p:nvPr/>
          </p:nvGrpSpPr>
          <p:grpSpPr>
            <a:xfrm>
              <a:off x="10240212" y="7626411"/>
              <a:ext cx="539196" cy="273586"/>
              <a:chOff x="8304029" y="8827694"/>
              <a:chExt cx="539196" cy="273586"/>
            </a:xfrm>
          </p:grpSpPr>
          <p:grpSp>
            <p:nvGrpSpPr>
              <p:cNvPr id="1229" name="Group 1228">
                <a:extLst>
                  <a:ext uri="{FF2B5EF4-FFF2-40B4-BE49-F238E27FC236}">
                    <a16:creationId xmlns:a16="http://schemas.microsoft.com/office/drawing/2014/main" id="{2177CC8B-4D69-4AEA-BAAA-BACB6269AFA5}"/>
                  </a:ext>
                </a:extLst>
              </p:cNvPr>
              <p:cNvGrpSpPr>
                <a:grpSpLocks noChangeAspect="1"/>
              </p:cNvGrpSpPr>
              <p:nvPr/>
            </p:nvGrpSpPr>
            <p:grpSpPr>
              <a:xfrm>
                <a:off x="8327185" y="8873425"/>
                <a:ext cx="469906" cy="226718"/>
                <a:chOff x="7878776" y="8673173"/>
                <a:chExt cx="912358" cy="440189"/>
              </a:xfrm>
            </p:grpSpPr>
            <p:sp>
              <p:nvSpPr>
                <p:cNvPr id="1236" name="Oval 1235">
                  <a:extLst>
                    <a:ext uri="{FF2B5EF4-FFF2-40B4-BE49-F238E27FC236}">
                      <a16:creationId xmlns:a16="http://schemas.microsoft.com/office/drawing/2014/main" id="{E46DED70-7615-4248-814B-A4DDA249647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7" name="Cylinder 43">
                  <a:extLst>
                    <a:ext uri="{FF2B5EF4-FFF2-40B4-BE49-F238E27FC236}">
                      <a16:creationId xmlns:a16="http://schemas.microsoft.com/office/drawing/2014/main" id="{7F345C92-29C4-4462-BB01-685A76BE718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8" name="Oval 1237">
                  <a:extLst>
                    <a:ext uri="{FF2B5EF4-FFF2-40B4-BE49-F238E27FC236}">
                      <a16:creationId xmlns:a16="http://schemas.microsoft.com/office/drawing/2014/main" id="{3AE767EC-92EB-4E7D-892C-3FD7D39C0AE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30" name="Freeform: Shape 1229">
                <a:extLst>
                  <a:ext uri="{FF2B5EF4-FFF2-40B4-BE49-F238E27FC236}">
                    <a16:creationId xmlns:a16="http://schemas.microsoft.com/office/drawing/2014/main" id="{D980D939-8B93-4A58-A77F-1239CBA49AA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1" name="Freeform: Shape 1230">
                <a:extLst>
                  <a:ext uri="{FF2B5EF4-FFF2-40B4-BE49-F238E27FC236}">
                    <a16:creationId xmlns:a16="http://schemas.microsoft.com/office/drawing/2014/main" id="{5EFC53CE-D173-4D8C-A146-E0AFAB4942A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32" name="Group 1231">
                <a:extLst>
                  <a:ext uri="{FF2B5EF4-FFF2-40B4-BE49-F238E27FC236}">
                    <a16:creationId xmlns:a16="http://schemas.microsoft.com/office/drawing/2014/main" id="{C8248420-AAB2-4524-9C40-D7403E6A5444}"/>
                  </a:ext>
                </a:extLst>
              </p:cNvPr>
              <p:cNvGrpSpPr/>
              <p:nvPr/>
            </p:nvGrpSpPr>
            <p:grpSpPr>
              <a:xfrm>
                <a:off x="8304029" y="8827694"/>
                <a:ext cx="539196" cy="273586"/>
                <a:chOff x="8146733" y="8358897"/>
                <a:chExt cx="539196" cy="273586"/>
              </a:xfrm>
            </p:grpSpPr>
            <p:sp>
              <p:nvSpPr>
                <p:cNvPr id="1234" name="Oval 45">
                  <a:extLst>
                    <a:ext uri="{FF2B5EF4-FFF2-40B4-BE49-F238E27FC236}">
                      <a16:creationId xmlns:a16="http://schemas.microsoft.com/office/drawing/2014/main" id="{21E1A1E6-41D0-4D5A-BB1B-7C56AFBF3196}"/>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5" name="Freeform: Shape 1234">
                  <a:extLst>
                    <a:ext uri="{FF2B5EF4-FFF2-40B4-BE49-F238E27FC236}">
                      <a16:creationId xmlns:a16="http://schemas.microsoft.com/office/drawing/2014/main" id="{2765C2FC-F997-4F7D-8D13-C58344A943F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33" name="Freeform: Shape 1232">
                <a:extLst>
                  <a:ext uri="{FF2B5EF4-FFF2-40B4-BE49-F238E27FC236}">
                    <a16:creationId xmlns:a16="http://schemas.microsoft.com/office/drawing/2014/main" id="{EB819434-0572-4344-82AC-B7F76D7C7DC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39" name="Group 1238">
              <a:extLst>
                <a:ext uri="{FF2B5EF4-FFF2-40B4-BE49-F238E27FC236}">
                  <a16:creationId xmlns:a16="http://schemas.microsoft.com/office/drawing/2014/main" id="{20932798-B959-4258-A5E6-569BDB205FD8}"/>
                </a:ext>
              </a:extLst>
            </p:cNvPr>
            <p:cNvGrpSpPr/>
            <p:nvPr/>
          </p:nvGrpSpPr>
          <p:grpSpPr>
            <a:xfrm>
              <a:off x="10677828" y="7626411"/>
              <a:ext cx="539196" cy="273586"/>
              <a:chOff x="8304029" y="8827694"/>
              <a:chExt cx="539196" cy="273586"/>
            </a:xfrm>
          </p:grpSpPr>
          <p:grpSp>
            <p:nvGrpSpPr>
              <p:cNvPr id="1240" name="Group 1239">
                <a:extLst>
                  <a:ext uri="{FF2B5EF4-FFF2-40B4-BE49-F238E27FC236}">
                    <a16:creationId xmlns:a16="http://schemas.microsoft.com/office/drawing/2014/main" id="{F71AC9AE-213E-4567-B81D-29AFABD71916}"/>
                  </a:ext>
                </a:extLst>
              </p:cNvPr>
              <p:cNvGrpSpPr>
                <a:grpSpLocks noChangeAspect="1"/>
              </p:cNvGrpSpPr>
              <p:nvPr/>
            </p:nvGrpSpPr>
            <p:grpSpPr>
              <a:xfrm>
                <a:off x="8327185" y="8873425"/>
                <a:ext cx="469906" cy="226718"/>
                <a:chOff x="7878776" y="8673173"/>
                <a:chExt cx="912358" cy="440189"/>
              </a:xfrm>
            </p:grpSpPr>
            <p:sp>
              <p:nvSpPr>
                <p:cNvPr id="1247" name="Oval 1246">
                  <a:extLst>
                    <a:ext uri="{FF2B5EF4-FFF2-40B4-BE49-F238E27FC236}">
                      <a16:creationId xmlns:a16="http://schemas.microsoft.com/office/drawing/2014/main" id="{FAB39848-01B9-4F43-83DE-CA063FA0841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8" name="Cylinder 43">
                  <a:extLst>
                    <a:ext uri="{FF2B5EF4-FFF2-40B4-BE49-F238E27FC236}">
                      <a16:creationId xmlns:a16="http://schemas.microsoft.com/office/drawing/2014/main" id="{64C58654-AF19-4576-B090-8C4C49E0159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9" name="Oval 1248">
                  <a:extLst>
                    <a:ext uri="{FF2B5EF4-FFF2-40B4-BE49-F238E27FC236}">
                      <a16:creationId xmlns:a16="http://schemas.microsoft.com/office/drawing/2014/main" id="{EEEDC0A5-9D9B-4DA5-9D73-1A61891C46C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41" name="Freeform: Shape 1240">
                <a:extLst>
                  <a:ext uri="{FF2B5EF4-FFF2-40B4-BE49-F238E27FC236}">
                    <a16:creationId xmlns:a16="http://schemas.microsoft.com/office/drawing/2014/main" id="{290A96C6-673D-41B5-BD36-1A44F34414F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2" name="Freeform: Shape 1241">
                <a:extLst>
                  <a:ext uri="{FF2B5EF4-FFF2-40B4-BE49-F238E27FC236}">
                    <a16:creationId xmlns:a16="http://schemas.microsoft.com/office/drawing/2014/main" id="{C92F92B4-1639-4A97-B0E4-F19B9750F52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43" name="Group 1242">
                <a:extLst>
                  <a:ext uri="{FF2B5EF4-FFF2-40B4-BE49-F238E27FC236}">
                    <a16:creationId xmlns:a16="http://schemas.microsoft.com/office/drawing/2014/main" id="{26DFA885-640C-4319-AC8B-7A4DF2863F9B}"/>
                  </a:ext>
                </a:extLst>
              </p:cNvPr>
              <p:cNvGrpSpPr/>
              <p:nvPr/>
            </p:nvGrpSpPr>
            <p:grpSpPr>
              <a:xfrm>
                <a:off x="8304029" y="8827694"/>
                <a:ext cx="539196" cy="273586"/>
                <a:chOff x="8146733" y="8358897"/>
                <a:chExt cx="539196" cy="273586"/>
              </a:xfrm>
            </p:grpSpPr>
            <p:sp>
              <p:nvSpPr>
                <p:cNvPr id="1245" name="Oval 45">
                  <a:extLst>
                    <a:ext uri="{FF2B5EF4-FFF2-40B4-BE49-F238E27FC236}">
                      <a16:creationId xmlns:a16="http://schemas.microsoft.com/office/drawing/2014/main" id="{0716A3E8-DA56-4527-B28B-E982EF1DF65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6" name="Freeform: Shape 1245">
                  <a:extLst>
                    <a:ext uri="{FF2B5EF4-FFF2-40B4-BE49-F238E27FC236}">
                      <a16:creationId xmlns:a16="http://schemas.microsoft.com/office/drawing/2014/main" id="{3AE77FC5-65F3-4461-ADE5-DB3A8713793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44" name="Freeform: Shape 1243">
                <a:extLst>
                  <a:ext uri="{FF2B5EF4-FFF2-40B4-BE49-F238E27FC236}">
                    <a16:creationId xmlns:a16="http://schemas.microsoft.com/office/drawing/2014/main" id="{0866529E-EAC3-410E-A58F-2A189325CEE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50" name="Group 1249">
              <a:extLst>
                <a:ext uri="{FF2B5EF4-FFF2-40B4-BE49-F238E27FC236}">
                  <a16:creationId xmlns:a16="http://schemas.microsoft.com/office/drawing/2014/main" id="{AA8DB787-D306-4B62-B07A-B5EB7D767F78}"/>
                </a:ext>
              </a:extLst>
            </p:cNvPr>
            <p:cNvGrpSpPr/>
            <p:nvPr/>
          </p:nvGrpSpPr>
          <p:grpSpPr>
            <a:xfrm>
              <a:off x="9243539" y="7696084"/>
              <a:ext cx="539196" cy="273586"/>
              <a:chOff x="8304029" y="8827694"/>
              <a:chExt cx="539196" cy="273586"/>
            </a:xfrm>
          </p:grpSpPr>
          <p:grpSp>
            <p:nvGrpSpPr>
              <p:cNvPr id="1251" name="Group 1250">
                <a:extLst>
                  <a:ext uri="{FF2B5EF4-FFF2-40B4-BE49-F238E27FC236}">
                    <a16:creationId xmlns:a16="http://schemas.microsoft.com/office/drawing/2014/main" id="{F09670DF-6E7D-4CA7-8802-1092878144A6}"/>
                  </a:ext>
                </a:extLst>
              </p:cNvPr>
              <p:cNvGrpSpPr>
                <a:grpSpLocks noChangeAspect="1"/>
              </p:cNvGrpSpPr>
              <p:nvPr/>
            </p:nvGrpSpPr>
            <p:grpSpPr>
              <a:xfrm>
                <a:off x="8327185" y="8873425"/>
                <a:ext cx="469906" cy="226718"/>
                <a:chOff x="7878776" y="8673173"/>
                <a:chExt cx="912358" cy="440189"/>
              </a:xfrm>
            </p:grpSpPr>
            <p:sp>
              <p:nvSpPr>
                <p:cNvPr id="1258" name="Oval 1257">
                  <a:extLst>
                    <a:ext uri="{FF2B5EF4-FFF2-40B4-BE49-F238E27FC236}">
                      <a16:creationId xmlns:a16="http://schemas.microsoft.com/office/drawing/2014/main" id="{CD036814-3D66-46E9-9ACD-06B9CA644A3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9" name="Cylinder 43">
                  <a:extLst>
                    <a:ext uri="{FF2B5EF4-FFF2-40B4-BE49-F238E27FC236}">
                      <a16:creationId xmlns:a16="http://schemas.microsoft.com/office/drawing/2014/main" id="{B94F1177-DE6A-49DE-B61A-4C412C9281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0" name="Oval 1259">
                  <a:extLst>
                    <a:ext uri="{FF2B5EF4-FFF2-40B4-BE49-F238E27FC236}">
                      <a16:creationId xmlns:a16="http://schemas.microsoft.com/office/drawing/2014/main" id="{2815B4B4-5628-4E4D-B035-9D9CBB45D03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2" name="Freeform: Shape 1251">
                <a:extLst>
                  <a:ext uri="{FF2B5EF4-FFF2-40B4-BE49-F238E27FC236}">
                    <a16:creationId xmlns:a16="http://schemas.microsoft.com/office/drawing/2014/main" id="{BAF3BD8D-B692-46C9-A27F-8CAB5C53854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3" name="Freeform: Shape 1252">
                <a:extLst>
                  <a:ext uri="{FF2B5EF4-FFF2-40B4-BE49-F238E27FC236}">
                    <a16:creationId xmlns:a16="http://schemas.microsoft.com/office/drawing/2014/main" id="{618E9EC3-B0A2-470D-819C-08C0B34B526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54" name="Group 1253">
                <a:extLst>
                  <a:ext uri="{FF2B5EF4-FFF2-40B4-BE49-F238E27FC236}">
                    <a16:creationId xmlns:a16="http://schemas.microsoft.com/office/drawing/2014/main" id="{1386046D-44D3-4476-B454-3410F211BBE6}"/>
                  </a:ext>
                </a:extLst>
              </p:cNvPr>
              <p:cNvGrpSpPr/>
              <p:nvPr/>
            </p:nvGrpSpPr>
            <p:grpSpPr>
              <a:xfrm>
                <a:off x="8304029" y="8827694"/>
                <a:ext cx="539196" cy="273586"/>
                <a:chOff x="8146733" y="8358897"/>
                <a:chExt cx="539196" cy="273586"/>
              </a:xfrm>
            </p:grpSpPr>
            <p:sp>
              <p:nvSpPr>
                <p:cNvPr id="1256" name="Oval 45">
                  <a:extLst>
                    <a:ext uri="{FF2B5EF4-FFF2-40B4-BE49-F238E27FC236}">
                      <a16:creationId xmlns:a16="http://schemas.microsoft.com/office/drawing/2014/main" id="{A9E5293C-5A2D-4E67-BD77-34DE601D8BD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7" name="Freeform: Shape 1256">
                  <a:extLst>
                    <a:ext uri="{FF2B5EF4-FFF2-40B4-BE49-F238E27FC236}">
                      <a16:creationId xmlns:a16="http://schemas.microsoft.com/office/drawing/2014/main" id="{CEBBD3DD-D8C8-4D68-8B96-23C44DF8CDD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5" name="Freeform: Shape 1254">
                <a:extLst>
                  <a:ext uri="{FF2B5EF4-FFF2-40B4-BE49-F238E27FC236}">
                    <a16:creationId xmlns:a16="http://schemas.microsoft.com/office/drawing/2014/main" id="{E479F6DB-FA00-46AA-8FFC-D4DBBCE44E0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72" name="Group 1271">
              <a:extLst>
                <a:ext uri="{FF2B5EF4-FFF2-40B4-BE49-F238E27FC236}">
                  <a16:creationId xmlns:a16="http://schemas.microsoft.com/office/drawing/2014/main" id="{D7033C1F-4FD4-4414-88E8-6E98268A9E7B}"/>
                </a:ext>
              </a:extLst>
            </p:cNvPr>
            <p:cNvGrpSpPr/>
            <p:nvPr/>
          </p:nvGrpSpPr>
          <p:grpSpPr>
            <a:xfrm>
              <a:off x="10145225" y="7704011"/>
              <a:ext cx="539196" cy="273586"/>
              <a:chOff x="8304029" y="8827694"/>
              <a:chExt cx="539196" cy="273586"/>
            </a:xfrm>
          </p:grpSpPr>
          <p:grpSp>
            <p:nvGrpSpPr>
              <p:cNvPr id="1273" name="Group 1272">
                <a:extLst>
                  <a:ext uri="{FF2B5EF4-FFF2-40B4-BE49-F238E27FC236}">
                    <a16:creationId xmlns:a16="http://schemas.microsoft.com/office/drawing/2014/main" id="{4CF963F1-1450-4BAD-811C-46A7F2893F9C}"/>
                  </a:ext>
                </a:extLst>
              </p:cNvPr>
              <p:cNvGrpSpPr>
                <a:grpSpLocks noChangeAspect="1"/>
              </p:cNvGrpSpPr>
              <p:nvPr/>
            </p:nvGrpSpPr>
            <p:grpSpPr>
              <a:xfrm>
                <a:off x="8327185" y="8873425"/>
                <a:ext cx="469906" cy="226718"/>
                <a:chOff x="7878776" y="8673173"/>
                <a:chExt cx="912358" cy="440189"/>
              </a:xfrm>
            </p:grpSpPr>
            <p:sp>
              <p:nvSpPr>
                <p:cNvPr id="1280" name="Oval 1279">
                  <a:extLst>
                    <a:ext uri="{FF2B5EF4-FFF2-40B4-BE49-F238E27FC236}">
                      <a16:creationId xmlns:a16="http://schemas.microsoft.com/office/drawing/2014/main" id="{DBF32950-63DF-4A75-A357-9BCB7CDB74F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1" name="Cylinder 43">
                  <a:extLst>
                    <a:ext uri="{FF2B5EF4-FFF2-40B4-BE49-F238E27FC236}">
                      <a16:creationId xmlns:a16="http://schemas.microsoft.com/office/drawing/2014/main" id="{6AE19E8D-F821-48DF-B889-BE5A98CDD95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2" name="Oval 1281">
                  <a:extLst>
                    <a:ext uri="{FF2B5EF4-FFF2-40B4-BE49-F238E27FC236}">
                      <a16:creationId xmlns:a16="http://schemas.microsoft.com/office/drawing/2014/main" id="{53FACBD6-EB77-4542-9BDC-800CBBECDDB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74" name="Freeform: Shape 1273">
                <a:extLst>
                  <a:ext uri="{FF2B5EF4-FFF2-40B4-BE49-F238E27FC236}">
                    <a16:creationId xmlns:a16="http://schemas.microsoft.com/office/drawing/2014/main" id="{6BC16A50-41CB-4429-A0EA-BB575F319D1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5" name="Freeform: Shape 1274">
                <a:extLst>
                  <a:ext uri="{FF2B5EF4-FFF2-40B4-BE49-F238E27FC236}">
                    <a16:creationId xmlns:a16="http://schemas.microsoft.com/office/drawing/2014/main" id="{23CECBE1-62F8-43B7-98C1-0BDDEDDC7C0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76" name="Group 1275">
                <a:extLst>
                  <a:ext uri="{FF2B5EF4-FFF2-40B4-BE49-F238E27FC236}">
                    <a16:creationId xmlns:a16="http://schemas.microsoft.com/office/drawing/2014/main" id="{7E87AD05-B738-4F03-8AFF-BF5E0F200D71}"/>
                  </a:ext>
                </a:extLst>
              </p:cNvPr>
              <p:cNvGrpSpPr/>
              <p:nvPr/>
            </p:nvGrpSpPr>
            <p:grpSpPr>
              <a:xfrm>
                <a:off x="8304029" y="8827694"/>
                <a:ext cx="539196" cy="273586"/>
                <a:chOff x="8146733" y="8358897"/>
                <a:chExt cx="539196" cy="273586"/>
              </a:xfrm>
            </p:grpSpPr>
            <p:sp>
              <p:nvSpPr>
                <p:cNvPr id="1278" name="Oval 45">
                  <a:extLst>
                    <a:ext uri="{FF2B5EF4-FFF2-40B4-BE49-F238E27FC236}">
                      <a16:creationId xmlns:a16="http://schemas.microsoft.com/office/drawing/2014/main" id="{2809E75E-8B4B-4195-8CE1-67DD914E880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9" name="Freeform: Shape 1278">
                  <a:extLst>
                    <a:ext uri="{FF2B5EF4-FFF2-40B4-BE49-F238E27FC236}">
                      <a16:creationId xmlns:a16="http://schemas.microsoft.com/office/drawing/2014/main" id="{70A6D340-7B4F-43ED-B86D-5DF61D13BD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77" name="Freeform: Shape 1276">
                <a:extLst>
                  <a:ext uri="{FF2B5EF4-FFF2-40B4-BE49-F238E27FC236}">
                    <a16:creationId xmlns:a16="http://schemas.microsoft.com/office/drawing/2014/main" id="{3CBE48E7-8A4D-4906-95CC-8D9BF6158C3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61" name="Group 1260">
              <a:extLst>
                <a:ext uri="{FF2B5EF4-FFF2-40B4-BE49-F238E27FC236}">
                  <a16:creationId xmlns:a16="http://schemas.microsoft.com/office/drawing/2014/main" id="{DC0E128D-D263-4B23-905B-ACEA7595FC47}"/>
                </a:ext>
              </a:extLst>
            </p:cNvPr>
            <p:cNvGrpSpPr/>
            <p:nvPr/>
          </p:nvGrpSpPr>
          <p:grpSpPr>
            <a:xfrm>
              <a:off x="9694382" y="7715122"/>
              <a:ext cx="539196" cy="273586"/>
              <a:chOff x="8304029" y="8827694"/>
              <a:chExt cx="539196" cy="273586"/>
            </a:xfrm>
          </p:grpSpPr>
          <p:grpSp>
            <p:nvGrpSpPr>
              <p:cNvPr id="1262" name="Group 1261">
                <a:extLst>
                  <a:ext uri="{FF2B5EF4-FFF2-40B4-BE49-F238E27FC236}">
                    <a16:creationId xmlns:a16="http://schemas.microsoft.com/office/drawing/2014/main" id="{A4883F90-ED7A-4FDF-96CE-7C41BA36D2BE}"/>
                  </a:ext>
                </a:extLst>
              </p:cNvPr>
              <p:cNvGrpSpPr>
                <a:grpSpLocks noChangeAspect="1"/>
              </p:cNvGrpSpPr>
              <p:nvPr/>
            </p:nvGrpSpPr>
            <p:grpSpPr>
              <a:xfrm>
                <a:off x="8327185" y="8873425"/>
                <a:ext cx="469906" cy="226718"/>
                <a:chOff x="7878776" y="8673173"/>
                <a:chExt cx="912358" cy="440189"/>
              </a:xfrm>
            </p:grpSpPr>
            <p:sp>
              <p:nvSpPr>
                <p:cNvPr id="1269" name="Oval 1268">
                  <a:extLst>
                    <a:ext uri="{FF2B5EF4-FFF2-40B4-BE49-F238E27FC236}">
                      <a16:creationId xmlns:a16="http://schemas.microsoft.com/office/drawing/2014/main" id="{11BBCCFA-69AC-4814-924E-1CD1E0C5410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0" name="Cylinder 43">
                  <a:extLst>
                    <a:ext uri="{FF2B5EF4-FFF2-40B4-BE49-F238E27FC236}">
                      <a16:creationId xmlns:a16="http://schemas.microsoft.com/office/drawing/2014/main" id="{BE8BD803-3DFA-4882-93D9-B6EBB54EDAC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1" name="Oval 1270">
                  <a:extLst>
                    <a:ext uri="{FF2B5EF4-FFF2-40B4-BE49-F238E27FC236}">
                      <a16:creationId xmlns:a16="http://schemas.microsoft.com/office/drawing/2014/main" id="{268AA4C1-0CAE-4F72-B023-8A26E5D3849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63" name="Freeform: Shape 1262">
                <a:extLst>
                  <a:ext uri="{FF2B5EF4-FFF2-40B4-BE49-F238E27FC236}">
                    <a16:creationId xmlns:a16="http://schemas.microsoft.com/office/drawing/2014/main" id="{914A04D2-4170-4038-8990-9B4401655A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4" name="Freeform: Shape 1263">
                <a:extLst>
                  <a:ext uri="{FF2B5EF4-FFF2-40B4-BE49-F238E27FC236}">
                    <a16:creationId xmlns:a16="http://schemas.microsoft.com/office/drawing/2014/main" id="{06122E9A-2202-45DC-8D6E-CB0C98C4B2D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65" name="Group 1264">
                <a:extLst>
                  <a:ext uri="{FF2B5EF4-FFF2-40B4-BE49-F238E27FC236}">
                    <a16:creationId xmlns:a16="http://schemas.microsoft.com/office/drawing/2014/main" id="{06F2C066-AD6E-4E68-B15F-1B2CB6C0F5F8}"/>
                  </a:ext>
                </a:extLst>
              </p:cNvPr>
              <p:cNvGrpSpPr/>
              <p:nvPr/>
            </p:nvGrpSpPr>
            <p:grpSpPr>
              <a:xfrm>
                <a:off x="8304029" y="8827694"/>
                <a:ext cx="539196" cy="273586"/>
                <a:chOff x="8146733" y="8358897"/>
                <a:chExt cx="539196" cy="273586"/>
              </a:xfrm>
            </p:grpSpPr>
            <p:sp>
              <p:nvSpPr>
                <p:cNvPr id="1267" name="Oval 45">
                  <a:extLst>
                    <a:ext uri="{FF2B5EF4-FFF2-40B4-BE49-F238E27FC236}">
                      <a16:creationId xmlns:a16="http://schemas.microsoft.com/office/drawing/2014/main" id="{A597F698-1930-4E6A-A4FD-B10EE280E5F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8" name="Freeform: Shape 1267">
                  <a:extLst>
                    <a:ext uri="{FF2B5EF4-FFF2-40B4-BE49-F238E27FC236}">
                      <a16:creationId xmlns:a16="http://schemas.microsoft.com/office/drawing/2014/main" id="{22AF857A-6EB7-42BF-8EBE-D23AC2821C3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66" name="Freeform: Shape 1265">
                <a:extLst>
                  <a:ext uri="{FF2B5EF4-FFF2-40B4-BE49-F238E27FC236}">
                    <a16:creationId xmlns:a16="http://schemas.microsoft.com/office/drawing/2014/main" id="{D34903AF-4566-408D-B9E3-88A926D9DB7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83" name="Group 1282">
              <a:extLst>
                <a:ext uri="{FF2B5EF4-FFF2-40B4-BE49-F238E27FC236}">
                  <a16:creationId xmlns:a16="http://schemas.microsoft.com/office/drawing/2014/main" id="{42DDBB57-662C-47A0-B39F-7DBD699995CC}"/>
                </a:ext>
              </a:extLst>
            </p:cNvPr>
            <p:cNvGrpSpPr/>
            <p:nvPr/>
          </p:nvGrpSpPr>
          <p:grpSpPr>
            <a:xfrm>
              <a:off x="10482818" y="7708039"/>
              <a:ext cx="539196" cy="273586"/>
              <a:chOff x="8304029" y="8827694"/>
              <a:chExt cx="539196" cy="273586"/>
            </a:xfrm>
          </p:grpSpPr>
          <p:grpSp>
            <p:nvGrpSpPr>
              <p:cNvPr id="1284" name="Group 1283">
                <a:extLst>
                  <a:ext uri="{FF2B5EF4-FFF2-40B4-BE49-F238E27FC236}">
                    <a16:creationId xmlns:a16="http://schemas.microsoft.com/office/drawing/2014/main" id="{B75EAAB9-719B-4565-98B1-D9C44D7B7D76}"/>
                  </a:ext>
                </a:extLst>
              </p:cNvPr>
              <p:cNvGrpSpPr>
                <a:grpSpLocks noChangeAspect="1"/>
              </p:cNvGrpSpPr>
              <p:nvPr/>
            </p:nvGrpSpPr>
            <p:grpSpPr>
              <a:xfrm>
                <a:off x="8327185" y="8873425"/>
                <a:ext cx="469906" cy="226718"/>
                <a:chOff x="7878776" y="8673173"/>
                <a:chExt cx="912358" cy="440189"/>
              </a:xfrm>
            </p:grpSpPr>
            <p:sp>
              <p:nvSpPr>
                <p:cNvPr id="1291" name="Oval 1290">
                  <a:extLst>
                    <a:ext uri="{FF2B5EF4-FFF2-40B4-BE49-F238E27FC236}">
                      <a16:creationId xmlns:a16="http://schemas.microsoft.com/office/drawing/2014/main" id="{D2C0BE48-AAAA-442A-BC90-3F0C57F1AD6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2" name="Cylinder 43">
                  <a:extLst>
                    <a:ext uri="{FF2B5EF4-FFF2-40B4-BE49-F238E27FC236}">
                      <a16:creationId xmlns:a16="http://schemas.microsoft.com/office/drawing/2014/main" id="{29E35F30-45F1-4AEB-B48A-E1C47297537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3" name="Oval 1292">
                  <a:extLst>
                    <a:ext uri="{FF2B5EF4-FFF2-40B4-BE49-F238E27FC236}">
                      <a16:creationId xmlns:a16="http://schemas.microsoft.com/office/drawing/2014/main" id="{0CDB7517-949B-49C1-81C5-C7E3AB34FD4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85" name="Freeform: Shape 1284">
                <a:extLst>
                  <a:ext uri="{FF2B5EF4-FFF2-40B4-BE49-F238E27FC236}">
                    <a16:creationId xmlns:a16="http://schemas.microsoft.com/office/drawing/2014/main" id="{ED21D061-2944-4B4D-9E59-5FE56CD1616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6" name="Freeform: Shape 1285">
                <a:extLst>
                  <a:ext uri="{FF2B5EF4-FFF2-40B4-BE49-F238E27FC236}">
                    <a16:creationId xmlns:a16="http://schemas.microsoft.com/office/drawing/2014/main" id="{29E97FDA-48A1-4BFC-8F18-64022B9B116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87" name="Group 1286">
                <a:extLst>
                  <a:ext uri="{FF2B5EF4-FFF2-40B4-BE49-F238E27FC236}">
                    <a16:creationId xmlns:a16="http://schemas.microsoft.com/office/drawing/2014/main" id="{56198D99-174D-48BF-8001-343951E4AF3B}"/>
                  </a:ext>
                </a:extLst>
              </p:cNvPr>
              <p:cNvGrpSpPr/>
              <p:nvPr/>
            </p:nvGrpSpPr>
            <p:grpSpPr>
              <a:xfrm>
                <a:off x="8304029" y="8827694"/>
                <a:ext cx="539196" cy="273586"/>
                <a:chOff x="8146733" y="8358897"/>
                <a:chExt cx="539196" cy="273586"/>
              </a:xfrm>
            </p:grpSpPr>
            <p:sp>
              <p:nvSpPr>
                <p:cNvPr id="1289" name="Oval 45">
                  <a:extLst>
                    <a:ext uri="{FF2B5EF4-FFF2-40B4-BE49-F238E27FC236}">
                      <a16:creationId xmlns:a16="http://schemas.microsoft.com/office/drawing/2014/main" id="{A3B2C10A-11AA-4406-ABB9-A0ED3908B60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0" name="Freeform: Shape 1289">
                  <a:extLst>
                    <a:ext uri="{FF2B5EF4-FFF2-40B4-BE49-F238E27FC236}">
                      <a16:creationId xmlns:a16="http://schemas.microsoft.com/office/drawing/2014/main" id="{6E4072A1-9AFE-440A-9D23-33A56D16A07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88" name="Freeform: Shape 1287">
                <a:extLst>
                  <a:ext uri="{FF2B5EF4-FFF2-40B4-BE49-F238E27FC236}">
                    <a16:creationId xmlns:a16="http://schemas.microsoft.com/office/drawing/2014/main" id="{FCEACAE5-AF7C-4F2F-90D3-36EC397F4E5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294" name="Group 1293">
            <a:extLst>
              <a:ext uri="{FF2B5EF4-FFF2-40B4-BE49-F238E27FC236}">
                <a16:creationId xmlns:a16="http://schemas.microsoft.com/office/drawing/2014/main" id="{35BFC393-AC0A-4338-80A3-4FD1B5887491}"/>
              </a:ext>
            </a:extLst>
          </p:cNvPr>
          <p:cNvGrpSpPr/>
          <p:nvPr/>
        </p:nvGrpSpPr>
        <p:grpSpPr>
          <a:xfrm>
            <a:off x="5859359" y="3002834"/>
            <a:ext cx="2523035" cy="409016"/>
            <a:chOff x="8770139" y="7594649"/>
            <a:chExt cx="2523035" cy="409016"/>
          </a:xfrm>
        </p:grpSpPr>
        <p:sp>
          <p:nvSpPr>
            <p:cNvPr id="1295" name="Flowchart: Data 1294">
              <a:extLst>
                <a:ext uri="{FF2B5EF4-FFF2-40B4-BE49-F238E27FC236}">
                  <a16:creationId xmlns:a16="http://schemas.microsoft.com/office/drawing/2014/main" id="{A518F5E8-B915-484C-BB02-5189CF3440B8}"/>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96" name="Group 1295">
              <a:extLst>
                <a:ext uri="{FF2B5EF4-FFF2-40B4-BE49-F238E27FC236}">
                  <a16:creationId xmlns:a16="http://schemas.microsoft.com/office/drawing/2014/main" id="{274ACD79-3383-4560-97F8-E462AC92E7B2}"/>
                </a:ext>
              </a:extLst>
            </p:cNvPr>
            <p:cNvGrpSpPr/>
            <p:nvPr/>
          </p:nvGrpSpPr>
          <p:grpSpPr>
            <a:xfrm>
              <a:off x="9020745" y="7594649"/>
              <a:ext cx="539196" cy="273586"/>
              <a:chOff x="8304029" y="8827694"/>
              <a:chExt cx="539196" cy="273586"/>
            </a:xfrm>
          </p:grpSpPr>
          <p:grpSp>
            <p:nvGrpSpPr>
              <p:cNvPr id="1396" name="Group 1395">
                <a:extLst>
                  <a:ext uri="{FF2B5EF4-FFF2-40B4-BE49-F238E27FC236}">
                    <a16:creationId xmlns:a16="http://schemas.microsoft.com/office/drawing/2014/main" id="{A73B94DE-C1BA-476D-A5B4-9C7B5DA55830}"/>
                  </a:ext>
                </a:extLst>
              </p:cNvPr>
              <p:cNvGrpSpPr>
                <a:grpSpLocks noChangeAspect="1"/>
              </p:cNvGrpSpPr>
              <p:nvPr/>
            </p:nvGrpSpPr>
            <p:grpSpPr>
              <a:xfrm>
                <a:off x="8327185" y="8873425"/>
                <a:ext cx="469906" cy="226718"/>
                <a:chOff x="7878776" y="8673173"/>
                <a:chExt cx="912358" cy="440189"/>
              </a:xfrm>
            </p:grpSpPr>
            <p:sp>
              <p:nvSpPr>
                <p:cNvPr id="1403" name="Oval 1402">
                  <a:extLst>
                    <a:ext uri="{FF2B5EF4-FFF2-40B4-BE49-F238E27FC236}">
                      <a16:creationId xmlns:a16="http://schemas.microsoft.com/office/drawing/2014/main" id="{8E59C9AC-F85C-46D4-A995-ACE59A8C544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4" name="Cylinder 43">
                  <a:extLst>
                    <a:ext uri="{FF2B5EF4-FFF2-40B4-BE49-F238E27FC236}">
                      <a16:creationId xmlns:a16="http://schemas.microsoft.com/office/drawing/2014/main" id="{B1951262-E53D-4B40-AF57-864C1C80011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5" name="Oval 1404">
                  <a:extLst>
                    <a:ext uri="{FF2B5EF4-FFF2-40B4-BE49-F238E27FC236}">
                      <a16:creationId xmlns:a16="http://schemas.microsoft.com/office/drawing/2014/main" id="{ACAA376C-548F-4CE0-9CBA-E0712CBC213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97" name="Freeform: Shape 1396">
                <a:extLst>
                  <a:ext uri="{FF2B5EF4-FFF2-40B4-BE49-F238E27FC236}">
                    <a16:creationId xmlns:a16="http://schemas.microsoft.com/office/drawing/2014/main" id="{5B5D6E17-5B7F-48E4-9B77-C6346CEA110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8" name="Freeform: Shape 1397">
                <a:extLst>
                  <a:ext uri="{FF2B5EF4-FFF2-40B4-BE49-F238E27FC236}">
                    <a16:creationId xmlns:a16="http://schemas.microsoft.com/office/drawing/2014/main" id="{344245A5-2C83-479C-ADDA-303EFDC2E15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99" name="Group 1398">
                <a:extLst>
                  <a:ext uri="{FF2B5EF4-FFF2-40B4-BE49-F238E27FC236}">
                    <a16:creationId xmlns:a16="http://schemas.microsoft.com/office/drawing/2014/main" id="{98CC66C9-97DC-4556-B46E-060ADE39F619}"/>
                  </a:ext>
                </a:extLst>
              </p:cNvPr>
              <p:cNvGrpSpPr/>
              <p:nvPr/>
            </p:nvGrpSpPr>
            <p:grpSpPr>
              <a:xfrm>
                <a:off x="8304029" y="8827694"/>
                <a:ext cx="539196" cy="273586"/>
                <a:chOff x="8146733" y="8358897"/>
                <a:chExt cx="539196" cy="273586"/>
              </a:xfrm>
            </p:grpSpPr>
            <p:sp>
              <p:nvSpPr>
                <p:cNvPr id="1401" name="Oval 45">
                  <a:extLst>
                    <a:ext uri="{FF2B5EF4-FFF2-40B4-BE49-F238E27FC236}">
                      <a16:creationId xmlns:a16="http://schemas.microsoft.com/office/drawing/2014/main" id="{BD1F8FF5-BDE6-4621-BA64-96F0436CE20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2" name="Freeform: Shape 1401">
                  <a:extLst>
                    <a:ext uri="{FF2B5EF4-FFF2-40B4-BE49-F238E27FC236}">
                      <a16:creationId xmlns:a16="http://schemas.microsoft.com/office/drawing/2014/main" id="{10DF77C6-36EC-432A-979C-75F7837406A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00" name="Freeform: Shape 1399">
                <a:extLst>
                  <a:ext uri="{FF2B5EF4-FFF2-40B4-BE49-F238E27FC236}">
                    <a16:creationId xmlns:a16="http://schemas.microsoft.com/office/drawing/2014/main" id="{38B6D6D8-C6F5-4660-A3D8-6DE7171318B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7" name="Group 1296">
              <a:extLst>
                <a:ext uri="{FF2B5EF4-FFF2-40B4-BE49-F238E27FC236}">
                  <a16:creationId xmlns:a16="http://schemas.microsoft.com/office/drawing/2014/main" id="{346DF0BB-5FFD-4A4F-8022-014F5848B19B}"/>
                </a:ext>
              </a:extLst>
            </p:cNvPr>
            <p:cNvGrpSpPr/>
            <p:nvPr/>
          </p:nvGrpSpPr>
          <p:grpSpPr>
            <a:xfrm>
              <a:off x="8868625" y="7689717"/>
              <a:ext cx="539196" cy="273586"/>
              <a:chOff x="8304029" y="8827694"/>
              <a:chExt cx="539196" cy="273586"/>
            </a:xfrm>
          </p:grpSpPr>
          <p:grpSp>
            <p:nvGrpSpPr>
              <p:cNvPr id="1386" name="Group 1385">
                <a:extLst>
                  <a:ext uri="{FF2B5EF4-FFF2-40B4-BE49-F238E27FC236}">
                    <a16:creationId xmlns:a16="http://schemas.microsoft.com/office/drawing/2014/main" id="{A9FF7337-2C4F-4EE8-9CE8-CC61826027FE}"/>
                  </a:ext>
                </a:extLst>
              </p:cNvPr>
              <p:cNvGrpSpPr>
                <a:grpSpLocks noChangeAspect="1"/>
              </p:cNvGrpSpPr>
              <p:nvPr/>
            </p:nvGrpSpPr>
            <p:grpSpPr>
              <a:xfrm>
                <a:off x="8327185" y="8873425"/>
                <a:ext cx="469906" cy="226718"/>
                <a:chOff x="7878776" y="8673173"/>
                <a:chExt cx="912358" cy="440189"/>
              </a:xfrm>
            </p:grpSpPr>
            <p:sp>
              <p:nvSpPr>
                <p:cNvPr id="1393" name="Oval 1392">
                  <a:extLst>
                    <a:ext uri="{FF2B5EF4-FFF2-40B4-BE49-F238E27FC236}">
                      <a16:creationId xmlns:a16="http://schemas.microsoft.com/office/drawing/2014/main" id="{0F28C2F9-26A9-4B22-8B37-F29445E65C8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4" name="Cylinder 43">
                  <a:extLst>
                    <a:ext uri="{FF2B5EF4-FFF2-40B4-BE49-F238E27FC236}">
                      <a16:creationId xmlns:a16="http://schemas.microsoft.com/office/drawing/2014/main" id="{85EFE22A-B38C-48F9-9589-ECFEBA1B5195}"/>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5" name="Oval 1394">
                  <a:extLst>
                    <a:ext uri="{FF2B5EF4-FFF2-40B4-BE49-F238E27FC236}">
                      <a16:creationId xmlns:a16="http://schemas.microsoft.com/office/drawing/2014/main" id="{3BA05751-C1B7-41AD-8A0E-55B4DD90C5E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87" name="Freeform: Shape 1386">
                <a:extLst>
                  <a:ext uri="{FF2B5EF4-FFF2-40B4-BE49-F238E27FC236}">
                    <a16:creationId xmlns:a16="http://schemas.microsoft.com/office/drawing/2014/main" id="{52CC2047-79F9-4D73-B5A8-2A21EBDB0F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8" name="Freeform: Shape 1387">
                <a:extLst>
                  <a:ext uri="{FF2B5EF4-FFF2-40B4-BE49-F238E27FC236}">
                    <a16:creationId xmlns:a16="http://schemas.microsoft.com/office/drawing/2014/main" id="{DF57030D-DB5B-4CD0-8DF7-CAE64F12F3D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89" name="Group 1388">
                <a:extLst>
                  <a:ext uri="{FF2B5EF4-FFF2-40B4-BE49-F238E27FC236}">
                    <a16:creationId xmlns:a16="http://schemas.microsoft.com/office/drawing/2014/main" id="{B93ADECF-8564-4475-AF85-682D37F9AEB5}"/>
                  </a:ext>
                </a:extLst>
              </p:cNvPr>
              <p:cNvGrpSpPr/>
              <p:nvPr/>
            </p:nvGrpSpPr>
            <p:grpSpPr>
              <a:xfrm>
                <a:off x="8304029" y="8827694"/>
                <a:ext cx="539196" cy="273586"/>
                <a:chOff x="8146733" y="8358897"/>
                <a:chExt cx="539196" cy="273586"/>
              </a:xfrm>
            </p:grpSpPr>
            <p:sp>
              <p:nvSpPr>
                <p:cNvPr id="1391" name="Oval 45">
                  <a:extLst>
                    <a:ext uri="{FF2B5EF4-FFF2-40B4-BE49-F238E27FC236}">
                      <a16:creationId xmlns:a16="http://schemas.microsoft.com/office/drawing/2014/main" id="{225D99D7-EA21-4900-8070-CC41B608F66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2" name="Freeform: Shape 1391">
                  <a:extLst>
                    <a:ext uri="{FF2B5EF4-FFF2-40B4-BE49-F238E27FC236}">
                      <a16:creationId xmlns:a16="http://schemas.microsoft.com/office/drawing/2014/main" id="{A6CC9300-00D9-4DE8-8B47-EAF520EE7D3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90" name="Freeform: Shape 1389">
                <a:extLst>
                  <a:ext uri="{FF2B5EF4-FFF2-40B4-BE49-F238E27FC236}">
                    <a16:creationId xmlns:a16="http://schemas.microsoft.com/office/drawing/2014/main" id="{F2A12011-80DF-4E62-ABA3-6BF71E8A83A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8" name="Group 1297">
              <a:extLst>
                <a:ext uri="{FF2B5EF4-FFF2-40B4-BE49-F238E27FC236}">
                  <a16:creationId xmlns:a16="http://schemas.microsoft.com/office/drawing/2014/main" id="{A6702A7A-A0EE-491B-AC2F-79410725FD6F}"/>
                </a:ext>
              </a:extLst>
            </p:cNvPr>
            <p:cNvGrpSpPr/>
            <p:nvPr/>
          </p:nvGrpSpPr>
          <p:grpSpPr>
            <a:xfrm>
              <a:off x="9370618" y="7607415"/>
              <a:ext cx="539196" cy="273586"/>
              <a:chOff x="8304029" y="8827694"/>
              <a:chExt cx="539196" cy="273586"/>
            </a:xfrm>
          </p:grpSpPr>
          <p:grpSp>
            <p:nvGrpSpPr>
              <p:cNvPr id="1376" name="Group 1375">
                <a:extLst>
                  <a:ext uri="{FF2B5EF4-FFF2-40B4-BE49-F238E27FC236}">
                    <a16:creationId xmlns:a16="http://schemas.microsoft.com/office/drawing/2014/main" id="{92711ACB-CD08-49AC-81BE-726D8E82834D}"/>
                  </a:ext>
                </a:extLst>
              </p:cNvPr>
              <p:cNvGrpSpPr>
                <a:grpSpLocks noChangeAspect="1"/>
              </p:cNvGrpSpPr>
              <p:nvPr/>
            </p:nvGrpSpPr>
            <p:grpSpPr>
              <a:xfrm>
                <a:off x="8327185" y="8873425"/>
                <a:ext cx="469906" cy="226718"/>
                <a:chOff x="7878776" y="8673173"/>
                <a:chExt cx="912358" cy="440189"/>
              </a:xfrm>
            </p:grpSpPr>
            <p:sp>
              <p:nvSpPr>
                <p:cNvPr id="1383" name="Oval 1382">
                  <a:extLst>
                    <a:ext uri="{FF2B5EF4-FFF2-40B4-BE49-F238E27FC236}">
                      <a16:creationId xmlns:a16="http://schemas.microsoft.com/office/drawing/2014/main" id="{8EDBD9A6-D3E3-4911-BE09-21D5F2AA1DE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4" name="Cylinder 43">
                  <a:extLst>
                    <a:ext uri="{FF2B5EF4-FFF2-40B4-BE49-F238E27FC236}">
                      <a16:creationId xmlns:a16="http://schemas.microsoft.com/office/drawing/2014/main" id="{FE811541-69F9-438B-986D-70003F97E51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5" name="Oval 1384">
                  <a:extLst>
                    <a:ext uri="{FF2B5EF4-FFF2-40B4-BE49-F238E27FC236}">
                      <a16:creationId xmlns:a16="http://schemas.microsoft.com/office/drawing/2014/main" id="{795F5E21-409A-412E-9CE1-E4A64A4AA4E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77" name="Freeform: Shape 1376">
                <a:extLst>
                  <a:ext uri="{FF2B5EF4-FFF2-40B4-BE49-F238E27FC236}">
                    <a16:creationId xmlns:a16="http://schemas.microsoft.com/office/drawing/2014/main" id="{DDD06D48-902F-4EF4-B8D8-0FBEFD7FC04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Freeform: Shape 1377">
                <a:extLst>
                  <a:ext uri="{FF2B5EF4-FFF2-40B4-BE49-F238E27FC236}">
                    <a16:creationId xmlns:a16="http://schemas.microsoft.com/office/drawing/2014/main" id="{C0E92C51-1874-46EA-A418-8F5311324EB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79" name="Group 1378">
                <a:extLst>
                  <a:ext uri="{FF2B5EF4-FFF2-40B4-BE49-F238E27FC236}">
                    <a16:creationId xmlns:a16="http://schemas.microsoft.com/office/drawing/2014/main" id="{21CF5479-75DD-4BC7-AD92-2696F21F9494}"/>
                  </a:ext>
                </a:extLst>
              </p:cNvPr>
              <p:cNvGrpSpPr/>
              <p:nvPr/>
            </p:nvGrpSpPr>
            <p:grpSpPr>
              <a:xfrm>
                <a:off x="8304029" y="8827694"/>
                <a:ext cx="539196" cy="273586"/>
                <a:chOff x="8146733" y="8358897"/>
                <a:chExt cx="539196" cy="273586"/>
              </a:xfrm>
            </p:grpSpPr>
            <p:sp>
              <p:nvSpPr>
                <p:cNvPr id="1381" name="Oval 45">
                  <a:extLst>
                    <a:ext uri="{FF2B5EF4-FFF2-40B4-BE49-F238E27FC236}">
                      <a16:creationId xmlns:a16="http://schemas.microsoft.com/office/drawing/2014/main" id="{96B8F9A5-7386-4A4B-8E63-2AF80E97C38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2" name="Freeform: Shape 1381">
                  <a:extLst>
                    <a:ext uri="{FF2B5EF4-FFF2-40B4-BE49-F238E27FC236}">
                      <a16:creationId xmlns:a16="http://schemas.microsoft.com/office/drawing/2014/main" id="{D25EE5C6-54CA-4E45-9703-B9AC0A415DC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80" name="Freeform: Shape 1379">
                <a:extLst>
                  <a:ext uri="{FF2B5EF4-FFF2-40B4-BE49-F238E27FC236}">
                    <a16:creationId xmlns:a16="http://schemas.microsoft.com/office/drawing/2014/main" id="{A9C1C473-6BDF-48E1-AD03-9DE2A8A9E8D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9" name="Group 1298">
              <a:extLst>
                <a:ext uri="{FF2B5EF4-FFF2-40B4-BE49-F238E27FC236}">
                  <a16:creationId xmlns:a16="http://schemas.microsoft.com/office/drawing/2014/main" id="{E3766226-FFA8-4799-AA03-D1D3AC8E5FC8}"/>
                </a:ext>
              </a:extLst>
            </p:cNvPr>
            <p:cNvGrpSpPr/>
            <p:nvPr/>
          </p:nvGrpSpPr>
          <p:grpSpPr>
            <a:xfrm>
              <a:off x="9827607" y="7620032"/>
              <a:ext cx="539196" cy="273586"/>
              <a:chOff x="8304029" y="8827694"/>
              <a:chExt cx="539196" cy="273586"/>
            </a:xfrm>
          </p:grpSpPr>
          <p:grpSp>
            <p:nvGrpSpPr>
              <p:cNvPr id="1366" name="Group 1365">
                <a:extLst>
                  <a:ext uri="{FF2B5EF4-FFF2-40B4-BE49-F238E27FC236}">
                    <a16:creationId xmlns:a16="http://schemas.microsoft.com/office/drawing/2014/main" id="{6509151C-3E3C-4BF0-A502-0A863D733AE4}"/>
                  </a:ext>
                </a:extLst>
              </p:cNvPr>
              <p:cNvGrpSpPr>
                <a:grpSpLocks noChangeAspect="1"/>
              </p:cNvGrpSpPr>
              <p:nvPr/>
            </p:nvGrpSpPr>
            <p:grpSpPr>
              <a:xfrm>
                <a:off x="8327185" y="8873425"/>
                <a:ext cx="469906" cy="226718"/>
                <a:chOff x="7878776" y="8673173"/>
                <a:chExt cx="912358" cy="440189"/>
              </a:xfrm>
            </p:grpSpPr>
            <p:sp>
              <p:nvSpPr>
                <p:cNvPr id="1373" name="Oval 1372">
                  <a:extLst>
                    <a:ext uri="{FF2B5EF4-FFF2-40B4-BE49-F238E27FC236}">
                      <a16:creationId xmlns:a16="http://schemas.microsoft.com/office/drawing/2014/main" id="{8AB0D183-002F-4780-A7AD-DC018A5CD76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Cylinder 43">
                  <a:extLst>
                    <a:ext uri="{FF2B5EF4-FFF2-40B4-BE49-F238E27FC236}">
                      <a16:creationId xmlns:a16="http://schemas.microsoft.com/office/drawing/2014/main" id="{786DB306-A3F8-489E-A26F-79D9BA9422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Oval 1374">
                  <a:extLst>
                    <a:ext uri="{FF2B5EF4-FFF2-40B4-BE49-F238E27FC236}">
                      <a16:creationId xmlns:a16="http://schemas.microsoft.com/office/drawing/2014/main" id="{57BE2708-696F-4217-BEFD-47DF1B68EE8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67" name="Freeform: Shape 1366">
                <a:extLst>
                  <a:ext uri="{FF2B5EF4-FFF2-40B4-BE49-F238E27FC236}">
                    <a16:creationId xmlns:a16="http://schemas.microsoft.com/office/drawing/2014/main" id="{DDF567E5-2DA7-494E-B596-88CC45366E9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8" name="Freeform: Shape 1367">
                <a:extLst>
                  <a:ext uri="{FF2B5EF4-FFF2-40B4-BE49-F238E27FC236}">
                    <a16:creationId xmlns:a16="http://schemas.microsoft.com/office/drawing/2014/main" id="{C8E9904B-4DAF-4177-904D-B5806793962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69" name="Group 1368">
                <a:extLst>
                  <a:ext uri="{FF2B5EF4-FFF2-40B4-BE49-F238E27FC236}">
                    <a16:creationId xmlns:a16="http://schemas.microsoft.com/office/drawing/2014/main" id="{72DC363B-1C2F-448A-8227-0C064C7FFF13}"/>
                  </a:ext>
                </a:extLst>
              </p:cNvPr>
              <p:cNvGrpSpPr/>
              <p:nvPr/>
            </p:nvGrpSpPr>
            <p:grpSpPr>
              <a:xfrm>
                <a:off x="8304029" y="8827694"/>
                <a:ext cx="539196" cy="273586"/>
                <a:chOff x="8146733" y="8358897"/>
                <a:chExt cx="539196" cy="273586"/>
              </a:xfrm>
            </p:grpSpPr>
            <p:sp>
              <p:nvSpPr>
                <p:cNvPr id="1371" name="Oval 45">
                  <a:extLst>
                    <a:ext uri="{FF2B5EF4-FFF2-40B4-BE49-F238E27FC236}">
                      <a16:creationId xmlns:a16="http://schemas.microsoft.com/office/drawing/2014/main" id="{A892A273-B014-46FF-9CA1-6528A8E9B4B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Freeform: Shape 1371">
                  <a:extLst>
                    <a:ext uri="{FF2B5EF4-FFF2-40B4-BE49-F238E27FC236}">
                      <a16:creationId xmlns:a16="http://schemas.microsoft.com/office/drawing/2014/main" id="{34B86B52-5364-499C-B896-7C29788D0A9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70" name="Freeform: Shape 1369">
                <a:extLst>
                  <a:ext uri="{FF2B5EF4-FFF2-40B4-BE49-F238E27FC236}">
                    <a16:creationId xmlns:a16="http://schemas.microsoft.com/office/drawing/2014/main" id="{850D6604-96CC-45D0-87B3-CAAA1DB85B0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0" name="Group 1299">
              <a:extLst>
                <a:ext uri="{FF2B5EF4-FFF2-40B4-BE49-F238E27FC236}">
                  <a16:creationId xmlns:a16="http://schemas.microsoft.com/office/drawing/2014/main" id="{CB4DAB68-714D-4487-90F5-FB369B924F43}"/>
                </a:ext>
              </a:extLst>
            </p:cNvPr>
            <p:cNvGrpSpPr/>
            <p:nvPr/>
          </p:nvGrpSpPr>
          <p:grpSpPr>
            <a:xfrm>
              <a:off x="10240212" y="7626411"/>
              <a:ext cx="539196" cy="273586"/>
              <a:chOff x="8304029" y="8827694"/>
              <a:chExt cx="539196" cy="273586"/>
            </a:xfrm>
          </p:grpSpPr>
          <p:grpSp>
            <p:nvGrpSpPr>
              <p:cNvPr id="1356" name="Group 1355">
                <a:extLst>
                  <a:ext uri="{FF2B5EF4-FFF2-40B4-BE49-F238E27FC236}">
                    <a16:creationId xmlns:a16="http://schemas.microsoft.com/office/drawing/2014/main" id="{2D8D26ED-525C-4542-95DA-DB97BC313CCE}"/>
                  </a:ext>
                </a:extLst>
              </p:cNvPr>
              <p:cNvGrpSpPr>
                <a:grpSpLocks noChangeAspect="1"/>
              </p:cNvGrpSpPr>
              <p:nvPr/>
            </p:nvGrpSpPr>
            <p:grpSpPr>
              <a:xfrm>
                <a:off x="8327185" y="8873425"/>
                <a:ext cx="469906" cy="226718"/>
                <a:chOff x="7878776" y="8673173"/>
                <a:chExt cx="912358" cy="440189"/>
              </a:xfrm>
            </p:grpSpPr>
            <p:sp>
              <p:nvSpPr>
                <p:cNvPr id="1363" name="Oval 1362">
                  <a:extLst>
                    <a:ext uri="{FF2B5EF4-FFF2-40B4-BE49-F238E27FC236}">
                      <a16:creationId xmlns:a16="http://schemas.microsoft.com/office/drawing/2014/main" id="{3580EE2B-5FD4-4E42-8F2E-A21DB77C2FE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4" name="Cylinder 43">
                  <a:extLst>
                    <a:ext uri="{FF2B5EF4-FFF2-40B4-BE49-F238E27FC236}">
                      <a16:creationId xmlns:a16="http://schemas.microsoft.com/office/drawing/2014/main" id="{A8B71258-059B-48F8-9FA5-30E4034BAC7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5" name="Oval 1364">
                  <a:extLst>
                    <a:ext uri="{FF2B5EF4-FFF2-40B4-BE49-F238E27FC236}">
                      <a16:creationId xmlns:a16="http://schemas.microsoft.com/office/drawing/2014/main" id="{35DFBC46-94CF-4D97-BD2B-EFAFAEABCCD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57" name="Freeform: Shape 1356">
                <a:extLst>
                  <a:ext uri="{FF2B5EF4-FFF2-40B4-BE49-F238E27FC236}">
                    <a16:creationId xmlns:a16="http://schemas.microsoft.com/office/drawing/2014/main" id="{181D44CF-28A4-4457-869E-24DD824938F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8" name="Freeform: Shape 1357">
                <a:extLst>
                  <a:ext uri="{FF2B5EF4-FFF2-40B4-BE49-F238E27FC236}">
                    <a16:creationId xmlns:a16="http://schemas.microsoft.com/office/drawing/2014/main" id="{F95FC030-F71A-471E-847E-70BDED950B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59" name="Group 1358">
                <a:extLst>
                  <a:ext uri="{FF2B5EF4-FFF2-40B4-BE49-F238E27FC236}">
                    <a16:creationId xmlns:a16="http://schemas.microsoft.com/office/drawing/2014/main" id="{D2F91775-A0B3-405C-8F1E-39D2DAFFAE5B}"/>
                  </a:ext>
                </a:extLst>
              </p:cNvPr>
              <p:cNvGrpSpPr/>
              <p:nvPr/>
            </p:nvGrpSpPr>
            <p:grpSpPr>
              <a:xfrm>
                <a:off x="8304029" y="8827694"/>
                <a:ext cx="539196" cy="273586"/>
                <a:chOff x="8146733" y="8358897"/>
                <a:chExt cx="539196" cy="273586"/>
              </a:xfrm>
            </p:grpSpPr>
            <p:sp>
              <p:nvSpPr>
                <p:cNvPr id="1361" name="Oval 45">
                  <a:extLst>
                    <a:ext uri="{FF2B5EF4-FFF2-40B4-BE49-F238E27FC236}">
                      <a16:creationId xmlns:a16="http://schemas.microsoft.com/office/drawing/2014/main" id="{F090E434-87A7-4724-B356-A3FBBDC0C03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2" name="Freeform: Shape 1361">
                  <a:extLst>
                    <a:ext uri="{FF2B5EF4-FFF2-40B4-BE49-F238E27FC236}">
                      <a16:creationId xmlns:a16="http://schemas.microsoft.com/office/drawing/2014/main" id="{A02EEE21-ED93-4FD9-B1F9-319C449E99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60" name="Freeform: Shape 1359">
                <a:extLst>
                  <a:ext uri="{FF2B5EF4-FFF2-40B4-BE49-F238E27FC236}">
                    <a16:creationId xmlns:a16="http://schemas.microsoft.com/office/drawing/2014/main" id="{F11C1BE4-2952-44BB-A4B9-62D99603A05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1" name="Group 1300">
              <a:extLst>
                <a:ext uri="{FF2B5EF4-FFF2-40B4-BE49-F238E27FC236}">
                  <a16:creationId xmlns:a16="http://schemas.microsoft.com/office/drawing/2014/main" id="{A1F717B6-6BC6-4F0B-B5C6-4E8FEE19BE3F}"/>
                </a:ext>
              </a:extLst>
            </p:cNvPr>
            <p:cNvGrpSpPr/>
            <p:nvPr/>
          </p:nvGrpSpPr>
          <p:grpSpPr>
            <a:xfrm>
              <a:off x="10677828" y="7626411"/>
              <a:ext cx="539196" cy="273586"/>
              <a:chOff x="8304029" y="8827694"/>
              <a:chExt cx="539196" cy="273586"/>
            </a:xfrm>
          </p:grpSpPr>
          <p:grpSp>
            <p:nvGrpSpPr>
              <p:cNvPr id="1346" name="Group 1345">
                <a:extLst>
                  <a:ext uri="{FF2B5EF4-FFF2-40B4-BE49-F238E27FC236}">
                    <a16:creationId xmlns:a16="http://schemas.microsoft.com/office/drawing/2014/main" id="{184B82BD-9310-4402-93DA-77EEA5146408}"/>
                  </a:ext>
                </a:extLst>
              </p:cNvPr>
              <p:cNvGrpSpPr>
                <a:grpSpLocks noChangeAspect="1"/>
              </p:cNvGrpSpPr>
              <p:nvPr/>
            </p:nvGrpSpPr>
            <p:grpSpPr>
              <a:xfrm>
                <a:off x="8327185" y="8873425"/>
                <a:ext cx="469906" cy="226718"/>
                <a:chOff x="7878776" y="8673173"/>
                <a:chExt cx="912358" cy="440189"/>
              </a:xfrm>
            </p:grpSpPr>
            <p:sp>
              <p:nvSpPr>
                <p:cNvPr id="1353" name="Oval 1352">
                  <a:extLst>
                    <a:ext uri="{FF2B5EF4-FFF2-40B4-BE49-F238E27FC236}">
                      <a16:creationId xmlns:a16="http://schemas.microsoft.com/office/drawing/2014/main" id="{6EAD9C52-CDF1-4399-A725-9B5DAE78F28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4" name="Cylinder 43">
                  <a:extLst>
                    <a:ext uri="{FF2B5EF4-FFF2-40B4-BE49-F238E27FC236}">
                      <a16:creationId xmlns:a16="http://schemas.microsoft.com/office/drawing/2014/main" id="{FF464493-E249-4AD6-8809-A604BC76A0B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5" name="Oval 1354">
                  <a:extLst>
                    <a:ext uri="{FF2B5EF4-FFF2-40B4-BE49-F238E27FC236}">
                      <a16:creationId xmlns:a16="http://schemas.microsoft.com/office/drawing/2014/main" id="{2D798881-2526-4B83-B871-A1EBD515AF8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47" name="Freeform: Shape 1346">
                <a:extLst>
                  <a:ext uri="{FF2B5EF4-FFF2-40B4-BE49-F238E27FC236}">
                    <a16:creationId xmlns:a16="http://schemas.microsoft.com/office/drawing/2014/main" id="{F13E801A-6022-490B-8A65-F6CFEFA2C1B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8" name="Freeform: Shape 1347">
                <a:extLst>
                  <a:ext uri="{FF2B5EF4-FFF2-40B4-BE49-F238E27FC236}">
                    <a16:creationId xmlns:a16="http://schemas.microsoft.com/office/drawing/2014/main" id="{1E98425C-4F46-4A72-9F08-6396F464F27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49" name="Group 1348">
                <a:extLst>
                  <a:ext uri="{FF2B5EF4-FFF2-40B4-BE49-F238E27FC236}">
                    <a16:creationId xmlns:a16="http://schemas.microsoft.com/office/drawing/2014/main" id="{2C4AB406-FA59-492D-BE1F-18881D09997E}"/>
                  </a:ext>
                </a:extLst>
              </p:cNvPr>
              <p:cNvGrpSpPr/>
              <p:nvPr/>
            </p:nvGrpSpPr>
            <p:grpSpPr>
              <a:xfrm>
                <a:off x="8304029" y="8827694"/>
                <a:ext cx="539196" cy="273586"/>
                <a:chOff x="8146733" y="8358897"/>
                <a:chExt cx="539196" cy="273586"/>
              </a:xfrm>
            </p:grpSpPr>
            <p:sp>
              <p:nvSpPr>
                <p:cNvPr id="1351" name="Oval 45">
                  <a:extLst>
                    <a:ext uri="{FF2B5EF4-FFF2-40B4-BE49-F238E27FC236}">
                      <a16:creationId xmlns:a16="http://schemas.microsoft.com/office/drawing/2014/main" id="{DF34A9C8-F68C-4EDB-AFA9-47AB6E6B41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2" name="Freeform: Shape 1351">
                  <a:extLst>
                    <a:ext uri="{FF2B5EF4-FFF2-40B4-BE49-F238E27FC236}">
                      <a16:creationId xmlns:a16="http://schemas.microsoft.com/office/drawing/2014/main" id="{C8F30E80-895B-4B1E-88D9-FC03637C8FF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50" name="Freeform: Shape 1349">
                <a:extLst>
                  <a:ext uri="{FF2B5EF4-FFF2-40B4-BE49-F238E27FC236}">
                    <a16:creationId xmlns:a16="http://schemas.microsoft.com/office/drawing/2014/main" id="{B6049419-B576-4F54-91D1-3F809FC8FFC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2" name="Group 1301">
              <a:extLst>
                <a:ext uri="{FF2B5EF4-FFF2-40B4-BE49-F238E27FC236}">
                  <a16:creationId xmlns:a16="http://schemas.microsoft.com/office/drawing/2014/main" id="{DF9E424E-3A6C-41A4-A05F-E31F5FB0E248}"/>
                </a:ext>
              </a:extLst>
            </p:cNvPr>
            <p:cNvGrpSpPr/>
            <p:nvPr/>
          </p:nvGrpSpPr>
          <p:grpSpPr>
            <a:xfrm>
              <a:off x="9243539" y="7696084"/>
              <a:ext cx="539196" cy="273586"/>
              <a:chOff x="8304029" y="8827694"/>
              <a:chExt cx="539196" cy="273586"/>
            </a:xfrm>
          </p:grpSpPr>
          <p:grpSp>
            <p:nvGrpSpPr>
              <p:cNvPr id="1336" name="Group 1335">
                <a:extLst>
                  <a:ext uri="{FF2B5EF4-FFF2-40B4-BE49-F238E27FC236}">
                    <a16:creationId xmlns:a16="http://schemas.microsoft.com/office/drawing/2014/main" id="{01D2E1DC-7717-4620-AE14-83AD08DBCAA5}"/>
                  </a:ext>
                </a:extLst>
              </p:cNvPr>
              <p:cNvGrpSpPr>
                <a:grpSpLocks noChangeAspect="1"/>
              </p:cNvGrpSpPr>
              <p:nvPr/>
            </p:nvGrpSpPr>
            <p:grpSpPr>
              <a:xfrm>
                <a:off x="8327185" y="8873425"/>
                <a:ext cx="469906" cy="226718"/>
                <a:chOff x="7878776" y="8673173"/>
                <a:chExt cx="912358" cy="440189"/>
              </a:xfrm>
            </p:grpSpPr>
            <p:sp>
              <p:nvSpPr>
                <p:cNvPr id="1343" name="Oval 1342">
                  <a:extLst>
                    <a:ext uri="{FF2B5EF4-FFF2-40B4-BE49-F238E27FC236}">
                      <a16:creationId xmlns:a16="http://schemas.microsoft.com/office/drawing/2014/main" id="{50BAE91A-6118-4B8C-8E34-8BBEDD3413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4" name="Cylinder 43">
                  <a:extLst>
                    <a:ext uri="{FF2B5EF4-FFF2-40B4-BE49-F238E27FC236}">
                      <a16:creationId xmlns:a16="http://schemas.microsoft.com/office/drawing/2014/main" id="{4335944E-D18B-4189-B382-0EB06416698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5" name="Oval 1344">
                  <a:extLst>
                    <a:ext uri="{FF2B5EF4-FFF2-40B4-BE49-F238E27FC236}">
                      <a16:creationId xmlns:a16="http://schemas.microsoft.com/office/drawing/2014/main" id="{FFC47AF6-7E4A-454A-9047-B06F3B53D41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37" name="Freeform: Shape 1336">
                <a:extLst>
                  <a:ext uri="{FF2B5EF4-FFF2-40B4-BE49-F238E27FC236}">
                    <a16:creationId xmlns:a16="http://schemas.microsoft.com/office/drawing/2014/main" id="{459CE0E7-2B7E-4185-9D6E-77A4DC00FE1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8" name="Freeform: Shape 1337">
                <a:extLst>
                  <a:ext uri="{FF2B5EF4-FFF2-40B4-BE49-F238E27FC236}">
                    <a16:creationId xmlns:a16="http://schemas.microsoft.com/office/drawing/2014/main" id="{E6B5EAAA-A618-4761-BBD6-F51D54FDC1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39" name="Group 1338">
                <a:extLst>
                  <a:ext uri="{FF2B5EF4-FFF2-40B4-BE49-F238E27FC236}">
                    <a16:creationId xmlns:a16="http://schemas.microsoft.com/office/drawing/2014/main" id="{93D7FBA9-AD9F-4151-866A-254236B8C4C9}"/>
                  </a:ext>
                </a:extLst>
              </p:cNvPr>
              <p:cNvGrpSpPr/>
              <p:nvPr/>
            </p:nvGrpSpPr>
            <p:grpSpPr>
              <a:xfrm>
                <a:off x="8304029" y="8827694"/>
                <a:ext cx="539196" cy="273586"/>
                <a:chOff x="8146733" y="8358897"/>
                <a:chExt cx="539196" cy="273586"/>
              </a:xfrm>
            </p:grpSpPr>
            <p:sp>
              <p:nvSpPr>
                <p:cNvPr id="1341" name="Oval 45">
                  <a:extLst>
                    <a:ext uri="{FF2B5EF4-FFF2-40B4-BE49-F238E27FC236}">
                      <a16:creationId xmlns:a16="http://schemas.microsoft.com/office/drawing/2014/main" id="{2753E50C-C8C4-43FB-A199-192DEDAF5F3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2" name="Freeform: Shape 1341">
                  <a:extLst>
                    <a:ext uri="{FF2B5EF4-FFF2-40B4-BE49-F238E27FC236}">
                      <a16:creationId xmlns:a16="http://schemas.microsoft.com/office/drawing/2014/main" id="{033D7AF6-F57B-4966-B1AD-5798DAF60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40" name="Freeform: Shape 1339">
                <a:extLst>
                  <a:ext uri="{FF2B5EF4-FFF2-40B4-BE49-F238E27FC236}">
                    <a16:creationId xmlns:a16="http://schemas.microsoft.com/office/drawing/2014/main" id="{ABE343FA-327A-4B49-B98B-23E183F234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3" name="Group 1302">
              <a:extLst>
                <a:ext uri="{FF2B5EF4-FFF2-40B4-BE49-F238E27FC236}">
                  <a16:creationId xmlns:a16="http://schemas.microsoft.com/office/drawing/2014/main" id="{6E867772-7E28-4164-A705-26DA024D848E}"/>
                </a:ext>
              </a:extLst>
            </p:cNvPr>
            <p:cNvGrpSpPr/>
            <p:nvPr/>
          </p:nvGrpSpPr>
          <p:grpSpPr>
            <a:xfrm>
              <a:off x="10145225" y="7704011"/>
              <a:ext cx="539196" cy="273586"/>
              <a:chOff x="8304029" y="8827694"/>
              <a:chExt cx="539196" cy="273586"/>
            </a:xfrm>
          </p:grpSpPr>
          <p:grpSp>
            <p:nvGrpSpPr>
              <p:cNvPr id="1326" name="Group 1325">
                <a:extLst>
                  <a:ext uri="{FF2B5EF4-FFF2-40B4-BE49-F238E27FC236}">
                    <a16:creationId xmlns:a16="http://schemas.microsoft.com/office/drawing/2014/main" id="{47B82275-A263-4BCE-BFCE-95902333E7C4}"/>
                  </a:ext>
                </a:extLst>
              </p:cNvPr>
              <p:cNvGrpSpPr>
                <a:grpSpLocks noChangeAspect="1"/>
              </p:cNvGrpSpPr>
              <p:nvPr/>
            </p:nvGrpSpPr>
            <p:grpSpPr>
              <a:xfrm>
                <a:off x="8327185" y="8873425"/>
                <a:ext cx="469906" cy="226718"/>
                <a:chOff x="7878776" y="8673173"/>
                <a:chExt cx="912358" cy="440189"/>
              </a:xfrm>
            </p:grpSpPr>
            <p:sp>
              <p:nvSpPr>
                <p:cNvPr id="1333" name="Oval 1332">
                  <a:extLst>
                    <a:ext uri="{FF2B5EF4-FFF2-40B4-BE49-F238E27FC236}">
                      <a16:creationId xmlns:a16="http://schemas.microsoft.com/office/drawing/2014/main" id="{6D0D76A1-05FF-4DCF-B2D9-4A589183839E}"/>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4" name="Cylinder 43">
                  <a:extLst>
                    <a:ext uri="{FF2B5EF4-FFF2-40B4-BE49-F238E27FC236}">
                      <a16:creationId xmlns:a16="http://schemas.microsoft.com/office/drawing/2014/main" id="{BB608C69-2985-4D23-98BF-381FE5E06B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5" name="Oval 1334">
                  <a:extLst>
                    <a:ext uri="{FF2B5EF4-FFF2-40B4-BE49-F238E27FC236}">
                      <a16:creationId xmlns:a16="http://schemas.microsoft.com/office/drawing/2014/main" id="{8AAD888C-CA2B-4DAE-A0F0-0C98FB35421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27" name="Freeform: Shape 1326">
                <a:extLst>
                  <a:ext uri="{FF2B5EF4-FFF2-40B4-BE49-F238E27FC236}">
                    <a16:creationId xmlns:a16="http://schemas.microsoft.com/office/drawing/2014/main" id="{EB6AD01C-E18B-4609-B316-10BF0A59FE1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8" name="Freeform: Shape 1327">
                <a:extLst>
                  <a:ext uri="{FF2B5EF4-FFF2-40B4-BE49-F238E27FC236}">
                    <a16:creationId xmlns:a16="http://schemas.microsoft.com/office/drawing/2014/main" id="{BDC639B0-3B25-44D7-AA54-BC1777B9F5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29" name="Group 1328">
                <a:extLst>
                  <a:ext uri="{FF2B5EF4-FFF2-40B4-BE49-F238E27FC236}">
                    <a16:creationId xmlns:a16="http://schemas.microsoft.com/office/drawing/2014/main" id="{3CF3E512-5891-4D34-9BF5-121A7B53FBA1}"/>
                  </a:ext>
                </a:extLst>
              </p:cNvPr>
              <p:cNvGrpSpPr/>
              <p:nvPr/>
            </p:nvGrpSpPr>
            <p:grpSpPr>
              <a:xfrm>
                <a:off x="8304029" y="8827694"/>
                <a:ext cx="539196" cy="273586"/>
                <a:chOff x="8146733" y="8358897"/>
                <a:chExt cx="539196" cy="273586"/>
              </a:xfrm>
            </p:grpSpPr>
            <p:sp>
              <p:nvSpPr>
                <p:cNvPr id="1331" name="Oval 45">
                  <a:extLst>
                    <a:ext uri="{FF2B5EF4-FFF2-40B4-BE49-F238E27FC236}">
                      <a16:creationId xmlns:a16="http://schemas.microsoft.com/office/drawing/2014/main" id="{35C4C292-8EAC-4748-97F9-5208C59DACF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2" name="Freeform: Shape 1331">
                  <a:extLst>
                    <a:ext uri="{FF2B5EF4-FFF2-40B4-BE49-F238E27FC236}">
                      <a16:creationId xmlns:a16="http://schemas.microsoft.com/office/drawing/2014/main" id="{2F5FDE84-B4E2-49A5-8BE7-DDA4CC4F8B7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30" name="Freeform: Shape 1329">
                <a:extLst>
                  <a:ext uri="{FF2B5EF4-FFF2-40B4-BE49-F238E27FC236}">
                    <a16:creationId xmlns:a16="http://schemas.microsoft.com/office/drawing/2014/main" id="{1D77E097-4F8B-4137-A8DE-7C240462520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4" name="Group 1303">
              <a:extLst>
                <a:ext uri="{FF2B5EF4-FFF2-40B4-BE49-F238E27FC236}">
                  <a16:creationId xmlns:a16="http://schemas.microsoft.com/office/drawing/2014/main" id="{61CFD55A-5B5C-4AED-A68D-E90B57FD2116}"/>
                </a:ext>
              </a:extLst>
            </p:cNvPr>
            <p:cNvGrpSpPr/>
            <p:nvPr/>
          </p:nvGrpSpPr>
          <p:grpSpPr>
            <a:xfrm>
              <a:off x="9694382" y="7715122"/>
              <a:ext cx="539196" cy="273586"/>
              <a:chOff x="8304029" y="8827694"/>
              <a:chExt cx="539196" cy="273586"/>
            </a:xfrm>
          </p:grpSpPr>
          <p:grpSp>
            <p:nvGrpSpPr>
              <p:cNvPr id="1316" name="Group 1315">
                <a:extLst>
                  <a:ext uri="{FF2B5EF4-FFF2-40B4-BE49-F238E27FC236}">
                    <a16:creationId xmlns:a16="http://schemas.microsoft.com/office/drawing/2014/main" id="{78FFD9B0-62DB-4F6C-8657-EC2BF85555B7}"/>
                  </a:ext>
                </a:extLst>
              </p:cNvPr>
              <p:cNvGrpSpPr>
                <a:grpSpLocks noChangeAspect="1"/>
              </p:cNvGrpSpPr>
              <p:nvPr/>
            </p:nvGrpSpPr>
            <p:grpSpPr>
              <a:xfrm>
                <a:off x="8327185" y="8873425"/>
                <a:ext cx="469906" cy="226718"/>
                <a:chOff x="7878776" y="8673173"/>
                <a:chExt cx="912358" cy="440189"/>
              </a:xfrm>
            </p:grpSpPr>
            <p:sp>
              <p:nvSpPr>
                <p:cNvPr id="1323" name="Oval 1322">
                  <a:extLst>
                    <a:ext uri="{FF2B5EF4-FFF2-40B4-BE49-F238E27FC236}">
                      <a16:creationId xmlns:a16="http://schemas.microsoft.com/office/drawing/2014/main" id="{6F9B49DC-F9FE-4E3A-BCDB-3B92E431F96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4" name="Cylinder 43">
                  <a:extLst>
                    <a:ext uri="{FF2B5EF4-FFF2-40B4-BE49-F238E27FC236}">
                      <a16:creationId xmlns:a16="http://schemas.microsoft.com/office/drawing/2014/main" id="{9B01BC15-20E8-436E-A6F5-9378B010088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5" name="Oval 1324">
                  <a:extLst>
                    <a:ext uri="{FF2B5EF4-FFF2-40B4-BE49-F238E27FC236}">
                      <a16:creationId xmlns:a16="http://schemas.microsoft.com/office/drawing/2014/main" id="{A0918B23-24D6-4C11-A136-BFB2A1F2EA2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17" name="Freeform: Shape 1316">
                <a:extLst>
                  <a:ext uri="{FF2B5EF4-FFF2-40B4-BE49-F238E27FC236}">
                    <a16:creationId xmlns:a16="http://schemas.microsoft.com/office/drawing/2014/main" id="{10CCFFDD-B2FC-4C79-8308-C3EF2BEF23E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8" name="Freeform: Shape 1317">
                <a:extLst>
                  <a:ext uri="{FF2B5EF4-FFF2-40B4-BE49-F238E27FC236}">
                    <a16:creationId xmlns:a16="http://schemas.microsoft.com/office/drawing/2014/main" id="{A2453FFF-60D1-4897-8117-A12E2E9A82F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19" name="Group 1318">
                <a:extLst>
                  <a:ext uri="{FF2B5EF4-FFF2-40B4-BE49-F238E27FC236}">
                    <a16:creationId xmlns:a16="http://schemas.microsoft.com/office/drawing/2014/main" id="{C4277127-B44D-424D-8487-3B5553968627}"/>
                  </a:ext>
                </a:extLst>
              </p:cNvPr>
              <p:cNvGrpSpPr/>
              <p:nvPr/>
            </p:nvGrpSpPr>
            <p:grpSpPr>
              <a:xfrm>
                <a:off x="8304029" y="8827694"/>
                <a:ext cx="539196" cy="273586"/>
                <a:chOff x="8146733" y="8358897"/>
                <a:chExt cx="539196" cy="273586"/>
              </a:xfrm>
            </p:grpSpPr>
            <p:sp>
              <p:nvSpPr>
                <p:cNvPr id="1321" name="Oval 45">
                  <a:extLst>
                    <a:ext uri="{FF2B5EF4-FFF2-40B4-BE49-F238E27FC236}">
                      <a16:creationId xmlns:a16="http://schemas.microsoft.com/office/drawing/2014/main" id="{9CC3A6B0-B266-41CD-94D2-012C76EB95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2" name="Freeform: Shape 1321">
                  <a:extLst>
                    <a:ext uri="{FF2B5EF4-FFF2-40B4-BE49-F238E27FC236}">
                      <a16:creationId xmlns:a16="http://schemas.microsoft.com/office/drawing/2014/main" id="{577A8449-6735-402F-9E4E-14EEBC7B5EE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20" name="Freeform: Shape 1319">
                <a:extLst>
                  <a:ext uri="{FF2B5EF4-FFF2-40B4-BE49-F238E27FC236}">
                    <a16:creationId xmlns:a16="http://schemas.microsoft.com/office/drawing/2014/main" id="{694E5FC4-175D-4197-98E4-CAE7E382848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5" name="Group 1304">
              <a:extLst>
                <a:ext uri="{FF2B5EF4-FFF2-40B4-BE49-F238E27FC236}">
                  <a16:creationId xmlns:a16="http://schemas.microsoft.com/office/drawing/2014/main" id="{D38CDEF1-BB3D-4FC7-8CFE-34D7DF6B7B4E}"/>
                </a:ext>
              </a:extLst>
            </p:cNvPr>
            <p:cNvGrpSpPr/>
            <p:nvPr/>
          </p:nvGrpSpPr>
          <p:grpSpPr>
            <a:xfrm>
              <a:off x="10482818" y="7708039"/>
              <a:ext cx="539196" cy="273586"/>
              <a:chOff x="8304029" y="8827694"/>
              <a:chExt cx="539196" cy="273586"/>
            </a:xfrm>
          </p:grpSpPr>
          <p:grpSp>
            <p:nvGrpSpPr>
              <p:cNvPr id="1306" name="Group 1305">
                <a:extLst>
                  <a:ext uri="{FF2B5EF4-FFF2-40B4-BE49-F238E27FC236}">
                    <a16:creationId xmlns:a16="http://schemas.microsoft.com/office/drawing/2014/main" id="{C79B4439-8D17-4E3C-9A38-DABDD9B4650B}"/>
                  </a:ext>
                </a:extLst>
              </p:cNvPr>
              <p:cNvGrpSpPr>
                <a:grpSpLocks noChangeAspect="1"/>
              </p:cNvGrpSpPr>
              <p:nvPr/>
            </p:nvGrpSpPr>
            <p:grpSpPr>
              <a:xfrm>
                <a:off x="8327185" y="8873425"/>
                <a:ext cx="469906" cy="226718"/>
                <a:chOff x="7878776" y="8673173"/>
                <a:chExt cx="912358" cy="440189"/>
              </a:xfrm>
            </p:grpSpPr>
            <p:sp>
              <p:nvSpPr>
                <p:cNvPr id="1313" name="Oval 1312">
                  <a:extLst>
                    <a:ext uri="{FF2B5EF4-FFF2-40B4-BE49-F238E27FC236}">
                      <a16:creationId xmlns:a16="http://schemas.microsoft.com/office/drawing/2014/main" id="{A7574D6E-A36B-403E-86D5-9C1239BDE73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4" name="Cylinder 43">
                  <a:extLst>
                    <a:ext uri="{FF2B5EF4-FFF2-40B4-BE49-F238E27FC236}">
                      <a16:creationId xmlns:a16="http://schemas.microsoft.com/office/drawing/2014/main" id="{DF08ACA2-D647-4AD7-B8BA-041129914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5" name="Oval 1314">
                  <a:extLst>
                    <a:ext uri="{FF2B5EF4-FFF2-40B4-BE49-F238E27FC236}">
                      <a16:creationId xmlns:a16="http://schemas.microsoft.com/office/drawing/2014/main" id="{AAEA76F7-5024-41DA-9BDC-B8C3AF248BE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07" name="Freeform: Shape 1306">
                <a:extLst>
                  <a:ext uri="{FF2B5EF4-FFF2-40B4-BE49-F238E27FC236}">
                    <a16:creationId xmlns:a16="http://schemas.microsoft.com/office/drawing/2014/main" id="{5C66488B-AB10-4DCB-B3D0-925DF567FEA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08" name="Freeform: Shape 1307">
                <a:extLst>
                  <a:ext uri="{FF2B5EF4-FFF2-40B4-BE49-F238E27FC236}">
                    <a16:creationId xmlns:a16="http://schemas.microsoft.com/office/drawing/2014/main" id="{DBCA199C-C4B1-43E8-A8EC-0B7EF661296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09" name="Group 1308">
                <a:extLst>
                  <a:ext uri="{FF2B5EF4-FFF2-40B4-BE49-F238E27FC236}">
                    <a16:creationId xmlns:a16="http://schemas.microsoft.com/office/drawing/2014/main" id="{5425BDDE-8D55-4935-9946-1DDCF742478A}"/>
                  </a:ext>
                </a:extLst>
              </p:cNvPr>
              <p:cNvGrpSpPr/>
              <p:nvPr/>
            </p:nvGrpSpPr>
            <p:grpSpPr>
              <a:xfrm>
                <a:off x="8304029" y="8827694"/>
                <a:ext cx="539196" cy="273586"/>
                <a:chOff x="8146733" y="8358897"/>
                <a:chExt cx="539196" cy="273586"/>
              </a:xfrm>
            </p:grpSpPr>
            <p:sp>
              <p:nvSpPr>
                <p:cNvPr id="1311" name="Oval 45">
                  <a:extLst>
                    <a:ext uri="{FF2B5EF4-FFF2-40B4-BE49-F238E27FC236}">
                      <a16:creationId xmlns:a16="http://schemas.microsoft.com/office/drawing/2014/main" id="{615E5FC1-9940-4D3F-BBB9-4CFB33CD5A6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2" name="Freeform: Shape 1311">
                  <a:extLst>
                    <a:ext uri="{FF2B5EF4-FFF2-40B4-BE49-F238E27FC236}">
                      <a16:creationId xmlns:a16="http://schemas.microsoft.com/office/drawing/2014/main" id="{6628606A-C81B-4A4D-845B-91BC4CD2B7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10" name="Freeform: Shape 1309">
                <a:extLst>
                  <a:ext uri="{FF2B5EF4-FFF2-40B4-BE49-F238E27FC236}">
                    <a16:creationId xmlns:a16="http://schemas.microsoft.com/office/drawing/2014/main" id="{8EC3DA58-D459-4787-BA4A-D903886EA97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406" name="Group 1405">
            <a:extLst>
              <a:ext uri="{FF2B5EF4-FFF2-40B4-BE49-F238E27FC236}">
                <a16:creationId xmlns:a16="http://schemas.microsoft.com/office/drawing/2014/main" id="{B8F68F37-FDEF-453F-89CC-5C4AF16A4E66}"/>
              </a:ext>
            </a:extLst>
          </p:cNvPr>
          <p:cNvGrpSpPr/>
          <p:nvPr/>
        </p:nvGrpSpPr>
        <p:grpSpPr>
          <a:xfrm>
            <a:off x="5874681" y="2633875"/>
            <a:ext cx="2523035" cy="409016"/>
            <a:chOff x="8770139" y="7594649"/>
            <a:chExt cx="2523035" cy="409016"/>
          </a:xfrm>
        </p:grpSpPr>
        <p:sp>
          <p:nvSpPr>
            <p:cNvPr id="1407" name="Flowchart: Data 1406">
              <a:extLst>
                <a:ext uri="{FF2B5EF4-FFF2-40B4-BE49-F238E27FC236}">
                  <a16:creationId xmlns:a16="http://schemas.microsoft.com/office/drawing/2014/main" id="{E70BE4A5-9134-414F-AE8E-ECD3910718AF}"/>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08" name="Group 1407">
              <a:extLst>
                <a:ext uri="{FF2B5EF4-FFF2-40B4-BE49-F238E27FC236}">
                  <a16:creationId xmlns:a16="http://schemas.microsoft.com/office/drawing/2014/main" id="{210113EB-C40D-46A4-91ED-C1568A7B5F6E}"/>
                </a:ext>
              </a:extLst>
            </p:cNvPr>
            <p:cNvGrpSpPr/>
            <p:nvPr/>
          </p:nvGrpSpPr>
          <p:grpSpPr>
            <a:xfrm>
              <a:off x="9020745" y="7594649"/>
              <a:ext cx="539196" cy="273586"/>
              <a:chOff x="8304029" y="8827694"/>
              <a:chExt cx="539196" cy="273586"/>
            </a:xfrm>
          </p:grpSpPr>
          <p:grpSp>
            <p:nvGrpSpPr>
              <p:cNvPr id="1508" name="Group 1507">
                <a:extLst>
                  <a:ext uri="{FF2B5EF4-FFF2-40B4-BE49-F238E27FC236}">
                    <a16:creationId xmlns:a16="http://schemas.microsoft.com/office/drawing/2014/main" id="{2322BECD-A3EB-4E24-9890-785FFFB9D9F2}"/>
                  </a:ext>
                </a:extLst>
              </p:cNvPr>
              <p:cNvGrpSpPr>
                <a:grpSpLocks noChangeAspect="1"/>
              </p:cNvGrpSpPr>
              <p:nvPr/>
            </p:nvGrpSpPr>
            <p:grpSpPr>
              <a:xfrm>
                <a:off x="8327185" y="8873425"/>
                <a:ext cx="469906" cy="226718"/>
                <a:chOff x="7878776" y="8673173"/>
                <a:chExt cx="912358" cy="440189"/>
              </a:xfrm>
            </p:grpSpPr>
            <p:sp>
              <p:nvSpPr>
                <p:cNvPr id="1515" name="Oval 1514">
                  <a:extLst>
                    <a:ext uri="{FF2B5EF4-FFF2-40B4-BE49-F238E27FC236}">
                      <a16:creationId xmlns:a16="http://schemas.microsoft.com/office/drawing/2014/main" id="{65416FA2-ED99-46D8-ADC2-7335D8F7A6C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6" name="Cylinder 43">
                  <a:extLst>
                    <a:ext uri="{FF2B5EF4-FFF2-40B4-BE49-F238E27FC236}">
                      <a16:creationId xmlns:a16="http://schemas.microsoft.com/office/drawing/2014/main" id="{475360CB-E860-4FFA-866A-2A1964F3D2B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7" name="Oval 1516">
                  <a:extLst>
                    <a:ext uri="{FF2B5EF4-FFF2-40B4-BE49-F238E27FC236}">
                      <a16:creationId xmlns:a16="http://schemas.microsoft.com/office/drawing/2014/main" id="{0CD77372-0FFD-466E-AF22-1FA18DF1BC8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09" name="Freeform: Shape 1508">
                <a:extLst>
                  <a:ext uri="{FF2B5EF4-FFF2-40B4-BE49-F238E27FC236}">
                    <a16:creationId xmlns:a16="http://schemas.microsoft.com/office/drawing/2014/main" id="{5E00D029-C208-4CA3-BA37-8741F7598D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0" name="Freeform: Shape 1509">
                <a:extLst>
                  <a:ext uri="{FF2B5EF4-FFF2-40B4-BE49-F238E27FC236}">
                    <a16:creationId xmlns:a16="http://schemas.microsoft.com/office/drawing/2014/main" id="{74EC155B-6668-49BF-88B8-C4B97A48548A}"/>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11" name="Group 1510">
                <a:extLst>
                  <a:ext uri="{FF2B5EF4-FFF2-40B4-BE49-F238E27FC236}">
                    <a16:creationId xmlns:a16="http://schemas.microsoft.com/office/drawing/2014/main" id="{CA2F3997-C4CB-4ABF-B5FE-A973693C6D48}"/>
                  </a:ext>
                </a:extLst>
              </p:cNvPr>
              <p:cNvGrpSpPr/>
              <p:nvPr/>
            </p:nvGrpSpPr>
            <p:grpSpPr>
              <a:xfrm>
                <a:off x="8304029" y="8827694"/>
                <a:ext cx="539196" cy="273586"/>
                <a:chOff x="8146733" y="8358897"/>
                <a:chExt cx="539196" cy="273586"/>
              </a:xfrm>
            </p:grpSpPr>
            <p:sp>
              <p:nvSpPr>
                <p:cNvPr id="1513" name="Oval 45">
                  <a:extLst>
                    <a:ext uri="{FF2B5EF4-FFF2-40B4-BE49-F238E27FC236}">
                      <a16:creationId xmlns:a16="http://schemas.microsoft.com/office/drawing/2014/main" id="{606FF121-56E2-411A-A693-0B73EA9169A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4" name="Freeform: Shape 1513">
                  <a:extLst>
                    <a:ext uri="{FF2B5EF4-FFF2-40B4-BE49-F238E27FC236}">
                      <a16:creationId xmlns:a16="http://schemas.microsoft.com/office/drawing/2014/main" id="{7BBF76C6-28B8-41E2-9EC7-93B526C5CA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12" name="Freeform: Shape 1511">
                <a:extLst>
                  <a:ext uri="{FF2B5EF4-FFF2-40B4-BE49-F238E27FC236}">
                    <a16:creationId xmlns:a16="http://schemas.microsoft.com/office/drawing/2014/main" id="{51D1FC50-40BF-4503-918E-FAE3C881930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09" name="Group 1408">
              <a:extLst>
                <a:ext uri="{FF2B5EF4-FFF2-40B4-BE49-F238E27FC236}">
                  <a16:creationId xmlns:a16="http://schemas.microsoft.com/office/drawing/2014/main" id="{7D19CC26-8032-43CD-B67E-76B1C14EC7BF}"/>
                </a:ext>
              </a:extLst>
            </p:cNvPr>
            <p:cNvGrpSpPr/>
            <p:nvPr/>
          </p:nvGrpSpPr>
          <p:grpSpPr>
            <a:xfrm>
              <a:off x="8868625" y="7689717"/>
              <a:ext cx="539196" cy="273586"/>
              <a:chOff x="8304029" y="8827694"/>
              <a:chExt cx="539196" cy="273586"/>
            </a:xfrm>
          </p:grpSpPr>
          <p:grpSp>
            <p:nvGrpSpPr>
              <p:cNvPr id="1498" name="Group 1497">
                <a:extLst>
                  <a:ext uri="{FF2B5EF4-FFF2-40B4-BE49-F238E27FC236}">
                    <a16:creationId xmlns:a16="http://schemas.microsoft.com/office/drawing/2014/main" id="{C4CFA032-877D-4676-A344-8E4A306B46F6}"/>
                  </a:ext>
                </a:extLst>
              </p:cNvPr>
              <p:cNvGrpSpPr>
                <a:grpSpLocks noChangeAspect="1"/>
              </p:cNvGrpSpPr>
              <p:nvPr/>
            </p:nvGrpSpPr>
            <p:grpSpPr>
              <a:xfrm>
                <a:off x="8327185" y="8873425"/>
                <a:ext cx="469906" cy="226718"/>
                <a:chOff x="7878776" y="8673173"/>
                <a:chExt cx="912358" cy="440189"/>
              </a:xfrm>
            </p:grpSpPr>
            <p:sp>
              <p:nvSpPr>
                <p:cNvPr id="1505" name="Oval 1504">
                  <a:extLst>
                    <a:ext uri="{FF2B5EF4-FFF2-40B4-BE49-F238E27FC236}">
                      <a16:creationId xmlns:a16="http://schemas.microsoft.com/office/drawing/2014/main" id="{81BED191-6957-423D-9DBF-BD3534032B9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6" name="Cylinder 43">
                  <a:extLst>
                    <a:ext uri="{FF2B5EF4-FFF2-40B4-BE49-F238E27FC236}">
                      <a16:creationId xmlns:a16="http://schemas.microsoft.com/office/drawing/2014/main" id="{358476E4-9EBA-45FD-93EB-BFC6DC86C10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7" name="Oval 1506">
                  <a:extLst>
                    <a:ext uri="{FF2B5EF4-FFF2-40B4-BE49-F238E27FC236}">
                      <a16:creationId xmlns:a16="http://schemas.microsoft.com/office/drawing/2014/main" id="{6CA997DB-E0E9-4150-A7D5-608FCE9DBF1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99" name="Freeform: Shape 1498">
                <a:extLst>
                  <a:ext uri="{FF2B5EF4-FFF2-40B4-BE49-F238E27FC236}">
                    <a16:creationId xmlns:a16="http://schemas.microsoft.com/office/drawing/2014/main" id="{22F3A089-AD38-426F-85C5-BF0F7DAA0E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0" name="Freeform: Shape 1499">
                <a:extLst>
                  <a:ext uri="{FF2B5EF4-FFF2-40B4-BE49-F238E27FC236}">
                    <a16:creationId xmlns:a16="http://schemas.microsoft.com/office/drawing/2014/main" id="{192C9E23-2FB2-46A0-9B5E-8AC34F20000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01" name="Group 1500">
                <a:extLst>
                  <a:ext uri="{FF2B5EF4-FFF2-40B4-BE49-F238E27FC236}">
                    <a16:creationId xmlns:a16="http://schemas.microsoft.com/office/drawing/2014/main" id="{13D140B0-4F0F-47A1-BB7D-4F796C1C80B6}"/>
                  </a:ext>
                </a:extLst>
              </p:cNvPr>
              <p:cNvGrpSpPr/>
              <p:nvPr/>
            </p:nvGrpSpPr>
            <p:grpSpPr>
              <a:xfrm>
                <a:off x="8304029" y="8827694"/>
                <a:ext cx="539196" cy="273586"/>
                <a:chOff x="8146733" y="8358897"/>
                <a:chExt cx="539196" cy="273586"/>
              </a:xfrm>
            </p:grpSpPr>
            <p:sp>
              <p:nvSpPr>
                <p:cNvPr id="1503" name="Oval 45">
                  <a:extLst>
                    <a:ext uri="{FF2B5EF4-FFF2-40B4-BE49-F238E27FC236}">
                      <a16:creationId xmlns:a16="http://schemas.microsoft.com/office/drawing/2014/main" id="{FD77C3B1-F6AA-400C-B44C-C2EC1B328AD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4" name="Freeform: Shape 1503">
                  <a:extLst>
                    <a:ext uri="{FF2B5EF4-FFF2-40B4-BE49-F238E27FC236}">
                      <a16:creationId xmlns:a16="http://schemas.microsoft.com/office/drawing/2014/main" id="{BEF95438-6281-4579-974B-7B797AC7A878}"/>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02" name="Freeform: Shape 1501">
                <a:extLst>
                  <a:ext uri="{FF2B5EF4-FFF2-40B4-BE49-F238E27FC236}">
                    <a16:creationId xmlns:a16="http://schemas.microsoft.com/office/drawing/2014/main" id="{6ABB8512-730C-45C5-87CE-8549638D794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0" name="Group 1409">
              <a:extLst>
                <a:ext uri="{FF2B5EF4-FFF2-40B4-BE49-F238E27FC236}">
                  <a16:creationId xmlns:a16="http://schemas.microsoft.com/office/drawing/2014/main" id="{107E8E0C-C715-4ACE-9009-1DBBAC65E1F1}"/>
                </a:ext>
              </a:extLst>
            </p:cNvPr>
            <p:cNvGrpSpPr/>
            <p:nvPr/>
          </p:nvGrpSpPr>
          <p:grpSpPr>
            <a:xfrm>
              <a:off x="9370618" y="7607415"/>
              <a:ext cx="539196" cy="273586"/>
              <a:chOff x="8304029" y="8827694"/>
              <a:chExt cx="539196" cy="273586"/>
            </a:xfrm>
          </p:grpSpPr>
          <p:grpSp>
            <p:nvGrpSpPr>
              <p:cNvPr id="1488" name="Group 1487">
                <a:extLst>
                  <a:ext uri="{FF2B5EF4-FFF2-40B4-BE49-F238E27FC236}">
                    <a16:creationId xmlns:a16="http://schemas.microsoft.com/office/drawing/2014/main" id="{6E8ED76A-274B-445E-8BC3-414F7114D3F5}"/>
                  </a:ext>
                </a:extLst>
              </p:cNvPr>
              <p:cNvGrpSpPr>
                <a:grpSpLocks noChangeAspect="1"/>
              </p:cNvGrpSpPr>
              <p:nvPr/>
            </p:nvGrpSpPr>
            <p:grpSpPr>
              <a:xfrm>
                <a:off x="8327185" y="8873425"/>
                <a:ext cx="469906" cy="226718"/>
                <a:chOff x="7878776" y="8673173"/>
                <a:chExt cx="912358" cy="440189"/>
              </a:xfrm>
            </p:grpSpPr>
            <p:sp>
              <p:nvSpPr>
                <p:cNvPr id="1495" name="Oval 1494">
                  <a:extLst>
                    <a:ext uri="{FF2B5EF4-FFF2-40B4-BE49-F238E27FC236}">
                      <a16:creationId xmlns:a16="http://schemas.microsoft.com/office/drawing/2014/main" id="{D826648C-D770-474F-9DE7-FD8D63A1416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6" name="Cylinder 43">
                  <a:extLst>
                    <a:ext uri="{FF2B5EF4-FFF2-40B4-BE49-F238E27FC236}">
                      <a16:creationId xmlns:a16="http://schemas.microsoft.com/office/drawing/2014/main" id="{6E8F4B8B-70F9-42F0-B9D4-987B920AC74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7" name="Oval 1496">
                  <a:extLst>
                    <a:ext uri="{FF2B5EF4-FFF2-40B4-BE49-F238E27FC236}">
                      <a16:creationId xmlns:a16="http://schemas.microsoft.com/office/drawing/2014/main" id="{961C9214-CBC7-4A0E-BECE-F7E0489D19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89" name="Freeform: Shape 1488">
                <a:extLst>
                  <a:ext uri="{FF2B5EF4-FFF2-40B4-BE49-F238E27FC236}">
                    <a16:creationId xmlns:a16="http://schemas.microsoft.com/office/drawing/2014/main" id="{7E0CA51A-B073-44B4-AF95-0AE1F7614476}"/>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0" name="Freeform: Shape 1489">
                <a:extLst>
                  <a:ext uri="{FF2B5EF4-FFF2-40B4-BE49-F238E27FC236}">
                    <a16:creationId xmlns:a16="http://schemas.microsoft.com/office/drawing/2014/main" id="{7DF20EA1-0CBF-47F8-90E1-8077FD55B2F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91" name="Group 1490">
                <a:extLst>
                  <a:ext uri="{FF2B5EF4-FFF2-40B4-BE49-F238E27FC236}">
                    <a16:creationId xmlns:a16="http://schemas.microsoft.com/office/drawing/2014/main" id="{B8D27D1C-BC9D-4BF4-9FBE-F4CD7E6AA3EF}"/>
                  </a:ext>
                </a:extLst>
              </p:cNvPr>
              <p:cNvGrpSpPr/>
              <p:nvPr/>
            </p:nvGrpSpPr>
            <p:grpSpPr>
              <a:xfrm>
                <a:off x="8304029" y="8827694"/>
                <a:ext cx="539196" cy="273586"/>
                <a:chOff x="8146733" y="8358897"/>
                <a:chExt cx="539196" cy="273586"/>
              </a:xfrm>
            </p:grpSpPr>
            <p:sp>
              <p:nvSpPr>
                <p:cNvPr id="1493" name="Oval 45">
                  <a:extLst>
                    <a:ext uri="{FF2B5EF4-FFF2-40B4-BE49-F238E27FC236}">
                      <a16:creationId xmlns:a16="http://schemas.microsoft.com/office/drawing/2014/main" id="{D8DDA1CA-0591-467A-B005-DAA3897D8FF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4" name="Freeform: Shape 1493">
                  <a:extLst>
                    <a:ext uri="{FF2B5EF4-FFF2-40B4-BE49-F238E27FC236}">
                      <a16:creationId xmlns:a16="http://schemas.microsoft.com/office/drawing/2014/main" id="{0AEEF064-FEFC-493E-BC3C-7628C2E8C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92" name="Freeform: Shape 1491">
                <a:extLst>
                  <a:ext uri="{FF2B5EF4-FFF2-40B4-BE49-F238E27FC236}">
                    <a16:creationId xmlns:a16="http://schemas.microsoft.com/office/drawing/2014/main" id="{E929EF51-B65F-4459-AF87-D49948EB608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1" name="Group 1410">
              <a:extLst>
                <a:ext uri="{FF2B5EF4-FFF2-40B4-BE49-F238E27FC236}">
                  <a16:creationId xmlns:a16="http://schemas.microsoft.com/office/drawing/2014/main" id="{13347DD6-D3C4-4EF3-A2B6-F41B80E8123B}"/>
                </a:ext>
              </a:extLst>
            </p:cNvPr>
            <p:cNvGrpSpPr/>
            <p:nvPr/>
          </p:nvGrpSpPr>
          <p:grpSpPr>
            <a:xfrm>
              <a:off x="9827607" y="7620032"/>
              <a:ext cx="539196" cy="273586"/>
              <a:chOff x="8304029" y="8827694"/>
              <a:chExt cx="539196" cy="273586"/>
            </a:xfrm>
          </p:grpSpPr>
          <p:grpSp>
            <p:nvGrpSpPr>
              <p:cNvPr id="1478" name="Group 1477">
                <a:extLst>
                  <a:ext uri="{FF2B5EF4-FFF2-40B4-BE49-F238E27FC236}">
                    <a16:creationId xmlns:a16="http://schemas.microsoft.com/office/drawing/2014/main" id="{0838E4CC-F4F5-46F4-9AF7-6DD070730A1E}"/>
                  </a:ext>
                </a:extLst>
              </p:cNvPr>
              <p:cNvGrpSpPr>
                <a:grpSpLocks noChangeAspect="1"/>
              </p:cNvGrpSpPr>
              <p:nvPr/>
            </p:nvGrpSpPr>
            <p:grpSpPr>
              <a:xfrm>
                <a:off x="8327185" y="8873425"/>
                <a:ext cx="469906" cy="226718"/>
                <a:chOff x="7878776" y="8673173"/>
                <a:chExt cx="912358" cy="440189"/>
              </a:xfrm>
            </p:grpSpPr>
            <p:sp>
              <p:nvSpPr>
                <p:cNvPr id="1485" name="Oval 1484">
                  <a:extLst>
                    <a:ext uri="{FF2B5EF4-FFF2-40B4-BE49-F238E27FC236}">
                      <a16:creationId xmlns:a16="http://schemas.microsoft.com/office/drawing/2014/main" id="{2B18F489-6E87-45F7-AD93-231A4F6AC9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6" name="Cylinder 43">
                  <a:extLst>
                    <a:ext uri="{FF2B5EF4-FFF2-40B4-BE49-F238E27FC236}">
                      <a16:creationId xmlns:a16="http://schemas.microsoft.com/office/drawing/2014/main" id="{1BADD6FA-B461-4F8B-9654-A06D01806E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7" name="Oval 1486">
                  <a:extLst>
                    <a:ext uri="{FF2B5EF4-FFF2-40B4-BE49-F238E27FC236}">
                      <a16:creationId xmlns:a16="http://schemas.microsoft.com/office/drawing/2014/main" id="{91427971-89C5-42EF-8D36-5C9CB5ED4E1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79" name="Freeform: Shape 1478">
                <a:extLst>
                  <a:ext uri="{FF2B5EF4-FFF2-40B4-BE49-F238E27FC236}">
                    <a16:creationId xmlns:a16="http://schemas.microsoft.com/office/drawing/2014/main" id="{1332882C-077E-4F5B-9C34-2B64BED3E41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0" name="Freeform: Shape 1479">
                <a:extLst>
                  <a:ext uri="{FF2B5EF4-FFF2-40B4-BE49-F238E27FC236}">
                    <a16:creationId xmlns:a16="http://schemas.microsoft.com/office/drawing/2014/main" id="{B9E64CB0-E4DD-4811-BD03-D41108663F1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81" name="Group 1480">
                <a:extLst>
                  <a:ext uri="{FF2B5EF4-FFF2-40B4-BE49-F238E27FC236}">
                    <a16:creationId xmlns:a16="http://schemas.microsoft.com/office/drawing/2014/main" id="{8FCCF454-BA71-4083-9242-870BE60CF462}"/>
                  </a:ext>
                </a:extLst>
              </p:cNvPr>
              <p:cNvGrpSpPr/>
              <p:nvPr/>
            </p:nvGrpSpPr>
            <p:grpSpPr>
              <a:xfrm>
                <a:off x="8304029" y="8827694"/>
                <a:ext cx="539196" cy="273586"/>
                <a:chOff x="8146733" y="8358897"/>
                <a:chExt cx="539196" cy="273586"/>
              </a:xfrm>
            </p:grpSpPr>
            <p:sp>
              <p:nvSpPr>
                <p:cNvPr id="1483" name="Oval 45">
                  <a:extLst>
                    <a:ext uri="{FF2B5EF4-FFF2-40B4-BE49-F238E27FC236}">
                      <a16:creationId xmlns:a16="http://schemas.microsoft.com/office/drawing/2014/main" id="{ADFDD022-5979-4564-B9BF-21B216187A5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4" name="Freeform: Shape 1483">
                  <a:extLst>
                    <a:ext uri="{FF2B5EF4-FFF2-40B4-BE49-F238E27FC236}">
                      <a16:creationId xmlns:a16="http://schemas.microsoft.com/office/drawing/2014/main" id="{9E4C0926-6F63-4098-931E-17CA0007AC4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82" name="Freeform: Shape 1481">
                <a:extLst>
                  <a:ext uri="{FF2B5EF4-FFF2-40B4-BE49-F238E27FC236}">
                    <a16:creationId xmlns:a16="http://schemas.microsoft.com/office/drawing/2014/main" id="{4E598BAD-02A8-4759-BB6D-A3B127DB6FB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2" name="Group 1411">
              <a:extLst>
                <a:ext uri="{FF2B5EF4-FFF2-40B4-BE49-F238E27FC236}">
                  <a16:creationId xmlns:a16="http://schemas.microsoft.com/office/drawing/2014/main" id="{F9AE0E0B-7F2E-4C30-85E4-A8F6C98D6F57}"/>
                </a:ext>
              </a:extLst>
            </p:cNvPr>
            <p:cNvGrpSpPr/>
            <p:nvPr/>
          </p:nvGrpSpPr>
          <p:grpSpPr>
            <a:xfrm>
              <a:off x="10240212" y="7626411"/>
              <a:ext cx="539196" cy="273586"/>
              <a:chOff x="8304029" y="8827694"/>
              <a:chExt cx="539196" cy="273586"/>
            </a:xfrm>
          </p:grpSpPr>
          <p:grpSp>
            <p:nvGrpSpPr>
              <p:cNvPr id="1468" name="Group 1467">
                <a:extLst>
                  <a:ext uri="{FF2B5EF4-FFF2-40B4-BE49-F238E27FC236}">
                    <a16:creationId xmlns:a16="http://schemas.microsoft.com/office/drawing/2014/main" id="{6101B0BF-17B5-46A9-9306-8AB2B7080CE0}"/>
                  </a:ext>
                </a:extLst>
              </p:cNvPr>
              <p:cNvGrpSpPr>
                <a:grpSpLocks noChangeAspect="1"/>
              </p:cNvGrpSpPr>
              <p:nvPr/>
            </p:nvGrpSpPr>
            <p:grpSpPr>
              <a:xfrm>
                <a:off x="8327185" y="8873425"/>
                <a:ext cx="469906" cy="226718"/>
                <a:chOff x="7878776" y="8673173"/>
                <a:chExt cx="912358" cy="440189"/>
              </a:xfrm>
            </p:grpSpPr>
            <p:sp>
              <p:nvSpPr>
                <p:cNvPr id="1475" name="Oval 1474">
                  <a:extLst>
                    <a:ext uri="{FF2B5EF4-FFF2-40B4-BE49-F238E27FC236}">
                      <a16:creationId xmlns:a16="http://schemas.microsoft.com/office/drawing/2014/main" id="{6E9FC6BE-DF3A-46A9-A3B4-1D0248E3BC5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6" name="Cylinder 43">
                  <a:extLst>
                    <a:ext uri="{FF2B5EF4-FFF2-40B4-BE49-F238E27FC236}">
                      <a16:creationId xmlns:a16="http://schemas.microsoft.com/office/drawing/2014/main" id="{DC57E2E1-B636-42C1-95B3-6CBBFEE2C6D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7" name="Oval 1476">
                  <a:extLst>
                    <a:ext uri="{FF2B5EF4-FFF2-40B4-BE49-F238E27FC236}">
                      <a16:creationId xmlns:a16="http://schemas.microsoft.com/office/drawing/2014/main" id="{0767E055-79FF-43F6-A21D-70DAAC5A47A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69" name="Freeform: Shape 1468">
                <a:extLst>
                  <a:ext uri="{FF2B5EF4-FFF2-40B4-BE49-F238E27FC236}">
                    <a16:creationId xmlns:a16="http://schemas.microsoft.com/office/drawing/2014/main" id="{B3105594-0B5F-48AD-B255-A2025C7EB29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0" name="Freeform: Shape 1469">
                <a:extLst>
                  <a:ext uri="{FF2B5EF4-FFF2-40B4-BE49-F238E27FC236}">
                    <a16:creationId xmlns:a16="http://schemas.microsoft.com/office/drawing/2014/main" id="{664528CA-821F-47C0-AD18-49F157645EA5}"/>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71" name="Group 1470">
                <a:extLst>
                  <a:ext uri="{FF2B5EF4-FFF2-40B4-BE49-F238E27FC236}">
                    <a16:creationId xmlns:a16="http://schemas.microsoft.com/office/drawing/2014/main" id="{BE5BED18-E958-495A-991E-DD9A3021D53F}"/>
                  </a:ext>
                </a:extLst>
              </p:cNvPr>
              <p:cNvGrpSpPr/>
              <p:nvPr/>
            </p:nvGrpSpPr>
            <p:grpSpPr>
              <a:xfrm>
                <a:off x="8304029" y="8827694"/>
                <a:ext cx="539196" cy="273586"/>
                <a:chOff x="8146733" y="8358897"/>
                <a:chExt cx="539196" cy="273586"/>
              </a:xfrm>
            </p:grpSpPr>
            <p:sp>
              <p:nvSpPr>
                <p:cNvPr id="1473" name="Oval 45">
                  <a:extLst>
                    <a:ext uri="{FF2B5EF4-FFF2-40B4-BE49-F238E27FC236}">
                      <a16:creationId xmlns:a16="http://schemas.microsoft.com/office/drawing/2014/main" id="{9074FAAE-F809-4040-A77E-DC9B9E6DFC6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4" name="Freeform: Shape 1473">
                  <a:extLst>
                    <a:ext uri="{FF2B5EF4-FFF2-40B4-BE49-F238E27FC236}">
                      <a16:creationId xmlns:a16="http://schemas.microsoft.com/office/drawing/2014/main" id="{A670B6E4-DD5B-4381-933C-64332D51AE93}"/>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72" name="Freeform: Shape 1471">
                <a:extLst>
                  <a:ext uri="{FF2B5EF4-FFF2-40B4-BE49-F238E27FC236}">
                    <a16:creationId xmlns:a16="http://schemas.microsoft.com/office/drawing/2014/main" id="{26B91C98-5C6C-4E97-9FC6-6B880FBFC42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3" name="Group 1412">
              <a:extLst>
                <a:ext uri="{FF2B5EF4-FFF2-40B4-BE49-F238E27FC236}">
                  <a16:creationId xmlns:a16="http://schemas.microsoft.com/office/drawing/2014/main" id="{33BA6609-BBF2-4BEE-966F-0A304C2E5577}"/>
                </a:ext>
              </a:extLst>
            </p:cNvPr>
            <p:cNvGrpSpPr/>
            <p:nvPr/>
          </p:nvGrpSpPr>
          <p:grpSpPr>
            <a:xfrm>
              <a:off x="10677828" y="7626411"/>
              <a:ext cx="539196" cy="273586"/>
              <a:chOff x="8304029" y="8827694"/>
              <a:chExt cx="539196" cy="273586"/>
            </a:xfrm>
          </p:grpSpPr>
          <p:grpSp>
            <p:nvGrpSpPr>
              <p:cNvPr id="1458" name="Group 1457">
                <a:extLst>
                  <a:ext uri="{FF2B5EF4-FFF2-40B4-BE49-F238E27FC236}">
                    <a16:creationId xmlns:a16="http://schemas.microsoft.com/office/drawing/2014/main" id="{8FE292A2-F12C-461A-9A9B-55F9CB8F7E4C}"/>
                  </a:ext>
                </a:extLst>
              </p:cNvPr>
              <p:cNvGrpSpPr>
                <a:grpSpLocks noChangeAspect="1"/>
              </p:cNvGrpSpPr>
              <p:nvPr/>
            </p:nvGrpSpPr>
            <p:grpSpPr>
              <a:xfrm>
                <a:off x="8327185" y="8873425"/>
                <a:ext cx="469906" cy="226718"/>
                <a:chOff x="7878776" y="8673173"/>
                <a:chExt cx="912358" cy="440189"/>
              </a:xfrm>
            </p:grpSpPr>
            <p:sp>
              <p:nvSpPr>
                <p:cNvPr id="1465" name="Oval 1464">
                  <a:extLst>
                    <a:ext uri="{FF2B5EF4-FFF2-40B4-BE49-F238E27FC236}">
                      <a16:creationId xmlns:a16="http://schemas.microsoft.com/office/drawing/2014/main" id="{A9FF47B6-D3FF-4DF4-ADD8-A60C1134693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6" name="Cylinder 43">
                  <a:extLst>
                    <a:ext uri="{FF2B5EF4-FFF2-40B4-BE49-F238E27FC236}">
                      <a16:creationId xmlns:a16="http://schemas.microsoft.com/office/drawing/2014/main" id="{09610740-4F1B-4B9F-B7F9-CA21BE4FE91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7" name="Oval 1466">
                  <a:extLst>
                    <a:ext uri="{FF2B5EF4-FFF2-40B4-BE49-F238E27FC236}">
                      <a16:creationId xmlns:a16="http://schemas.microsoft.com/office/drawing/2014/main" id="{EEF53395-09D1-4710-B906-87442D5F426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59" name="Freeform: Shape 1458">
                <a:extLst>
                  <a:ext uri="{FF2B5EF4-FFF2-40B4-BE49-F238E27FC236}">
                    <a16:creationId xmlns:a16="http://schemas.microsoft.com/office/drawing/2014/main" id="{1E851A96-2AD4-4B8C-8C18-7C10BBB6197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0" name="Freeform: Shape 1459">
                <a:extLst>
                  <a:ext uri="{FF2B5EF4-FFF2-40B4-BE49-F238E27FC236}">
                    <a16:creationId xmlns:a16="http://schemas.microsoft.com/office/drawing/2014/main" id="{3A9C5BAD-D097-4030-B2A1-D6370A56674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61" name="Group 1460">
                <a:extLst>
                  <a:ext uri="{FF2B5EF4-FFF2-40B4-BE49-F238E27FC236}">
                    <a16:creationId xmlns:a16="http://schemas.microsoft.com/office/drawing/2014/main" id="{875D786C-DA30-4523-AC9C-FA70CE436230}"/>
                  </a:ext>
                </a:extLst>
              </p:cNvPr>
              <p:cNvGrpSpPr/>
              <p:nvPr/>
            </p:nvGrpSpPr>
            <p:grpSpPr>
              <a:xfrm>
                <a:off x="8304029" y="8827694"/>
                <a:ext cx="539196" cy="273586"/>
                <a:chOff x="8146733" y="8358897"/>
                <a:chExt cx="539196" cy="273586"/>
              </a:xfrm>
            </p:grpSpPr>
            <p:sp>
              <p:nvSpPr>
                <p:cNvPr id="1463" name="Oval 45">
                  <a:extLst>
                    <a:ext uri="{FF2B5EF4-FFF2-40B4-BE49-F238E27FC236}">
                      <a16:creationId xmlns:a16="http://schemas.microsoft.com/office/drawing/2014/main" id="{F8D603B7-8806-4F3F-BFCD-9CF6F399F2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4" name="Freeform: Shape 1463">
                  <a:extLst>
                    <a:ext uri="{FF2B5EF4-FFF2-40B4-BE49-F238E27FC236}">
                      <a16:creationId xmlns:a16="http://schemas.microsoft.com/office/drawing/2014/main" id="{897A02BF-542E-4730-92D5-C8AC95F0419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62" name="Freeform: Shape 1461">
                <a:extLst>
                  <a:ext uri="{FF2B5EF4-FFF2-40B4-BE49-F238E27FC236}">
                    <a16:creationId xmlns:a16="http://schemas.microsoft.com/office/drawing/2014/main" id="{9070BF13-BA04-4492-BE5C-0B2468465BE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4" name="Group 1413">
              <a:extLst>
                <a:ext uri="{FF2B5EF4-FFF2-40B4-BE49-F238E27FC236}">
                  <a16:creationId xmlns:a16="http://schemas.microsoft.com/office/drawing/2014/main" id="{DA527CCE-0F98-47A3-AEEE-D82B3A83B104}"/>
                </a:ext>
              </a:extLst>
            </p:cNvPr>
            <p:cNvGrpSpPr/>
            <p:nvPr/>
          </p:nvGrpSpPr>
          <p:grpSpPr>
            <a:xfrm>
              <a:off x="9243539" y="7696084"/>
              <a:ext cx="539196" cy="273586"/>
              <a:chOff x="8304029" y="8827694"/>
              <a:chExt cx="539196" cy="273586"/>
            </a:xfrm>
          </p:grpSpPr>
          <p:grpSp>
            <p:nvGrpSpPr>
              <p:cNvPr id="1448" name="Group 1447">
                <a:extLst>
                  <a:ext uri="{FF2B5EF4-FFF2-40B4-BE49-F238E27FC236}">
                    <a16:creationId xmlns:a16="http://schemas.microsoft.com/office/drawing/2014/main" id="{8E8092E5-AA68-4079-823E-44D66C0536B9}"/>
                  </a:ext>
                </a:extLst>
              </p:cNvPr>
              <p:cNvGrpSpPr>
                <a:grpSpLocks noChangeAspect="1"/>
              </p:cNvGrpSpPr>
              <p:nvPr/>
            </p:nvGrpSpPr>
            <p:grpSpPr>
              <a:xfrm>
                <a:off x="8327185" y="8873425"/>
                <a:ext cx="469906" cy="226718"/>
                <a:chOff x="7878776" y="8673173"/>
                <a:chExt cx="912358" cy="440189"/>
              </a:xfrm>
            </p:grpSpPr>
            <p:sp>
              <p:nvSpPr>
                <p:cNvPr id="1455" name="Oval 1454">
                  <a:extLst>
                    <a:ext uri="{FF2B5EF4-FFF2-40B4-BE49-F238E27FC236}">
                      <a16:creationId xmlns:a16="http://schemas.microsoft.com/office/drawing/2014/main" id="{BB66951F-C377-4CB4-B95A-0BACAA5152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6" name="Cylinder 43">
                  <a:extLst>
                    <a:ext uri="{FF2B5EF4-FFF2-40B4-BE49-F238E27FC236}">
                      <a16:creationId xmlns:a16="http://schemas.microsoft.com/office/drawing/2014/main" id="{E5231785-93A8-4FAD-AA4E-77CC4F4CE42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7" name="Oval 1456">
                  <a:extLst>
                    <a:ext uri="{FF2B5EF4-FFF2-40B4-BE49-F238E27FC236}">
                      <a16:creationId xmlns:a16="http://schemas.microsoft.com/office/drawing/2014/main" id="{B48F5311-0C0E-4C44-AF04-BE910B8B6F4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49" name="Freeform: Shape 1448">
                <a:extLst>
                  <a:ext uri="{FF2B5EF4-FFF2-40B4-BE49-F238E27FC236}">
                    <a16:creationId xmlns:a16="http://schemas.microsoft.com/office/drawing/2014/main" id="{E06E8EF3-468E-4A4A-A553-5BA78B099B4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0" name="Freeform: Shape 1449">
                <a:extLst>
                  <a:ext uri="{FF2B5EF4-FFF2-40B4-BE49-F238E27FC236}">
                    <a16:creationId xmlns:a16="http://schemas.microsoft.com/office/drawing/2014/main" id="{25E7CC41-FE57-492A-B7F4-5E8F95DEED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51" name="Group 1450">
                <a:extLst>
                  <a:ext uri="{FF2B5EF4-FFF2-40B4-BE49-F238E27FC236}">
                    <a16:creationId xmlns:a16="http://schemas.microsoft.com/office/drawing/2014/main" id="{8BDCFF9B-CCF7-4D7D-BDB9-CFA06F20647D}"/>
                  </a:ext>
                </a:extLst>
              </p:cNvPr>
              <p:cNvGrpSpPr/>
              <p:nvPr/>
            </p:nvGrpSpPr>
            <p:grpSpPr>
              <a:xfrm>
                <a:off x="8304029" y="8827694"/>
                <a:ext cx="539196" cy="273586"/>
                <a:chOff x="8146733" y="8358897"/>
                <a:chExt cx="539196" cy="273586"/>
              </a:xfrm>
            </p:grpSpPr>
            <p:sp>
              <p:nvSpPr>
                <p:cNvPr id="1453" name="Oval 45">
                  <a:extLst>
                    <a:ext uri="{FF2B5EF4-FFF2-40B4-BE49-F238E27FC236}">
                      <a16:creationId xmlns:a16="http://schemas.microsoft.com/office/drawing/2014/main" id="{C5A5F684-E71A-4814-88F6-D804783A86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4" name="Freeform: Shape 1453">
                  <a:extLst>
                    <a:ext uri="{FF2B5EF4-FFF2-40B4-BE49-F238E27FC236}">
                      <a16:creationId xmlns:a16="http://schemas.microsoft.com/office/drawing/2014/main" id="{8119E535-8033-469B-A373-9B2DACA1B3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52" name="Freeform: Shape 1451">
                <a:extLst>
                  <a:ext uri="{FF2B5EF4-FFF2-40B4-BE49-F238E27FC236}">
                    <a16:creationId xmlns:a16="http://schemas.microsoft.com/office/drawing/2014/main" id="{F2FB9847-6823-40EC-B1E3-04F4F2D1F7D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5" name="Group 1414">
              <a:extLst>
                <a:ext uri="{FF2B5EF4-FFF2-40B4-BE49-F238E27FC236}">
                  <a16:creationId xmlns:a16="http://schemas.microsoft.com/office/drawing/2014/main" id="{D4B1C8C9-335D-4B15-B065-32200983A06D}"/>
                </a:ext>
              </a:extLst>
            </p:cNvPr>
            <p:cNvGrpSpPr/>
            <p:nvPr/>
          </p:nvGrpSpPr>
          <p:grpSpPr>
            <a:xfrm>
              <a:off x="10145225" y="7704011"/>
              <a:ext cx="539196" cy="273586"/>
              <a:chOff x="8304029" y="8827694"/>
              <a:chExt cx="539196" cy="273586"/>
            </a:xfrm>
          </p:grpSpPr>
          <p:grpSp>
            <p:nvGrpSpPr>
              <p:cNvPr id="1438" name="Group 1437">
                <a:extLst>
                  <a:ext uri="{FF2B5EF4-FFF2-40B4-BE49-F238E27FC236}">
                    <a16:creationId xmlns:a16="http://schemas.microsoft.com/office/drawing/2014/main" id="{CDAB0EB8-4DE0-4547-B3FE-230937763988}"/>
                  </a:ext>
                </a:extLst>
              </p:cNvPr>
              <p:cNvGrpSpPr>
                <a:grpSpLocks noChangeAspect="1"/>
              </p:cNvGrpSpPr>
              <p:nvPr/>
            </p:nvGrpSpPr>
            <p:grpSpPr>
              <a:xfrm>
                <a:off x="8327185" y="8873425"/>
                <a:ext cx="469906" cy="226718"/>
                <a:chOff x="7878776" y="8673173"/>
                <a:chExt cx="912358" cy="440189"/>
              </a:xfrm>
            </p:grpSpPr>
            <p:sp>
              <p:nvSpPr>
                <p:cNvPr id="1445" name="Oval 1444">
                  <a:extLst>
                    <a:ext uri="{FF2B5EF4-FFF2-40B4-BE49-F238E27FC236}">
                      <a16:creationId xmlns:a16="http://schemas.microsoft.com/office/drawing/2014/main" id="{3AC73B60-7A61-4446-8458-FC1159592CA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6" name="Cylinder 43">
                  <a:extLst>
                    <a:ext uri="{FF2B5EF4-FFF2-40B4-BE49-F238E27FC236}">
                      <a16:creationId xmlns:a16="http://schemas.microsoft.com/office/drawing/2014/main" id="{38138087-F3FC-47DE-B971-404DE30CCE1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7" name="Oval 1446">
                  <a:extLst>
                    <a:ext uri="{FF2B5EF4-FFF2-40B4-BE49-F238E27FC236}">
                      <a16:creationId xmlns:a16="http://schemas.microsoft.com/office/drawing/2014/main" id="{DBFD5644-2E41-408B-B031-93B8B0AD014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39" name="Freeform: Shape 1438">
                <a:extLst>
                  <a:ext uri="{FF2B5EF4-FFF2-40B4-BE49-F238E27FC236}">
                    <a16:creationId xmlns:a16="http://schemas.microsoft.com/office/drawing/2014/main" id="{2406785C-F87F-4C0C-B66C-E2C79173D57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0" name="Freeform: Shape 1439">
                <a:extLst>
                  <a:ext uri="{FF2B5EF4-FFF2-40B4-BE49-F238E27FC236}">
                    <a16:creationId xmlns:a16="http://schemas.microsoft.com/office/drawing/2014/main" id="{036CF108-0706-4601-B12F-7B1775268E2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41" name="Group 1440">
                <a:extLst>
                  <a:ext uri="{FF2B5EF4-FFF2-40B4-BE49-F238E27FC236}">
                    <a16:creationId xmlns:a16="http://schemas.microsoft.com/office/drawing/2014/main" id="{B1E3605C-6964-464E-849A-F052C63535D5}"/>
                  </a:ext>
                </a:extLst>
              </p:cNvPr>
              <p:cNvGrpSpPr/>
              <p:nvPr/>
            </p:nvGrpSpPr>
            <p:grpSpPr>
              <a:xfrm>
                <a:off x="8304029" y="8827694"/>
                <a:ext cx="539196" cy="273586"/>
                <a:chOff x="8146733" y="8358897"/>
                <a:chExt cx="539196" cy="273586"/>
              </a:xfrm>
            </p:grpSpPr>
            <p:sp>
              <p:nvSpPr>
                <p:cNvPr id="1443" name="Oval 45">
                  <a:extLst>
                    <a:ext uri="{FF2B5EF4-FFF2-40B4-BE49-F238E27FC236}">
                      <a16:creationId xmlns:a16="http://schemas.microsoft.com/office/drawing/2014/main" id="{C269CCEF-DF69-453C-8C9B-741A4A73131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4" name="Freeform: Shape 1443">
                  <a:extLst>
                    <a:ext uri="{FF2B5EF4-FFF2-40B4-BE49-F238E27FC236}">
                      <a16:creationId xmlns:a16="http://schemas.microsoft.com/office/drawing/2014/main" id="{0A7B1FBA-D245-4E51-BD90-A783154A138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42" name="Freeform: Shape 1441">
                <a:extLst>
                  <a:ext uri="{FF2B5EF4-FFF2-40B4-BE49-F238E27FC236}">
                    <a16:creationId xmlns:a16="http://schemas.microsoft.com/office/drawing/2014/main" id="{2C597F41-866F-46EC-8222-FC1CE980A5A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6" name="Group 1415">
              <a:extLst>
                <a:ext uri="{FF2B5EF4-FFF2-40B4-BE49-F238E27FC236}">
                  <a16:creationId xmlns:a16="http://schemas.microsoft.com/office/drawing/2014/main" id="{6D9A0C8A-1473-4CF7-8439-9935E0508F1E}"/>
                </a:ext>
              </a:extLst>
            </p:cNvPr>
            <p:cNvGrpSpPr/>
            <p:nvPr/>
          </p:nvGrpSpPr>
          <p:grpSpPr>
            <a:xfrm>
              <a:off x="9694382" y="7715122"/>
              <a:ext cx="539196" cy="273586"/>
              <a:chOff x="8304029" y="8827694"/>
              <a:chExt cx="539196" cy="273586"/>
            </a:xfrm>
          </p:grpSpPr>
          <p:grpSp>
            <p:nvGrpSpPr>
              <p:cNvPr id="1428" name="Group 1427">
                <a:extLst>
                  <a:ext uri="{FF2B5EF4-FFF2-40B4-BE49-F238E27FC236}">
                    <a16:creationId xmlns:a16="http://schemas.microsoft.com/office/drawing/2014/main" id="{15B98C2A-4E8A-49C3-BA98-C61848311292}"/>
                  </a:ext>
                </a:extLst>
              </p:cNvPr>
              <p:cNvGrpSpPr>
                <a:grpSpLocks noChangeAspect="1"/>
              </p:cNvGrpSpPr>
              <p:nvPr/>
            </p:nvGrpSpPr>
            <p:grpSpPr>
              <a:xfrm>
                <a:off x="8327185" y="8873425"/>
                <a:ext cx="469906" cy="226718"/>
                <a:chOff x="7878776" y="8673173"/>
                <a:chExt cx="912358" cy="440189"/>
              </a:xfrm>
            </p:grpSpPr>
            <p:sp>
              <p:nvSpPr>
                <p:cNvPr id="1435" name="Oval 1434">
                  <a:extLst>
                    <a:ext uri="{FF2B5EF4-FFF2-40B4-BE49-F238E27FC236}">
                      <a16:creationId xmlns:a16="http://schemas.microsoft.com/office/drawing/2014/main" id="{6FE4F71F-3242-44B5-A013-82259F87F4C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6" name="Cylinder 43">
                  <a:extLst>
                    <a:ext uri="{FF2B5EF4-FFF2-40B4-BE49-F238E27FC236}">
                      <a16:creationId xmlns:a16="http://schemas.microsoft.com/office/drawing/2014/main" id="{5E8D5D87-5803-48B0-8ECC-D3924F80A7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7" name="Oval 1436">
                  <a:extLst>
                    <a:ext uri="{FF2B5EF4-FFF2-40B4-BE49-F238E27FC236}">
                      <a16:creationId xmlns:a16="http://schemas.microsoft.com/office/drawing/2014/main" id="{4928E8AC-030C-4F7B-A2A4-F3016E1FBD7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29" name="Freeform: Shape 1428">
                <a:extLst>
                  <a:ext uri="{FF2B5EF4-FFF2-40B4-BE49-F238E27FC236}">
                    <a16:creationId xmlns:a16="http://schemas.microsoft.com/office/drawing/2014/main" id="{1957BE04-13CE-45EB-8960-B901613F48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0" name="Freeform: Shape 1429">
                <a:extLst>
                  <a:ext uri="{FF2B5EF4-FFF2-40B4-BE49-F238E27FC236}">
                    <a16:creationId xmlns:a16="http://schemas.microsoft.com/office/drawing/2014/main" id="{62239363-7E4D-4767-A723-82B2A130C89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31" name="Group 1430">
                <a:extLst>
                  <a:ext uri="{FF2B5EF4-FFF2-40B4-BE49-F238E27FC236}">
                    <a16:creationId xmlns:a16="http://schemas.microsoft.com/office/drawing/2014/main" id="{2DDC3142-B2A6-43F1-90B4-8CA550763115}"/>
                  </a:ext>
                </a:extLst>
              </p:cNvPr>
              <p:cNvGrpSpPr/>
              <p:nvPr/>
            </p:nvGrpSpPr>
            <p:grpSpPr>
              <a:xfrm>
                <a:off x="8304029" y="8827694"/>
                <a:ext cx="539196" cy="273586"/>
                <a:chOff x="8146733" y="8358897"/>
                <a:chExt cx="539196" cy="273586"/>
              </a:xfrm>
            </p:grpSpPr>
            <p:sp>
              <p:nvSpPr>
                <p:cNvPr id="1433" name="Oval 45">
                  <a:extLst>
                    <a:ext uri="{FF2B5EF4-FFF2-40B4-BE49-F238E27FC236}">
                      <a16:creationId xmlns:a16="http://schemas.microsoft.com/office/drawing/2014/main" id="{8B3C33D9-415D-4AC5-A986-767CCDF751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4" name="Freeform: Shape 1433">
                  <a:extLst>
                    <a:ext uri="{FF2B5EF4-FFF2-40B4-BE49-F238E27FC236}">
                      <a16:creationId xmlns:a16="http://schemas.microsoft.com/office/drawing/2014/main" id="{26E905DF-DC29-4FD7-B7BB-70E945C574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32" name="Freeform: Shape 1431">
                <a:extLst>
                  <a:ext uri="{FF2B5EF4-FFF2-40B4-BE49-F238E27FC236}">
                    <a16:creationId xmlns:a16="http://schemas.microsoft.com/office/drawing/2014/main" id="{FE009962-D714-434D-BCB2-D84F5D0D96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7" name="Group 1416">
              <a:extLst>
                <a:ext uri="{FF2B5EF4-FFF2-40B4-BE49-F238E27FC236}">
                  <a16:creationId xmlns:a16="http://schemas.microsoft.com/office/drawing/2014/main" id="{974E1119-59DD-4650-A6D0-DE7A5BE27CAB}"/>
                </a:ext>
              </a:extLst>
            </p:cNvPr>
            <p:cNvGrpSpPr/>
            <p:nvPr/>
          </p:nvGrpSpPr>
          <p:grpSpPr>
            <a:xfrm>
              <a:off x="10482818" y="7708039"/>
              <a:ext cx="539196" cy="273586"/>
              <a:chOff x="8304029" y="8827694"/>
              <a:chExt cx="539196" cy="273586"/>
            </a:xfrm>
          </p:grpSpPr>
          <p:grpSp>
            <p:nvGrpSpPr>
              <p:cNvPr id="1418" name="Group 1417">
                <a:extLst>
                  <a:ext uri="{FF2B5EF4-FFF2-40B4-BE49-F238E27FC236}">
                    <a16:creationId xmlns:a16="http://schemas.microsoft.com/office/drawing/2014/main" id="{AB10704D-0515-40C1-960C-FC0368CF0661}"/>
                  </a:ext>
                </a:extLst>
              </p:cNvPr>
              <p:cNvGrpSpPr>
                <a:grpSpLocks noChangeAspect="1"/>
              </p:cNvGrpSpPr>
              <p:nvPr/>
            </p:nvGrpSpPr>
            <p:grpSpPr>
              <a:xfrm>
                <a:off x="8327185" y="8873425"/>
                <a:ext cx="469906" cy="226718"/>
                <a:chOff x="7878776" y="8673173"/>
                <a:chExt cx="912358" cy="440189"/>
              </a:xfrm>
            </p:grpSpPr>
            <p:sp>
              <p:nvSpPr>
                <p:cNvPr id="1425" name="Oval 1424">
                  <a:extLst>
                    <a:ext uri="{FF2B5EF4-FFF2-40B4-BE49-F238E27FC236}">
                      <a16:creationId xmlns:a16="http://schemas.microsoft.com/office/drawing/2014/main" id="{71479019-8A7B-4063-90EA-806C61623E1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6" name="Cylinder 43">
                  <a:extLst>
                    <a:ext uri="{FF2B5EF4-FFF2-40B4-BE49-F238E27FC236}">
                      <a16:creationId xmlns:a16="http://schemas.microsoft.com/office/drawing/2014/main" id="{CC65351D-EB76-47A1-B5FC-3E52744243E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7" name="Oval 1426">
                  <a:extLst>
                    <a:ext uri="{FF2B5EF4-FFF2-40B4-BE49-F238E27FC236}">
                      <a16:creationId xmlns:a16="http://schemas.microsoft.com/office/drawing/2014/main" id="{ACC0850A-547E-4C4F-9FB5-70DCB22AAE2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19" name="Freeform: Shape 1418">
                <a:extLst>
                  <a:ext uri="{FF2B5EF4-FFF2-40B4-BE49-F238E27FC236}">
                    <a16:creationId xmlns:a16="http://schemas.microsoft.com/office/drawing/2014/main" id="{4D9BCB8E-877B-43AB-B850-C75A14149B6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0" name="Freeform: Shape 1419">
                <a:extLst>
                  <a:ext uri="{FF2B5EF4-FFF2-40B4-BE49-F238E27FC236}">
                    <a16:creationId xmlns:a16="http://schemas.microsoft.com/office/drawing/2014/main" id="{E882DCB4-4069-4302-8A30-8EE75FA8533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21" name="Group 1420">
                <a:extLst>
                  <a:ext uri="{FF2B5EF4-FFF2-40B4-BE49-F238E27FC236}">
                    <a16:creationId xmlns:a16="http://schemas.microsoft.com/office/drawing/2014/main" id="{43A4B22A-0A65-4CED-A715-57BB3DB87C32}"/>
                  </a:ext>
                </a:extLst>
              </p:cNvPr>
              <p:cNvGrpSpPr/>
              <p:nvPr/>
            </p:nvGrpSpPr>
            <p:grpSpPr>
              <a:xfrm>
                <a:off x="8304029" y="8827694"/>
                <a:ext cx="539196" cy="273586"/>
                <a:chOff x="8146733" y="8358897"/>
                <a:chExt cx="539196" cy="273586"/>
              </a:xfrm>
            </p:grpSpPr>
            <p:sp>
              <p:nvSpPr>
                <p:cNvPr id="1423" name="Oval 45">
                  <a:extLst>
                    <a:ext uri="{FF2B5EF4-FFF2-40B4-BE49-F238E27FC236}">
                      <a16:creationId xmlns:a16="http://schemas.microsoft.com/office/drawing/2014/main" id="{A70C361D-7C09-4641-BA3F-32201DB4732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4" name="Freeform: Shape 1423">
                  <a:extLst>
                    <a:ext uri="{FF2B5EF4-FFF2-40B4-BE49-F238E27FC236}">
                      <a16:creationId xmlns:a16="http://schemas.microsoft.com/office/drawing/2014/main" id="{B64AAE29-E433-4050-BA4E-2FDD489EE0E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22" name="Freeform: Shape 1421">
                <a:extLst>
                  <a:ext uri="{FF2B5EF4-FFF2-40B4-BE49-F238E27FC236}">
                    <a16:creationId xmlns:a16="http://schemas.microsoft.com/office/drawing/2014/main" id="{65494B1E-CE3F-449D-A833-3CDBEC8E01A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630" name="Group 1629">
            <a:extLst>
              <a:ext uri="{FF2B5EF4-FFF2-40B4-BE49-F238E27FC236}">
                <a16:creationId xmlns:a16="http://schemas.microsoft.com/office/drawing/2014/main" id="{18FB2941-1604-4FF1-8442-B9D770EFCD94}"/>
              </a:ext>
            </a:extLst>
          </p:cNvPr>
          <p:cNvGrpSpPr/>
          <p:nvPr/>
        </p:nvGrpSpPr>
        <p:grpSpPr>
          <a:xfrm>
            <a:off x="5845666" y="4041725"/>
            <a:ext cx="2523035" cy="409016"/>
            <a:chOff x="8770139" y="7594649"/>
            <a:chExt cx="2523035" cy="409016"/>
          </a:xfrm>
        </p:grpSpPr>
        <p:sp>
          <p:nvSpPr>
            <p:cNvPr id="1631" name="Flowchart: Data 1630">
              <a:extLst>
                <a:ext uri="{FF2B5EF4-FFF2-40B4-BE49-F238E27FC236}">
                  <a16:creationId xmlns:a16="http://schemas.microsoft.com/office/drawing/2014/main" id="{E4AB8F6F-7937-47B0-95D9-F3B47C01AF7E}"/>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32" name="Group 1631">
              <a:extLst>
                <a:ext uri="{FF2B5EF4-FFF2-40B4-BE49-F238E27FC236}">
                  <a16:creationId xmlns:a16="http://schemas.microsoft.com/office/drawing/2014/main" id="{F6DF8B5E-A4B3-4756-8324-BEF177956151}"/>
                </a:ext>
              </a:extLst>
            </p:cNvPr>
            <p:cNvGrpSpPr/>
            <p:nvPr/>
          </p:nvGrpSpPr>
          <p:grpSpPr>
            <a:xfrm>
              <a:off x="9020745" y="7594649"/>
              <a:ext cx="539196" cy="273586"/>
              <a:chOff x="8304029" y="8827694"/>
              <a:chExt cx="539196" cy="273586"/>
            </a:xfrm>
          </p:grpSpPr>
          <p:grpSp>
            <p:nvGrpSpPr>
              <p:cNvPr id="1732" name="Group 1731">
                <a:extLst>
                  <a:ext uri="{FF2B5EF4-FFF2-40B4-BE49-F238E27FC236}">
                    <a16:creationId xmlns:a16="http://schemas.microsoft.com/office/drawing/2014/main" id="{B1F3445F-F185-4863-B654-1F904F13CBCE}"/>
                  </a:ext>
                </a:extLst>
              </p:cNvPr>
              <p:cNvGrpSpPr>
                <a:grpSpLocks noChangeAspect="1"/>
              </p:cNvGrpSpPr>
              <p:nvPr/>
            </p:nvGrpSpPr>
            <p:grpSpPr>
              <a:xfrm>
                <a:off x="8327185" y="8873425"/>
                <a:ext cx="469906" cy="226718"/>
                <a:chOff x="7878776" y="8673173"/>
                <a:chExt cx="912358" cy="440189"/>
              </a:xfrm>
            </p:grpSpPr>
            <p:sp>
              <p:nvSpPr>
                <p:cNvPr id="1739" name="Oval 1738">
                  <a:extLst>
                    <a:ext uri="{FF2B5EF4-FFF2-40B4-BE49-F238E27FC236}">
                      <a16:creationId xmlns:a16="http://schemas.microsoft.com/office/drawing/2014/main" id="{09A6EC61-1D88-4964-8D82-E28B28967DF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0" name="Cylinder 43">
                  <a:extLst>
                    <a:ext uri="{FF2B5EF4-FFF2-40B4-BE49-F238E27FC236}">
                      <a16:creationId xmlns:a16="http://schemas.microsoft.com/office/drawing/2014/main" id="{7883834F-F30C-43E7-B616-46A40E2C69B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1" name="Oval 1740">
                  <a:extLst>
                    <a:ext uri="{FF2B5EF4-FFF2-40B4-BE49-F238E27FC236}">
                      <a16:creationId xmlns:a16="http://schemas.microsoft.com/office/drawing/2014/main" id="{57BEFEAE-5888-40A2-AE45-8036DADA4B2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33" name="Freeform: Shape 1732">
                <a:extLst>
                  <a:ext uri="{FF2B5EF4-FFF2-40B4-BE49-F238E27FC236}">
                    <a16:creationId xmlns:a16="http://schemas.microsoft.com/office/drawing/2014/main" id="{701A271C-C1EA-42BF-8CED-3A6FF7974E1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4" name="Freeform: Shape 1733">
                <a:extLst>
                  <a:ext uri="{FF2B5EF4-FFF2-40B4-BE49-F238E27FC236}">
                    <a16:creationId xmlns:a16="http://schemas.microsoft.com/office/drawing/2014/main" id="{C608CD58-8ABE-4750-94EC-81876CE6D40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35" name="Group 1734">
                <a:extLst>
                  <a:ext uri="{FF2B5EF4-FFF2-40B4-BE49-F238E27FC236}">
                    <a16:creationId xmlns:a16="http://schemas.microsoft.com/office/drawing/2014/main" id="{8D76ADDC-6753-41D5-9077-210844BFF296}"/>
                  </a:ext>
                </a:extLst>
              </p:cNvPr>
              <p:cNvGrpSpPr/>
              <p:nvPr/>
            </p:nvGrpSpPr>
            <p:grpSpPr>
              <a:xfrm>
                <a:off x="8304029" y="8827694"/>
                <a:ext cx="539196" cy="273586"/>
                <a:chOff x="8146733" y="8358897"/>
                <a:chExt cx="539196" cy="273586"/>
              </a:xfrm>
            </p:grpSpPr>
            <p:sp>
              <p:nvSpPr>
                <p:cNvPr id="1737" name="Oval 45">
                  <a:extLst>
                    <a:ext uri="{FF2B5EF4-FFF2-40B4-BE49-F238E27FC236}">
                      <a16:creationId xmlns:a16="http://schemas.microsoft.com/office/drawing/2014/main" id="{B8CE55C0-1F91-4F2A-BD7A-08025CA5BCE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8" name="Freeform: Shape 1737">
                  <a:extLst>
                    <a:ext uri="{FF2B5EF4-FFF2-40B4-BE49-F238E27FC236}">
                      <a16:creationId xmlns:a16="http://schemas.microsoft.com/office/drawing/2014/main" id="{35428D25-93B3-4293-B634-7D68D114F88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36" name="Freeform: Shape 1735">
                <a:extLst>
                  <a:ext uri="{FF2B5EF4-FFF2-40B4-BE49-F238E27FC236}">
                    <a16:creationId xmlns:a16="http://schemas.microsoft.com/office/drawing/2014/main" id="{5425069A-5A95-4EF7-9A45-F16BF6FDA6B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3" name="Group 1632">
              <a:extLst>
                <a:ext uri="{FF2B5EF4-FFF2-40B4-BE49-F238E27FC236}">
                  <a16:creationId xmlns:a16="http://schemas.microsoft.com/office/drawing/2014/main" id="{0BA1D217-382A-46AE-9565-B0E96792E72C}"/>
                </a:ext>
              </a:extLst>
            </p:cNvPr>
            <p:cNvGrpSpPr/>
            <p:nvPr/>
          </p:nvGrpSpPr>
          <p:grpSpPr>
            <a:xfrm>
              <a:off x="8868625" y="7689717"/>
              <a:ext cx="539196" cy="273586"/>
              <a:chOff x="8304029" y="8827694"/>
              <a:chExt cx="539196" cy="273586"/>
            </a:xfrm>
          </p:grpSpPr>
          <p:grpSp>
            <p:nvGrpSpPr>
              <p:cNvPr id="1722" name="Group 1721">
                <a:extLst>
                  <a:ext uri="{FF2B5EF4-FFF2-40B4-BE49-F238E27FC236}">
                    <a16:creationId xmlns:a16="http://schemas.microsoft.com/office/drawing/2014/main" id="{216B54A3-949C-4683-905E-CC1EC6A0B7A0}"/>
                  </a:ext>
                </a:extLst>
              </p:cNvPr>
              <p:cNvGrpSpPr>
                <a:grpSpLocks noChangeAspect="1"/>
              </p:cNvGrpSpPr>
              <p:nvPr/>
            </p:nvGrpSpPr>
            <p:grpSpPr>
              <a:xfrm>
                <a:off x="8327185" y="8873425"/>
                <a:ext cx="469906" cy="226718"/>
                <a:chOff x="7878776" y="8673173"/>
                <a:chExt cx="912358" cy="440189"/>
              </a:xfrm>
            </p:grpSpPr>
            <p:sp>
              <p:nvSpPr>
                <p:cNvPr id="1729" name="Oval 1728">
                  <a:extLst>
                    <a:ext uri="{FF2B5EF4-FFF2-40B4-BE49-F238E27FC236}">
                      <a16:creationId xmlns:a16="http://schemas.microsoft.com/office/drawing/2014/main" id="{97CA9A46-76FA-4344-8D6A-4556A8C8D52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0" name="Cylinder 43">
                  <a:extLst>
                    <a:ext uri="{FF2B5EF4-FFF2-40B4-BE49-F238E27FC236}">
                      <a16:creationId xmlns:a16="http://schemas.microsoft.com/office/drawing/2014/main" id="{7CFAF8D7-C496-4D69-A6EC-EBEBFB24ACA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1" name="Oval 1730">
                  <a:extLst>
                    <a:ext uri="{FF2B5EF4-FFF2-40B4-BE49-F238E27FC236}">
                      <a16:creationId xmlns:a16="http://schemas.microsoft.com/office/drawing/2014/main" id="{DAE6F42B-483F-4CA2-895C-917B22651B0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23" name="Freeform: Shape 1722">
                <a:extLst>
                  <a:ext uri="{FF2B5EF4-FFF2-40B4-BE49-F238E27FC236}">
                    <a16:creationId xmlns:a16="http://schemas.microsoft.com/office/drawing/2014/main" id="{7DFA22D1-CE64-4606-9E59-EBA55BC3FAE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4" name="Freeform: Shape 1723">
                <a:extLst>
                  <a:ext uri="{FF2B5EF4-FFF2-40B4-BE49-F238E27FC236}">
                    <a16:creationId xmlns:a16="http://schemas.microsoft.com/office/drawing/2014/main" id="{99CF24EF-710E-46AB-A36A-93B420E17AE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25" name="Group 1724">
                <a:extLst>
                  <a:ext uri="{FF2B5EF4-FFF2-40B4-BE49-F238E27FC236}">
                    <a16:creationId xmlns:a16="http://schemas.microsoft.com/office/drawing/2014/main" id="{92FF31FE-7FD5-4089-982C-83293A32A695}"/>
                  </a:ext>
                </a:extLst>
              </p:cNvPr>
              <p:cNvGrpSpPr/>
              <p:nvPr/>
            </p:nvGrpSpPr>
            <p:grpSpPr>
              <a:xfrm>
                <a:off x="8304029" y="8827694"/>
                <a:ext cx="539196" cy="273586"/>
                <a:chOff x="8146733" y="8358897"/>
                <a:chExt cx="539196" cy="273586"/>
              </a:xfrm>
            </p:grpSpPr>
            <p:sp>
              <p:nvSpPr>
                <p:cNvPr id="1727" name="Oval 45">
                  <a:extLst>
                    <a:ext uri="{FF2B5EF4-FFF2-40B4-BE49-F238E27FC236}">
                      <a16:creationId xmlns:a16="http://schemas.microsoft.com/office/drawing/2014/main" id="{53E0838C-AB69-4FCA-9AB9-2449E68800A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8" name="Freeform: Shape 1727">
                  <a:extLst>
                    <a:ext uri="{FF2B5EF4-FFF2-40B4-BE49-F238E27FC236}">
                      <a16:creationId xmlns:a16="http://schemas.microsoft.com/office/drawing/2014/main" id="{C9B71564-BDEE-45AB-B567-B9B12A594F4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26" name="Freeform: Shape 1725">
                <a:extLst>
                  <a:ext uri="{FF2B5EF4-FFF2-40B4-BE49-F238E27FC236}">
                    <a16:creationId xmlns:a16="http://schemas.microsoft.com/office/drawing/2014/main" id="{858F451C-B37C-466E-8817-CCFDDB697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4" name="Group 1633">
              <a:extLst>
                <a:ext uri="{FF2B5EF4-FFF2-40B4-BE49-F238E27FC236}">
                  <a16:creationId xmlns:a16="http://schemas.microsoft.com/office/drawing/2014/main" id="{708E8065-899B-42C5-872D-D4F05C860548}"/>
                </a:ext>
              </a:extLst>
            </p:cNvPr>
            <p:cNvGrpSpPr/>
            <p:nvPr/>
          </p:nvGrpSpPr>
          <p:grpSpPr>
            <a:xfrm>
              <a:off x="9370618" y="7607415"/>
              <a:ext cx="539196" cy="273586"/>
              <a:chOff x="8304029" y="8827694"/>
              <a:chExt cx="539196" cy="273586"/>
            </a:xfrm>
          </p:grpSpPr>
          <p:grpSp>
            <p:nvGrpSpPr>
              <p:cNvPr id="1712" name="Group 1711">
                <a:extLst>
                  <a:ext uri="{FF2B5EF4-FFF2-40B4-BE49-F238E27FC236}">
                    <a16:creationId xmlns:a16="http://schemas.microsoft.com/office/drawing/2014/main" id="{DEE9175E-1E66-4E6F-8443-8F353329414E}"/>
                  </a:ext>
                </a:extLst>
              </p:cNvPr>
              <p:cNvGrpSpPr>
                <a:grpSpLocks noChangeAspect="1"/>
              </p:cNvGrpSpPr>
              <p:nvPr/>
            </p:nvGrpSpPr>
            <p:grpSpPr>
              <a:xfrm>
                <a:off x="8327185" y="8873425"/>
                <a:ext cx="469906" cy="226718"/>
                <a:chOff x="7878776" y="8673173"/>
                <a:chExt cx="912358" cy="440189"/>
              </a:xfrm>
            </p:grpSpPr>
            <p:sp>
              <p:nvSpPr>
                <p:cNvPr id="1719" name="Oval 1718">
                  <a:extLst>
                    <a:ext uri="{FF2B5EF4-FFF2-40B4-BE49-F238E27FC236}">
                      <a16:creationId xmlns:a16="http://schemas.microsoft.com/office/drawing/2014/main" id="{57983F19-8C44-4125-A3C3-9C827EB677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0" name="Cylinder 43">
                  <a:extLst>
                    <a:ext uri="{FF2B5EF4-FFF2-40B4-BE49-F238E27FC236}">
                      <a16:creationId xmlns:a16="http://schemas.microsoft.com/office/drawing/2014/main" id="{E1F229ED-2581-4302-AF1F-17D7C29EA6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1" name="Oval 1720">
                  <a:extLst>
                    <a:ext uri="{FF2B5EF4-FFF2-40B4-BE49-F238E27FC236}">
                      <a16:creationId xmlns:a16="http://schemas.microsoft.com/office/drawing/2014/main" id="{A5874444-D16B-464D-8EBE-7E690A355B3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13" name="Freeform: Shape 1712">
                <a:extLst>
                  <a:ext uri="{FF2B5EF4-FFF2-40B4-BE49-F238E27FC236}">
                    <a16:creationId xmlns:a16="http://schemas.microsoft.com/office/drawing/2014/main" id="{36DBF8B1-FAC2-461C-902B-F5BC630E07F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4" name="Freeform: Shape 1713">
                <a:extLst>
                  <a:ext uri="{FF2B5EF4-FFF2-40B4-BE49-F238E27FC236}">
                    <a16:creationId xmlns:a16="http://schemas.microsoft.com/office/drawing/2014/main" id="{7023D098-4F53-4599-97ED-C1777E58C5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15" name="Group 1714">
                <a:extLst>
                  <a:ext uri="{FF2B5EF4-FFF2-40B4-BE49-F238E27FC236}">
                    <a16:creationId xmlns:a16="http://schemas.microsoft.com/office/drawing/2014/main" id="{1A15A18A-94B3-4F68-BA7A-540B29828DE3}"/>
                  </a:ext>
                </a:extLst>
              </p:cNvPr>
              <p:cNvGrpSpPr/>
              <p:nvPr/>
            </p:nvGrpSpPr>
            <p:grpSpPr>
              <a:xfrm>
                <a:off x="8304029" y="8827694"/>
                <a:ext cx="539196" cy="273586"/>
                <a:chOff x="8146733" y="8358897"/>
                <a:chExt cx="539196" cy="273586"/>
              </a:xfrm>
            </p:grpSpPr>
            <p:sp>
              <p:nvSpPr>
                <p:cNvPr id="1717" name="Oval 45">
                  <a:extLst>
                    <a:ext uri="{FF2B5EF4-FFF2-40B4-BE49-F238E27FC236}">
                      <a16:creationId xmlns:a16="http://schemas.microsoft.com/office/drawing/2014/main" id="{B0B4E136-BFBE-49D2-9525-BF445C6BC3F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8" name="Freeform: Shape 1717">
                  <a:extLst>
                    <a:ext uri="{FF2B5EF4-FFF2-40B4-BE49-F238E27FC236}">
                      <a16:creationId xmlns:a16="http://schemas.microsoft.com/office/drawing/2014/main" id="{DFCA296A-7BC4-4193-B251-5EAA085F334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16" name="Freeform: Shape 1715">
                <a:extLst>
                  <a:ext uri="{FF2B5EF4-FFF2-40B4-BE49-F238E27FC236}">
                    <a16:creationId xmlns:a16="http://schemas.microsoft.com/office/drawing/2014/main" id="{306BE2B1-4DB7-481C-AE89-47616C36171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5" name="Group 1634">
              <a:extLst>
                <a:ext uri="{FF2B5EF4-FFF2-40B4-BE49-F238E27FC236}">
                  <a16:creationId xmlns:a16="http://schemas.microsoft.com/office/drawing/2014/main" id="{9C903C94-2FD5-429C-8B62-62B3D5CE0A53}"/>
                </a:ext>
              </a:extLst>
            </p:cNvPr>
            <p:cNvGrpSpPr/>
            <p:nvPr/>
          </p:nvGrpSpPr>
          <p:grpSpPr>
            <a:xfrm>
              <a:off x="9827607" y="7620032"/>
              <a:ext cx="539196" cy="273586"/>
              <a:chOff x="8304029" y="8827694"/>
              <a:chExt cx="539196" cy="273586"/>
            </a:xfrm>
          </p:grpSpPr>
          <p:grpSp>
            <p:nvGrpSpPr>
              <p:cNvPr id="1702" name="Group 1701">
                <a:extLst>
                  <a:ext uri="{FF2B5EF4-FFF2-40B4-BE49-F238E27FC236}">
                    <a16:creationId xmlns:a16="http://schemas.microsoft.com/office/drawing/2014/main" id="{17799CBE-D678-4D52-B10C-A6FEBC721F18}"/>
                  </a:ext>
                </a:extLst>
              </p:cNvPr>
              <p:cNvGrpSpPr>
                <a:grpSpLocks noChangeAspect="1"/>
              </p:cNvGrpSpPr>
              <p:nvPr/>
            </p:nvGrpSpPr>
            <p:grpSpPr>
              <a:xfrm>
                <a:off x="8327185" y="8873425"/>
                <a:ext cx="469906" cy="226718"/>
                <a:chOff x="7878776" y="8673173"/>
                <a:chExt cx="912358" cy="440189"/>
              </a:xfrm>
            </p:grpSpPr>
            <p:sp>
              <p:nvSpPr>
                <p:cNvPr id="1709" name="Oval 1708">
                  <a:extLst>
                    <a:ext uri="{FF2B5EF4-FFF2-40B4-BE49-F238E27FC236}">
                      <a16:creationId xmlns:a16="http://schemas.microsoft.com/office/drawing/2014/main" id="{8CB15BA6-AED4-4701-9F24-7ED09FC6A60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0" name="Cylinder 43">
                  <a:extLst>
                    <a:ext uri="{FF2B5EF4-FFF2-40B4-BE49-F238E27FC236}">
                      <a16:creationId xmlns:a16="http://schemas.microsoft.com/office/drawing/2014/main" id="{58882EF1-E258-4CD4-89CB-73143C4FB39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1" name="Oval 1710">
                  <a:extLst>
                    <a:ext uri="{FF2B5EF4-FFF2-40B4-BE49-F238E27FC236}">
                      <a16:creationId xmlns:a16="http://schemas.microsoft.com/office/drawing/2014/main" id="{420583E5-9DAD-4A0A-A75B-311F0F4FE3B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03" name="Freeform: Shape 1702">
                <a:extLst>
                  <a:ext uri="{FF2B5EF4-FFF2-40B4-BE49-F238E27FC236}">
                    <a16:creationId xmlns:a16="http://schemas.microsoft.com/office/drawing/2014/main" id="{84CA2D3E-3909-489C-A9ED-23CEFE5B756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4" name="Freeform: Shape 1703">
                <a:extLst>
                  <a:ext uri="{FF2B5EF4-FFF2-40B4-BE49-F238E27FC236}">
                    <a16:creationId xmlns:a16="http://schemas.microsoft.com/office/drawing/2014/main" id="{2192FE8C-981C-4B40-BAD7-508F7968382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05" name="Group 1704">
                <a:extLst>
                  <a:ext uri="{FF2B5EF4-FFF2-40B4-BE49-F238E27FC236}">
                    <a16:creationId xmlns:a16="http://schemas.microsoft.com/office/drawing/2014/main" id="{B85EF7F2-2174-45F2-8B30-6AD821BF09B1}"/>
                  </a:ext>
                </a:extLst>
              </p:cNvPr>
              <p:cNvGrpSpPr/>
              <p:nvPr/>
            </p:nvGrpSpPr>
            <p:grpSpPr>
              <a:xfrm>
                <a:off x="8304029" y="8827694"/>
                <a:ext cx="539196" cy="273586"/>
                <a:chOff x="8146733" y="8358897"/>
                <a:chExt cx="539196" cy="273586"/>
              </a:xfrm>
            </p:grpSpPr>
            <p:sp>
              <p:nvSpPr>
                <p:cNvPr id="1707" name="Oval 45">
                  <a:extLst>
                    <a:ext uri="{FF2B5EF4-FFF2-40B4-BE49-F238E27FC236}">
                      <a16:creationId xmlns:a16="http://schemas.microsoft.com/office/drawing/2014/main" id="{25094C3F-9641-4E8F-A53D-701D9B3B5D2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8" name="Freeform: Shape 1707">
                  <a:extLst>
                    <a:ext uri="{FF2B5EF4-FFF2-40B4-BE49-F238E27FC236}">
                      <a16:creationId xmlns:a16="http://schemas.microsoft.com/office/drawing/2014/main" id="{FF953128-BB9C-44D0-9B41-3C7DD99266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06" name="Freeform: Shape 1705">
                <a:extLst>
                  <a:ext uri="{FF2B5EF4-FFF2-40B4-BE49-F238E27FC236}">
                    <a16:creationId xmlns:a16="http://schemas.microsoft.com/office/drawing/2014/main" id="{0A8B6471-BE77-4C00-9A5E-E39634C8755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6" name="Group 1635">
              <a:extLst>
                <a:ext uri="{FF2B5EF4-FFF2-40B4-BE49-F238E27FC236}">
                  <a16:creationId xmlns:a16="http://schemas.microsoft.com/office/drawing/2014/main" id="{55A56A2C-1824-4909-9AB4-A2AC7E050FC1}"/>
                </a:ext>
              </a:extLst>
            </p:cNvPr>
            <p:cNvGrpSpPr/>
            <p:nvPr/>
          </p:nvGrpSpPr>
          <p:grpSpPr>
            <a:xfrm>
              <a:off x="10240212" y="7626411"/>
              <a:ext cx="539196" cy="273586"/>
              <a:chOff x="8304029" y="8827694"/>
              <a:chExt cx="539196" cy="273586"/>
            </a:xfrm>
          </p:grpSpPr>
          <p:grpSp>
            <p:nvGrpSpPr>
              <p:cNvPr id="1692" name="Group 1691">
                <a:extLst>
                  <a:ext uri="{FF2B5EF4-FFF2-40B4-BE49-F238E27FC236}">
                    <a16:creationId xmlns:a16="http://schemas.microsoft.com/office/drawing/2014/main" id="{8ACB9A3B-3203-4220-9FAC-21B6F1B58FEA}"/>
                  </a:ext>
                </a:extLst>
              </p:cNvPr>
              <p:cNvGrpSpPr>
                <a:grpSpLocks noChangeAspect="1"/>
              </p:cNvGrpSpPr>
              <p:nvPr/>
            </p:nvGrpSpPr>
            <p:grpSpPr>
              <a:xfrm>
                <a:off x="8327185" y="8873425"/>
                <a:ext cx="469906" cy="226718"/>
                <a:chOff x="7878776" y="8673173"/>
                <a:chExt cx="912358" cy="440189"/>
              </a:xfrm>
            </p:grpSpPr>
            <p:sp>
              <p:nvSpPr>
                <p:cNvPr id="1699" name="Oval 1698">
                  <a:extLst>
                    <a:ext uri="{FF2B5EF4-FFF2-40B4-BE49-F238E27FC236}">
                      <a16:creationId xmlns:a16="http://schemas.microsoft.com/office/drawing/2014/main" id="{19740F62-A850-4DD2-8F8A-64A6BC3B8F5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0" name="Cylinder 43">
                  <a:extLst>
                    <a:ext uri="{FF2B5EF4-FFF2-40B4-BE49-F238E27FC236}">
                      <a16:creationId xmlns:a16="http://schemas.microsoft.com/office/drawing/2014/main" id="{45A1342B-47D5-4C6D-9FD7-53D43B652B6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1" name="Oval 1700">
                  <a:extLst>
                    <a:ext uri="{FF2B5EF4-FFF2-40B4-BE49-F238E27FC236}">
                      <a16:creationId xmlns:a16="http://schemas.microsoft.com/office/drawing/2014/main" id="{36B2F994-C26C-4CFC-9D23-AC6FAFE1095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93" name="Freeform: Shape 1692">
                <a:extLst>
                  <a:ext uri="{FF2B5EF4-FFF2-40B4-BE49-F238E27FC236}">
                    <a16:creationId xmlns:a16="http://schemas.microsoft.com/office/drawing/2014/main" id="{8C565D15-D30A-44CE-A1BC-E6B79107DE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4" name="Freeform: Shape 1693">
                <a:extLst>
                  <a:ext uri="{FF2B5EF4-FFF2-40B4-BE49-F238E27FC236}">
                    <a16:creationId xmlns:a16="http://schemas.microsoft.com/office/drawing/2014/main" id="{8FE1BEA1-BA70-404B-A911-21DAA71DB16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95" name="Group 1694">
                <a:extLst>
                  <a:ext uri="{FF2B5EF4-FFF2-40B4-BE49-F238E27FC236}">
                    <a16:creationId xmlns:a16="http://schemas.microsoft.com/office/drawing/2014/main" id="{C2E93437-1B5C-46B9-94D8-CD63B57546F1}"/>
                  </a:ext>
                </a:extLst>
              </p:cNvPr>
              <p:cNvGrpSpPr/>
              <p:nvPr/>
            </p:nvGrpSpPr>
            <p:grpSpPr>
              <a:xfrm>
                <a:off x="8304029" y="8827694"/>
                <a:ext cx="539196" cy="273586"/>
                <a:chOff x="8146733" y="8358897"/>
                <a:chExt cx="539196" cy="273586"/>
              </a:xfrm>
            </p:grpSpPr>
            <p:sp>
              <p:nvSpPr>
                <p:cNvPr id="1697" name="Oval 45">
                  <a:extLst>
                    <a:ext uri="{FF2B5EF4-FFF2-40B4-BE49-F238E27FC236}">
                      <a16:creationId xmlns:a16="http://schemas.microsoft.com/office/drawing/2014/main" id="{0ACAB170-3F56-4420-A022-8AEB4432D0F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8" name="Freeform: Shape 1697">
                  <a:extLst>
                    <a:ext uri="{FF2B5EF4-FFF2-40B4-BE49-F238E27FC236}">
                      <a16:creationId xmlns:a16="http://schemas.microsoft.com/office/drawing/2014/main" id="{512BA985-7A06-481D-BF98-03BEC10C2ED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96" name="Freeform: Shape 1695">
                <a:extLst>
                  <a:ext uri="{FF2B5EF4-FFF2-40B4-BE49-F238E27FC236}">
                    <a16:creationId xmlns:a16="http://schemas.microsoft.com/office/drawing/2014/main" id="{F770DEF4-9338-49CA-BB30-A49E8BFBD7D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7" name="Group 1636">
              <a:extLst>
                <a:ext uri="{FF2B5EF4-FFF2-40B4-BE49-F238E27FC236}">
                  <a16:creationId xmlns:a16="http://schemas.microsoft.com/office/drawing/2014/main" id="{F970DC0E-0CB0-426F-B1CC-18DA137034B2}"/>
                </a:ext>
              </a:extLst>
            </p:cNvPr>
            <p:cNvGrpSpPr/>
            <p:nvPr/>
          </p:nvGrpSpPr>
          <p:grpSpPr>
            <a:xfrm>
              <a:off x="10677828" y="7626411"/>
              <a:ext cx="539196" cy="273586"/>
              <a:chOff x="8304029" y="8827694"/>
              <a:chExt cx="539196" cy="273586"/>
            </a:xfrm>
          </p:grpSpPr>
          <p:grpSp>
            <p:nvGrpSpPr>
              <p:cNvPr id="1682" name="Group 1681">
                <a:extLst>
                  <a:ext uri="{FF2B5EF4-FFF2-40B4-BE49-F238E27FC236}">
                    <a16:creationId xmlns:a16="http://schemas.microsoft.com/office/drawing/2014/main" id="{7033708B-ABFF-47EF-ADBF-86F003230A91}"/>
                  </a:ext>
                </a:extLst>
              </p:cNvPr>
              <p:cNvGrpSpPr>
                <a:grpSpLocks noChangeAspect="1"/>
              </p:cNvGrpSpPr>
              <p:nvPr/>
            </p:nvGrpSpPr>
            <p:grpSpPr>
              <a:xfrm>
                <a:off x="8327185" y="8873425"/>
                <a:ext cx="469906" cy="226718"/>
                <a:chOff x="7878776" y="8673173"/>
                <a:chExt cx="912358" cy="440189"/>
              </a:xfrm>
            </p:grpSpPr>
            <p:sp>
              <p:nvSpPr>
                <p:cNvPr id="1689" name="Oval 1688">
                  <a:extLst>
                    <a:ext uri="{FF2B5EF4-FFF2-40B4-BE49-F238E27FC236}">
                      <a16:creationId xmlns:a16="http://schemas.microsoft.com/office/drawing/2014/main" id="{0AD25CD0-024B-48E3-BBD8-059131BB1A8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0" name="Cylinder 43">
                  <a:extLst>
                    <a:ext uri="{FF2B5EF4-FFF2-40B4-BE49-F238E27FC236}">
                      <a16:creationId xmlns:a16="http://schemas.microsoft.com/office/drawing/2014/main" id="{95E1886C-376E-4597-AC2D-D2A576DEAD4F}"/>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1" name="Oval 1690">
                  <a:extLst>
                    <a:ext uri="{FF2B5EF4-FFF2-40B4-BE49-F238E27FC236}">
                      <a16:creationId xmlns:a16="http://schemas.microsoft.com/office/drawing/2014/main" id="{06BDA4B0-9565-4AC9-AB11-9CE4EF28BA8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83" name="Freeform: Shape 1682">
                <a:extLst>
                  <a:ext uri="{FF2B5EF4-FFF2-40B4-BE49-F238E27FC236}">
                    <a16:creationId xmlns:a16="http://schemas.microsoft.com/office/drawing/2014/main" id="{B9E43591-0BB8-4652-B4AC-673AB0E6E45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4" name="Freeform: Shape 1683">
                <a:extLst>
                  <a:ext uri="{FF2B5EF4-FFF2-40B4-BE49-F238E27FC236}">
                    <a16:creationId xmlns:a16="http://schemas.microsoft.com/office/drawing/2014/main" id="{35636019-51E3-41B5-9A1E-23F6007A3A1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85" name="Group 1684">
                <a:extLst>
                  <a:ext uri="{FF2B5EF4-FFF2-40B4-BE49-F238E27FC236}">
                    <a16:creationId xmlns:a16="http://schemas.microsoft.com/office/drawing/2014/main" id="{F6A0B64D-FDEA-47AE-9A4D-B17DFF64FF7F}"/>
                  </a:ext>
                </a:extLst>
              </p:cNvPr>
              <p:cNvGrpSpPr/>
              <p:nvPr/>
            </p:nvGrpSpPr>
            <p:grpSpPr>
              <a:xfrm>
                <a:off x="8304029" y="8827694"/>
                <a:ext cx="539196" cy="273586"/>
                <a:chOff x="8146733" y="8358897"/>
                <a:chExt cx="539196" cy="273586"/>
              </a:xfrm>
            </p:grpSpPr>
            <p:sp>
              <p:nvSpPr>
                <p:cNvPr id="1687" name="Oval 45">
                  <a:extLst>
                    <a:ext uri="{FF2B5EF4-FFF2-40B4-BE49-F238E27FC236}">
                      <a16:creationId xmlns:a16="http://schemas.microsoft.com/office/drawing/2014/main" id="{F0891C88-6B28-4D08-BBC9-4D0CC01A01A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8" name="Freeform: Shape 1687">
                  <a:extLst>
                    <a:ext uri="{FF2B5EF4-FFF2-40B4-BE49-F238E27FC236}">
                      <a16:creationId xmlns:a16="http://schemas.microsoft.com/office/drawing/2014/main" id="{8A1DDBDA-98ED-41DA-84D2-1AF38D2CE2D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86" name="Freeform: Shape 1685">
                <a:extLst>
                  <a:ext uri="{FF2B5EF4-FFF2-40B4-BE49-F238E27FC236}">
                    <a16:creationId xmlns:a16="http://schemas.microsoft.com/office/drawing/2014/main" id="{BA6B0C0D-54BA-43F2-9D83-721B461F22F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8" name="Group 1637">
              <a:extLst>
                <a:ext uri="{FF2B5EF4-FFF2-40B4-BE49-F238E27FC236}">
                  <a16:creationId xmlns:a16="http://schemas.microsoft.com/office/drawing/2014/main" id="{BB4C5D04-2806-4304-B202-F613D9674E63}"/>
                </a:ext>
              </a:extLst>
            </p:cNvPr>
            <p:cNvGrpSpPr/>
            <p:nvPr/>
          </p:nvGrpSpPr>
          <p:grpSpPr>
            <a:xfrm>
              <a:off x="9243539" y="7696084"/>
              <a:ext cx="539196" cy="273586"/>
              <a:chOff x="8304029" y="8827694"/>
              <a:chExt cx="539196" cy="273586"/>
            </a:xfrm>
          </p:grpSpPr>
          <p:grpSp>
            <p:nvGrpSpPr>
              <p:cNvPr id="1672" name="Group 1671">
                <a:extLst>
                  <a:ext uri="{FF2B5EF4-FFF2-40B4-BE49-F238E27FC236}">
                    <a16:creationId xmlns:a16="http://schemas.microsoft.com/office/drawing/2014/main" id="{21BA15AF-8A5B-4078-9AC1-6A4D3B1BFDC7}"/>
                  </a:ext>
                </a:extLst>
              </p:cNvPr>
              <p:cNvGrpSpPr>
                <a:grpSpLocks noChangeAspect="1"/>
              </p:cNvGrpSpPr>
              <p:nvPr/>
            </p:nvGrpSpPr>
            <p:grpSpPr>
              <a:xfrm>
                <a:off x="8327185" y="8873425"/>
                <a:ext cx="469906" cy="226718"/>
                <a:chOff x="7878776" y="8673173"/>
                <a:chExt cx="912358" cy="440189"/>
              </a:xfrm>
            </p:grpSpPr>
            <p:sp>
              <p:nvSpPr>
                <p:cNvPr id="1679" name="Oval 1678">
                  <a:extLst>
                    <a:ext uri="{FF2B5EF4-FFF2-40B4-BE49-F238E27FC236}">
                      <a16:creationId xmlns:a16="http://schemas.microsoft.com/office/drawing/2014/main" id="{C7317918-80F9-4C94-8B23-6D30EEA07FBF}"/>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0" name="Cylinder 43">
                  <a:extLst>
                    <a:ext uri="{FF2B5EF4-FFF2-40B4-BE49-F238E27FC236}">
                      <a16:creationId xmlns:a16="http://schemas.microsoft.com/office/drawing/2014/main" id="{5D60664B-4C83-4E46-B3DB-D84CF7D8854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1" name="Oval 1680">
                  <a:extLst>
                    <a:ext uri="{FF2B5EF4-FFF2-40B4-BE49-F238E27FC236}">
                      <a16:creationId xmlns:a16="http://schemas.microsoft.com/office/drawing/2014/main" id="{D8F9B43A-B12E-43BE-AA49-DCA88A87502E}"/>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73" name="Freeform: Shape 1672">
                <a:extLst>
                  <a:ext uri="{FF2B5EF4-FFF2-40B4-BE49-F238E27FC236}">
                    <a16:creationId xmlns:a16="http://schemas.microsoft.com/office/drawing/2014/main" id="{2557366F-46CA-4BB5-8280-334F4F82C76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4" name="Freeform: Shape 1673">
                <a:extLst>
                  <a:ext uri="{FF2B5EF4-FFF2-40B4-BE49-F238E27FC236}">
                    <a16:creationId xmlns:a16="http://schemas.microsoft.com/office/drawing/2014/main" id="{26136DC1-89BB-403A-B4EE-C89F177BD8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75" name="Group 1674">
                <a:extLst>
                  <a:ext uri="{FF2B5EF4-FFF2-40B4-BE49-F238E27FC236}">
                    <a16:creationId xmlns:a16="http://schemas.microsoft.com/office/drawing/2014/main" id="{23F08404-DF41-4211-AB7A-698B9AB33EF0}"/>
                  </a:ext>
                </a:extLst>
              </p:cNvPr>
              <p:cNvGrpSpPr/>
              <p:nvPr/>
            </p:nvGrpSpPr>
            <p:grpSpPr>
              <a:xfrm>
                <a:off x="8304029" y="8827694"/>
                <a:ext cx="539196" cy="273586"/>
                <a:chOff x="8146733" y="8358897"/>
                <a:chExt cx="539196" cy="273586"/>
              </a:xfrm>
            </p:grpSpPr>
            <p:sp>
              <p:nvSpPr>
                <p:cNvPr id="1677" name="Oval 45">
                  <a:extLst>
                    <a:ext uri="{FF2B5EF4-FFF2-40B4-BE49-F238E27FC236}">
                      <a16:creationId xmlns:a16="http://schemas.microsoft.com/office/drawing/2014/main" id="{2ED9B6DE-8373-4619-928C-09F865298B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8" name="Freeform: Shape 1677">
                  <a:extLst>
                    <a:ext uri="{FF2B5EF4-FFF2-40B4-BE49-F238E27FC236}">
                      <a16:creationId xmlns:a16="http://schemas.microsoft.com/office/drawing/2014/main" id="{460A1F5E-31B4-4921-808C-06E00887D4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76" name="Freeform: Shape 1675">
                <a:extLst>
                  <a:ext uri="{FF2B5EF4-FFF2-40B4-BE49-F238E27FC236}">
                    <a16:creationId xmlns:a16="http://schemas.microsoft.com/office/drawing/2014/main" id="{9A308536-78DA-4065-A626-C987FCB4D85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9" name="Group 1638">
              <a:extLst>
                <a:ext uri="{FF2B5EF4-FFF2-40B4-BE49-F238E27FC236}">
                  <a16:creationId xmlns:a16="http://schemas.microsoft.com/office/drawing/2014/main" id="{E1CA4365-B32E-4A9F-9E64-FA6B0E1580BF}"/>
                </a:ext>
              </a:extLst>
            </p:cNvPr>
            <p:cNvGrpSpPr/>
            <p:nvPr/>
          </p:nvGrpSpPr>
          <p:grpSpPr>
            <a:xfrm>
              <a:off x="10145225" y="7704011"/>
              <a:ext cx="539196" cy="273586"/>
              <a:chOff x="8304029" y="8827694"/>
              <a:chExt cx="539196" cy="273586"/>
            </a:xfrm>
          </p:grpSpPr>
          <p:grpSp>
            <p:nvGrpSpPr>
              <p:cNvPr id="1662" name="Group 1661">
                <a:extLst>
                  <a:ext uri="{FF2B5EF4-FFF2-40B4-BE49-F238E27FC236}">
                    <a16:creationId xmlns:a16="http://schemas.microsoft.com/office/drawing/2014/main" id="{60F15AE1-804C-40CF-9D8A-147C05935842}"/>
                  </a:ext>
                </a:extLst>
              </p:cNvPr>
              <p:cNvGrpSpPr>
                <a:grpSpLocks noChangeAspect="1"/>
              </p:cNvGrpSpPr>
              <p:nvPr/>
            </p:nvGrpSpPr>
            <p:grpSpPr>
              <a:xfrm>
                <a:off x="8327185" y="8873425"/>
                <a:ext cx="469906" cy="226718"/>
                <a:chOff x="7878776" y="8673173"/>
                <a:chExt cx="912358" cy="440189"/>
              </a:xfrm>
            </p:grpSpPr>
            <p:sp>
              <p:nvSpPr>
                <p:cNvPr id="1669" name="Oval 1668">
                  <a:extLst>
                    <a:ext uri="{FF2B5EF4-FFF2-40B4-BE49-F238E27FC236}">
                      <a16:creationId xmlns:a16="http://schemas.microsoft.com/office/drawing/2014/main" id="{FBD125F9-B971-4D3A-AC63-65D045693B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0" name="Cylinder 43">
                  <a:extLst>
                    <a:ext uri="{FF2B5EF4-FFF2-40B4-BE49-F238E27FC236}">
                      <a16:creationId xmlns:a16="http://schemas.microsoft.com/office/drawing/2014/main" id="{5D0DC080-1162-4AA2-83C4-70DF74A1A1A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1" name="Oval 1670">
                  <a:extLst>
                    <a:ext uri="{FF2B5EF4-FFF2-40B4-BE49-F238E27FC236}">
                      <a16:creationId xmlns:a16="http://schemas.microsoft.com/office/drawing/2014/main" id="{08D89AB3-4257-430E-B347-CE6305D7522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63" name="Freeform: Shape 1662">
                <a:extLst>
                  <a:ext uri="{FF2B5EF4-FFF2-40B4-BE49-F238E27FC236}">
                    <a16:creationId xmlns:a16="http://schemas.microsoft.com/office/drawing/2014/main" id="{53E6EBD7-0CA4-4736-A95D-BE40C23B83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4" name="Freeform: Shape 1663">
                <a:extLst>
                  <a:ext uri="{FF2B5EF4-FFF2-40B4-BE49-F238E27FC236}">
                    <a16:creationId xmlns:a16="http://schemas.microsoft.com/office/drawing/2014/main" id="{143FEA93-B987-4664-AEB2-1E0A92AAC7F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65" name="Group 1664">
                <a:extLst>
                  <a:ext uri="{FF2B5EF4-FFF2-40B4-BE49-F238E27FC236}">
                    <a16:creationId xmlns:a16="http://schemas.microsoft.com/office/drawing/2014/main" id="{CEED8A2D-7FBD-421F-B22A-FA30803EE52C}"/>
                  </a:ext>
                </a:extLst>
              </p:cNvPr>
              <p:cNvGrpSpPr/>
              <p:nvPr/>
            </p:nvGrpSpPr>
            <p:grpSpPr>
              <a:xfrm>
                <a:off x="8304029" y="8827694"/>
                <a:ext cx="539196" cy="273586"/>
                <a:chOff x="8146733" y="8358897"/>
                <a:chExt cx="539196" cy="273586"/>
              </a:xfrm>
            </p:grpSpPr>
            <p:sp>
              <p:nvSpPr>
                <p:cNvPr id="1667" name="Oval 45">
                  <a:extLst>
                    <a:ext uri="{FF2B5EF4-FFF2-40B4-BE49-F238E27FC236}">
                      <a16:creationId xmlns:a16="http://schemas.microsoft.com/office/drawing/2014/main" id="{E2107688-3B09-4673-9F5D-72C756174F1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8" name="Freeform: Shape 1667">
                  <a:extLst>
                    <a:ext uri="{FF2B5EF4-FFF2-40B4-BE49-F238E27FC236}">
                      <a16:creationId xmlns:a16="http://schemas.microsoft.com/office/drawing/2014/main" id="{982D9D30-7EC7-45EA-AA34-6E15E0ECA5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66" name="Freeform: Shape 1665">
                <a:extLst>
                  <a:ext uri="{FF2B5EF4-FFF2-40B4-BE49-F238E27FC236}">
                    <a16:creationId xmlns:a16="http://schemas.microsoft.com/office/drawing/2014/main" id="{F91ECD5B-C417-4F00-89B5-7DCB6516045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40" name="Group 1639">
              <a:extLst>
                <a:ext uri="{FF2B5EF4-FFF2-40B4-BE49-F238E27FC236}">
                  <a16:creationId xmlns:a16="http://schemas.microsoft.com/office/drawing/2014/main" id="{06E392D6-139D-46C4-A446-6B8EB64210A8}"/>
                </a:ext>
              </a:extLst>
            </p:cNvPr>
            <p:cNvGrpSpPr/>
            <p:nvPr/>
          </p:nvGrpSpPr>
          <p:grpSpPr>
            <a:xfrm>
              <a:off x="9694382" y="7715122"/>
              <a:ext cx="539196" cy="273586"/>
              <a:chOff x="8304029" y="8827694"/>
              <a:chExt cx="539196" cy="273586"/>
            </a:xfrm>
          </p:grpSpPr>
          <p:grpSp>
            <p:nvGrpSpPr>
              <p:cNvPr id="1652" name="Group 1651">
                <a:extLst>
                  <a:ext uri="{FF2B5EF4-FFF2-40B4-BE49-F238E27FC236}">
                    <a16:creationId xmlns:a16="http://schemas.microsoft.com/office/drawing/2014/main" id="{13E9133B-EA1B-4F4B-B640-FD4EF6A7C01D}"/>
                  </a:ext>
                </a:extLst>
              </p:cNvPr>
              <p:cNvGrpSpPr>
                <a:grpSpLocks noChangeAspect="1"/>
              </p:cNvGrpSpPr>
              <p:nvPr/>
            </p:nvGrpSpPr>
            <p:grpSpPr>
              <a:xfrm>
                <a:off x="8327185" y="8873425"/>
                <a:ext cx="469906" cy="226718"/>
                <a:chOff x="7878776" y="8673173"/>
                <a:chExt cx="912358" cy="440189"/>
              </a:xfrm>
            </p:grpSpPr>
            <p:sp>
              <p:nvSpPr>
                <p:cNvPr id="1659" name="Oval 1658">
                  <a:extLst>
                    <a:ext uri="{FF2B5EF4-FFF2-40B4-BE49-F238E27FC236}">
                      <a16:creationId xmlns:a16="http://schemas.microsoft.com/office/drawing/2014/main" id="{17AE5EF0-0D64-4613-9CB4-E11DAFF3870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0" name="Cylinder 43">
                  <a:extLst>
                    <a:ext uri="{FF2B5EF4-FFF2-40B4-BE49-F238E27FC236}">
                      <a16:creationId xmlns:a16="http://schemas.microsoft.com/office/drawing/2014/main" id="{CEEFE414-85D6-4EDD-81E6-395BA25C106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1" name="Oval 1660">
                  <a:extLst>
                    <a:ext uri="{FF2B5EF4-FFF2-40B4-BE49-F238E27FC236}">
                      <a16:creationId xmlns:a16="http://schemas.microsoft.com/office/drawing/2014/main" id="{F231A4E1-E15C-433F-9621-1E80C53ECEF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53" name="Freeform: Shape 1652">
                <a:extLst>
                  <a:ext uri="{FF2B5EF4-FFF2-40B4-BE49-F238E27FC236}">
                    <a16:creationId xmlns:a16="http://schemas.microsoft.com/office/drawing/2014/main" id="{B555B97F-3A4C-46BF-9666-6F70DD5914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4" name="Freeform: Shape 1653">
                <a:extLst>
                  <a:ext uri="{FF2B5EF4-FFF2-40B4-BE49-F238E27FC236}">
                    <a16:creationId xmlns:a16="http://schemas.microsoft.com/office/drawing/2014/main" id="{685C47AA-3D55-470A-9E8F-7300C5E978C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55" name="Group 1654">
                <a:extLst>
                  <a:ext uri="{FF2B5EF4-FFF2-40B4-BE49-F238E27FC236}">
                    <a16:creationId xmlns:a16="http://schemas.microsoft.com/office/drawing/2014/main" id="{A77E8818-0B60-4068-B7F8-18E0A5A116D7}"/>
                  </a:ext>
                </a:extLst>
              </p:cNvPr>
              <p:cNvGrpSpPr/>
              <p:nvPr/>
            </p:nvGrpSpPr>
            <p:grpSpPr>
              <a:xfrm>
                <a:off x="8304029" y="8827694"/>
                <a:ext cx="539196" cy="273586"/>
                <a:chOff x="8146733" y="8358897"/>
                <a:chExt cx="539196" cy="273586"/>
              </a:xfrm>
            </p:grpSpPr>
            <p:sp>
              <p:nvSpPr>
                <p:cNvPr id="1657" name="Oval 45">
                  <a:extLst>
                    <a:ext uri="{FF2B5EF4-FFF2-40B4-BE49-F238E27FC236}">
                      <a16:creationId xmlns:a16="http://schemas.microsoft.com/office/drawing/2014/main" id="{CA989A0C-E1B5-4EA1-89DA-A8C2A498F5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8" name="Freeform: Shape 1657">
                  <a:extLst>
                    <a:ext uri="{FF2B5EF4-FFF2-40B4-BE49-F238E27FC236}">
                      <a16:creationId xmlns:a16="http://schemas.microsoft.com/office/drawing/2014/main" id="{F084EAC8-5F60-472E-955C-C19EFD0A02BF}"/>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56" name="Freeform: Shape 1655">
                <a:extLst>
                  <a:ext uri="{FF2B5EF4-FFF2-40B4-BE49-F238E27FC236}">
                    <a16:creationId xmlns:a16="http://schemas.microsoft.com/office/drawing/2014/main" id="{8353083D-7DB2-4C63-9695-499146B3CD7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41" name="Group 1640">
              <a:extLst>
                <a:ext uri="{FF2B5EF4-FFF2-40B4-BE49-F238E27FC236}">
                  <a16:creationId xmlns:a16="http://schemas.microsoft.com/office/drawing/2014/main" id="{7126DC92-D26E-4075-93A8-9C8B33D91426}"/>
                </a:ext>
              </a:extLst>
            </p:cNvPr>
            <p:cNvGrpSpPr/>
            <p:nvPr/>
          </p:nvGrpSpPr>
          <p:grpSpPr>
            <a:xfrm>
              <a:off x="10482818" y="7708039"/>
              <a:ext cx="539196" cy="273586"/>
              <a:chOff x="8304029" y="8827694"/>
              <a:chExt cx="539196" cy="273586"/>
            </a:xfrm>
          </p:grpSpPr>
          <p:grpSp>
            <p:nvGrpSpPr>
              <p:cNvPr id="1642" name="Group 1641">
                <a:extLst>
                  <a:ext uri="{FF2B5EF4-FFF2-40B4-BE49-F238E27FC236}">
                    <a16:creationId xmlns:a16="http://schemas.microsoft.com/office/drawing/2014/main" id="{3D39F394-47DC-4626-A750-0B37AF0A28FA}"/>
                  </a:ext>
                </a:extLst>
              </p:cNvPr>
              <p:cNvGrpSpPr>
                <a:grpSpLocks noChangeAspect="1"/>
              </p:cNvGrpSpPr>
              <p:nvPr/>
            </p:nvGrpSpPr>
            <p:grpSpPr>
              <a:xfrm>
                <a:off x="8327185" y="8873425"/>
                <a:ext cx="469906" cy="226718"/>
                <a:chOff x="7878776" y="8673173"/>
                <a:chExt cx="912358" cy="440189"/>
              </a:xfrm>
            </p:grpSpPr>
            <p:sp>
              <p:nvSpPr>
                <p:cNvPr id="1649" name="Oval 1648">
                  <a:extLst>
                    <a:ext uri="{FF2B5EF4-FFF2-40B4-BE49-F238E27FC236}">
                      <a16:creationId xmlns:a16="http://schemas.microsoft.com/office/drawing/2014/main" id="{B03DDA0A-E86D-4945-B165-F86AA7E9D10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0" name="Cylinder 43">
                  <a:extLst>
                    <a:ext uri="{FF2B5EF4-FFF2-40B4-BE49-F238E27FC236}">
                      <a16:creationId xmlns:a16="http://schemas.microsoft.com/office/drawing/2014/main" id="{8704C67A-24CF-47B3-B2D7-6BB70580440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1" name="Oval 1650">
                  <a:extLst>
                    <a:ext uri="{FF2B5EF4-FFF2-40B4-BE49-F238E27FC236}">
                      <a16:creationId xmlns:a16="http://schemas.microsoft.com/office/drawing/2014/main" id="{F7D0D495-1EFC-4940-8C7E-B2B410C75A0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43" name="Freeform: Shape 1642">
                <a:extLst>
                  <a:ext uri="{FF2B5EF4-FFF2-40B4-BE49-F238E27FC236}">
                    <a16:creationId xmlns:a16="http://schemas.microsoft.com/office/drawing/2014/main" id="{ABABD9D1-F6F9-46FD-ABD7-B65939C213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4" name="Freeform: Shape 1643">
                <a:extLst>
                  <a:ext uri="{FF2B5EF4-FFF2-40B4-BE49-F238E27FC236}">
                    <a16:creationId xmlns:a16="http://schemas.microsoft.com/office/drawing/2014/main" id="{69B2DFC5-2259-49F3-B23D-1507001CD9B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45" name="Group 1644">
                <a:extLst>
                  <a:ext uri="{FF2B5EF4-FFF2-40B4-BE49-F238E27FC236}">
                    <a16:creationId xmlns:a16="http://schemas.microsoft.com/office/drawing/2014/main" id="{FB63CA7D-A213-4EF9-9277-360F60A94431}"/>
                  </a:ext>
                </a:extLst>
              </p:cNvPr>
              <p:cNvGrpSpPr/>
              <p:nvPr/>
            </p:nvGrpSpPr>
            <p:grpSpPr>
              <a:xfrm>
                <a:off x="8304029" y="8827694"/>
                <a:ext cx="539196" cy="273586"/>
                <a:chOff x="8146733" y="8358897"/>
                <a:chExt cx="539196" cy="273586"/>
              </a:xfrm>
            </p:grpSpPr>
            <p:sp>
              <p:nvSpPr>
                <p:cNvPr id="1647" name="Oval 45">
                  <a:extLst>
                    <a:ext uri="{FF2B5EF4-FFF2-40B4-BE49-F238E27FC236}">
                      <a16:creationId xmlns:a16="http://schemas.microsoft.com/office/drawing/2014/main" id="{4F3C6768-F8A0-4858-833F-A35E38978AB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8" name="Freeform: Shape 1647">
                  <a:extLst>
                    <a:ext uri="{FF2B5EF4-FFF2-40B4-BE49-F238E27FC236}">
                      <a16:creationId xmlns:a16="http://schemas.microsoft.com/office/drawing/2014/main" id="{A96F9318-192E-4AC7-BF70-4A2D224DC0A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46" name="Freeform: Shape 1645">
                <a:extLst>
                  <a:ext uri="{FF2B5EF4-FFF2-40B4-BE49-F238E27FC236}">
                    <a16:creationId xmlns:a16="http://schemas.microsoft.com/office/drawing/2014/main" id="{242123A8-5B4E-4F3D-8235-3DB72DF1E49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518" name="Group 1517">
            <a:extLst>
              <a:ext uri="{FF2B5EF4-FFF2-40B4-BE49-F238E27FC236}">
                <a16:creationId xmlns:a16="http://schemas.microsoft.com/office/drawing/2014/main" id="{BBAE24DD-17BF-4BD7-8DFF-F92AF9627D0F}"/>
              </a:ext>
            </a:extLst>
          </p:cNvPr>
          <p:cNvGrpSpPr/>
          <p:nvPr/>
        </p:nvGrpSpPr>
        <p:grpSpPr>
          <a:xfrm>
            <a:off x="5829459" y="3637156"/>
            <a:ext cx="2523035" cy="409016"/>
            <a:chOff x="8770139" y="7594649"/>
            <a:chExt cx="2523035" cy="409016"/>
          </a:xfrm>
        </p:grpSpPr>
        <p:sp>
          <p:nvSpPr>
            <p:cNvPr id="1519" name="Flowchart: Data 1518">
              <a:extLst>
                <a:ext uri="{FF2B5EF4-FFF2-40B4-BE49-F238E27FC236}">
                  <a16:creationId xmlns:a16="http://schemas.microsoft.com/office/drawing/2014/main" id="{DFF8E8EF-C898-42C8-B779-439BF056A5E6}"/>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20" name="Group 1519">
              <a:extLst>
                <a:ext uri="{FF2B5EF4-FFF2-40B4-BE49-F238E27FC236}">
                  <a16:creationId xmlns:a16="http://schemas.microsoft.com/office/drawing/2014/main" id="{D9BDA1D1-911E-4D29-B76F-05E651FDE1E4}"/>
                </a:ext>
              </a:extLst>
            </p:cNvPr>
            <p:cNvGrpSpPr/>
            <p:nvPr/>
          </p:nvGrpSpPr>
          <p:grpSpPr>
            <a:xfrm>
              <a:off x="9020745" y="7594649"/>
              <a:ext cx="539196" cy="273586"/>
              <a:chOff x="8304029" y="8827694"/>
              <a:chExt cx="539196" cy="273586"/>
            </a:xfrm>
          </p:grpSpPr>
          <p:grpSp>
            <p:nvGrpSpPr>
              <p:cNvPr id="1620" name="Group 1619">
                <a:extLst>
                  <a:ext uri="{FF2B5EF4-FFF2-40B4-BE49-F238E27FC236}">
                    <a16:creationId xmlns:a16="http://schemas.microsoft.com/office/drawing/2014/main" id="{C5F2C9E2-6F0D-4367-858B-E539F329330B}"/>
                  </a:ext>
                </a:extLst>
              </p:cNvPr>
              <p:cNvGrpSpPr>
                <a:grpSpLocks noChangeAspect="1"/>
              </p:cNvGrpSpPr>
              <p:nvPr/>
            </p:nvGrpSpPr>
            <p:grpSpPr>
              <a:xfrm>
                <a:off x="8327185" y="8873425"/>
                <a:ext cx="469906" cy="226718"/>
                <a:chOff x="7878776" y="8673173"/>
                <a:chExt cx="912358" cy="440189"/>
              </a:xfrm>
            </p:grpSpPr>
            <p:sp>
              <p:nvSpPr>
                <p:cNvPr id="1627" name="Oval 1626">
                  <a:extLst>
                    <a:ext uri="{FF2B5EF4-FFF2-40B4-BE49-F238E27FC236}">
                      <a16:creationId xmlns:a16="http://schemas.microsoft.com/office/drawing/2014/main" id="{819A0229-ADA5-45E1-AA7C-14E46B715CC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8" name="Cylinder 43">
                  <a:extLst>
                    <a:ext uri="{FF2B5EF4-FFF2-40B4-BE49-F238E27FC236}">
                      <a16:creationId xmlns:a16="http://schemas.microsoft.com/office/drawing/2014/main" id="{220EE87B-3863-44CF-976A-3C801610D6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9" name="Oval 1628">
                  <a:extLst>
                    <a:ext uri="{FF2B5EF4-FFF2-40B4-BE49-F238E27FC236}">
                      <a16:creationId xmlns:a16="http://schemas.microsoft.com/office/drawing/2014/main" id="{642FC185-B930-45D6-A04A-81495481F92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21" name="Freeform: Shape 1620">
                <a:extLst>
                  <a:ext uri="{FF2B5EF4-FFF2-40B4-BE49-F238E27FC236}">
                    <a16:creationId xmlns:a16="http://schemas.microsoft.com/office/drawing/2014/main" id="{2962789D-C676-4EBD-80B1-C7F4DC99C5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Freeform: Shape 1621">
                <a:extLst>
                  <a:ext uri="{FF2B5EF4-FFF2-40B4-BE49-F238E27FC236}">
                    <a16:creationId xmlns:a16="http://schemas.microsoft.com/office/drawing/2014/main" id="{9FA5BEC1-DE03-40F2-9D13-CFAD5943D0E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23" name="Group 1622">
                <a:extLst>
                  <a:ext uri="{FF2B5EF4-FFF2-40B4-BE49-F238E27FC236}">
                    <a16:creationId xmlns:a16="http://schemas.microsoft.com/office/drawing/2014/main" id="{2D5F1FBD-A2A9-40EE-812D-8077826F8CC0}"/>
                  </a:ext>
                </a:extLst>
              </p:cNvPr>
              <p:cNvGrpSpPr/>
              <p:nvPr/>
            </p:nvGrpSpPr>
            <p:grpSpPr>
              <a:xfrm>
                <a:off x="8304029" y="8827694"/>
                <a:ext cx="539196" cy="273586"/>
                <a:chOff x="8146733" y="8358897"/>
                <a:chExt cx="539196" cy="273586"/>
              </a:xfrm>
            </p:grpSpPr>
            <p:sp>
              <p:nvSpPr>
                <p:cNvPr id="1625" name="Oval 45">
                  <a:extLst>
                    <a:ext uri="{FF2B5EF4-FFF2-40B4-BE49-F238E27FC236}">
                      <a16:creationId xmlns:a16="http://schemas.microsoft.com/office/drawing/2014/main" id="{CFB61A9D-7D2C-48B3-9C86-A63A5869929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6" name="Freeform: Shape 1625">
                  <a:extLst>
                    <a:ext uri="{FF2B5EF4-FFF2-40B4-BE49-F238E27FC236}">
                      <a16:creationId xmlns:a16="http://schemas.microsoft.com/office/drawing/2014/main" id="{40F35EC2-227B-48FC-ABD0-E222DE29C97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24" name="Freeform: Shape 1623">
                <a:extLst>
                  <a:ext uri="{FF2B5EF4-FFF2-40B4-BE49-F238E27FC236}">
                    <a16:creationId xmlns:a16="http://schemas.microsoft.com/office/drawing/2014/main" id="{9CD19C02-B8B2-4B10-9307-ECA319292BA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1" name="Group 1520">
              <a:extLst>
                <a:ext uri="{FF2B5EF4-FFF2-40B4-BE49-F238E27FC236}">
                  <a16:creationId xmlns:a16="http://schemas.microsoft.com/office/drawing/2014/main" id="{FB65B1EE-F7DF-4443-B8FF-C1658B6C19A7}"/>
                </a:ext>
              </a:extLst>
            </p:cNvPr>
            <p:cNvGrpSpPr/>
            <p:nvPr/>
          </p:nvGrpSpPr>
          <p:grpSpPr>
            <a:xfrm>
              <a:off x="8868625" y="7689717"/>
              <a:ext cx="539196" cy="273586"/>
              <a:chOff x="8304029" y="8827694"/>
              <a:chExt cx="539196" cy="273586"/>
            </a:xfrm>
          </p:grpSpPr>
          <p:grpSp>
            <p:nvGrpSpPr>
              <p:cNvPr id="1610" name="Group 1609">
                <a:extLst>
                  <a:ext uri="{FF2B5EF4-FFF2-40B4-BE49-F238E27FC236}">
                    <a16:creationId xmlns:a16="http://schemas.microsoft.com/office/drawing/2014/main" id="{EF2255AA-EEC9-4992-94DB-9CFF09D11D06}"/>
                  </a:ext>
                </a:extLst>
              </p:cNvPr>
              <p:cNvGrpSpPr>
                <a:grpSpLocks noChangeAspect="1"/>
              </p:cNvGrpSpPr>
              <p:nvPr/>
            </p:nvGrpSpPr>
            <p:grpSpPr>
              <a:xfrm>
                <a:off x="8327185" y="8873425"/>
                <a:ext cx="469906" cy="226718"/>
                <a:chOff x="7878776" y="8673173"/>
                <a:chExt cx="912358" cy="440189"/>
              </a:xfrm>
            </p:grpSpPr>
            <p:sp>
              <p:nvSpPr>
                <p:cNvPr id="1617" name="Oval 1616">
                  <a:extLst>
                    <a:ext uri="{FF2B5EF4-FFF2-40B4-BE49-F238E27FC236}">
                      <a16:creationId xmlns:a16="http://schemas.microsoft.com/office/drawing/2014/main" id="{0AECD92E-6777-4FEF-8B44-242AD1706CB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8" name="Cylinder 43">
                  <a:extLst>
                    <a:ext uri="{FF2B5EF4-FFF2-40B4-BE49-F238E27FC236}">
                      <a16:creationId xmlns:a16="http://schemas.microsoft.com/office/drawing/2014/main" id="{86836D49-2F3B-4F01-A346-67F163DA9CC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a:extLst>
                    <a:ext uri="{FF2B5EF4-FFF2-40B4-BE49-F238E27FC236}">
                      <a16:creationId xmlns:a16="http://schemas.microsoft.com/office/drawing/2014/main" id="{43893358-4A48-4904-BC81-4F91F65B3B4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11" name="Freeform: Shape 1610">
                <a:extLst>
                  <a:ext uri="{FF2B5EF4-FFF2-40B4-BE49-F238E27FC236}">
                    <a16:creationId xmlns:a16="http://schemas.microsoft.com/office/drawing/2014/main" id="{AD3D842D-21BD-4E07-976C-A39514A62B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2" name="Freeform: Shape 1611">
                <a:extLst>
                  <a:ext uri="{FF2B5EF4-FFF2-40B4-BE49-F238E27FC236}">
                    <a16:creationId xmlns:a16="http://schemas.microsoft.com/office/drawing/2014/main" id="{47B47FBE-1AFF-4B2D-A427-95C1B9833F4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13" name="Group 1612">
                <a:extLst>
                  <a:ext uri="{FF2B5EF4-FFF2-40B4-BE49-F238E27FC236}">
                    <a16:creationId xmlns:a16="http://schemas.microsoft.com/office/drawing/2014/main" id="{87630493-8D5F-4DB2-A632-D3D667D64438}"/>
                  </a:ext>
                </a:extLst>
              </p:cNvPr>
              <p:cNvGrpSpPr/>
              <p:nvPr/>
            </p:nvGrpSpPr>
            <p:grpSpPr>
              <a:xfrm>
                <a:off x="8304029" y="8827694"/>
                <a:ext cx="539196" cy="273586"/>
                <a:chOff x="8146733" y="8358897"/>
                <a:chExt cx="539196" cy="273586"/>
              </a:xfrm>
            </p:grpSpPr>
            <p:sp>
              <p:nvSpPr>
                <p:cNvPr id="1615" name="Oval 45">
                  <a:extLst>
                    <a:ext uri="{FF2B5EF4-FFF2-40B4-BE49-F238E27FC236}">
                      <a16:creationId xmlns:a16="http://schemas.microsoft.com/office/drawing/2014/main" id="{89463100-0A4A-4A73-B94F-FDE7F55B1C9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6" name="Freeform: Shape 1615">
                  <a:extLst>
                    <a:ext uri="{FF2B5EF4-FFF2-40B4-BE49-F238E27FC236}">
                      <a16:creationId xmlns:a16="http://schemas.microsoft.com/office/drawing/2014/main" id="{7CABA719-33FB-47B0-9E45-D28A9C651A2D}"/>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14" name="Freeform: Shape 1613">
                <a:extLst>
                  <a:ext uri="{FF2B5EF4-FFF2-40B4-BE49-F238E27FC236}">
                    <a16:creationId xmlns:a16="http://schemas.microsoft.com/office/drawing/2014/main" id="{133ED181-C6D3-47D6-8FC3-3933AE06BF3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2" name="Group 1521">
              <a:extLst>
                <a:ext uri="{FF2B5EF4-FFF2-40B4-BE49-F238E27FC236}">
                  <a16:creationId xmlns:a16="http://schemas.microsoft.com/office/drawing/2014/main" id="{36346764-BFDA-4117-A595-1F47475BC30C}"/>
                </a:ext>
              </a:extLst>
            </p:cNvPr>
            <p:cNvGrpSpPr/>
            <p:nvPr/>
          </p:nvGrpSpPr>
          <p:grpSpPr>
            <a:xfrm>
              <a:off x="9370618" y="7607415"/>
              <a:ext cx="539196" cy="273586"/>
              <a:chOff x="8304029" y="8827694"/>
              <a:chExt cx="539196" cy="273586"/>
            </a:xfrm>
          </p:grpSpPr>
          <p:grpSp>
            <p:nvGrpSpPr>
              <p:cNvPr id="1600" name="Group 1599">
                <a:extLst>
                  <a:ext uri="{FF2B5EF4-FFF2-40B4-BE49-F238E27FC236}">
                    <a16:creationId xmlns:a16="http://schemas.microsoft.com/office/drawing/2014/main" id="{6ED751E0-3AC1-464A-89F6-0DF8A302307E}"/>
                  </a:ext>
                </a:extLst>
              </p:cNvPr>
              <p:cNvGrpSpPr>
                <a:grpSpLocks noChangeAspect="1"/>
              </p:cNvGrpSpPr>
              <p:nvPr/>
            </p:nvGrpSpPr>
            <p:grpSpPr>
              <a:xfrm>
                <a:off x="8327185" y="8873425"/>
                <a:ext cx="469906" cy="226718"/>
                <a:chOff x="7878776" y="8673173"/>
                <a:chExt cx="912358" cy="440189"/>
              </a:xfrm>
            </p:grpSpPr>
            <p:sp>
              <p:nvSpPr>
                <p:cNvPr id="1607" name="Oval 1606">
                  <a:extLst>
                    <a:ext uri="{FF2B5EF4-FFF2-40B4-BE49-F238E27FC236}">
                      <a16:creationId xmlns:a16="http://schemas.microsoft.com/office/drawing/2014/main" id="{61ADEC70-247A-453D-AC78-464675C60E1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8" name="Cylinder 43">
                  <a:extLst>
                    <a:ext uri="{FF2B5EF4-FFF2-40B4-BE49-F238E27FC236}">
                      <a16:creationId xmlns:a16="http://schemas.microsoft.com/office/drawing/2014/main" id="{4DC053FB-9AF8-43A0-B57B-201EA95AE6C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9" name="Oval 1608">
                  <a:extLst>
                    <a:ext uri="{FF2B5EF4-FFF2-40B4-BE49-F238E27FC236}">
                      <a16:creationId xmlns:a16="http://schemas.microsoft.com/office/drawing/2014/main" id="{86EE8043-C314-4DB1-BE84-3B6976A3D23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01" name="Freeform: Shape 1600">
                <a:extLst>
                  <a:ext uri="{FF2B5EF4-FFF2-40B4-BE49-F238E27FC236}">
                    <a16:creationId xmlns:a16="http://schemas.microsoft.com/office/drawing/2014/main" id="{9A5B5EFD-FD64-4441-930C-4EC633F88C7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2" name="Freeform: Shape 1601">
                <a:extLst>
                  <a:ext uri="{FF2B5EF4-FFF2-40B4-BE49-F238E27FC236}">
                    <a16:creationId xmlns:a16="http://schemas.microsoft.com/office/drawing/2014/main" id="{1EDF7D4B-1932-4E17-9FA1-8B79B60716F2}"/>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03" name="Group 1602">
                <a:extLst>
                  <a:ext uri="{FF2B5EF4-FFF2-40B4-BE49-F238E27FC236}">
                    <a16:creationId xmlns:a16="http://schemas.microsoft.com/office/drawing/2014/main" id="{9DB8B4FF-5F95-49FC-91E0-AE5436F05E37}"/>
                  </a:ext>
                </a:extLst>
              </p:cNvPr>
              <p:cNvGrpSpPr/>
              <p:nvPr/>
            </p:nvGrpSpPr>
            <p:grpSpPr>
              <a:xfrm>
                <a:off x="8304029" y="8827694"/>
                <a:ext cx="539196" cy="273586"/>
                <a:chOff x="8146733" y="8358897"/>
                <a:chExt cx="539196" cy="273586"/>
              </a:xfrm>
            </p:grpSpPr>
            <p:sp>
              <p:nvSpPr>
                <p:cNvPr id="1605" name="Oval 45">
                  <a:extLst>
                    <a:ext uri="{FF2B5EF4-FFF2-40B4-BE49-F238E27FC236}">
                      <a16:creationId xmlns:a16="http://schemas.microsoft.com/office/drawing/2014/main" id="{9BF9BEDE-B543-444A-A287-91DFC07CA5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6" name="Freeform: Shape 1605">
                  <a:extLst>
                    <a:ext uri="{FF2B5EF4-FFF2-40B4-BE49-F238E27FC236}">
                      <a16:creationId xmlns:a16="http://schemas.microsoft.com/office/drawing/2014/main" id="{81E6AFAD-E227-4EF8-B1AD-7B423A5781B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04" name="Freeform: Shape 1603">
                <a:extLst>
                  <a:ext uri="{FF2B5EF4-FFF2-40B4-BE49-F238E27FC236}">
                    <a16:creationId xmlns:a16="http://schemas.microsoft.com/office/drawing/2014/main" id="{A3656AC8-CA31-41B7-8810-FBCE1C860A9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3" name="Group 1522">
              <a:extLst>
                <a:ext uri="{FF2B5EF4-FFF2-40B4-BE49-F238E27FC236}">
                  <a16:creationId xmlns:a16="http://schemas.microsoft.com/office/drawing/2014/main" id="{3595F898-5BE7-4EA9-BBCF-2C3BA8F52ED9}"/>
                </a:ext>
              </a:extLst>
            </p:cNvPr>
            <p:cNvGrpSpPr/>
            <p:nvPr/>
          </p:nvGrpSpPr>
          <p:grpSpPr>
            <a:xfrm>
              <a:off x="9827607" y="7620032"/>
              <a:ext cx="539196" cy="273586"/>
              <a:chOff x="8304029" y="8827694"/>
              <a:chExt cx="539196" cy="273586"/>
            </a:xfrm>
          </p:grpSpPr>
          <p:grpSp>
            <p:nvGrpSpPr>
              <p:cNvPr id="1590" name="Group 1589">
                <a:extLst>
                  <a:ext uri="{FF2B5EF4-FFF2-40B4-BE49-F238E27FC236}">
                    <a16:creationId xmlns:a16="http://schemas.microsoft.com/office/drawing/2014/main" id="{5D4880C1-6AC3-49A3-9974-4E594890BDA3}"/>
                  </a:ext>
                </a:extLst>
              </p:cNvPr>
              <p:cNvGrpSpPr>
                <a:grpSpLocks noChangeAspect="1"/>
              </p:cNvGrpSpPr>
              <p:nvPr/>
            </p:nvGrpSpPr>
            <p:grpSpPr>
              <a:xfrm>
                <a:off x="8327185" y="8873425"/>
                <a:ext cx="469906" cy="226718"/>
                <a:chOff x="7878776" y="8673173"/>
                <a:chExt cx="912358" cy="440189"/>
              </a:xfrm>
            </p:grpSpPr>
            <p:sp>
              <p:nvSpPr>
                <p:cNvPr id="1597" name="Oval 1596">
                  <a:extLst>
                    <a:ext uri="{FF2B5EF4-FFF2-40B4-BE49-F238E27FC236}">
                      <a16:creationId xmlns:a16="http://schemas.microsoft.com/office/drawing/2014/main" id="{49FDC93F-E3D9-480B-8E7B-04BA5F6B66E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8" name="Cylinder 43">
                  <a:extLst>
                    <a:ext uri="{FF2B5EF4-FFF2-40B4-BE49-F238E27FC236}">
                      <a16:creationId xmlns:a16="http://schemas.microsoft.com/office/drawing/2014/main" id="{C28DB795-BAE7-4E07-965B-18233FDB6BE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9" name="Oval 1598">
                  <a:extLst>
                    <a:ext uri="{FF2B5EF4-FFF2-40B4-BE49-F238E27FC236}">
                      <a16:creationId xmlns:a16="http://schemas.microsoft.com/office/drawing/2014/main" id="{921FDA3E-3C0D-40C8-8C1B-64E3C2681B9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91" name="Freeform: Shape 1590">
                <a:extLst>
                  <a:ext uri="{FF2B5EF4-FFF2-40B4-BE49-F238E27FC236}">
                    <a16:creationId xmlns:a16="http://schemas.microsoft.com/office/drawing/2014/main" id="{1AA5B065-47F2-45E1-8787-9DCDDB32AEB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2" name="Freeform: Shape 1591">
                <a:extLst>
                  <a:ext uri="{FF2B5EF4-FFF2-40B4-BE49-F238E27FC236}">
                    <a16:creationId xmlns:a16="http://schemas.microsoft.com/office/drawing/2014/main" id="{A381E02B-DB64-4223-B580-176093312EC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93" name="Group 1592">
                <a:extLst>
                  <a:ext uri="{FF2B5EF4-FFF2-40B4-BE49-F238E27FC236}">
                    <a16:creationId xmlns:a16="http://schemas.microsoft.com/office/drawing/2014/main" id="{8977E0AD-29E5-4E79-8594-652937DECDB9}"/>
                  </a:ext>
                </a:extLst>
              </p:cNvPr>
              <p:cNvGrpSpPr/>
              <p:nvPr/>
            </p:nvGrpSpPr>
            <p:grpSpPr>
              <a:xfrm>
                <a:off x="8304029" y="8827694"/>
                <a:ext cx="539196" cy="273586"/>
                <a:chOff x="8146733" y="8358897"/>
                <a:chExt cx="539196" cy="273586"/>
              </a:xfrm>
            </p:grpSpPr>
            <p:sp>
              <p:nvSpPr>
                <p:cNvPr id="1595" name="Oval 45">
                  <a:extLst>
                    <a:ext uri="{FF2B5EF4-FFF2-40B4-BE49-F238E27FC236}">
                      <a16:creationId xmlns:a16="http://schemas.microsoft.com/office/drawing/2014/main" id="{B328EAD3-658D-4F31-9E0D-2690A709B10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6" name="Freeform: Shape 1595">
                  <a:extLst>
                    <a:ext uri="{FF2B5EF4-FFF2-40B4-BE49-F238E27FC236}">
                      <a16:creationId xmlns:a16="http://schemas.microsoft.com/office/drawing/2014/main" id="{99B534C6-0EE5-44B4-9276-4235140C9C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94" name="Freeform: Shape 1593">
                <a:extLst>
                  <a:ext uri="{FF2B5EF4-FFF2-40B4-BE49-F238E27FC236}">
                    <a16:creationId xmlns:a16="http://schemas.microsoft.com/office/drawing/2014/main" id="{9D437DE6-456D-4D18-9286-74BAADB7F23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4" name="Group 1523">
              <a:extLst>
                <a:ext uri="{FF2B5EF4-FFF2-40B4-BE49-F238E27FC236}">
                  <a16:creationId xmlns:a16="http://schemas.microsoft.com/office/drawing/2014/main" id="{E33916F3-CF4E-4871-82C1-1A472617B813}"/>
                </a:ext>
              </a:extLst>
            </p:cNvPr>
            <p:cNvGrpSpPr/>
            <p:nvPr/>
          </p:nvGrpSpPr>
          <p:grpSpPr>
            <a:xfrm>
              <a:off x="10240212" y="7626411"/>
              <a:ext cx="539196" cy="273586"/>
              <a:chOff x="8304029" y="8827694"/>
              <a:chExt cx="539196" cy="273586"/>
            </a:xfrm>
          </p:grpSpPr>
          <p:grpSp>
            <p:nvGrpSpPr>
              <p:cNvPr id="1580" name="Group 1579">
                <a:extLst>
                  <a:ext uri="{FF2B5EF4-FFF2-40B4-BE49-F238E27FC236}">
                    <a16:creationId xmlns:a16="http://schemas.microsoft.com/office/drawing/2014/main" id="{9A41E509-A2DD-4151-BA9B-A350FDE13155}"/>
                  </a:ext>
                </a:extLst>
              </p:cNvPr>
              <p:cNvGrpSpPr>
                <a:grpSpLocks noChangeAspect="1"/>
              </p:cNvGrpSpPr>
              <p:nvPr/>
            </p:nvGrpSpPr>
            <p:grpSpPr>
              <a:xfrm>
                <a:off x="8327185" y="8873425"/>
                <a:ext cx="469906" cy="226718"/>
                <a:chOff x="7878776" y="8673173"/>
                <a:chExt cx="912358" cy="440189"/>
              </a:xfrm>
            </p:grpSpPr>
            <p:sp>
              <p:nvSpPr>
                <p:cNvPr id="1587" name="Oval 1586">
                  <a:extLst>
                    <a:ext uri="{FF2B5EF4-FFF2-40B4-BE49-F238E27FC236}">
                      <a16:creationId xmlns:a16="http://schemas.microsoft.com/office/drawing/2014/main" id="{2705E825-CEDD-44D7-AE55-1EBF90FE271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8" name="Cylinder 43">
                  <a:extLst>
                    <a:ext uri="{FF2B5EF4-FFF2-40B4-BE49-F238E27FC236}">
                      <a16:creationId xmlns:a16="http://schemas.microsoft.com/office/drawing/2014/main" id="{B732F99D-BC02-43C0-B396-93B5D21ACBF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9" name="Oval 1588">
                  <a:extLst>
                    <a:ext uri="{FF2B5EF4-FFF2-40B4-BE49-F238E27FC236}">
                      <a16:creationId xmlns:a16="http://schemas.microsoft.com/office/drawing/2014/main" id="{07629219-6AB4-4E27-900E-7F19D36D8D2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81" name="Freeform: Shape 1580">
                <a:extLst>
                  <a:ext uri="{FF2B5EF4-FFF2-40B4-BE49-F238E27FC236}">
                    <a16:creationId xmlns:a16="http://schemas.microsoft.com/office/drawing/2014/main" id="{CFFE105A-D72C-454D-8163-BDB92700CF08}"/>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2" name="Freeform: Shape 1581">
                <a:extLst>
                  <a:ext uri="{FF2B5EF4-FFF2-40B4-BE49-F238E27FC236}">
                    <a16:creationId xmlns:a16="http://schemas.microsoft.com/office/drawing/2014/main" id="{C08D9FBD-E585-48BA-BC5B-DB2A19A18CB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83" name="Group 1582">
                <a:extLst>
                  <a:ext uri="{FF2B5EF4-FFF2-40B4-BE49-F238E27FC236}">
                    <a16:creationId xmlns:a16="http://schemas.microsoft.com/office/drawing/2014/main" id="{C05DE0F6-A270-4564-9A1B-4D5E8E9652B0}"/>
                  </a:ext>
                </a:extLst>
              </p:cNvPr>
              <p:cNvGrpSpPr/>
              <p:nvPr/>
            </p:nvGrpSpPr>
            <p:grpSpPr>
              <a:xfrm>
                <a:off x="8304029" y="8827694"/>
                <a:ext cx="539196" cy="273586"/>
                <a:chOff x="8146733" y="8358897"/>
                <a:chExt cx="539196" cy="273586"/>
              </a:xfrm>
            </p:grpSpPr>
            <p:sp>
              <p:nvSpPr>
                <p:cNvPr id="1585" name="Oval 45">
                  <a:extLst>
                    <a:ext uri="{FF2B5EF4-FFF2-40B4-BE49-F238E27FC236}">
                      <a16:creationId xmlns:a16="http://schemas.microsoft.com/office/drawing/2014/main" id="{D03405D2-D3EA-475C-9C85-407F438EA1B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6" name="Freeform: Shape 1585">
                  <a:extLst>
                    <a:ext uri="{FF2B5EF4-FFF2-40B4-BE49-F238E27FC236}">
                      <a16:creationId xmlns:a16="http://schemas.microsoft.com/office/drawing/2014/main" id="{47646090-F89B-48FE-8C77-CD4C067333C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84" name="Freeform: Shape 1583">
                <a:extLst>
                  <a:ext uri="{FF2B5EF4-FFF2-40B4-BE49-F238E27FC236}">
                    <a16:creationId xmlns:a16="http://schemas.microsoft.com/office/drawing/2014/main" id="{2F3952D4-7557-4BD3-960C-DA894DB9946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5" name="Group 1524">
              <a:extLst>
                <a:ext uri="{FF2B5EF4-FFF2-40B4-BE49-F238E27FC236}">
                  <a16:creationId xmlns:a16="http://schemas.microsoft.com/office/drawing/2014/main" id="{D83F0E3E-6BDC-4405-87E8-640646C8C288}"/>
                </a:ext>
              </a:extLst>
            </p:cNvPr>
            <p:cNvGrpSpPr/>
            <p:nvPr/>
          </p:nvGrpSpPr>
          <p:grpSpPr>
            <a:xfrm>
              <a:off x="10677828" y="7626411"/>
              <a:ext cx="539196" cy="273586"/>
              <a:chOff x="8304029" y="8827694"/>
              <a:chExt cx="539196" cy="273586"/>
            </a:xfrm>
          </p:grpSpPr>
          <p:grpSp>
            <p:nvGrpSpPr>
              <p:cNvPr id="1570" name="Group 1569">
                <a:extLst>
                  <a:ext uri="{FF2B5EF4-FFF2-40B4-BE49-F238E27FC236}">
                    <a16:creationId xmlns:a16="http://schemas.microsoft.com/office/drawing/2014/main" id="{77B85378-658B-4752-A8D6-B0E9F6624D4D}"/>
                  </a:ext>
                </a:extLst>
              </p:cNvPr>
              <p:cNvGrpSpPr>
                <a:grpSpLocks noChangeAspect="1"/>
              </p:cNvGrpSpPr>
              <p:nvPr/>
            </p:nvGrpSpPr>
            <p:grpSpPr>
              <a:xfrm>
                <a:off x="8327185" y="8873425"/>
                <a:ext cx="469906" cy="226718"/>
                <a:chOff x="7878776" y="8673173"/>
                <a:chExt cx="912358" cy="440189"/>
              </a:xfrm>
            </p:grpSpPr>
            <p:sp>
              <p:nvSpPr>
                <p:cNvPr id="1577" name="Oval 1576">
                  <a:extLst>
                    <a:ext uri="{FF2B5EF4-FFF2-40B4-BE49-F238E27FC236}">
                      <a16:creationId xmlns:a16="http://schemas.microsoft.com/office/drawing/2014/main" id="{BDDAE983-8C5F-4B8C-984E-E467EBD1173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8" name="Cylinder 43">
                  <a:extLst>
                    <a:ext uri="{FF2B5EF4-FFF2-40B4-BE49-F238E27FC236}">
                      <a16:creationId xmlns:a16="http://schemas.microsoft.com/office/drawing/2014/main" id="{2947F1A5-21BB-4BD0-B363-8B12803EC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9" name="Oval 1578">
                  <a:extLst>
                    <a:ext uri="{FF2B5EF4-FFF2-40B4-BE49-F238E27FC236}">
                      <a16:creationId xmlns:a16="http://schemas.microsoft.com/office/drawing/2014/main" id="{00F7AC88-D215-4158-ABB1-4FB8EC2A2F9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71" name="Freeform: Shape 1570">
                <a:extLst>
                  <a:ext uri="{FF2B5EF4-FFF2-40B4-BE49-F238E27FC236}">
                    <a16:creationId xmlns:a16="http://schemas.microsoft.com/office/drawing/2014/main" id="{48DC6D96-4066-4D13-9147-4CB97D31167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2" name="Freeform: Shape 1571">
                <a:extLst>
                  <a:ext uri="{FF2B5EF4-FFF2-40B4-BE49-F238E27FC236}">
                    <a16:creationId xmlns:a16="http://schemas.microsoft.com/office/drawing/2014/main" id="{C2CEC732-361C-4610-AD41-C5348BED22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73" name="Group 1572">
                <a:extLst>
                  <a:ext uri="{FF2B5EF4-FFF2-40B4-BE49-F238E27FC236}">
                    <a16:creationId xmlns:a16="http://schemas.microsoft.com/office/drawing/2014/main" id="{F6808539-8E1C-4702-AE8C-1B6EA391939E}"/>
                  </a:ext>
                </a:extLst>
              </p:cNvPr>
              <p:cNvGrpSpPr/>
              <p:nvPr/>
            </p:nvGrpSpPr>
            <p:grpSpPr>
              <a:xfrm>
                <a:off x="8304029" y="8827694"/>
                <a:ext cx="539196" cy="273586"/>
                <a:chOff x="8146733" y="8358897"/>
                <a:chExt cx="539196" cy="273586"/>
              </a:xfrm>
            </p:grpSpPr>
            <p:sp>
              <p:nvSpPr>
                <p:cNvPr id="1575" name="Oval 45">
                  <a:extLst>
                    <a:ext uri="{FF2B5EF4-FFF2-40B4-BE49-F238E27FC236}">
                      <a16:creationId xmlns:a16="http://schemas.microsoft.com/office/drawing/2014/main" id="{F3100063-37D1-40F4-91C8-A76033C6AC2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6" name="Freeform: Shape 1575">
                  <a:extLst>
                    <a:ext uri="{FF2B5EF4-FFF2-40B4-BE49-F238E27FC236}">
                      <a16:creationId xmlns:a16="http://schemas.microsoft.com/office/drawing/2014/main" id="{D03BE92F-DD99-4E34-B133-55E9D742FF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74" name="Freeform: Shape 1573">
                <a:extLst>
                  <a:ext uri="{FF2B5EF4-FFF2-40B4-BE49-F238E27FC236}">
                    <a16:creationId xmlns:a16="http://schemas.microsoft.com/office/drawing/2014/main" id="{B7355623-9DA1-43E3-B647-5BD2B30989F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6" name="Group 1525">
              <a:extLst>
                <a:ext uri="{FF2B5EF4-FFF2-40B4-BE49-F238E27FC236}">
                  <a16:creationId xmlns:a16="http://schemas.microsoft.com/office/drawing/2014/main" id="{1F8C92FE-AA46-4815-831E-9F0EEBA70CA6}"/>
                </a:ext>
              </a:extLst>
            </p:cNvPr>
            <p:cNvGrpSpPr/>
            <p:nvPr/>
          </p:nvGrpSpPr>
          <p:grpSpPr>
            <a:xfrm>
              <a:off x="9243539" y="7696084"/>
              <a:ext cx="539196" cy="273586"/>
              <a:chOff x="8304029" y="8827694"/>
              <a:chExt cx="539196" cy="273586"/>
            </a:xfrm>
          </p:grpSpPr>
          <p:grpSp>
            <p:nvGrpSpPr>
              <p:cNvPr id="1560" name="Group 1559">
                <a:extLst>
                  <a:ext uri="{FF2B5EF4-FFF2-40B4-BE49-F238E27FC236}">
                    <a16:creationId xmlns:a16="http://schemas.microsoft.com/office/drawing/2014/main" id="{AC604EA5-A855-4D7B-B225-E664E0BF0173}"/>
                  </a:ext>
                </a:extLst>
              </p:cNvPr>
              <p:cNvGrpSpPr>
                <a:grpSpLocks noChangeAspect="1"/>
              </p:cNvGrpSpPr>
              <p:nvPr/>
            </p:nvGrpSpPr>
            <p:grpSpPr>
              <a:xfrm>
                <a:off x="8327185" y="8873425"/>
                <a:ext cx="469906" cy="226718"/>
                <a:chOff x="7878776" y="8673173"/>
                <a:chExt cx="912358" cy="440189"/>
              </a:xfrm>
            </p:grpSpPr>
            <p:sp>
              <p:nvSpPr>
                <p:cNvPr id="1567" name="Oval 1566">
                  <a:extLst>
                    <a:ext uri="{FF2B5EF4-FFF2-40B4-BE49-F238E27FC236}">
                      <a16:creationId xmlns:a16="http://schemas.microsoft.com/office/drawing/2014/main" id="{9A0D7254-05C3-40DA-9B83-2DB8232433A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8" name="Cylinder 43">
                  <a:extLst>
                    <a:ext uri="{FF2B5EF4-FFF2-40B4-BE49-F238E27FC236}">
                      <a16:creationId xmlns:a16="http://schemas.microsoft.com/office/drawing/2014/main" id="{CBCCC738-01E5-4C4D-9E75-7CE4C956DF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9" name="Oval 1568">
                  <a:extLst>
                    <a:ext uri="{FF2B5EF4-FFF2-40B4-BE49-F238E27FC236}">
                      <a16:creationId xmlns:a16="http://schemas.microsoft.com/office/drawing/2014/main" id="{F5F2D141-3FD5-48C7-976D-055E2F3F11D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61" name="Freeform: Shape 1560">
                <a:extLst>
                  <a:ext uri="{FF2B5EF4-FFF2-40B4-BE49-F238E27FC236}">
                    <a16:creationId xmlns:a16="http://schemas.microsoft.com/office/drawing/2014/main" id="{DD1E7AB8-8D33-42B9-B4B9-56C483E6E63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2" name="Freeform: Shape 1561">
                <a:extLst>
                  <a:ext uri="{FF2B5EF4-FFF2-40B4-BE49-F238E27FC236}">
                    <a16:creationId xmlns:a16="http://schemas.microsoft.com/office/drawing/2014/main" id="{07642B95-89E7-4B0B-937F-042CB694C0F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63" name="Group 1562">
                <a:extLst>
                  <a:ext uri="{FF2B5EF4-FFF2-40B4-BE49-F238E27FC236}">
                    <a16:creationId xmlns:a16="http://schemas.microsoft.com/office/drawing/2014/main" id="{3AA4F8C2-309B-4460-AA7C-790BFFDBAF0A}"/>
                  </a:ext>
                </a:extLst>
              </p:cNvPr>
              <p:cNvGrpSpPr/>
              <p:nvPr/>
            </p:nvGrpSpPr>
            <p:grpSpPr>
              <a:xfrm>
                <a:off x="8304029" y="8827694"/>
                <a:ext cx="539196" cy="273586"/>
                <a:chOff x="8146733" y="8358897"/>
                <a:chExt cx="539196" cy="273586"/>
              </a:xfrm>
            </p:grpSpPr>
            <p:sp>
              <p:nvSpPr>
                <p:cNvPr id="1565" name="Oval 45">
                  <a:extLst>
                    <a:ext uri="{FF2B5EF4-FFF2-40B4-BE49-F238E27FC236}">
                      <a16:creationId xmlns:a16="http://schemas.microsoft.com/office/drawing/2014/main" id="{FDE3D999-875E-4E1B-BDAB-64164E7C535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6" name="Freeform: Shape 1565">
                  <a:extLst>
                    <a:ext uri="{FF2B5EF4-FFF2-40B4-BE49-F238E27FC236}">
                      <a16:creationId xmlns:a16="http://schemas.microsoft.com/office/drawing/2014/main" id="{D5C1ECC7-6F4D-43DB-A9D9-EEC90A4678DB}"/>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64" name="Freeform: Shape 1563">
                <a:extLst>
                  <a:ext uri="{FF2B5EF4-FFF2-40B4-BE49-F238E27FC236}">
                    <a16:creationId xmlns:a16="http://schemas.microsoft.com/office/drawing/2014/main" id="{24AE7339-217E-42C0-9EA4-E3E7B4AA88D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7" name="Group 1526">
              <a:extLst>
                <a:ext uri="{FF2B5EF4-FFF2-40B4-BE49-F238E27FC236}">
                  <a16:creationId xmlns:a16="http://schemas.microsoft.com/office/drawing/2014/main" id="{DADA7189-FD26-48CE-875C-C2C56CF74895}"/>
                </a:ext>
              </a:extLst>
            </p:cNvPr>
            <p:cNvGrpSpPr/>
            <p:nvPr/>
          </p:nvGrpSpPr>
          <p:grpSpPr>
            <a:xfrm>
              <a:off x="10145225" y="7704011"/>
              <a:ext cx="539196" cy="273586"/>
              <a:chOff x="8304029" y="8827694"/>
              <a:chExt cx="539196" cy="273586"/>
            </a:xfrm>
          </p:grpSpPr>
          <p:grpSp>
            <p:nvGrpSpPr>
              <p:cNvPr id="1550" name="Group 1549">
                <a:extLst>
                  <a:ext uri="{FF2B5EF4-FFF2-40B4-BE49-F238E27FC236}">
                    <a16:creationId xmlns:a16="http://schemas.microsoft.com/office/drawing/2014/main" id="{8757E185-E431-45E6-90F5-D361A80768D7}"/>
                  </a:ext>
                </a:extLst>
              </p:cNvPr>
              <p:cNvGrpSpPr>
                <a:grpSpLocks noChangeAspect="1"/>
              </p:cNvGrpSpPr>
              <p:nvPr/>
            </p:nvGrpSpPr>
            <p:grpSpPr>
              <a:xfrm>
                <a:off x="8327185" y="8873425"/>
                <a:ext cx="469906" cy="226718"/>
                <a:chOff x="7878776" y="8673173"/>
                <a:chExt cx="912358" cy="440189"/>
              </a:xfrm>
            </p:grpSpPr>
            <p:sp>
              <p:nvSpPr>
                <p:cNvPr id="1557" name="Oval 1556">
                  <a:extLst>
                    <a:ext uri="{FF2B5EF4-FFF2-40B4-BE49-F238E27FC236}">
                      <a16:creationId xmlns:a16="http://schemas.microsoft.com/office/drawing/2014/main" id="{321D1952-2D24-4FA0-8F69-E0503EFE582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8" name="Cylinder 43">
                  <a:extLst>
                    <a:ext uri="{FF2B5EF4-FFF2-40B4-BE49-F238E27FC236}">
                      <a16:creationId xmlns:a16="http://schemas.microsoft.com/office/drawing/2014/main" id="{0BE61684-CAAB-4BCF-816B-6F2D2F11D54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9" name="Oval 1558">
                  <a:extLst>
                    <a:ext uri="{FF2B5EF4-FFF2-40B4-BE49-F238E27FC236}">
                      <a16:creationId xmlns:a16="http://schemas.microsoft.com/office/drawing/2014/main" id="{ECBA1ADE-6708-4842-B816-F9A2B16FF5D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51" name="Freeform: Shape 1550">
                <a:extLst>
                  <a:ext uri="{FF2B5EF4-FFF2-40B4-BE49-F238E27FC236}">
                    <a16:creationId xmlns:a16="http://schemas.microsoft.com/office/drawing/2014/main" id="{F68E2924-54A8-4BD1-9FF7-651328E10B3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2" name="Freeform: Shape 1551">
                <a:extLst>
                  <a:ext uri="{FF2B5EF4-FFF2-40B4-BE49-F238E27FC236}">
                    <a16:creationId xmlns:a16="http://schemas.microsoft.com/office/drawing/2014/main" id="{BC307BF4-E891-4653-83F0-F6F06F6A2F6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53" name="Group 1552">
                <a:extLst>
                  <a:ext uri="{FF2B5EF4-FFF2-40B4-BE49-F238E27FC236}">
                    <a16:creationId xmlns:a16="http://schemas.microsoft.com/office/drawing/2014/main" id="{EB577DE2-4CBE-4D9E-A789-11B2593DE39C}"/>
                  </a:ext>
                </a:extLst>
              </p:cNvPr>
              <p:cNvGrpSpPr/>
              <p:nvPr/>
            </p:nvGrpSpPr>
            <p:grpSpPr>
              <a:xfrm>
                <a:off x="8304029" y="8827694"/>
                <a:ext cx="539196" cy="273586"/>
                <a:chOff x="8146733" y="8358897"/>
                <a:chExt cx="539196" cy="273586"/>
              </a:xfrm>
            </p:grpSpPr>
            <p:sp>
              <p:nvSpPr>
                <p:cNvPr id="1555" name="Oval 45">
                  <a:extLst>
                    <a:ext uri="{FF2B5EF4-FFF2-40B4-BE49-F238E27FC236}">
                      <a16:creationId xmlns:a16="http://schemas.microsoft.com/office/drawing/2014/main" id="{7C9AF4F8-C3B4-4B17-B70F-F5B4D23A805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6" name="Freeform: Shape 1555">
                  <a:extLst>
                    <a:ext uri="{FF2B5EF4-FFF2-40B4-BE49-F238E27FC236}">
                      <a16:creationId xmlns:a16="http://schemas.microsoft.com/office/drawing/2014/main" id="{0151C4A6-AAAC-49BF-982A-AA18ACBD0D3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54" name="Freeform: Shape 1553">
                <a:extLst>
                  <a:ext uri="{FF2B5EF4-FFF2-40B4-BE49-F238E27FC236}">
                    <a16:creationId xmlns:a16="http://schemas.microsoft.com/office/drawing/2014/main" id="{4C3EC9F0-AD2F-435F-A8B8-73664CDB4415}"/>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8" name="Group 1527">
              <a:extLst>
                <a:ext uri="{FF2B5EF4-FFF2-40B4-BE49-F238E27FC236}">
                  <a16:creationId xmlns:a16="http://schemas.microsoft.com/office/drawing/2014/main" id="{00D667E4-2392-47BF-A08B-069B736E1B44}"/>
                </a:ext>
              </a:extLst>
            </p:cNvPr>
            <p:cNvGrpSpPr/>
            <p:nvPr/>
          </p:nvGrpSpPr>
          <p:grpSpPr>
            <a:xfrm>
              <a:off x="9694382" y="7715122"/>
              <a:ext cx="539196" cy="273586"/>
              <a:chOff x="8304029" y="8827694"/>
              <a:chExt cx="539196" cy="273586"/>
            </a:xfrm>
          </p:grpSpPr>
          <p:grpSp>
            <p:nvGrpSpPr>
              <p:cNvPr id="1540" name="Group 1539">
                <a:extLst>
                  <a:ext uri="{FF2B5EF4-FFF2-40B4-BE49-F238E27FC236}">
                    <a16:creationId xmlns:a16="http://schemas.microsoft.com/office/drawing/2014/main" id="{FEAB4548-049E-48DA-AAFA-E078142B680E}"/>
                  </a:ext>
                </a:extLst>
              </p:cNvPr>
              <p:cNvGrpSpPr>
                <a:grpSpLocks noChangeAspect="1"/>
              </p:cNvGrpSpPr>
              <p:nvPr/>
            </p:nvGrpSpPr>
            <p:grpSpPr>
              <a:xfrm>
                <a:off x="8327185" y="8873425"/>
                <a:ext cx="469906" cy="226718"/>
                <a:chOff x="7878776" y="8673173"/>
                <a:chExt cx="912358" cy="440189"/>
              </a:xfrm>
            </p:grpSpPr>
            <p:sp>
              <p:nvSpPr>
                <p:cNvPr id="1547" name="Oval 1546">
                  <a:extLst>
                    <a:ext uri="{FF2B5EF4-FFF2-40B4-BE49-F238E27FC236}">
                      <a16:creationId xmlns:a16="http://schemas.microsoft.com/office/drawing/2014/main" id="{8C859FFC-7815-49C1-A446-5D865D14F21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8" name="Cylinder 43">
                  <a:extLst>
                    <a:ext uri="{FF2B5EF4-FFF2-40B4-BE49-F238E27FC236}">
                      <a16:creationId xmlns:a16="http://schemas.microsoft.com/office/drawing/2014/main" id="{E723FCBC-7250-4574-946D-32BA1FF8D2A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9" name="Oval 1548">
                  <a:extLst>
                    <a:ext uri="{FF2B5EF4-FFF2-40B4-BE49-F238E27FC236}">
                      <a16:creationId xmlns:a16="http://schemas.microsoft.com/office/drawing/2014/main" id="{7085AFF1-C160-4B0A-858C-7B158285299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41" name="Freeform: Shape 1540">
                <a:extLst>
                  <a:ext uri="{FF2B5EF4-FFF2-40B4-BE49-F238E27FC236}">
                    <a16:creationId xmlns:a16="http://schemas.microsoft.com/office/drawing/2014/main" id="{401ACA16-624E-4005-A54D-286D7BD03E2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2" name="Freeform: Shape 1541">
                <a:extLst>
                  <a:ext uri="{FF2B5EF4-FFF2-40B4-BE49-F238E27FC236}">
                    <a16:creationId xmlns:a16="http://schemas.microsoft.com/office/drawing/2014/main" id="{E3FD6604-EBDB-449A-A835-FAE86AE64BC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43" name="Group 1542">
                <a:extLst>
                  <a:ext uri="{FF2B5EF4-FFF2-40B4-BE49-F238E27FC236}">
                    <a16:creationId xmlns:a16="http://schemas.microsoft.com/office/drawing/2014/main" id="{0488B93B-A5E7-40DD-BD01-AC71E145B242}"/>
                  </a:ext>
                </a:extLst>
              </p:cNvPr>
              <p:cNvGrpSpPr/>
              <p:nvPr/>
            </p:nvGrpSpPr>
            <p:grpSpPr>
              <a:xfrm>
                <a:off x="8304029" y="8827694"/>
                <a:ext cx="539196" cy="273586"/>
                <a:chOff x="8146733" y="8358897"/>
                <a:chExt cx="539196" cy="273586"/>
              </a:xfrm>
            </p:grpSpPr>
            <p:sp>
              <p:nvSpPr>
                <p:cNvPr id="1545" name="Oval 45">
                  <a:extLst>
                    <a:ext uri="{FF2B5EF4-FFF2-40B4-BE49-F238E27FC236}">
                      <a16:creationId xmlns:a16="http://schemas.microsoft.com/office/drawing/2014/main" id="{6F54F86A-BDE4-4B23-8820-EBA6660C641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6" name="Freeform: Shape 1545">
                  <a:extLst>
                    <a:ext uri="{FF2B5EF4-FFF2-40B4-BE49-F238E27FC236}">
                      <a16:creationId xmlns:a16="http://schemas.microsoft.com/office/drawing/2014/main" id="{2B67CF38-FEDE-47F8-AE57-A567842633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44" name="Freeform: Shape 1543">
                <a:extLst>
                  <a:ext uri="{FF2B5EF4-FFF2-40B4-BE49-F238E27FC236}">
                    <a16:creationId xmlns:a16="http://schemas.microsoft.com/office/drawing/2014/main" id="{240AE3DE-A602-4765-B6A3-30EDAF3EE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9" name="Group 1528">
              <a:extLst>
                <a:ext uri="{FF2B5EF4-FFF2-40B4-BE49-F238E27FC236}">
                  <a16:creationId xmlns:a16="http://schemas.microsoft.com/office/drawing/2014/main" id="{5B7B52B3-0AE4-4A7E-A898-083D2B3137F0}"/>
                </a:ext>
              </a:extLst>
            </p:cNvPr>
            <p:cNvGrpSpPr/>
            <p:nvPr/>
          </p:nvGrpSpPr>
          <p:grpSpPr>
            <a:xfrm>
              <a:off x="10482818" y="7708039"/>
              <a:ext cx="539196" cy="273586"/>
              <a:chOff x="8304029" y="8827694"/>
              <a:chExt cx="539196" cy="273586"/>
            </a:xfrm>
          </p:grpSpPr>
          <p:grpSp>
            <p:nvGrpSpPr>
              <p:cNvPr id="1530" name="Group 1529">
                <a:extLst>
                  <a:ext uri="{FF2B5EF4-FFF2-40B4-BE49-F238E27FC236}">
                    <a16:creationId xmlns:a16="http://schemas.microsoft.com/office/drawing/2014/main" id="{58964BBA-788B-49DC-8109-979BE5A12859}"/>
                  </a:ext>
                </a:extLst>
              </p:cNvPr>
              <p:cNvGrpSpPr>
                <a:grpSpLocks noChangeAspect="1"/>
              </p:cNvGrpSpPr>
              <p:nvPr/>
            </p:nvGrpSpPr>
            <p:grpSpPr>
              <a:xfrm>
                <a:off x="8327185" y="8873425"/>
                <a:ext cx="469906" cy="226718"/>
                <a:chOff x="7878776" y="8673173"/>
                <a:chExt cx="912358" cy="440189"/>
              </a:xfrm>
            </p:grpSpPr>
            <p:sp>
              <p:nvSpPr>
                <p:cNvPr id="1537" name="Oval 1536">
                  <a:extLst>
                    <a:ext uri="{FF2B5EF4-FFF2-40B4-BE49-F238E27FC236}">
                      <a16:creationId xmlns:a16="http://schemas.microsoft.com/office/drawing/2014/main" id="{AB1109E9-16A6-4BC7-90FD-96079002C6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8" name="Cylinder 43">
                  <a:extLst>
                    <a:ext uri="{FF2B5EF4-FFF2-40B4-BE49-F238E27FC236}">
                      <a16:creationId xmlns:a16="http://schemas.microsoft.com/office/drawing/2014/main" id="{C677924E-CCDF-4625-BD56-C72E9B2EB88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9" name="Oval 1538">
                  <a:extLst>
                    <a:ext uri="{FF2B5EF4-FFF2-40B4-BE49-F238E27FC236}">
                      <a16:creationId xmlns:a16="http://schemas.microsoft.com/office/drawing/2014/main" id="{51049D89-12C0-4043-A9DE-6ACA30AFBF6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31" name="Freeform: Shape 1530">
                <a:extLst>
                  <a:ext uri="{FF2B5EF4-FFF2-40B4-BE49-F238E27FC236}">
                    <a16:creationId xmlns:a16="http://schemas.microsoft.com/office/drawing/2014/main" id="{FA6721B4-F3FD-46D0-A22C-DC56DEEDD80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2" name="Freeform: Shape 1531">
                <a:extLst>
                  <a:ext uri="{FF2B5EF4-FFF2-40B4-BE49-F238E27FC236}">
                    <a16:creationId xmlns:a16="http://schemas.microsoft.com/office/drawing/2014/main" id="{2447B627-FCBF-4B85-952B-59591FF5BEA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33" name="Group 1532">
                <a:extLst>
                  <a:ext uri="{FF2B5EF4-FFF2-40B4-BE49-F238E27FC236}">
                    <a16:creationId xmlns:a16="http://schemas.microsoft.com/office/drawing/2014/main" id="{69D5FB88-B072-4FA6-B01E-C5F396B35361}"/>
                  </a:ext>
                </a:extLst>
              </p:cNvPr>
              <p:cNvGrpSpPr/>
              <p:nvPr/>
            </p:nvGrpSpPr>
            <p:grpSpPr>
              <a:xfrm>
                <a:off x="8304029" y="8827694"/>
                <a:ext cx="539196" cy="273586"/>
                <a:chOff x="8146733" y="8358897"/>
                <a:chExt cx="539196" cy="273586"/>
              </a:xfrm>
            </p:grpSpPr>
            <p:sp>
              <p:nvSpPr>
                <p:cNvPr id="1535" name="Oval 45">
                  <a:extLst>
                    <a:ext uri="{FF2B5EF4-FFF2-40B4-BE49-F238E27FC236}">
                      <a16:creationId xmlns:a16="http://schemas.microsoft.com/office/drawing/2014/main" id="{C797814C-785F-4226-8C55-755480019E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6" name="Freeform: Shape 1535">
                  <a:extLst>
                    <a:ext uri="{FF2B5EF4-FFF2-40B4-BE49-F238E27FC236}">
                      <a16:creationId xmlns:a16="http://schemas.microsoft.com/office/drawing/2014/main" id="{35697182-4887-4055-9E26-119AF00FE97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34" name="Freeform: Shape 1533">
                <a:extLst>
                  <a:ext uri="{FF2B5EF4-FFF2-40B4-BE49-F238E27FC236}">
                    <a16:creationId xmlns:a16="http://schemas.microsoft.com/office/drawing/2014/main" id="{DB59C044-27E5-4477-A62B-B94CC145E47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1142" name="Freeform: Shape 1141">
            <a:extLst>
              <a:ext uri="{FF2B5EF4-FFF2-40B4-BE49-F238E27FC236}">
                <a16:creationId xmlns:a16="http://schemas.microsoft.com/office/drawing/2014/main" id="{F9B7C4C6-6F4E-4F1C-859F-E94E62FD9366}"/>
              </a:ext>
            </a:extLst>
          </p:cNvPr>
          <p:cNvSpPr/>
          <p:nvPr/>
        </p:nvSpPr>
        <p:spPr>
          <a:xfrm flipH="1">
            <a:off x="5790130" y="740994"/>
            <a:ext cx="2611865" cy="5760721"/>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chemeClr val="bg1">
              <a:lumMod val="7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7" name="Group 6">
            <a:extLst>
              <a:ext uri="{FF2B5EF4-FFF2-40B4-BE49-F238E27FC236}">
                <a16:creationId xmlns:a16="http://schemas.microsoft.com/office/drawing/2014/main" id="{EB8DA003-CE78-4037-8700-8E327ECB353E}"/>
              </a:ext>
            </a:extLst>
          </p:cNvPr>
          <p:cNvGrpSpPr/>
          <p:nvPr/>
        </p:nvGrpSpPr>
        <p:grpSpPr>
          <a:xfrm>
            <a:off x="-2396102" y="2055057"/>
            <a:ext cx="2201447" cy="4498144"/>
            <a:chOff x="-2396102" y="2055057"/>
            <a:chExt cx="2201447" cy="4498144"/>
          </a:xfrm>
        </p:grpSpPr>
        <p:grpSp>
          <p:nvGrpSpPr>
            <p:cNvPr id="2033" name="Group 2032">
              <a:extLst>
                <a:ext uri="{FF2B5EF4-FFF2-40B4-BE49-F238E27FC236}">
                  <a16:creationId xmlns:a16="http://schemas.microsoft.com/office/drawing/2014/main" id="{AC86A2D1-1F0E-401E-97A2-2654B69B52BB}"/>
                </a:ext>
              </a:extLst>
            </p:cNvPr>
            <p:cNvGrpSpPr/>
            <p:nvPr/>
          </p:nvGrpSpPr>
          <p:grpSpPr>
            <a:xfrm rot="20415526">
              <a:off x="-1188557" y="6149880"/>
              <a:ext cx="330708" cy="403321"/>
              <a:chOff x="3312043" y="4084938"/>
              <a:chExt cx="189762" cy="211269"/>
            </a:xfrm>
          </p:grpSpPr>
          <p:sp>
            <p:nvSpPr>
              <p:cNvPr id="2066" name="Chord 2065">
                <a:extLst>
                  <a:ext uri="{FF2B5EF4-FFF2-40B4-BE49-F238E27FC236}">
                    <a16:creationId xmlns:a16="http://schemas.microsoft.com/office/drawing/2014/main" id="{8B577250-24D7-46D9-8AAC-735E5772B9E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7" name="Chord 2066">
                <a:extLst>
                  <a:ext uri="{FF2B5EF4-FFF2-40B4-BE49-F238E27FC236}">
                    <a16:creationId xmlns:a16="http://schemas.microsoft.com/office/drawing/2014/main" id="{7B5A0302-4BD0-436E-BDC3-AF83320FC61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034" name="Group 2033">
              <a:extLst>
                <a:ext uri="{FF2B5EF4-FFF2-40B4-BE49-F238E27FC236}">
                  <a16:creationId xmlns:a16="http://schemas.microsoft.com/office/drawing/2014/main" id="{73A48846-57CD-4A6D-9444-61BCE9FB560E}"/>
                </a:ext>
              </a:extLst>
            </p:cNvPr>
            <p:cNvGrpSpPr/>
            <p:nvPr/>
          </p:nvGrpSpPr>
          <p:grpSpPr>
            <a:xfrm>
              <a:off x="-2038961" y="2055057"/>
              <a:ext cx="1336627" cy="1983977"/>
              <a:chOff x="-2735751" y="1035793"/>
              <a:chExt cx="1336627" cy="1983977"/>
            </a:xfrm>
          </p:grpSpPr>
          <p:sp>
            <p:nvSpPr>
              <p:cNvPr id="2052" name="Oval 2051">
                <a:extLst>
                  <a:ext uri="{FF2B5EF4-FFF2-40B4-BE49-F238E27FC236}">
                    <a16:creationId xmlns:a16="http://schemas.microsoft.com/office/drawing/2014/main" id="{9CA2EAF3-EA65-4D85-A2EC-B41C87E14D8B}"/>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53" name="Oval 2052">
                <a:extLst>
                  <a:ext uri="{FF2B5EF4-FFF2-40B4-BE49-F238E27FC236}">
                    <a16:creationId xmlns:a16="http://schemas.microsoft.com/office/drawing/2014/main" id="{C83398DC-BBB9-4F78-B0FB-FB21A3778A6C}"/>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4" name="Flowchart: Off-page Connector 2053">
                <a:extLst>
                  <a:ext uri="{FF2B5EF4-FFF2-40B4-BE49-F238E27FC236}">
                    <a16:creationId xmlns:a16="http://schemas.microsoft.com/office/drawing/2014/main" id="{7AC6A998-ED8E-4024-80EB-E6EA80E078E7}"/>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5" name="Oval 2054">
                <a:extLst>
                  <a:ext uri="{FF2B5EF4-FFF2-40B4-BE49-F238E27FC236}">
                    <a16:creationId xmlns:a16="http://schemas.microsoft.com/office/drawing/2014/main" id="{513C3B74-E399-45C5-BB97-EEF6D9D2966C}"/>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6" name="Isosceles Triangle 2055">
                <a:extLst>
                  <a:ext uri="{FF2B5EF4-FFF2-40B4-BE49-F238E27FC236}">
                    <a16:creationId xmlns:a16="http://schemas.microsoft.com/office/drawing/2014/main" id="{3B2FA9B7-D2D5-4FB4-AD31-0610B4A25FBA}"/>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7" name="Oval 2056">
                <a:extLst>
                  <a:ext uri="{FF2B5EF4-FFF2-40B4-BE49-F238E27FC236}">
                    <a16:creationId xmlns:a16="http://schemas.microsoft.com/office/drawing/2014/main" id="{7803D60C-4910-4D7A-97FB-37A839C70685}"/>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8" name="Oval 2057">
                <a:extLst>
                  <a:ext uri="{FF2B5EF4-FFF2-40B4-BE49-F238E27FC236}">
                    <a16:creationId xmlns:a16="http://schemas.microsoft.com/office/drawing/2014/main" id="{8D945AA4-6CA7-40A0-A64A-17F1D839D903}"/>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9" name="Oval 2058">
                <a:extLst>
                  <a:ext uri="{FF2B5EF4-FFF2-40B4-BE49-F238E27FC236}">
                    <a16:creationId xmlns:a16="http://schemas.microsoft.com/office/drawing/2014/main" id="{833843B2-F44C-4175-9F55-3D699A085A8E}"/>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0" name="Oval 2059">
                <a:extLst>
                  <a:ext uri="{FF2B5EF4-FFF2-40B4-BE49-F238E27FC236}">
                    <a16:creationId xmlns:a16="http://schemas.microsoft.com/office/drawing/2014/main" id="{19856F1E-5DEE-445E-A7D7-FB4C6C17609F}"/>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1" name="Flowchart: Terminator 2060">
                <a:extLst>
                  <a:ext uri="{FF2B5EF4-FFF2-40B4-BE49-F238E27FC236}">
                    <a16:creationId xmlns:a16="http://schemas.microsoft.com/office/drawing/2014/main" id="{6514165B-93E6-4701-85BA-5F21B98D207D}"/>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2" name="Flowchart: Terminator 2061">
                <a:extLst>
                  <a:ext uri="{FF2B5EF4-FFF2-40B4-BE49-F238E27FC236}">
                    <a16:creationId xmlns:a16="http://schemas.microsoft.com/office/drawing/2014/main" id="{DF563CC3-E5FA-441F-9AC1-9E798A507673}"/>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3" name="Moon 2062">
                <a:extLst>
                  <a:ext uri="{FF2B5EF4-FFF2-40B4-BE49-F238E27FC236}">
                    <a16:creationId xmlns:a16="http://schemas.microsoft.com/office/drawing/2014/main" id="{5FCA9F55-1F4C-4FB0-BF90-035E926CC637}"/>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4" name="Moon 2063">
                <a:extLst>
                  <a:ext uri="{FF2B5EF4-FFF2-40B4-BE49-F238E27FC236}">
                    <a16:creationId xmlns:a16="http://schemas.microsoft.com/office/drawing/2014/main" id="{D5E2B910-8ECC-462D-BC34-9D98EDB6A615}"/>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5" name="Oval 2064">
                <a:extLst>
                  <a:ext uri="{FF2B5EF4-FFF2-40B4-BE49-F238E27FC236}">
                    <a16:creationId xmlns:a16="http://schemas.microsoft.com/office/drawing/2014/main" id="{1A98278E-689E-44FD-9840-DB8AC2A90211}"/>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035" name="Freeform: Shape 2034">
              <a:extLst>
                <a:ext uri="{FF2B5EF4-FFF2-40B4-BE49-F238E27FC236}">
                  <a16:creationId xmlns:a16="http://schemas.microsoft.com/office/drawing/2014/main" id="{5F18F200-6DFA-4E46-9D63-C816985664CB}"/>
                </a:ext>
              </a:extLst>
            </p:cNvPr>
            <p:cNvSpPr/>
            <p:nvPr/>
          </p:nvSpPr>
          <p:spPr>
            <a:xfrm>
              <a:off x="-2167079" y="5490490"/>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37" name="Flowchart: Manual Operation 26">
              <a:extLst>
                <a:ext uri="{FF2B5EF4-FFF2-40B4-BE49-F238E27FC236}">
                  <a16:creationId xmlns:a16="http://schemas.microsoft.com/office/drawing/2014/main" id="{12C1E842-A8C6-4E7B-A07B-469EF51D3017}"/>
                </a:ext>
              </a:extLst>
            </p:cNvPr>
            <p:cNvSpPr/>
            <p:nvPr/>
          </p:nvSpPr>
          <p:spPr>
            <a:xfrm rot="11865990" flipV="1">
              <a:off x="-2008787" y="5041631"/>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38" name="Rectangle 2037">
              <a:extLst>
                <a:ext uri="{FF2B5EF4-FFF2-40B4-BE49-F238E27FC236}">
                  <a16:creationId xmlns:a16="http://schemas.microsoft.com/office/drawing/2014/main" id="{B1FB39F7-B148-446F-8724-F8355BEEBB13}"/>
                </a:ext>
              </a:extLst>
            </p:cNvPr>
            <p:cNvSpPr/>
            <p:nvPr/>
          </p:nvSpPr>
          <p:spPr>
            <a:xfrm>
              <a:off x="-1940244" y="4128102"/>
              <a:ext cx="402149" cy="100455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39" name="Flowchart: Manual Operation 26">
              <a:extLst>
                <a:ext uri="{FF2B5EF4-FFF2-40B4-BE49-F238E27FC236}">
                  <a16:creationId xmlns:a16="http://schemas.microsoft.com/office/drawing/2014/main" id="{96D862E2-07DA-4DD3-BBF0-B5661FE88F98}"/>
                </a:ext>
              </a:extLst>
            </p:cNvPr>
            <p:cNvSpPr/>
            <p:nvPr/>
          </p:nvSpPr>
          <p:spPr>
            <a:xfrm rot="10031462" flipV="1">
              <a:off x="-1425560" y="5073766"/>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0" name="Freeform: Shape 2039">
              <a:extLst>
                <a:ext uri="{FF2B5EF4-FFF2-40B4-BE49-F238E27FC236}">
                  <a16:creationId xmlns:a16="http://schemas.microsoft.com/office/drawing/2014/main" id="{29F4EA81-85C4-440D-B54A-270821D41B80}"/>
                </a:ext>
              </a:extLst>
            </p:cNvPr>
            <p:cNvSpPr/>
            <p:nvPr/>
          </p:nvSpPr>
          <p:spPr>
            <a:xfrm rot="6473430" flipV="1">
              <a:off x="-1050361" y="3755215"/>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41" name="Freeform: Shape 2040">
              <a:extLst>
                <a:ext uri="{FF2B5EF4-FFF2-40B4-BE49-F238E27FC236}">
                  <a16:creationId xmlns:a16="http://schemas.microsoft.com/office/drawing/2014/main" id="{DF37DA29-B981-4BDF-A9A4-17CB2D7D6A93}"/>
                </a:ext>
              </a:extLst>
            </p:cNvPr>
            <p:cNvSpPr/>
            <p:nvPr/>
          </p:nvSpPr>
          <p:spPr>
            <a:xfrm rot="20148131">
              <a:off x="-1291372" y="3830552"/>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42" name="Freeform: Shape 2041">
              <a:extLst>
                <a:ext uri="{FF2B5EF4-FFF2-40B4-BE49-F238E27FC236}">
                  <a16:creationId xmlns:a16="http://schemas.microsoft.com/office/drawing/2014/main" id="{C23BEED6-15C2-45D9-A6AF-0CD70E41E4AB}"/>
                </a:ext>
              </a:extLst>
            </p:cNvPr>
            <p:cNvSpPr/>
            <p:nvPr/>
          </p:nvSpPr>
          <p:spPr>
            <a:xfrm rot="21305718">
              <a:off x="-1886225" y="3811075"/>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43" name="Freeform: Shape 2042">
              <a:extLst>
                <a:ext uri="{FF2B5EF4-FFF2-40B4-BE49-F238E27FC236}">
                  <a16:creationId xmlns:a16="http://schemas.microsoft.com/office/drawing/2014/main" id="{06A10015-5CD3-400D-A0AC-84DA7C2DEDAA}"/>
                </a:ext>
              </a:extLst>
            </p:cNvPr>
            <p:cNvSpPr/>
            <p:nvPr/>
          </p:nvSpPr>
          <p:spPr>
            <a:xfrm rot="12954194" flipV="1">
              <a:off x="-2246655" y="5802909"/>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4" name="Oval 2043">
              <a:extLst>
                <a:ext uri="{FF2B5EF4-FFF2-40B4-BE49-F238E27FC236}">
                  <a16:creationId xmlns:a16="http://schemas.microsoft.com/office/drawing/2014/main" id="{AAE30968-D9DB-4A11-9C39-55A91735CDAC}"/>
                </a:ext>
              </a:extLst>
            </p:cNvPr>
            <p:cNvSpPr/>
            <p:nvPr/>
          </p:nvSpPr>
          <p:spPr>
            <a:xfrm>
              <a:off x="-1263237" y="4046172"/>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45" name="Oval 2044">
              <a:extLst>
                <a:ext uri="{FF2B5EF4-FFF2-40B4-BE49-F238E27FC236}">
                  <a16:creationId xmlns:a16="http://schemas.microsoft.com/office/drawing/2014/main" id="{8CD7250B-82F4-412A-B9E6-94BEFDFDF0A6}"/>
                </a:ext>
              </a:extLst>
            </p:cNvPr>
            <p:cNvSpPr/>
            <p:nvPr/>
          </p:nvSpPr>
          <p:spPr>
            <a:xfrm>
              <a:off x="-1250537" y="4160472"/>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046" name="Picture 2045">
              <a:extLst>
                <a:ext uri="{FF2B5EF4-FFF2-40B4-BE49-F238E27FC236}">
                  <a16:creationId xmlns:a16="http://schemas.microsoft.com/office/drawing/2014/main" id="{EC31938D-8ECD-496B-9256-F9387E7C0FBC}"/>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1198522" y="4004056"/>
              <a:ext cx="184798" cy="287906"/>
            </a:xfrm>
            <a:prstGeom prst="rect">
              <a:avLst/>
            </a:prstGeom>
            <a:ln>
              <a:noFill/>
            </a:ln>
          </p:spPr>
        </p:pic>
        <p:sp>
          <p:nvSpPr>
            <p:cNvPr id="2047" name="Freeform: Shape 2046">
              <a:extLst>
                <a:ext uri="{FF2B5EF4-FFF2-40B4-BE49-F238E27FC236}">
                  <a16:creationId xmlns:a16="http://schemas.microsoft.com/office/drawing/2014/main" id="{23C7810D-30DE-479B-B272-F7DEE4C090CF}"/>
                </a:ext>
              </a:extLst>
            </p:cNvPr>
            <p:cNvSpPr/>
            <p:nvPr/>
          </p:nvSpPr>
          <p:spPr>
            <a:xfrm rot="4265075">
              <a:off x="-1438148" y="3976572"/>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48" name="Freeform: Shape 2047">
              <a:extLst>
                <a:ext uri="{FF2B5EF4-FFF2-40B4-BE49-F238E27FC236}">
                  <a16:creationId xmlns:a16="http://schemas.microsoft.com/office/drawing/2014/main" id="{E8A7D7FE-F658-44AC-B073-D615D68BAD0F}"/>
                </a:ext>
              </a:extLst>
            </p:cNvPr>
            <p:cNvSpPr/>
            <p:nvPr/>
          </p:nvSpPr>
          <p:spPr>
            <a:xfrm rot="19986923">
              <a:off x="-1875268" y="3910877"/>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049" name="Group 2048">
              <a:extLst>
                <a:ext uri="{FF2B5EF4-FFF2-40B4-BE49-F238E27FC236}">
                  <a16:creationId xmlns:a16="http://schemas.microsoft.com/office/drawing/2014/main" id="{D5642019-B429-40BD-B449-7C63415E0FFF}"/>
                </a:ext>
              </a:extLst>
            </p:cNvPr>
            <p:cNvGrpSpPr/>
            <p:nvPr/>
          </p:nvGrpSpPr>
          <p:grpSpPr>
            <a:xfrm rot="2289400">
              <a:off x="-2396102" y="6144649"/>
              <a:ext cx="330708" cy="403321"/>
              <a:chOff x="3312043" y="4084938"/>
              <a:chExt cx="189762" cy="211269"/>
            </a:xfrm>
          </p:grpSpPr>
          <p:sp>
            <p:nvSpPr>
              <p:cNvPr id="2050" name="Chord 2049">
                <a:extLst>
                  <a:ext uri="{FF2B5EF4-FFF2-40B4-BE49-F238E27FC236}">
                    <a16:creationId xmlns:a16="http://schemas.microsoft.com/office/drawing/2014/main" id="{52470E54-9A5F-4D46-BB47-263E8E85F2D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1" name="Chord 2050">
                <a:extLst>
                  <a:ext uri="{FF2B5EF4-FFF2-40B4-BE49-F238E27FC236}">
                    <a16:creationId xmlns:a16="http://schemas.microsoft.com/office/drawing/2014/main" id="{7431FD49-96B5-4834-AC36-C292402E887B}"/>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pic>
        <p:nvPicPr>
          <p:cNvPr id="5" name="Picture 4">
            <a:extLst>
              <a:ext uri="{FF2B5EF4-FFF2-40B4-BE49-F238E27FC236}">
                <a16:creationId xmlns:a16="http://schemas.microsoft.com/office/drawing/2014/main" id="{94866F9F-E7DE-4FC2-9C65-812C4B9FB2C3}"/>
              </a:ext>
            </a:extLst>
          </p:cNvPr>
          <p:cNvPicPr>
            <a:picLocks noChangeAspect="1"/>
          </p:cNvPicPr>
          <p:nvPr/>
        </p:nvPicPr>
        <p:blipFill rotWithShape="1">
          <a:blip r:embed="rId8"/>
          <a:srcRect l="17960" t="2" r="27710" b="-15104"/>
          <a:stretch/>
        </p:blipFill>
        <p:spPr>
          <a:xfrm>
            <a:off x="2730120" y="1971367"/>
            <a:ext cx="1114965" cy="397417"/>
          </a:xfrm>
          <a:prstGeom prst="rect">
            <a:avLst/>
          </a:prstGeom>
        </p:spPr>
      </p:pic>
      <p:grpSp>
        <p:nvGrpSpPr>
          <p:cNvPr id="8" name="Group 7">
            <a:extLst>
              <a:ext uri="{FF2B5EF4-FFF2-40B4-BE49-F238E27FC236}">
                <a16:creationId xmlns:a16="http://schemas.microsoft.com/office/drawing/2014/main" id="{5069A94F-0F5A-4A8E-A2B5-70DAD6EA273B}"/>
              </a:ext>
            </a:extLst>
          </p:cNvPr>
          <p:cNvGrpSpPr/>
          <p:nvPr/>
        </p:nvGrpSpPr>
        <p:grpSpPr>
          <a:xfrm>
            <a:off x="-6318658" y="2135081"/>
            <a:ext cx="4046175" cy="4498144"/>
            <a:chOff x="-8149435" y="5202577"/>
            <a:chExt cx="4046175" cy="4498144"/>
          </a:xfrm>
        </p:grpSpPr>
        <p:grpSp>
          <p:nvGrpSpPr>
            <p:cNvPr id="2366" name="Group 2365">
              <a:extLst>
                <a:ext uri="{FF2B5EF4-FFF2-40B4-BE49-F238E27FC236}">
                  <a16:creationId xmlns:a16="http://schemas.microsoft.com/office/drawing/2014/main" id="{91842953-4407-4D3A-9A01-6A2DA4A81C13}"/>
                </a:ext>
              </a:extLst>
            </p:cNvPr>
            <p:cNvGrpSpPr/>
            <p:nvPr/>
          </p:nvGrpSpPr>
          <p:grpSpPr>
            <a:xfrm rot="20415526">
              <a:off x="-6941890" y="9297400"/>
              <a:ext cx="330708" cy="403321"/>
              <a:chOff x="3312043" y="4084938"/>
              <a:chExt cx="189762" cy="211269"/>
            </a:xfrm>
          </p:grpSpPr>
          <p:sp>
            <p:nvSpPr>
              <p:cNvPr id="2398" name="Chord 2397">
                <a:extLst>
                  <a:ext uri="{FF2B5EF4-FFF2-40B4-BE49-F238E27FC236}">
                    <a16:creationId xmlns:a16="http://schemas.microsoft.com/office/drawing/2014/main" id="{D6FB509F-C42F-4002-966E-F0E375B57B0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9" name="Chord 2398">
                <a:extLst>
                  <a:ext uri="{FF2B5EF4-FFF2-40B4-BE49-F238E27FC236}">
                    <a16:creationId xmlns:a16="http://schemas.microsoft.com/office/drawing/2014/main" id="{605E7FB4-EF72-43E0-8914-195B299FCF9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367" name="Group 2366">
              <a:extLst>
                <a:ext uri="{FF2B5EF4-FFF2-40B4-BE49-F238E27FC236}">
                  <a16:creationId xmlns:a16="http://schemas.microsoft.com/office/drawing/2014/main" id="{60C7CFDC-3868-47CD-8F2E-51BFD35E2B84}"/>
                </a:ext>
              </a:extLst>
            </p:cNvPr>
            <p:cNvGrpSpPr/>
            <p:nvPr/>
          </p:nvGrpSpPr>
          <p:grpSpPr>
            <a:xfrm>
              <a:off x="-7792294" y="5202577"/>
              <a:ext cx="1336627" cy="1983977"/>
              <a:chOff x="-2735751" y="1035793"/>
              <a:chExt cx="1336627" cy="1983977"/>
            </a:xfrm>
          </p:grpSpPr>
          <p:sp>
            <p:nvSpPr>
              <p:cNvPr id="2384" name="Oval 2383">
                <a:extLst>
                  <a:ext uri="{FF2B5EF4-FFF2-40B4-BE49-F238E27FC236}">
                    <a16:creationId xmlns:a16="http://schemas.microsoft.com/office/drawing/2014/main" id="{51B53C58-CAF1-4808-9D0A-5E333186221A}"/>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85" name="Oval 2384">
                <a:extLst>
                  <a:ext uri="{FF2B5EF4-FFF2-40B4-BE49-F238E27FC236}">
                    <a16:creationId xmlns:a16="http://schemas.microsoft.com/office/drawing/2014/main" id="{3D54D028-CDA8-43F2-A3C9-7DBEF1F42C53}"/>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6" name="Flowchart: Off-page Connector 2385">
                <a:extLst>
                  <a:ext uri="{FF2B5EF4-FFF2-40B4-BE49-F238E27FC236}">
                    <a16:creationId xmlns:a16="http://schemas.microsoft.com/office/drawing/2014/main" id="{DC28F46C-446B-4B5A-843B-861D480CA5A8}"/>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7" name="Oval 2386">
                <a:extLst>
                  <a:ext uri="{FF2B5EF4-FFF2-40B4-BE49-F238E27FC236}">
                    <a16:creationId xmlns:a16="http://schemas.microsoft.com/office/drawing/2014/main" id="{DB9173FD-36AB-4EF2-8DAB-692A0111960A}"/>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8" name="Isosceles Triangle 2387">
                <a:extLst>
                  <a:ext uri="{FF2B5EF4-FFF2-40B4-BE49-F238E27FC236}">
                    <a16:creationId xmlns:a16="http://schemas.microsoft.com/office/drawing/2014/main" id="{ABB574DB-3647-43A4-959B-E5B2ABFFFFD6}"/>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9" name="Oval 2388">
                <a:extLst>
                  <a:ext uri="{FF2B5EF4-FFF2-40B4-BE49-F238E27FC236}">
                    <a16:creationId xmlns:a16="http://schemas.microsoft.com/office/drawing/2014/main" id="{98772CF4-0BF4-4C5F-B26E-6730D2C297DE}"/>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0" name="Oval 2389">
                <a:extLst>
                  <a:ext uri="{FF2B5EF4-FFF2-40B4-BE49-F238E27FC236}">
                    <a16:creationId xmlns:a16="http://schemas.microsoft.com/office/drawing/2014/main" id="{9640C0ED-C821-4680-BDCB-1B76AD13A6E2}"/>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1" name="Oval 2390">
                <a:extLst>
                  <a:ext uri="{FF2B5EF4-FFF2-40B4-BE49-F238E27FC236}">
                    <a16:creationId xmlns:a16="http://schemas.microsoft.com/office/drawing/2014/main" id="{B847146E-4EE9-4A2B-96AE-CA10C58E169A}"/>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2" name="Oval 2391">
                <a:extLst>
                  <a:ext uri="{FF2B5EF4-FFF2-40B4-BE49-F238E27FC236}">
                    <a16:creationId xmlns:a16="http://schemas.microsoft.com/office/drawing/2014/main" id="{B4667672-5657-4015-8F27-6088DC24BF9F}"/>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3" name="Flowchart: Terminator 2392">
                <a:extLst>
                  <a:ext uri="{FF2B5EF4-FFF2-40B4-BE49-F238E27FC236}">
                    <a16:creationId xmlns:a16="http://schemas.microsoft.com/office/drawing/2014/main" id="{435175A2-C297-4824-8190-46E72455C209}"/>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4" name="Flowchart: Terminator 2393">
                <a:extLst>
                  <a:ext uri="{FF2B5EF4-FFF2-40B4-BE49-F238E27FC236}">
                    <a16:creationId xmlns:a16="http://schemas.microsoft.com/office/drawing/2014/main" id="{52409893-C69C-4AB7-AF91-02E48A65CE10}"/>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5" name="Moon 2394">
                <a:extLst>
                  <a:ext uri="{FF2B5EF4-FFF2-40B4-BE49-F238E27FC236}">
                    <a16:creationId xmlns:a16="http://schemas.microsoft.com/office/drawing/2014/main" id="{6954B0FA-1331-419D-9665-79EDF3341C86}"/>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6" name="Moon 2395">
                <a:extLst>
                  <a:ext uri="{FF2B5EF4-FFF2-40B4-BE49-F238E27FC236}">
                    <a16:creationId xmlns:a16="http://schemas.microsoft.com/office/drawing/2014/main" id="{F21516E8-758A-4185-A5FB-620E5481168B}"/>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7" name="Oval 2396">
                <a:extLst>
                  <a:ext uri="{FF2B5EF4-FFF2-40B4-BE49-F238E27FC236}">
                    <a16:creationId xmlns:a16="http://schemas.microsoft.com/office/drawing/2014/main" id="{D16CD686-C13B-40F5-B9F0-72D9E908A8B2}"/>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368" name="Freeform: Shape 2367">
              <a:extLst>
                <a:ext uri="{FF2B5EF4-FFF2-40B4-BE49-F238E27FC236}">
                  <a16:creationId xmlns:a16="http://schemas.microsoft.com/office/drawing/2014/main" id="{95AF7DA6-4B8F-460C-846B-1421BAB31B85}"/>
                </a:ext>
              </a:extLst>
            </p:cNvPr>
            <p:cNvSpPr/>
            <p:nvPr/>
          </p:nvSpPr>
          <p:spPr>
            <a:xfrm>
              <a:off x="-7920412" y="8638010"/>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69" name="Flowchart: Manual Operation 26">
              <a:extLst>
                <a:ext uri="{FF2B5EF4-FFF2-40B4-BE49-F238E27FC236}">
                  <a16:creationId xmlns:a16="http://schemas.microsoft.com/office/drawing/2014/main" id="{4AF7FC75-EB49-444C-A155-D1B7D21CE368}"/>
                </a:ext>
              </a:extLst>
            </p:cNvPr>
            <p:cNvSpPr/>
            <p:nvPr/>
          </p:nvSpPr>
          <p:spPr>
            <a:xfrm rot="11865990" flipV="1">
              <a:off x="-7762120" y="8189151"/>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70" name="Rectangle 2369">
              <a:extLst>
                <a:ext uri="{FF2B5EF4-FFF2-40B4-BE49-F238E27FC236}">
                  <a16:creationId xmlns:a16="http://schemas.microsoft.com/office/drawing/2014/main" id="{AE8647B3-8C19-4F22-9AF5-81EF83217CE3}"/>
                </a:ext>
              </a:extLst>
            </p:cNvPr>
            <p:cNvSpPr/>
            <p:nvPr/>
          </p:nvSpPr>
          <p:spPr>
            <a:xfrm>
              <a:off x="-7693577" y="7275622"/>
              <a:ext cx="402149" cy="100455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71" name="Flowchart: Manual Operation 26">
              <a:extLst>
                <a:ext uri="{FF2B5EF4-FFF2-40B4-BE49-F238E27FC236}">
                  <a16:creationId xmlns:a16="http://schemas.microsoft.com/office/drawing/2014/main" id="{1616369E-5427-457F-9DEE-0D359F0A136C}"/>
                </a:ext>
              </a:extLst>
            </p:cNvPr>
            <p:cNvSpPr/>
            <p:nvPr/>
          </p:nvSpPr>
          <p:spPr>
            <a:xfrm rot="10031462" flipV="1">
              <a:off x="-7178893" y="8221286"/>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72" name="Freeform: Shape 2371">
              <a:extLst>
                <a:ext uri="{FF2B5EF4-FFF2-40B4-BE49-F238E27FC236}">
                  <a16:creationId xmlns:a16="http://schemas.microsoft.com/office/drawing/2014/main" id="{BF2DD359-D0D7-43EB-907D-6FB3C5F1598F}"/>
                </a:ext>
              </a:extLst>
            </p:cNvPr>
            <p:cNvSpPr/>
            <p:nvPr/>
          </p:nvSpPr>
          <p:spPr>
            <a:xfrm rot="6473430" flipV="1">
              <a:off x="-6803694" y="6902735"/>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73" name="Freeform: Shape 2372">
              <a:extLst>
                <a:ext uri="{FF2B5EF4-FFF2-40B4-BE49-F238E27FC236}">
                  <a16:creationId xmlns:a16="http://schemas.microsoft.com/office/drawing/2014/main" id="{09856945-BBDE-411B-A420-137796963ABA}"/>
                </a:ext>
              </a:extLst>
            </p:cNvPr>
            <p:cNvSpPr/>
            <p:nvPr/>
          </p:nvSpPr>
          <p:spPr>
            <a:xfrm rot="20148131">
              <a:off x="-7044705" y="6978072"/>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74" name="Freeform: Shape 2373">
              <a:extLst>
                <a:ext uri="{FF2B5EF4-FFF2-40B4-BE49-F238E27FC236}">
                  <a16:creationId xmlns:a16="http://schemas.microsoft.com/office/drawing/2014/main" id="{D7A9626B-6941-4ACC-8104-0EED3B94236B}"/>
                </a:ext>
              </a:extLst>
            </p:cNvPr>
            <p:cNvSpPr/>
            <p:nvPr/>
          </p:nvSpPr>
          <p:spPr>
            <a:xfrm rot="21305718">
              <a:off x="-7639558" y="6958595"/>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75" name="Freeform: Shape 2374">
              <a:extLst>
                <a:ext uri="{FF2B5EF4-FFF2-40B4-BE49-F238E27FC236}">
                  <a16:creationId xmlns:a16="http://schemas.microsoft.com/office/drawing/2014/main" id="{A9A2F303-E98C-4564-819B-6B39E1131907}"/>
                </a:ext>
              </a:extLst>
            </p:cNvPr>
            <p:cNvSpPr/>
            <p:nvPr/>
          </p:nvSpPr>
          <p:spPr>
            <a:xfrm rot="12954194" flipV="1">
              <a:off x="-7999988" y="8950429"/>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76" name="Oval 2375">
              <a:extLst>
                <a:ext uri="{FF2B5EF4-FFF2-40B4-BE49-F238E27FC236}">
                  <a16:creationId xmlns:a16="http://schemas.microsoft.com/office/drawing/2014/main" id="{11F08386-FE41-4BC3-B2DE-E4E85FD37C5E}"/>
                </a:ext>
              </a:extLst>
            </p:cNvPr>
            <p:cNvSpPr/>
            <p:nvPr/>
          </p:nvSpPr>
          <p:spPr>
            <a:xfrm>
              <a:off x="-7016570" y="7193692"/>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77" name="Oval 2376">
              <a:extLst>
                <a:ext uri="{FF2B5EF4-FFF2-40B4-BE49-F238E27FC236}">
                  <a16:creationId xmlns:a16="http://schemas.microsoft.com/office/drawing/2014/main" id="{790C969F-3987-41B5-A20C-8D408D3DD17E}"/>
                </a:ext>
              </a:extLst>
            </p:cNvPr>
            <p:cNvSpPr/>
            <p:nvPr/>
          </p:nvSpPr>
          <p:spPr>
            <a:xfrm>
              <a:off x="-7003870" y="7307992"/>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378" name="Picture 2377">
              <a:extLst>
                <a:ext uri="{FF2B5EF4-FFF2-40B4-BE49-F238E27FC236}">
                  <a16:creationId xmlns:a16="http://schemas.microsoft.com/office/drawing/2014/main" id="{398800B6-0B1B-483A-8FF7-A7437E9BCD1D}"/>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6951855" y="7151576"/>
              <a:ext cx="184798" cy="287906"/>
            </a:xfrm>
            <a:prstGeom prst="rect">
              <a:avLst/>
            </a:prstGeom>
            <a:ln>
              <a:noFill/>
            </a:ln>
          </p:spPr>
        </p:pic>
        <p:grpSp>
          <p:nvGrpSpPr>
            <p:cNvPr id="2381" name="Group 2380">
              <a:extLst>
                <a:ext uri="{FF2B5EF4-FFF2-40B4-BE49-F238E27FC236}">
                  <a16:creationId xmlns:a16="http://schemas.microsoft.com/office/drawing/2014/main" id="{9A48DA5D-C449-47BF-87DD-07A03B8C51FD}"/>
                </a:ext>
              </a:extLst>
            </p:cNvPr>
            <p:cNvGrpSpPr/>
            <p:nvPr/>
          </p:nvGrpSpPr>
          <p:grpSpPr>
            <a:xfrm rot="2289400">
              <a:off x="-8149435" y="9292169"/>
              <a:ext cx="330708" cy="403321"/>
              <a:chOff x="3312043" y="4084938"/>
              <a:chExt cx="189762" cy="211269"/>
            </a:xfrm>
          </p:grpSpPr>
          <p:sp>
            <p:nvSpPr>
              <p:cNvPr id="2382" name="Chord 2381">
                <a:extLst>
                  <a:ext uri="{FF2B5EF4-FFF2-40B4-BE49-F238E27FC236}">
                    <a16:creationId xmlns:a16="http://schemas.microsoft.com/office/drawing/2014/main" id="{3BE748F8-A573-4A5F-BF5D-8A76C2EBC12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3" name="Chord 2382">
                <a:extLst>
                  <a:ext uri="{FF2B5EF4-FFF2-40B4-BE49-F238E27FC236}">
                    <a16:creationId xmlns:a16="http://schemas.microsoft.com/office/drawing/2014/main" id="{5B0CB28F-4B2D-4385-8928-4E7229C2F9C0}"/>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pic>
          <p:nvPicPr>
            <p:cNvPr id="2292" name="Picture 2291">
              <a:extLst>
                <a:ext uri="{FF2B5EF4-FFF2-40B4-BE49-F238E27FC236}">
                  <a16:creationId xmlns:a16="http://schemas.microsoft.com/office/drawing/2014/main" id="{00F5DDA6-94FA-4067-A1F6-40F6BC5256CD}"/>
                </a:ext>
              </a:extLst>
            </p:cNvPr>
            <p:cNvPicPr>
              <a:picLocks noChangeAspect="1"/>
            </p:cNvPicPr>
            <p:nvPr/>
          </p:nvPicPr>
          <p:blipFill>
            <a:blip r:embed="rId8"/>
            <a:stretch>
              <a:fillRect/>
            </a:stretch>
          </p:blipFill>
          <p:spPr>
            <a:xfrm>
              <a:off x="-6675995" y="7251007"/>
              <a:ext cx="2572735" cy="432854"/>
            </a:xfrm>
            <a:prstGeom prst="rect">
              <a:avLst/>
            </a:prstGeom>
          </p:spPr>
        </p:pic>
        <p:sp>
          <p:nvSpPr>
            <p:cNvPr id="2379" name="Freeform: Shape 2378">
              <a:extLst>
                <a:ext uri="{FF2B5EF4-FFF2-40B4-BE49-F238E27FC236}">
                  <a16:creationId xmlns:a16="http://schemas.microsoft.com/office/drawing/2014/main" id="{217DCBFC-E113-46CC-BD12-F0DBDF5F5418}"/>
                </a:ext>
              </a:extLst>
            </p:cNvPr>
            <p:cNvSpPr/>
            <p:nvPr/>
          </p:nvSpPr>
          <p:spPr>
            <a:xfrm rot="4265075">
              <a:off x="-7191481" y="7124092"/>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80" name="Freeform: Shape 2379">
              <a:extLst>
                <a:ext uri="{FF2B5EF4-FFF2-40B4-BE49-F238E27FC236}">
                  <a16:creationId xmlns:a16="http://schemas.microsoft.com/office/drawing/2014/main" id="{D7BA77E5-DBFE-4BDC-B70C-19C6AA0B65D8}"/>
                </a:ext>
              </a:extLst>
            </p:cNvPr>
            <p:cNvSpPr/>
            <p:nvPr/>
          </p:nvSpPr>
          <p:spPr>
            <a:xfrm rot="19986923">
              <a:off x="-7628601" y="7058397"/>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4" name="Group 3">
            <a:extLst>
              <a:ext uri="{FF2B5EF4-FFF2-40B4-BE49-F238E27FC236}">
                <a16:creationId xmlns:a16="http://schemas.microsoft.com/office/drawing/2014/main" id="{7738C77C-B8A8-4839-A1DB-B22F1A8344DB}"/>
              </a:ext>
            </a:extLst>
          </p:cNvPr>
          <p:cNvGrpSpPr/>
          <p:nvPr/>
        </p:nvGrpSpPr>
        <p:grpSpPr>
          <a:xfrm>
            <a:off x="337121" y="1059233"/>
            <a:ext cx="4888548" cy="6004856"/>
            <a:chOff x="281624" y="607694"/>
            <a:chExt cx="4888548" cy="6004856"/>
          </a:xfrm>
        </p:grpSpPr>
        <p:sp>
          <p:nvSpPr>
            <p:cNvPr id="980" name="Speech Bubble: Oval 979">
              <a:extLst>
                <a:ext uri="{FF2B5EF4-FFF2-40B4-BE49-F238E27FC236}">
                  <a16:creationId xmlns:a16="http://schemas.microsoft.com/office/drawing/2014/main" id="{CC61C032-3871-4F50-8C07-F29208AB4294}"/>
                </a:ext>
              </a:extLst>
            </p:cNvPr>
            <p:cNvSpPr/>
            <p:nvPr/>
          </p:nvSpPr>
          <p:spPr>
            <a:xfrm>
              <a:off x="1993067" y="607694"/>
              <a:ext cx="3177105" cy="2596065"/>
            </a:xfrm>
            <a:prstGeom prst="wedgeEllipseCallout">
              <a:avLst>
                <a:gd name="adj1" fmla="val -47469"/>
                <a:gd name="adj2" fmla="val 52016"/>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defTabSz="914400">
                <a:defRPr/>
              </a:pPr>
              <a:r>
                <a:rPr lang="en-US" sz="2400" kern="0" dirty="0">
                  <a:solidFill>
                    <a:sysClr val="windowText" lastClr="000000"/>
                  </a:solidFill>
                </a:rPr>
                <a:t>Excuse me a minute while I put the BIC breakfast sausage sandwiches in the oven.</a:t>
              </a:r>
            </a:p>
          </p:txBody>
        </p:sp>
        <p:grpSp>
          <p:nvGrpSpPr>
            <p:cNvPr id="1992" name="Group 1991">
              <a:extLst>
                <a:ext uri="{FF2B5EF4-FFF2-40B4-BE49-F238E27FC236}">
                  <a16:creationId xmlns:a16="http://schemas.microsoft.com/office/drawing/2014/main" id="{C4263032-C857-4FA6-BBB2-C465851FF1B7}"/>
                </a:ext>
              </a:extLst>
            </p:cNvPr>
            <p:cNvGrpSpPr/>
            <p:nvPr/>
          </p:nvGrpSpPr>
          <p:grpSpPr>
            <a:xfrm>
              <a:off x="281624" y="2060150"/>
              <a:ext cx="1775664" cy="4552400"/>
              <a:chOff x="720781" y="1573392"/>
              <a:chExt cx="1775664" cy="4552400"/>
            </a:xfrm>
          </p:grpSpPr>
          <p:grpSp>
            <p:nvGrpSpPr>
              <p:cNvPr id="1993" name="Group 1992">
                <a:extLst>
                  <a:ext uri="{FF2B5EF4-FFF2-40B4-BE49-F238E27FC236}">
                    <a16:creationId xmlns:a16="http://schemas.microsoft.com/office/drawing/2014/main" id="{4C192B9F-639C-4E1B-8852-167BC5AA4F67}"/>
                  </a:ext>
                </a:extLst>
              </p:cNvPr>
              <p:cNvGrpSpPr/>
              <p:nvPr/>
            </p:nvGrpSpPr>
            <p:grpSpPr>
              <a:xfrm>
                <a:off x="1200822" y="5691758"/>
                <a:ext cx="330708" cy="403321"/>
                <a:chOff x="3312043" y="4084938"/>
                <a:chExt cx="189762" cy="211269"/>
              </a:xfrm>
            </p:grpSpPr>
            <p:sp>
              <p:nvSpPr>
                <p:cNvPr id="2029" name="Chord 2028">
                  <a:extLst>
                    <a:ext uri="{FF2B5EF4-FFF2-40B4-BE49-F238E27FC236}">
                      <a16:creationId xmlns:a16="http://schemas.microsoft.com/office/drawing/2014/main" id="{2C1499D2-658F-4F5C-8B7C-C016AF5B54B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30" name="Chord 2029">
                  <a:extLst>
                    <a:ext uri="{FF2B5EF4-FFF2-40B4-BE49-F238E27FC236}">
                      <a16:creationId xmlns:a16="http://schemas.microsoft.com/office/drawing/2014/main" id="{C56B4B21-54C3-429D-BC24-FF7CF515DD4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31" name="Chord 2030">
                  <a:extLst>
                    <a:ext uri="{FF2B5EF4-FFF2-40B4-BE49-F238E27FC236}">
                      <a16:creationId xmlns:a16="http://schemas.microsoft.com/office/drawing/2014/main" id="{DA390369-B406-4606-B2EF-4F4E137A6EDF}"/>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94" name="Flowchart: Manual Operation 26">
                <a:extLst>
                  <a:ext uri="{FF2B5EF4-FFF2-40B4-BE49-F238E27FC236}">
                    <a16:creationId xmlns:a16="http://schemas.microsoft.com/office/drawing/2014/main" id="{6C14EF98-B1FA-4F2B-823F-FA4272EF61CA}"/>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995" name="Group 1994">
                <a:extLst>
                  <a:ext uri="{FF2B5EF4-FFF2-40B4-BE49-F238E27FC236}">
                    <a16:creationId xmlns:a16="http://schemas.microsoft.com/office/drawing/2014/main" id="{E111EE4C-2550-4D14-B75C-20D145A3EDCE}"/>
                  </a:ext>
                </a:extLst>
              </p:cNvPr>
              <p:cNvGrpSpPr/>
              <p:nvPr/>
            </p:nvGrpSpPr>
            <p:grpSpPr>
              <a:xfrm>
                <a:off x="1733904" y="5722471"/>
                <a:ext cx="330708" cy="403321"/>
                <a:chOff x="3312043" y="4084938"/>
                <a:chExt cx="189762" cy="211269"/>
              </a:xfrm>
            </p:grpSpPr>
            <p:sp>
              <p:nvSpPr>
                <p:cNvPr id="2027" name="Chord 2026">
                  <a:extLst>
                    <a:ext uri="{FF2B5EF4-FFF2-40B4-BE49-F238E27FC236}">
                      <a16:creationId xmlns:a16="http://schemas.microsoft.com/office/drawing/2014/main" id="{EA909F98-0CE1-4A48-A0A0-3F4E384C747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28" name="Chord 2027">
                  <a:extLst>
                    <a:ext uri="{FF2B5EF4-FFF2-40B4-BE49-F238E27FC236}">
                      <a16:creationId xmlns:a16="http://schemas.microsoft.com/office/drawing/2014/main" id="{8BDE4D18-6371-40D1-B553-E80E83D4AA16}"/>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996" name="Flowchart: Manual Operation 26">
                <a:extLst>
                  <a:ext uri="{FF2B5EF4-FFF2-40B4-BE49-F238E27FC236}">
                    <a16:creationId xmlns:a16="http://schemas.microsoft.com/office/drawing/2014/main" id="{9C0E108F-0281-4069-B309-25F25383B65B}"/>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97" name="Rectangle: Single Corner Snipped 29">
                <a:extLst>
                  <a:ext uri="{FF2B5EF4-FFF2-40B4-BE49-F238E27FC236}">
                    <a16:creationId xmlns:a16="http://schemas.microsoft.com/office/drawing/2014/main" id="{694A6BD2-7732-465E-BF96-A38050ECBCA8}"/>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98" name="Oval 1997">
                <a:extLst>
                  <a:ext uri="{FF2B5EF4-FFF2-40B4-BE49-F238E27FC236}">
                    <a16:creationId xmlns:a16="http://schemas.microsoft.com/office/drawing/2014/main" id="{DBCBFA67-649B-4FA3-A836-68BC288B1DC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99" name="Oval 1998">
                <a:extLst>
                  <a:ext uri="{FF2B5EF4-FFF2-40B4-BE49-F238E27FC236}">
                    <a16:creationId xmlns:a16="http://schemas.microsoft.com/office/drawing/2014/main" id="{C5D1C125-CD5C-49EE-91AC-B7AB5283F4BD}"/>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0" name="Flowchart: Off-page Connector 1999">
                <a:extLst>
                  <a:ext uri="{FF2B5EF4-FFF2-40B4-BE49-F238E27FC236}">
                    <a16:creationId xmlns:a16="http://schemas.microsoft.com/office/drawing/2014/main" id="{81273944-EAC9-4638-B3F8-3D6F96C41B73}"/>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1" name="Oval 2000">
                <a:extLst>
                  <a:ext uri="{FF2B5EF4-FFF2-40B4-BE49-F238E27FC236}">
                    <a16:creationId xmlns:a16="http://schemas.microsoft.com/office/drawing/2014/main" id="{C0EFFBC3-260E-4E0A-9BF4-83D4AD577356}"/>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2" name="Flowchart: Terminator 2001">
                <a:extLst>
                  <a:ext uri="{FF2B5EF4-FFF2-40B4-BE49-F238E27FC236}">
                    <a16:creationId xmlns:a16="http://schemas.microsoft.com/office/drawing/2014/main" id="{4FAD8ACE-3006-495A-8C36-FBC0F8BC623B}"/>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3" name="Flowchart: Delay 2002">
                <a:extLst>
                  <a:ext uri="{FF2B5EF4-FFF2-40B4-BE49-F238E27FC236}">
                    <a16:creationId xmlns:a16="http://schemas.microsoft.com/office/drawing/2014/main" id="{C2DF5453-56FD-4D79-9685-71DA0CF9A1CC}"/>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04" name="Isosceles Triangle 2003">
                <a:extLst>
                  <a:ext uri="{FF2B5EF4-FFF2-40B4-BE49-F238E27FC236}">
                    <a16:creationId xmlns:a16="http://schemas.microsoft.com/office/drawing/2014/main" id="{25C9219A-3153-438D-A07D-AB4801DABB9C}"/>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5" name="Oval 2004">
                <a:extLst>
                  <a:ext uri="{FF2B5EF4-FFF2-40B4-BE49-F238E27FC236}">
                    <a16:creationId xmlns:a16="http://schemas.microsoft.com/office/drawing/2014/main" id="{84E7EF0B-5294-4737-8A0E-E49FAE5CCA5A}"/>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6" name="Oval 2005">
                <a:extLst>
                  <a:ext uri="{FF2B5EF4-FFF2-40B4-BE49-F238E27FC236}">
                    <a16:creationId xmlns:a16="http://schemas.microsoft.com/office/drawing/2014/main" id="{747EAB59-9BDE-446D-83DE-20F40CF79CDE}"/>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7" name="Oval 2006">
                <a:extLst>
                  <a:ext uri="{FF2B5EF4-FFF2-40B4-BE49-F238E27FC236}">
                    <a16:creationId xmlns:a16="http://schemas.microsoft.com/office/drawing/2014/main" id="{9BB5A1BE-8F3A-47BF-B7E5-5B7B01A2BFA9}"/>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8" name="Oval 2007">
                <a:extLst>
                  <a:ext uri="{FF2B5EF4-FFF2-40B4-BE49-F238E27FC236}">
                    <a16:creationId xmlns:a16="http://schemas.microsoft.com/office/drawing/2014/main" id="{B116751E-B941-4C1B-8492-599EC18FE753}"/>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9" name="Flowchart: Terminator 2008">
                <a:extLst>
                  <a:ext uri="{FF2B5EF4-FFF2-40B4-BE49-F238E27FC236}">
                    <a16:creationId xmlns:a16="http://schemas.microsoft.com/office/drawing/2014/main" id="{C42B3572-AB7D-46B8-92FD-5006E5871F54}"/>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10" name="Flowchart: Terminator 2009">
                <a:extLst>
                  <a:ext uri="{FF2B5EF4-FFF2-40B4-BE49-F238E27FC236}">
                    <a16:creationId xmlns:a16="http://schemas.microsoft.com/office/drawing/2014/main" id="{603512D1-03D2-4BE9-9BFC-35DFF552073F}"/>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11" name="Moon 2010">
                <a:extLst>
                  <a:ext uri="{FF2B5EF4-FFF2-40B4-BE49-F238E27FC236}">
                    <a16:creationId xmlns:a16="http://schemas.microsoft.com/office/drawing/2014/main" id="{64FDA847-0E32-48FD-8BEF-8E9FD87640F1}"/>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2" name="Moon 2011">
                <a:extLst>
                  <a:ext uri="{FF2B5EF4-FFF2-40B4-BE49-F238E27FC236}">
                    <a16:creationId xmlns:a16="http://schemas.microsoft.com/office/drawing/2014/main" id="{4B0EA9C8-23ED-48D2-B785-2AD7DA4F2E6C}"/>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3" name="Oval 2012">
                <a:extLst>
                  <a:ext uri="{FF2B5EF4-FFF2-40B4-BE49-F238E27FC236}">
                    <a16:creationId xmlns:a16="http://schemas.microsoft.com/office/drawing/2014/main" id="{7EF954D8-B8B4-4568-AE7E-00E32B75BBC9}"/>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14" name="Right Triangle 2013">
                <a:extLst>
                  <a:ext uri="{FF2B5EF4-FFF2-40B4-BE49-F238E27FC236}">
                    <a16:creationId xmlns:a16="http://schemas.microsoft.com/office/drawing/2014/main" id="{D01B6113-365F-40D6-80E8-01BC12B9E47E}"/>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15" name="Right Triangle 2014">
                <a:extLst>
                  <a:ext uri="{FF2B5EF4-FFF2-40B4-BE49-F238E27FC236}">
                    <a16:creationId xmlns:a16="http://schemas.microsoft.com/office/drawing/2014/main" id="{3D533CF9-91A1-4596-9B90-B5E129FF0723}"/>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16" name="Flowchart: Terminator 2015">
                <a:extLst>
                  <a:ext uri="{FF2B5EF4-FFF2-40B4-BE49-F238E27FC236}">
                    <a16:creationId xmlns:a16="http://schemas.microsoft.com/office/drawing/2014/main" id="{24B731F5-A24A-4502-8D3A-2ED59D4E2457}"/>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17" name="Flowchart: Connector 2016">
                <a:extLst>
                  <a:ext uri="{FF2B5EF4-FFF2-40B4-BE49-F238E27FC236}">
                    <a16:creationId xmlns:a16="http://schemas.microsoft.com/office/drawing/2014/main" id="{7F14FE8A-C949-450D-9E8D-162355159168}"/>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8" name="Flowchart: Connector 2017">
                <a:extLst>
                  <a:ext uri="{FF2B5EF4-FFF2-40B4-BE49-F238E27FC236}">
                    <a16:creationId xmlns:a16="http://schemas.microsoft.com/office/drawing/2014/main" id="{B1D3FE19-DBDC-4ABF-9F02-74613B1D47A0}"/>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9" name="Freeform: Shape 2018">
                <a:extLst>
                  <a:ext uri="{FF2B5EF4-FFF2-40B4-BE49-F238E27FC236}">
                    <a16:creationId xmlns:a16="http://schemas.microsoft.com/office/drawing/2014/main" id="{C409C43F-6BF4-4A76-B892-E846D4F27CB7}"/>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20" name="Flowchart: Terminator 2019">
                <a:extLst>
                  <a:ext uri="{FF2B5EF4-FFF2-40B4-BE49-F238E27FC236}">
                    <a16:creationId xmlns:a16="http://schemas.microsoft.com/office/drawing/2014/main" id="{3305C41E-C998-4274-B723-B34D824BE703}"/>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21" name="Flowchart: Terminator 2020">
                <a:extLst>
                  <a:ext uri="{FF2B5EF4-FFF2-40B4-BE49-F238E27FC236}">
                    <a16:creationId xmlns:a16="http://schemas.microsoft.com/office/drawing/2014/main" id="{8FB48734-E3E5-4CAA-A19B-A7449125BD4F}"/>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22" name="Freeform: Shape 2021">
                <a:extLst>
                  <a:ext uri="{FF2B5EF4-FFF2-40B4-BE49-F238E27FC236}">
                    <a16:creationId xmlns:a16="http://schemas.microsoft.com/office/drawing/2014/main" id="{0DDAC9A5-1C98-4710-B8B4-24FEB9AD96C9}"/>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23" name="Flowchart: Delay 2022">
                <a:extLst>
                  <a:ext uri="{FF2B5EF4-FFF2-40B4-BE49-F238E27FC236}">
                    <a16:creationId xmlns:a16="http://schemas.microsoft.com/office/drawing/2014/main" id="{68EF9696-A642-40A7-9ED9-49B68A398A5D}"/>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024" name="Group 2023">
                <a:extLst>
                  <a:ext uri="{FF2B5EF4-FFF2-40B4-BE49-F238E27FC236}">
                    <a16:creationId xmlns:a16="http://schemas.microsoft.com/office/drawing/2014/main" id="{43B24F3B-4A67-4631-8F63-0E6B35708699}"/>
                  </a:ext>
                </a:extLst>
              </p:cNvPr>
              <p:cNvGrpSpPr/>
              <p:nvPr/>
            </p:nvGrpSpPr>
            <p:grpSpPr>
              <a:xfrm>
                <a:off x="1736703" y="3532400"/>
                <a:ext cx="325110" cy="522802"/>
                <a:chOff x="859632" y="2338402"/>
                <a:chExt cx="571500" cy="788345"/>
              </a:xfrm>
            </p:grpSpPr>
            <p:sp>
              <p:nvSpPr>
                <p:cNvPr id="2025" name="Rectangle 2024">
                  <a:extLst>
                    <a:ext uri="{FF2B5EF4-FFF2-40B4-BE49-F238E27FC236}">
                      <a16:creationId xmlns:a16="http://schemas.microsoft.com/office/drawing/2014/main" id="{0DBC6032-0D80-4629-9360-C6117A5A7F0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026" name="Picture 2025">
                  <a:extLst>
                    <a:ext uri="{FF2B5EF4-FFF2-40B4-BE49-F238E27FC236}">
                      <a16:creationId xmlns:a16="http://schemas.microsoft.com/office/drawing/2014/main" id="{8F1D21DA-1CE5-443D-9E32-8E5A31E1FACA}"/>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grpSp>
        <p:nvGrpSpPr>
          <p:cNvPr id="1061" name="Group 1060">
            <a:extLst>
              <a:ext uri="{FF2B5EF4-FFF2-40B4-BE49-F238E27FC236}">
                <a16:creationId xmlns:a16="http://schemas.microsoft.com/office/drawing/2014/main" id="{D890D4B8-938D-4629-BA5A-4E64174683C5}"/>
              </a:ext>
            </a:extLst>
          </p:cNvPr>
          <p:cNvGrpSpPr/>
          <p:nvPr/>
        </p:nvGrpSpPr>
        <p:grpSpPr>
          <a:xfrm>
            <a:off x="197385" y="2067854"/>
            <a:ext cx="1775664" cy="4552400"/>
            <a:chOff x="720781" y="1573392"/>
            <a:chExt cx="1775664" cy="4552400"/>
          </a:xfrm>
        </p:grpSpPr>
        <p:grpSp>
          <p:nvGrpSpPr>
            <p:cNvPr id="1062" name="Group 1061">
              <a:extLst>
                <a:ext uri="{FF2B5EF4-FFF2-40B4-BE49-F238E27FC236}">
                  <a16:creationId xmlns:a16="http://schemas.microsoft.com/office/drawing/2014/main" id="{186A0DC5-093A-4701-85A0-3767BE6E3297}"/>
                </a:ext>
              </a:extLst>
            </p:cNvPr>
            <p:cNvGrpSpPr/>
            <p:nvPr/>
          </p:nvGrpSpPr>
          <p:grpSpPr>
            <a:xfrm>
              <a:off x="1200822" y="5691758"/>
              <a:ext cx="330708" cy="403321"/>
              <a:chOff x="3312043" y="4084938"/>
              <a:chExt cx="189762" cy="211269"/>
            </a:xfrm>
          </p:grpSpPr>
          <p:sp>
            <p:nvSpPr>
              <p:cNvPr id="1146" name="Chord 1145">
                <a:extLst>
                  <a:ext uri="{FF2B5EF4-FFF2-40B4-BE49-F238E27FC236}">
                    <a16:creationId xmlns:a16="http://schemas.microsoft.com/office/drawing/2014/main" id="{A95C5EB5-2D0E-47D5-9F36-2D6926D47AD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47" name="Chord 1146">
                <a:extLst>
                  <a:ext uri="{FF2B5EF4-FFF2-40B4-BE49-F238E27FC236}">
                    <a16:creationId xmlns:a16="http://schemas.microsoft.com/office/drawing/2014/main" id="{3F60C480-B4D5-4DA1-970D-DC8A2E27B49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53" name="Chord 1152">
                <a:extLst>
                  <a:ext uri="{FF2B5EF4-FFF2-40B4-BE49-F238E27FC236}">
                    <a16:creationId xmlns:a16="http://schemas.microsoft.com/office/drawing/2014/main" id="{B716288A-1966-4BA4-84EF-053986408675}"/>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63" name="Flowchart: Manual Operation 26">
              <a:extLst>
                <a:ext uri="{FF2B5EF4-FFF2-40B4-BE49-F238E27FC236}">
                  <a16:creationId xmlns:a16="http://schemas.microsoft.com/office/drawing/2014/main" id="{8B14DE4F-41BA-4D5A-9A70-6C0543A3586C}"/>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064" name="Group 1063">
              <a:extLst>
                <a:ext uri="{FF2B5EF4-FFF2-40B4-BE49-F238E27FC236}">
                  <a16:creationId xmlns:a16="http://schemas.microsoft.com/office/drawing/2014/main" id="{22E92D67-A96E-4D82-B66C-48474F003065}"/>
                </a:ext>
              </a:extLst>
            </p:cNvPr>
            <p:cNvGrpSpPr/>
            <p:nvPr/>
          </p:nvGrpSpPr>
          <p:grpSpPr>
            <a:xfrm>
              <a:off x="1733904" y="5722471"/>
              <a:ext cx="330708" cy="403321"/>
              <a:chOff x="3312043" y="4084938"/>
              <a:chExt cx="189762" cy="211269"/>
            </a:xfrm>
          </p:grpSpPr>
          <p:sp>
            <p:nvSpPr>
              <p:cNvPr id="1144" name="Chord 1143">
                <a:extLst>
                  <a:ext uri="{FF2B5EF4-FFF2-40B4-BE49-F238E27FC236}">
                    <a16:creationId xmlns:a16="http://schemas.microsoft.com/office/drawing/2014/main" id="{74E9B3CE-E9DF-4019-AB1D-DB50F1CA9B3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45" name="Chord 1144">
                <a:extLst>
                  <a:ext uri="{FF2B5EF4-FFF2-40B4-BE49-F238E27FC236}">
                    <a16:creationId xmlns:a16="http://schemas.microsoft.com/office/drawing/2014/main" id="{A52AB90A-FD5E-41DE-8AA0-BD618A39110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65" name="Flowchart: Manual Operation 26">
              <a:extLst>
                <a:ext uri="{FF2B5EF4-FFF2-40B4-BE49-F238E27FC236}">
                  <a16:creationId xmlns:a16="http://schemas.microsoft.com/office/drawing/2014/main" id="{3DFF69A4-03BD-465C-9C02-8E644CBA7C78}"/>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66" name="Rectangle: Single Corner Snipped 29">
              <a:extLst>
                <a:ext uri="{FF2B5EF4-FFF2-40B4-BE49-F238E27FC236}">
                  <a16:creationId xmlns:a16="http://schemas.microsoft.com/office/drawing/2014/main" id="{E08DC34B-E2D1-4D2A-9471-A0AFBD4BDE45}"/>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67" name="Oval 1066">
              <a:extLst>
                <a:ext uri="{FF2B5EF4-FFF2-40B4-BE49-F238E27FC236}">
                  <a16:creationId xmlns:a16="http://schemas.microsoft.com/office/drawing/2014/main" id="{9FD2C2B5-E059-418C-B785-CB5829B1068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68" name="Oval 1067">
              <a:extLst>
                <a:ext uri="{FF2B5EF4-FFF2-40B4-BE49-F238E27FC236}">
                  <a16:creationId xmlns:a16="http://schemas.microsoft.com/office/drawing/2014/main" id="{3525E9C3-1A16-4E81-807C-F283F5FEEDE8}"/>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69" name="Flowchart: Off-page Connector 1068">
              <a:extLst>
                <a:ext uri="{FF2B5EF4-FFF2-40B4-BE49-F238E27FC236}">
                  <a16:creationId xmlns:a16="http://schemas.microsoft.com/office/drawing/2014/main" id="{007AE6BC-7DA0-40DB-BDCB-4A999578A638}"/>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0" name="Oval 1069">
              <a:extLst>
                <a:ext uri="{FF2B5EF4-FFF2-40B4-BE49-F238E27FC236}">
                  <a16:creationId xmlns:a16="http://schemas.microsoft.com/office/drawing/2014/main" id="{02F2350B-5CEE-4E40-8EBC-983FEF017B89}"/>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1" name="Flowchart: Terminator 1070">
              <a:extLst>
                <a:ext uri="{FF2B5EF4-FFF2-40B4-BE49-F238E27FC236}">
                  <a16:creationId xmlns:a16="http://schemas.microsoft.com/office/drawing/2014/main" id="{7D502C4A-E926-4CAA-836D-4DC44F1CB21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2" name="Flowchart: Delay 1071">
              <a:extLst>
                <a:ext uri="{FF2B5EF4-FFF2-40B4-BE49-F238E27FC236}">
                  <a16:creationId xmlns:a16="http://schemas.microsoft.com/office/drawing/2014/main" id="{94E04117-4F97-427D-9CDC-D0FCD9BF1DB3}"/>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73" name="Isosceles Triangle 1072">
              <a:extLst>
                <a:ext uri="{FF2B5EF4-FFF2-40B4-BE49-F238E27FC236}">
                  <a16:creationId xmlns:a16="http://schemas.microsoft.com/office/drawing/2014/main" id="{FF0B3A7F-4296-4035-9915-FE2A8542E083}"/>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4" name="Oval 1073">
              <a:extLst>
                <a:ext uri="{FF2B5EF4-FFF2-40B4-BE49-F238E27FC236}">
                  <a16:creationId xmlns:a16="http://schemas.microsoft.com/office/drawing/2014/main" id="{9C1BA6DD-B497-4EB5-915F-432F0AE9AC15}"/>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5" name="Oval 1074">
              <a:extLst>
                <a:ext uri="{FF2B5EF4-FFF2-40B4-BE49-F238E27FC236}">
                  <a16:creationId xmlns:a16="http://schemas.microsoft.com/office/drawing/2014/main" id="{77F16D95-43B8-449D-859B-B8459D30AAF6}"/>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6" name="Oval 1075">
              <a:extLst>
                <a:ext uri="{FF2B5EF4-FFF2-40B4-BE49-F238E27FC236}">
                  <a16:creationId xmlns:a16="http://schemas.microsoft.com/office/drawing/2014/main" id="{E7AC6A13-563F-4064-B82A-81CCE3FA48E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7" name="Oval 1076">
              <a:extLst>
                <a:ext uri="{FF2B5EF4-FFF2-40B4-BE49-F238E27FC236}">
                  <a16:creationId xmlns:a16="http://schemas.microsoft.com/office/drawing/2014/main" id="{0CD072E5-4676-4917-9851-B8D3C5646F96}"/>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8" name="Flowchart: Terminator 1077">
              <a:extLst>
                <a:ext uri="{FF2B5EF4-FFF2-40B4-BE49-F238E27FC236}">
                  <a16:creationId xmlns:a16="http://schemas.microsoft.com/office/drawing/2014/main" id="{4681CEF4-A129-4904-9A98-966171D06A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79" name="Flowchart: Terminator 1078">
              <a:extLst>
                <a:ext uri="{FF2B5EF4-FFF2-40B4-BE49-F238E27FC236}">
                  <a16:creationId xmlns:a16="http://schemas.microsoft.com/office/drawing/2014/main" id="{EEA2C347-8047-4562-A2C7-D237DA5F0756}"/>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80" name="Moon 1079">
              <a:extLst>
                <a:ext uri="{FF2B5EF4-FFF2-40B4-BE49-F238E27FC236}">
                  <a16:creationId xmlns:a16="http://schemas.microsoft.com/office/drawing/2014/main" id="{9C42AF92-53CF-4FE0-8D6E-ADEFB3807039}"/>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81" name="Moon 1080">
              <a:extLst>
                <a:ext uri="{FF2B5EF4-FFF2-40B4-BE49-F238E27FC236}">
                  <a16:creationId xmlns:a16="http://schemas.microsoft.com/office/drawing/2014/main" id="{E95ED7A9-DD31-45FF-823F-38BE5E641473}"/>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82" name="Oval 1081">
              <a:extLst>
                <a:ext uri="{FF2B5EF4-FFF2-40B4-BE49-F238E27FC236}">
                  <a16:creationId xmlns:a16="http://schemas.microsoft.com/office/drawing/2014/main" id="{93F574B3-CA17-42FC-BC03-3D1B604B0925}"/>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83" name="Right Triangle 1082">
              <a:extLst>
                <a:ext uri="{FF2B5EF4-FFF2-40B4-BE49-F238E27FC236}">
                  <a16:creationId xmlns:a16="http://schemas.microsoft.com/office/drawing/2014/main" id="{1F32F7B8-00F7-42B9-ACD4-88DC629D0852}"/>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84" name="Right Triangle 1083">
              <a:extLst>
                <a:ext uri="{FF2B5EF4-FFF2-40B4-BE49-F238E27FC236}">
                  <a16:creationId xmlns:a16="http://schemas.microsoft.com/office/drawing/2014/main" id="{8BE2F1EA-A40A-4E42-A492-020323DCF99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85" name="Flowchart: Terminator 1084">
              <a:extLst>
                <a:ext uri="{FF2B5EF4-FFF2-40B4-BE49-F238E27FC236}">
                  <a16:creationId xmlns:a16="http://schemas.microsoft.com/office/drawing/2014/main" id="{20FB0E45-9B4B-4D67-95B8-41D230199433}"/>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86" name="Flowchart: Connector 1085">
              <a:extLst>
                <a:ext uri="{FF2B5EF4-FFF2-40B4-BE49-F238E27FC236}">
                  <a16:creationId xmlns:a16="http://schemas.microsoft.com/office/drawing/2014/main" id="{F27078C2-47D4-4BA5-951C-C8C89D8496B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87" name="Flowchart: Connector 1086">
              <a:extLst>
                <a:ext uri="{FF2B5EF4-FFF2-40B4-BE49-F238E27FC236}">
                  <a16:creationId xmlns:a16="http://schemas.microsoft.com/office/drawing/2014/main" id="{0F330B01-85E0-4346-BE1D-516910568C6D}"/>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88" name="Freeform: Shape 1087">
              <a:extLst>
                <a:ext uri="{FF2B5EF4-FFF2-40B4-BE49-F238E27FC236}">
                  <a16:creationId xmlns:a16="http://schemas.microsoft.com/office/drawing/2014/main" id="{8B6B6033-39A6-48C6-9A30-2A6B4837680E}"/>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89" name="Flowchart: Terminator 1088">
              <a:extLst>
                <a:ext uri="{FF2B5EF4-FFF2-40B4-BE49-F238E27FC236}">
                  <a16:creationId xmlns:a16="http://schemas.microsoft.com/office/drawing/2014/main" id="{B5CAD673-C11C-4766-A092-558EEE0D02EC}"/>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90" name="Flowchart: Terminator 1089">
              <a:extLst>
                <a:ext uri="{FF2B5EF4-FFF2-40B4-BE49-F238E27FC236}">
                  <a16:creationId xmlns:a16="http://schemas.microsoft.com/office/drawing/2014/main" id="{D6CF7BA3-3B5D-4277-AADD-25120CE1672C}"/>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91" name="Freeform: Shape 1090">
              <a:extLst>
                <a:ext uri="{FF2B5EF4-FFF2-40B4-BE49-F238E27FC236}">
                  <a16:creationId xmlns:a16="http://schemas.microsoft.com/office/drawing/2014/main" id="{D0EE4C7B-1384-43AA-9414-878392236DA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92" name="Flowchart: Delay 1091">
              <a:extLst>
                <a:ext uri="{FF2B5EF4-FFF2-40B4-BE49-F238E27FC236}">
                  <a16:creationId xmlns:a16="http://schemas.microsoft.com/office/drawing/2014/main" id="{E7FD1CF1-C33C-4D86-B15C-CDAFC01E13AA}"/>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093" name="Group 1092">
              <a:extLst>
                <a:ext uri="{FF2B5EF4-FFF2-40B4-BE49-F238E27FC236}">
                  <a16:creationId xmlns:a16="http://schemas.microsoft.com/office/drawing/2014/main" id="{F6AD735D-9473-475F-9FEA-225DFE9D549D}"/>
                </a:ext>
              </a:extLst>
            </p:cNvPr>
            <p:cNvGrpSpPr/>
            <p:nvPr/>
          </p:nvGrpSpPr>
          <p:grpSpPr>
            <a:xfrm>
              <a:off x="1736703" y="3532400"/>
              <a:ext cx="325110" cy="522802"/>
              <a:chOff x="859632" y="2338402"/>
              <a:chExt cx="571500" cy="788345"/>
            </a:xfrm>
          </p:grpSpPr>
          <p:sp>
            <p:nvSpPr>
              <p:cNvPr id="1094" name="Rectangle 1093">
                <a:extLst>
                  <a:ext uri="{FF2B5EF4-FFF2-40B4-BE49-F238E27FC236}">
                    <a16:creationId xmlns:a16="http://schemas.microsoft.com/office/drawing/2014/main" id="{C8218729-088E-4178-B4A8-3735E3E78635}"/>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1141" name="Picture 1140">
                <a:extLst>
                  <a:ext uri="{FF2B5EF4-FFF2-40B4-BE49-F238E27FC236}">
                    <a16:creationId xmlns:a16="http://schemas.microsoft.com/office/drawing/2014/main" id="{07434620-8EC9-480E-B3EA-F957B45B8352}"/>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1058" name="Speech Bubble: Oval 979">
            <a:extLst>
              <a:ext uri="{FF2B5EF4-FFF2-40B4-BE49-F238E27FC236}">
                <a16:creationId xmlns:a16="http://schemas.microsoft.com/office/drawing/2014/main" id="{CC61C032-3871-4F50-8C07-F29208AB4294}"/>
              </a:ext>
            </a:extLst>
          </p:cNvPr>
          <p:cNvSpPr/>
          <p:nvPr/>
        </p:nvSpPr>
        <p:spPr>
          <a:xfrm>
            <a:off x="4817474" y="-6502"/>
            <a:ext cx="3592199" cy="2377440"/>
          </a:xfrm>
          <a:prstGeom prst="wedgeEllipseCallout">
            <a:avLst>
              <a:gd name="adj1" fmla="val -43373"/>
              <a:gd name="adj2" fmla="val 47642"/>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defTabSz="914400">
              <a:defRPr/>
            </a:pPr>
            <a:r>
              <a:rPr lang="en-US" sz="2400" kern="0" dirty="0">
                <a:solidFill>
                  <a:sysClr val="windowText" lastClr="000000"/>
                </a:solidFill>
              </a:rPr>
              <a:t>We pre-pan the breakfast items the day before, so they are ready for us in the morning.</a:t>
            </a:r>
          </a:p>
        </p:txBody>
      </p:sp>
    </p:spTree>
    <p:extLst>
      <p:ext uri="{BB962C8B-B14F-4D97-AF65-F5344CB8AC3E}">
        <p14:creationId xmlns:p14="http://schemas.microsoft.com/office/powerpoint/2010/main" val="136729277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9"/>
                                          </p:stCondLst>
                                        </p:cTn>
                                        <p:tgtEl>
                                          <p:spTgt spid="4"/>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058"/>
                                        </p:tgtEl>
                                        <p:attrNameLst>
                                          <p:attrName>style.visibility</p:attrName>
                                        </p:attrNameLst>
                                      </p:cBhvr>
                                      <p:to>
                                        <p:strVal val="visible"/>
                                      </p:to>
                                    </p:set>
                                  </p:childTnLst>
                                </p:cTn>
                              </p:par>
                            </p:childTnLst>
                          </p:cTn>
                        </p:par>
                        <p:par>
                          <p:cTn id="9" fill="hold">
                            <p:stCondLst>
                              <p:cond delay="10"/>
                            </p:stCondLst>
                            <p:childTnLst>
                              <p:par>
                                <p:cTn id="10" presetID="63" presetClass="path" presetSubtype="0" accel="50000" decel="50000" fill="hold" nodeType="afterEffect">
                                  <p:stCondLst>
                                    <p:cond delay="0"/>
                                  </p:stCondLst>
                                  <p:childTnLst>
                                    <p:animMotion origin="layout" path="M 0.27309 -0.00417 L 0.65643 3.7037E-6 " pathEditMode="relative" rAng="0" ptsTypes="AA">
                                      <p:cBhvr>
                                        <p:cTn id="11" dur="1500" fill="hold"/>
                                        <p:tgtEl>
                                          <p:spTgt spid="7"/>
                                        </p:tgtEl>
                                        <p:attrNameLst>
                                          <p:attrName>ppt_x</p:attrName>
                                          <p:attrName>ppt_y</p:attrName>
                                        </p:attrNameLst>
                                      </p:cBhvr>
                                      <p:rCtr x="19167" y="208"/>
                                    </p:animMotion>
                                  </p:childTnLst>
                                  <p:subTnLst>
                                    <p:set>
                                      <p:cBhvr override="childStyle">
                                        <p:cTn dur="1" fill="hold" display="0" masterRel="sameClick" afterEffect="1">
                                          <p:stCondLst>
                                            <p:cond evt="end" delay="0">
                                              <p:tn val="10"/>
                                            </p:cond>
                                          </p:stCondLst>
                                        </p:cTn>
                                        <p:tgtEl>
                                          <p:spTgt spid="7"/>
                                        </p:tgtEl>
                                        <p:attrNameLst>
                                          <p:attrName>style.visibility</p:attrName>
                                        </p:attrNameLst>
                                      </p:cBhvr>
                                      <p:to>
                                        <p:strVal val="hidden"/>
                                      </p:to>
                                    </p:set>
                                  </p:subTnLst>
                                </p:cTn>
                              </p:par>
                            </p:childTnLst>
                          </p:cTn>
                        </p:par>
                        <p:par>
                          <p:cTn id="12" fill="hold">
                            <p:stCondLst>
                              <p:cond delay="1510"/>
                            </p:stCondLst>
                            <p:childTnLst>
                              <p:par>
                                <p:cTn id="13" presetID="35" presetClass="path" presetSubtype="0" accel="50000" decel="50000" fill="hold" nodeType="afterEffect">
                                  <p:stCondLst>
                                    <p:cond delay="0"/>
                                  </p:stCondLst>
                                  <p:childTnLst>
                                    <p:animMotion origin="layout" path="M 1.14393 -3.7037E-7 L 0.70834 -0.00926 " pathEditMode="relative" rAng="0" ptsTypes="AA">
                                      <p:cBhvr>
                                        <p:cTn id="14" dur="1500" fill="hold"/>
                                        <p:tgtEl>
                                          <p:spTgt spid="8"/>
                                        </p:tgtEl>
                                        <p:attrNameLst>
                                          <p:attrName>ppt_x</p:attrName>
                                          <p:attrName>ppt_y</p:attrName>
                                        </p:attrNameLst>
                                      </p:cBhvr>
                                      <p:rCtr x="-21788" y="-463"/>
                                    </p:animMotion>
                                  </p:childTnLst>
                                  <p:subTnLst>
                                    <p:set>
                                      <p:cBhvr override="childStyle">
                                        <p:cTn dur="1" fill="hold" display="0" masterRel="sameClick" afterEffect="1">
                                          <p:stCondLst>
                                            <p:cond evt="end" delay="0">
                                              <p:tn val="13"/>
                                            </p:cond>
                                          </p:stCondLst>
                                        </p:cTn>
                                        <p:tgtEl>
                                          <p:spTgt spid="8"/>
                                        </p:tgtEl>
                                        <p:attrNameLst>
                                          <p:attrName>style.visibility</p:attrName>
                                        </p:attrNameLst>
                                      </p:cBhvr>
                                      <p:to>
                                        <p:strVal val="hidden"/>
                                      </p:to>
                                    </p:set>
                                  </p:subTnLst>
                                </p:cTn>
                              </p:par>
                              <p:par>
                                <p:cTn id="15" presetID="1" presetClass="exit" presetSubtype="0" fill="hold" nodeType="withEffect">
                                  <p:stCondLst>
                                    <p:cond delay="0"/>
                                  </p:stCondLst>
                                  <p:childTnLst>
                                    <p:set>
                                      <p:cBhvr>
                                        <p:cTn id="16" dur="1" fill="hold">
                                          <p:stCondLst>
                                            <p:cond delay="0"/>
                                          </p:stCondLst>
                                        </p:cTn>
                                        <p:tgtEl>
                                          <p:spTgt spid="50"/>
                                        </p:tgtEl>
                                        <p:attrNameLst>
                                          <p:attrName>style.visibility</p:attrName>
                                        </p:attrNameLst>
                                      </p:cBhvr>
                                      <p:to>
                                        <p:strVal val="hidden"/>
                                      </p:to>
                                    </p:set>
                                  </p:childTnLst>
                                </p:cTn>
                              </p:par>
                            </p:childTnLst>
                          </p:cTn>
                        </p:par>
                        <p:par>
                          <p:cTn id="17" fill="hold">
                            <p:stCondLst>
                              <p:cond delay="3010"/>
                            </p:stCondLst>
                            <p:childTnLst>
                              <p:par>
                                <p:cTn id="18" presetID="1" presetClass="entr" presetSubtype="0" fill="hold" nodeType="afterEffect">
                                  <p:stCondLst>
                                    <p:cond delay="0"/>
                                  </p:stCondLst>
                                  <p:childTnLst>
                                    <p:set>
                                      <p:cBhvr>
                                        <p:cTn id="19" dur="1" fill="hold">
                                          <p:stCondLst>
                                            <p:cond delay="0"/>
                                          </p:stCondLst>
                                        </p:cTn>
                                        <p:tgtEl>
                                          <p:spTgt spid="1061"/>
                                        </p:tgtEl>
                                        <p:attrNameLst>
                                          <p:attrName>style.visibility</p:attrName>
                                        </p:attrNameLst>
                                      </p:cBhvr>
                                      <p:to>
                                        <p:strVal val="visible"/>
                                      </p:to>
                                    </p:set>
                                  </p:childTnLst>
                                </p:cTn>
                              </p:par>
                              <p:par>
                                <p:cTn id="20" presetID="1" presetClass="entr" presetSubtype="0" fill="hold" nodeType="withEffect">
                                  <p:stCondLst>
                                    <p:cond delay="0"/>
                                  </p:stCondLst>
                                  <p:childTnLst>
                                    <p:set>
                                      <p:cBhvr>
                                        <p:cTn id="21" dur="1" fill="hold">
                                          <p:stCondLst>
                                            <p:cond delay="0"/>
                                          </p:stCondLst>
                                        </p:cTn>
                                        <p:tgtEl>
                                          <p:spTgt spid="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58" grpId="0" animBg="1"/>
    </p:bldLst>
  </p:timing>
</p:sld>
</file>

<file path=ppt/slides/slide1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86" name="Group 485">
            <a:extLst>
              <a:ext uri="{FF2B5EF4-FFF2-40B4-BE49-F238E27FC236}">
                <a16:creationId xmlns:a16="http://schemas.microsoft.com/office/drawing/2014/main" id="{416864CA-3896-41E3-A5A0-612E867A7C55}"/>
              </a:ext>
            </a:extLst>
          </p:cNvPr>
          <p:cNvGrpSpPr/>
          <p:nvPr/>
        </p:nvGrpSpPr>
        <p:grpSpPr>
          <a:xfrm>
            <a:off x="-122330" y="4552859"/>
            <a:ext cx="9509760" cy="2698841"/>
            <a:chOff x="-96930" y="4552859"/>
            <a:chExt cx="9423252" cy="2698841"/>
          </a:xfrm>
        </p:grpSpPr>
        <p:grpSp>
          <p:nvGrpSpPr>
            <p:cNvPr id="487" name="Group 486">
              <a:extLst>
                <a:ext uri="{FF2B5EF4-FFF2-40B4-BE49-F238E27FC236}">
                  <a16:creationId xmlns:a16="http://schemas.microsoft.com/office/drawing/2014/main" id="{D396261F-5876-4341-8B7A-7641BF449405}"/>
                </a:ext>
              </a:extLst>
            </p:cNvPr>
            <p:cNvGrpSpPr/>
            <p:nvPr/>
          </p:nvGrpSpPr>
          <p:grpSpPr>
            <a:xfrm>
              <a:off x="-20730" y="5251359"/>
              <a:ext cx="9347052" cy="2000341"/>
              <a:chOff x="4670" y="4705259"/>
              <a:chExt cx="9347052" cy="2000341"/>
            </a:xfrm>
          </p:grpSpPr>
          <p:sp>
            <p:nvSpPr>
              <p:cNvPr id="492" name="Rectangle 491">
                <a:extLst>
                  <a:ext uri="{FF2B5EF4-FFF2-40B4-BE49-F238E27FC236}">
                    <a16:creationId xmlns:a16="http://schemas.microsoft.com/office/drawing/2014/main" id="{FED6775E-9A71-4148-8EA9-37925A71F6F0}"/>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3" name="Rectangle 492">
                <a:extLst>
                  <a:ext uri="{FF2B5EF4-FFF2-40B4-BE49-F238E27FC236}">
                    <a16:creationId xmlns:a16="http://schemas.microsoft.com/office/drawing/2014/main" id="{7443F372-8AA0-4D83-8CF0-5D54A2E54250}"/>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4" name="Rectangle 493">
                <a:extLst>
                  <a:ext uri="{FF2B5EF4-FFF2-40B4-BE49-F238E27FC236}">
                    <a16:creationId xmlns:a16="http://schemas.microsoft.com/office/drawing/2014/main" id="{3FF3CA4E-AF25-4907-9DF7-CC8D8097BF60}"/>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36F2914F-AA4C-4812-89AA-18CA50D2555D}"/>
                </a:ext>
              </a:extLst>
            </p:cNvPr>
            <p:cNvGrpSpPr/>
            <p:nvPr/>
          </p:nvGrpSpPr>
          <p:grpSpPr>
            <a:xfrm>
              <a:off x="-96930" y="4552859"/>
              <a:ext cx="9347052" cy="2000341"/>
              <a:chOff x="4670" y="4705259"/>
              <a:chExt cx="9347052" cy="2000341"/>
            </a:xfrm>
          </p:grpSpPr>
          <p:sp>
            <p:nvSpPr>
              <p:cNvPr id="489" name="Rectangle 488">
                <a:extLst>
                  <a:ext uri="{FF2B5EF4-FFF2-40B4-BE49-F238E27FC236}">
                    <a16:creationId xmlns:a16="http://schemas.microsoft.com/office/drawing/2014/main" id="{8945DCB1-35AF-4C4B-B17A-FC31F6E2EF5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90" name="Rectangle 489">
                <a:extLst>
                  <a:ext uri="{FF2B5EF4-FFF2-40B4-BE49-F238E27FC236}">
                    <a16:creationId xmlns:a16="http://schemas.microsoft.com/office/drawing/2014/main" id="{C98A2CF3-C011-4132-B6EC-BD1D0789FAC3}"/>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1" name="Rectangle 490">
                <a:extLst>
                  <a:ext uri="{FF2B5EF4-FFF2-40B4-BE49-F238E27FC236}">
                    <a16:creationId xmlns:a16="http://schemas.microsoft.com/office/drawing/2014/main" id="{D570EC27-CFAA-45FC-9DC2-B9AF79451FE1}"/>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4" name="Group 503">
            <a:extLst>
              <a:ext uri="{FF2B5EF4-FFF2-40B4-BE49-F238E27FC236}">
                <a16:creationId xmlns:a16="http://schemas.microsoft.com/office/drawing/2014/main" id="{8E763C73-60FB-4F33-B103-C8B42210AC49}"/>
              </a:ext>
            </a:extLst>
          </p:cNvPr>
          <p:cNvGrpSpPr/>
          <p:nvPr/>
        </p:nvGrpSpPr>
        <p:grpSpPr>
          <a:xfrm>
            <a:off x="2498389" y="540721"/>
            <a:ext cx="2334683" cy="5052076"/>
            <a:chOff x="96255" y="540721"/>
            <a:chExt cx="2334683" cy="5052076"/>
          </a:xfrm>
        </p:grpSpPr>
        <p:grpSp>
          <p:nvGrpSpPr>
            <p:cNvPr id="505" name="Group 504">
              <a:extLst>
                <a:ext uri="{FF2B5EF4-FFF2-40B4-BE49-F238E27FC236}">
                  <a16:creationId xmlns:a16="http://schemas.microsoft.com/office/drawing/2014/main" id="{C0FF91EA-5FD8-4404-8EBE-9F918261F6B3}"/>
                </a:ext>
              </a:extLst>
            </p:cNvPr>
            <p:cNvGrpSpPr/>
            <p:nvPr/>
          </p:nvGrpSpPr>
          <p:grpSpPr>
            <a:xfrm>
              <a:off x="96255" y="540721"/>
              <a:ext cx="2334683" cy="4780767"/>
              <a:chOff x="-2837406" y="2166852"/>
              <a:chExt cx="2334683" cy="4780767"/>
            </a:xfrm>
          </p:grpSpPr>
          <p:grpSp>
            <p:nvGrpSpPr>
              <p:cNvPr id="526" name="Group 525">
                <a:extLst>
                  <a:ext uri="{FF2B5EF4-FFF2-40B4-BE49-F238E27FC236}">
                    <a16:creationId xmlns:a16="http://schemas.microsoft.com/office/drawing/2014/main" id="{E05D27A8-81C2-4760-A2E7-CF64BA1F41C7}"/>
                  </a:ext>
                </a:extLst>
              </p:cNvPr>
              <p:cNvGrpSpPr/>
              <p:nvPr/>
            </p:nvGrpSpPr>
            <p:grpSpPr>
              <a:xfrm>
                <a:off x="-2837406" y="4540817"/>
                <a:ext cx="2334683" cy="2406802"/>
                <a:chOff x="153859" y="816687"/>
                <a:chExt cx="2958174" cy="2279671"/>
              </a:xfrm>
            </p:grpSpPr>
            <p:sp>
              <p:nvSpPr>
                <p:cNvPr id="565" name="Rectangle 564">
                  <a:extLst>
                    <a:ext uri="{FF2B5EF4-FFF2-40B4-BE49-F238E27FC236}">
                      <a16:creationId xmlns:a16="http://schemas.microsoft.com/office/drawing/2014/main" id="{E3EC82A2-748B-4355-AE11-D05022CB4CF5}"/>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6" name="Rectangle: Rounded Corners 565">
                  <a:extLst>
                    <a:ext uri="{FF2B5EF4-FFF2-40B4-BE49-F238E27FC236}">
                      <a16:creationId xmlns:a16="http://schemas.microsoft.com/office/drawing/2014/main" id="{8ACFB825-3715-4BBC-A4C5-A45D1940CA8B}"/>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7" name="Rectangle 566">
                  <a:extLst>
                    <a:ext uri="{FF2B5EF4-FFF2-40B4-BE49-F238E27FC236}">
                      <a16:creationId xmlns:a16="http://schemas.microsoft.com/office/drawing/2014/main" id="{AD13C22C-4031-41C2-B6B5-6207EE540435}"/>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8" name="Rectangle 567">
                  <a:extLst>
                    <a:ext uri="{FF2B5EF4-FFF2-40B4-BE49-F238E27FC236}">
                      <a16:creationId xmlns:a16="http://schemas.microsoft.com/office/drawing/2014/main" id="{E6A4F0AE-27EB-4333-A6C3-69BC20ABF0BD}"/>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9" name="Rectangle: Rounded Corners 568">
                  <a:extLst>
                    <a:ext uri="{FF2B5EF4-FFF2-40B4-BE49-F238E27FC236}">
                      <a16:creationId xmlns:a16="http://schemas.microsoft.com/office/drawing/2014/main" id="{A79DB72C-EBBA-439D-BC16-3C613FB32309}"/>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0" name="Rectangle 569">
                  <a:extLst>
                    <a:ext uri="{FF2B5EF4-FFF2-40B4-BE49-F238E27FC236}">
                      <a16:creationId xmlns:a16="http://schemas.microsoft.com/office/drawing/2014/main" id="{D75C59AD-5869-42F5-8355-256391E0ADF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71" name="Group 570">
                  <a:extLst>
                    <a:ext uri="{FF2B5EF4-FFF2-40B4-BE49-F238E27FC236}">
                      <a16:creationId xmlns:a16="http://schemas.microsoft.com/office/drawing/2014/main" id="{6013664A-A621-4179-85BA-0D8B5D4A0303}"/>
                    </a:ext>
                  </a:extLst>
                </p:cNvPr>
                <p:cNvGrpSpPr/>
                <p:nvPr/>
              </p:nvGrpSpPr>
              <p:grpSpPr>
                <a:xfrm>
                  <a:off x="444458" y="1682233"/>
                  <a:ext cx="1446463" cy="249805"/>
                  <a:chOff x="2748956" y="3502025"/>
                  <a:chExt cx="1660082" cy="283369"/>
                </a:xfrm>
              </p:grpSpPr>
              <p:sp>
                <p:nvSpPr>
                  <p:cNvPr id="590" name="Rectangle 589">
                    <a:extLst>
                      <a:ext uri="{FF2B5EF4-FFF2-40B4-BE49-F238E27FC236}">
                        <a16:creationId xmlns:a16="http://schemas.microsoft.com/office/drawing/2014/main" id="{7BBD0567-79AC-4CF2-9964-90B7533EE735}"/>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1" name="Freeform: Shape 590">
                    <a:extLst>
                      <a:ext uri="{FF2B5EF4-FFF2-40B4-BE49-F238E27FC236}">
                        <a16:creationId xmlns:a16="http://schemas.microsoft.com/office/drawing/2014/main" id="{35638C76-31DB-4493-B5AB-B0CDCE3687C7}"/>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72" name="Group 571">
                  <a:extLst>
                    <a:ext uri="{FF2B5EF4-FFF2-40B4-BE49-F238E27FC236}">
                      <a16:creationId xmlns:a16="http://schemas.microsoft.com/office/drawing/2014/main" id="{86FB8ECF-C240-4DEF-9A7B-92CC3B0615C3}"/>
                    </a:ext>
                  </a:extLst>
                </p:cNvPr>
                <p:cNvGrpSpPr/>
                <p:nvPr/>
              </p:nvGrpSpPr>
              <p:grpSpPr>
                <a:xfrm>
                  <a:off x="434988" y="2383951"/>
                  <a:ext cx="1446463" cy="249805"/>
                  <a:chOff x="2738087" y="4298027"/>
                  <a:chExt cx="1660082" cy="283369"/>
                </a:xfrm>
              </p:grpSpPr>
              <p:sp>
                <p:nvSpPr>
                  <p:cNvPr id="588" name="Rectangle 587">
                    <a:extLst>
                      <a:ext uri="{FF2B5EF4-FFF2-40B4-BE49-F238E27FC236}">
                        <a16:creationId xmlns:a16="http://schemas.microsoft.com/office/drawing/2014/main" id="{0B17BF01-728E-4D69-BEA5-99B0561FA1C7}"/>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9" name="Freeform: Shape 588">
                    <a:extLst>
                      <a:ext uri="{FF2B5EF4-FFF2-40B4-BE49-F238E27FC236}">
                        <a16:creationId xmlns:a16="http://schemas.microsoft.com/office/drawing/2014/main" id="{C84A4ED9-61BA-42B9-9C11-25A09EC5D225}"/>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573" name="Connector: Elbow 572">
                  <a:extLst>
                    <a:ext uri="{FF2B5EF4-FFF2-40B4-BE49-F238E27FC236}">
                      <a16:creationId xmlns:a16="http://schemas.microsoft.com/office/drawing/2014/main" id="{AD1C9D17-CCAB-4444-98E8-F4D6807D6FC3}"/>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574" name="Oval 573">
                  <a:extLst>
                    <a:ext uri="{FF2B5EF4-FFF2-40B4-BE49-F238E27FC236}">
                      <a16:creationId xmlns:a16="http://schemas.microsoft.com/office/drawing/2014/main" id="{3BDF192A-1E90-49D2-8A2B-5E6218FA3534}"/>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5" name="Rectangle 574">
                  <a:extLst>
                    <a:ext uri="{FF2B5EF4-FFF2-40B4-BE49-F238E27FC236}">
                      <a16:creationId xmlns:a16="http://schemas.microsoft.com/office/drawing/2014/main" id="{D67F3E54-B5DB-4704-B093-8C5349A0834B}"/>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DAC76666-46B3-429B-A9E7-F1DCB9BB5265}"/>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7" name="Oval 576">
                  <a:extLst>
                    <a:ext uri="{FF2B5EF4-FFF2-40B4-BE49-F238E27FC236}">
                      <a16:creationId xmlns:a16="http://schemas.microsoft.com/office/drawing/2014/main" id="{2B3FA1E1-06AA-4723-A3DC-B6345BDFC4BD}"/>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8" name="Oval 577">
                  <a:extLst>
                    <a:ext uri="{FF2B5EF4-FFF2-40B4-BE49-F238E27FC236}">
                      <a16:creationId xmlns:a16="http://schemas.microsoft.com/office/drawing/2014/main" id="{55E1D42A-34E0-40CC-90AB-DB755F417AE5}"/>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9" name="Oval 578">
                  <a:extLst>
                    <a:ext uri="{FF2B5EF4-FFF2-40B4-BE49-F238E27FC236}">
                      <a16:creationId xmlns:a16="http://schemas.microsoft.com/office/drawing/2014/main" id="{8A9F7B23-C6CD-458A-AB7C-115E949F102A}"/>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0" name="Oval 579">
                  <a:extLst>
                    <a:ext uri="{FF2B5EF4-FFF2-40B4-BE49-F238E27FC236}">
                      <a16:creationId xmlns:a16="http://schemas.microsoft.com/office/drawing/2014/main" id="{FE0EDDA2-FCE7-42D3-BC68-7404DA38F90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1" name="Oval 580">
                  <a:extLst>
                    <a:ext uri="{FF2B5EF4-FFF2-40B4-BE49-F238E27FC236}">
                      <a16:creationId xmlns:a16="http://schemas.microsoft.com/office/drawing/2014/main" id="{5DD88BB0-995C-4801-BF3E-D64755F91C2D}"/>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2" name="Oval 581">
                  <a:extLst>
                    <a:ext uri="{FF2B5EF4-FFF2-40B4-BE49-F238E27FC236}">
                      <a16:creationId xmlns:a16="http://schemas.microsoft.com/office/drawing/2014/main" id="{E95FBB9C-1B5C-42F3-9AE1-7E2C92A05027}"/>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3" name="Oval 582">
                  <a:extLst>
                    <a:ext uri="{FF2B5EF4-FFF2-40B4-BE49-F238E27FC236}">
                      <a16:creationId xmlns:a16="http://schemas.microsoft.com/office/drawing/2014/main" id="{142A0DC5-15D9-4A6E-9FA0-76AADFD5FF6B}"/>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4" name="Oval 583">
                  <a:extLst>
                    <a:ext uri="{FF2B5EF4-FFF2-40B4-BE49-F238E27FC236}">
                      <a16:creationId xmlns:a16="http://schemas.microsoft.com/office/drawing/2014/main" id="{6EE8B38C-8D64-4C1D-8060-CE6AA7EDAC08}"/>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5" name="Oval 584">
                  <a:extLst>
                    <a:ext uri="{FF2B5EF4-FFF2-40B4-BE49-F238E27FC236}">
                      <a16:creationId xmlns:a16="http://schemas.microsoft.com/office/drawing/2014/main" id="{92B0E1CA-F573-4493-B5B9-4BB977DEDBBD}"/>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6" name="Oval 585">
                  <a:extLst>
                    <a:ext uri="{FF2B5EF4-FFF2-40B4-BE49-F238E27FC236}">
                      <a16:creationId xmlns:a16="http://schemas.microsoft.com/office/drawing/2014/main" id="{1F9BAFE1-4861-48CF-BF80-171C86A02FBC}"/>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7" name="Rectangle: Rounded Corners 586">
                  <a:extLst>
                    <a:ext uri="{FF2B5EF4-FFF2-40B4-BE49-F238E27FC236}">
                      <a16:creationId xmlns:a16="http://schemas.microsoft.com/office/drawing/2014/main" id="{02D7C71D-FC7B-4A37-88CF-1E58904956E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527" name="Group 526">
                <a:extLst>
                  <a:ext uri="{FF2B5EF4-FFF2-40B4-BE49-F238E27FC236}">
                    <a16:creationId xmlns:a16="http://schemas.microsoft.com/office/drawing/2014/main" id="{55461EF6-10CB-466F-BD78-F114F72EE2A4}"/>
                  </a:ext>
                </a:extLst>
              </p:cNvPr>
              <p:cNvGrpSpPr/>
              <p:nvPr/>
            </p:nvGrpSpPr>
            <p:grpSpPr>
              <a:xfrm>
                <a:off x="-2837406" y="2166852"/>
                <a:ext cx="2334683" cy="2406802"/>
                <a:chOff x="153859" y="816687"/>
                <a:chExt cx="2958174" cy="2279671"/>
              </a:xfrm>
            </p:grpSpPr>
            <p:sp>
              <p:nvSpPr>
                <p:cNvPr id="528" name="Rectangle 527">
                  <a:extLst>
                    <a:ext uri="{FF2B5EF4-FFF2-40B4-BE49-F238E27FC236}">
                      <a16:creationId xmlns:a16="http://schemas.microsoft.com/office/drawing/2014/main" id="{D1843603-8621-4BA7-92B6-F3AF2D9E0AB3}"/>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29" name="Rectangle: Rounded Corners 528">
                  <a:extLst>
                    <a:ext uri="{FF2B5EF4-FFF2-40B4-BE49-F238E27FC236}">
                      <a16:creationId xmlns:a16="http://schemas.microsoft.com/office/drawing/2014/main" id="{60CF3C0D-9B41-4863-B37A-322D0510E9B0}"/>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38" name="Rectangle 537">
                  <a:extLst>
                    <a:ext uri="{FF2B5EF4-FFF2-40B4-BE49-F238E27FC236}">
                      <a16:creationId xmlns:a16="http://schemas.microsoft.com/office/drawing/2014/main" id="{85D9F5AC-722F-4531-9438-11B340E0FD7B}"/>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1" name="Rectangle 540">
                  <a:extLst>
                    <a:ext uri="{FF2B5EF4-FFF2-40B4-BE49-F238E27FC236}">
                      <a16:creationId xmlns:a16="http://schemas.microsoft.com/office/drawing/2014/main" id="{D6910499-283E-491C-8398-D461EAE33388}"/>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2" name="Rectangle: Rounded Corners 541">
                  <a:extLst>
                    <a:ext uri="{FF2B5EF4-FFF2-40B4-BE49-F238E27FC236}">
                      <a16:creationId xmlns:a16="http://schemas.microsoft.com/office/drawing/2014/main" id="{918975A0-00B9-44D7-B946-2004527240E1}"/>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3" name="Rectangle 542">
                  <a:extLst>
                    <a:ext uri="{FF2B5EF4-FFF2-40B4-BE49-F238E27FC236}">
                      <a16:creationId xmlns:a16="http://schemas.microsoft.com/office/drawing/2014/main" id="{28EC456C-6584-44E8-89C0-11FEA02B8AA4}"/>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44" name="Group 543">
                  <a:extLst>
                    <a:ext uri="{FF2B5EF4-FFF2-40B4-BE49-F238E27FC236}">
                      <a16:creationId xmlns:a16="http://schemas.microsoft.com/office/drawing/2014/main" id="{35AF4C32-906D-40D2-867E-FB12BD0BA713}"/>
                    </a:ext>
                  </a:extLst>
                </p:cNvPr>
                <p:cNvGrpSpPr/>
                <p:nvPr/>
              </p:nvGrpSpPr>
              <p:grpSpPr>
                <a:xfrm>
                  <a:off x="444458" y="1682233"/>
                  <a:ext cx="1446463" cy="249805"/>
                  <a:chOff x="2748956" y="3502025"/>
                  <a:chExt cx="1660082" cy="283369"/>
                </a:xfrm>
              </p:grpSpPr>
              <p:sp>
                <p:nvSpPr>
                  <p:cNvPr id="563" name="Rectangle 562">
                    <a:extLst>
                      <a:ext uri="{FF2B5EF4-FFF2-40B4-BE49-F238E27FC236}">
                        <a16:creationId xmlns:a16="http://schemas.microsoft.com/office/drawing/2014/main" id="{B0D113BB-1DCF-43BA-BD28-0BEB5B8432B5}"/>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4" name="Freeform: Shape 563">
                    <a:extLst>
                      <a:ext uri="{FF2B5EF4-FFF2-40B4-BE49-F238E27FC236}">
                        <a16:creationId xmlns:a16="http://schemas.microsoft.com/office/drawing/2014/main" id="{013CAAD1-D724-4748-A87D-002A70822EB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45" name="Group 544">
                  <a:extLst>
                    <a:ext uri="{FF2B5EF4-FFF2-40B4-BE49-F238E27FC236}">
                      <a16:creationId xmlns:a16="http://schemas.microsoft.com/office/drawing/2014/main" id="{FBE4BE57-4434-4674-926A-0ACC3F20D25B}"/>
                    </a:ext>
                  </a:extLst>
                </p:cNvPr>
                <p:cNvGrpSpPr/>
                <p:nvPr/>
              </p:nvGrpSpPr>
              <p:grpSpPr>
                <a:xfrm>
                  <a:off x="434988" y="2383951"/>
                  <a:ext cx="1446463" cy="249805"/>
                  <a:chOff x="2738087" y="4298027"/>
                  <a:chExt cx="1660082" cy="283369"/>
                </a:xfrm>
              </p:grpSpPr>
              <p:sp>
                <p:nvSpPr>
                  <p:cNvPr id="561" name="Rectangle 560">
                    <a:extLst>
                      <a:ext uri="{FF2B5EF4-FFF2-40B4-BE49-F238E27FC236}">
                        <a16:creationId xmlns:a16="http://schemas.microsoft.com/office/drawing/2014/main" id="{28B006FA-3FFF-4F1F-BE60-58B983018C43}"/>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2" name="Freeform: Shape 561">
                    <a:extLst>
                      <a:ext uri="{FF2B5EF4-FFF2-40B4-BE49-F238E27FC236}">
                        <a16:creationId xmlns:a16="http://schemas.microsoft.com/office/drawing/2014/main" id="{6FCD414A-CF11-4E03-82A8-BE635C602F56}"/>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546" name="Connector: Elbow 545">
                  <a:extLst>
                    <a:ext uri="{FF2B5EF4-FFF2-40B4-BE49-F238E27FC236}">
                      <a16:creationId xmlns:a16="http://schemas.microsoft.com/office/drawing/2014/main" id="{E681DB5B-4684-477F-9495-225FCD7B25F2}"/>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547" name="Oval 546">
                  <a:extLst>
                    <a:ext uri="{FF2B5EF4-FFF2-40B4-BE49-F238E27FC236}">
                      <a16:creationId xmlns:a16="http://schemas.microsoft.com/office/drawing/2014/main" id="{C67FCCCB-CB3E-4FD8-A2A8-275F43F6721F}"/>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8" name="Rectangle 547">
                  <a:extLst>
                    <a:ext uri="{FF2B5EF4-FFF2-40B4-BE49-F238E27FC236}">
                      <a16:creationId xmlns:a16="http://schemas.microsoft.com/office/drawing/2014/main" id="{9D673C9B-1419-4C5A-9E79-7217FA7D904A}"/>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9" name="Oval 548">
                  <a:extLst>
                    <a:ext uri="{FF2B5EF4-FFF2-40B4-BE49-F238E27FC236}">
                      <a16:creationId xmlns:a16="http://schemas.microsoft.com/office/drawing/2014/main" id="{15F0C3A2-0997-49B4-9E40-5A5481B21C5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0" name="Oval 549">
                  <a:extLst>
                    <a:ext uri="{FF2B5EF4-FFF2-40B4-BE49-F238E27FC236}">
                      <a16:creationId xmlns:a16="http://schemas.microsoft.com/office/drawing/2014/main" id="{9E08C93A-99F8-4636-8D9E-135502CCA93F}"/>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1" name="Oval 550">
                  <a:extLst>
                    <a:ext uri="{FF2B5EF4-FFF2-40B4-BE49-F238E27FC236}">
                      <a16:creationId xmlns:a16="http://schemas.microsoft.com/office/drawing/2014/main" id="{D0F95DDB-6B0B-4C2A-A0AF-0AD380B26463}"/>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2" name="Oval 551">
                  <a:extLst>
                    <a:ext uri="{FF2B5EF4-FFF2-40B4-BE49-F238E27FC236}">
                      <a16:creationId xmlns:a16="http://schemas.microsoft.com/office/drawing/2014/main" id="{DA7F4146-AEBD-4A49-A6A2-32715B5941B2}"/>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3" name="Oval 552">
                  <a:extLst>
                    <a:ext uri="{FF2B5EF4-FFF2-40B4-BE49-F238E27FC236}">
                      <a16:creationId xmlns:a16="http://schemas.microsoft.com/office/drawing/2014/main" id="{AD8100EA-FE19-433F-87CD-17651CA4836F}"/>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4" name="Oval 553">
                  <a:extLst>
                    <a:ext uri="{FF2B5EF4-FFF2-40B4-BE49-F238E27FC236}">
                      <a16:creationId xmlns:a16="http://schemas.microsoft.com/office/drawing/2014/main" id="{F4B01523-76D4-4DFB-BDCC-8A3AABB9CAD1}"/>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5" name="Oval 554">
                  <a:extLst>
                    <a:ext uri="{FF2B5EF4-FFF2-40B4-BE49-F238E27FC236}">
                      <a16:creationId xmlns:a16="http://schemas.microsoft.com/office/drawing/2014/main" id="{85EEE97A-8E66-472F-BAD8-77DF36A68A28}"/>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6" name="Oval 555">
                  <a:extLst>
                    <a:ext uri="{FF2B5EF4-FFF2-40B4-BE49-F238E27FC236}">
                      <a16:creationId xmlns:a16="http://schemas.microsoft.com/office/drawing/2014/main" id="{D13AC815-D567-40FC-BF52-31CCC9A47782}"/>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7" name="Oval 556">
                  <a:extLst>
                    <a:ext uri="{FF2B5EF4-FFF2-40B4-BE49-F238E27FC236}">
                      <a16:creationId xmlns:a16="http://schemas.microsoft.com/office/drawing/2014/main" id="{B70A331F-B3D8-4859-BB9B-3709B7DCEF69}"/>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8" name="Oval 557">
                  <a:extLst>
                    <a:ext uri="{FF2B5EF4-FFF2-40B4-BE49-F238E27FC236}">
                      <a16:creationId xmlns:a16="http://schemas.microsoft.com/office/drawing/2014/main" id="{B524FDF4-E957-4FBD-8B89-3D066F80D0C9}"/>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9" name="Oval 558">
                  <a:extLst>
                    <a:ext uri="{FF2B5EF4-FFF2-40B4-BE49-F238E27FC236}">
                      <a16:creationId xmlns:a16="http://schemas.microsoft.com/office/drawing/2014/main" id="{A2DD1D64-C912-40E3-8BA6-1F6F1154787C}"/>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0" name="Rectangle: Rounded Corners 559">
                  <a:extLst>
                    <a:ext uri="{FF2B5EF4-FFF2-40B4-BE49-F238E27FC236}">
                      <a16:creationId xmlns:a16="http://schemas.microsoft.com/office/drawing/2014/main" id="{A26E5227-2798-452D-8524-2ECA853894D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521" name="Rectangle 520">
              <a:extLst>
                <a:ext uri="{FF2B5EF4-FFF2-40B4-BE49-F238E27FC236}">
                  <a16:creationId xmlns:a16="http://schemas.microsoft.com/office/drawing/2014/main" id="{FACA2537-8580-4EC4-8C23-DF2DD2EEF4C7}"/>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22" name="Rectangle 521">
              <a:extLst>
                <a:ext uri="{FF2B5EF4-FFF2-40B4-BE49-F238E27FC236}">
                  <a16:creationId xmlns:a16="http://schemas.microsoft.com/office/drawing/2014/main" id="{0559B1EE-D768-4155-B21B-5B89CBB21C69}"/>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92" name="Group 591">
            <a:extLst>
              <a:ext uri="{FF2B5EF4-FFF2-40B4-BE49-F238E27FC236}">
                <a16:creationId xmlns:a16="http://schemas.microsoft.com/office/drawing/2014/main" id="{25A42424-CBA4-4B77-9B87-0AC85D148860}"/>
              </a:ext>
            </a:extLst>
          </p:cNvPr>
          <p:cNvGrpSpPr/>
          <p:nvPr/>
        </p:nvGrpSpPr>
        <p:grpSpPr>
          <a:xfrm>
            <a:off x="96255" y="540721"/>
            <a:ext cx="2334683" cy="5052076"/>
            <a:chOff x="96255" y="540721"/>
            <a:chExt cx="2334683" cy="5052076"/>
          </a:xfrm>
        </p:grpSpPr>
        <p:grpSp>
          <p:nvGrpSpPr>
            <p:cNvPr id="593" name="Group 592">
              <a:extLst>
                <a:ext uri="{FF2B5EF4-FFF2-40B4-BE49-F238E27FC236}">
                  <a16:creationId xmlns:a16="http://schemas.microsoft.com/office/drawing/2014/main" id="{7D320F0F-A3A6-4125-A49C-887E7EDCA996}"/>
                </a:ext>
              </a:extLst>
            </p:cNvPr>
            <p:cNvGrpSpPr/>
            <p:nvPr/>
          </p:nvGrpSpPr>
          <p:grpSpPr>
            <a:xfrm>
              <a:off x="96255" y="540721"/>
              <a:ext cx="2334683" cy="4780767"/>
              <a:chOff x="-2837406" y="2166852"/>
              <a:chExt cx="2334683" cy="4780767"/>
            </a:xfrm>
          </p:grpSpPr>
          <p:grpSp>
            <p:nvGrpSpPr>
              <p:cNvPr id="596" name="Group 595">
                <a:extLst>
                  <a:ext uri="{FF2B5EF4-FFF2-40B4-BE49-F238E27FC236}">
                    <a16:creationId xmlns:a16="http://schemas.microsoft.com/office/drawing/2014/main" id="{26A565F4-A95E-4F74-A663-6B90D5E73B82}"/>
                  </a:ext>
                </a:extLst>
              </p:cNvPr>
              <p:cNvGrpSpPr/>
              <p:nvPr/>
            </p:nvGrpSpPr>
            <p:grpSpPr>
              <a:xfrm>
                <a:off x="-2837406" y="4540817"/>
                <a:ext cx="2334683" cy="2406802"/>
                <a:chOff x="153859" y="816687"/>
                <a:chExt cx="2958174" cy="2279671"/>
              </a:xfrm>
            </p:grpSpPr>
            <p:sp>
              <p:nvSpPr>
                <p:cNvPr id="625" name="Rectangle 624">
                  <a:extLst>
                    <a:ext uri="{FF2B5EF4-FFF2-40B4-BE49-F238E27FC236}">
                      <a16:creationId xmlns:a16="http://schemas.microsoft.com/office/drawing/2014/main" id="{69FB84FB-2B6E-4A2C-9720-55E9397E1D4E}"/>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6" name="Rectangle: Rounded Corners 625">
                  <a:extLst>
                    <a:ext uri="{FF2B5EF4-FFF2-40B4-BE49-F238E27FC236}">
                      <a16:creationId xmlns:a16="http://schemas.microsoft.com/office/drawing/2014/main" id="{5A462172-97E6-44E8-B43A-A9F1A827FA8D}"/>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7" name="Rectangle 626">
                  <a:extLst>
                    <a:ext uri="{FF2B5EF4-FFF2-40B4-BE49-F238E27FC236}">
                      <a16:creationId xmlns:a16="http://schemas.microsoft.com/office/drawing/2014/main" id="{9E3324DC-12EC-4FA5-A318-7987EDDC62F3}"/>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8" name="Rectangle 627">
                  <a:extLst>
                    <a:ext uri="{FF2B5EF4-FFF2-40B4-BE49-F238E27FC236}">
                      <a16:creationId xmlns:a16="http://schemas.microsoft.com/office/drawing/2014/main" id="{FB32D1DA-1FD0-41DC-8CA6-7A10E02A4641}"/>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9" name="Rectangle: Rounded Corners 628">
                  <a:extLst>
                    <a:ext uri="{FF2B5EF4-FFF2-40B4-BE49-F238E27FC236}">
                      <a16:creationId xmlns:a16="http://schemas.microsoft.com/office/drawing/2014/main" id="{742ACB7F-FCE0-4446-B744-01642895A236}"/>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0" name="Rectangle 629">
                  <a:extLst>
                    <a:ext uri="{FF2B5EF4-FFF2-40B4-BE49-F238E27FC236}">
                      <a16:creationId xmlns:a16="http://schemas.microsoft.com/office/drawing/2014/main" id="{41EB4B10-A0A6-483B-BB3D-025C9E350D64}"/>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631" name="Group 630">
                  <a:extLst>
                    <a:ext uri="{FF2B5EF4-FFF2-40B4-BE49-F238E27FC236}">
                      <a16:creationId xmlns:a16="http://schemas.microsoft.com/office/drawing/2014/main" id="{639E6933-E2C6-4936-B441-095AE30D1032}"/>
                    </a:ext>
                  </a:extLst>
                </p:cNvPr>
                <p:cNvGrpSpPr/>
                <p:nvPr/>
              </p:nvGrpSpPr>
              <p:grpSpPr>
                <a:xfrm>
                  <a:off x="444458" y="1682233"/>
                  <a:ext cx="1446463" cy="249805"/>
                  <a:chOff x="2748956" y="3502025"/>
                  <a:chExt cx="1660082" cy="283369"/>
                </a:xfrm>
              </p:grpSpPr>
              <p:sp>
                <p:nvSpPr>
                  <p:cNvPr id="650" name="Rectangle 649">
                    <a:extLst>
                      <a:ext uri="{FF2B5EF4-FFF2-40B4-BE49-F238E27FC236}">
                        <a16:creationId xmlns:a16="http://schemas.microsoft.com/office/drawing/2014/main" id="{446D22BA-E19A-4557-B85C-AD76F8BA40B9}"/>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51" name="Freeform: Shape 650">
                    <a:extLst>
                      <a:ext uri="{FF2B5EF4-FFF2-40B4-BE49-F238E27FC236}">
                        <a16:creationId xmlns:a16="http://schemas.microsoft.com/office/drawing/2014/main" id="{82DA091C-BC1B-4D6D-905D-79E5E4BC919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632" name="Group 631">
                  <a:extLst>
                    <a:ext uri="{FF2B5EF4-FFF2-40B4-BE49-F238E27FC236}">
                      <a16:creationId xmlns:a16="http://schemas.microsoft.com/office/drawing/2014/main" id="{FF1066AD-5842-45A2-8D64-F337AD6AAEAF}"/>
                    </a:ext>
                  </a:extLst>
                </p:cNvPr>
                <p:cNvGrpSpPr/>
                <p:nvPr/>
              </p:nvGrpSpPr>
              <p:grpSpPr>
                <a:xfrm>
                  <a:off x="434988" y="2383951"/>
                  <a:ext cx="1446463" cy="249805"/>
                  <a:chOff x="2738087" y="4298027"/>
                  <a:chExt cx="1660082" cy="283369"/>
                </a:xfrm>
              </p:grpSpPr>
              <p:sp>
                <p:nvSpPr>
                  <p:cNvPr id="648" name="Rectangle 647">
                    <a:extLst>
                      <a:ext uri="{FF2B5EF4-FFF2-40B4-BE49-F238E27FC236}">
                        <a16:creationId xmlns:a16="http://schemas.microsoft.com/office/drawing/2014/main" id="{F077DBE7-E56C-42E6-9F6A-3C397E8F6B12}"/>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9" name="Freeform: Shape 648">
                    <a:extLst>
                      <a:ext uri="{FF2B5EF4-FFF2-40B4-BE49-F238E27FC236}">
                        <a16:creationId xmlns:a16="http://schemas.microsoft.com/office/drawing/2014/main" id="{D63D7D03-359C-4275-82B7-06EB13CAB2B4}"/>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633" name="Connector: Elbow 632">
                  <a:extLst>
                    <a:ext uri="{FF2B5EF4-FFF2-40B4-BE49-F238E27FC236}">
                      <a16:creationId xmlns:a16="http://schemas.microsoft.com/office/drawing/2014/main" id="{276CCDE6-B703-4162-9D2D-4A46246FFAFC}"/>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634" name="Oval 633">
                  <a:extLst>
                    <a:ext uri="{FF2B5EF4-FFF2-40B4-BE49-F238E27FC236}">
                      <a16:creationId xmlns:a16="http://schemas.microsoft.com/office/drawing/2014/main" id="{78CFC0ED-7232-4867-9C85-AAD81329A857}"/>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5" name="Rectangle 634">
                  <a:extLst>
                    <a:ext uri="{FF2B5EF4-FFF2-40B4-BE49-F238E27FC236}">
                      <a16:creationId xmlns:a16="http://schemas.microsoft.com/office/drawing/2014/main" id="{1291D79C-1322-4E29-85E6-63F1D4F5EE3D}"/>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6" name="Oval 635">
                  <a:extLst>
                    <a:ext uri="{FF2B5EF4-FFF2-40B4-BE49-F238E27FC236}">
                      <a16:creationId xmlns:a16="http://schemas.microsoft.com/office/drawing/2014/main" id="{5E9DEBCF-A919-4660-968F-821FABF120CF}"/>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7" name="Oval 636">
                  <a:extLst>
                    <a:ext uri="{FF2B5EF4-FFF2-40B4-BE49-F238E27FC236}">
                      <a16:creationId xmlns:a16="http://schemas.microsoft.com/office/drawing/2014/main" id="{666406AB-5F7C-436D-BE3E-892FC24E92E3}"/>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5285CA1F-4BFA-4E41-A194-842FDC1FFC4C}"/>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9" name="Oval 638">
                  <a:extLst>
                    <a:ext uri="{FF2B5EF4-FFF2-40B4-BE49-F238E27FC236}">
                      <a16:creationId xmlns:a16="http://schemas.microsoft.com/office/drawing/2014/main" id="{FC571828-4297-4948-9096-895EE91E44B9}"/>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0" name="Oval 639">
                  <a:extLst>
                    <a:ext uri="{FF2B5EF4-FFF2-40B4-BE49-F238E27FC236}">
                      <a16:creationId xmlns:a16="http://schemas.microsoft.com/office/drawing/2014/main" id="{06CE05D6-D6FF-4654-A5BB-6B8E562DB5E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1" name="Oval 640">
                  <a:extLst>
                    <a:ext uri="{FF2B5EF4-FFF2-40B4-BE49-F238E27FC236}">
                      <a16:creationId xmlns:a16="http://schemas.microsoft.com/office/drawing/2014/main" id="{1454CA60-07D9-49DD-ACB6-63DFAC9A23D6}"/>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2" name="Oval 641">
                  <a:extLst>
                    <a:ext uri="{FF2B5EF4-FFF2-40B4-BE49-F238E27FC236}">
                      <a16:creationId xmlns:a16="http://schemas.microsoft.com/office/drawing/2014/main" id="{07EDE827-8402-41C4-B483-E1B5F422BEE0}"/>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3" name="Oval 642">
                  <a:extLst>
                    <a:ext uri="{FF2B5EF4-FFF2-40B4-BE49-F238E27FC236}">
                      <a16:creationId xmlns:a16="http://schemas.microsoft.com/office/drawing/2014/main" id="{12154299-9242-4356-AC6D-1DCE40F27499}"/>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4" name="Oval 643">
                  <a:extLst>
                    <a:ext uri="{FF2B5EF4-FFF2-40B4-BE49-F238E27FC236}">
                      <a16:creationId xmlns:a16="http://schemas.microsoft.com/office/drawing/2014/main" id="{FF521EE5-E666-4EBE-B408-DE2CC8B267D2}"/>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5" name="Oval 644">
                  <a:extLst>
                    <a:ext uri="{FF2B5EF4-FFF2-40B4-BE49-F238E27FC236}">
                      <a16:creationId xmlns:a16="http://schemas.microsoft.com/office/drawing/2014/main" id="{2E57E390-D4A0-4170-BC4C-A136C412942E}"/>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6" name="Oval 645">
                  <a:extLst>
                    <a:ext uri="{FF2B5EF4-FFF2-40B4-BE49-F238E27FC236}">
                      <a16:creationId xmlns:a16="http://schemas.microsoft.com/office/drawing/2014/main" id="{DCCA8D57-40EE-4F0C-95FB-662FE5F4CC57}"/>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7" name="Rectangle: Rounded Corners 646">
                  <a:extLst>
                    <a:ext uri="{FF2B5EF4-FFF2-40B4-BE49-F238E27FC236}">
                      <a16:creationId xmlns:a16="http://schemas.microsoft.com/office/drawing/2014/main" id="{84724955-5687-470A-9854-C6267D3B8CA7}"/>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597" name="Group 596">
                <a:extLst>
                  <a:ext uri="{FF2B5EF4-FFF2-40B4-BE49-F238E27FC236}">
                    <a16:creationId xmlns:a16="http://schemas.microsoft.com/office/drawing/2014/main" id="{C9DE21E0-6AAC-4815-B06A-1FD866B36446}"/>
                  </a:ext>
                </a:extLst>
              </p:cNvPr>
              <p:cNvGrpSpPr/>
              <p:nvPr/>
            </p:nvGrpSpPr>
            <p:grpSpPr>
              <a:xfrm>
                <a:off x="-2837406" y="2166852"/>
                <a:ext cx="2334683" cy="2406802"/>
                <a:chOff x="153859" y="816687"/>
                <a:chExt cx="2958174" cy="2279671"/>
              </a:xfrm>
            </p:grpSpPr>
            <p:sp>
              <p:nvSpPr>
                <p:cNvPr id="598" name="Rectangle 597">
                  <a:extLst>
                    <a:ext uri="{FF2B5EF4-FFF2-40B4-BE49-F238E27FC236}">
                      <a16:creationId xmlns:a16="http://schemas.microsoft.com/office/drawing/2014/main" id="{CE57A845-EA5F-4DAE-99D8-5A65E8B253F8}"/>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9" name="Rectangle: Rounded Corners 598">
                  <a:extLst>
                    <a:ext uri="{FF2B5EF4-FFF2-40B4-BE49-F238E27FC236}">
                      <a16:creationId xmlns:a16="http://schemas.microsoft.com/office/drawing/2014/main" id="{17DB2A7A-78B9-4CD3-BEC9-5310EDD12D76}"/>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0" name="Rectangle 599">
                  <a:extLst>
                    <a:ext uri="{FF2B5EF4-FFF2-40B4-BE49-F238E27FC236}">
                      <a16:creationId xmlns:a16="http://schemas.microsoft.com/office/drawing/2014/main" id="{78B8A079-D305-45A4-8B5B-505F63EE3103}"/>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1" name="Rectangle 600">
                  <a:extLst>
                    <a:ext uri="{FF2B5EF4-FFF2-40B4-BE49-F238E27FC236}">
                      <a16:creationId xmlns:a16="http://schemas.microsoft.com/office/drawing/2014/main" id="{D4C67CDC-48A0-424E-A674-92B915039701}"/>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2" name="Rectangle: Rounded Corners 601">
                  <a:extLst>
                    <a:ext uri="{FF2B5EF4-FFF2-40B4-BE49-F238E27FC236}">
                      <a16:creationId xmlns:a16="http://schemas.microsoft.com/office/drawing/2014/main" id="{F4AADC77-4A6D-41B1-90AA-A0CFCD244F9B}"/>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3" name="Rectangle 602">
                  <a:extLst>
                    <a:ext uri="{FF2B5EF4-FFF2-40B4-BE49-F238E27FC236}">
                      <a16:creationId xmlns:a16="http://schemas.microsoft.com/office/drawing/2014/main" id="{AC948A66-6E3D-4F0B-B653-C1C0B6186359}"/>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604" name="Group 603">
                  <a:extLst>
                    <a:ext uri="{FF2B5EF4-FFF2-40B4-BE49-F238E27FC236}">
                      <a16:creationId xmlns:a16="http://schemas.microsoft.com/office/drawing/2014/main" id="{90F17D8A-6D83-42F2-85CB-A159F1C132B2}"/>
                    </a:ext>
                  </a:extLst>
                </p:cNvPr>
                <p:cNvGrpSpPr/>
                <p:nvPr/>
              </p:nvGrpSpPr>
              <p:grpSpPr>
                <a:xfrm>
                  <a:off x="444458" y="1682233"/>
                  <a:ext cx="1446463" cy="249805"/>
                  <a:chOff x="2748956" y="3502025"/>
                  <a:chExt cx="1660082" cy="283369"/>
                </a:xfrm>
              </p:grpSpPr>
              <p:sp>
                <p:nvSpPr>
                  <p:cNvPr id="623" name="Rectangle 622">
                    <a:extLst>
                      <a:ext uri="{FF2B5EF4-FFF2-40B4-BE49-F238E27FC236}">
                        <a16:creationId xmlns:a16="http://schemas.microsoft.com/office/drawing/2014/main" id="{0F4DA4AF-B90A-4AA9-9F8F-B84EFE8A60E4}"/>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4" name="Freeform: Shape 623">
                    <a:extLst>
                      <a:ext uri="{FF2B5EF4-FFF2-40B4-BE49-F238E27FC236}">
                        <a16:creationId xmlns:a16="http://schemas.microsoft.com/office/drawing/2014/main" id="{8CB2760E-0107-4E5D-9389-DD9D06C94C24}"/>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605" name="Group 604">
                  <a:extLst>
                    <a:ext uri="{FF2B5EF4-FFF2-40B4-BE49-F238E27FC236}">
                      <a16:creationId xmlns:a16="http://schemas.microsoft.com/office/drawing/2014/main" id="{BC71E882-FD10-4077-81C9-CD957AB20252}"/>
                    </a:ext>
                  </a:extLst>
                </p:cNvPr>
                <p:cNvGrpSpPr/>
                <p:nvPr/>
              </p:nvGrpSpPr>
              <p:grpSpPr>
                <a:xfrm>
                  <a:off x="434988" y="2383951"/>
                  <a:ext cx="1446463" cy="249805"/>
                  <a:chOff x="2738087" y="4298027"/>
                  <a:chExt cx="1660082" cy="283369"/>
                </a:xfrm>
              </p:grpSpPr>
              <p:sp>
                <p:nvSpPr>
                  <p:cNvPr id="621" name="Rectangle 620">
                    <a:extLst>
                      <a:ext uri="{FF2B5EF4-FFF2-40B4-BE49-F238E27FC236}">
                        <a16:creationId xmlns:a16="http://schemas.microsoft.com/office/drawing/2014/main" id="{979C231A-2CBE-41CF-B728-59F8937984AA}"/>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2" name="Freeform: Shape 621">
                    <a:extLst>
                      <a:ext uri="{FF2B5EF4-FFF2-40B4-BE49-F238E27FC236}">
                        <a16:creationId xmlns:a16="http://schemas.microsoft.com/office/drawing/2014/main" id="{E4ADEEA4-13FA-4DAD-8B5E-84C857A531E3}"/>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606" name="Connector: Elbow 605">
                  <a:extLst>
                    <a:ext uri="{FF2B5EF4-FFF2-40B4-BE49-F238E27FC236}">
                      <a16:creationId xmlns:a16="http://schemas.microsoft.com/office/drawing/2014/main" id="{80565FD5-05A9-4E0B-AA44-FD3CB6B5B2AD}"/>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607" name="Oval 606">
                  <a:extLst>
                    <a:ext uri="{FF2B5EF4-FFF2-40B4-BE49-F238E27FC236}">
                      <a16:creationId xmlns:a16="http://schemas.microsoft.com/office/drawing/2014/main" id="{7B525455-84F8-4F8D-B198-841A15FEE877}"/>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8" name="Rectangle 607">
                  <a:extLst>
                    <a:ext uri="{FF2B5EF4-FFF2-40B4-BE49-F238E27FC236}">
                      <a16:creationId xmlns:a16="http://schemas.microsoft.com/office/drawing/2014/main" id="{10F135A7-EF8D-4D6C-8B90-81853EBEB43D}"/>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9" name="Oval 608">
                  <a:extLst>
                    <a:ext uri="{FF2B5EF4-FFF2-40B4-BE49-F238E27FC236}">
                      <a16:creationId xmlns:a16="http://schemas.microsoft.com/office/drawing/2014/main" id="{994C4CC6-8187-43AF-9101-498871A1BF0A}"/>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0" name="Oval 609">
                  <a:extLst>
                    <a:ext uri="{FF2B5EF4-FFF2-40B4-BE49-F238E27FC236}">
                      <a16:creationId xmlns:a16="http://schemas.microsoft.com/office/drawing/2014/main" id="{9B2CF5FE-E17A-4460-B605-2987D06FA32C}"/>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1" name="Oval 610">
                  <a:extLst>
                    <a:ext uri="{FF2B5EF4-FFF2-40B4-BE49-F238E27FC236}">
                      <a16:creationId xmlns:a16="http://schemas.microsoft.com/office/drawing/2014/main" id="{F0BD5AFA-AF14-4AFB-B9F6-4DFE89107E6B}"/>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2" name="Oval 611">
                  <a:extLst>
                    <a:ext uri="{FF2B5EF4-FFF2-40B4-BE49-F238E27FC236}">
                      <a16:creationId xmlns:a16="http://schemas.microsoft.com/office/drawing/2014/main" id="{C5BED0EB-F1AC-4E71-9CD9-560BE808CE50}"/>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3" name="Oval 612">
                  <a:extLst>
                    <a:ext uri="{FF2B5EF4-FFF2-40B4-BE49-F238E27FC236}">
                      <a16:creationId xmlns:a16="http://schemas.microsoft.com/office/drawing/2014/main" id="{9D23D8B5-587F-4789-A981-FD1952D16BA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4" name="Oval 613">
                  <a:extLst>
                    <a:ext uri="{FF2B5EF4-FFF2-40B4-BE49-F238E27FC236}">
                      <a16:creationId xmlns:a16="http://schemas.microsoft.com/office/drawing/2014/main" id="{EA2FE3C3-18EA-4618-BFCB-552FED3C298A}"/>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5" name="Oval 614">
                  <a:extLst>
                    <a:ext uri="{FF2B5EF4-FFF2-40B4-BE49-F238E27FC236}">
                      <a16:creationId xmlns:a16="http://schemas.microsoft.com/office/drawing/2014/main" id="{3F463B37-DCB3-464E-8FDA-D091588F5553}"/>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6" name="Oval 615">
                  <a:extLst>
                    <a:ext uri="{FF2B5EF4-FFF2-40B4-BE49-F238E27FC236}">
                      <a16:creationId xmlns:a16="http://schemas.microsoft.com/office/drawing/2014/main" id="{2DD7432D-6FD2-470A-9AFA-7C95C04BA1E5}"/>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7" name="Oval 616">
                  <a:extLst>
                    <a:ext uri="{FF2B5EF4-FFF2-40B4-BE49-F238E27FC236}">
                      <a16:creationId xmlns:a16="http://schemas.microsoft.com/office/drawing/2014/main" id="{384FA60B-8773-4DBF-B5A4-11E5E8E4F6DE}"/>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8" name="Oval 617">
                  <a:extLst>
                    <a:ext uri="{FF2B5EF4-FFF2-40B4-BE49-F238E27FC236}">
                      <a16:creationId xmlns:a16="http://schemas.microsoft.com/office/drawing/2014/main" id="{F220D2E4-CBBC-446F-B034-8D40646A19EC}"/>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9" name="Oval 618">
                  <a:extLst>
                    <a:ext uri="{FF2B5EF4-FFF2-40B4-BE49-F238E27FC236}">
                      <a16:creationId xmlns:a16="http://schemas.microsoft.com/office/drawing/2014/main" id="{C4171246-7117-4055-823B-06FB2046EEE1}"/>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0" name="Rectangle: Rounded Corners 619">
                  <a:extLst>
                    <a:ext uri="{FF2B5EF4-FFF2-40B4-BE49-F238E27FC236}">
                      <a16:creationId xmlns:a16="http://schemas.microsoft.com/office/drawing/2014/main" id="{5846E077-313D-4EA7-90B6-9C452ADFED1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594" name="Rectangle 593">
              <a:extLst>
                <a:ext uri="{FF2B5EF4-FFF2-40B4-BE49-F238E27FC236}">
                  <a16:creationId xmlns:a16="http://schemas.microsoft.com/office/drawing/2014/main" id="{B6726154-42DF-421E-B35A-12745DDB8F9E}"/>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595" name="Rectangle 594">
              <a:extLst>
                <a:ext uri="{FF2B5EF4-FFF2-40B4-BE49-F238E27FC236}">
                  <a16:creationId xmlns:a16="http://schemas.microsoft.com/office/drawing/2014/main" id="{7FCFFE0D-6E88-444E-BEF6-0CFA6B7A0FC1}"/>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46" name="Group 2045">
            <a:extLst>
              <a:ext uri="{FF2B5EF4-FFF2-40B4-BE49-F238E27FC236}">
                <a16:creationId xmlns:a16="http://schemas.microsoft.com/office/drawing/2014/main" id="{879FAB31-1D83-4FFF-B3D0-E0F2A8CA1236}"/>
              </a:ext>
            </a:extLst>
          </p:cNvPr>
          <p:cNvGrpSpPr/>
          <p:nvPr/>
        </p:nvGrpSpPr>
        <p:grpSpPr>
          <a:xfrm>
            <a:off x="5770699" y="2828346"/>
            <a:ext cx="3221105" cy="3329444"/>
            <a:chOff x="3054023" y="1882839"/>
            <a:chExt cx="3221402" cy="2960655"/>
          </a:xfrm>
        </p:grpSpPr>
        <p:pic>
          <p:nvPicPr>
            <p:cNvPr id="2047" name="Picture 2046">
              <a:extLst>
                <a:ext uri="{FF2B5EF4-FFF2-40B4-BE49-F238E27FC236}">
                  <a16:creationId xmlns:a16="http://schemas.microsoft.com/office/drawing/2014/main" id="{85F167B1-3849-46E5-8BFC-B95CC416C04D}"/>
                </a:ext>
              </a:extLst>
            </p:cNvPr>
            <p:cNvPicPr>
              <a:picLocks noChangeAspect="1"/>
            </p:cNvPicPr>
            <p:nvPr/>
          </p:nvPicPr>
          <p:blipFill rotWithShape="1">
            <a:blip r:embed="rId5"/>
            <a:srcRect l="56258" t="88917" r="28325" b="2128"/>
            <a:stretch/>
          </p:blipFill>
          <p:spPr>
            <a:xfrm>
              <a:off x="5590484" y="4431654"/>
              <a:ext cx="299252" cy="411840"/>
            </a:xfrm>
            <a:prstGeom prst="rect">
              <a:avLst/>
            </a:prstGeom>
          </p:spPr>
        </p:pic>
        <p:pic>
          <p:nvPicPr>
            <p:cNvPr id="2048" name="Picture 2047">
              <a:extLst>
                <a:ext uri="{FF2B5EF4-FFF2-40B4-BE49-F238E27FC236}">
                  <a16:creationId xmlns:a16="http://schemas.microsoft.com/office/drawing/2014/main" id="{0826F302-A21A-4551-B712-E1A75F2EB83C}"/>
                </a:ext>
              </a:extLst>
            </p:cNvPr>
            <p:cNvPicPr>
              <a:picLocks noChangeAspect="1"/>
            </p:cNvPicPr>
            <p:nvPr/>
          </p:nvPicPr>
          <p:blipFill rotWithShape="1">
            <a:blip r:embed="rId5"/>
            <a:srcRect l="56258" t="88917" r="28325" b="2128"/>
            <a:stretch/>
          </p:blipFill>
          <p:spPr>
            <a:xfrm>
              <a:off x="3313552" y="4420078"/>
              <a:ext cx="299252" cy="411840"/>
            </a:xfrm>
            <a:prstGeom prst="rect">
              <a:avLst/>
            </a:prstGeom>
          </p:spPr>
        </p:pic>
        <p:sp>
          <p:nvSpPr>
            <p:cNvPr id="2049" name="Rectangle 2048">
              <a:extLst>
                <a:ext uri="{FF2B5EF4-FFF2-40B4-BE49-F238E27FC236}">
                  <a16:creationId xmlns:a16="http://schemas.microsoft.com/office/drawing/2014/main" id="{7BA70ACB-3BA4-42E2-B682-478B0F2A6078}"/>
                </a:ext>
              </a:extLst>
            </p:cNvPr>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0" name="Rectangle 2049">
              <a:extLst>
                <a:ext uri="{FF2B5EF4-FFF2-40B4-BE49-F238E27FC236}">
                  <a16:creationId xmlns:a16="http://schemas.microsoft.com/office/drawing/2014/main" id="{76268582-FC76-46E8-8E11-A10B1F0D12C7}"/>
                </a:ext>
              </a:extLst>
            </p:cNvPr>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51" name="Picture 2050">
              <a:extLst>
                <a:ext uri="{FF2B5EF4-FFF2-40B4-BE49-F238E27FC236}">
                  <a16:creationId xmlns:a16="http://schemas.microsoft.com/office/drawing/2014/main" id="{348005B3-049F-4271-8EEB-A6CCB271FC5C}"/>
                </a:ext>
              </a:extLst>
            </p:cNvPr>
            <p:cNvPicPr>
              <a:picLocks noChangeAspect="1"/>
            </p:cNvPicPr>
            <p:nvPr/>
          </p:nvPicPr>
          <p:blipFill rotWithShape="1">
            <a:blip r:embed="rId5"/>
            <a:srcRect l="56258" t="88917" r="28325" b="2128"/>
            <a:stretch/>
          </p:blipFill>
          <p:spPr>
            <a:xfrm>
              <a:off x="5976173" y="4086343"/>
              <a:ext cx="299252" cy="411840"/>
            </a:xfrm>
            <a:prstGeom prst="rect">
              <a:avLst/>
            </a:prstGeom>
          </p:spPr>
        </p:pic>
        <p:sp>
          <p:nvSpPr>
            <p:cNvPr id="2052" name="Rectangle 2051">
              <a:extLst>
                <a:ext uri="{FF2B5EF4-FFF2-40B4-BE49-F238E27FC236}">
                  <a16:creationId xmlns:a16="http://schemas.microsoft.com/office/drawing/2014/main" id="{6FC14655-8189-47FB-A178-578AA9705CA0}"/>
                </a:ext>
              </a:extLst>
            </p:cNvPr>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3" name="Rectangle 2052">
              <a:extLst>
                <a:ext uri="{FF2B5EF4-FFF2-40B4-BE49-F238E27FC236}">
                  <a16:creationId xmlns:a16="http://schemas.microsoft.com/office/drawing/2014/main" id="{5CB2D183-5D07-453F-8B5F-92B743D88D1A}"/>
                </a:ext>
              </a:extLst>
            </p:cNvPr>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4" name="Rectangle 2053">
              <a:extLst>
                <a:ext uri="{FF2B5EF4-FFF2-40B4-BE49-F238E27FC236}">
                  <a16:creationId xmlns:a16="http://schemas.microsoft.com/office/drawing/2014/main" id="{72D47074-A6FC-4AA0-B988-02F87C0DDA76}"/>
                </a:ext>
              </a:extLst>
            </p:cNvPr>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5" name="Rectangle 2054">
              <a:extLst>
                <a:ext uri="{FF2B5EF4-FFF2-40B4-BE49-F238E27FC236}">
                  <a16:creationId xmlns:a16="http://schemas.microsoft.com/office/drawing/2014/main" id="{77829E2A-4593-42DE-91B0-DE262AC4B2C0}"/>
                </a:ext>
              </a:extLst>
            </p:cNvPr>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0" name="Freeform: Shape 69">
            <a:extLst>
              <a:ext uri="{FF2B5EF4-FFF2-40B4-BE49-F238E27FC236}">
                <a16:creationId xmlns:a16="http://schemas.microsoft.com/office/drawing/2014/main" id="{D8024E11-3474-4058-9658-B90DC298C5DB}"/>
              </a:ext>
            </a:extLst>
          </p:cNvPr>
          <p:cNvSpPr/>
          <p:nvPr/>
        </p:nvSpPr>
        <p:spPr>
          <a:xfrm>
            <a:off x="-5217363" y="455583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chemeClr val="tx2">
              <a:lumMod val="20000"/>
              <a:lumOff val="8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Moon 151">
            <a:extLst>
              <a:ext uri="{FF2B5EF4-FFF2-40B4-BE49-F238E27FC236}">
                <a16:creationId xmlns:a16="http://schemas.microsoft.com/office/drawing/2014/main" id="{3AE535B2-EB16-40E6-8640-6D35507DE9D5}"/>
              </a:ext>
            </a:extLst>
          </p:cNvPr>
          <p:cNvSpPr/>
          <p:nvPr/>
        </p:nvSpPr>
        <p:spPr>
          <a:xfrm rot="19490663">
            <a:off x="-5840180" y="5217512"/>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6" name="Group 55">
            <a:extLst>
              <a:ext uri="{FF2B5EF4-FFF2-40B4-BE49-F238E27FC236}">
                <a16:creationId xmlns:a16="http://schemas.microsoft.com/office/drawing/2014/main" id="{0F3B7E22-4CAE-4773-BBC1-32BFBBC59521}"/>
              </a:ext>
            </a:extLst>
          </p:cNvPr>
          <p:cNvGrpSpPr/>
          <p:nvPr/>
        </p:nvGrpSpPr>
        <p:grpSpPr>
          <a:xfrm>
            <a:off x="4858734" y="-144463"/>
            <a:ext cx="4293434" cy="3073427"/>
            <a:chOff x="4858734" y="-144463"/>
            <a:chExt cx="4293434" cy="3073427"/>
          </a:xfrm>
        </p:grpSpPr>
        <p:sp>
          <p:nvSpPr>
            <p:cNvPr id="3343" name="Freeform: Shape 3342">
              <a:extLst>
                <a:ext uri="{FF2B5EF4-FFF2-40B4-BE49-F238E27FC236}">
                  <a16:creationId xmlns:a16="http://schemas.microsoft.com/office/drawing/2014/main" id="{E715FA11-806C-412F-9B1B-DDDFC621B963}"/>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a:extLst>
                <a:ext uri="{FF2B5EF4-FFF2-40B4-BE49-F238E27FC236}">
                  <a16:creationId xmlns:a16="http://schemas.microsoft.com/office/drawing/2014/main" id="{AB81849D-8C3E-422E-9CBC-BFEE797E1976}"/>
                </a:ext>
              </a:extLst>
            </p:cNvPr>
            <p:cNvGrpSpPr/>
            <p:nvPr/>
          </p:nvGrpSpPr>
          <p:grpSpPr>
            <a:xfrm>
              <a:off x="4858734" y="-144463"/>
              <a:ext cx="4293434" cy="2157896"/>
              <a:chOff x="305793" y="-144463"/>
              <a:chExt cx="4293434" cy="2157896"/>
            </a:xfrm>
          </p:grpSpPr>
          <p:grpSp>
            <p:nvGrpSpPr>
              <p:cNvPr id="3345" name="Group 3344">
                <a:extLst>
                  <a:ext uri="{FF2B5EF4-FFF2-40B4-BE49-F238E27FC236}">
                    <a16:creationId xmlns:a16="http://schemas.microsoft.com/office/drawing/2014/main" id="{4B33BF05-1401-4CD6-BF52-CC17124F659C}"/>
                  </a:ext>
                </a:extLst>
              </p:cNvPr>
              <p:cNvGrpSpPr/>
              <p:nvPr/>
            </p:nvGrpSpPr>
            <p:grpSpPr>
              <a:xfrm>
                <a:off x="360462" y="447671"/>
                <a:ext cx="312266" cy="1110897"/>
                <a:chOff x="248721" y="265898"/>
                <a:chExt cx="463216" cy="1465240"/>
              </a:xfrm>
            </p:grpSpPr>
            <p:sp>
              <p:nvSpPr>
                <p:cNvPr id="3346" name="Rectangle 3345">
                  <a:extLst>
                    <a:ext uri="{FF2B5EF4-FFF2-40B4-BE49-F238E27FC236}">
                      <a16:creationId xmlns:a16="http://schemas.microsoft.com/office/drawing/2014/main" id="{BB3D596A-8F75-4BC4-B094-D392FB0DB0F0}"/>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7" name="Rectangle: Rounded Corners 81">
                  <a:extLst>
                    <a:ext uri="{FF2B5EF4-FFF2-40B4-BE49-F238E27FC236}">
                      <a16:creationId xmlns:a16="http://schemas.microsoft.com/office/drawing/2014/main" id="{DE8E2ED1-C92D-480F-8415-A24A8A4C2331}"/>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8" name="Rectangle: Rounded Corners 82">
                  <a:extLst>
                    <a:ext uri="{FF2B5EF4-FFF2-40B4-BE49-F238E27FC236}">
                      <a16:creationId xmlns:a16="http://schemas.microsoft.com/office/drawing/2014/main" id="{EFE33606-035B-482E-A251-E8B344D9E359}"/>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349" name="Group 3348">
                  <a:extLst>
                    <a:ext uri="{FF2B5EF4-FFF2-40B4-BE49-F238E27FC236}">
                      <a16:creationId xmlns:a16="http://schemas.microsoft.com/office/drawing/2014/main" id="{9918C23D-1659-4B37-9E42-D703B0746058}"/>
                    </a:ext>
                  </a:extLst>
                </p:cNvPr>
                <p:cNvGrpSpPr/>
                <p:nvPr/>
              </p:nvGrpSpPr>
              <p:grpSpPr>
                <a:xfrm>
                  <a:off x="248721" y="1267923"/>
                  <a:ext cx="463216" cy="463215"/>
                  <a:chOff x="6731455" y="981637"/>
                  <a:chExt cx="666750" cy="666750"/>
                </a:xfrm>
              </p:grpSpPr>
              <p:sp>
                <p:nvSpPr>
                  <p:cNvPr id="3350" name="Oval 3349">
                    <a:extLst>
                      <a:ext uri="{FF2B5EF4-FFF2-40B4-BE49-F238E27FC236}">
                        <a16:creationId xmlns:a16="http://schemas.microsoft.com/office/drawing/2014/main" id="{84D5D086-364A-42ED-9604-029CBD892279}"/>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1" name="Oval 3350">
                    <a:extLst>
                      <a:ext uri="{FF2B5EF4-FFF2-40B4-BE49-F238E27FC236}">
                        <a16:creationId xmlns:a16="http://schemas.microsoft.com/office/drawing/2014/main" id="{EDA88B5B-C56F-4F46-9489-133586BFE78D}"/>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2" name="Oval 3351">
                    <a:extLst>
                      <a:ext uri="{FF2B5EF4-FFF2-40B4-BE49-F238E27FC236}">
                        <a16:creationId xmlns:a16="http://schemas.microsoft.com/office/drawing/2014/main" id="{253721B4-DE63-42CD-9F7B-98EDCF5B7D8E}"/>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3" name="Oval 3352">
                    <a:extLst>
                      <a:ext uri="{FF2B5EF4-FFF2-40B4-BE49-F238E27FC236}">
                        <a16:creationId xmlns:a16="http://schemas.microsoft.com/office/drawing/2014/main" id="{DD565971-84D6-4CE5-B37A-C48997BEA58B}"/>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4" name="Oval 3353">
                    <a:extLst>
                      <a:ext uri="{FF2B5EF4-FFF2-40B4-BE49-F238E27FC236}">
                        <a16:creationId xmlns:a16="http://schemas.microsoft.com/office/drawing/2014/main" id="{DF3E722A-2600-4CA7-B7DA-E1D512F91EA9}"/>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5" name="Oval 3354">
                    <a:extLst>
                      <a:ext uri="{FF2B5EF4-FFF2-40B4-BE49-F238E27FC236}">
                        <a16:creationId xmlns:a16="http://schemas.microsoft.com/office/drawing/2014/main" id="{B45D1B64-4218-4B3F-9F8D-4A16CEBA2FA9}"/>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56" name="Oval 3355">
                    <a:extLst>
                      <a:ext uri="{FF2B5EF4-FFF2-40B4-BE49-F238E27FC236}">
                        <a16:creationId xmlns:a16="http://schemas.microsoft.com/office/drawing/2014/main" id="{753F4EFC-A3A4-4444-B511-BEDC240E5D11}"/>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7" name="Oval 3356">
                    <a:extLst>
                      <a:ext uri="{FF2B5EF4-FFF2-40B4-BE49-F238E27FC236}">
                        <a16:creationId xmlns:a16="http://schemas.microsoft.com/office/drawing/2014/main" id="{A21C0DBF-28B0-4C70-BA91-EC4F1ED4E6D8}"/>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8" name="Oval 3357">
                    <a:extLst>
                      <a:ext uri="{FF2B5EF4-FFF2-40B4-BE49-F238E27FC236}">
                        <a16:creationId xmlns:a16="http://schemas.microsoft.com/office/drawing/2014/main" id="{A1A6DF1C-6935-416F-AC3A-F11FF1CB2BE7}"/>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9" name="Oval 3358">
                    <a:extLst>
                      <a:ext uri="{FF2B5EF4-FFF2-40B4-BE49-F238E27FC236}">
                        <a16:creationId xmlns:a16="http://schemas.microsoft.com/office/drawing/2014/main" id="{D7AEFDB4-85FB-420B-BFCE-90254AE094C7}"/>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0" name="Oval 3359">
                    <a:extLst>
                      <a:ext uri="{FF2B5EF4-FFF2-40B4-BE49-F238E27FC236}">
                        <a16:creationId xmlns:a16="http://schemas.microsoft.com/office/drawing/2014/main" id="{0F5BDE79-D2D8-4737-86DF-27B060E50027}"/>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1" name="Oval 3360">
                    <a:extLst>
                      <a:ext uri="{FF2B5EF4-FFF2-40B4-BE49-F238E27FC236}">
                        <a16:creationId xmlns:a16="http://schemas.microsoft.com/office/drawing/2014/main" id="{4BA63BB9-41ED-480A-8109-E322FD0D30A8}"/>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2" name="Oval 3361">
                    <a:extLst>
                      <a:ext uri="{FF2B5EF4-FFF2-40B4-BE49-F238E27FC236}">
                        <a16:creationId xmlns:a16="http://schemas.microsoft.com/office/drawing/2014/main" id="{C80DBCD1-B223-4091-A740-77493ED1F92E}"/>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3" name="Oval 3362">
                    <a:extLst>
                      <a:ext uri="{FF2B5EF4-FFF2-40B4-BE49-F238E27FC236}">
                        <a16:creationId xmlns:a16="http://schemas.microsoft.com/office/drawing/2014/main" id="{4F6413FD-2BFA-4740-8AD8-F4FC238F09F7}"/>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4" name="Oval 3363">
                    <a:extLst>
                      <a:ext uri="{FF2B5EF4-FFF2-40B4-BE49-F238E27FC236}">
                        <a16:creationId xmlns:a16="http://schemas.microsoft.com/office/drawing/2014/main" id="{A0261AC3-7A8A-4E32-A422-089BF882A1BC}"/>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5" name="Oval 3364">
                    <a:extLst>
                      <a:ext uri="{FF2B5EF4-FFF2-40B4-BE49-F238E27FC236}">
                        <a16:creationId xmlns:a16="http://schemas.microsoft.com/office/drawing/2014/main" id="{A623D8CB-2BC1-43FB-836C-B019534988A7}"/>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6" name="Oval 3365">
                    <a:extLst>
                      <a:ext uri="{FF2B5EF4-FFF2-40B4-BE49-F238E27FC236}">
                        <a16:creationId xmlns:a16="http://schemas.microsoft.com/office/drawing/2014/main" id="{9B75C151-30FE-4ED2-8A84-D65E1124CB97}"/>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7" name="Oval 3366">
                    <a:extLst>
                      <a:ext uri="{FF2B5EF4-FFF2-40B4-BE49-F238E27FC236}">
                        <a16:creationId xmlns:a16="http://schemas.microsoft.com/office/drawing/2014/main" id="{CDDF4853-4ECA-49C3-AA11-AC03D13E97C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8" name="Oval 3367">
                    <a:extLst>
                      <a:ext uri="{FF2B5EF4-FFF2-40B4-BE49-F238E27FC236}">
                        <a16:creationId xmlns:a16="http://schemas.microsoft.com/office/drawing/2014/main" id="{E323712B-CD5F-400C-B06C-818075032079}"/>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9" name="Oval 3368">
                    <a:extLst>
                      <a:ext uri="{FF2B5EF4-FFF2-40B4-BE49-F238E27FC236}">
                        <a16:creationId xmlns:a16="http://schemas.microsoft.com/office/drawing/2014/main" id="{A437444B-505B-41FC-A92D-1B234BD3F40A}"/>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0" name="Oval 3369">
                    <a:extLst>
                      <a:ext uri="{FF2B5EF4-FFF2-40B4-BE49-F238E27FC236}">
                        <a16:creationId xmlns:a16="http://schemas.microsoft.com/office/drawing/2014/main" id="{166DE20B-4CBE-4D91-B049-EE17EA6747F3}"/>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1" name="Oval 3370">
                    <a:extLst>
                      <a:ext uri="{FF2B5EF4-FFF2-40B4-BE49-F238E27FC236}">
                        <a16:creationId xmlns:a16="http://schemas.microsoft.com/office/drawing/2014/main" id="{E5E95EA2-564B-4C0E-8C83-AD16AEF1B3E2}"/>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72" name="Oval 3371">
                    <a:extLst>
                      <a:ext uri="{FF2B5EF4-FFF2-40B4-BE49-F238E27FC236}">
                        <a16:creationId xmlns:a16="http://schemas.microsoft.com/office/drawing/2014/main" id="{4A3BB072-BCA8-4255-94EF-A4C240F833BE}"/>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3" name="Oval 3372">
                    <a:extLst>
                      <a:ext uri="{FF2B5EF4-FFF2-40B4-BE49-F238E27FC236}">
                        <a16:creationId xmlns:a16="http://schemas.microsoft.com/office/drawing/2014/main" id="{FD475CF3-C172-43A0-A256-2D5ACC9AEA9E}"/>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4" name="Oval 3373">
                    <a:extLst>
                      <a:ext uri="{FF2B5EF4-FFF2-40B4-BE49-F238E27FC236}">
                        <a16:creationId xmlns:a16="http://schemas.microsoft.com/office/drawing/2014/main" id="{CF36E6E9-AE46-41D3-A973-6DCECE6EC51A}"/>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5" name="Oval 3374">
                    <a:extLst>
                      <a:ext uri="{FF2B5EF4-FFF2-40B4-BE49-F238E27FC236}">
                        <a16:creationId xmlns:a16="http://schemas.microsoft.com/office/drawing/2014/main" id="{FBFF4543-5B0D-4255-A86B-CDEE6E1906E3}"/>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6" name="Oval 3375">
                    <a:extLst>
                      <a:ext uri="{FF2B5EF4-FFF2-40B4-BE49-F238E27FC236}">
                        <a16:creationId xmlns:a16="http://schemas.microsoft.com/office/drawing/2014/main" id="{F76E95F2-4869-4A05-B50D-C986329A251D}"/>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7" name="Oval 3376">
                    <a:extLst>
                      <a:ext uri="{FF2B5EF4-FFF2-40B4-BE49-F238E27FC236}">
                        <a16:creationId xmlns:a16="http://schemas.microsoft.com/office/drawing/2014/main" id="{B25BBAF9-41BE-44F9-B76B-3E4959AC8B13}"/>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8" name="Oval 3377">
                    <a:extLst>
                      <a:ext uri="{FF2B5EF4-FFF2-40B4-BE49-F238E27FC236}">
                        <a16:creationId xmlns:a16="http://schemas.microsoft.com/office/drawing/2014/main" id="{0B27C064-D8BD-43B6-8E71-6996DABF9FD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9" name="Oval 3378">
                    <a:extLst>
                      <a:ext uri="{FF2B5EF4-FFF2-40B4-BE49-F238E27FC236}">
                        <a16:creationId xmlns:a16="http://schemas.microsoft.com/office/drawing/2014/main" id="{F4278AD1-DC8C-4D96-9D51-A2C32A8BB739}"/>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0" name="Oval 3379">
                    <a:extLst>
                      <a:ext uri="{FF2B5EF4-FFF2-40B4-BE49-F238E27FC236}">
                        <a16:creationId xmlns:a16="http://schemas.microsoft.com/office/drawing/2014/main" id="{087C47C2-8A5E-4C42-B7FA-92FE667B14CE}"/>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1" name="Oval 3380">
                    <a:extLst>
                      <a:ext uri="{FF2B5EF4-FFF2-40B4-BE49-F238E27FC236}">
                        <a16:creationId xmlns:a16="http://schemas.microsoft.com/office/drawing/2014/main" id="{03880957-BFB7-41E1-885B-A41DD96D2A2F}"/>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382" name="Group 3381">
                <a:extLst>
                  <a:ext uri="{FF2B5EF4-FFF2-40B4-BE49-F238E27FC236}">
                    <a16:creationId xmlns:a16="http://schemas.microsoft.com/office/drawing/2014/main" id="{07D76E83-228F-49C0-A6AE-0197111F17C9}"/>
                  </a:ext>
                </a:extLst>
              </p:cNvPr>
              <p:cNvGrpSpPr/>
              <p:nvPr/>
            </p:nvGrpSpPr>
            <p:grpSpPr>
              <a:xfrm>
                <a:off x="878677" y="443140"/>
                <a:ext cx="259603" cy="1186862"/>
                <a:chOff x="1572281" y="324733"/>
                <a:chExt cx="583896" cy="2373562"/>
              </a:xfrm>
            </p:grpSpPr>
            <p:sp>
              <p:nvSpPr>
                <p:cNvPr id="3383" name="Rectangle 3382">
                  <a:extLst>
                    <a:ext uri="{FF2B5EF4-FFF2-40B4-BE49-F238E27FC236}">
                      <a16:creationId xmlns:a16="http://schemas.microsoft.com/office/drawing/2014/main" id="{A7CDD656-7BC1-423D-AFA7-D9F42F1B88B9}"/>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4" name="Rectangle: Rounded Corners 121">
                  <a:extLst>
                    <a:ext uri="{FF2B5EF4-FFF2-40B4-BE49-F238E27FC236}">
                      <a16:creationId xmlns:a16="http://schemas.microsoft.com/office/drawing/2014/main" id="{626773F7-37CE-4A2A-A6ED-660CAC0BAB0D}"/>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5" name="Rectangle: Rounded Corners 122">
                  <a:extLst>
                    <a:ext uri="{FF2B5EF4-FFF2-40B4-BE49-F238E27FC236}">
                      <a16:creationId xmlns:a16="http://schemas.microsoft.com/office/drawing/2014/main" id="{261216CF-6946-4214-A356-1369D3C8B00A}"/>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6" name="Oval 26">
                  <a:extLst>
                    <a:ext uri="{FF2B5EF4-FFF2-40B4-BE49-F238E27FC236}">
                      <a16:creationId xmlns:a16="http://schemas.microsoft.com/office/drawing/2014/main" id="{7009619F-FB8B-456E-B3BD-1D94B50C6C0C}"/>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87" name="Group 3386">
                <a:extLst>
                  <a:ext uri="{FF2B5EF4-FFF2-40B4-BE49-F238E27FC236}">
                    <a16:creationId xmlns:a16="http://schemas.microsoft.com/office/drawing/2014/main" id="{0D091770-1F92-4D2A-ACD0-62AF8DAFD23B}"/>
                  </a:ext>
                </a:extLst>
              </p:cNvPr>
              <p:cNvGrpSpPr/>
              <p:nvPr/>
            </p:nvGrpSpPr>
            <p:grpSpPr>
              <a:xfrm>
                <a:off x="1327746" y="425711"/>
                <a:ext cx="592292" cy="1209291"/>
                <a:chOff x="2654110" y="646170"/>
                <a:chExt cx="1233062" cy="2238492"/>
              </a:xfrm>
            </p:grpSpPr>
            <p:sp>
              <p:nvSpPr>
                <p:cNvPr id="3388" name="Rectangle: Rounded Corners 61">
                  <a:extLst>
                    <a:ext uri="{FF2B5EF4-FFF2-40B4-BE49-F238E27FC236}">
                      <a16:creationId xmlns:a16="http://schemas.microsoft.com/office/drawing/2014/main" id="{93BBD473-EB11-4C25-B685-63B5AAA0847F}"/>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9" name="Rectangle: Rounded Corners 61">
                  <a:extLst>
                    <a:ext uri="{FF2B5EF4-FFF2-40B4-BE49-F238E27FC236}">
                      <a16:creationId xmlns:a16="http://schemas.microsoft.com/office/drawing/2014/main" id="{91990772-718D-4CEB-A550-D3138B1DC3DA}"/>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0" name="Oval 3389">
                  <a:extLst>
                    <a:ext uri="{FF2B5EF4-FFF2-40B4-BE49-F238E27FC236}">
                      <a16:creationId xmlns:a16="http://schemas.microsoft.com/office/drawing/2014/main" id="{EF31A2DF-CBAA-4E3F-B47D-B48A9C0977B2}"/>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91" name="Group 3390">
                <a:extLst>
                  <a:ext uri="{FF2B5EF4-FFF2-40B4-BE49-F238E27FC236}">
                    <a16:creationId xmlns:a16="http://schemas.microsoft.com/office/drawing/2014/main" id="{81D7D85A-D36E-4A5A-A453-075AAD1C1B48}"/>
                  </a:ext>
                </a:extLst>
              </p:cNvPr>
              <p:cNvGrpSpPr/>
              <p:nvPr/>
            </p:nvGrpSpPr>
            <p:grpSpPr>
              <a:xfrm>
                <a:off x="2149889" y="425678"/>
                <a:ext cx="339440" cy="1211069"/>
                <a:chOff x="8913241" y="8073"/>
                <a:chExt cx="628871" cy="2139832"/>
              </a:xfrm>
            </p:grpSpPr>
            <p:sp>
              <p:nvSpPr>
                <p:cNvPr id="3392" name="Rectangle 3391">
                  <a:extLst>
                    <a:ext uri="{FF2B5EF4-FFF2-40B4-BE49-F238E27FC236}">
                      <a16:creationId xmlns:a16="http://schemas.microsoft.com/office/drawing/2014/main" id="{A0FC62AA-EF8C-4B61-B2AD-6ACA0C3C5B48}"/>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3" name="Rectangle: Rounded Corners 130">
                  <a:extLst>
                    <a:ext uri="{FF2B5EF4-FFF2-40B4-BE49-F238E27FC236}">
                      <a16:creationId xmlns:a16="http://schemas.microsoft.com/office/drawing/2014/main" id="{D7E05A7D-509B-48ED-B257-A622662B3A66}"/>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4" name="Rectangle: Rounded Corners 131">
                  <a:extLst>
                    <a:ext uri="{FF2B5EF4-FFF2-40B4-BE49-F238E27FC236}">
                      <a16:creationId xmlns:a16="http://schemas.microsoft.com/office/drawing/2014/main" id="{99C05DE7-972B-4427-98AA-D12D70045B6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5" name="Rectangle: Rounded Corners 63">
                  <a:extLst>
                    <a:ext uri="{FF2B5EF4-FFF2-40B4-BE49-F238E27FC236}">
                      <a16:creationId xmlns:a16="http://schemas.microsoft.com/office/drawing/2014/main" id="{7FE3DEC3-97D5-4514-9802-DE0ADFE4996D}"/>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6" name="Freeform: Shape 133">
                  <a:extLst>
                    <a:ext uri="{FF2B5EF4-FFF2-40B4-BE49-F238E27FC236}">
                      <a16:creationId xmlns:a16="http://schemas.microsoft.com/office/drawing/2014/main" id="{D44284A0-BA29-4D0B-AAF1-59FEECC8326E}"/>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7" name="Freeform: Shape 134">
                  <a:extLst>
                    <a:ext uri="{FF2B5EF4-FFF2-40B4-BE49-F238E27FC236}">
                      <a16:creationId xmlns:a16="http://schemas.microsoft.com/office/drawing/2014/main" id="{62DAB0F5-45A3-4996-8097-A854B5B718A4}"/>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8" name="Freeform: Shape 135">
                  <a:extLst>
                    <a:ext uri="{FF2B5EF4-FFF2-40B4-BE49-F238E27FC236}">
                      <a16:creationId xmlns:a16="http://schemas.microsoft.com/office/drawing/2014/main" id="{16C2D4E1-D900-4D39-B36E-DD30D89769B9}"/>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9" name="Freeform: Shape 136">
                  <a:extLst>
                    <a:ext uri="{FF2B5EF4-FFF2-40B4-BE49-F238E27FC236}">
                      <a16:creationId xmlns:a16="http://schemas.microsoft.com/office/drawing/2014/main" id="{25F41627-C65D-4F56-8669-F06A62106E16}"/>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0" name="Freeform: Shape 137">
                  <a:extLst>
                    <a:ext uri="{FF2B5EF4-FFF2-40B4-BE49-F238E27FC236}">
                      <a16:creationId xmlns:a16="http://schemas.microsoft.com/office/drawing/2014/main" id="{B29590C2-0956-4D1F-B491-562320C8FCF1}"/>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401" name="Group 3400">
                <a:extLst>
                  <a:ext uri="{FF2B5EF4-FFF2-40B4-BE49-F238E27FC236}">
                    <a16:creationId xmlns:a16="http://schemas.microsoft.com/office/drawing/2014/main" id="{1DC48B99-874C-4935-94FE-2A5DD941EFAB}"/>
                  </a:ext>
                </a:extLst>
              </p:cNvPr>
              <p:cNvGrpSpPr/>
              <p:nvPr/>
            </p:nvGrpSpPr>
            <p:grpSpPr>
              <a:xfrm>
                <a:off x="2599664" y="420987"/>
                <a:ext cx="732405" cy="1457555"/>
                <a:chOff x="1324854" y="1556045"/>
                <a:chExt cx="1547661" cy="2741634"/>
              </a:xfrm>
            </p:grpSpPr>
            <p:sp>
              <p:nvSpPr>
                <p:cNvPr id="3402" name="Rectangle: Rounded Corners 139">
                  <a:extLst>
                    <a:ext uri="{FF2B5EF4-FFF2-40B4-BE49-F238E27FC236}">
                      <a16:creationId xmlns:a16="http://schemas.microsoft.com/office/drawing/2014/main" id="{54E32361-9936-47C8-8728-78C49C43D411}"/>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3" name="Oval 3402">
                  <a:extLst>
                    <a:ext uri="{FF2B5EF4-FFF2-40B4-BE49-F238E27FC236}">
                      <a16:creationId xmlns:a16="http://schemas.microsoft.com/office/drawing/2014/main" id="{F5B3BFAC-603D-45B2-B8DE-33BF37A8A286}"/>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4" name="Oval 3403">
                  <a:extLst>
                    <a:ext uri="{FF2B5EF4-FFF2-40B4-BE49-F238E27FC236}">
                      <a16:creationId xmlns:a16="http://schemas.microsoft.com/office/drawing/2014/main" id="{2A389B76-EFF6-4C03-87DD-D6E973A6DBA0}"/>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5" name="Rectangle: Rounded Corners 142">
                  <a:extLst>
                    <a:ext uri="{FF2B5EF4-FFF2-40B4-BE49-F238E27FC236}">
                      <a16:creationId xmlns:a16="http://schemas.microsoft.com/office/drawing/2014/main" id="{F81A53E8-16C6-4024-A65B-97C7AAC68EC8}"/>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6" name="Picture 2" descr="Related image">
                <a:extLst>
                  <a:ext uri="{FF2B5EF4-FFF2-40B4-BE49-F238E27FC236}">
                    <a16:creationId xmlns:a16="http://schemas.microsoft.com/office/drawing/2014/main" id="{87577997-4E5D-4F0B-931C-CEB2C195B3A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407" name="Group 3406">
                <a:extLst>
                  <a:ext uri="{FF2B5EF4-FFF2-40B4-BE49-F238E27FC236}">
                    <a16:creationId xmlns:a16="http://schemas.microsoft.com/office/drawing/2014/main" id="{8897FB9B-47BA-42FD-8C65-E2C291249AC8}"/>
                  </a:ext>
                </a:extLst>
              </p:cNvPr>
              <p:cNvGrpSpPr/>
              <p:nvPr/>
            </p:nvGrpSpPr>
            <p:grpSpPr>
              <a:xfrm>
                <a:off x="3980968" y="393959"/>
                <a:ext cx="618259" cy="1619474"/>
                <a:chOff x="10963105" y="3257551"/>
                <a:chExt cx="535103" cy="1468878"/>
              </a:xfrm>
            </p:grpSpPr>
            <p:grpSp>
              <p:nvGrpSpPr>
                <p:cNvPr id="3408" name="Group 3407">
                  <a:extLst>
                    <a:ext uri="{FF2B5EF4-FFF2-40B4-BE49-F238E27FC236}">
                      <a16:creationId xmlns:a16="http://schemas.microsoft.com/office/drawing/2014/main" id="{D0E64453-74A4-4C80-AF8C-AD330D0B4EB4}"/>
                    </a:ext>
                  </a:extLst>
                </p:cNvPr>
                <p:cNvGrpSpPr/>
                <p:nvPr/>
              </p:nvGrpSpPr>
              <p:grpSpPr>
                <a:xfrm flipH="1">
                  <a:off x="11223830" y="3257551"/>
                  <a:ext cx="113186" cy="785614"/>
                  <a:chOff x="11230657" y="2643601"/>
                  <a:chExt cx="183114" cy="1270976"/>
                </a:xfrm>
              </p:grpSpPr>
              <p:sp>
                <p:nvSpPr>
                  <p:cNvPr id="3411" name="Rectangle: Rounded Corners 177">
                    <a:extLst>
                      <a:ext uri="{FF2B5EF4-FFF2-40B4-BE49-F238E27FC236}">
                        <a16:creationId xmlns:a16="http://schemas.microsoft.com/office/drawing/2014/main" id="{70DBFC69-0315-4922-B6B7-3DF2EF6BF47C}"/>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2" name="Rectangle: Rounded Corners 178">
                    <a:extLst>
                      <a:ext uri="{FF2B5EF4-FFF2-40B4-BE49-F238E27FC236}">
                        <a16:creationId xmlns:a16="http://schemas.microsoft.com/office/drawing/2014/main" id="{546E52C9-43B9-44B2-ADAA-2FA41362A706}"/>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09" name="Oval 3408">
                  <a:extLst>
                    <a:ext uri="{FF2B5EF4-FFF2-40B4-BE49-F238E27FC236}">
                      <a16:creationId xmlns:a16="http://schemas.microsoft.com/office/drawing/2014/main" id="{747E27F5-86D4-40D4-B35D-D0E5D081531F}"/>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0" name="Rectangle: Rounded Corners 6161">
                  <a:extLst>
                    <a:ext uri="{FF2B5EF4-FFF2-40B4-BE49-F238E27FC236}">
                      <a16:creationId xmlns:a16="http://schemas.microsoft.com/office/drawing/2014/main" id="{9FFC0826-C865-49B2-B3DB-F025D85A58A9}"/>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3"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8E51463D-AA84-499C-948F-A5B03FD7F9B1}"/>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sp>
        <p:nvSpPr>
          <p:cNvPr id="3344" name="Freeform: Shape 3343">
            <a:extLst>
              <a:ext uri="{FF2B5EF4-FFF2-40B4-BE49-F238E27FC236}">
                <a16:creationId xmlns:a16="http://schemas.microsoft.com/office/drawing/2014/main" id="{3F04F118-090B-49DE-BBBC-E09F0BC99641}"/>
              </a:ext>
            </a:extLst>
          </p:cNvPr>
          <p:cNvSpPr/>
          <p:nvPr/>
        </p:nvSpPr>
        <p:spPr>
          <a:xfrm flipV="1">
            <a:off x="4925343" y="-135619"/>
            <a:ext cx="4235159" cy="549502"/>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E48B23A0-7DD9-43B1-962D-588FAB9B6E95}"/>
              </a:ext>
            </a:extLst>
          </p:cNvPr>
          <p:cNvGrpSpPr/>
          <p:nvPr/>
        </p:nvGrpSpPr>
        <p:grpSpPr>
          <a:xfrm>
            <a:off x="1881639" y="30866"/>
            <a:ext cx="4334717" cy="2489216"/>
            <a:chOff x="313050" y="334265"/>
            <a:chExt cx="5145986" cy="2109920"/>
          </a:xfrm>
        </p:grpSpPr>
        <p:sp>
          <p:nvSpPr>
            <p:cNvPr id="2" name="Oval Callout 1"/>
            <p:cNvSpPr/>
            <p:nvPr/>
          </p:nvSpPr>
          <p:spPr>
            <a:xfrm>
              <a:off x="313050" y="334265"/>
              <a:ext cx="5145986" cy="2109920"/>
            </a:xfrm>
            <a:prstGeom prst="wedgeEllipseCallout">
              <a:avLst>
                <a:gd name="adj1" fmla="val 50241"/>
                <a:gd name="adj2" fmla="val 63297"/>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TextBox 2"/>
            <p:cNvSpPr txBox="1"/>
            <p:nvPr/>
          </p:nvSpPr>
          <p:spPr>
            <a:xfrm>
              <a:off x="1100964" y="592158"/>
              <a:ext cx="3980144" cy="1643537"/>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When I prepare breakfast, lunch and supper I record the amount prepared on the </a:t>
              </a:r>
              <a:r>
                <a:rPr kumimoji="0" lang="en-US" sz="2400" b="1" i="0" u="none" strike="noStrike" kern="1200" cap="none" spc="0" normalizeH="0" baseline="0" noProof="0" dirty="0">
                  <a:ln>
                    <a:noFill/>
                  </a:ln>
                  <a:solidFill>
                    <a:srgbClr val="000000"/>
                  </a:solidFill>
                  <a:effectLst/>
                  <a:uLnTx/>
                  <a:uFillTx/>
                  <a:latin typeface="Calibri"/>
                  <a:ea typeface="+mn-ea"/>
                  <a:cs typeface="+mn-cs"/>
                </a:rPr>
                <a:t>Production Worksheet</a:t>
              </a:r>
              <a:r>
                <a:rPr kumimoji="0" lang="en-US" sz="1800" b="1" i="0" u="none" strike="noStrike" kern="1200" cap="none" spc="0" normalizeH="0" baseline="0" noProof="0" dirty="0">
                  <a:ln>
                    <a:noFill/>
                  </a:ln>
                  <a:solidFill>
                    <a:srgbClr val="000000"/>
                  </a:solidFill>
                  <a:effectLst/>
                  <a:uLnTx/>
                  <a:uFillTx/>
                  <a:latin typeface="Calibri"/>
                  <a:ea typeface="+mn-ea"/>
                  <a:cs typeface="+mn-cs"/>
                </a:rPr>
                <a:t>. </a:t>
              </a:r>
              <a:endParaRPr kumimoji="0" lang="en-US" sz="2400" b="0" i="0" u="none" strike="noStrike" kern="1200" cap="none" spc="0" normalizeH="0" baseline="0" noProof="0" dirty="0">
                <a:ln>
                  <a:noFill/>
                </a:ln>
                <a:solidFill>
                  <a:srgbClr val="000000"/>
                </a:solidFill>
                <a:effectLst/>
                <a:uLnTx/>
                <a:uFillTx/>
                <a:latin typeface="Calibri"/>
                <a:ea typeface="+mn-ea"/>
                <a:cs typeface="+mn-cs"/>
              </a:endParaRPr>
            </a:p>
          </p:txBody>
        </p:sp>
      </p:grpSp>
      <p:pic>
        <p:nvPicPr>
          <p:cNvPr id="2039" name="Picture 2">
            <a:extLst>
              <a:ext uri="{FF2B5EF4-FFF2-40B4-BE49-F238E27FC236}">
                <a16:creationId xmlns:a16="http://schemas.microsoft.com/office/drawing/2014/main" id="{2BA91FCC-1C10-41A0-8F7F-2A72F1DEDFE5}"/>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5395" t="10950" r="4290" b="4938"/>
          <a:stretch/>
        </p:blipFill>
        <p:spPr bwMode="auto">
          <a:xfrm>
            <a:off x="73154" y="2556516"/>
            <a:ext cx="5547425" cy="4064951"/>
          </a:xfrm>
          <a:prstGeom prst="rect">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pic>
      <p:sp>
        <p:nvSpPr>
          <p:cNvPr id="16" name="TextBox 15">
            <a:extLst>
              <a:ext uri="{FF2B5EF4-FFF2-40B4-BE49-F238E27FC236}">
                <a16:creationId xmlns:a16="http://schemas.microsoft.com/office/drawing/2014/main" id="{F6C89BEF-ECA6-42BD-8830-2AD530204626}"/>
              </a:ext>
            </a:extLst>
          </p:cNvPr>
          <p:cNvSpPr txBox="1"/>
          <p:nvPr/>
        </p:nvSpPr>
        <p:spPr>
          <a:xfrm>
            <a:off x="3120699" y="4151753"/>
            <a:ext cx="744713" cy="329802"/>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750</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0" name="TextBox 2039">
            <a:extLst>
              <a:ext uri="{FF2B5EF4-FFF2-40B4-BE49-F238E27FC236}">
                <a16:creationId xmlns:a16="http://schemas.microsoft.com/office/drawing/2014/main" id="{252A020C-A99C-4C47-AA1A-2C13EDB4433C}"/>
              </a:ext>
            </a:extLst>
          </p:cNvPr>
          <p:cNvSpPr txBox="1"/>
          <p:nvPr/>
        </p:nvSpPr>
        <p:spPr>
          <a:xfrm>
            <a:off x="3112571" y="4372341"/>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250</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1" name="TextBox 2040">
            <a:extLst>
              <a:ext uri="{FF2B5EF4-FFF2-40B4-BE49-F238E27FC236}">
                <a16:creationId xmlns:a16="http://schemas.microsoft.com/office/drawing/2014/main" id="{81C0CCB6-190C-4DDE-9896-47243A819BD3}"/>
              </a:ext>
            </a:extLst>
          </p:cNvPr>
          <p:cNvSpPr txBox="1"/>
          <p:nvPr/>
        </p:nvSpPr>
        <p:spPr>
          <a:xfrm>
            <a:off x="3137857" y="4694923"/>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250</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2" name="TextBox 2041">
            <a:extLst>
              <a:ext uri="{FF2B5EF4-FFF2-40B4-BE49-F238E27FC236}">
                <a16:creationId xmlns:a16="http://schemas.microsoft.com/office/drawing/2014/main" id="{B8D67686-EE32-4D61-927B-E0EC5B7D1918}"/>
              </a:ext>
            </a:extLst>
          </p:cNvPr>
          <p:cNvSpPr txBox="1"/>
          <p:nvPr/>
        </p:nvSpPr>
        <p:spPr>
          <a:xfrm>
            <a:off x="3112571" y="4882241"/>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300</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3" name="TextBox 2042">
            <a:extLst>
              <a:ext uri="{FF2B5EF4-FFF2-40B4-BE49-F238E27FC236}">
                <a16:creationId xmlns:a16="http://schemas.microsoft.com/office/drawing/2014/main" id="{111B8712-0884-4AE4-93DC-CBFE8DBC9837}"/>
              </a:ext>
            </a:extLst>
          </p:cNvPr>
          <p:cNvSpPr txBox="1"/>
          <p:nvPr/>
        </p:nvSpPr>
        <p:spPr>
          <a:xfrm>
            <a:off x="3146133" y="4983681"/>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18</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4" name="TextBox 2043">
            <a:extLst>
              <a:ext uri="{FF2B5EF4-FFF2-40B4-BE49-F238E27FC236}">
                <a16:creationId xmlns:a16="http://schemas.microsoft.com/office/drawing/2014/main" id="{9B89A5A1-CC18-4926-90EF-1A5D88E28CD1}"/>
              </a:ext>
            </a:extLst>
          </p:cNvPr>
          <p:cNvSpPr txBox="1"/>
          <p:nvPr/>
        </p:nvSpPr>
        <p:spPr>
          <a:xfrm>
            <a:off x="3112131" y="5186649"/>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425</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2045" name="TextBox 2044">
            <a:extLst>
              <a:ext uri="{FF2B5EF4-FFF2-40B4-BE49-F238E27FC236}">
                <a16:creationId xmlns:a16="http://schemas.microsoft.com/office/drawing/2014/main" id="{F4B20330-FB6F-4997-AD35-774C6EEEA874}"/>
              </a:ext>
            </a:extLst>
          </p:cNvPr>
          <p:cNvSpPr txBox="1"/>
          <p:nvPr/>
        </p:nvSpPr>
        <p:spPr>
          <a:xfrm>
            <a:off x="3112131" y="5483168"/>
            <a:ext cx="744713" cy="276999"/>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750</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grpSp>
        <p:nvGrpSpPr>
          <p:cNvPr id="7" name="Group 6">
            <a:extLst>
              <a:ext uri="{FF2B5EF4-FFF2-40B4-BE49-F238E27FC236}">
                <a16:creationId xmlns:a16="http://schemas.microsoft.com/office/drawing/2014/main" id="{A3FD42F3-D1B3-466A-B337-69DEAD7F1E26}"/>
              </a:ext>
            </a:extLst>
          </p:cNvPr>
          <p:cNvGrpSpPr/>
          <p:nvPr/>
        </p:nvGrpSpPr>
        <p:grpSpPr>
          <a:xfrm>
            <a:off x="6654265" y="2063188"/>
            <a:ext cx="1365911" cy="4552400"/>
            <a:chOff x="11752191" y="1479159"/>
            <a:chExt cx="1365911" cy="4552400"/>
          </a:xfrm>
        </p:grpSpPr>
        <p:grpSp>
          <p:nvGrpSpPr>
            <p:cNvPr id="496" name="Group 495">
              <a:extLst>
                <a:ext uri="{FF2B5EF4-FFF2-40B4-BE49-F238E27FC236}">
                  <a16:creationId xmlns:a16="http://schemas.microsoft.com/office/drawing/2014/main" id="{F331C63C-D4CF-4258-9743-0771E68B3D05}"/>
                </a:ext>
              </a:extLst>
            </p:cNvPr>
            <p:cNvGrpSpPr/>
            <p:nvPr/>
          </p:nvGrpSpPr>
          <p:grpSpPr>
            <a:xfrm>
              <a:off x="12549668" y="5628238"/>
              <a:ext cx="330708" cy="403321"/>
              <a:chOff x="3312043" y="4084938"/>
              <a:chExt cx="189762" cy="211269"/>
            </a:xfrm>
          </p:grpSpPr>
          <p:sp>
            <p:nvSpPr>
              <p:cNvPr id="534" name="Chord 533">
                <a:extLst>
                  <a:ext uri="{FF2B5EF4-FFF2-40B4-BE49-F238E27FC236}">
                    <a16:creationId xmlns:a16="http://schemas.microsoft.com/office/drawing/2014/main" id="{24A57D72-E5FF-4057-AEEF-98E33E4573CB}"/>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5" name="Chord 534">
                <a:extLst>
                  <a:ext uri="{FF2B5EF4-FFF2-40B4-BE49-F238E27FC236}">
                    <a16:creationId xmlns:a16="http://schemas.microsoft.com/office/drawing/2014/main" id="{02AF65A0-F161-4626-B37A-525A9C22A021}"/>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98" name="Group 497">
              <a:extLst>
                <a:ext uri="{FF2B5EF4-FFF2-40B4-BE49-F238E27FC236}">
                  <a16:creationId xmlns:a16="http://schemas.microsoft.com/office/drawing/2014/main" id="{005559E9-6C24-4694-8FA6-4589E337C8B0}"/>
                </a:ext>
              </a:extLst>
            </p:cNvPr>
            <p:cNvGrpSpPr/>
            <p:nvPr/>
          </p:nvGrpSpPr>
          <p:grpSpPr>
            <a:xfrm>
              <a:off x="12016586" y="5597525"/>
              <a:ext cx="330708" cy="403321"/>
              <a:chOff x="3312043" y="4084938"/>
              <a:chExt cx="189762" cy="211269"/>
            </a:xfrm>
          </p:grpSpPr>
          <p:sp>
            <p:nvSpPr>
              <p:cNvPr id="532" name="Chord 531">
                <a:extLst>
                  <a:ext uri="{FF2B5EF4-FFF2-40B4-BE49-F238E27FC236}">
                    <a16:creationId xmlns:a16="http://schemas.microsoft.com/office/drawing/2014/main" id="{70308945-BED9-4717-9124-10EC246AFE71}"/>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3" name="Chord 532">
                <a:extLst>
                  <a:ext uri="{FF2B5EF4-FFF2-40B4-BE49-F238E27FC236}">
                    <a16:creationId xmlns:a16="http://schemas.microsoft.com/office/drawing/2014/main" id="{5363E70A-938A-4302-B033-BC090F5D13E1}"/>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520" name="Flowchart: Manual Operation 26">
              <a:extLst>
                <a:ext uri="{FF2B5EF4-FFF2-40B4-BE49-F238E27FC236}">
                  <a16:creationId xmlns:a16="http://schemas.microsoft.com/office/drawing/2014/main" id="{9333ABFF-6B6B-41DD-8ACD-9838AFA46C53}"/>
                </a:ext>
              </a:extLst>
            </p:cNvPr>
            <p:cNvSpPr/>
            <p:nvPr/>
          </p:nvSpPr>
          <p:spPr>
            <a:xfrm rot="230863" flipV="1">
              <a:off x="12011262" y="45355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97" name="Flowchart: Manual Operation 26">
              <a:extLst>
                <a:ext uri="{FF2B5EF4-FFF2-40B4-BE49-F238E27FC236}">
                  <a16:creationId xmlns:a16="http://schemas.microsoft.com/office/drawing/2014/main" id="{89C9DBE6-CDDB-43CD-BA42-56378E6010AD}"/>
                </a:ext>
              </a:extLst>
            </p:cNvPr>
            <p:cNvSpPr/>
            <p:nvPr/>
          </p:nvSpPr>
          <p:spPr>
            <a:xfrm rot="21326916" flipV="1">
              <a:off x="12439684" y="45299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99" name="Rectangle: Single Corner Snipped 29">
              <a:extLst>
                <a:ext uri="{FF2B5EF4-FFF2-40B4-BE49-F238E27FC236}">
                  <a16:creationId xmlns:a16="http://schemas.microsoft.com/office/drawing/2014/main" id="{6BC52633-EB71-4597-B7C5-21F972E3A38C}"/>
                </a:ext>
              </a:extLst>
            </p:cNvPr>
            <p:cNvSpPr/>
            <p:nvPr/>
          </p:nvSpPr>
          <p:spPr>
            <a:xfrm flipH="1">
              <a:off x="11994176" y="33157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4" name="Group 13">
              <a:extLst>
                <a:ext uri="{FF2B5EF4-FFF2-40B4-BE49-F238E27FC236}">
                  <a16:creationId xmlns:a16="http://schemas.microsoft.com/office/drawing/2014/main" id="{BDE63D53-92BF-40AE-809A-13EF071469D6}"/>
                </a:ext>
              </a:extLst>
            </p:cNvPr>
            <p:cNvGrpSpPr/>
            <p:nvPr/>
          </p:nvGrpSpPr>
          <p:grpSpPr>
            <a:xfrm>
              <a:off x="11945431" y="3649423"/>
              <a:ext cx="941194" cy="1477321"/>
              <a:chOff x="13741663" y="2988237"/>
              <a:chExt cx="769495" cy="1347075"/>
            </a:xfrm>
          </p:grpSpPr>
          <p:sp>
            <p:nvSpPr>
              <p:cNvPr id="1960" name="Freeform: Shape 1959">
                <a:extLst>
                  <a:ext uri="{FF2B5EF4-FFF2-40B4-BE49-F238E27FC236}">
                    <a16:creationId xmlns:a16="http://schemas.microsoft.com/office/drawing/2014/main" id="{65A07A79-5AC0-4151-8D49-EC6A918798A8}"/>
                  </a:ext>
                </a:extLst>
              </p:cNvPr>
              <p:cNvSpPr/>
              <p:nvPr/>
            </p:nvSpPr>
            <p:spPr>
              <a:xfrm>
                <a:off x="13741663" y="2988237"/>
                <a:ext cx="769495" cy="1347075"/>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chemeClr val="accent2">
                  <a:lumMod val="50000"/>
                </a:schemeClr>
              </a:solidFill>
              <a:ln w="6350">
                <a:solidFill>
                  <a:srgbClr val="4D373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961" name="Picture 2">
                <a:extLst>
                  <a:ext uri="{FF2B5EF4-FFF2-40B4-BE49-F238E27FC236}">
                    <a16:creationId xmlns:a16="http://schemas.microsoft.com/office/drawing/2014/main" id="{C54C72E6-3B76-4F28-8404-2497B23B359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l="5074" t="9838" r="3454" b="3346"/>
              <a:stretch/>
            </p:blipFill>
            <p:spPr bwMode="auto">
              <a:xfrm rot="16200000">
                <a:off x="13601615" y="3434046"/>
                <a:ext cx="1058475" cy="645257"/>
              </a:xfrm>
              <a:prstGeom prst="rect">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pic>
          <p:sp>
            <p:nvSpPr>
              <p:cNvPr id="13" name="Rectangle: Top Corners Snipped 12">
                <a:extLst>
                  <a:ext uri="{FF2B5EF4-FFF2-40B4-BE49-F238E27FC236}">
                    <a16:creationId xmlns:a16="http://schemas.microsoft.com/office/drawing/2014/main" id="{5F3F8A03-5DE8-4577-A5A1-7CA5D1CA4203}"/>
                  </a:ext>
                </a:extLst>
              </p:cNvPr>
              <p:cNvSpPr/>
              <p:nvPr/>
            </p:nvSpPr>
            <p:spPr>
              <a:xfrm flipV="1">
                <a:off x="13973411" y="3198534"/>
                <a:ext cx="290478" cy="71739"/>
              </a:xfrm>
              <a:prstGeom prst="snip2SameRect">
                <a:avLst>
                  <a:gd name="adj1" fmla="val 50000"/>
                  <a:gd name="adj2" fmla="val 0"/>
                </a:avLst>
              </a:prstGeom>
              <a:solidFill>
                <a:srgbClr val="BFBFBF"/>
              </a:solidFill>
              <a:ln w="31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500" name="Oval 499">
              <a:extLst>
                <a:ext uri="{FF2B5EF4-FFF2-40B4-BE49-F238E27FC236}">
                  <a16:creationId xmlns:a16="http://schemas.microsoft.com/office/drawing/2014/main" id="{32953624-6193-4F3F-961A-66C816AEF5A0}"/>
                </a:ext>
              </a:extLst>
            </p:cNvPr>
            <p:cNvSpPr/>
            <p:nvPr/>
          </p:nvSpPr>
          <p:spPr>
            <a:xfrm>
              <a:off x="11781475" y="23270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01" name="Oval 500">
              <a:extLst>
                <a:ext uri="{FF2B5EF4-FFF2-40B4-BE49-F238E27FC236}">
                  <a16:creationId xmlns:a16="http://schemas.microsoft.com/office/drawing/2014/main" id="{1F1A0160-F7C6-45D6-B4A9-A2508B56C899}"/>
                </a:ext>
              </a:extLst>
            </p:cNvPr>
            <p:cNvSpPr/>
            <p:nvPr/>
          </p:nvSpPr>
          <p:spPr>
            <a:xfrm>
              <a:off x="12933346" y="23144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2" name="Flowchart: Off-page Connector 501">
              <a:extLst>
                <a:ext uri="{FF2B5EF4-FFF2-40B4-BE49-F238E27FC236}">
                  <a16:creationId xmlns:a16="http://schemas.microsoft.com/office/drawing/2014/main" id="{25538E48-0AB3-4A69-9EAC-A3F67D7A4EAC}"/>
                </a:ext>
              </a:extLst>
            </p:cNvPr>
            <p:cNvSpPr/>
            <p:nvPr/>
          </p:nvSpPr>
          <p:spPr>
            <a:xfrm>
              <a:off x="12286675" y="30267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3" name="Oval 502">
              <a:extLst>
                <a:ext uri="{FF2B5EF4-FFF2-40B4-BE49-F238E27FC236}">
                  <a16:creationId xmlns:a16="http://schemas.microsoft.com/office/drawing/2014/main" id="{13F652CC-91A1-4585-9F44-D9C50848273F}"/>
                </a:ext>
              </a:extLst>
            </p:cNvPr>
            <p:cNvSpPr/>
            <p:nvPr/>
          </p:nvSpPr>
          <p:spPr>
            <a:xfrm>
              <a:off x="11862305" y="17175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7" name="Isosceles Triangle 506">
              <a:extLst>
                <a:ext uri="{FF2B5EF4-FFF2-40B4-BE49-F238E27FC236}">
                  <a16:creationId xmlns:a16="http://schemas.microsoft.com/office/drawing/2014/main" id="{26A34D7E-806E-4038-8467-927A328AE321}"/>
                </a:ext>
              </a:extLst>
            </p:cNvPr>
            <p:cNvSpPr/>
            <p:nvPr/>
          </p:nvSpPr>
          <p:spPr>
            <a:xfrm rot="10800000">
              <a:off x="12272000" y="28302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8" name="Oval 507">
              <a:extLst>
                <a:ext uri="{FF2B5EF4-FFF2-40B4-BE49-F238E27FC236}">
                  <a16:creationId xmlns:a16="http://schemas.microsoft.com/office/drawing/2014/main" id="{E5953C3A-1313-4A6E-9E58-7A585E0F4F28}"/>
                </a:ext>
              </a:extLst>
            </p:cNvPr>
            <p:cNvSpPr/>
            <p:nvPr/>
          </p:nvSpPr>
          <p:spPr>
            <a:xfrm rot="21284756">
              <a:off x="12065184" y="23679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9" name="Oval 508">
              <a:extLst>
                <a:ext uri="{FF2B5EF4-FFF2-40B4-BE49-F238E27FC236}">
                  <a16:creationId xmlns:a16="http://schemas.microsoft.com/office/drawing/2014/main" id="{9738DD9F-33C0-416E-A7EC-81548ABE8722}"/>
                </a:ext>
              </a:extLst>
            </p:cNvPr>
            <p:cNvSpPr/>
            <p:nvPr/>
          </p:nvSpPr>
          <p:spPr>
            <a:xfrm>
              <a:off x="12145188" y="24560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0" name="Oval 509">
              <a:extLst>
                <a:ext uri="{FF2B5EF4-FFF2-40B4-BE49-F238E27FC236}">
                  <a16:creationId xmlns:a16="http://schemas.microsoft.com/office/drawing/2014/main" id="{F08523E9-1271-4947-8209-F010764F34D8}"/>
                </a:ext>
              </a:extLst>
            </p:cNvPr>
            <p:cNvSpPr/>
            <p:nvPr/>
          </p:nvSpPr>
          <p:spPr>
            <a:xfrm rot="315244" flipH="1">
              <a:off x="12592960" y="23547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1" name="Oval 510">
              <a:extLst>
                <a:ext uri="{FF2B5EF4-FFF2-40B4-BE49-F238E27FC236}">
                  <a16:creationId xmlns:a16="http://schemas.microsoft.com/office/drawing/2014/main" id="{7C9113D4-12E3-4F65-BD85-34BE98A25BB4}"/>
                </a:ext>
              </a:extLst>
            </p:cNvPr>
            <p:cNvSpPr/>
            <p:nvPr/>
          </p:nvSpPr>
          <p:spPr>
            <a:xfrm>
              <a:off x="12670954" y="24560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2" name="Flowchart: Terminator 511">
              <a:extLst>
                <a:ext uri="{FF2B5EF4-FFF2-40B4-BE49-F238E27FC236}">
                  <a16:creationId xmlns:a16="http://schemas.microsoft.com/office/drawing/2014/main" id="{A855B52C-4F29-4B4B-B5A7-2E55D9A78575}"/>
                </a:ext>
              </a:extLst>
            </p:cNvPr>
            <p:cNvSpPr/>
            <p:nvPr/>
          </p:nvSpPr>
          <p:spPr>
            <a:xfrm rot="21216315">
              <a:off x="12047061" y="22627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3" name="Flowchart: Terminator 512">
              <a:extLst>
                <a:ext uri="{FF2B5EF4-FFF2-40B4-BE49-F238E27FC236}">
                  <a16:creationId xmlns:a16="http://schemas.microsoft.com/office/drawing/2014/main" id="{AB2E087A-9F58-4801-85E0-7ADB341BD4F8}"/>
                </a:ext>
              </a:extLst>
            </p:cNvPr>
            <p:cNvSpPr/>
            <p:nvPr/>
          </p:nvSpPr>
          <p:spPr>
            <a:xfrm rot="174846">
              <a:off x="12625400" y="22699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4" name="Moon 513">
              <a:extLst>
                <a:ext uri="{FF2B5EF4-FFF2-40B4-BE49-F238E27FC236}">
                  <a16:creationId xmlns:a16="http://schemas.microsoft.com/office/drawing/2014/main" id="{815C5021-D6D8-4778-A99E-4D0114EE9C5F}"/>
                </a:ext>
              </a:extLst>
            </p:cNvPr>
            <p:cNvSpPr/>
            <p:nvPr/>
          </p:nvSpPr>
          <p:spPr>
            <a:xfrm rot="5400000">
              <a:off x="12013359" y="13123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15" name="Moon 514">
              <a:extLst>
                <a:ext uri="{FF2B5EF4-FFF2-40B4-BE49-F238E27FC236}">
                  <a16:creationId xmlns:a16="http://schemas.microsoft.com/office/drawing/2014/main" id="{2D9F1A16-F29C-48BA-8ACE-F8971806DFDE}"/>
                </a:ext>
              </a:extLst>
            </p:cNvPr>
            <p:cNvSpPr/>
            <p:nvPr/>
          </p:nvSpPr>
          <p:spPr>
            <a:xfrm rot="5400000">
              <a:off x="12134403" y="14454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16" name="Oval 515">
              <a:extLst>
                <a:ext uri="{FF2B5EF4-FFF2-40B4-BE49-F238E27FC236}">
                  <a16:creationId xmlns:a16="http://schemas.microsoft.com/office/drawing/2014/main" id="{07BBC4D7-595C-413B-90D9-0EAAF2838762}"/>
                </a:ext>
              </a:extLst>
            </p:cNvPr>
            <p:cNvSpPr/>
            <p:nvPr/>
          </p:nvSpPr>
          <p:spPr>
            <a:xfrm>
              <a:off x="12220393" y="15604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18" name="Right Triangle 517">
              <a:extLst>
                <a:ext uri="{FF2B5EF4-FFF2-40B4-BE49-F238E27FC236}">
                  <a16:creationId xmlns:a16="http://schemas.microsoft.com/office/drawing/2014/main" id="{33AB3091-67DC-42B9-A413-6EFEF95DE3D2}"/>
                </a:ext>
              </a:extLst>
            </p:cNvPr>
            <p:cNvSpPr/>
            <p:nvPr/>
          </p:nvSpPr>
          <p:spPr>
            <a:xfrm rot="8699319">
              <a:off x="12124293" y="32755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9" name="Right Triangle 518">
              <a:extLst>
                <a:ext uri="{FF2B5EF4-FFF2-40B4-BE49-F238E27FC236}">
                  <a16:creationId xmlns:a16="http://schemas.microsoft.com/office/drawing/2014/main" id="{3650B3BE-5416-4E41-BEB3-7DC25CE2C6BA}"/>
                </a:ext>
              </a:extLst>
            </p:cNvPr>
            <p:cNvSpPr/>
            <p:nvPr/>
          </p:nvSpPr>
          <p:spPr>
            <a:xfrm rot="12900681" flipH="1">
              <a:off x="12540871" y="32755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3" name="Flowchart: Connector 522">
              <a:extLst>
                <a:ext uri="{FF2B5EF4-FFF2-40B4-BE49-F238E27FC236}">
                  <a16:creationId xmlns:a16="http://schemas.microsoft.com/office/drawing/2014/main" id="{9EC508B1-862C-483D-904D-83B6C601C9EB}"/>
                </a:ext>
              </a:extLst>
            </p:cNvPr>
            <p:cNvSpPr/>
            <p:nvPr/>
          </p:nvSpPr>
          <p:spPr>
            <a:xfrm>
              <a:off x="12401111" y="35275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24" name="Flowchart: Connector 523">
              <a:extLst>
                <a:ext uri="{FF2B5EF4-FFF2-40B4-BE49-F238E27FC236}">
                  <a16:creationId xmlns:a16="http://schemas.microsoft.com/office/drawing/2014/main" id="{DB82B384-7A73-448A-8D9C-82D9F018FD23}"/>
                </a:ext>
              </a:extLst>
            </p:cNvPr>
            <p:cNvSpPr/>
            <p:nvPr/>
          </p:nvSpPr>
          <p:spPr>
            <a:xfrm>
              <a:off x="12401111" y="36539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F8946D6D-4B91-4AA7-A9CB-4F6CB6F18C6D}"/>
                </a:ext>
              </a:extLst>
            </p:cNvPr>
            <p:cNvGrpSpPr/>
            <p:nvPr/>
          </p:nvGrpSpPr>
          <p:grpSpPr>
            <a:xfrm>
              <a:off x="12791667" y="3601919"/>
              <a:ext cx="310054" cy="771129"/>
              <a:chOff x="15395698" y="3538225"/>
              <a:chExt cx="310054" cy="771129"/>
            </a:xfrm>
          </p:grpSpPr>
          <p:sp>
            <p:nvSpPr>
              <p:cNvPr id="536" name="Flowchart: Terminator 535">
                <a:extLst>
                  <a:ext uri="{FF2B5EF4-FFF2-40B4-BE49-F238E27FC236}">
                    <a16:creationId xmlns:a16="http://schemas.microsoft.com/office/drawing/2014/main" id="{079F6CE7-E93C-4D54-A10A-A4CBFD7BD96D}"/>
                  </a:ext>
                </a:extLst>
              </p:cNvPr>
              <p:cNvSpPr/>
              <p:nvPr/>
            </p:nvSpPr>
            <p:spPr>
              <a:xfrm rot="9751687" flipH="1">
                <a:off x="15524114" y="3538225"/>
                <a:ext cx="181638" cy="639509"/>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7" name="Freeform: Shape 536">
                <a:extLst>
                  <a:ext uri="{FF2B5EF4-FFF2-40B4-BE49-F238E27FC236}">
                    <a16:creationId xmlns:a16="http://schemas.microsoft.com/office/drawing/2014/main" id="{A00785FF-687C-4FC0-BF6D-1C7D49AA7C82}"/>
                  </a:ext>
                </a:extLst>
              </p:cNvPr>
              <p:cNvSpPr/>
              <p:nvPr/>
            </p:nvSpPr>
            <p:spPr>
              <a:xfrm rot="6783804" flipH="1">
                <a:off x="15390019" y="404072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517" name="Flowchart: Delay 516">
              <a:extLst>
                <a:ext uri="{FF2B5EF4-FFF2-40B4-BE49-F238E27FC236}">
                  <a16:creationId xmlns:a16="http://schemas.microsoft.com/office/drawing/2014/main" id="{7A8F16FD-7B8E-4482-83C4-72698CA52A5E}"/>
                </a:ext>
              </a:extLst>
            </p:cNvPr>
            <p:cNvSpPr/>
            <p:nvPr/>
          </p:nvSpPr>
          <p:spPr>
            <a:xfrm rot="19976169">
              <a:off x="12709284" y="32656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525" name="Group 524">
              <a:extLst>
                <a:ext uri="{FF2B5EF4-FFF2-40B4-BE49-F238E27FC236}">
                  <a16:creationId xmlns:a16="http://schemas.microsoft.com/office/drawing/2014/main" id="{A0278F1A-47F0-433A-9CD6-CDA5C8EB5C8E}"/>
                </a:ext>
              </a:extLst>
            </p:cNvPr>
            <p:cNvGrpSpPr/>
            <p:nvPr/>
          </p:nvGrpSpPr>
          <p:grpSpPr>
            <a:xfrm>
              <a:off x="12552467" y="3438167"/>
              <a:ext cx="325110" cy="522802"/>
              <a:chOff x="859632" y="2338402"/>
              <a:chExt cx="571500" cy="788345"/>
            </a:xfrm>
          </p:grpSpPr>
          <p:sp>
            <p:nvSpPr>
              <p:cNvPr id="530" name="Rectangle 529">
                <a:extLst>
                  <a:ext uri="{FF2B5EF4-FFF2-40B4-BE49-F238E27FC236}">
                    <a16:creationId xmlns:a16="http://schemas.microsoft.com/office/drawing/2014/main" id="{99BD332D-4BF9-4978-AB0E-F7945F45611C}"/>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31" name="Picture 530">
                <a:extLst>
                  <a:ext uri="{FF2B5EF4-FFF2-40B4-BE49-F238E27FC236}">
                    <a16:creationId xmlns:a16="http://schemas.microsoft.com/office/drawing/2014/main" id="{365F70DC-4F09-45DF-B962-6B0528323B7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nvGrpSpPr>
            <p:cNvPr id="6" name="Group 5">
              <a:extLst>
                <a:ext uri="{FF2B5EF4-FFF2-40B4-BE49-F238E27FC236}">
                  <a16:creationId xmlns:a16="http://schemas.microsoft.com/office/drawing/2014/main" id="{FE362B50-918A-4D31-9C0B-4820948D1E98}"/>
                </a:ext>
              </a:extLst>
            </p:cNvPr>
            <p:cNvGrpSpPr/>
            <p:nvPr/>
          </p:nvGrpSpPr>
          <p:grpSpPr>
            <a:xfrm>
              <a:off x="11752191" y="3601919"/>
              <a:ext cx="302216" cy="771129"/>
              <a:chOff x="11688691" y="3650873"/>
              <a:chExt cx="302216" cy="771129"/>
            </a:xfrm>
          </p:grpSpPr>
          <p:sp>
            <p:nvSpPr>
              <p:cNvPr id="539" name="Flowchart: Terminator 538">
                <a:extLst>
                  <a:ext uri="{FF2B5EF4-FFF2-40B4-BE49-F238E27FC236}">
                    <a16:creationId xmlns:a16="http://schemas.microsoft.com/office/drawing/2014/main" id="{CC697E0F-4068-4AC7-8D8C-643032B87729}"/>
                  </a:ext>
                </a:extLst>
              </p:cNvPr>
              <p:cNvSpPr/>
              <p:nvPr/>
            </p:nvSpPr>
            <p:spPr>
              <a:xfrm rot="11848313">
                <a:off x="11688691" y="3650873"/>
                <a:ext cx="181638" cy="639509"/>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40" name="Freeform: Shape 539">
                <a:extLst>
                  <a:ext uri="{FF2B5EF4-FFF2-40B4-BE49-F238E27FC236}">
                    <a16:creationId xmlns:a16="http://schemas.microsoft.com/office/drawing/2014/main" id="{55D1FB57-45FD-4501-97F0-65F1AF8A7C74}"/>
                  </a:ext>
                </a:extLst>
              </p:cNvPr>
              <p:cNvSpPr/>
              <p:nvPr/>
            </p:nvSpPr>
            <p:spPr>
              <a:xfrm rot="14816196">
                <a:off x="11722274" y="415336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506" name="Flowchart: Delay 505">
              <a:extLst>
                <a:ext uri="{FF2B5EF4-FFF2-40B4-BE49-F238E27FC236}">
                  <a16:creationId xmlns:a16="http://schemas.microsoft.com/office/drawing/2014/main" id="{7C110953-CD29-4667-B93E-302D34916A00}"/>
                </a:ext>
              </a:extLst>
            </p:cNvPr>
            <p:cNvSpPr/>
            <p:nvPr/>
          </p:nvSpPr>
          <p:spPr>
            <a:xfrm rot="1478619" flipH="1">
              <a:off x="11792980" y="32802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Tree>
    <p:extLst>
      <p:ext uri="{BB962C8B-B14F-4D97-AF65-F5344CB8AC3E}">
        <p14:creationId xmlns:p14="http://schemas.microsoft.com/office/powerpoint/2010/main" val="1468978162"/>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8"/>
                                        </p:tgtEl>
                                        <p:attrNameLst>
                                          <p:attrName>style.visibility</p:attrName>
                                        </p:attrNameLst>
                                      </p:cBhvr>
                                      <p:to>
                                        <p:strVal val="hidden"/>
                                      </p:to>
                                    </p:set>
                                  </p:childTnLst>
                                </p:cTn>
                              </p:par>
                              <p:par>
                                <p:cTn id="7" presetID="31" presetClass="entr" presetSubtype="0" fill="hold" nodeType="withEffect">
                                  <p:stCondLst>
                                    <p:cond delay="0"/>
                                  </p:stCondLst>
                                  <p:childTnLst>
                                    <p:set>
                                      <p:cBhvr>
                                        <p:cTn id="8" dur="1" fill="hold">
                                          <p:stCondLst>
                                            <p:cond delay="0"/>
                                          </p:stCondLst>
                                        </p:cTn>
                                        <p:tgtEl>
                                          <p:spTgt spid="2039"/>
                                        </p:tgtEl>
                                        <p:attrNameLst>
                                          <p:attrName>style.visibility</p:attrName>
                                        </p:attrNameLst>
                                      </p:cBhvr>
                                      <p:to>
                                        <p:strVal val="visible"/>
                                      </p:to>
                                    </p:set>
                                    <p:anim calcmode="lin" valueType="num">
                                      <p:cBhvr>
                                        <p:cTn id="9" dur="750" fill="hold"/>
                                        <p:tgtEl>
                                          <p:spTgt spid="2039"/>
                                        </p:tgtEl>
                                        <p:attrNameLst>
                                          <p:attrName>ppt_w</p:attrName>
                                        </p:attrNameLst>
                                      </p:cBhvr>
                                      <p:tavLst>
                                        <p:tav tm="0">
                                          <p:val>
                                            <p:fltVal val="0"/>
                                          </p:val>
                                        </p:tav>
                                        <p:tav tm="100000">
                                          <p:val>
                                            <p:strVal val="#ppt_w"/>
                                          </p:val>
                                        </p:tav>
                                      </p:tavLst>
                                    </p:anim>
                                    <p:anim calcmode="lin" valueType="num">
                                      <p:cBhvr>
                                        <p:cTn id="10" dur="750" fill="hold"/>
                                        <p:tgtEl>
                                          <p:spTgt spid="2039"/>
                                        </p:tgtEl>
                                        <p:attrNameLst>
                                          <p:attrName>ppt_h</p:attrName>
                                        </p:attrNameLst>
                                      </p:cBhvr>
                                      <p:tavLst>
                                        <p:tav tm="0">
                                          <p:val>
                                            <p:fltVal val="0"/>
                                          </p:val>
                                        </p:tav>
                                        <p:tav tm="100000">
                                          <p:val>
                                            <p:strVal val="#ppt_h"/>
                                          </p:val>
                                        </p:tav>
                                      </p:tavLst>
                                    </p:anim>
                                    <p:anim calcmode="lin" valueType="num">
                                      <p:cBhvr>
                                        <p:cTn id="11" dur="750" fill="hold"/>
                                        <p:tgtEl>
                                          <p:spTgt spid="2039"/>
                                        </p:tgtEl>
                                        <p:attrNameLst>
                                          <p:attrName>style.rotation</p:attrName>
                                        </p:attrNameLst>
                                      </p:cBhvr>
                                      <p:tavLst>
                                        <p:tav tm="0">
                                          <p:val>
                                            <p:fltVal val="90"/>
                                          </p:val>
                                        </p:tav>
                                        <p:tav tm="100000">
                                          <p:val>
                                            <p:fltVal val="0"/>
                                          </p:val>
                                        </p:tav>
                                      </p:tavLst>
                                    </p:anim>
                                    <p:animEffect transition="in" filter="fade">
                                      <p:cBhvr>
                                        <p:cTn id="12" dur="750"/>
                                        <p:tgtEl>
                                          <p:spTgt spid="2039"/>
                                        </p:tgtEl>
                                      </p:cBhvr>
                                    </p:animEffect>
                                  </p:childTnLst>
                                </p:cTn>
                              </p:par>
                            </p:childTnLst>
                          </p:cTn>
                        </p:par>
                        <p:par>
                          <p:cTn id="13" fill="hold">
                            <p:stCondLst>
                              <p:cond delay="750"/>
                            </p:stCondLst>
                            <p:childTnLst>
                              <p:par>
                                <p:cTn id="14" presetID="1" presetClass="entr" presetSubtype="0" fill="hold" grpId="0" nodeType="afterEffect">
                                  <p:stCondLst>
                                    <p:cond delay="0"/>
                                  </p:stCondLst>
                                  <p:iterate type="lt">
                                    <p:tmAbs val="300"/>
                                  </p:iterate>
                                  <p:childTnLst>
                                    <p:set>
                                      <p:cBhvr>
                                        <p:cTn id="15" dur="1" fill="hold">
                                          <p:stCondLst>
                                            <p:cond delay="0"/>
                                          </p:stCondLst>
                                        </p:cTn>
                                        <p:tgtEl>
                                          <p:spTgt spid="16"/>
                                        </p:tgtEl>
                                        <p:attrNameLst>
                                          <p:attrName>style.visibility</p:attrName>
                                        </p:attrNameLst>
                                      </p:cBhvr>
                                      <p:to>
                                        <p:strVal val="visible"/>
                                      </p:to>
                                    </p:set>
                                  </p:childTnLst>
                                </p:cTn>
                              </p:par>
                            </p:childTnLst>
                          </p:cTn>
                        </p:par>
                        <p:par>
                          <p:cTn id="16" fill="hold">
                            <p:stCondLst>
                              <p:cond delay="1351"/>
                            </p:stCondLst>
                            <p:childTnLst>
                              <p:par>
                                <p:cTn id="17" presetID="1" presetClass="entr" presetSubtype="0" fill="hold" grpId="0" nodeType="afterEffect">
                                  <p:stCondLst>
                                    <p:cond delay="0"/>
                                  </p:stCondLst>
                                  <p:iterate type="lt">
                                    <p:tmAbs val="300"/>
                                  </p:iterate>
                                  <p:childTnLst>
                                    <p:set>
                                      <p:cBhvr>
                                        <p:cTn id="18" dur="1" fill="hold">
                                          <p:stCondLst>
                                            <p:cond delay="0"/>
                                          </p:stCondLst>
                                        </p:cTn>
                                        <p:tgtEl>
                                          <p:spTgt spid="2040"/>
                                        </p:tgtEl>
                                        <p:attrNameLst>
                                          <p:attrName>style.visibility</p:attrName>
                                        </p:attrNameLst>
                                      </p:cBhvr>
                                      <p:to>
                                        <p:strVal val="visible"/>
                                      </p:to>
                                    </p:set>
                                  </p:childTnLst>
                                </p:cTn>
                              </p:par>
                            </p:childTnLst>
                          </p:cTn>
                        </p:par>
                        <p:par>
                          <p:cTn id="19" fill="hold">
                            <p:stCondLst>
                              <p:cond delay="1952"/>
                            </p:stCondLst>
                            <p:childTnLst>
                              <p:par>
                                <p:cTn id="20" presetID="1" presetClass="entr" presetSubtype="0" fill="hold" grpId="0" nodeType="afterEffect">
                                  <p:stCondLst>
                                    <p:cond delay="0"/>
                                  </p:stCondLst>
                                  <p:iterate type="lt">
                                    <p:tmAbs val="300"/>
                                  </p:iterate>
                                  <p:childTnLst>
                                    <p:set>
                                      <p:cBhvr>
                                        <p:cTn id="21" dur="1" fill="hold">
                                          <p:stCondLst>
                                            <p:cond delay="0"/>
                                          </p:stCondLst>
                                        </p:cTn>
                                        <p:tgtEl>
                                          <p:spTgt spid="2041"/>
                                        </p:tgtEl>
                                        <p:attrNameLst>
                                          <p:attrName>style.visibility</p:attrName>
                                        </p:attrNameLst>
                                      </p:cBhvr>
                                      <p:to>
                                        <p:strVal val="visible"/>
                                      </p:to>
                                    </p:set>
                                  </p:childTnLst>
                                </p:cTn>
                              </p:par>
                            </p:childTnLst>
                          </p:cTn>
                        </p:par>
                        <p:par>
                          <p:cTn id="22" fill="hold">
                            <p:stCondLst>
                              <p:cond delay="2553"/>
                            </p:stCondLst>
                            <p:childTnLst>
                              <p:par>
                                <p:cTn id="23" presetID="1" presetClass="entr" presetSubtype="0" fill="hold" grpId="0" nodeType="afterEffect">
                                  <p:stCondLst>
                                    <p:cond delay="0"/>
                                  </p:stCondLst>
                                  <p:iterate type="lt">
                                    <p:tmAbs val="300"/>
                                  </p:iterate>
                                  <p:childTnLst>
                                    <p:set>
                                      <p:cBhvr>
                                        <p:cTn id="24" dur="1" fill="hold">
                                          <p:stCondLst>
                                            <p:cond delay="0"/>
                                          </p:stCondLst>
                                        </p:cTn>
                                        <p:tgtEl>
                                          <p:spTgt spid="2042"/>
                                        </p:tgtEl>
                                        <p:attrNameLst>
                                          <p:attrName>style.visibility</p:attrName>
                                        </p:attrNameLst>
                                      </p:cBhvr>
                                      <p:to>
                                        <p:strVal val="visible"/>
                                      </p:to>
                                    </p:set>
                                  </p:childTnLst>
                                </p:cTn>
                              </p:par>
                            </p:childTnLst>
                          </p:cTn>
                        </p:par>
                        <p:par>
                          <p:cTn id="25" fill="hold">
                            <p:stCondLst>
                              <p:cond delay="3154"/>
                            </p:stCondLst>
                            <p:childTnLst>
                              <p:par>
                                <p:cTn id="26" presetID="1" presetClass="entr" presetSubtype="0" fill="hold" grpId="0" nodeType="afterEffect">
                                  <p:stCondLst>
                                    <p:cond delay="0"/>
                                  </p:stCondLst>
                                  <p:iterate type="lt">
                                    <p:tmAbs val="300"/>
                                  </p:iterate>
                                  <p:childTnLst>
                                    <p:set>
                                      <p:cBhvr>
                                        <p:cTn id="27" dur="1" fill="hold">
                                          <p:stCondLst>
                                            <p:cond delay="0"/>
                                          </p:stCondLst>
                                        </p:cTn>
                                        <p:tgtEl>
                                          <p:spTgt spid="2043"/>
                                        </p:tgtEl>
                                        <p:attrNameLst>
                                          <p:attrName>style.visibility</p:attrName>
                                        </p:attrNameLst>
                                      </p:cBhvr>
                                      <p:to>
                                        <p:strVal val="visible"/>
                                      </p:to>
                                    </p:set>
                                  </p:childTnLst>
                                </p:cTn>
                              </p:par>
                            </p:childTnLst>
                          </p:cTn>
                        </p:par>
                        <p:par>
                          <p:cTn id="28" fill="hold">
                            <p:stCondLst>
                              <p:cond delay="3455"/>
                            </p:stCondLst>
                            <p:childTnLst>
                              <p:par>
                                <p:cTn id="29" presetID="1" presetClass="entr" presetSubtype="0" fill="hold" grpId="0" nodeType="afterEffect">
                                  <p:stCondLst>
                                    <p:cond delay="0"/>
                                  </p:stCondLst>
                                  <p:iterate type="lt">
                                    <p:tmAbs val="300"/>
                                  </p:iterate>
                                  <p:childTnLst>
                                    <p:set>
                                      <p:cBhvr>
                                        <p:cTn id="30" dur="1" fill="hold">
                                          <p:stCondLst>
                                            <p:cond delay="0"/>
                                          </p:stCondLst>
                                        </p:cTn>
                                        <p:tgtEl>
                                          <p:spTgt spid="2044"/>
                                        </p:tgtEl>
                                        <p:attrNameLst>
                                          <p:attrName>style.visibility</p:attrName>
                                        </p:attrNameLst>
                                      </p:cBhvr>
                                      <p:to>
                                        <p:strVal val="visible"/>
                                      </p:to>
                                    </p:set>
                                  </p:childTnLst>
                                </p:cTn>
                              </p:par>
                            </p:childTnLst>
                          </p:cTn>
                        </p:par>
                        <p:par>
                          <p:cTn id="31" fill="hold">
                            <p:stCondLst>
                              <p:cond delay="4056"/>
                            </p:stCondLst>
                            <p:childTnLst>
                              <p:par>
                                <p:cTn id="32" presetID="1" presetClass="entr" presetSubtype="0" fill="hold" grpId="0" nodeType="afterEffect">
                                  <p:stCondLst>
                                    <p:cond delay="0"/>
                                  </p:stCondLst>
                                  <p:iterate type="lt">
                                    <p:tmAbs val="300"/>
                                  </p:iterate>
                                  <p:childTnLst>
                                    <p:set>
                                      <p:cBhvr>
                                        <p:cTn id="33" dur="1" fill="hold">
                                          <p:stCondLst>
                                            <p:cond delay="0"/>
                                          </p:stCondLst>
                                        </p:cTn>
                                        <p:tgtEl>
                                          <p:spTgt spid="204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40" grpId="0"/>
      <p:bldP spid="2041" grpId="0"/>
      <p:bldP spid="2042" grpId="0"/>
      <p:bldP spid="2043" grpId="0"/>
      <p:bldP spid="2044" grpId="0"/>
      <p:bldP spid="2045" grpId="0"/>
    </p:bldLst>
  </p:timing>
</p:sld>
</file>

<file path=ppt/slides/slide1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 name="Picture 9"/>
          <p:cNvPicPr>
            <a:picLocks noChangeAspect="1"/>
          </p:cNvPicPr>
          <p:nvPr/>
        </p:nvPicPr>
        <p:blipFill>
          <a:blip r:embed="rId3"/>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 name="Picture 8"/>
          <p:cNvPicPr>
            <a:picLocks noChangeAspect="1"/>
          </p:cNvPicPr>
          <p:nvPr/>
        </p:nvPicPr>
        <p:blipFill>
          <a:blip r:embed="rId8"/>
          <a:stretch>
            <a:fillRect/>
          </a:stretch>
        </p:blipFill>
        <p:spPr>
          <a:xfrm>
            <a:off x="7132929" y="1293136"/>
            <a:ext cx="1742720" cy="1762523"/>
          </a:xfrm>
          <a:prstGeom prst="rect">
            <a:avLst/>
          </a:prstGeom>
          <a:ln>
            <a:solidFill>
              <a:srgbClr val="000000"/>
            </a:solidFill>
          </a:ln>
        </p:spPr>
      </p:pic>
      <p:sp>
        <p:nvSpPr>
          <p:cNvPr id="973" name="Speech Bubble: Oval 238"/>
          <p:cNvSpPr/>
          <p:nvPr/>
        </p:nvSpPr>
        <p:spPr>
          <a:xfrm>
            <a:off x="2170556" y="902715"/>
            <a:ext cx="4235025" cy="2103120"/>
          </a:xfrm>
          <a:prstGeom prst="wedgeEllipseCallout">
            <a:avLst>
              <a:gd name="adj1" fmla="val -44832"/>
              <a:gd name="adj2" fmla="val 4853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lvl="0" algn="ctr">
              <a:defRPr/>
            </a:pPr>
            <a:r>
              <a:rPr lang="en-US" sz="2400" dirty="0">
                <a:solidFill>
                  <a:srgbClr val="000000"/>
                </a:solidFill>
              </a:rPr>
              <a:t>Before I can take any food temperature, I must calibrate the thermometers.</a:t>
            </a:r>
            <a:endParaRPr lang="en-US" b="1" dirty="0">
              <a:solidFill>
                <a:srgbClr val="000000"/>
              </a:solidFill>
            </a:endParaRPr>
          </a:p>
        </p:txBody>
      </p:sp>
      <p:grpSp>
        <p:nvGrpSpPr>
          <p:cNvPr id="154" name="Group 153">
            <a:extLst>
              <a:ext uri="{FF2B5EF4-FFF2-40B4-BE49-F238E27FC236}">
                <a16:creationId xmlns:a16="http://schemas.microsoft.com/office/drawing/2014/main" id="{B48DCFFD-F353-4695-8F5B-3BEBFE322C6B}"/>
              </a:ext>
            </a:extLst>
          </p:cNvPr>
          <p:cNvGrpSpPr>
            <a:grpSpLocks noChangeAspect="1"/>
          </p:cNvGrpSpPr>
          <p:nvPr/>
        </p:nvGrpSpPr>
        <p:grpSpPr>
          <a:xfrm>
            <a:off x="4431925" y="4603071"/>
            <a:ext cx="1240069" cy="1020377"/>
            <a:chOff x="4119659" y="3069400"/>
            <a:chExt cx="852739" cy="623888"/>
          </a:xfrm>
        </p:grpSpPr>
        <p:sp>
          <p:nvSpPr>
            <p:cNvPr id="178" name="Rectangle: Rounded Corners 21">
              <a:extLst>
                <a:ext uri="{FF2B5EF4-FFF2-40B4-BE49-F238E27FC236}">
                  <a16:creationId xmlns:a16="http://schemas.microsoft.com/office/drawing/2014/main" id="{00F3402C-28F9-4C10-BF1C-0A543AE1EE07}"/>
                </a:ext>
              </a:extLst>
            </p:cNvPr>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9" name="Rectangle: Rounded Corners 3">
              <a:extLst>
                <a:ext uri="{FF2B5EF4-FFF2-40B4-BE49-F238E27FC236}">
                  <a16:creationId xmlns:a16="http://schemas.microsoft.com/office/drawing/2014/main" id="{28242F5F-A88D-4D21-A4F5-FECF9F9109A7}"/>
                </a:ext>
              </a:extLst>
            </p:cNvPr>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0" name="Oval 9">
              <a:extLst>
                <a:ext uri="{FF2B5EF4-FFF2-40B4-BE49-F238E27FC236}">
                  <a16:creationId xmlns:a16="http://schemas.microsoft.com/office/drawing/2014/main" id="{ADB168F6-8DD2-447A-B7EE-7BACD95B94CE}"/>
                </a:ext>
              </a:extLst>
            </p:cNvPr>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81" name="Straight Connector 180">
              <a:extLst>
                <a:ext uri="{FF2B5EF4-FFF2-40B4-BE49-F238E27FC236}">
                  <a16:creationId xmlns:a16="http://schemas.microsoft.com/office/drawing/2014/main" id="{21086C6F-29E4-4379-9373-1BC10E831830}"/>
                </a:ext>
              </a:extLst>
            </p:cNvPr>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2" name="Straight Connector 181">
              <a:extLst>
                <a:ext uri="{FF2B5EF4-FFF2-40B4-BE49-F238E27FC236}">
                  <a16:creationId xmlns:a16="http://schemas.microsoft.com/office/drawing/2014/main" id="{1D4A3982-A7DE-43F2-AD60-D2B0759BEE2F}"/>
                </a:ext>
              </a:extLst>
            </p:cNvPr>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94E37984-086C-448A-982E-0283A1632736}"/>
                </a:ext>
              </a:extLst>
            </p:cNvPr>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4" name="Straight Connector 183">
              <a:extLst>
                <a:ext uri="{FF2B5EF4-FFF2-40B4-BE49-F238E27FC236}">
                  <a16:creationId xmlns:a16="http://schemas.microsoft.com/office/drawing/2014/main" id="{6BD0F1D0-DED7-4414-9200-8EE1BD635B88}"/>
                </a:ext>
              </a:extLst>
            </p:cNvPr>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B00AEFF7-6945-4E88-AFF4-16527F337BB6}"/>
                </a:ext>
              </a:extLst>
            </p:cNvPr>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FCF0FD6C-ABC7-499E-9DF1-8575B26F8685}"/>
                </a:ext>
              </a:extLst>
            </p:cNvPr>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E816F8A4-C88F-44B9-BEAC-1B47AB07A4AD}"/>
                </a:ext>
              </a:extLst>
            </p:cNvPr>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grpSp>
        <p:nvGrpSpPr>
          <p:cNvPr id="6" name="Group 5">
            <a:extLst>
              <a:ext uri="{FF2B5EF4-FFF2-40B4-BE49-F238E27FC236}">
                <a16:creationId xmlns:a16="http://schemas.microsoft.com/office/drawing/2014/main" id="{FF87BC91-4E64-43B2-81C2-176380D47AF1}"/>
              </a:ext>
            </a:extLst>
          </p:cNvPr>
          <p:cNvGrpSpPr>
            <a:grpSpLocks noChangeAspect="1"/>
          </p:cNvGrpSpPr>
          <p:nvPr/>
        </p:nvGrpSpPr>
        <p:grpSpPr>
          <a:xfrm>
            <a:off x="5472235" y="5647388"/>
            <a:ext cx="866399" cy="422925"/>
            <a:chOff x="569497" y="2653496"/>
            <a:chExt cx="7115191" cy="3473218"/>
          </a:xfrm>
        </p:grpSpPr>
        <p:pic>
          <p:nvPicPr>
            <p:cNvPr id="189" name="Picture 188">
              <a:extLst>
                <a:ext uri="{FF2B5EF4-FFF2-40B4-BE49-F238E27FC236}">
                  <a16:creationId xmlns:a16="http://schemas.microsoft.com/office/drawing/2014/main" id="{5F6D7EFF-A348-416E-835D-E3C89FC675D2}"/>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190" name="Group 189">
              <a:extLst>
                <a:ext uri="{FF2B5EF4-FFF2-40B4-BE49-F238E27FC236}">
                  <a16:creationId xmlns:a16="http://schemas.microsoft.com/office/drawing/2014/main" id="{54202E0B-B483-4FB8-899C-733ADF058732}"/>
                </a:ext>
              </a:extLst>
            </p:cNvPr>
            <p:cNvGrpSpPr>
              <a:grpSpLocks noChangeAspect="1"/>
            </p:cNvGrpSpPr>
            <p:nvPr/>
          </p:nvGrpSpPr>
          <p:grpSpPr>
            <a:xfrm rot="14055328">
              <a:off x="5073310" y="3913120"/>
              <a:ext cx="1758187" cy="493295"/>
              <a:chOff x="6945877" y="-295661"/>
              <a:chExt cx="2416759" cy="678071"/>
            </a:xfrm>
          </p:grpSpPr>
          <p:sp>
            <p:nvSpPr>
              <p:cNvPr id="191" name="Freeform: Shape 190">
                <a:extLst>
                  <a:ext uri="{FF2B5EF4-FFF2-40B4-BE49-F238E27FC236}">
                    <a16:creationId xmlns:a16="http://schemas.microsoft.com/office/drawing/2014/main" id="{9AF120B4-C8CE-4D42-ABAE-AC5FF56DB429}"/>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2" name="Oval 191">
                <a:extLst>
                  <a:ext uri="{FF2B5EF4-FFF2-40B4-BE49-F238E27FC236}">
                    <a16:creationId xmlns:a16="http://schemas.microsoft.com/office/drawing/2014/main" id="{4196BA5C-7C70-41ED-BDB3-27ED1B9B8F20}"/>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3" name="Freeform: Shape 192">
                <a:extLst>
                  <a:ext uri="{FF2B5EF4-FFF2-40B4-BE49-F238E27FC236}">
                    <a16:creationId xmlns:a16="http://schemas.microsoft.com/office/drawing/2014/main" id="{1B8D6FC7-F622-401B-B1E2-0778208F1A1A}"/>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94" name="Group 193">
            <a:extLst>
              <a:ext uri="{FF2B5EF4-FFF2-40B4-BE49-F238E27FC236}">
                <a16:creationId xmlns:a16="http://schemas.microsoft.com/office/drawing/2014/main" id="{21102BFB-E947-4E3E-9B05-D0CD85CD2822}"/>
              </a:ext>
            </a:extLst>
          </p:cNvPr>
          <p:cNvGrpSpPr>
            <a:grpSpLocks noChangeAspect="1"/>
          </p:cNvGrpSpPr>
          <p:nvPr/>
        </p:nvGrpSpPr>
        <p:grpSpPr>
          <a:xfrm>
            <a:off x="5624635" y="5799788"/>
            <a:ext cx="866399" cy="422925"/>
            <a:chOff x="569497" y="2653496"/>
            <a:chExt cx="7115191" cy="3473218"/>
          </a:xfrm>
        </p:grpSpPr>
        <p:pic>
          <p:nvPicPr>
            <p:cNvPr id="195" name="Picture 194">
              <a:extLst>
                <a:ext uri="{FF2B5EF4-FFF2-40B4-BE49-F238E27FC236}">
                  <a16:creationId xmlns:a16="http://schemas.microsoft.com/office/drawing/2014/main" id="{7E00802D-3ED7-437C-ADE7-3211C43FC952}"/>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196" name="Group 195">
              <a:extLst>
                <a:ext uri="{FF2B5EF4-FFF2-40B4-BE49-F238E27FC236}">
                  <a16:creationId xmlns:a16="http://schemas.microsoft.com/office/drawing/2014/main" id="{6089158C-2329-4865-BB9A-64588CBB1361}"/>
                </a:ext>
              </a:extLst>
            </p:cNvPr>
            <p:cNvGrpSpPr>
              <a:grpSpLocks noChangeAspect="1"/>
            </p:cNvGrpSpPr>
            <p:nvPr/>
          </p:nvGrpSpPr>
          <p:grpSpPr>
            <a:xfrm rot="14055328">
              <a:off x="5073310" y="3913120"/>
              <a:ext cx="1758187" cy="493295"/>
              <a:chOff x="6945877" y="-295661"/>
              <a:chExt cx="2416759" cy="678071"/>
            </a:xfrm>
          </p:grpSpPr>
          <p:sp>
            <p:nvSpPr>
              <p:cNvPr id="197" name="Freeform: Shape 196">
                <a:extLst>
                  <a:ext uri="{FF2B5EF4-FFF2-40B4-BE49-F238E27FC236}">
                    <a16:creationId xmlns:a16="http://schemas.microsoft.com/office/drawing/2014/main" id="{712471A3-7051-4192-A9C5-F5399CF0C3E0}"/>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 name="Oval 197">
                <a:extLst>
                  <a:ext uri="{FF2B5EF4-FFF2-40B4-BE49-F238E27FC236}">
                    <a16:creationId xmlns:a16="http://schemas.microsoft.com/office/drawing/2014/main" id="{3109C5F5-9AF4-4EB6-AE30-7C538587486F}"/>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9" name="Freeform: Shape 198">
                <a:extLst>
                  <a:ext uri="{FF2B5EF4-FFF2-40B4-BE49-F238E27FC236}">
                    <a16:creationId xmlns:a16="http://schemas.microsoft.com/office/drawing/2014/main" id="{EFCE5BEE-BC44-4EDA-98E0-616C7F26E341}"/>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19" name="Group 218">
            <a:extLst>
              <a:ext uri="{FF2B5EF4-FFF2-40B4-BE49-F238E27FC236}">
                <a16:creationId xmlns:a16="http://schemas.microsoft.com/office/drawing/2014/main" id="{9FC86F2C-B3F4-48EE-BDB8-2D069ACD8682}"/>
              </a:ext>
            </a:extLst>
          </p:cNvPr>
          <p:cNvGrpSpPr>
            <a:grpSpLocks noChangeAspect="1"/>
          </p:cNvGrpSpPr>
          <p:nvPr/>
        </p:nvGrpSpPr>
        <p:grpSpPr>
          <a:xfrm>
            <a:off x="6873472" y="5647388"/>
            <a:ext cx="866399" cy="422925"/>
            <a:chOff x="569497" y="2653496"/>
            <a:chExt cx="7115191" cy="3473218"/>
          </a:xfrm>
        </p:grpSpPr>
        <p:pic>
          <p:nvPicPr>
            <p:cNvPr id="220" name="Picture 219">
              <a:extLst>
                <a:ext uri="{FF2B5EF4-FFF2-40B4-BE49-F238E27FC236}">
                  <a16:creationId xmlns:a16="http://schemas.microsoft.com/office/drawing/2014/main" id="{D276677F-A475-4DDA-BD28-6853BA6D6AB8}"/>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221" name="Group 220">
              <a:extLst>
                <a:ext uri="{FF2B5EF4-FFF2-40B4-BE49-F238E27FC236}">
                  <a16:creationId xmlns:a16="http://schemas.microsoft.com/office/drawing/2014/main" id="{4C993A8C-F456-4237-8F9F-0C8D8C03E263}"/>
                </a:ext>
              </a:extLst>
            </p:cNvPr>
            <p:cNvGrpSpPr>
              <a:grpSpLocks noChangeAspect="1"/>
            </p:cNvGrpSpPr>
            <p:nvPr/>
          </p:nvGrpSpPr>
          <p:grpSpPr>
            <a:xfrm rot="14055328">
              <a:off x="5073310" y="3913120"/>
              <a:ext cx="1758187" cy="493295"/>
              <a:chOff x="6945877" y="-295661"/>
              <a:chExt cx="2416759" cy="678071"/>
            </a:xfrm>
          </p:grpSpPr>
          <p:sp>
            <p:nvSpPr>
              <p:cNvPr id="222" name="Freeform: Shape 221">
                <a:extLst>
                  <a:ext uri="{FF2B5EF4-FFF2-40B4-BE49-F238E27FC236}">
                    <a16:creationId xmlns:a16="http://schemas.microsoft.com/office/drawing/2014/main" id="{AB919FFB-1F64-4080-B170-D8BA8F82CA82}"/>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3" name="Oval 222">
                <a:extLst>
                  <a:ext uri="{FF2B5EF4-FFF2-40B4-BE49-F238E27FC236}">
                    <a16:creationId xmlns:a16="http://schemas.microsoft.com/office/drawing/2014/main" id="{54923C95-C702-4ECA-9E11-1376C02F90F4}"/>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24" name="Freeform: Shape 223">
                <a:extLst>
                  <a:ext uri="{FF2B5EF4-FFF2-40B4-BE49-F238E27FC236}">
                    <a16:creationId xmlns:a16="http://schemas.microsoft.com/office/drawing/2014/main" id="{9DDAAA59-3193-497E-80C0-E40A869DC67D}"/>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200" name="Group 199">
            <a:extLst>
              <a:ext uri="{FF2B5EF4-FFF2-40B4-BE49-F238E27FC236}">
                <a16:creationId xmlns:a16="http://schemas.microsoft.com/office/drawing/2014/main" id="{414F5CFA-72A5-423B-96F9-82DA0BFA0078}"/>
              </a:ext>
            </a:extLst>
          </p:cNvPr>
          <p:cNvGrpSpPr>
            <a:grpSpLocks noChangeAspect="1"/>
          </p:cNvGrpSpPr>
          <p:nvPr/>
        </p:nvGrpSpPr>
        <p:grpSpPr>
          <a:xfrm>
            <a:off x="5815854" y="5444641"/>
            <a:ext cx="866399" cy="422925"/>
            <a:chOff x="569497" y="2653496"/>
            <a:chExt cx="7115191" cy="3473218"/>
          </a:xfrm>
        </p:grpSpPr>
        <p:pic>
          <p:nvPicPr>
            <p:cNvPr id="201" name="Picture 200">
              <a:extLst>
                <a:ext uri="{FF2B5EF4-FFF2-40B4-BE49-F238E27FC236}">
                  <a16:creationId xmlns:a16="http://schemas.microsoft.com/office/drawing/2014/main" id="{AC5AB4AB-A2F2-4593-8FD9-9FCACBA15360}"/>
                </a:ext>
              </a:extLst>
            </p:cNvPr>
            <p:cNvPicPr>
              <a:picLocks noChangeAspect="1"/>
            </p:cNvPicPr>
            <p:nvPr/>
          </p:nvPicPr>
          <p:blipFill>
            <a:blip r:embed="rId9"/>
            <a:stretch>
              <a:fillRect/>
            </a:stretch>
          </p:blipFill>
          <p:spPr>
            <a:xfrm>
              <a:off x="569497" y="2653496"/>
              <a:ext cx="7115191" cy="3473218"/>
            </a:xfrm>
            <a:prstGeom prst="rect">
              <a:avLst/>
            </a:prstGeom>
          </p:spPr>
        </p:pic>
        <p:grpSp>
          <p:nvGrpSpPr>
            <p:cNvPr id="202" name="Group 201">
              <a:extLst>
                <a:ext uri="{FF2B5EF4-FFF2-40B4-BE49-F238E27FC236}">
                  <a16:creationId xmlns:a16="http://schemas.microsoft.com/office/drawing/2014/main" id="{8A59551B-FFC9-414B-AA1F-C8EDBE73450C}"/>
                </a:ext>
              </a:extLst>
            </p:cNvPr>
            <p:cNvGrpSpPr>
              <a:grpSpLocks noChangeAspect="1"/>
            </p:cNvGrpSpPr>
            <p:nvPr/>
          </p:nvGrpSpPr>
          <p:grpSpPr>
            <a:xfrm rot="14055328">
              <a:off x="5073310" y="3913120"/>
              <a:ext cx="1758187" cy="493295"/>
              <a:chOff x="6945877" y="-295661"/>
              <a:chExt cx="2416759" cy="678071"/>
            </a:xfrm>
          </p:grpSpPr>
          <p:sp>
            <p:nvSpPr>
              <p:cNvPr id="203" name="Freeform: Shape 202">
                <a:extLst>
                  <a:ext uri="{FF2B5EF4-FFF2-40B4-BE49-F238E27FC236}">
                    <a16:creationId xmlns:a16="http://schemas.microsoft.com/office/drawing/2014/main" id="{A69AC93C-5FDD-489B-AA74-EF9C8615C33A}"/>
                  </a:ext>
                </a:extLst>
              </p:cNvPr>
              <p:cNvSpPr/>
              <p:nvPr/>
            </p:nvSpPr>
            <p:spPr>
              <a:xfrm rot="352337">
                <a:off x="6945877" y="-295661"/>
                <a:ext cx="2416759"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4" name="Oval 203">
                <a:extLst>
                  <a:ext uri="{FF2B5EF4-FFF2-40B4-BE49-F238E27FC236}">
                    <a16:creationId xmlns:a16="http://schemas.microsoft.com/office/drawing/2014/main" id="{E2C151F6-E00C-451A-A088-5AA3242668A5}"/>
                  </a:ext>
                </a:extLst>
              </p:cNvPr>
              <p:cNvSpPr/>
              <p:nvPr/>
            </p:nvSpPr>
            <p:spPr>
              <a:xfrm>
                <a:off x="7487951" y="-79729"/>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5" name="Freeform: Shape 204">
                <a:extLst>
                  <a:ext uri="{FF2B5EF4-FFF2-40B4-BE49-F238E27FC236}">
                    <a16:creationId xmlns:a16="http://schemas.microsoft.com/office/drawing/2014/main" id="{43FB3952-91A0-47E2-8B7B-B221B84F411C}"/>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8" name="Group 7">
            <a:extLst>
              <a:ext uri="{FF2B5EF4-FFF2-40B4-BE49-F238E27FC236}">
                <a16:creationId xmlns:a16="http://schemas.microsoft.com/office/drawing/2014/main" id="{4B3A7E04-23D6-4C5D-B6FE-2C3A273960C4}"/>
              </a:ext>
            </a:extLst>
          </p:cNvPr>
          <p:cNvGrpSpPr/>
          <p:nvPr/>
        </p:nvGrpSpPr>
        <p:grpSpPr>
          <a:xfrm>
            <a:off x="6070946" y="4615094"/>
            <a:ext cx="1110598" cy="853645"/>
            <a:chOff x="7983144" y="4525751"/>
            <a:chExt cx="1110598" cy="853645"/>
          </a:xfrm>
        </p:grpSpPr>
        <p:sp>
          <p:nvSpPr>
            <p:cNvPr id="226" name="Oval 225">
              <a:extLst>
                <a:ext uri="{FF2B5EF4-FFF2-40B4-BE49-F238E27FC236}">
                  <a16:creationId xmlns:a16="http://schemas.microsoft.com/office/drawing/2014/main" id="{CE441A0B-03A1-4E3E-9F8B-8CA57162CA1C}"/>
                </a:ext>
              </a:extLst>
            </p:cNvPr>
            <p:cNvSpPr/>
            <p:nvPr/>
          </p:nvSpPr>
          <p:spPr>
            <a:xfrm>
              <a:off x="8015214" y="4708026"/>
              <a:ext cx="1040670" cy="481090"/>
            </a:xfrm>
            <a:prstGeom prst="ellipse">
              <a:avLst/>
            </a:prstGeom>
            <a:gradFill flip="none" rotWithShape="1">
              <a:gsLst>
                <a:gs pos="31000">
                  <a:schemeClr val="bg1"/>
                </a:gs>
                <a:gs pos="67000">
                  <a:schemeClr val="bg1"/>
                </a:gs>
                <a:gs pos="17000">
                  <a:srgbClr val="E7E7E7"/>
                </a:gs>
                <a:gs pos="83000">
                  <a:srgbClr val="DEDEDE"/>
                </a:gs>
                <a:gs pos="100000">
                  <a:srgbClr val="ABABAB">
                    <a:lumMod val="75000"/>
                  </a:srgbClr>
                </a:gs>
                <a:gs pos="0">
                  <a:srgbClr val="A7A7A7"/>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1BD4CFF9-C2F5-4F23-9174-92C9E4504635}"/>
                </a:ext>
              </a:extLst>
            </p:cNvPr>
            <p:cNvPicPr>
              <a:picLocks noChangeAspect="1"/>
            </p:cNvPicPr>
            <p:nvPr/>
          </p:nvPicPr>
          <p:blipFill>
            <a:blip r:embed="rId10"/>
            <a:stretch>
              <a:fillRect/>
            </a:stretch>
          </p:blipFill>
          <p:spPr>
            <a:xfrm>
              <a:off x="8162901" y="4942977"/>
              <a:ext cx="388995" cy="334106"/>
            </a:xfrm>
            <a:prstGeom prst="rect">
              <a:avLst/>
            </a:prstGeom>
          </p:spPr>
        </p:pic>
        <p:pic>
          <p:nvPicPr>
            <p:cNvPr id="231" name="Picture 230">
              <a:extLst>
                <a:ext uri="{FF2B5EF4-FFF2-40B4-BE49-F238E27FC236}">
                  <a16:creationId xmlns:a16="http://schemas.microsoft.com/office/drawing/2014/main" id="{B514CDAD-6AFD-40BA-8997-AFE36DD78FA2}"/>
                </a:ext>
              </a:extLst>
            </p:cNvPr>
            <p:cNvPicPr>
              <a:picLocks noChangeAspect="1"/>
            </p:cNvPicPr>
            <p:nvPr/>
          </p:nvPicPr>
          <p:blipFill>
            <a:blip r:embed="rId10"/>
            <a:stretch>
              <a:fillRect/>
            </a:stretch>
          </p:blipFill>
          <p:spPr>
            <a:xfrm>
              <a:off x="8441879" y="4942977"/>
              <a:ext cx="388995" cy="334106"/>
            </a:xfrm>
            <a:prstGeom prst="rect">
              <a:avLst/>
            </a:prstGeom>
          </p:spPr>
        </p:pic>
        <p:sp>
          <p:nvSpPr>
            <p:cNvPr id="227" name="Freeform: Shape 226">
              <a:extLst>
                <a:ext uri="{FF2B5EF4-FFF2-40B4-BE49-F238E27FC236}">
                  <a16:creationId xmlns:a16="http://schemas.microsoft.com/office/drawing/2014/main" id="{B0FD38B9-46B4-4699-89C3-3287F5798CB2}"/>
                </a:ext>
              </a:extLst>
            </p:cNvPr>
            <p:cNvSpPr/>
            <p:nvPr/>
          </p:nvSpPr>
          <p:spPr>
            <a:xfrm>
              <a:off x="8067625" y="5080592"/>
              <a:ext cx="934026" cy="298804"/>
            </a:xfrm>
            <a:custGeom>
              <a:avLst/>
              <a:gdLst>
                <a:gd name="connsiteX0" fmla="*/ 0 w 4775022"/>
                <a:gd name="connsiteY0" fmla="*/ 0 h 1527576"/>
                <a:gd name="connsiteX1" fmla="*/ 47617 w 4775022"/>
                <a:gd name="connsiteY1" fmla="*/ 35945 h 1527576"/>
                <a:gd name="connsiteX2" fmla="*/ 2401641 w 4775022"/>
                <a:gd name="connsiteY2" fmla="*/ 609934 h 1527576"/>
                <a:gd name="connsiteX3" fmla="*/ 4755665 w 4775022"/>
                <a:gd name="connsiteY3" fmla="*/ 35945 h 1527576"/>
                <a:gd name="connsiteX4" fmla="*/ 4775022 w 4775022"/>
                <a:gd name="connsiteY4" fmla="*/ 21333 h 1527576"/>
                <a:gd name="connsiteX5" fmla="*/ 4758032 w 4775022"/>
                <a:gd name="connsiteY5" fmla="*/ 51411 h 1527576"/>
                <a:gd name="connsiteX6" fmla="*/ 2393536 w 4775022"/>
                <a:gd name="connsiteY6" fmla="*/ 1527576 h 1527576"/>
                <a:gd name="connsiteX7" fmla="*/ 29040 w 4775022"/>
                <a:gd name="connsiteY7" fmla="*/ 51411 h 152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022" h="1527576">
                  <a:moveTo>
                    <a:pt x="0" y="0"/>
                  </a:moveTo>
                  <a:lnTo>
                    <a:pt x="47617" y="35945"/>
                  </a:lnTo>
                  <a:cubicBezTo>
                    <a:pt x="557780" y="382249"/>
                    <a:pt x="1421731" y="609934"/>
                    <a:pt x="2401641" y="609934"/>
                  </a:cubicBezTo>
                  <a:cubicBezTo>
                    <a:pt x="3381552" y="609934"/>
                    <a:pt x="4245502" y="382249"/>
                    <a:pt x="4755665" y="35945"/>
                  </a:cubicBezTo>
                  <a:lnTo>
                    <a:pt x="4775022" y="21333"/>
                  </a:lnTo>
                  <a:lnTo>
                    <a:pt x="4758032" y="51411"/>
                  </a:lnTo>
                  <a:cubicBezTo>
                    <a:pt x="4196010" y="952942"/>
                    <a:pt x="3345465" y="1527576"/>
                    <a:pt x="2393536" y="1527576"/>
                  </a:cubicBezTo>
                  <a:cubicBezTo>
                    <a:pt x="1441607" y="1527576"/>
                    <a:pt x="591062" y="952942"/>
                    <a:pt x="29040" y="51411"/>
                  </a:cubicBezTo>
                  <a:close/>
                </a:path>
              </a:pathLst>
            </a:custGeom>
            <a:gradFill flip="none" rotWithShape="1">
              <a:gsLst>
                <a:gs pos="43000">
                  <a:schemeClr val="bg1"/>
                </a:gs>
                <a:gs pos="66000">
                  <a:schemeClr val="bg1"/>
                </a:gs>
                <a:gs pos="22000">
                  <a:srgbClr val="E7E7E7"/>
                </a:gs>
                <a:gs pos="80000">
                  <a:srgbClr val="DEDEDE"/>
                </a:gs>
                <a:gs pos="100000">
                  <a:srgbClr val="ABABAB">
                    <a:lumMod val="75000"/>
                  </a:srgbClr>
                </a:gs>
                <a:gs pos="1000">
                  <a:srgbClr val="ABABAB">
                    <a:lumMod val="75000"/>
                  </a:srgbClr>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F51D557D-78D8-4695-8ABB-EFE508309846}"/>
                </a:ext>
              </a:extLst>
            </p:cNvPr>
            <p:cNvSpPr/>
            <p:nvPr/>
          </p:nvSpPr>
          <p:spPr>
            <a:xfrm>
              <a:off x="7983144" y="4692804"/>
              <a:ext cx="1110598" cy="509315"/>
            </a:xfrm>
            <a:custGeom>
              <a:avLst/>
              <a:gdLst>
                <a:gd name="connsiteX0" fmla="*/ 2838856 w 5677712"/>
                <a:gd name="connsiteY0" fmla="*/ 144294 h 2603770"/>
                <a:gd name="connsiteX1" fmla="*/ 202660 w 5677712"/>
                <a:gd name="connsiteY1" fmla="*/ 1301885 h 2603770"/>
                <a:gd name="connsiteX2" fmla="*/ 2838856 w 5677712"/>
                <a:gd name="connsiteY2" fmla="*/ 2459476 h 2603770"/>
                <a:gd name="connsiteX3" fmla="*/ 5475052 w 5677712"/>
                <a:gd name="connsiteY3" fmla="*/ 1301885 h 2603770"/>
                <a:gd name="connsiteX4" fmla="*/ 2838856 w 5677712"/>
                <a:gd name="connsiteY4" fmla="*/ 144294 h 2603770"/>
                <a:gd name="connsiteX5" fmla="*/ 2838856 w 5677712"/>
                <a:gd name="connsiteY5" fmla="*/ 0 h 2603770"/>
                <a:gd name="connsiteX6" fmla="*/ 5677712 w 5677712"/>
                <a:gd name="connsiteY6" fmla="*/ 1301885 h 2603770"/>
                <a:gd name="connsiteX7" fmla="*/ 2838856 w 5677712"/>
                <a:gd name="connsiteY7" fmla="*/ 2603770 h 2603770"/>
                <a:gd name="connsiteX8" fmla="*/ 0 w 5677712"/>
                <a:gd name="connsiteY8" fmla="*/ 1301885 h 2603770"/>
                <a:gd name="connsiteX9" fmla="*/ 2838856 w 5677712"/>
                <a:gd name="connsiteY9" fmla="*/ 0 h 260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7712" h="2603770">
                  <a:moveTo>
                    <a:pt x="2838856" y="144294"/>
                  </a:moveTo>
                  <a:cubicBezTo>
                    <a:pt x="1382925" y="144294"/>
                    <a:pt x="202660" y="662565"/>
                    <a:pt x="202660" y="1301885"/>
                  </a:cubicBezTo>
                  <a:cubicBezTo>
                    <a:pt x="202660" y="1941205"/>
                    <a:pt x="1382925" y="2459476"/>
                    <a:pt x="2838856" y="2459476"/>
                  </a:cubicBezTo>
                  <a:cubicBezTo>
                    <a:pt x="4294787" y="2459476"/>
                    <a:pt x="5475052" y="1941205"/>
                    <a:pt x="5475052" y="1301885"/>
                  </a:cubicBezTo>
                  <a:cubicBezTo>
                    <a:pt x="5475052" y="662565"/>
                    <a:pt x="4294787" y="144294"/>
                    <a:pt x="2838856" y="144294"/>
                  </a:cubicBezTo>
                  <a:close/>
                  <a:moveTo>
                    <a:pt x="2838856" y="0"/>
                  </a:moveTo>
                  <a:cubicBezTo>
                    <a:pt x="4406713" y="0"/>
                    <a:pt x="5677712" y="582874"/>
                    <a:pt x="5677712" y="1301885"/>
                  </a:cubicBezTo>
                  <a:cubicBezTo>
                    <a:pt x="5677712" y="2020896"/>
                    <a:pt x="4406713" y="2603770"/>
                    <a:pt x="2838856" y="2603770"/>
                  </a:cubicBezTo>
                  <a:cubicBezTo>
                    <a:pt x="1270999" y="2603770"/>
                    <a:pt x="0" y="2020896"/>
                    <a:pt x="0" y="1301885"/>
                  </a:cubicBezTo>
                  <a:cubicBezTo>
                    <a:pt x="0" y="582874"/>
                    <a:pt x="1270999" y="0"/>
                    <a:pt x="2838856" y="0"/>
                  </a:cubicBezTo>
                  <a:close/>
                </a:path>
              </a:pathLst>
            </a:custGeom>
            <a:gradFill flip="none" rotWithShape="1">
              <a:gsLst>
                <a:gs pos="36000">
                  <a:schemeClr val="bg1">
                    <a:lumMod val="85000"/>
                  </a:schemeClr>
                </a:gs>
                <a:gs pos="68000">
                  <a:schemeClr val="bg1">
                    <a:lumMod val="85000"/>
                  </a:schemeClr>
                </a:gs>
                <a:gs pos="17000">
                  <a:schemeClr val="bg1">
                    <a:lumMod val="75000"/>
                  </a:schemeClr>
                </a:gs>
                <a:gs pos="83000">
                  <a:schemeClr val="bg1">
                    <a:lumMod val="75000"/>
                  </a:schemeClr>
                </a:gs>
                <a:gs pos="100000">
                  <a:srgbClr val="ABABAB">
                    <a:lumMod val="75000"/>
                  </a:srgbClr>
                </a:gs>
                <a:gs pos="0">
                  <a:srgbClr val="A7A7A7"/>
                </a:gs>
              </a:gsLst>
              <a:path path="circle">
                <a:fillToRect l="50000" t="50000" r="50000" b="50000"/>
              </a:path>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29" name="Picture 228">
              <a:extLst>
                <a:ext uri="{FF2B5EF4-FFF2-40B4-BE49-F238E27FC236}">
                  <a16:creationId xmlns:a16="http://schemas.microsoft.com/office/drawing/2014/main" id="{5CA03916-9646-4559-860B-B6F74041F123}"/>
                </a:ext>
              </a:extLst>
            </p:cNvPr>
            <p:cNvPicPr>
              <a:picLocks noChangeAspect="1"/>
            </p:cNvPicPr>
            <p:nvPr/>
          </p:nvPicPr>
          <p:blipFill>
            <a:blip r:embed="rId10"/>
            <a:stretch>
              <a:fillRect/>
            </a:stretch>
          </p:blipFill>
          <p:spPr>
            <a:xfrm>
              <a:off x="8020227" y="4783386"/>
              <a:ext cx="388995" cy="334106"/>
            </a:xfrm>
            <a:prstGeom prst="rect">
              <a:avLst/>
            </a:prstGeom>
          </p:spPr>
        </p:pic>
        <p:pic>
          <p:nvPicPr>
            <p:cNvPr id="233" name="Picture 232">
              <a:extLst>
                <a:ext uri="{FF2B5EF4-FFF2-40B4-BE49-F238E27FC236}">
                  <a16:creationId xmlns:a16="http://schemas.microsoft.com/office/drawing/2014/main" id="{FE2BA3E6-1662-464B-A6EE-D6CD1557D9C6}"/>
                </a:ext>
              </a:extLst>
            </p:cNvPr>
            <p:cNvPicPr>
              <a:picLocks noChangeAspect="1"/>
            </p:cNvPicPr>
            <p:nvPr/>
          </p:nvPicPr>
          <p:blipFill>
            <a:blip r:embed="rId10"/>
            <a:stretch>
              <a:fillRect/>
            </a:stretch>
          </p:blipFill>
          <p:spPr>
            <a:xfrm>
              <a:off x="8471312" y="4560312"/>
              <a:ext cx="388995" cy="334106"/>
            </a:xfrm>
            <a:prstGeom prst="rect">
              <a:avLst/>
            </a:prstGeom>
          </p:spPr>
        </p:pic>
        <p:pic>
          <p:nvPicPr>
            <p:cNvPr id="232" name="Picture 231">
              <a:extLst>
                <a:ext uri="{FF2B5EF4-FFF2-40B4-BE49-F238E27FC236}">
                  <a16:creationId xmlns:a16="http://schemas.microsoft.com/office/drawing/2014/main" id="{C4D5F195-14E9-4CBA-A755-A9F3EE7A555E}"/>
                </a:ext>
              </a:extLst>
            </p:cNvPr>
            <p:cNvPicPr>
              <a:picLocks noChangeAspect="1"/>
            </p:cNvPicPr>
            <p:nvPr/>
          </p:nvPicPr>
          <p:blipFill>
            <a:blip r:embed="rId10"/>
            <a:stretch>
              <a:fillRect/>
            </a:stretch>
          </p:blipFill>
          <p:spPr>
            <a:xfrm>
              <a:off x="8640087" y="4778216"/>
              <a:ext cx="388995" cy="334106"/>
            </a:xfrm>
            <a:prstGeom prst="rect">
              <a:avLst/>
            </a:prstGeom>
          </p:spPr>
        </p:pic>
        <p:pic>
          <p:nvPicPr>
            <p:cNvPr id="234" name="Picture 233">
              <a:extLst>
                <a:ext uri="{FF2B5EF4-FFF2-40B4-BE49-F238E27FC236}">
                  <a16:creationId xmlns:a16="http://schemas.microsoft.com/office/drawing/2014/main" id="{0FE128C4-1B00-4D7F-8A75-1EC9E2CFE0FE}"/>
                </a:ext>
              </a:extLst>
            </p:cNvPr>
            <p:cNvPicPr>
              <a:picLocks noChangeAspect="1"/>
            </p:cNvPicPr>
            <p:nvPr/>
          </p:nvPicPr>
          <p:blipFill>
            <a:blip r:embed="rId10"/>
            <a:stretch>
              <a:fillRect/>
            </a:stretch>
          </p:blipFill>
          <p:spPr>
            <a:xfrm>
              <a:off x="8159178" y="4525751"/>
              <a:ext cx="388995" cy="334106"/>
            </a:xfrm>
            <a:prstGeom prst="rect">
              <a:avLst/>
            </a:prstGeom>
          </p:spPr>
        </p:pic>
        <p:pic>
          <p:nvPicPr>
            <p:cNvPr id="230" name="Picture 229">
              <a:extLst>
                <a:ext uri="{FF2B5EF4-FFF2-40B4-BE49-F238E27FC236}">
                  <a16:creationId xmlns:a16="http://schemas.microsoft.com/office/drawing/2014/main" id="{298080BB-DD73-464A-A31F-D7FC35B54EFB}"/>
                </a:ext>
              </a:extLst>
            </p:cNvPr>
            <p:cNvPicPr>
              <a:picLocks noChangeAspect="1"/>
            </p:cNvPicPr>
            <p:nvPr/>
          </p:nvPicPr>
          <p:blipFill>
            <a:blip r:embed="rId10"/>
            <a:stretch>
              <a:fillRect/>
            </a:stretch>
          </p:blipFill>
          <p:spPr>
            <a:xfrm>
              <a:off x="8288614" y="4690016"/>
              <a:ext cx="388995" cy="334106"/>
            </a:xfrm>
            <a:prstGeom prst="rect">
              <a:avLst/>
            </a:prstGeom>
          </p:spPr>
        </p:pic>
      </p:grpSp>
      <p:grpSp>
        <p:nvGrpSpPr>
          <p:cNvPr id="235" name="Group 234">
            <a:extLst>
              <a:ext uri="{FF2B5EF4-FFF2-40B4-BE49-F238E27FC236}">
                <a16:creationId xmlns:a16="http://schemas.microsoft.com/office/drawing/2014/main" id="{54FD60AF-8D55-4DF7-A263-810CFCC8C907}"/>
              </a:ext>
            </a:extLst>
          </p:cNvPr>
          <p:cNvGrpSpPr/>
          <p:nvPr/>
        </p:nvGrpSpPr>
        <p:grpSpPr>
          <a:xfrm>
            <a:off x="281624" y="2060150"/>
            <a:ext cx="1775664" cy="4552400"/>
            <a:chOff x="720781" y="1573392"/>
            <a:chExt cx="1775664" cy="4552400"/>
          </a:xfrm>
        </p:grpSpPr>
        <p:grpSp>
          <p:nvGrpSpPr>
            <p:cNvPr id="236" name="Group 235">
              <a:extLst>
                <a:ext uri="{FF2B5EF4-FFF2-40B4-BE49-F238E27FC236}">
                  <a16:creationId xmlns:a16="http://schemas.microsoft.com/office/drawing/2014/main" id="{EF25DDFD-FF51-4B58-814F-69569B9525D3}"/>
                </a:ext>
              </a:extLst>
            </p:cNvPr>
            <p:cNvGrpSpPr/>
            <p:nvPr/>
          </p:nvGrpSpPr>
          <p:grpSpPr>
            <a:xfrm>
              <a:off x="1200822" y="5691758"/>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1733904" y="5722471"/>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A4A9C69A-18C6-47E4-9644-21563683FBE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2" name="Oval 241">
              <a:extLst>
                <a:ext uri="{FF2B5EF4-FFF2-40B4-BE49-F238E27FC236}">
                  <a16:creationId xmlns:a16="http://schemas.microsoft.com/office/drawing/2014/main" id="{4A3936E9-D76C-412F-8A9F-2BAE2CFD295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Oval 243">
              <a:extLst>
                <a:ext uri="{FF2B5EF4-FFF2-40B4-BE49-F238E27FC236}">
                  <a16:creationId xmlns:a16="http://schemas.microsoft.com/office/drawing/2014/main" id="{23651ADB-B2B2-4DB9-AB85-BCE2BB618B0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108D449F-AF1D-4A81-A615-CE48EDECB37F}"/>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Oval 285">
              <a:extLst>
                <a:ext uri="{FF2B5EF4-FFF2-40B4-BE49-F238E27FC236}">
                  <a16:creationId xmlns:a16="http://schemas.microsoft.com/office/drawing/2014/main" id="{0420AA86-3A17-4444-93C8-7CDC31FFF19A}"/>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1736703" y="3532400"/>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172892780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4000"/>
                                  </p:stCondLst>
                                  <p:childTnLst>
                                    <p:set>
                                      <p:cBhvr>
                                        <p:cTn id="6" dur="1" fill="hold">
                                          <p:stCondLst>
                                            <p:cond delay="0"/>
                                          </p:stCondLst>
                                        </p:cTn>
                                        <p:tgtEl>
                                          <p:spTgt spid="973"/>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 grpId="0" animBg="1"/>
    </p:bldLst>
  </p:timing>
</p:sld>
</file>

<file path=ppt/slides/slide13.xml><?xml version="1.0" encoding="utf-8"?>
<p:sld xmlns:a="http://schemas.openxmlformats.org/drawingml/2006/main" xmlns:r="http://schemas.openxmlformats.org/officeDocument/2006/relationships" xmlns:p="http://schemas.openxmlformats.org/presentationml/2006/main" showMasterSp="0">
  <p:cSld>
    <p:bg>
      <p:bgPr>
        <a:solidFill>
          <a:srgbClr val="FFF2CC"/>
        </a:solidFill>
        <a:effectLst/>
      </p:bgPr>
    </p:bg>
    <p:spTree>
      <p:nvGrpSpPr>
        <p:cNvPr id="1" name=""/>
        <p:cNvGrpSpPr/>
        <p:nvPr/>
      </p:nvGrpSpPr>
      <p:grpSpPr>
        <a:xfrm>
          <a:off x="0" y="0"/>
          <a:ext cx="0" cy="0"/>
          <a:chOff x="0" y="0"/>
          <a:chExt cx="0" cy="0"/>
        </a:xfrm>
      </p:grpSpPr>
      <p:sp>
        <p:nvSpPr>
          <p:cNvPr id="190" name="Freeform: Shape 189">
            <a:extLst>
              <a:ext uri="{FF2B5EF4-FFF2-40B4-BE49-F238E27FC236}">
                <a16:creationId xmlns:a16="http://schemas.microsoft.com/office/drawing/2014/main" id="{ABC1C2D1-8486-4B44-90EC-EF669A39D6FC}"/>
              </a:ext>
            </a:extLst>
          </p:cNvPr>
          <p:cNvSpPr/>
          <p:nvPr/>
        </p:nvSpPr>
        <p:spPr>
          <a:xfrm>
            <a:off x="5796028" y="5768931"/>
            <a:ext cx="1693825" cy="2767209"/>
          </a:xfrm>
          <a:custGeom>
            <a:avLst/>
            <a:gdLst>
              <a:gd name="connsiteX0" fmla="*/ 749104 w 1693825"/>
              <a:gd name="connsiteY0" fmla="*/ 0 h 2767209"/>
              <a:gd name="connsiteX1" fmla="*/ 799678 w 1693825"/>
              <a:gd name="connsiteY1" fmla="*/ 9727 h 2767209"/>
              <a:gd name="connsiteX2" fmla="*/ 840071 w 1693825"/>
              <a:gd name="connsiteY2" fmla="*/ 34433 h 2767209"/>
              <a:gd name="connsiteX3" fmla="*/ 857565 w 1693825"/>
              <a:gd name="connsiteY3" fmla="*/ 32828 h 2767209"/>
              <a:gd name="connsiteX4" fmla="*/ 964854 w 1693825"/>
              <a:gd name="connsiteY4" fmla="*/ 47726 h 2767209"/>
              <a:gd name="connsiteX5" fmla="*/ 1006833 w 1693825"/>
              <a:gd name="connsiteY5" fmla="*/ 70902 h 2767209"/>
              <a:gd name="connsiteX6" fmla="*/ 1015482 w 1693825"/>
              <a:gd name="connsiteY6" fmla="*/ 52402 h 2767209"/>
              <a:gd name="connsiteX7" fmla="*/ 1081116 w 1693825"/>
              <a:gd name="connsiteY7" fmla="*/ 13198 h 2767209"/>
              <a:gd name="connsiteX8" fmla="*/ 1152741 w 1693825"/>
              <a:gd name="connsiteY8" fmla="*/ 61907 h 2767209"/>
              <a:gd name="connsiteX9" fmla="*/ 1157952 w 1693825"/>
              <a:gd name="connsiteY9" fmla="*/ 74293 h 2767209"/>
              <a:gd name="connsiteX10" fmla="*/ 1174586 w 1693825"/>
              <a:gd name="connsiteY10" fmla="*/ 56559 h 2767209"/>
              <a:gd name="connsiteX11" fmla="*/ 1254294 w 1693825"/>
              <a:gd name="connsiteY11" fmla="*/ 32828 h 2767209"/>
              <a:gd name="connsiteX12" fmla="*/ 1358161 w 1693825"/>
              <a:gd name="connsiteY12" fmla="*/ 82313 h 2767209"/>
              <a:gd name="connsiteX13" fmla="*/ 1362970 w 1693825"/>
              <a:gd name="connsiteY13" fmla="*/ 99438 h 2767209"/>
              <a:gd name="connsiteX14" fmla="*/ 1401878 w 1693825"/>
              <a:gd name="connsiteY14" fmla="*/ 67272 h 2767209"/>
              <a:gd name="connsiteX15" fmla="*/ 1462009 w 1693825"/>
              <a:gd name="connsiteY15" fmla="*/ 54767 h 2767209"/>
              <a:gd name="connsiteX16" fmla="*/ 1569558 w 1693825"/>
              <a:gd name="connsiteY16" fmla="*/ 127985 h 2767209"/>
              <a:gd name="connsiteX17" fmla="*/ 1567224 w 1693825"/>
              <a:gd name="connsiteY17" fmla="*/ 135854 h 2767209"/>
              <a:gd name="connsiteX18" fmla="*/ 1611947 w 1693825"/>
              <a:gd name="connsiteY18" fmla="*/ 143345 h 2767209"/>
              <a:gd name="connsiteX19" fmla="*/ 1670930 w 1693825"/>
              <a:gd name="connsiteY19" fmla="*/ 183645 h 2767209"/>
              <a:gd name="connsiteX20" fmla="*/ 1676962 w 1693825"/>
              <a:gd name="connsiteY20" fmla="*/ 194056 h 2767209"/>
              <a:gd name="connsiteX21" fmla="*/ 1693170 w 1693825"/>
              <a:gd name="connsiteY21" fmla="*/ 194056 h 2767209"/>
              <a:gd name="connsiteX22" fmla="*/ 1693170 w 1693825"/>
              <a:gd name="connsiteY22" fmla="*/ 242239 h 2767209"/>
              <a:gd name="connsiteX23" fmla="*/ 1693825 w 1693825"/>
              <a:gd name="connsiteY23" fmla="*/ 245834 h 2767209"/>
              <a:gd name="connsiteX24" fmla="*/ 1693170 w 1693825"/>
              <a:gd name="connsiteY24" fmla="*/ 248526 h 2767209"/>
              <a:gd name="connsiteX25" fmla="*/ 1693170 w 1693825"/>
              <a:gd name="connsiteY25" fmla="*/ 2767209 h 2767209"/>
              <a:gd name="connsiteX26" fmla="*/ 0 w 1693825"/>
              <a:gd name="connsiteY26" fmla="*/ 2767209 h 2767209"/>
              <a:gd name="connsiteX27" fmla="*/ 0 w 1693825"/>
              <a:gd name="connsiteY27" fmla="*/ 194056 h 2767209"/>
              <a:gd name="connsiteX28" fmla="*/ 6404 w 1693825"/>
              <a:gd name="connsiteY28" fmla="*/ 194056 h 2767209"/>
              <a:gd name="connsiteX29" fmla="*/ 10248 w 1693825"/>
              <a:gd name="connsiteY29" fmla="*/ 163345 h 2767209"/>
              <a:gd name="connsiteX30" fmla="*/ 122721 w 1693825"/>
              <a:gd name="connsiteY30" fmla="*/ 43081 h 2767209"/>
              <a:gd name="connsiteX31" fmla="*/ 170235 w 1693825"/>
              <a:gd name="connsiteY31" fmla="*/ 58555 h 2767209"/>
              <a:gd name="connsiteX32" fmla="*/ 206246 w 1693825"/>
              <a:gd name="connsiteY32" fmla="*/ 97721 h 2767209"/>
              <a:gd name="connsiteX33" fmla="*/ 218645 w 1693825"/>
              <a:gd name="connsiteY33" fmla="*/ 77219 h 2767209"/>
              <a:gd name="connsiteX34" fmla="*/ 292571 w 1693825"/>
              <a:gd name="connsiteY34" fmla="*/ 43081 h 2767209"/>
              <a:gd name="connsiteX35" fmla="*/ 311186 w 1693825"/>
              <a:gd name="connsiteY35" fmla="*/ 47272 h 2767209"/>
              <a:gd name="connsiteX36" fmla="*/ 324793 w 1693825"/>
              <a:gd name="connsiteY36" fmla="*/ 25286 h 2767209"/>
              <a:gd name="connsiteX37" fmla="*/ 392447 w 1693825"/>
              <a:gd name="connsiteY37" fmla="*/ 6530 h 2767209"/>
              <a:gd name="connsiteX38" fmla="*/ 460103 w 1693825"/>
              <a:gd name="connsiteY38" fmla="*/ 25286 h 2767209"/>
              <a:gd name="connsiteX39" fmla="*/ 468440 w 1693825"/>
              <a:gd name="connsiteY39" fmla="*/ 38759 h 2767209"/>
              <a:gd name="connsiteX40" fmla="*/ 468916 w 1693825"/>
              <a:gd name="connsiteY40" fmla="*/ 38582 h 2767209"/>
              <a:gd name="connsiteX41" fmla="*/ 520467 w 1693825"/>
              <a:gd name="connsiteY41" fmla="*/ 32828 h 2767209"/>
              <a:gd name="connsiteX42" fmla="*/ 614116 w 1693825"/>
              <a:gd name="connsiteY42" fmla="*/ 54273 h 2767209"/>
              <a:gd name="connsiteX43" fmla="*/ 627747 w 1693825"/>
              <a:gd name="connsiteY43" fmla="*/ 65449 h 2767209"/>
              <a:gd name="connsiteX44" fmla="*/ 628846 w 1693825"/>
              <a:gd name="connsiteY44" fmla="*/ 63375 h 2767209"/>
              <a:gd name="connsiteX45" fmla="*/ 749104 w 1693825"/>
              <a:gd name="connsiteY45" fmla="*/ 0 h 276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1693825" h="2767209">
                <a:moveTo>
                  <a:pt x="749104" y="0"/>
                </a:moveTo>
                <a:cubicBezTo>
                  <a:pt x="766716" y="0"/>
                  <a:pt x="783701" y="3406"/>
                  <a:pt x="799678" y="9727"/>
                </a:cubicBezTo>
                <a:lnTo>
                  <a:pt x="840071" y="34433"/>
                </a:lnTo>
                <a:lnTo>
                  <a:pt x="857565" y="32828"/>
                </a:lnTo>
                <a:cubicBezTo>
                  <a:pt x="897307" y="32828"/>
                  <a:pt x="934227" y="38320"/>
                  <a:pt x="964854" y="47726"/>
                </a:cubicBezTo>
                <a:lnTo>
                  <a:pt x="1006833" y="70902"/>
                </a:lnTo>
                <a:lnTo>
                  <a:pt x="1015482" y="52402"/>
                </a:lnTo>
                <a:cubicBezTo>
                  <a:pt x="1032279" y="28180"/>
                  <a:pt x="1055485" y="13198"/>
                  <a:pt x="1081116" y="13198"/>
                </a:cubicBezTo>
                <a:cubicBezTo>
                  <a:pt x="1109953" y="13198"/>
                  <a:pt x="1135717" y="32159"/>
                  <a:pt x="1152741" y="61907"/>
                </a:cubicBezTo>
                <a:lnTo>
                  <a:pt x="1157952" y="74293"/>
                </a:lnTo>
                <a:lnTo>
                  <a:pt x="1174586" y="56559"/>
                </a:lnTo>
                <a:cubicBezTo>
                  <a:pt x="1194985" y="41897"/>
                  <a:pt x="1223167" y="32828"/>
                  <a:pt x="1254294" y="32828"/>
                </a:cubicBezTo>
                <a:cubicBezTo>
                  <a:pt x="1300985" y="32828"/>
                  <a:pt x="1341047" y="53232"/>
                  <a:pt x="1358161" y="82313"/>
                </a:cubicBezTo>
                <a:lnTo>
                  <a:pt x="1362970" y="99438"/>
                </a:lnTo>
                <a:lnTo>
                  <a:pt x="1401878" y="67272"/>
                </a:lnTo>
                <a:cubicBezTo>
                  <a:pt x="1419043" y="59377"/>
                  <a:pt x="1439735" y="54767"/>
                  <a:pt x="1462009" y="54767"/>
                </a:cubicBezTo>
                <a:cubicBezTo>
                  <a:pt x="1521407" y="54767"/>
                  <a:pt x="1569558" y="87548"/>
                  <a:pt x="1569558" y="127985"/>
                </a:cubicBezTo>
                <a:lnTo>
                  <a:pt x="1567224" y="135854"/>
                </a:lnTo>
                <a:lnTo>
                  <a:pt x="1611947" y="143345"/>
                </a:lnTo>
                <a:cubicBezTo>
                  <a:pt x="1636005" y="151788"/>
                  <a:pt x="1656475" y="165892"/>
                  <a:pt x="1670930" y="183645"/>
                </a:cubicBezTo>
                <a:lnTo>
                  <a:pt x="1676962" y="194056"/>
                </a:lnTo>
                <a:lnTo>
                  <a:pt x="1693170" y="194056"/>
                </a:lnTo>
                <a:lnTo>
                  <a:pt x="1693170" y="242239"/>
                </a:lnTo>
                <a:lnTo>
                  <a:pt x="1693825" y="245834"/>
                </a:lnTo>
                <a:lnTo>
                  <a:pt x="1693170" y="248526"/>
                </a:lnTo>
                <a:lnTo>
                  <a:pt x="1693170" y="2767209"/>
                </a:lnTo>
                <a:lnTo>
                  <a:pt x="0" y="2767209"/>
                </a:lnTo>
                <a:lnTo>
                  <a:pt x="0" y="194056"/>
                </a:lnTo>
                <a:lnTo>
                  <a:pt x="6404" y="194056"/>
                </a:lnTo>
                <a:lnTo>
                  <a:pt x="10248" y="163345"/>
                </a:lnTo>
                <a:cubicBezTo>
                  <a:pt x="28778" y="92671"/>
                  <a:pt x="72160" y="43081"/>
                  <a:pt x="122721" y="43081"/>
                </a:cubicBezTo>
                <a:cubicBezTo>
                  <a:pt x="139575" y="43081"/>
                  <a:pt x="155631" y="48591"/>
                  <a:pt x="170235" y="58555"/>
                </a:cubicBezTo>
                <a:lnTo>
                  <a:pt x="206246" y="97721"/>
                </a:lnTo>
                <a:lnTo>
                  <a:pt x="218645" y="77219"/>
                </a:lnTo>
                <a:cubicBezTo>
                  <a:pt x="237564" y="56127"/>
                  <a:pt x="263701" y="43081"/>
                  <a:pt x="292571" y="43081"/>
                </a:cubicBezTo>
                <a:lnTo>
                  <a:pt x="311186" y="47272"/>
                </a:lnTo>
                <a:lnTo>
                  <a:pt x="324793" y="25286"/>
                </a:lnTo>
                <a:cubicBezTo>
                  <a:pt x="342107" y="13697"/>
                  <a:pt x="366026" y="6530"/>
                  <a:pt x="392447" y="6530"/>
                </a:cubicBezTo>
                <a:cubicBezTo>
                  <a:pt x="418868" y="6530"/>
                  <a:pt x="442788" y="13697"/>
                  <a:pt x="460103" y="25286"/>
                </a:cubicBezTo>
                <a:lnTo>
                  <a:pt x="468440" y="38759"/>
                </a:lnTo>
                <a:lnTo>
                  <a:pt x="468916" y="38582"/>
                </a:lnTo>
                <a:cubicBezTo>
                  <a:pt x="484760" y="34877"/>
                  <a:pt x="502181" y="32828"/>
                  <a:pt x="520467" y="32828"/>
                </a:cubicBezTo>
                <a:cubicBezTo>
                  <a:pt x="557039" y="32828"/>
                  <a:pt x="590150" y="41023"/>
                  <a:pt x="614116" y="54273"/>
                </a:cubicBezTo>
                <a:lnTo>
                  <a:pt x="627747" y="65449"/>
                </a:lnTo>
                <a:lnTo>
                  <a:pt x="628846" y="63375"/>
                </a:lnTo>
                <a:cubicBezTo>
                  <a:pt x="659623" y="24219"/>
                  <a:pt x="702141" y="0"/>
                  <a:pt x="749104" y="0"/>
                </a:cubicBezTo>
                <a:close/>
              </a:path>
            </a:pathLst>
          </a:custGeom>
          <a:solidFill>
            <a:srgbClr val="E1F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 name="Rectangle 1"/>
          <p:cNvSpPr/>
          <p:nvPr/>
        </p:nvSpPr>
        <p:spPr>
          <a:xfrm>
            <a:off x="6109999" y="5612616"/>
            <a:ext cx="1671962" cy="491245"/>
          </a:xfrm>
          <a:prstGeom prst="rect">
            <a:avLst/>
          </a:prstGeom>
          <a:solidFill>
            <a:srgbClr val="FFF2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CAD108A-45EE-4E97-A9AB-FF19149BE20C}"/>
              </a:ext>
            </a:extLst>
          </p:cNvPr>
          <p:cNvSpPr/>
          <p:nvPr/>
        </p:nvSpPr>
        <p:spPr>
          <a:xfrm>
            <a:off x="5796355" y="3321267"/>
            <a:ext cx="1693170" cy="2573153"/>
          </a:xfrm>
          <a:prstGeom prst="rect">
            <a:avLst/>
          </a:prstGeom>
          <a:solidFill>
            <a:srgbClr val="E1F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4" name="Freeform: Shape 333">
            <a:extLst>
              <a:ext uri="{FF2B5EF4-FFF2-40B4-BE49-F238E27FC236}">
                <a16:creationId xmlns:a16="http://schemas.microsoft.com/office/drawing/2014/main" id="{43DD3284-1BED-4A3E-A6A1-B7DD248A7FD4}"/>
              </a:ext>
            </a:extLst>
          </p:cNvPr>
          <p:cNvSpPr/>
          <p:nvPr/>
        </p:nvSpPr>
        <p:spPr>
          <a:xfrm>
            <a:off x="-1" y="-20358"/>
            <a:ext cx="9171533" cy="6879101"/>
          </a:xfrm>
          <a:custGeom>
            <a:avLst/>
            <a:gdLst>
              <a:gd name="connsiteX0" fmla="*/ 5914853 w 9171533"/>
              <a:gd name="connsiteY0" fmla="*/ 2913632 h 6879101"/>
              <a:gd name="connsiteX1" fmla="*/ 5919134 w 9171533"/>
              <a:gd name="connsiteY1" fmla="*/ 2966572 h 6879101"/>
              <a:gd name="connsiteX2" fmla="*/ 5519184 w 9171533"/>
              <a:gd name="connsiteY2" fmla="*/ 2938651 h 6879101"/>
              <a:gd name="connsiteX3" fmla="*/ 5367334 w 9171533"/>
              <a:gd name="connsiteY3" fmla="*/ 3091764 h 6879101"/>
              <a:gd name="connsiteX4" fmla="*/ 5606788 w 9171533"/>
              <a:gd name="connsiteY4" fmla="*/ 4994041 h 6879101"/>
              <a:gd name="connsiteX5" fmla="*/ 5822870 w 9171533"/>
              <a:gd name="connsiteY5" fmla="*/ 4749056 h 6879101"/>
              <a:gd name="connsiteX6" fmla="*/ 5726510 w 9171533"/>
              <a:gd name="connsiteY6" fmla="*/ 3363533 h 6879101"/>
              <a:gd name="connsiteX7" fmla="*/ 5897336 w 9171533"/>
              <a:gd name="connsiteY7" fmla="*/ 3290808 h 6879101"/>
              <a:gd name="connsiteX8" fmla="*/ 5946258 w 9171533"/>
              <a:gd name="connsiteY8" fmla="*/ 3301954 h 6879101"/>
              <a:gd name="connsiteX9" fmla="*/ 6130932 w 9171533"/>
              <a:gd name="connsiteY9" fmla="*/ 5585442 h 6879101"/>
              <a:gd name="connsiteX10" fmla="*/ 6475513 w 9171533"/>
              <a:gd name="connsiteY10" fmla="*/ 5922300 h 6879101"/>
              <a:gd name="connsiteX11" fmla="*/ 7643539 w 9171533"/>
              <a:gd name="connsiteY11" fmla="*/ 5922300 h 6879101"/>
              <a:gd name="connsiteX12" fmla="*/ 7935557 w 9171533"/>
              <a:gd name="connsiteY12" fmla="*/ 5539508 h 6879101"/>
              <a:gd name="connsiteX13" fmla="*/ 8049439 w 9171533"/>
              <a:gd name="connsiteY13" fmla="*/ 3560544 h 6879101"/>
              <a:gd name="connsiteX14" fmla="*/ 8496216 w 9171533"/>
              <a:gd name="connsiteY14" fmla="*/ 2986364 h 6879101"/>
              <a:gd name="connsiteX15" fmla="*/ 7652303 w 9171533"/>
              <a:gd name="connsiteY15" fmla="*/ 2913632 h 6879101"/>
              <a:gd name="connsiteX16" fmla="*/ 0 w 9171533"/>
              <a:gd name="connsiteY16" fmla="*/ 0 h 6879101"/>
              <a:gd name="connsiteX17" fmla="*/ 3729177 w 9171533"/>
              <a:gd name="connsiteY17" fmla="*/ 0 h 6879101"/>
              <a:gd name="connsiteX18" fmla="*/ 3729177 w 9171533"/>
              <a:gd name="connsiteY18" fmla="*/ 9252 h 6879101"/>
              <a:gd name="connsiteX19" fmla="*/ 9171533 w 9171533"/>
              <a:gd name="connsiteY19" fmla="*/ 9252 h 6879101"/>
              <a:gd name="connsiteX20" fmla="*/ 9171533 w 9171533"/>
              <a:gd name="connsiteY20" fmla="*/ 6879101 h 6879101"/>
              <a:gd name="connsiteX21" fmla="*/ 3604797 w 9171533"/>
              <a:gd name="connsiteY21" fmla="*/ 6879101 h 6879101"/>
              <a:gd name="connsiteX22" fmla="*/ 3604797 w 9171533"/>
              <a:gd name="connsiteY22" fmla="*/ 6879100 h 6879101"/>
              <a:gd name="connsiteX23" fmla="*/ 0 w 9171533"/>
              <a:gd name="connsiteY23" fmla="*/ 6879100 h 687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71533" h="6879101">
                <a:moveTo>
                  <a:pt x="5914853" y="2913632"/>
                </a:moveTo>
                <a:lnTo>
                  <a:pt x="5919134" y="2966572"/>
                </a:lnTo>
                <a:lnTo>
                  <a:pt x="5519184" y="2938651"/>
                </a:lnTo>
                <a:cubicBezTo>
                  <a:pt x="5464350" y="2938651"/>
                  <a:pt x="5367334" y="3019885"/>
                  <a:pt x="5367334" y="3091764"/>
                </a:cubicBezTo>
                <a:cubicBezTo>
                  <a:pt x="5446177" y="3369257"/>
                  <a:pt x="5559095" y="4588950"/>
                  <a:pt x="5606788" y="4994041"/>
                </a:cubicBezTo>
                <a:cubicBezTo>
                  <a:pt x="5837479" y="4860686"/>
                  <a:pt x="5827734" y="4943608"/>
                  <a:pt x="5822870" y="4749056"/>
                </a:cubicBezTo>
                <a:lnTo>
                  <a:pt x="5726510" y="3363533"/>
                </a:lnTo>
                <a:cubicBezTo>
                  <a:pt x="5745492" y="3251252"/>
                  <a:pt x="5821414" y="3271030"/>
                  <a:pt x="5897336" y="3290808"/>
                </a:cubicBezTo>
                <a:lnTo>
                  <a:pt x="5946258" y="3301954"/>
                </a:lnTo>
                <a:lnTo>
                  <a:pt x="6130932" y="5585442"/>
                </a:lnTo>
                <a:cubicBezTo>
                  <a:pt x="6130932" y="5796854"/>
                  <a:pt x="6314235" y="5922300"/>
                  <a:pt x="6475513" y="5922300"/>
                </a:cubicBezTo>
                <a:lnTo>
                  <a:pt x="7643539" y="5922300"/>
                </a:lnTo>
                <a:cubicBezTo>
                  <a:pt x="7804817" y="5922300"/>
                  <a:pt x="7935557" y="5750920"/>
                  <a:pt x="7935557" y="5539508"/>
                </a:cubicBezTo>
                <a:cubicBezTo>
                  <a:pt x="7961838" y="4784159"/>
                  <a:pt x="8005639" y="4315894"/>
                  <a:pt x="8049439" y="3560544"/>
                </a:cubicBezTo>
                <a:cubicBezTo>
                  <a:pt x="8196904" y="3314927"/>
                  <a:pt x="8563868" y="3098009"/>
                  <a:pt x="8496216" y="2986364"/>
                </a:cubicBezTo>
                <a:cubicBezTo>
                  <a:pt x="8428567" y="2874719"/>
                  <a:pt x="7885422" y="2948720"/>
                  <a:pt x="7652303" y="2913632"/>
                </a:cubicBezTo>
                <a:close/>
                <a:moveTo>
                  <a:pt x="0" y="0"/>
                </a:moveTo>
                <a:lnTo>
                  <a:pt x="3729177" y="0"/>
                </a:lnTo>
                <a:lnTo>
                  <a:pt x="3729177" y="9252"/>
                </a:lnTo>
                <a:lnTo>
                  <a:pt x="9171533" y="9252"/>
                </a:lnTo>
                <a:lnTo>
                  <a:pt x="9171533" y="6879101"/>
                </a:lnTo>
                <a:lnTo>
                  <a:pt x="3604797" y="6879101"/>
                </a:lnTo>
                <a:lnTo>
                  <a:pt x="3604797" y="6879100"/>
                </a:lnTo>
                <a:lnTo>
                  <a:pt x="0" y="6879100"/>
                </a:lnTo>
                <a:close/>
              </a:path>
            </a:pathLst>
          </a:custGeom>
          <a:solidFill>
            <a:srgbClr val="FFF2CC"/>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3" name="Rectangle 192">
            <a:extLst>
              <a:ext uri="{FF2B5EF4-FFF2-40B4-BE49-F238E27FC236}">
                <a16:creationId xmlns:a16="http://schemas.microsoft.com/office/drawing/2014/main" id="{3180BB03-4E29-439F-B9FB-CF35E381CEF2}"/>
              </a:ext>
            </a:extLst>
          </p:cNvPr>
          <p:cNvSpPr/>
          <p:nvPr/>
        </p:nvSpPr>
        <p:spPr>
          <a:xfrm>
            <a:off x="5758303" y="-1531406"/>
            <a:ext cx="165026" cy="7001771"/>
          </a:xfrm>
          <a:prstGeom prst="rect">
            <a:avLst/>
          </a:prstGeom>
          <a:solidFill>
            <a:srgbClr val="E1F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94" name="Group 193">
            <a:extLst>
              <a:ext uri="{FF2B5EF4-FFF2-40B4-BE49-F238E27FC236}">
                <a16:creationId xmlns:a16="http://schemas.microsoft.com/office/drawing/2014/main" id="{CCA58307-8A57-492A-AF5D-D1811204A4FC}"/>
              </a:ext>
            </a:extLst>
          </p:cNvPr>
          <p:cNvGrpSpPr>
            <a:grpSpLocks noChangeAspect="1"/>
          </p:cNvGrpSpPr>
          <p:nvPr/>
        </p:nvGrpSpPr>
        <p:grpSpPr>
          <a:xfrm rot="1738032">
            <a:off x="5573063" y="-1624599"/>
            <a:ext cx="890493" cy="804892"/>
            <a:chOff x="5366510" y="529049"/>
            <a:chExt cx="3106506" cy="2460688"/>
          </a:xfrm>
        </p:grpSpPr>
        <p:sp>
          <p:nvSpPr>
            <p:cNvPr id="195" name="Rectangle: Rounded Corners 5">
              <a:extLst>
                <a:ext uri="{FF2B5EF4-FFF2-40B4-BE49-F238E27FC236}">
                  <a16:creationId xmlns:a16="http://schemas.microsoft.com/office/drawing/2014/main" id="{CAE0AACD-36D3-4E00-BF00-B5B46D5CB47E}"/>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7" name="Rectangle: Rounded Corners 8">
              <a:extLst>
                <a:ext uri="{FF2B5EF4-FFF2-40B4-BE49-F238E27FC236}">
                  <a16:creationId xmlns:a16="http://schemas.microsoft.com/office/drawing/2014/main" id="{EE272BD7-EC25-4EEE-9661-CFB2B818D9BD}"/>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8" name="Rectangle: Rounded Corners 8">
              <a:extLst>
                <a:ext uri="{FF2B5EF4-FFF2-40B4-BE49-F238E27FC236}">
                  <a16:creationId xmlns:a16="http://schemas.microsoft.com/office/drawing/2014/main" id="{570CEE9B-C225-4AD8-BC07-C5DCAF8F08C7}"/>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9" name="Rectangle: Rounded Corners 8">
              <a:extLst>
                <a:ext uri="{FF2B5EF4-FFF2-40B4-BE49-F238E27FC236}">
                  <a16:creationId xmlns:a16="http://schemas.microsoft.com/office/drawing/2014/main" id="{ABD1B39F-5CFC-4152-8EBF-C9219A9712AB}"/>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 name="Freeform: Shape 199">
              <a:extLst>
                <a:ext uri="{FF2B5EF4-FFF2-40B4-BE49-F238E27FC236}">
                  <a16:creationId xmlns:a16="http://schemas.microsoft.com/office/drawing/2014/main" id="{BCF74E70-3F39-40FC-8BCC-362FBF3EECEF}"/>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01" name="Group 200">
            <a:extLst>
              <a:ext uri="{FF2B5EF4-FFF2-40B4-BE49-F238E27FC236}">
                <a16:creationId xmlns:a16="http://schemas.microsoft.com/office/drawing/2014/main" id="{42A6AE7B-1EDD-46E3-8477-3A75F18BAFB1}"/>
              </a:ext>
            </a:extLst>
          </p:cNvPr>
          <p:cNvGrpSpPr>
            <a:grpSpLocks noChangeAspect="1"/>
          </p:cNvGrpSpPr>
          <p:nvPr/>
        </p:nvGrpSpPr>
        <p:grpSpPr>
          <a:xfrm rot="20575838">
            <a:off x="5763398" y="-1102292"/>
            <a:ext cx="890493" cy="804892"/>
            <a:chOff x="5366510" y="529049"/>
            <a:chExt cx="3106506" cy="2460688"/>
          </a:xfrm>
        </p:grpSpPr>
        <p:sp>
          <p:nvSpPr>
            <p:cNvPr id="202" name="Rectangle: Rounded Corners 5">
              <a:extLst>
                <a:ext uri="{FF2B5EF4-FFF2-40B4-BE49-F238E27FC236}">
                  <a16:creationId xmlns:a16="http://schemas.microsoft.com/office/drawing/2014/main" id="{37617CBB-C841-4184-9CF8-330D1A72B6ED}"/>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3" name="Rectangle: Rounded Corners 8">
              <a:extLst>
                <a:ext uri="{FF2B5EF4-FFF2-40B4-BE49-F238E27FC236}">
                  <a16:creationId xmlns:a16="http://schemas.microsoft.com/office/drawing/2014/main" id="{91B2E8C8-91FB-4971-A0BE-AAF46EBEB9A4}"/>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 name="Rectangle: Rounded Corners 8">
              <a:extLst>
                <a:ext uri="{FF2B5EF4-FFF2-40B4-BE49-F238E27FC236}">
                  <a16:creationId xmlns:a16="http://schemas.microsoft.com/office/drawing/2014/main" id="{CB86CC28-465F-41A4-BA98-6271391C8135}"/>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 name="Rectangle: Rounded Corners 8">
              <a:extLst>
                <a:ext uri="{FF2B5EF4-FFF2-40B4-BE49-F238E27FC236}">
                  <a16:creationId xmlns:a16="http://schemas.microsoft.com/office/drawing/2014/main" id="{D5991E88-9ED5-4466-B474-0F789CEAC65F}"/>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6" name="Freeform: Shape 205">
              <a:extLst>
                <a:ext uri="{FF2B5EF4-FFF2-40B4-BE49-F238E27FC236}">
                  <a16:creationId xmlns:a16="http://schemas.microsoft.com/office/drawing/2014/main" id="{61EB453B-789F-43D7-BB10-6D290B45A9E4}"/>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07" name="Group 206">
            <a:extLst>
              <a:ext uri="{FF2B5EF4-FFF2-40B4-BE49-F238E27FC236}">
                <a16:creationId xmlns:a16="http://schemas.microsoft.com/office/drawing/2014/main" id="{8B902EC2-8554-4865-8962-E0EA68B498B6}"/>
              </a:ext>
            </a:extLst>
          </p:cNvPr>
          <p:cNvGrpSpPr>
            <a:grpSpLocks noChangeAspect="1"/>
          </p:cNvGrpSpPr>
          <p:nvPr/>
        </p:nvGrpSpPr>
        <p:grpSpPr>
          <a:xfrm rot="3356190">
            <a:off x="6481280" y="-1330429"/>
            <a:ext cx="890493" cy="804892"/>
            <a:chOff x="5366510" y="529049"/>
            <a:chExt cx="3106506" cy="2460688"/>
          </a:xfrm>
        </p:grpSpPr>
        <p:sp>
          <p:nvSpPr>
            <p:cNvPr id="208" name="Rectangle: Rounded Corners 5">
              <a:extLst>
                <a:ext uri="{FF2B5EF4-FFF2-40B4-BE49-F238E27FC236}">
                  <a16:creationId xmlns:a16="http://schemas.microsoft.com/office/drawing/2014/main" id="{4F9D7CAE-61DD-4A15-9A89-1A0B2609A721}"/>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9" name="Rectangle: Rounded Corners 8">
              <a:extLst>
                <a:ext uri="{FF2B5EF4-FFF2-40B4-BE49-F238E27FC236}">
                  <a16:creationId xmlns:a16="http://schemas.microsoft.com/office/drawing/2014/main" id="{44F95EE7-E751-4E70-B74B-1B0475295383}"/>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0" name="Rectangle: Rounded Corners 8">
              <a:extLst>
                <a:ext uri="{FF2B5EF4-FFF2-40B4-BE49-F238E27FC236}">
                  <a16:creationId xmlns:a16="http://schemas.microsoft.com/office/drawing/2014/main" id="{D58E040C-53BF-4A7D-BACA-075C6736242B}"/>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1" name="Rectangle: Rounded Corners 8">
              <a:extLst>
                <a:ext uri="{FF2B5EF4-FFF2-40B4-BE49-F238E27FC236}">
                  <a16:creationId xmlns:a16="http://schemas.microsoft.com/office/drawing/2014/main" id="{3F7373DE-4D3F-409D-AD16-BDE2E398D738}"/>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2" name="Freeform: Shape 211">
              <a:extLst>
                <a:ext uri="{FF2B5EF4-FFF2-40B4-BE49-F238E27FC236}">
                  <a16:creationId xmlns:a16="http://schemas.microsoft.com/office/drawing/2014/main" id="{912FFA35-911A-41CD-ABA8-66A0042B8B9A}"/>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13" name="Group 212">
            <a:extLst>
              <a:ext uri="{FF2B5EF4-FFF2-40B4-BE49-F238E27FC236}">
                <a16:creationId xmlns:a16="http://schemas.microsoft.com/office/drawing/2014/main" id="{4D2BB41F-650F-4E3D-B3CA-D8BB91CAEDF2}"/>
              </a:ext>
            </a:extLst>
          </p:cNvPr>
          <p:cNvGrpSpPr>
            <a:grpSpLocks noChangeAspect="1"/>
          </p:cNvGrpSpPr>
          <p:nvPr/>
        </p:nvGrpSpPr>
        <p:grpSpPr>
          <a:xfrm rot="6923454">
            <a:off x="5925381" y="-2046490"/>
            <a:ext cx="890493" cy="804892"/>
            <a:chOff x="5366510" y="529049"/>
            <a:chExt cx="3106506" cy="2460688"/>
          </a:xfrm>
        </p:grpSpPr>
        <p:sp>
          <p:nvSpPr>
            <p:cNvPr id="214" name="Rectangle: Rounded Corners 5">
              <a:extLst>
                <a:ext uri="{FF2B5EF4-FFF2-40B4-BE49-F238E27FC236}">
                  <a16:creationId xmlns:a16="http://schemas.microsoft.com/office/drawing/2014/main" id="{3C45FFDB-A2C7-4C22-8EC0-5358690C1BBD}"/>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5" name="Rectangle: Rounded Corners 8">
              <a:extLst>
                <a:ext uri="{FF2B5EF4-FFF2-40B4-BE49-F238E27FC236}">
                  <a16:creationId xmlns:a16="http://schemas.microsoft.com/office/drawing/2014/main" id="{B96E3A80-96EA-4D90-8AD2-916C2AD41CFE}"/>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6" name="Rectangle: Rounded Corners 8">
              <a:extLst>
                <a:ext uri="{FF2B5EF4-FFF2-40B4-BE49-F238E27FC236}">
                  <a16:creationId xmlns:a16="http://schemas.microsoft.com/office/drawing/2014/main" id="{F47F3E11-BC5D-4E49-ADED-30F4DB6EECEA}"/>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7" name="Rectangle: Rounded Corners 8">
              <a:extLst>
                <a:ext uri="{FF2B5EF4-FFF2-40B4-BE49-F238E27FC236}">
                  <a16:creationId xmlns:a16="http://schemas.microsoft.com/office/drawing/2014/main" id="{92B82423-D037-445B-9183-89A64D9D3587}"/>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8" name="Freeform: Shape 217">
              <a:extLst>
                <a:ext uri="{FF2B5EF4-FFF2-40B4-BE49-F238E27FC236}">
                  <a16:creationId xmlns:a16="http://schemas.microsoft.com/office/drawing/2014/main" id="{D87475E5-7306-4348-BF35-4C58B1226698}"/>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25" name="Group 224">
            <a:extLst>
              <a:ext uri="{FF2B5EF4-FFF2-40B4-BE49-F238E27FC236}">
                <a16:creationId xmlns:a16="http://schemas.microsoft.com/office/drawing/2014/main" id="{5FF4D509-DCAD-4CE9-AE9D-1294DEE2F678}"/>
              </a:ext>
            </a:extLst>
          </p:cNvPr>
          <p:cNvGrpSpPr>
            <a:grpSpLocks noChangeAspect="1"/>
          </p:cNvGrpSpPr>
          <p:nvPr/>
        </p:nvGrpSpPr>
        <p:grpSpPr>
          <a:xfrm rot="1738032">
            <a:off x="5664753" y="-2365078"/>
            <a:ext cx="890493" cy="804892"/>
            <a:chOff x="5366510" y="529049"/>
            <a:chExt cx="3106506" cy="2460688"/>
          </a:xfrm>
        </p:grpSpPr>
        <p:sp>
          <p:nvSpPr>
            <p:cNvPr id="226" name="Rectangle: Rounded Corners 5">
              <a:extLst>
                <a:ext uri="{FF2B5EF4-FFF2-40B4-BE49-F238E27FC236}">
                  <a16:creationId xmlns:a16="http://schemas.microsoft.com/office/drawing/2014/main" id="{081C5FD7-DF11-4BC8-A2E2-B9DA7BA8CABC}"/>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7" name="Rectangle: Rounded Corners 8">
              <a:extLst>
                <a:ext uri="{FF2B5EF4-FFF2-40B4-BE49-F238E27FC236}">
                  <a16:creationId xmlns:a16="http://schemas.microsoft.com/office/drawing/2014/main" id="{C131C9BC-F93A-4538-B0B4-4C5D7F9CDB75}"/>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8" name="Rectangle: Rounded Corners 8">
              <a:extLst>
                <a:ext uri="{FF2B5EF4-FFF2-40B4-BE49-F238E27FC236}">
                  <a16:creationId xmlns:a16="http://schemas.microsoft.com/office/drawing/2014/main" id="{D4D9925C-191B-4B1F-AF54-A9B46F560337}"/>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9" name="Rectangle: Rounded Corners 8">
              <a:extLst>
                <a:ext uri="{FF2B5EF4-FFF2-40B4-BE49-F238E27FC236}">
                  <a16:creationId xmlns:a16="http://schemas.microsoft.com/office/drawing/2014/main" id="{D408E7E2-73D7-48E9-9FBE-FCFCA981E7CD}"/>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0" name="Freeform: Shape 229">
              <a:extLst>
                <a:ext uri="{FF2B5EF4-FFF2-40B4-BE49-F238E27FC236}">
                  <a16:creationId xmlns:a16="http://schemas.microsoft.com/office/drawing/2014/main" id="{BD2DB56A-2709-49EA-BB92-CAC8B61E75BA}"/>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6" name="Group 5">
            <a:extLst>
              <a:ext uri="{FF2B5EF4-FFF2-40B4-BE49-F238E27FC236}">
                <a16:creationId xmlns:a16="http://schemas.microsoft.com/office/drawing/2014/main" id="{E8148EED-1F03-4507-BDF4-BD9E3CD07DD7}"/>
              </a:ext>
            </a:extLst>
          </p:cNvPr>
          <p:cNvGrpSpPr/>
          <p:nvPr/>
        </p:nvGrpSpPr>
        <p:grpSpPr>
          <a:xfrm>
            <a:off x="7927733" y="-5506195"/>
            <a:ext cx="2688748" cy="5423174"/>
            <a:chOff x="6534544" y="-6585377"/>
            <a:chExt cx="2688748" cy="5423174"/>
          </a:xfrm>
        </p:grpSpPr>
        <p:pic>
          <p:nvPicPr>
            <p:cNvPr id="231" name="Picture 230">
              <a:extLst>
                <a:ext uri="{FF2B5EF4-FFF2-40B4-BE49-F238E27FC236}">
                  <a16:creationId xmlns:a16="http://schemas.microsoft.com/office/drawing/2014/main" id="{0C49B014-B683-4543-88EF-F3D77FFC3095}"/>
                </a:ext>
              </a:extLst>
            </p:cNvPr>
            <p:cNvPicPr>
              <a:picLocks noChangeAspect="1"/>
            </p:cNvPicPr>
            <p:nvPr/>
          </p:nvPicPr>
          <p:blipFill>
            <a:blip r:embed="rId3"/>
            <a:stretch>
              <a:fillRect/>
            </a:stretch>
          </p:blipFill>
          <p:spPr>
            <a:xfrm rot="747107">
              <a:off x="6534544" y="-6585377"/>
              <a:ext cx="2688748" cy="5423174"/>
            </a:xfrm>
            <a:prstGeom prst="rect">
              <a:avLst/>
            </a:prstGeom>
          </p:spPr>
        </p:pic>
        <p:grpSp>
          <p:nvGrpSpPr>
            <p:cNvPr id="242" name="Group 241">
              <a:extLst>
                <a:ext uri="{FF2B5EF4-FFF2-40B4-BE49-F238E27FC236}">
                  <a16:creationId xmlns:a16="http://schemas.microsoft.com/office/drawing/2014/main" id="{DB286ABD-995F-4FBA-AFBD-3FC3DE55A78D}"/>
                </a:ext>
              </a:extLst>
            </p:cNvPr>
            <p:cNvGrpSpPr>
              <a:grpSpLocks noChangeAspect="1"/>
            </p:cNvGrpSpPr>
            <p:nvPr/>
          </p:nvGrpSpPr>
          <p:grpSpPr>
            <a:xfrm rot="10000949">
              <a:off x="7291393" y="-5416063"/>
              <a:ext cx="1352323" cy="379422"/>
              <a:chOff x="8730805" y="3298529"/>
              <a:chExt cx="2416760" cy="678071"/>
            </a:xfrm>
          </p:grpSpPr>
          <p:grpSp>
            <p:nvGrpSpPr>
              <p:cNvPr id="243" name="Group 242">
                <a:extLst>
                  <a:ext uri="{FF2B5EF4-FFF2-40B4-BE49-F238E27FC236}">
                    <a16:creationId xmlns:a16="http://schemas.microsoft.com/office/drawing/2014/main" id="{E6BBF744-9CFD-4C92-8903-2E9B79D02B75}"/>
                  </a:ext>
                </a:extLst>
              </p:cNvPr>
              <p:cNvGrpSpPr/>
              <p:nvPr/>
            </p:nvGrpSpPr>
            <p:grpSpPr>
              <a:xfrm>
                <a:off x="8730805" y="3298529"/>
                <a:ext cx="2416760" cy="678071"/>
                <a:chOff x="8730805" y="3298529"/>
                <a:chExt cx="2416760" cy="678071"/>
              </a:xfrm>
            </p:grpSpPr>
            <p:sp>
              <p:nvSpPr>
                <p:cNvPr id="245" name="Freeform: Shape 244">
                  <a:extLst>
                    <a:ext uri="{FF2B5EF4-FFF2-40B4-BE49-F238E27FC236}">
                      <a16:creationId xmlns:a16="http://schemas.microsoft.com/office/drawing/2014/main" id="{8C06FEDD-C7EC-459D-B21B-44A92F82959D}"/>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6" name="Oval 245">
                  <a:extLst>
                    <a:ext uri="{FF2B5EF4-FFF2-40B4-BE49-F238E27FC236}">
                      <a16:creationId xmlns:a16="http://schemas.microsoft.com/office/drawing/2014/main" id="{E3EE2B07-D8D0-4F7F-8A9F-0C36DF553FE3}"/>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44" name="Freeform: Shape 243">
                <a:extLst>
                  <a:ext uri="{FF2B5EF4-FFF2-40B4-BE49-F238E27FC236}">
                    <a16:creationId xmlns:a16="http://schemas.microsoft.com/office/drawing/2014/main" id="{F07FC2F6-8EBD-4355-81A5-7E5D9EEF1DA9}"/>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1" name="Group 150">
            <a:extLst>
              <a:ext uri="{FF2B5EF4-FFF2-40B4-BE49-F238E27FC236}">
                <a16:creationId xmlns:a16="http://schemas.microsoft.com/office/drawing/2014/main" id="{5F7C401B-26BD-46B9-B491-36255AD23FAD}"/>
              </a:ext>
            </a:extLst>
          </p:cNvPr>
          <p:cNvGrpSpPr/>
          <p:nvPr/>
        </p:nvGrpSpPr>
        <p:grpSpPr>
          <a:xfrm>
            <a:off x="-4426970" y="-445903"/>
            <a:ext cx="2056813" cy="2605264"/>
            <a:chOff x="2418378" y="6379029"/>
            <a:chExt cx="2056813" cy="2605264"/>
          </a:xfrm>
        </p:grpSpPr>
        <p:sp>
          <p:nvSpPr>
            <p:cNvPr id="138" name="Oval 137">
              <a:extLst>
                <a:ext uri="{FF2B5EF4-FFF2-40B4-BE49-F238E27FC236}">
                  <a16:creationId xmlns:a16="http://schemas.microsoft.com/office/drawing/2014/main" id="{C575EC49-8A10-4AB1-99EC-88C25AA302F3}"/>
                </a:ext>
              </a:extLst>
            </p:cNvPr>
            <p:cNvSpPr/>
            <p:nvPr/>
          </p:nvSpPr>
          <p:spPr>
            <a:xfrm flipH="1">
              <a:off x="4190887" y="7683786"/>
              <a:ext cx="284304" cy="630788"/>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139" name="Oval 138">
              <a:extLst>
                <a:ext uri="{FF2B5EF4-FFF2-40B4-BE49-F238E27FC236}">
                  <a16:creationId xmlns:a16="http://schemas.microsoft.com/office/drawing/2014/main" id="{D5566C64-DC1B-4F4E-999A-8D895ED19974}"/>
                </a:ext>
              </a:extLst>
            </p:cNvPr>
            <p:cNvSpPr/>
            <p:nvPr/>
          </p:nvSpPr>
          <p:spPr>
            <a:xfrm flipH="1">
              <a:off x="2418378" y="7664321"/>
              <a:ext cx="284304" cy="630788"/>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0" name="Oval 139">
              <a:extLst>
                <a:ext uri="{FF2B5EF4-FFF2-40B4-BE49-F238E27FC236}">
                  <a16:creationId xmlns:a16="http://schemas.microsoft.com/office/drawing/2014/main" id="{5AE0C918-BA8E-464E-8EE9-2D8C1E10A335}"/>
                </a:ext>
              </a:extLst>
            </p:cNvPr>
            <p:cNvSpPr/>
            <p:nvPr/>
          </p:nvSpPr>
          <p:spPr>
            <a:xfrm flipH="1">
              <a:off x="2573855" y="6745808"/>
              <a:ext cx="1776955" cy="2238485"/>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1" name="Isosceles Triangle 140">
              <a:extLst>
                <a:ext uri="{FF2B5EF4-FFF2-40B4-BE49-F238E27FC236}">
                  <a16:creationId xmlns:a16="http://schemas.microsoft.com/office/drawing/2014/main" id="{C1100FA8-E50F-4805-8C7B-88E16C365444}"/>
                </a:ext>
              </a:extLst>
            </p:cNvPr>
            <p:cNvSpPr/>
            <p:nvPr/>
          </p:nvSpPr>
          <p:spPr>
            <a:xfrm rot="10800000" flipH="1">
              <a:off x="3120675" y="8458170"/>
              <a:ext cx="599692" cy="29465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2" name="Oval 141">
              <a:extLst>
                <a:ext uri="{FF2B5EF4-FFF2-40B4-BE49-F238E27FC236}">
                  <a16:creationId xmlns:a16="http://schemas.microsoft.com/office/drawing/2014/main" id="{DDC825D8-9FF4-4944-A81A-E22CBDB9C76E}"/>
                </a:ext>
              </a:extLst>
            </p:cNvPr>
            <p:cNvSpPr/>
            <p:nvPr/>
          </p:nvSpPr>
          <p:spPr>
            <a:xfrm rot="315244" flipH="1">
              <a:off x="3647748" y="7746634"/>
              <a:ext cx="390870" cy="557932"/>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3" name="Oval 142">
              <a:extLst>
                <a:ext uri="{FF2B5EF4-FFF2-40B4-BE49-F238E27FC236}">
                  <a16:creationId xmlns:a16="http://schemas.microsoft.com/office/drawing/2014/main" id="{E20674E6-921D-4C4E-AC21-E1435FAB1AD2}"/>
                </a:ext>
              </a:extLst>
            </p:cNvPr>
            <p:cNvSpPr/>
            <p:nvPr/>
          </p:nvSpPr>
          <p:spPr>
            <a:xfrm flipH="1">
              <a:off x="3795240" y="7768111"/>
              <a:ext cx="122608" cy="206605"/>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4" name="Oval 143">
              <a:extLst>
                <a:ext uri="{FF2B5EF4-FFF2-40B4-BE49-F238E27FC236}">
                  <a16:creationId xmlns:a16="http://schemas.microsoft.com/office/drawing/2014/main" id="{664B8E58-A2D7-40CE-AA05-F67BD7BD8BA7}"/>
                </a:ext>
              </a:extLst>
            </p:cNvPr>
            <p:cNvSpPr/>
            <p:nvPr/>
          </p:nvSpPr>
          <p:spPr>
            <a:xfrm rot="21284756">
              <a:off x="2835601" y="7726397"/>
              <a:ext cx="390870" cy="557932"/>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5" name="Oval 144">
              <a:extLst>
                <a:ext uri="{FF2B5EF4-FFF2-40B4-BE49-F238E27FC236}">
                  <a16:creationId xmlns:a16="http://schemas.microsoft.com/office/drawing/2014/main" id="{83FD7009-B959-446B-A0F6-BADB6845D335}"/>
                </a:ext>
              </a:extLst>
            </p:cNvPr>
            <p:cNvSpPr/>
            <p:nvPr/>
          </p:nvSpPr>
          <p:spPr>
            <a:xfrm flipH="1">
              <a:off x="2951901" y="7758053"/>
              <a:ext cx="122608" cy="206605"/>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6" name="Flowchart: Terminator 145">
              <a:extLst>
                <a:ext uri="{FF2B5EF4-FFF2-40B4-BE49-F238E27FC236}">
                  <a16:creationId xmlns:a16="http://schemas.microsoft.com/office/drawing/2014/main" id="{A4C81A16-7C87-4431-A459-8085BF8A9350}"/>
                </a:ext>
              </a:extLst>
            </p:cNvPr>
            <p:cNvSpPr/>
            <p:nvPr/>
          </p:nvSpPr>
          <p:spPr>
            <a:xfrm rot="383685" flipH="1">
              <a:off x="3697785" y="7584844"/>
              <a:ext cx="368720" cy="134306"/>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7" name="Flowchart: Terminator 146">
              <a:extLst>
                <a:ext uri="{FF2B5EF4-FFF2-40B4-BE49-F238E27FC236}">
                  <a16:creationId xmlns:a16="http://schemas.microsoft.com/office/drawing/2014/main" id="{30320FA1-B086-46A8-A4BC-1623AFFB2525}"/>
                </a:ext>
              </a:extLst>
            </p:cNvPr>
            <p:cNvSpPr/>
            <p:nvPr/>
          </p:nvSpPr>
          <p:spPr>
            <a:xfrm rot="21425154" flipH="1">
              <a:off x="2807832" y="7595886"/>
              <a:ext cx="368720" cy="134306"/>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8" name="Moon 147">
              <a:extLst>
                <a:ext uri="{FF2B5EF4-FFF2-40B4-BE49-F238E27FC236}">
                  <a16:creationId xmlns:a16="http://schemas.microsoft.com/office/drawing/2014/main" id="{07C815EB-68E6-4C85-B8F3-C5E241B35CC7}"/>
                </a:ext>
              </a:extLst>
            </p:cNvPr>
            <p:cNvSpPr/>
            <p:nvPr/>
          </p:nvSpPr>
          <p:spPr>
            <a:xfrm rot="16200000" flipH="1">
              <a:off x="2806299" y="6122372"/>
              <a:ext cx="1312067" cy="1825382"/>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149" name="Moon 148">
              <a:extLst>
                <a:ext uri="{FF2B5EF4-FFF2-40B4-BE49-F238E27FC236}">
                  <a16:creationId xmlns:a16="http://schemas.microsoft.com/office/drawing/2014/main" id="{F929C447-4977-4C4F-85F9-8FA5BFBF4010}"/>
                </a:ext>
              </a:extLst>
            </p:cNvPr>
            <p:cNvSpPr/>
            <p:nvPr/>
          </p:nvSpPr>
          <p:spPr>
            <a:xfrm rot="16200000" flipH="1">
              <a:off x="2988663" y="6327101"/>
              <a:ext cx="943439" cy="178085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150" name="Oval 149">
              <a:extLst>
                <a:ext uri="{FF2B5EF4-FFF2-40B4-BE49-F238E27FC236}">
                  <a16:creationId xmlns:a16="http://schemas.microsoft.com/office/drawing/2014/main" id="{0382F84C-6E40-4262-A765-CD80B102E714}"/>
                </a:ext>
              </a:extLst>
            </p:cNvPr>
            <p:cNvSpPr/>
            <p:nvPr/>
          </p:nvSpPr>
          <p:spPr>
            <a:xfrm flipH="1">
              <a:off x="3094569" y="6504149"/>
              <a:ext cx="705211" cy="300425"/>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grpSp>
        <p:nvGrpSpPr>
          <p:cNvPr id="4" name="Group 3">
            <a:extLst>
              <a:ext uri="{FF2B5EF4-FFF2-40B4-BE49-F238E27FC236}">
                <a16:creationId xmlns:a16="http://schemas.microsoft.com/office/drawing/2014/main" id="{B28DD393-C8F1-419A-B8E9-EC93ED7D15BC}"/>
              </a:ext>
            </a:extLst>
          </p:cNvPr>
          <p:cNvGrpSpPr/>
          <p:nvPr/>
        </p:nvGrpSpPr>
        <p:grpSpPr>
          <a:xfrm>
            <a:off x="5744127" y="267816"/>
            <a:ext cx="2688748" cy="5423174"/>
            <a:chOff x="10423182" y="-5123591"/>
            <a:chExt cx="2688748" cy="5423174"/>
          </a:xfrm>
        </p:grpSpPr>
        <p:pic>
          <p:nvPicPr>
            <p:cNvPr id="258" name="Picture 257">
              <a:extLst>
                <a:ext uri="{FF2B5EF4-FFF2-40B4-BE49-F238E27FC236}">
                  <a16:creationId xmlns:a16="http://schemas.microsoft.com/office/drawing/2014/main" id="{6166392B-D01B-4F51-B317-7277944CD71B}"/>
                </a:ext>
              </a:extLst>
            </p:cNvPr>
            <p:cNvPicPr>
              <a:picLocks noChangeAspect="1"/>
            </p:cNvPicPr>
            <p:nvPr/>
          </p:nvPicPr>
          <p:blipFill>
            <a:blip r:embed="rId3"/>
            <a:stretch>
              <a:fillRect/>
            </a:stretch>
          </p:blipFill>
          <p:spPr>
            <a:xfrm rot="747107">
              <a:off x="10423182" y="-5123591"/>
              <a:ext cx="2688748" cy="5423174"/>
            </a:xfrm>
            <a:prstGeom prst="rect">
              <a:avLst/>
            </a:prstGeom>
          </p:spPr>
        </p:pic>
        <p:grpSp>
          <p:nvGrpSpPr>
            <p:cNvPr id="264" name="Group 263">
              <a:extLst>
                <a:ext uri="{FF2B5EF4-FFF2-40B4-BE49-F238E27FC236}">
                  <a16:creationId xmlns:a16="http://schemas.microsoft.com/office/drawing/2014/main" id="{F5373F39-4556-4387-8F03-D2022DEB0A8B}"/>
                </a:ext>
              </a:extLst>
            </p:cNvPr>
            <p:cNvGrpSpPr>
              <a:grpSpLocks noChangeAspect="1"/>
            </p:cNvGrpSpPr>
            <p:nvPr/>
          </p:nvGrpSpPr>
          <p:grpSpPr>
            <a:xfrm rot="10800000">
              <a:off x="11174890" y="-4022049"/>
              <a:ext cx="1352323" cy="379422"/>
              <a:chOff x="8730805" y="3298529"/>
              <a:chExt cx="2416760" cy="678071"/>
            </a:xfrm>
          </p:grpSpPr>
          <p:grpSp>
            <p:nvGrpSpPr>
              <p:cNvPr id="265" name="Group 264">
                <a:extLst>
                  <a:ext uri="{FF2B5EF4-FFF2-40B4-BE49-F238E27FC236}">
                    <a16:creationId xmlns:a16="http://schemas.microsoft.com/office/drawing/2014/main" id="{81BA5ACC-B5A0-49FB-8AF5-DEAE49820A09}"/>
                  </a:ext>
                </a:extLst>
              </p:cNvPr>
              <p:cNvGrpSpPr/>
              <p:nvPr/>
            </p:nvGrpSpPr>
            <p:grpSpPr>
              <a:xfrm>
                <a:off x="8730805" y="3298529"/>
                <a:ext cx="2416760" cy="678071"/>
                <a:chOff x="8730805" y="3298529"/>
                <a:chExt cx="2416760" cy="678071"/>
              </a:xfrm>
            </p:grpSpPr>
            <p:sp>
              <p:nvSpPr>
                <p:cNvPr id="267" name="Freeform: Shape 266">
                  <a:extLst>
                    <a:ext uri="{FF2B5EF4-FFF2-40B4-BE49-F238E27FC236}">
                      <a16:creationId xmlns:a16="http://schemas.microsoft.com/office/drawing/2014/main" id="{E84935D5-E060-4F33-BF67-4D58D978AD83}"/>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8" name="Oval 267">
                  <a:extLst>
                    <a:ext uri="{FF2B5EF4-FFF2-40B4-BE49-F238E27FC236}">
                      <a16:creationId xmlns:a16="http://schemas.microsoft.com/office/drawing/2014/main" id="{6B5C02E2-76C1-466B-A069-BC53AA7BBBE4}"/>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6" name="Freeform: Shape 265">
                <a:extLst>
                  <a:ext uri="{FF2B5EF4-FFF2-40B4-BE49-F238E27FC236}">
                    <a16:creationId xmlns:a16="http://schemas.microsoft.com/office/drawing/2014/main" id="{FBB559FD-7B2B-4EDF-A969-D8FE2539948A}"/>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 name="Group 4">
            <a:extLst>
              <a:ext uri="{FF2B5EF4-FFF2-40B4-BE49-F238E27FC236}">
                <a16:creationId xmlns:a16="http://schemas.microsoft.com/office/drawing/2014/main" id="{F93E5EA2-F2C1-490A-9944-897ADD4D611F}"/>
              </a:ext>
            </a:extLst>
          </p:cNvPr>
          <p:cNvGrpSpPr/>
          <p:nvPr/>
        </p:nvGrpSpPr>
        <p:grpSpPr>
          <a:xfrm>
            <a:off x="5744127" y="267816"/>
            <a:ext cx="2688748" cy="5423174"/>
            <a:chOff x="11866593" y="1428679"/>
            <a:chExt cx="2688748" cy="5423174"/>
          </a:xfrm>
        </p:grpSpPr>
        <p:pic>
          <p:nvPicPr>
            <p:cNvPr id="290" name="Picture 289">
              <a:extLst>
                <a:ext uri="{FF2B5EF4-FFF2-40B4-BE49-F238E27FC236}">
                  <a16:creationId xmlns:a16="http://schemas.microsoft.com/office/drawing/2014/main" id="{4F43386F-9303-4C60-8706-9859F8E918EC}"/>
                </a:ext>
              </a:extLst>
            </p:cNvPr>
            <p:cNvPicPr>
              <a:picLocks noChangeAspect="1"/>
            </p:cNvPicPr>
            <p:nvPr/>
          </p:nvPicPr>
          <p:blipFill>
            <a:blip r:embed="rId3"/>
            <a:stretch>
              <a:fillRect/>
            </a:stretch>
          </p:blipFill>
          <p:spPr>
            <a:xfrm rot="747107">
              <a:off x="11866593" y="1428679"/>
              <a:ext cx="2688748" cy="5423174"/>
            </a:xfrm>
            <a:prstGeom prst="rect">
              <a:avLst/>
            </a:prstGeom>
          </p:spPr>
        </p:pic>
        <p:grpSp>
          <p:nvGrpSpPr>
            <p:cNvPr id="301" name="Group 300">
              <a:extLst>
                <a:ext uri="{FF2B5EF4-FFF2-40B4-BE49-F238E27FC236}">
                  <a16:creationId xmlns:a16="http://schemas.microsoft.com/office/drawing/2014/main" id="{F1CA8D56-71C3-4F65-B8A3-253889E76193}"/>
                </a:ext>
              </a:extLst>
            </p:cNvPr>
            <p:cNvGrpSpPr>
              <a:grpSpLocks noChangeAspect="1"/>
            </p:cNvGrpSpPr>
            <p:nvPr/>
          </p:nvGrpSpPr>
          <p:grpSpPr>
            <a:xfrm rot="11464612">
              <a:off x="12626291" y="2472031"/>
              <a:ext cx="1352323" cy="379422"/>
              <a:chOff x="8730805" y="3298529"/>
              <a:chExt cx="2416760" cy="678071"/>
            </a:xfrm>
          </p:grpSpPr>
          <p:grpSp>
            <p:nvGrpSpPr>
              <p:cNvPr id="302" name="Group 301">
                <a:extLst>
                  <a:ext uri="{FF2B5EF4-FFF2-40B4-BE49-F238E27FC236}">
                    <a16:creationId xmlns:a16="http://schemas.microsoft.com/office/drawing/2014/main" id="{FB3D18AE-94EF-4D64-97E1-987B2EA7E601}"/>
                  </a:ext>
                </a:extLst>
              </p:cNvPr>
              <p:cNvGrpSpPr/>
              <p:nvPr/>
            </p:nvGrpSpPr>
            <p:grpSpPr>
              <a:xfrm>
                <a:off x="8730805" y="3298529"/>
                <a:ext cx="2416760" cy="678071"/>
                <a:chOff x="8730805" y="3298529"/>
                <a:chExt cx="2416760" cy="678071"/>
              </a:xfrm>
            </p:grpSpPr>
            <p:sp>
              <p:nvSpPr>
                <p:cNvPr id="304" name="Freeform: Shape 303">
                  <a:extLst>
                    <a:ext uri="{FF2B5EF4-FFF2-40B4-BE49-F238E27FC236}">
                      <a16:creationId xmlns:a16="http://schemas.microsoft.com/office/drawing/2014/main" id="{DFD1D3C3-D87A-47E3-B0BD-AA129AD0765F}"/>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5" name="Oval 304">
                  <a:extLst>
                    <a:ext uri="{FF2B5EF4-FFF2-40B4-BE49-F238E27FC236}">
                      <a16:creationId xmlns:a16="http://schemas.microsoft.com/office/drawing/2014/main" id="{EB75C7C8-DE95-4974-B8D5-F0B36DD97356}"/>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303" name="Freeform: Shape 302">
                <a:extLst>
                  <a:ext uri="{FF2B5EF4-FFF2-40B4-BE49-F238E27FC236}">
                    <a16:creationId xmlns:a16="http://schemas.microsoft.com/office/drawing/2014/main" id="{DAE994B0-12D0-4EB2-AF92-769C918EB39B}"/>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sp>
        <p:nvSpPr>
          <p:cNvPr id="313" name="Speech Bubble: Oval 227">
            <a:extLst>
              <a:ext uri="{FF2B5EF4-FFF2-40B4-BE49-F238E27FC236}">
                <a16:creationId xmlns:a16="http://schemas.microsoft.com/office/drawing/2014/main" id="{4213BD45-5FE5-442A-92DF-4C7AC7B24D23}"/>
              </a:ext>
            </a:extLst>
          </p:cNvPr>
          <p:cNvSpPr/>
          <p:nvPr/>
        </p:nvSpPr>
        <p:spPr>
          <a:xfrm>
            <a:off x="966767" y="98513"/>
            <a:ext cx="3895413" cy="2517915"/>
          </a:xfrm>
          <a:prstGeom prst="wedgeEllipseCallout">
            <a:avLst>
              <a:gd name="adj1" fmla="val -23406"/>
              <a:gd name="adj2" fmla="val 5858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I make sure that all the thermometers are set at 32°F. I do this by calibrating all of the thermometers.</a:t>
            </a:r>
          </a:p>
        </p:txBody>
      </p:sp>
      <p:grpSp>
        <p:nvGrpSpPr>
          <p:cNvPr id="314" name="Group 313">
            <a:extLst>
              <a:ext uri="{FF2B5EF4-FFF2-40B4-BE49-F238E27FC236}">
                <a16:creationId xmlns:a16="http://schemas.microsoft.com/office/drawing/2014/main" id="{F55BFC2E-9FC0-46D3-88EB-CF75936DDF5D}"/>
              </a:ext>
            </a:extLst>
          </p:cNvPr>
          <p:cNvGrpSpPr>
            <a:grpSpLocks noChangeAspect="1"/>
          </p:cNvGrpSpPr>
          <p:nvPr/>
        </p:nvGrpSpPr>
        <p:grpSpPr>
          <a:xfrm rot="1738032">
            <a:off x="5513868" y="-2909919"/>
            <a:ext cx="890493" cy="804892"/>
            <a:chOff x="5366510" y="529049"/>
            <a:chExt cx="3106506" cy="2460688"/>
          </a:xfrm>
        </p:grpSpPr>
        <p:sp>
          <p:nvSpPr>
            <p:cNvPr id="315" name="Rectangle: Rounded Corners 5">
              <a:extLst>
                <a:ext uri="{FF2B5EF4-FFF2-40B4-BE49-F238E27FC236}">
                  <a16:creationId xmlns:a16="http://schemas.microsoft.com/office/drawing/2014/main" id="{3F32D132-B976-4FA8-B556-67E90729715A}"/>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6" name="Rectangle: Rounded Corners 8">
              <a:extLst>
                <a:ext uri="{FF2B5EF4-FFF2-40B4-BE49-F238E27FC236}">
                  <a16:creationId xmlns:a16="http://schemas.microsoft.com/office/drawing/2014/main" id="{AEF490F7-B481-4553-9C6B-3B3A82D95BDE}"/>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7" name="Rectangle: Rounded Corners 8">
              <a:extLst>
                <a:ext uri="{FF2B5EF4-FFF2-40B4-BE49-F238E27FC236}">
                  <a16:creationId xmlns:a16="http://schemas.microsoft.com/office/drawing/2014/main" id="{1CD16022-D7B0-4D12-A78D-963F836BB90D}"/>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8" name="Rectangle: Rounded Corners 8">
              <a:extLst>
                <a:ext uri="{FF2B5EF4-FFF2-40B4-BE49-F238E27FC236}">
                  <a16:creationId xmlns:a16="http://schemas.microsoft.com/office/drawing/2014/main" id="{9FBEC062-F3DE-484F-B38B-4D469D42B963}"/>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9" name="Freeform: Shape 318">
              <a:extLst>
                <a:ext uri="{FF2B5EF4-FFF2-40B4-BE49-F238E27FC236}">
                  <a16:creationId xmlns:a16="http://schemas.microsoft.com/office/drawing/2014/main" id="{14D90B47-4EA6-4BAE-8926-D3D70DC04E6E}"/>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20" name="Group 319">
            <a:extLst>
              <a:ext uri="{FF2B5EF4-FFF2-40B4-BE49-F238E27FC236}">
                <a16:creationId xmlns:a16="http://schemas.microsoft.com/office/drawing/2014/main" id="{F37CDECE-EBF5-4D19-AAEF-D468B9A84329}"/>
              </a:ext>
            </a:extLst>
          </p:cNvPr>
          <p:cNvGrpSpPr>
            <a:grpSpLocks noChangeAspect="1"/>
          </p:cNvGrpSpPr>
          <p:nvPr/>
        </p:nvGrpSpPr>
        <p:grpSpPr>
          <a:xfrm rot="6923454">
            <a:off x="6166537" y="-2719738"/>
            <a:ext cx="890493" cy="804892"/>
            <a:chOff x="5366510" y="529049"/>
            <a:chExt cx="3106506" cy="2460688"/>
          </a:xfrm>
        </p:grpSpPr>
        <p:sp>
          <p:nvSpPr>
            <p:cNvPr id="321" name="Rectangle: Rounded Corners 5">
              <a:extLst>
                <a:ext uri="{FF2B5EF4-FFF2-40B4-BE49-F238E27FC236}">
                  <a16:creationId xmlns:a16="http://schemas.microsoft.com/office/drawing/2014/main" id="{FE6ACFFD-B850-437E-8446-680778DEEA6B}"/>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2" name="Rectangle: Rounded Corners 8">
              <a:extLst>
                <a:ext uri="{FF2B5EF4-FFF2-40B4-BE49-F238E27FC236}">
                  <a16:creationId xmlns:a16="http://schemas.microsoft.com/office/drawing/2014/main" id="{8B6E49E6-0D9F-4236-B0A4-3EA7455B587F}"/>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3" name="Rectangle: Rounded Corners 8">
              <a:extLst>
                <a:ext uri="{FF2B5EF4-FFF2-40B4-BE49-F238E27FC236}">
                  <a16:creationId xmlns:a16="http://schemas.microsoft.com/office/drawing/2014/main" id="{0021C516-C097-45F6-A929-1F8322E89AE1}"/>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4" name="Rectangle: Rounded Corners 8">
              <a:extLst>
                <a:ext uri="{FF2B5EF4-FFF2-40B4-BE49-F238E27FC236}">
                  <a16:creationId xmlns:a16="http://schemas.microsoft.com/office/drawing/2014/main" id="{BB195D22-0C3D-471C-9EE8-D18C80DFF55E}"/>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5" name="Freeform: Shape 324">
              <a:extLst>
                <a:ext uri="{FF2B5EF4-FFF2-40B4-BE49-F238E27FC236}">
                  <a16:creationId xmlns:a16="http://schemas.microsoft.com/office/drawing/2014/main" id="{09A612D9-504F-4B85-AEAF-755CB2B523F3}"/>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26" name="Group 325">
            <a:extLst>
              <a:ext uri="{FF2B5EF4-FFF2-40B4-BE49-F238E27FC236}">
                <a16:creationId xmlns:a16="http://schemas.microsoft.com/office/drawing/2014/main" id="{A3751B1C-C620-4F50-825E-B0102C076CD2}"/>
              </a:ext>
            </a:extLst>
          </p:cNvPr>
          <p:cNvGrpSpPr>
            <a:grpSpLocks noChangeAspect="1"/>
          </p:cNvGrpSpPr>
          <p:nvPr/>
        </p:nvGrpSpPr>
        <p:grpSpPr>
          <a:xfrm rot="649794">
            <a:off x="6823780" y="-2678507"/>
            <a:ext cx="890493" cy="804892"/>
            <a:chOff x="5366510" y="529049"/>
            <a:chExt cx="3106506" cy="2460688"/>
          </a:xfrm>
        </p:grpSpPr>
        <p:sp>
          <p:nvSpPr>
            <p:cNvPr id="327" name="Rectangle: Rounded Corners 5">
              <a:extLst>
                <a:ext uri="{FF2B5EF4-FFF2-40B4-BE49-F238E27FC236}">
                  <a16:creationId xmlns:a16="http://schemas.microsoft.com/office/drawing/2014/main" id="{A72239BE-8AE2-4D6A-A029-EBB12AD41050}"/>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8" name="Rectangle: Rounded Corners 8">
              <a:extLst>
                <a:ext uri="{FF2B5EF4-FFF2-40B4-BE49-F238E27FC236}">
                  <a16:creationId xmlns:a16="http://schemas.microsoft.com/office/drawing/2014/main" id="{3FC41899-DB39-419F-9437-3FD88B4B64E8}"/>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9" name="Rectangle: Rounded Corners 8">
              <a:extLst>
                <a:ext uri="{FF2B5EF4-FFF2-40B4-BE49-F238E27FC236}">
                  <a16:creationId xmlns:a16="http://schemas.microsoft.com/office/drawing/2014/main" id="{408D9E53-FB02-4496-B3A1-6993BBC8828B}"/>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0" name="Rectangle: Rounded Corners 8">
              <a:extLst>
                <a:ext uri="{FF2B5EF4-FFF2-40B4-BE49-F238E27FC236}">
                  <a16:creationId xmlns:a16="http://schemas.microsoft.com/office/drawing/2014/main" id="{6081C2E2-5FB3-460E-AA98-47416DF73B8E}"/>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1" name="Freeform: Shape 330">
              <a:extLst>
                <a:ext uri="{FF2B5EF4-FFF2-40B4-BE49-F238E27FC236}">
                  <a16:creationId xmlns:a16="http://schemas.microsoft.com/office/drawing/2014/main" id="{E2EE67A2-1846-4D5D-B246-08007F6FE65C}"/>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67" name="Speech Bubble: Oval 227">
            <a:extLst>
              <a:ext uri="{FF2B5EF4-FFF2-40B4-BE49-F238E27FC236}">
                <a16:creationId xmlns:a16="http://schemas.microsoft.com/office/drawing/2014/main" id="{9B432190-39FD-4196-917E-CFD55C087E01}"/>
              </a:ext>
            </a:extLst>
          </p:cNvPr>
          <p:cNvSpPr/>
          <p:nvPr/>
        </p:nvSpPr>
        <p:spPr>
          <a:xfrm>
            <a:off x="1003348" y="75424"/>
            <a:ext cx="3895344" cy="2514600"/>
          </a:xfrm>
          <a:prstGeom prst="wedgeEllipseCallout">
            <a:avLst>
              <a:gd name="adj1" fmla="val -24216"/>
              <a:gd name="adj2" fmla="val 6057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We use thermometers to take the temperature of the food, ensuring the food is safe to serve.</a:t>
            </a:r>
          </a:p>
        </p:txBody>
      </p:sp>
      <p:grpSp>
        <p:nvGrpSpPr>
          <p:cNvPr id="219" name="Group 218">
            <a:extLst>
              <a:ext uri="{FF2B5EF4-FFF2-40B4-BE49-F238E27FC236}">
                <a16:creationId xmlns:a16="http://schemas.microsoft.com/office/drawing/2014/main" id="{384ED6F9-2532-442A-AE9E-59088C7431A2}"/>
              </a:ext>
            </a:extLst>
          </p:cNvPr>
          <p:cNvGrpSpPr>
            <a:grpSpLocks noChangeAspect="1"/>
          </p:cNvGrpSpPr>
          <p:nvPr/>
        </p:nvGrpSpPr>
        <p:grpSpPr>
          <a:xfrm rot="649794">
            <a:off x="6734504" y="-1928028"/>
            <a:ext cx="890493" cy="804892"/>
            <a:chOff x="5366510" y="529049"/>
            <a:chExt cx="3106506" cy="2460688"/>
          </a:xfrm>
        </p:grpSpPr>
        <p:sp>
          <p:nvSpPr>
            <p:cNvPr id="220" name="Rectangle: Rounded Corners 5">
              <a:extLst>
                <a:ext uri="{FF2B5EF4-FFF2-40B4-BE49-F238E27FC236}">
                  <a16:creationId xmlns:a16="http://schemas.microsoft.com/office/drawing/2014/main" id="{E32EA585-11BD-4E77-AF10-522E30CC7183}"/>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1" name="Rectangle: Rounded Corners 8">
              <a:extLst>
                <a:ext uri="{FF2B5EF4-FFF2-40B4-BE49-F238E27FC236}">
                  <a16:creationId xmlns:a16="http://schemas.microsoft.com/office/drawing/2014/main" id="{7F8E96FE-82AA-45A0-8548-49DC41531412}"/>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2" name="Rectangle: Rounded Corners 8">
              <a:extLst>
                <a:ext uri="{FF2B5EF4-FFF2-40B4-BE49-F238E27FC236}">
                  <a16:creationId xmlns:a16="http://schemas.microsoft.com/office/drawing/2014/main" id="{AF3ED4E8-A989-4E04-8AB6-EB73A0C9619A}"/>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3" name="Rectangle: Rounded Corners 8">
              <a:extLst>
                <a:ext uri="{FF2B5EF4-FFF2-40B4-BE49-F238E27FC236}">
                  <a16:creationId xmlns:a16="http://schemas.microsoft.com/office/drawing/2014/main" id="{5BB30187-9949-4550-A87B-8A8DBDC28BA6}"/>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Freeform: Shape 223">
              <a:extLst>
                <a:ext uri="{FF2B5EF4-FFF2-40B4-BE49-F238E27FC236}">
                  <a16:creationId xmlns:a16="http://schemas.microsoft.com/office/drawing/2014/main" id="{5901B216-6264-4E9B-BAA4-E5AFF1EC6D7D}"/>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32" name="Group 231">
            <a:extLst>
              <a:ext uri="{FF2B5EF4-FFF2-40B4-BE49-F238E27FC236}">
                <a16:creationId xmlns:a16="http://schemas.microsoft.com/office/drawing/2014/main" id="{7DBE36EE-D8C2-48AC-9032-0B141950C395}"/>
              </a:ext>
            </a:extLst>
          </p:cNvPr>
          <p:cNvGrpSpPr/>
          <p:nvPr/>
        </p:nvGrpSpPr>
        <p:grpSpPr>
          <a:xfrm>
            <a:off x="4672348" y="2944914"/>
            <a:ext cx="3656453" cy="3008668"/>
            <a:chOff x="6401735" y="2823890"/>
            <a:chExt cx="3656453" cy="3008668"/>
          </a:xfrm>
        </p:grpSpPr>
        <p:sp>
          <p:nvSpPr>
            <p:cNvPr id="233" name="Rectangle: Rounded Corners 21">
              <a:extLst>
                <a:ext uri="{FF2B5EF4-FFF2-40B4-BE49-F238E27FC236}">
                  <a16:creationId xmlns:a16="http://schemas.microsoft.com/office/drawing/2014/main" id="{2080D2B0-3195-4D70-AED5-7D6B782A8D7D}"/>
                </a:ext>
              </a:extLst>
            </p:cNvPr>
            <p:cNvSpPr/>
            <p:nvPr/>
          </p:nvSpPr>
          <p:spPr>
            <a:xfrm>
              <a:off x="6401735" y="2848909"/>
              <a:ext cx="816847" cy="2055390"/>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FF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4" name="Freeform: Shape 233">
              <a:extLst>
                <a:ext uri="{FF2B5EF4-FFF2-40B4-BE49-F238E27FC236}">
                  <a16:creationId xmlns:a16="http://schemas.microsoft.com/office/drawing/2014/main" id="{BF400869-0F16-4D2A-B0B8-68075D4F3687}"/>
                </a:ext>
              </a:extLst>
            </p:cNvPr>
            <p:cNvSpPr/>
            <p:nvPr/>
          </p:nvSpPr>
          <p:spPr>
            <a:xfrm>
              <a:off x="7039893" y="2823890"/>
              <a:ext cx="3018295" cy="3008668"/>
            </a:xfrm>
            <a:custGeom>
              <a:avLst/>
              <a:gdLst>
                <a:gd name="connsiteX0" fmla="*/ 1393328 w 3018295"/>
                <a:gd name="connsiteY0" fmla="*/ 218028 h 3008668"/>
                <a:gd name="connsiteX1" fmla="*/ 984907 w 3018295"/>
                <a:gd name="connsiteY1" fmla="*/ 436210 h 3008668"/>
                <a:gd name="connsiteX2" fmla="*/ 933855 w 3018295"/>
                <a:gd name="connsiteY2" fmla="*/ 1452503 h 3008668"/>
                <a:gd name="connsiteX3" fmla="*/ 974701 w 3018295"/>
                <a:gd name="connsiteY3" fmla="*/ 2526202 h 3008668"/>
                <a:gd name="connsiteX4" fmla="*/ 1403537 w 3018295"/>
                <a:gd name="connsiteY4" fmla="*/ 2790328 h 3008668"/>
                <a:gd name="connsiteX5" fmla="*/ 1822172 w 3018295"/>
                <a:gd name="connsiteY5" fmla="*/ 2480273 h 3008668"/>
                <a:gd name="connsiteX6" fmla="*/ 1852801 w 3018295"/>
                <a:gd name="connsiteY6" fmla="*/ 1452503 h 3008668"/>
                <a:gd name="connsiteX7" fmla="*/ 1801753 w 3018295"/>
                <a:gd name="connsiteY7" fmla="*/ 424733 h 3008668"/>
                <a:gd name="connsiteX8" fmla="*/ 1393328 w 3018295"/>
                <a:gd name="connsiteY8" fmla="*/ 218028 h 3008668"/>
                <a:gd name="connsiteX9" fmla="*/ 0 w 3018295"/>
                <a:gd name="connsiteY9" fmla="*/ 0 h 3008668"/>
                <a:gd name="connsiteX10" fmla="*/ 2025075 w 3018295"/>
                <a:gd name="connsiteY10" fmla="*/ 0 h 3008668"/>
                <a:gd name="connsiteX11" fmla="*/ 3008695 w 3018295"/>
                <a:gd name="connsiteY11" fmla="*/ 72732 h 3008668"/>
                <a:gd name="connsiteX12" fmla="*/ 2487957 w 3018295"/>
                <a:gd name="connsiteY12" fmla="*/ 646912 h 3008668"/>
                <a:gd name="connsiteX13" fmla="*/ 2355221 w 3018295"/>
                <a:gd name="connsiteY13" fmla="*/ 2625877 h 3008668"/>
                <a:gd name="connsiteX14" fmla="*/ 2014861 w 3018295"/>
                <a:gd name="connsiteY14" fmla="*/ 3008668 h 3008668"/>
                <a:gd name="connsiteX15" fmla="*/ 653474 w 3018295"/>
                <a:gd name="connsiteY15" fmla="*/ 3008668 h 3008668"/>
                <a:gd name="connsiteX16" fmla="*/ 251849 w 3018295"/>
                <a:gd name="connsiteY16" fmla="*/ 2671810 h 300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18295" h="3008668">
                  <a:moveTo>
                    <a:pt x="1393328" y="218028"/>
                  </a:moveTo>
                  <a:cubicBezTo>
                    <a:pt x="1257187" y="219943"/>
                    <a:pt x="1061484" y="230465"/>
                    <a:pt x="984907" y="436210"/>
                  </a:cubicBezTo>
                  <a:cubicBezTo>
                    <a:pt x="908329" y="641955"/>
                    <a:pt x="935557" y="1104173"/>
                    <a:pt x="933855" y="1452503"/>
                  </a:cubicBezTo>
                  <a:cubicBezTo>
                    <a:pt x="932153" y="1800833"/>
                    <a:pt x="898124" y="2320457"/>
                    <a:pt x="974701" y="2526202"/>
                  </a:cubicBezTo>
                  <a:cubicBezTo>
                    <a:pt x="1051279" y="2731947"/>
                    <a:pt x="1262294" y="2797981"/>
                    <a:pt x="1403537" y="2790328"/>
                  </a:cubicBezTo>
                  <a:cubicBezTo>
                    <a:pt x="1544780" y="2782674"/>
                    <a:pt x="1745595" y="2686018"/>
                    <a:pt x="1822172" y="2480273"/>
                  </a:cubicBezTo>
                  <a:cubicBezTo>
                    <a:pt x="1898749" y="2274528"/>
                    <a:pt x="1844293" y="1739588"/>
                    <a:pt x="1852801" y="1452503"/>
                  </a:cubicBezTo>
                  <a:cubicBezTo>
                    <a:pt x="1861308" y="1165418"/>
                    <a:pt x="1878331" y="630478"/>
                    <a:pt x="1801753" y="424733"/>
                  </a:cubicBezTo>
                  <a:cubicBezTo>
                    <a:pt x="1725176" y="218988"/>
                    <a:pt x="1529468" y="216114"/>
                    <a:pt x="1393328" y="218028"/>
                  </a:cubicBezTo>
                  <a:close/>
                  <a:moveTo>
                    <a:pt x="0" y="0"/>
                  </a:moveTo>
                  <a:lnTo>
                    <a:pt x="2025075" y="0"/>
                  </a:lnTo>
                  <a:cubicBezTo>
                    <a:pt x="2296785" y="35088"/>
                    <a:pt x="2929845" y="-38912"/>
                    <a:pt x="3008695" y="72732"/>
                  </a:cubicBezTo>
                  <a:cubicBezTo>
                    <a:pt x="3087545" y="184377"/>
                    <a:pt x="2659832" y="401295"/>
                    <a:pt x="2487957" y="646912"/>
                  </a:cubicBezTo>
                  <a:cubicBezTo>
                    <a:pt x="2436905" y="1402262"/>
                    <a:pt x="2385853" y="1870527"/>
                    <a:pt x="2355221" y="2625877"/>
                  </a:cubicBezTo>
                  <a:cubicBezTo>
                    <a:pt x="2355221" y="2837288"/>
                    <a:pt x="2202838" y="3008668"/>
                    <a:pt x="2014861" y="3008668"/>
                  </a:cubicBezTo>
                  <a:lnTo>
                    <a:pt x="653474" y="3008668"/>
                  </a:lnTo>
                  <a:cubicBezTo>
                    <a:pt x="465498" y="3008668"/>
                    <a:pt x="251849" y="2883222"/>
                    <a:pt x="251849" y="2671810"/>
                  </a:cubicBezTo>
                  <a:close/>
                </a:path>
              </a:pathLst>
            </a:custGeom>
            <a:solidFill>
              <a:srgbClr val="BDE8FB"/>
            </a:soli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cxnSp>
          <p:nvCxnSpPr>
            <p:cNvPr id="235" name="Straight Connector 234">
              <a:extLst>
                <a:ext uri="{FF2B5EF4-FFF2-40B4-BE49-F238E27FC236}">
                  <a16:creationId xmlns:a16="http://schemas.microsoft.com/office/drawing/2014/main" id="{81D9432F-EAD3-4988-8A3C-9BD79BE30E1D}"/>
                </a:ext>
              </a:extLst>
            </p:cNvPr>
            <p:cNvCxnSpPr/>
            <p:nvPr/>
          </p:nvCxnSpPr>
          <p:spPr>
            <a:xfrm>
              <a:off x="8204436" y="3457386"/>
              <a:ext cx="459473" cy="0"/>
            </a:xfrm>
            <a:prstGeom prst="line">
              <a:avLst/>
            </a:prstGeom>
            <a:noFill/>
            <a:ln w="25400" cap="flat" cmpd="sng" algn="ctr">
              <a:solidFill>
                <a:srgbClr val="ADADAD"/>
              </a:solidFill>
              <a:prstDash val="solid"/>
            </a:ln>
            <a:effectLst/>
          </p:spPr>
        </p:cxnSp>
        <p:cxnSp>
          <p:nvCxnSpPr>
            <p:cNvPr id="236" name="Straight Connector 235">
              <a:extLst>
                <a:ext uri="{FF2B5EF4-FFF2-40B4-BE49-F238E27FC236}">
                  <a16:creationId xmlns:a16="http://schemas.microsoft.com/office/drawing/2014/main" id="{981B80ED-3931-40E8-B7EE-D089F50744C6}"/>
                </a:ext>
              </a:extLst>
            </p:cNvPr>
            <p:cNvCxnSpPr/>
            <p:nvPr/>
          </p:nvCxnSpPr>
          <p:spPr>
            <a:xfrm>
              <a:off x="8319304" y="3755954"/>
              <a:ext cx="229736" cy="0"/>
            </a:xfrm>
            <a:prstGeom prst="line">
              <a:avLst/>
            </a:prstGeom>
            <a:noFill/>
            <a:ln w="25400" cap="flat" cmpd="sng" algn="ctr">
              <a:solidFill>
                <a:srgbClr val="ADADAD"/>
              </a:solidFill>
              <a:prstDash val="solid"/>
            </a:ln>
            <a:effectLst/>
          </p:spPr>
        </p:cxnSp>
        <p:cxnSp>
          <p:nvCxnSpPr>
            <p:cNvPr id="237" name="Straight Connector 236">
              <a:extLst>
                <a:ext uri="{FF2B5EF4-FFF2-40B4-BE49-F238E27FC236}">
                  <a16:creationId xmlns:a16="http://schemas.microsoft.com/office/drawing/2014/main" id="{EA9E4386-E4E8-471F-BFC6-252B39370712}"/>
                </a:ext>
              </a:extLst>
            </p:cNvPr>
            <p:cNvCxnSpPr/>
            <p:nvPr/>
          </p:nvCxnSpPr>
          <p:spPr>
            <a:xfrm>
              <a:off x="8204436" y="4031561"/>
              <a:ext cx="459473" cy="0"/>
            </a:xfrm>
            <a:prstGeom prst="line">
              <a:avLst/>
            </a:prstGeom>
            <a:noFill/>
            <a:ln w="25400" cap="flat" cmpd="sng" algn="ctr">
              <a:solidFill>
                <a:srgbClr val="ADADAD"/>
              </a:solidFill>
              <a:prstDash val="solid"/>
            </a:ln>
            <a:effectLst/>
          </p:spPr>
        </p:cxnSp>
        <p:cxnSp>
          <p:nvCxnSpPr>
            <p:cNvPr id="238" name="Straight Connector 237">
              <a:extLst>
                <a:ext uri="{FF2B5EF4-FFF2-40B4-BE49-F238E27FC236}">
                  <a16:creationId xmlns:a16="http://schemas.microsoft.com/office/drawing/2014/main" id="{07EB0DA2-1E80-426B-923A-E606729F1157}"/>
                </a:ext>
              </a:extLst>
            </p:cNvPr>
            <p:cNvCxnSpPr/>
            <p:nvPr/>
          </p:nvCxnSpPr>
          <p:spPr>
            <a:xfrm>
              <a:off x="8319304" y="4330129"/>
              <a:ext cx="229736" cy="0"/>
            </a:xfrm>
            <a:prstGeom prst="line">
              <a:avLst/>
            </a:prstGeom>
            <a:noFill/>
            <a:ln w="25400" cap="flat" cmpd="sng" algn="ctr">
              <a:solidFill>
                <a:srgbClr val="ADADAD"/>
              </a:solidFill>
              <a:prstDash val="solid"/>
            </a:ln>
            <a:effectLst/>
          </p:spPr>
        </p:cxnSp>
        <p:cxnSp>
          <p:nvCxnSpPr>
            <p:cNvPr id="239" name="Straight Connector 238">
              <a:extLst>
                <a:ext uri="{FF2B5EF4-FFF2-40B4-BE49-F238E27FC236}">
                  <a16:creationId xmlns:a16="http://schemas.microsoft.com/office/drawing/2014/main" id="{DF7922F2-2F65-4B3F-B4E4-29F275880118}"/>
                </a:ext>
              </a:extLst>
            </p:cNvPr>
            <p:cNvCxnSpPr/>
            <p:nvPr/>
          </p:nvCxnSpPr>
          <p:spPr>
            <a:xfrm>
              <a:off x="8204436" y="4605732"/>
              <a:ext cx="459473" cy="0"/>
            </a:xfrm>
            <a:prstGeom prst="line">
              <a:avLst/>
            </a:prstGeom>
            <a:noFill/>
            <a:ln w="25400" cap="flat" cmpd="sng" algn="ctr">
              <a:solidFill>
                <a:srgbClr val="ADADAD"/>
              </a:solidFill>
              <a:prstDash val="solid"/>
            </a:ln>
            <a:effectLst/>
          </p:spPr>
        </p:cxnSp>
        <p:cxnSp>
          <p:nvCxnSpPr>
            <p:cNvPr id="240" name="Straight Connector 239">
              <a:extLst>
                <a:ext uri="{FF2B5EF4-FFF2-40B4-BE49-F238E27FC236}">
                  <a16:creationId xmlns:a16="http://schemas.microsoft.com/office/drawing/2014/main" id="{35EF25C4-4C7D-4AB1-91DE-BC4C70020C4C}"/>
                </a:ext>
              </a:extLst>
            </p:cNvPr>
            <p:cNvCxnSpPr/>
            <p:nvPr/>
          </p:nvCxnSpPr>
          <p:spPr>
            <a:xfrm>
              <a:off x="8319304" y="4904299"/>
              <a:ext cx="229736" cy="0"/>
            </a:xfrm>
            <a:prstGeom prst="line">
              <a:avLst/>
            </a:prstGeom>
            <a:noFill/>
            <a:ln w="25400" cap="flat" cmpd="sng" algn="ctr">
              <a:solidFill>
                <a:srgbClr val="ADADAD"/>
              </a:solidFill>
              <a:prstDash val="solid"/>
            </a:ln>
            <a:effectLst/>
          </p:spPr>
        </p:cxnSp>
        <p:cxnSp>
          <p:nvCxnSpPr>
            <p:cNvPr id="241" name="Straight Connector 240">
              <a:extLst>
                <a:ext uri="{FF2B5EF4-FFF2-40B4-BE49-F238E27FC236}">
                  <a16:creationId xmlns:a16="http://schemas.microsoft.com/office/drawing/2014/main" id="{FB6B78FE-4614-4FD2-9543-87FD09CFA8F2}"/>
                </a:ext>
              </a:extLst>
            </p:cNvPr>
            <p:cNvCxnSpPr/>
            <p:nvPr/>
          </p:nvCxnSpPr>
          <p:spPr>
            <a:xfrm>
              <a:off x="8204436" y="5214354"/>
              <a:ext cx="459473" cy="0"/>
            </a:xfrm>
            <a:prstGeom prst="line">
              <a:avLst/>
            </a:prstGeom>
            <a:noFill/>
            <a:ln w="25400" cap="flat" cmpd="sng" algn="ctr">
              <a:solidFill>
                <a:srgbClr val="ADADAD"/>
              </a:solidFill>
              <a:prstDash val="solid"/>
            </a:ln>
            <a:effectLst/>
          </p:spPr>
        </p:cxnSp>
      </p:grpSp>
      <p:grpSp>
        <p:nvGrpSpPr>
          <p:cNvPr id="11" name="Group 10">
            <a:extLst>
              <a:ext uri="{FF2B5EF4-FFF2-40B4-BE49-F238E27FC236}">
                <a16:creationId xmlns:a16="http://schemas.microsoft.com/office/drawing/2014/main" id="{5E1F4732-BE63-4812-9995-EF868F06DBB9}"/>
              </a:ext>
            </a:extLst>
          </p:cNvPr>
          <p:cNvGrpSpPr/>
          <p:nvPr/>
        </p:nvGrpSpPr>
        <p:grpSpPr>
          <a:xfrm>
            <a:off x="-1650401" y="894356"/>
            <a:ext cx="1495586" cy="523220"/>
            <a:chOff x="-834105" y="-2349847"/>
            <a:chExt cx="1495586" cy="523220"/>
          </a:xfrm>
        </p:grpSpPr>
        <p:cxnSp>
          <p:nvCxnSpPr>
            <p:cNvPr id="3" name="Straight Arrow Connector 2">
              <a:extLst>
                <a:ext uri="{FF2B5EF4-FFF2-40B4-BE49-F238E27FC236}">
                  <a16:creationId xmlns:a16="http://schemas.microsoft.com/office/drawing/2014/main" id="{BA1348DC-845E-4517-9DAD-5A093B865258}"/>
                </a:ext>
              </a:extLst>
            </p:cNvPr>
            <p:cNvCxnSpPr>
              <a:cxnSpLocks/>
              <a:stCxn id="8" idx="3"/>
            </p:cNvCxnSpPr>
            <p:nvPr/>
          </p:nvCxnSpPr>
          <p:spPr>
            <a:xfrm>
              <a:off x="2984" y="-2088237"/>
              <a:ext cx="658497" cy="849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87CBE35C-78FD-4E21-B0C1-B08406E1E12A}"/>
                </a:ext>
              </a:extLst>
            </p:cNvPr>
            <p:cNvSpPr txBox="1"/>
            <p:nvPr/>
          </p:nvSpPr>
          <p:spPr>
            <a:xfrm>
              <a:off x="-834105" y="-2349847"/>
              <a:ext cx="837089" cy="523220"/>
            </a:xfrm>
            <a:prstGeom prst="rect">
              <a:avLst/>
            </a:prstGeom>
            <a:noFill/>
          </p:spPr>
          <p:txBody>
            <a:bodyPr wrap="square" rtlCol="0">
              <a:spAutoFit/>
            </a:bodyPr>
            <a:lstStyle/>
            <a:p>
              <a:r>
                <a:rPr lang="en-US" sz="2800" dirty="0">
                  <a:solidFill>
                    <a:srgbClr val="FF0000"/>
                  </a:solidFill>
                </a:rPr>
                <a:t>32°F</a:t>
              </a:r>
            </a:p>
          </p:txBody>
        </p:sp>
      </p:grpSp>
      <p:sp>
        <p:nvSpPr>
          <p:cNvPr id="152" name="Speech Bubble: Oval 227">
            <a:extLst>
              <a:ext uri="{FF2B5EF4-FFF2-40B4-BE49-F238E27FC236}">
                <a16:creationId xmlns:a16="http://schemas.microsoft.com/office/drawing/2014/main" id="{4213BD45-5FE5-442A-92DF-4C7AC7B24D23}"/>
              </a:ext>
            </a:extLst>
          </p:cNvPr>
          <p:cNvSpPr/>
          <p:nvPr/>
        </p:nvSpPr>
        <p:spPr>
          <a:xfrm>
            <a:off x="989315" y="75424"/>
            <a:ext cx="3895344" cy="2514600"/>
          </a:xfrm>
          <a:prstGeom prst="wedgeEllipseCallout">
            <a:avLst>
              <a:gd name="adj1" fmla="val -24216"/>
              <a:gd name="adj2" fmla="val 59342"/>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To do this I need ice, water and a container.</a:t>
            </a:r>
          </a:p>
        </p:txBody>
      </p:sp>
      <p:sp>
        <p:nvSpPr>
          <p:cNvPr id="153" name="Speech Bubble: Oval 227">
            <a:extLst>
              <a:ext uri="{FF2B5EF4-FFF2-40B4-BE49-F238E27FC236}">
                <a16:creationId xmlns:a16="http://schemas.microsoft.com/office/drawing/2014/main" id="{4213BD45-5FE5-442A-92DF-4C7AC7B24D23}"/>
              </a:ext>
            </a:extLst>
          </p:cNvPr>
          <p:cNvSpPr/>
          <p:nvPr/>
        </p:nvSpPr>
        <p:spPr>
          <a:xfrm>
            <a:off x="1373970" y="639083"/>
            <a:ext cx="3108960" cy="2011680"/>
          </a:xfrm>
          <a:prstGeom prst="wedgeEllipseCallout">
            <a:avLst>
              <a:gd name="adj1" fmla="val -30430"/>
              <a:gd name="adj2" fmla="val 60596"/>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32°F. Perfect!</a:t>
            </a:r>
          </a:p>
        </p:txBody>
      </p:sp>
      <p:grpSp>
        <p:nvGrpSpPr>
          <p:cNvPr id="154" name="Group 153">
            <a:extLst>
              <a:ext uri="{FF2B5EF4-FFF2-40B4-BE49-F238E27FC236}">
                <a16:creationId xmlns:a16="http://schemas.microsoft.com/office/drawing/2014/main" id="{F93E5EA2-F2C1-490A-9944-897ADD4D611F}"/>
              </a:ext>
            </a:extLst>
          </p:cNvPr>
          <p:cNvGrpSpPr/>
          <p:nvPr/>
        </p:nvGrpSpPr>
        <p:grpSpPr>
          <a:xfrm>
            <a:off x="4996639" y="1118074"/>
            <a:ext cx="2688748" cy="5423174"/>
            <a:chOff x="11866593" y="1428679"/>
            <a:chExt cx="2688748" cy="5423174"/>
          </a:xfrm>
        </p:grpSpPr>
        <p:pic>
          <p:nvPicPr>
            <p:cNvPr id="155" name="Picture 154">
              <a:extLst>
                <a:ext uri="{FF2B5EF4-FFF2-40B4-BE49-F238E27FC236}">
                  <a16:creationId xmlns:a16="http://schemas.microsoft.com/office/drawing/2014/main" id="{4F43386F-9303-4C60-8706-9859F8E918EC}"/>
                </a:ext>
              </a:extLst>
            </p:cNvPr>
            <p:cNvPicPr>
              <a:picLocks noChangeAspect="1"/>
            </p:cNvPicPr>
            <p:nvPr/>
          </p:nvPicPr>
          <p:blipFill>
            <a:blip r:embed="rId3"/>
            <a:stretch>
              <a:fillRect/>
            </a:stretch>
          </p:blipFill>
          <p:spPr>
            <a:xfrm rot="747107">
              <a:off x="11866593" y="1428679"/>
              <a:ext cx="2688748" cy="5423174"/>
            </a:xfrm>
            <a:prstGeom prst="rect">
              <a:avLst/>
            </a:prstGeom>
          </p:spPr>
        </p:pic>
        <p:grpSp>
          <p:nvGrpSpPr>
            <p:cNvPr id="156" name="Group 155">
              <a:extLst>
                <a:ext uri="{FF2B5EF4-FFF2-40B4-BE49-F238E27FC236}">
                  <a16:creationId xmlns:a16="http://schemas.microsoft.com/office/drawing/2014/main" id="{F1CA8D56-71C3-4F65-B8A3-253889E76193}"/>
                </a:ext>
              </a:extLst>
            </p:cNvPr>
            <p:cNvGrpSpPr>
              <a:grpSpLocks noChangeAspect="1"/>
            </p:cNvGrpSpPr>
            <p:nvPr/>
          </p:nvGrpSpPr>
          <p:grpSpPr>
            <a:xfrm rot="11464612">
              <a:off x="12626291" y="2472031"/>
              <a:ext cx="1352323" cy="379422"/>
              <a:chOff x="8730805" y="3298529"/>
              <a:chExt cx="2416760" cy="678071"/>
            </a:xfrm>
          </p:grpSpPr>
          <p:grpSp>
            <p:nvGrpSpPr>
              <p:cNvPr id="157" name="Group 156">
                <a:extLst>
                  <a:ext uri="{FF2B5EF4-FFF2-40B4-BE49-F238E27FC236}">
                    <a16:creationId xmlns:a16="http://schemas.microsoft.com/office/drawing/2014/main" id="{FB3D18AE-94EF-4D64-97E1-987B2EA7E601}"/>
                  </a:ext>
                </a:extLst>
              </p:cNvPr>
              <p:cNvGrpSpPr/>
              <p:nvPr/>
            </p:nvGrpSpPr>
            <p:grpSpPr>
              <a:xfrm>
                <a:off x="8730805" y="3298529"/>
                <a:ext cx="2416760" cy="678071"/>
                <a:chOff x="8730805" y="3298529"/>
                <a:chExt cx="2416760" cy="678071"/>
              </a:xfrm>
            </p:grpSpPr>
            <p:sp>
              <p:nvSpPr>
                <p:cNvPr id="159" name="Freeform: Shape 303">
                  <a:extLst>
                    <a:ext uri="{FF2B5EF4-FFF2-40B4-BE49-F238E27FC236}">
                      <a16:creationId xmlns:a16="http://schemas.microsoft.com/office/drawing/2014/main" id="{DFD1D3C3-D87A-47E3-B0BD-AA129AD0765F}"/>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 name="Oval 159">
                  <a:extLst>
                    <a:ext uri="{FF2B5EF4-FFF2-40B4-BE49-F238E27FC236}">
                      <a16:creationId xmlns:a16="http://schemas.microsoft.com/office/drawing/2014/main" id="{EB75C7C8-DE95-4974-B8D5-F0B36DD97356}"/>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58" name="Freeform: Shape 302">
                <a:extLst>
                  <a:ext uri="{FF2B5EF4-FFF2-40B4-BE49-F238E27FC236}">
                    <a16:creationId xmlns:a16="http://schemas.microsoft.com/office/drawing/2014/main" id="{DAE994B0-12D0-4EB2-AF92-769C918EB39B}"/>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61" name="Group 160">
            <a:extLst>
              <a:ext uri="{FF2B5EF4-FFF2-40B4-BE49-F238E27FC236}">
                <a16:creationId xmlns:a16="http://schemas.microsoft.com/office/drawing/2014/main" id="{377FB85E-0221-4F0A-B6F5-AD9095B94421}"/>
              </a:ext>
            </a:extLst>
          </p:cNvPr>
          <p:cNvGrpSpPr/>
          <p:nvPr/>
        </p:nvGrpSpPr>
        <p:grpSpPr>
          <a:xfrm>
            <a:off x="253860" y="2309696"/>
            <a:ext cx="1775664" cy="4552400"/>
            <a:chOff x="720781" y="1573392"/>
            <a:chExt cx="1775664" cy="4552400"/>
          </a:xfrm>
        </p:grpSpPr>
        <p:grpSp>
          <p:nvGrpSpPr>
            <p:cNvPr id="162" name="Group 161">
              <a:extLst>
                <a:ext uri="{FF2B5EF4-FFF2-40B4-BE49-F238E27FC236}">
                  <a16:creationId xmlns:a16="http://schemas.microsoft.com/office/drawing/2014/main" id="{89F2D258-93F9-4B3A-B9C7-BDDEE9DE1995}"/>
                </a:ext>
              </a:extLst>
            </p:cNvPr>
            <p:cNvGrpSpPr/>
            <p:nvPr/>
          </p:nvGrpSpPr>
          <p:grpSpPr>
            <a:xfrm>
              <a:off x="1200822" y="5691758"/>
              <a:ext cx="330708" cy="403321"/>
              <a:chOff x="3312043" y="4084938"/>
              <a:chExt cx="189762" cy="211269"/>
            </a:xfrm>
          </p:grpSpPr>
          <p:sp>
            <p:nvSpPr>
              <p:cNvPr id="253" name="Chord 252">
                <a:extLst>
                  <a:ext uri="{FF2B5EF4-FFF2-40B4-BE49-F238E27FC236}">
                    <a16:creationId xmlns:a16="http://schemas.microsoft.com/office/drawing/2014/main" id="{7940531D-2012-4069-9217-A4984A1661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4" name="Chord 253">
                <a:extLst>
                  <a:ext uri="{FF2B5EF4-FFF2-40B4-BE49-F238E27FC236}">
                    <a16:creationId xmlns:a16="http://schemas.microsoft.com/office/drawing/2014/main" id="{AAB675F3-BEDB-4ED8-86DC-04AE2AE674D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5" name="Chord 254">
                <a:extLst>
                  <a:ext uri="{FF2B5EF4-FFF2-40B4-BE49-F238E27FC236}">
                    <a16:creationId xmlns:a16="http://schemas.microsoft.com/office/drawing/2014/main" id="{B1829E9B-0FA9-47B6-9E42-08DE268E07CC}"/>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63" name="Flowchart: Manual Operation 26">
              <a:extLst>
                <a:ext uri="{FF2B5EF4-FFF2-40B4-BE49-F238E27FC236}">
                  <a16:creationId xmlns:a16="http://schemas.microsoft.com/office/drawing/2014/main" id="{5AFA3CB0-7B91-4652-8DF2-030A71344A7B}"/>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64" name="Group 163">
              <a:extLst>
                <a:ext uri="{FF2B5EF4-FFF2-40B4-BE49-F238E27FC236}">
                  <a16:creationId xmlns:a16="http://schemas.microsoft.com/office/drawing/2014/main" id="{6D572ACF-A690-46D8-8E41-04E4039E9EDB}"/>
                </a:ext>
              </a:extLst>
            </p:cNvPr>
            <p:cNvGrpSpPr/>
            <p:nvPr/>
          </p:nvGrpSpPr>
          <p:grpSpPr>
            <a:xfrm>
              <a:off x="1733904" y="5722471"/>
              <a:ext cx="330708" cy="403321"/>
              <a:chOff x="3312043" y="4084938"/>
              <a:chExt cx="189762" cy="211269"/>
            </a:xfrm>
          </p:grpSpPr>
          <p:sp>
            <p:nvSpPr>
              <p:cNvPr id="251" name="Chord 250">
                <a:extLst>
                  <a:ext uri="{FF2B5EF4-FFF2-40B4-BE49-F238E27FC236}">
                    <a16:creationId xmlns:a16="http://schemas.microsoft.com/office/drawing/2014/main" id="{B0F0D688-C6D1-4450-82F0-BAE77C1CC45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2" name="Chord 251">
                <a:extLst>
                  <a:ext uri="{FF2B5EF4-FFF2-40B4-BE49-F238E27FC236}">
                    <a16:creationId xmlns:a16="http://schemas.microsoft.com/office/drawing/2014/main" id="{146F52A4-CCCB-4FE2-840E-ED1AA3C952C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65" name="Flowchart: Manual Operation 26">
              <a:extLst>
                <a:ext uri="{FF2B5EF4-FFF2-40B4-BE49-F238E27FC236}">
                  <a16:creationId xmlns:a16="http://schemas.microsoft.com/office/drawing/2014/main" id="{E81417D3-ADA0-4631-A547-348B7FF342B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6" name="Rectangle: Single Corner Snipped 29">
              <a:extLst>
                <a:ext uri="{FF2B5EF4-FFF2-40B4-BE49-F238E27FC236}">
                  <a16:creationId xmlns:a16="http://schemas.microsoft.com/office/drawing/2014/main" id="{8A8A5B7A-F8A2-4D00-863E-CCDE67F503ED}"/>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7" name="Oval 166">
              <a:extLst>
                <a:ext uri="{FF2B5EF4-FFF2-40B4-BE49-F238E27FC236}">
                  <a16:creationId xmlns:a16="http://schemas.microsoft.com/office/drawing/2014/main" id="{061CFCAC-D0F9-4A29-AAF3-9BEE4C84004F}"/>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8" name="Oval 167">
              <a:extLst>
                <a:ext uri="{FF2B5EF4-FFF2-40B4-BE49-F238E27FC236}">
                  <a16:creationId xmlns:a16="http://schemas.microsoft.com/office/drawing/2014/main" id="{FBCFC287-72D3-45C5-907B-D58F46DEC86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9" name="Flowchart: Off-page Connector 168">
              <a:extLst>
                <a:ext uri="{FF2B5EF4-FFF2-40B4-BE49-F238E27FC236}">
                  <a16:creationId xmlns:a16="http://schemas.microsoft.com/office/drawing/2014/main" id="{AA7F869B-CE2B-4B2C-9B04-EEFDECC9A046}"/>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 name="Oval 169">
              <a:extLst>
                <a:ext uri="{FF2B5EF4-FFF2-40B4-BE49-F238E27FC236}">
                  <a16:creationId xmlns:a16="http://schemas.microsoft.com/office/drawing/2014/main" id="{8C713EAC-C9C9-4382-9997-10319DD0C9D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 name="Flowchart: Terminator 170">
              <a:extLst>
                <a:ext uri="{FF2B5EF4-FFF2-40B4-BE49-F238E27FC236}">
                  <a16:creationId xmlns:a16="http://schemas.microsoft.com/office/drawing/2014/main" id="{59566F0C-4F13-4ECF-BFC5-944237F9DA9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2" name="Flowchart: Delay 171">
              <a:extLst>
                <a:ext uri="{FF2B5EF4-FFF2-40B4-BE49-F238E27FC236}">
                  <a16:creationId xmlns:a16="http://schemas.microsoft.com/office/drawing/2014/main" id="{EB5A8176-5FB8-493C-A170-ED68F17C5C2B}"/>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3" name="Isosceles Triangle 172">
              <a:extLst>
                <a:ext uri="{FF2B5EF4-FFF2-40B4-BE49-F238E27FC236}">
                  <a16:creationId xmlns:a16="http://schemas.microsoft.com/office/drawing/2014/main" id="{DC4BC70E-CE9D-4CF8-AF95-270447AF0C59}"/>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4" name="Oval 173">
              <a:extLst>
                <a:ext uri="{FF2B5EF4-FFF2-40B4-BE49-F238E27FC236}">
                  <a16:creationId xmlns:a16="http://schemas.microsoft.com/office/drawing/2014/main" id="{91B7BA6B-4BCD-402E-B4A8-5B997A03B544}"/>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5" name="Oval 174">
              <a:extLst>
                <a:ext uri="{FF2B5EF4-FFF2-40B4-BE49-F238E27FC236}">
                  <a16:creationId xmlns:a16="http://schemas.microsoft.com/office/drawing/2014/main" id="{587695F7-366C-484C-86BB-A8B8E96C0BD5}"/>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6" name="Oval 175">
              <a:extLst>
                <a:ext uri="{FF2B5EF4-FFF2-40B4-BE49-F238E27FC236}">
                  <a16:creationId xmlns:a16="http://schemas.microsoft.com/office/drawing/2014/main" id="{93650691-E2F3-450B-A46B-E52FDE83BAEC}"/>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7" name="Oval 176">
              <a:extLst>
                <a:ext uri="{FF2B5EF4-FFF2-40B4-BE49-F238E27FC236}">
                  <a16:creationId xmlns:a16="http://schemas.microsoft.com/office/drawing/2014/main" id="{6209734F-2358-499E-B24C-3444BD2C9F5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8" name="Flowchart: Terminator 177">
              <a:extLst>
                <a:ext uri="{FF2B5EF4-FFF2-40B4-BE49-F238E27FC236}">
                  <a16:creationId xmlns:a16="http://schemas.microsoft.com/office/drawing/2014/main" id="{244A5BF4-581F-4995-9797-9DA7940E5CF3}"/>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9" name="Flowchart: Terminator 178">
              <a:extLst>
                <a:ext uri="{FF2B5EF4-FFF2-40B4-BE49-F238E27FC236}">
                  <a16:creationId xmlns:a16="http://schemas.microsoft.com/office/drawing/2014/main" id="{92EB0733-C92F-44D7-B85C-F153259C4319}"/>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0" name="Moon 179">
              <a:extLst>
                <a:ext uri="{FF2B5EF4-FFF2-40B4-BE49-F238E27FC236}">
                  <a16:creationId xmlns:a16="http://schemas.microsoft.com/office/drawing/2014/main" id="{68A77A06-2910-4BF7-945D-1131996768D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1" name="Moon 180">
              <a:extLst>
                <a:ext uri="{FF2B5EF4-FFF2-40B4-BE49-F238E27FC236}">
                  <a16:creationId xmlns:a16="http://schemas.microsoft.com/office/drawing/2014/main" id="{52CB84FB-1459-45C7-AB7D-E8C4CD81E471}"/>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2" name="Oval 181">
              <a:extLst>
                <a:ext uri="{FF2B5EF4-FFF2-40B4-BE49-F238E27FC236}">
                  <a16:creationId xmlns:a16="http://schemas.microsoft.com/office/drawing/2014/main" id="{2FE2B66E-80D0-4AB1-9EB0-14B70B9191FE}"/>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3" name="Right Triangle 182">
              <a:extLst>
                <a:ext uri="{FF2B5EF4-FFF2-40B4-BE49-F238E27FC236}">
                  <a16:creationId xmlns:a16="http://schemas.microsoft.com/office/drawing/2014/main" id="{E466F903-EBB0-4117-9863-C22311FD85D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4" name="Right Triangle 183">
              <a:extLst>
                <a:ext uri="{FF2B5EF4-FFF2-40B4-BE49-F238E27FC236}">
                  <a16:creationId xmlns:a16="http://schemas.microsoft.com/office/drawing/2014/main" id="{4127297E-72DC-4DC9-9876-9FB7C85AD6C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5" name="Flowchart: Terminator 184">
              <a:extLst>
                <a:ext uri="{FF2B5EF4-FFF2-40B4-BE49-F238E27FC236}">
                  <a16:creationId xmlns:a16="http://schemas.microsoft.com/office/drawing/2014/main" id="{935FF4C0-CE33-4EA0-9EB8-C5870C9B3C9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6" name="Flowchart: Connector 185">
              <a:extLst>
                <a:ext uri="{FF2B5EF4-FFF2-40B4-BE49-F238E27FC236}">
                  <a16:creationId xmlns:a16="http://schemas.microsoft.com/office/drawing/2014/main" id="{3C6E60CD-D3BC-41FF-9919-2F3DE71D4E99}"/>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 name="Flowchart: Connector 186">
              <a:extLst>
                <a:ext uri="{FF2B5EF4-FFF2-40B4-BE49-F238E27FC236}">
                  <a16:creationId xmlns:a16="http://schemas.microsoft.com/office/drawing/2014/main" id="{EC1AF4AC-6937-42AB-9AD9-77D7AD921CC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8" name="Freeform: Shape 74">
              <a:extLst>
                <a:ext uri="{FF2B5EF4-FFF2-40B4-BE49-F238E27FC236}">
                  <a16:creationId xmlns:a16="http://schemas.microsoft.com/office/drawing/2014/main" id="{46F3CFB1-57F8-4D2C-BFC3-A2D3DE916CF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 name="Flowchart: Terminator 188">
              <a:extLst>
                <a:ext uri="{FF2B5EF4-FFF2-40B4-BE49-F238E27FC236}">
                  <a16:creationId xmlns:a16="http://schemas.microsoft.com/office/drawing/2014/main" id="{86C21D0C-FF5C-4FFD-BBE8-7858AB59E7A4}"/>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2" name="Flowchart: Terminator 191">
              <a:extLst>
                <a:ext uri="{FF2B5EF4-FFF2-40B4-BE49-F238E27FC236}">
                  <a16:creationId xmlns:a16="http://schemas.microsoft.com/office/drawing/2014/main" id="{E2B35839-EF84-4DCA-B7A2-5FCDD6ADBC9D}"/>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6" name="Freeform: Shape 77">
              <a:extLst>
                <a:ext uri="{FF2B5EF4-FFF2-40B4-BE49-F238E27FC236}">
                  <a16:creationId xmlns:a16="http://schemas.microsoft.com/office/drawing/2014/main" id="{C9F5B676-A1FC-47BA-A970-7BBFD351540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47" name="Flowchart: Delay 246">
              <a:extLst>
                <a:ext uri="{FF2B5EF4-FFF2-40B4-BE49-F238E27FC236}">
                  <a16:creationId xmlns:a16="http://schemas.microsoft.com/office/drawing/2014/main" id="{5CD13E55-F05B-4CBB-9AF5-FB4EEA1F3170}"/>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48" name="Group 247">
              <a:extLst>
                <a:ext uri="{FF2B5EF4-FFF2-40B4-BE49-F238E27FC236}">
                  <a16:creationId xmlns:a16="http://schemas.microsoft.com/office/drawing/2014/main" id="{ABB0B282-DEBC-485D-85AD-41EDFEA2ADB0}"/>
                </a:ext>
              </a:extLst>
            </p:cNvPr>
            <p:cNvGrpSpPr/>
            <p:nvPr/>
          </p:nvGrpSpPr>
          <p:grpSpPr>
            <a:xfrm>
              <a:off x="1736703" y="3532400"/>
              <a:ext cx="325110" cy="522802"/>
              <a:chOff x="859632" y="2338402"/>
              <a:chExt cx="571500" cy="788345"/>
            </a:xfrm>
          </p:grpSpPr>
          <p:sp>
            <p:nvSpPr>
              <p:cNvPr id="249" name="Rectangle 248">
                <a:extLst>
                  <a:ext uri="{FF2B5EF4-FFF2-40B4-BE49-F238E27FC236}">
                    <a16:creationId xmlns:a16="http://schemas.microsoft.com/office/drawing/2014/main" id="{6177C01E-EFAA-4143-AC63-7CEE2C2504EA}"/>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50" name="Picture 249">
                <a:extLst>
                  <a:ext uri="{FF2B5EF4-FFF2-40B4-BE49-F238E27FC236}">
                    <a16:creationId xmlns:a16="http://schemas.microsoft.com/office/drawing/2014/main" id="{670C9650-1A9D-43A0-A792-A5631525A3AE}"/>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7" name="TextBox 6"/>
          <p:cNvSpPr txBox="1"/>
          <p:nvPr/>
        </p:nvSpPr>
        <p:spPr>
          <a:xfrm>
            <a:off x="6401229" y="2769734"/>
            <a:ext cx="546564" cy="400110"/>
          </a:xfrm>
          <a:prstGeom prst="rect">
            <a:avLst/>
          </a:prstGeom>
          <a:noFill/>
          <a:ln>
            <a:noFill/>
          </a:ln>
          <a:effectLst/>
        </p:spPr>
        <p:txBody>
          <a:bodyPr wrap="square" rtlCol="0">
            <a:spAutoFit/>
          </a:bodyPr>
          <a:lstStyle/>
          <a:p>
            <a:pPr lvl="0"/>
            <a:r>
              <a:rPr lang="en-US" sz="2000" dirty="0">
                <a:solidFill>
                  <a:srgbClr val="000000"/>
                </a:solidFill>
              </a:rPr>
              <a:t>#1</a:t>
            </a:r>
          </a:p>
        </p:txBody>
      </p:sp>
      <p:sp>
        <p:nvSpPr>
          <p:cNvPr id="256" name="TextBox 255"/>
          <p:cNvSpPr txBox="1"/>
          <p:nvPr/>
        </p:nvSpPr>
        <p:spPr>
          <a:xfrm>
            <a:off x="7222377" y="1912202"/>
            <a:ext cx="546564" cy="400110"/>
          </a:xfrm>
          <a:prstGeom prst="rect">
            <a:avLst/>
          </a:prstGeom>
          <a:noFill/>
          <a:ln>
            <a:noFill/>
          </a:ln>
          <a:effectLst/>
        </p:spPr>
        <p:txBody>
          <a:bodyPr wrap="square" rtlCol="0">
            <a:spAutoFit/>
          </a:bodyPr>
          <a:lstStyle/>
          <a:p>
            <a:pPr lvl="0"/>
            <a:r>
              <a:rPr lang="en-US" sz="2000" dirty="0">
                <a:solidFill>
                  <a:srgbClr val="000000"/>
                </a:solidFill>
              </a:rPr>
              <a:t>#1</a:t>
            </a:r>
          </a:p>
        </p:txBody>
      </p:sp>
    </p:spTree>
    <p:extLst>
      <p:ext uri="{BB962C8B-B14F-4D97-AF65-F5344CB8AC3E}">
        <p14:creationId xmlns:p14="http://schemas.microsoft.com/office/powerpoint/2010/main" val="867129713"/>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3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3"/>
                                        </p:tgtEl>
                                        <p:attrNameLst>
                                          <p:attrName>style.visibility</p:attrName>
                                        </p:attrNameLst>
                                      </p:cBhvr>
                                      <p:to>
                                        <p:strVal val="hidden"/>
                                      </p:to>
                                    </p:set>
                                  </p:childTnLst>
                                </p:cTn>
                              </p:par>
                              <p:par>
                                <p:cTn id="13" presetID="1" presetClass="exit" presetSubtype="0" fill="hold" grpId="0" nodeType="withEffect">
                                  <p:stCondLst>
                                    <p:cond delay="0"/>
                                  </p:stCondLst>
                                  <p:childTnLst>
                                    <p:set>
                                      <p:cBhvr>
                                        <p:cTn id="14" dur="1" fill="hold">
                                          <p:stCondLst>
                                            <p:cond delay="0"/>
                                          </p:stCondLst>
                                        </p:cTn>
                                        <p:tgtEl>
                                          <p:spTgt spid="7"/>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152"/>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232"/>
                                        </p:tgtEl>
                                        <p:attrNameLst>
                                          <p:attrName>style.visibility</p:attrName>
                                        </p:attrNameLst>
                                      </p:cBhvr>
                                      <p:to>
                                        <p:strVal val="visible"/>
                                      </p:to>
                                    </p:set>
                                  </p:childTnLst>
                                </p:cTn>
                              </p:par>
                              <p:par>
                                <p:cTn id="19" presetID="1" presetClass="exit" presetSubtype="0" fill="hold" nodeType="withEffect">
                                  <p:stCondLst>
                                    <p:cond delay="0"/>
                                  </p:stCondLst>
                                  <p:childTnLst>
                                    <p:set>
                                      <p:cBhvr>
                                        <p:cTn id="20" dur="1" fill="hold">
                                          <p:stCondLst>
                                            <p:cond delay="0"/>
                                          </p:stCondLst>
                                        </p:cTn>
                                        <p:tgtEl>
                                          <p:spTgt spid="154"/>
                                        </p:tgtEl>
                                        <p:attrNameLst>
                                          <p:attrName>style.visibility</p:attrName>
                                        </p:attrNameLst>
                                      </p:cBhvr>
                                      <p:to>
                                        <p:strVal val="hidden"/>
                                      </p:to>
                                    </p:set>
                                  </p:childTnLst>
                                </p:cTn>
                              </p:par>
                            </p:childTnLst>
                          </p:cTn>
                        </p:par>
                        <p:par>
                          <p:cTn id="21" fill="hold">
                            <p:stCondLst>
                              <p:cond delay="0"/>
                            </p:stCondLst>
                            <p:childTnLst>
                              <p:par>
                                <p:cTn id="22" presetID="42" presetClass="path" presetSubtype="0" accel="50000" decel="50000" fill="hold" nodeType="afterEffect">
                                  <p:stCondLst>
                                    <p:cond delay="0"/>
                                  </p:stCondLst>
                                  <p:childTnLst>
                                    <p:animMotion origin="layout" path="M 2.77778E-7 -7.40741E-7 L 2.77778E-7 0.90903 " pathEditMode="relative" rAng="0" ptsTypes="AA">
                                      <p:cBhvr>
                                        <p:cTn id="23" dur="500" fill="hold"/>
                                        <p:tgtEl>
                                          <p:spTgt spid="194"/>
                                        </p:tgtEl>
                                        <p:attrNameLst>
                                          <p:attrName>ppt_x</p:attrName>
                                          <p:attrName>ppt_y</p:attrName>
                                        </p:attrNameLst>
                                      </p:cBhvr>
                                      <p:rCtr x="0" y="45440"/>
                                    </p:animMotion>
                                  </p:childTnLst>
                                </p:cTn>
                              </p:par>
                              <p:par>
                                <p:cTn id="24" presetID="42" presetClass="path" presetSubtype="0" accel="50000" decel="50000" fill="hold" nodeType="withEffect">
                                  <p:stCondLst>
                                    <p:cond delay="0"/>
                                  </p:stCondLst>
                                  <p:childTnLst>
                                    <p:animMotion origin="layout" path="M 5.55556E-7 1.85185E-6 L 5.55556E-7 0.87801 " pathEditMode="relative" rAng="0" ptsTypes="AA">
                                      <p:cBhvr>
                                        <p:cTn id="25" dur="500" fill="hold"/>
                                        <p:tgtEl>
                                          <p:spTgt spid="201"/>
                                        </p:tgtEl>
                                        <p:attrNameLst>
                                          <p:attrName>ppt_x</p:attrName>
                                          <p:attrName>ppt_y</p:attrName>
                                        </p:attrNameLst>
                                      </p:cBhvr>
                                      <p:rCtr x="0" y="43889"/>
                                    </p:animMotion>
                                  </p:childTnLst>
                                </p:cTn>
                              </p:par>
                            </p:childTnLst>
                          </p:cTn>
                        </p:par>
                        <p:par>
                          <p:cTn id="26" fill="hold">
                            <p:stCondLst>
                              <p:cond delay="500"/>
                            </p:stCondLst>
                            <p:childTnLst>
                              <p:par>
                                <p:cTn id="27" presetID="42" presetClass="path" presetSubtype="0" accel="50000" decel="50000" fill="hold" nodeType="afterEffect">
                                  <p:stCondLst>
                                    <p:cond delay="0"/>
                                  </p:stCondLst>
                                  <p:childTnLst>
                                    <p:animMotion origin="layout" path="M 4.72222E-6 -4.81481E-6 L 4.72222E-6 0.91135 " pathEditMode="relative" rAng="0" ptsTypes="AA">
                                      <p:cBhvr>
                                        <p:cTn id="28" dur="750" fill="hold"/>
                                        <p:tgtEl>
                                          <p:spTgt spid="207"/>
                                        </p:tgtEl>
                                        <p:attrNameLst>
                                          <p:attrName>ppt_x</p:attrName>
                                          <p:attrName>ppt_y</p:attrName>
                                        </p:attrNameLst>
                                      </p:cBhvr>
                                      <p:rCtr x="0" y="45556"/>
                                    </p:animMotion>
                                  </p:childTnLst>
                                </p:cTn>
                              </p:par>
                              <p:par>
                                <p:cTn id="29" presetID="42" presetClass="path" presetSubtype="0" accel="50000" decel="50000" fill="hold" nodeType="withEffect">
                                  <p:stCondLst>
                                    <p:cond delay="0"/>
                                  </p:stCondLst>
                                  <p:childTnLst>
                                    <p:animMotion origin="layout" path="M -1.38889E-6 3.33333E-6 L -1.38889E-6 0.92546 " pathEditMode="relative" rAng="0" ptsTypes="AA">
                                      <p:cBhvr>
                                        <p:cTn id="30" dur="750" fill="hold"/>
                                        <p:tgtEl>
                                          <p:spTgt spid="213"/>
                                        </p:tgtEl>
                                        <p:attrNameLst>
                                          <p:attrName>ppt_x</p:attrName>
                                          <p:attrName>ppt_y</p:attrName>
                                        </p:attrNameLst>
                                      </p:cBhvr>
                                      <p:rCtr x="0" y="46273"/>
                                    </p:animMotion>
                                  </p:childTnLst>
                                </p:cTn>
                              </p:par>
                            </p:childTnLst>
                          </p:cTn>
                        </p:par>
                        <p:par>
                          <p:cTn id="31" fill="hold">
                            <p:stCondLst>
                              <p:cond delay="1250"/>
                            </p:stCondLst>
                            <p:childTnLst>
                              <p:par>
                                <p:cTn id="32" presetID="42" presetClass="path" presetSubtype="0" accel="50000" decel="50000" fill="hold" nodeType="afterEffect">
                                  <p:stCondLst>
                                    <p:cond delay="0"/>
                                  </p:stCondLst>
                                  <p:childTnLst>
                                    <p:animMotion origin="layout" path="M 5.55556E-7 3.7037E-6 L 5.55556E-7 0.90972 " pathEditMode="relative" rAng="0" ptsTypes="AA">
                                      <p:cBhvr>
                                        <p:cTn id="33" dur="750" fill="hold"/>
                                        <p:tgtEl>
                                          <p:spTgt spid="219"/>
                                        </p:tgtEl>
                                        <p:attrNameLst>
                                          <p:attrName>ppt_x</p:attrName>
                                          <p:attrName>ppt_y</p:attrName>
                                        </p:attrNameLst>
                                      </p:cBhvr>
                                      <p:rCtr x="0" y="45486"/>
                                    </p:animMotion>
                                  </p:childTnLst>
                                </p:cTn>
                              </p:par>
                              <p:par>
                                <p:cTn id="34" presetID="42" presetClass="path" presetSubtype="0" accel="50000" decel="50000" fill="hold" nodeType="withEffect">
                                  <p:stCondLst>
                                    <p:cond delay="0"/>
                                  </p:stCondLst>
                                  <p:childTnLst>
                                    <p:animMotion origin="layout" path="M 4.44444E-6 1.11111E-6 L 4.44444E-6 0.94583 " pathEditMode="relative" rAng="0" ptsTypes="AA">
                                      <p:cBhvr>
                                        <p:cTn id="35" dur="750" fill="hold"/>
                                        <p:tgtEl>
                                          <p:spTgt spid="225"/>
                                        </p:tgtEl>
                                        <p:attrNameLst>
                                          <p:attrName>ppt_x</p:attrName>
                                          <p:attrName>ppt_y</p:attrName>
                                        </p:attrNameLst>
                                      </p:cBhvr>
                                      <p:rCtr x="0" y="47292"/>
                                    </p:animMotion>
                                  </p:childTnLst>
                                </p:cTn>
                              </p:par>
                              <p:par>
                                <p:cTn id="36" presetID="42" presetClass="path" presetSubtype="0" accel="50000" decel="50000" fill="hold" nodeType="withEffect">
                                  <p:stCondLst>
                                    <p:cond delay="0"/>
                                  </p:stCondLst>
                                  <p:childTnLst>
                                    <p:animMotion origin="layout" path="M -2.5E-6 -7.40741E-7 L -2.5E-6 0.94583 " pathEditMode="relative" rAng="0" ptsTypes="AA">
                                      <p:cBhvr>
                                        <p:cTn id="37" dur="750" fill="hold"/>
                                        <p:tgtEl>
                                          <p:spTgt spid="314"/>
                                        </p:tgtEl>
                                        <p:attrNameLst>
                                          <p:attrName>ppt_x</p:attrName>
                                          <p:attrName>ppt_y</p:attrName>
                                        </p:attrNameLst>
                                      </p:cBhvr>
                                      <p:rCtr x="0" y="47292"/>
                                    </p:animMotion>
                                  </p:childTnLst>
                                </p:cTn>
                              </p:par>
                              <p:par>
                                <p:cTn id="38" presetID="42" presetClass="path" presetSubtype="0" accel="50000" decel="50000" fill="hold" nodeType="withEffect">
                                  <p:stCondLst>
                                    <p:cond delay="0"/>
                                  </p:stCondLst>
                                  <p:childTnLst>
                                    <p:animMotion origin="layout" path="M 3.33333E-6 1.48148E-6 L 3.33333E-6 0.91759 " pathEditMode="relative" rAng="0" ptsTypes="AA">
                                      <p:cBhvr>
                                        <p:cTn id="39" dur="750" fill="hold"/>
                                        <p:tgtEl>
                                          <p:spTgt spid="320"/>
                                        </p:tgtEl>
                                        <p:attrNameLst>
                                          <p:attrName>ppt_x</p:attrName>
                                          <p:attrName>ppt_y</p:attrName>
                                        </p:attrNameLst>
                                      </p:cBhvr>
                                      <p:rCtr x="0" y="45880"/>
                                    </p:animMotion>
                                  </p:childTnLst>
                                </p:cTn>
                              </p:par>
                            </p:childTnLst>
                          </p:cTn>
                        </p:par>
                        <p:par>
                          <p:cTn id="40" fill="hold">
                            <p:stCondLst>
                              <p:cond delay="2000"/>
                            </p:stCondLst>
                            <p:childTnLst>
                              <p:par>
                                <p:cTn id="41" presetID="42" presetClass="path" presetSubtype="0" accel="50000" decel="50000" fill="hold" nodeType="afterEffect">
                                  <p:stCondLst>
                                    <p:cond delay="0"/>
                                  </p:stCondLst>
                                  <p:childTnLst>
                                    <p:animMotion origin="layout" path="M -1.66667E-6 2.96296E-6 L -1.66667E-6 0.90972 " pathEditMode="relative" rAng="0" ptsTypes="AA">
                                      <p:cBhvr>
                                        <p:cTn id="42" dur="750" fill="hold"/>
                                        <p:tgtEl>
                                          <p:spTgt spid="326"/>
                                        </p:tgtEl>
                                        <p:attrNameLst>
                                          <p:attrName>ppt_x</p:attrName>
                                          <p:attrName>ppt_y</p:attrName>
                                        </p:attrNameLst>
                                      </p:cBhvr>
                                      <p:rCtr x="0" y="45486"/>
                                    </p:animMotion>
                                  </p:childTnLst>
                                </p:cTn>
                              </p:par>
                            </p:childTnLst>
                          </p:cTn>
                        </p:par>
                        <p:par>
                          <p:cTn id="43" fill="hold">
                            <p:stCondLst>
                              <p:cond delay="2750"/>
                            </p:stCondLst>
                            <p:childTnLst>
                              <p:par>
                                <p:cTn id="44" presetID="22" presetClass="entr" presetSubtype="1" fill="hold" grpId="0" nodeType="afterEffect">
                                  <p:stCondLst>
                                    <p:cond delay="0"/>
                                  </p:stCondLst>
                                  <p:childTnLst>
                                    <p:set>
                                      <p:cBhvr>
                                        <p:cTn id="45" dur="1" fill="hold">
                                          <p:stCondLst>
                                            <p:cond delay="0"/>
                                          </p:stCondLst>
                                        </p:cTn>
                                        <p:tgtEl>
                                          <p:spTgt spid="193"/>
                                        </p:tgtEl>
                                        <p:attrNameLst>
                                          <p:attrName>style.visibility</p:attrName>
                                        </p:attrNameLst>
                                      </p:cBhvr>
                                      <p:to>
                                        <p:strVal val="visible"/>
                                      </p:to>
                                    </p:set>
                                    <p:animEffect transition="in" filter="wipe(up)">
                                      <p:cBhvr>
                                        <p:cTn id="46" dur="250"/>
                                        <p:tgtEl>
                                          <p:spTgt spid="193"/>
                                        </p:tgtEl>
                                      </p:cBhvr>
                                    </p:animEffect>
                                  </p:childTnLst>
                                </p:cTn>
                              </p:par>
                            </p:childTnLst>
                          </p:cTn>
                        </p:par>
                        <p:par>
                          <p:cTn id="47" fill="hold">
                            <p:stCondLst>
                              <p:cond delay="3000"/>
                            </p:stCondLst>
                            <p:childTnLst>
                              <p:par>
                                <p:cTn id="48" presetID="64" presetClass="path" presetSubtype="0" accel="50000" decel="50000" fill="hold" grpId="0" nodeType="afterEffect">
                                  <p:stCondLst>
                                    <p:cond delay="0"/>
                                  </p:stCondLst>
                                  <p:childTnLst>
                                    <p:animMotion origin="layout" path="M 1.11111E-6 -0.00393 L 0.00278 -0.35393 " pathEditMode="relative" rAng="0" ptsTypes="AA">
                                      <p:cBhvr>
                                        <p:cTn id="49" dur="250" fill="hold"/>
                                        <p:tgtEl>
                                          <p:spTgt spid="190"/>
                                        </p:tgtEl>
                                        <p:attrNameLst>
                                          <p:attrName>ppt_x</p:attrName>
                                          <p:attrName>ppt_y</p:attrName>
                                        </p:attrNameLst>
                                      </p:cBhvr>
                                      <p:rCtr x="139" y="-17500"/>
                                    </p:animMotion>
                                  </p:childTnLst>
                                </p:cTn>
                              </p:par>
                              <p:par>
                                <p:cTn id="50" presetID="32" presetClass="emph" presetSubtype="0" fill="hold" grpId="1" nodeType="withEffect">
                                  <p:stCondLst>
                                    <p:cond delay="940"/>
                                  </p:stCondLst>
                                  <p:childTnLst>
                                    <p:animRot by="120000">
                                      <p:cBhvr>
                                        <p:cTn id="51" dur="50" fill="hold">
                                          <p:stCondLst>
                                            <p:cond delay="0"/>
                                          </p:stCondLst>
                                        </p:cTn>
                                        <p:tgtEl>
                                          <p:spTgt spid="190"/>
                                        </p:tgtEl>
                                        <p:attrNameLst>
                                          <p:attrName>r</p:attrName>
                                        </p:attrNameLst>
                                      </p:cBhvr>
                                    </p:animRot>
                                    <p:animRot by="-240000">
                                      <p:cBhvr>
                                        <p:cTn id="52" dur="100" fill="hold">
                                          <p:stCondLst>
                                            <p:cond delay="100"/>
                                          </p:stCondLst>
                                        </p:cTn>
                                        <p:tgtEl>
                                          <p:spTgt spid="190"/>
                                        </p:tgtEl>
                                        <p:attrNameLst>
                                          <p:attrName>r</p:attrName>
                                        </p:attrNameLst>
                                      </p:cBhvr>
                                    </p:animRot>
                                    <p:animRot by="240000">
                                      <p:cBhvr>
                                        <p:cTn id="53" dur="100" fill="hold">
                                          <p:stCondLst>
                                            <p:cond delay="200"/>
                                          </p:stCondLst>
                                        </p:cTn>
                                        <p:tgtEl>
                                          <p:spTgt spid="190"/>
                                        </p:tgtEl>
                                        <p:attrNameLst>
                                          <p:attrName>r</p:attrName>
                                        </p:attrNameLst>
                                      </p:cBhvr>
                                    </p:animRot>
                                    <p:animRot by="-240000">
                                      <p:cBhvr>
                                        <p:cTn id="54" dur="100" fill="hold">
                                          <p:stCondLst>
                                            <p:cond delay="300"/>
                                          </p:stCondLst>
                                        </p:cTn>
                                        <p:tgtEl>
                                          <p:spTgt spid="190"/>
                                        </p:tgtEl>
                                        <p:attrNameLst>
                                          <p:attrName>r</p:attrName>
                                        </p:attrNameLst>
                                      </p:cBhvr>
                                    </p:animRot>
                                    <p:animRot by="120000">
                                      <p:cBhvr>
                                        <p:cTn id="55" dur="100" fill="hold">
                                          <p:stCondLst>
                                            <p:cond delay="400"/>
                                          </p:stCondLst>
                                        </p:cTn>
                                        <p:tgtEl>
                                          <p:spTgt spid="190"/>
                                        </p:tgtEl>
                                        <p:attrNameLst>
                                          <p:attrName>r</p:attrName>
                                        </p:attrNameLst>
                                      </p:cBhvr>
                                    </p:animRot>
                                  </p:childTnLst>
                                </p:cTn>
                              </p:par>
                            </p:childTnLst>
                          </p:cTn>
                        </p:par>
                        <p:par>
                          <p:cTn id="56" fill="hold">
                            <p:stCondLst>
                              <p:cond delay="4440"/>
                            </p:stCondLst>
                            <p:childTnLst>
                              <p:par>
                                <p:cTn id="57" presetID="1" presetClass="entr" presetSubtype="0" fill="hold" grpId="0" nodeType="afterEffect">
                                  <p:stCondLst>
                                    <p:cond delay="0"/>
                                  </p:stCondLst>
                                  <p:childTnLst>
                                    <p:set>
                                      <p:cBhvr>
                                        <p:cTn id="58" dur="1" fill="hold">
                                          <p:stCondLst>
                                            <p:cond delay="0"/>
                                          </p:stCondLst>
                                        </p:cTn>
                                        <p:tgtEl>
                                          <p:spTgt spid="191"/>
                                        </p:tgtEl>
                                        <p:attrNameLst>
                                          <p:attrName>style.visibility</p:attrName>
                                        </p:attrNameLst>
                                      </p:cBhvr>
                                      <p:to>
                                        <p:strVal val="visible"/>
                                      </p:to>
                                    </p:set>
                                  </p:childTnLst>
                                </p:cTn>
                              </p:par>
                              <p:par>
                                <p:cTn id="59" presetID="1" presetClass="exit" presetSubtype="0" fill="hold" grpId="1" nodeType="withEffect">
                                  <p:stCondLst>
                                    <p:cond delay="0"/>
                                  </p:stCondLst>
                                  <p:childTnLst>
                                    <p:set>
                                      <p:cBhvr>
                                        <p:cTn id="60" dur="1" fill="hold">
                                          <p:stCondLst>
                                            <p:cond delay="499"/>
                                          </p:stCondLst>
                                        </p:cTn>
                                        <p:tgtEl>
                                          <p:spTgt spid="193"/>
                                        </p:tgtEl>
                                        <p:attrNameLst>
                                          <p:attrName>style.visibility</p:attrName>
                                        </p:attrNameLst>
                                      </p:cBhvr>
                                      <p:to>
                                        <p:strVal val="hidden"/>
                                      </p:to>
                                    </p:set>
                                  </p:childTnLst>
                                </p:cTn>
                              </p:par>
                            </p:childTnLst>
                          </p:cTn>
                        </p:par>
                        <p:par>
                          <p:cTn id="61" fill="hold">
                            <p:stCondLst>
                              <p:cond delay="4940"/>
                            </p:stCondLst>
                            <p:childTnLst>
                              <p:par>
                                <p:cTn id="62" presetID="42" presetClass="path" presetSubtype="0" accel="50000" decel="50000" fill="hold" nodeType="afterEffect">
                                  <p:stCondLst>
                                    <p:cond delay="0"/>
                                  </p:stCondLst>
                                  <p:childTnLst>
                                    <p:animMotion origin="layout" path="M -2.5E-6 -2.59259E-6 L -0.23802 0.8426 " pathEditMode="relative" rAng="0" ptsTypes="AA">
                                      <p:cBhvr>
                                        <p:cTn id="63" dur="1500" fill="hold"/>
                                        <p:tgtEl>
                                          <p:spTgt spid="6"/>
                                        </p:tgtEl>
                                        <p:attrNameLst>
                                          <p:attrName>ppt_x</p:attrName>
                                          <p:attrName>ppt_y</p:attrName>
                                        </p:attrNameLst>
                                      </p:cBhvr>
                                      <p:rCtr x="-11910" y="42130"/>
                                    </p:animMotion>
                                  </p:childTnLst>
                                </p:cTn>
                              </p:par>
                              <p:par>
                                <p:cTn id="64" presetID="32" presetClass="emph" presetSubtype="0" fill="hold" nodeType="withEffect">
                                  <p:stCondLst>
                                    <p:cond delay="0"/>
                                  </p:stCondLst>
                                  <p:childTnLst>
                                    <p:animRot by="120000">
                                      <p:cBhvr>
                                        <p:cTn id="65" dur="75" fill="hold">
                                          <p:stCondLst>
                                            <p:cond delay="0"/>
                                          </p:stCondLst>
                                        </p:cTn>
                                        <p:tgtEl>
                                          <p:spTgt spid="6"/>
                                        </p:tgtEl>
                                        <p:attrNameLst>
                                          <p:attrName>r</p:attrName>
                                        </p:attrNameLst>
                                      </p:cBhvr>
                                    </p:animRot>
                                    <p:animRot by="-240000">
                                      <p:cBhvr>
                                        <p:cTn id="66" dur="150" fill="hold">
                                          <p:stCondLst>
                                            <p:cond delay="150"/>
                                          </p:stCondLst>
                                        </p:cTn>
                                        <p:tgtEl>
                                          <p:spTgt spid="6"/>
                                        </p:tgtEl>
                                        <p:attrNameLst>
                                          <p:attrName>r</p:attrName>
                                        </p:attrNameLst>
                                      </p:cBhvr>
                                    </p:animRot>
                                    <p:animRot by="240000">
                                      <p:cBhvr>
                                        <p:cTn id="67" dur="150" fill="hold">
                                          <p:stCondLst>
                                            <p:cond delay="300"/>
                                          </p:stCondLst>
                                        </p:cTn>
                                        <p:tgtEl>
                                          <p:spTgt spid="6"/>
                                        </p:tgtEl>
                                        <p:attrNameLst>
                                          <p:attrName>r</p:attrName>
                                        </p:attrNameLst>
                                      </p:cBhvr>
                                    </p:animRot>
                                    <p:animRot by="-240000">
                                      <p:cBhvr>
                                        <p:cTn id="68" dur="150" fill="hold">
                                          <p:stCondLst>
                                            <p:cond delay="450"/>
                                          </p:stCondLst>
                                        </p:cTn>
                                        <p:tgtEl>
                                          <p:spTgt spid="6"/>
                                        </p:tgtEl>
                                        <p:attrNameLst>
                                          <p:attrName>r</p:attrName>
                                        </p:attrNameLst>
                                      </p:cBhvr>
                                    </p:animRot>
                                    <p:animRot by="120000">
                                      <p:cBhvr>
                                        <p:cTn id="69" dur="150" fill="hold">
                                          <p:stCondLst>
                                            <p:cond delay="600"/>
                                          </p:stCondLst>
                                        </p:cTn>
                                        <p:tgtEl>
                                          <p:spTgt spid="6"/>
                                        </p:tgtEl>
                                        <p:attrNameLst>
                                          <p:attrName>r</p:attrName>
                                        </p:attrNameLst>
                                      </p:cBhvr>
                                    </p:animRot>
                                  </p:childTnLst>
                                </p:cTn>
                              </p:par>
                              <p:par>
                                <p:cTn id="70" presetID="32" presetClass="emph" presetSubtype="0" fill="hold" nodeType="withEffect">
                                  <p:stCondLst>
                                    <p:cond delay="0"/>
                                  </p:stCondLst>
                                  <p:childTnLst>
                                    <p:animRot by="120000">
                                      <p:cBhvr>
                                        <p:cTn id="71" dur="75" fill="hold">
                                          <p:stCondLst>
                                            <p:cond delay="0"/>
                                          </p:stCondLst>
                                        </p:cTn>
                                        <p:tgtEl>
                                          <p:spTgt spid="194"/>
                                        </p:tgtEl>
                                        <p:attrNameLst>
                                          <p:attrName>r</p:attrName>
                                        </p:attrNameLst>
                                      </p:cBhvr>
                                    </p:animRot>
                                    <p:animRot by="-240000">
                                      <p:cBhvr>
                                        <p:cTn id="72" dur="150" fill="hold">
                                          <p:stCondLst>
                                            <p:cond delay="150"/>
                                          </p:stCondLst>
                                        </p:cTn>
                                        <p:tgtEl>
                                          <p:spTgt spid="194"/>
                                        </p:tgtEl>
                                        <p:attrNameLst>
                                          <p:attrName>r</p:attrName>
                                        </p:attrNameLst>
                                      </p:cBhvr>
                                    </p:animRot>
                                    <p:animRot by="240000">
                                      <p:cBhvr>
                                        <p:cTn id="73" dur="150" fill="hold">
                                          <p:stCondLst>
                                            <p:cond delay="300"/>
                                          </p:stCondLst>
                                        </p:cTn>
                                        <p:tgtEl>
                                          <p:spTgt spid="194"/>
                                        </p:tgtEl>
                                        <p:attrNameLst>
                                          <p:attrName>r</p:attrName>
                                        </p:attrNameLst>
                                      </p:cBhvr>
                                    </p:animRot>
                                    <p:animRot by="-240000">
                                      <p:cBhvr>
                                        <p:cTn id="74" dur="150" fill="hold">
                                          <p:stCondLst>
                                            <p:cond delay="450"/>
                                          </p:stCondLst>
                                        </p:cTn>
                                        <p:tgtEl>
                                          <p:spTgt spid="194"/>
                                        </p:tgtEl>
                                        <p:attrNameLst>
                                          <p:attrName>r</p:attrName>
                                        </p:attrNameLst>
                                      </p:cBhvr>
                                    </p:animRot>
                                    <p:animRot by="120000">
                                      <p:cBhvr>
                                        <p:cTn id="75" dur="150" fill="hold">
                                          <p:stCondLst>
                                            <p:cond delay="600"/>
                                          </p:stCondLst>
                                        </p:cTn>
                                        <p:tgtEl>
                                          <p:spTgt spid="194"/>
                                        </p:tgtEl>
                                        <p:attrNameLst>
                                          <p:attrName>r</p:attrName>
                                        </p:attrNameLst>
                                      </p:cBhvr>
                                    </p:animRot>
                                  </p:childTnLst>
                                </p:cTn>
                              </p:par>
                              <p:par>
                                <p:cTn id="76" presetID="32" presetClass="emph" presetSubtype="0" fill="hold" nodeType="withEffect">
                                  <p:stCondLst>
                                    <p:cond delay="0"/>
                                  </p:stCondLst>
                                  <p:childTnLst>
                                    <p:animRot by="120000">
                                      <p:cBhvr>
                                        <p:cTn id="77" dur="75" fill="hold">
                                          <p:stCondLst>
                                            <p:cond delay="0"/>
                                          </p:stCondLst>
                                        </p:cTn>
                                        <p:tgtEl>
                                          <p:spTgt spid="201"/>
                                        </p:tgtEl>
                                        <p:attrNameLst>
                                          <p:attrName>r</p:attrName>
                                        </p:attrNameLst>
                                      </p:cBhvr>
                                    </p:animRot>
                                    <p:animRot by="-240000">
                                      <p:cBhvr>
                                        <p:cTn id="78" dur="150" fill="hold">
                                          <p:stCondLst>
                                            <p:cond delay="150"/>
                                          </p:stCondLst>
                                        </p:cTn>
                                        <p:tgtEl>
                                          <p:spTgt spid="201"/>
                                        </p:tgtEl>
                                        <p:attrNameLst>
                                          <p:attrName>r</p:attrName>
                                        </p:attrNameLst>
                                      </p:cBhvr>
                                    </p:animRot>
                                    <p:animRot by="240000">
                                      <p:cBhvr>
                                        <p:cTn id="79" dur="150" fill="hold">
                                          <p:stCondLst>
                                            <p:cond delay="300"/>
                                          </p:stCondLst>
                                        </p:cTn>
                                        <p:tgtEl>
                                          <p:spTgt spid="201"/>
                                        </p:tgtEl>
                                        <p:attrNameLst>
                                          <p:attrName>r</p:attrName>
                                        </p:attrNameLst>
                                      </p:cBhvr>
                                    </p:animRot>
                                    <p:animRot by="-240000">
                                      <p:cBhvr>
                                        <p:cTn id="80" dur="150" fill="hold">
                                          <p:stCondLst>
                                            <p:cond delay="450"/>
                                          </p:stCondLst>
                                        </p:cTn>
                                        <p:tgtEl>
                                          <p:spTgt spid="201"/>
                                        </p:tgtEl>
                                        <p:attrNameLst>
                                          <p:attrName>r</p:attrName>
                                        </p:attrNameLst>
                                      </p:cBhvr>
                                    </p:animRot>
                                    <p:animRot by="120000">
                                      <p:cBhvr>
                                        <p:cTn id="81" dur="150" fill="hold">
                                          <p:stCondLst>
                                            <p:cond delay="600"/>
                                          </p:stCondLst>
                                        </p:cTn>
                                        <p:tgtEl>
                                          <p:spTgt spid="201"/>
                                        </p:tgtEl>
                                        <p:attrNameLst>
                                          <p:attrName>r</p:attrName>
                                        </p:attrNameLst>
                                      </p:cBhvr>
                                    </p:animRot>
                                  </p:childTnLst>
                                </p:cTn>
                              </p:par>
                              <p:par>
                                <p:cTn id="82" presetID="32" presetClass="emph" presetSubtype="0" fill="hold" nodeType="withEffect">
                                  <p:stCondLst>
                                    <p:cond delay="0"/>
                                  </p:stCondLst>
                                  <p:childTnLst>
                                    <p:animRot by="120000">
                                      <p:cBhvr>
                                        <p:cTn id="83" dur="75" fill="hold">
                                          <p:stCondLst>
                                            <p:cond delay="0"/>
                                          </p:stCondLst>
                                        </p:cTn>
                                        <p:tgtEl>
                                          <p:spTgt spid="207"/>
                                        </p:tgtEl>
                                        <p:attrNameLst>
                                          <p:attrName>r</p:attrName>
                                        </p:attrNameLst>
                                      </p:cBhvr>
                                    </p:animRot>
                                    <p:animRot by="-240000">
                                      <p:cBhvr>
                                        <p:cTn id="84" dur="150" fill="hold">
                                          <p:stCondLst>
                                            <p:cond delay="150"/>
                                          </p:stCondLst>
                                        </p:cTn>
                                        <p:tgtEl>
                                          <p:spTgt spid="207"/>
                                        </p:tgtEl>
                                        <p:attrNameLst>
                                          <p:attrName>r</p:attrName>
                                        </p:attrNameLst>
                                      </p:cBhvr>
                                    </p:animRot>
                                    <p:animRot by="240000">
                                      <p:cBhvr>
                                        <p:cTn id="85" dur="150" fill="hold">
                                          <p:stCondLst>
                                            <p:cond delay="300"/>
                                          </p:stCondLst>
                                        </p:cTn>
                                        <p:tgtEl>
                                          <p:spTgt spid="207"/>
                                        </p:tgtEl>
                                        <p:attrNameLst>
                                          <p:attrName>r</p:attrName>
                                        </p:attrNameLst>
                                      </p:cBhvr>
                                    </p:animRot>
                                    <p:animRot by="-240000">
                                      <p:cBhvr>
                                        <p:cTn id="86" dur="150" fill="hold">
                                          <p:stCondLst>
                                            <p:cond delay="450"/>
                                          </p:stCondLst>
                                        </p:cTn>
                                        <p:tgtEl>
                                          <p:spTgt spid="207"/>
                                        </p:tgtEl>
                                        <p:attrNameLst>
                                          <p:attrName>r</p:attrName>
                                        </p:attrNameLst>
                                      </p:cBhvr>
                                    </p:animRot>
                                    <p:animRot by="120000">
                                      <p:cBhvr>
                                        <p:cTn id="87" dur="150" fill="hold">
                                          <p:stCondLst>
                                            <p:cond delay="600"/>
                                          </p:stCondLst>
                                        </p:cTn>
                                        <p:tgtEl>
                                          <p:spTgt spid="207"/>
                                        </p:tgtEl>
                                        <p:attrNameLst>
                                          <p:attrName>r</p:attrName>
                                        </p:attrNameLst>
                                      </p:cBhvr>
                                    </p:animRot>
                                  </p:childTnLst>
                                </p:cTn>
                              </p:par>
                              <p:par>
                                <p:cTn id="88" presetID="32" presetClass="emph" presetSubtype="0" fill="hold" nodeType="withEffect">
                                  <p:stCondLst>
                                    <p:cond delay="0"/>
                                  </p:stCondLst>
                                  <p:childTnLst>
                                    <p:animRot by="120000">
                                      <p:cBhvr>
                                        <p:cTn id="89" dur="100" fill="hold">
                                          <p:stCondLst>
                                            <p:cond delay="0"/>
                                          </p:stCondLst>
                                        </p:cTn>
                                        <p:tgtEl>
                                          <p:spTgt spid="213"/>
                                        </p:tgtEl>
                                        <p:attrNameLst>
                                          <p:attrName>r</p:attrName>
                                        </p:attrNameLst>
                                      </p:cBhvr>
                                    </p:animRot>
                                    <p:animRot by="-240000">
                                      <p:cBhvr>
                                        <p:cTn id="90" dur="200" fill="hold">
                                          <p:stCondLst>
                                            <p:cond delay="200"/>
                                          </p:stCondLst>
                                        </p:cTn>
                                        <p:tgtEl>
                                          <p:spTgt spid="213"/>
                                        </p:tgtEl>
                                        <p:attrNameLst>
                                          <p:attrName>r</p:attrName>
                                        </p:attrNameLst>
                                      </p:cBhvr>
                                    </p:animRot>
                                    <p:animRot by="240000">
                                      <p:cBhvr>
                                        <p:cTn id="91" dur="200" fill="hold">
                                          <p:stCondLst>
                                            <p:cond delay="400"/>
                                          </p:stCondLst>
                                        </p:cTn>
                                        <p:tgtEl>
                                          <p:spTgt spid="213"/>
                                        </p:tgtEl>
                                        <p:attrNameLst>
                                          <p:attrName>r</p:attrName>
                                        </p:attrNameLst>
                                      </p:cBhvr>
                                    </p:animRot>
                                    <p:animRot by="-240000">
                                      <p:cBhvr>
                                        <p:cTn id="92" dur="200" fill="hold">
                                          <p:stCondLst>
                                            <p:cond delay="600"/>
                                          </p:stCondLst>
                                        </p:cTn>
                                        <p:tgtEl>
                                          <p:spTgt spid="213"/>
                                        </p:tgtEl>
                                        <p:attrNameLst>
                                          <p:attrName>r</p:attrName>
                                        </p:attrNameLst>
                                      </p:cBhvr>
                                    </p:animRot>
                                    <p:animRot by="120000">
                                      <p:cBhvr>
                                        <p:cTn id="93" dur="200" fill="hold">
                                          <p:stCondLst>
                                            <p:cond delay="800"/>
                                          </p:stCondLst>
                                        </p:cTn>
                                        <p:tgtEl>
                                          <p:spTgt spid="213"/>
                                        </p:tgtEl>
                                        <p:attrNameLst>
                                          <p:attrName>r</p:attrName>
                                        </p:attrNameLst>
                                      </p:cBhvr>
                                    </p:animRot>
                                  </p:childTnLst>
                                </p:cTn>
                              </p:par>
                              <p:par>
                                <p:cTn id="94" presetID="32" presetClass="emph" presetSubtype="0" fill="hold" nodeType="withEffect">
                                  <p:stCondLst>
                                    <p:cond delay="0"/>
                                  </p:stCondLst>
                                  <p:childTnLst>
                                    <p:animRot by="120000">
                                      <p:cBhvr>
                                        <p:cTn id="95" dur="100" fill="hold">
                                          <p:stCondLst>
                                            <p:cond delay="0"/>
                                          </p:stCondLst>
                                        </p:cTn>
                                        <p:tgtEl>
                                          <p:spTgt spid="219"/>
                                        </p:tgtEl>
                                        <p:attrNameLst>
                                          <p:attrName>r</p:attrName>
                                        </p:attrNameLst>
                                      </p:cBhvr>
                                    </p:animRot>
                                    <p:animRot by="-240000">
                                      <p:cBhvr>
                                        <p:cTn id="96" dur="200" fill="hold">
                                          <p:stCondLst>
                                            <p:cond delay="200"/>
                                          </p:stCondLst>
                                        </p:cTn>
                                        <p:tgtEl>
                                          <p:spTgt spid="219"/>
                                        </p:tgtEl>
                                        <p:attrNameLst>
                                          <p:attrName>r</p:attrName>
                                        </p:attrNameLst>
                                      </p:cBhvr>
                                    </p:animRot>
                                    <p:animRot by="240000">
                                      <p:cBhvr>
                                        <p:cTn id="97" dur="200" fill="hold">
                                          <p:stCondLst>
                                            <p:cond delay="400"/>
                                          </p:stCondLst>
                                        </p:cTn>
                                        <p:tgtEl>
                                          <p:spTgt spid="219"/>
                                        </p:tgtEl>
                                        <p:attrNameLst>
                                          <p:attrName>r</p:attrName>
                                        </p:attrNameLst>
                                      </p:cBhvr>
                                    </p:animRot>
                                    <p:animRot by="-240000">
                                      <p:cBhvr>
                                        <p:cTn id="98" dur="200" fill="hold">
                                          <p:stCondLst>
                                            <p:cond delay="600"/>
                                          </p:stCondLst>
                                        </p:cTn>
                                        <p:tgtEl>
                                          <p:spTgt spid="219"/>
                                        </p:tgtEl>
                                        <p:attrNameLst>
                                          <p:attrName>r</p:attrName>
                                        </p:attrNameLst>
                                      </p:cBhvr>
                                    </p:animRot>
                                    <p:animRot by="120000">
                                      <p:cBhvr>
                                        <p:cTn id="99" dur="200" fill="hold">
                                          <p:stCondLst>
                                            <p:cond delay="800"/>
                                          </p:stCondLst>
                                        </p:cTn>
                                        <p:tgtEl>
                                          <p:spTgt spid="219"/>
                                        </p:tgtEl>
                                        <p:attrNameLst>
                                          <p:attrName>r</p:attrName>
                                        </p:attrNameLst>
                                      </p:cBhvr>
                                    </p:animRot>
                                  </p:childTnLst>
                                </p:cTn>
                              </p:par>
                              <p:par>
                                <p:cTn id="100" presetID="32" presetClass="emph" presetSubtype="0" fill="hold" nodeType="withEffect">
                                  <p:stCondLst>
                                    <p:cond delay="0"/>
                                  </p:stCondLst>
                                  <p:childTnLst>
                                    <p:animRot by="120000">
                                      <p:cBhvr>
                                        <p:cTn id="101" dur="100" fill="hold">
                                          <p:stCondLst>
                                            <p:cond delay="0"/>
                                          </p:stCondLst>
                                        </p:cTn>
                                        <p:tgtEl>
                                          <p:spTgt spid="225"/>
                                        </p:tgtEl>
                                        <p:attrNameLst>
                                          <p:attrName>r</p:attrName>
                                        </p:attrNameLst>
                                      </p:cBhvr>
                                    </p:animRot>
                                    <p:animRot by="-240000">
                                      <p:cBhvr>
                                        <p:cTn id="102" dur="200" fill="hold">
                                          <p:stCondLst>
                                            <p:cond delay="200"/>
                                          </p:stCondLst>
                                        </p:cTn>
                                        <p:tgtEl>
                                          <p:spTgt spid="225"/>
                                        </p:tgtEl>
                                        <p:attrNameLst>
                                          <p:attrName>r</p:attrName>
                                        </p:attrNameLst>
                                      </p:cBhvr>
                                    </p:animRot>
                                    <p:animRot by="240000">
                                      <p:cBhvr>
                                        <p:cTn id="103" dur="200" fill="hold">
                                          <p:stCondLst>
                                            <p:cond delay="400"/>
                                          </p:stCondLst>
                                        </p:cTn>
                                        <p:tgtEl>
                                          <p:spTgt spid="225"/>
                                        </p:tgtEl>
                                        <p:attrNameLst>
                                          <p:attrName>r</p:attrName>
                                        </p:attrNameLst>
                                      </p:cBhvr>
                                    </p:animRot>
                                    <p:animRot by="-240000">
                                      <p:cBhvr>
                                        <p:cTn id="104" dur="200" fill="hold">
                                          <p:stCondLst>
                                            <p:cond delay="600"/>
                                          </p:stCondLst>
                                        </p:cTn>
                                        <p:tgtEl>
                                          <p:spTgt spid="225"/>
                                        </p:tgtEl>
                                        <p:attrNameLst>
                                          <p:attrName>r</p:attrName>
                                        </p:attrNameLst>
                                      </p:cBhvr>
                                    </p:animRot>
                                    <p:animRot by="120000">
                                      <p:cBhvr>
                                        <p:cTn id="105" dur="200" fill="hold">
                                          <p:stCondLst>
                                            <p:cond delay="800"/>
                                          </p:stCondLst>
                                        </p:cTn>
                                        <p:tgtEl>
                                          <p:spTgt spid="225"/>
                                        </p:tgtEl>
                                        <p:attrNameLst>
                                          <p:attrName>r</p:attrName>
                                        </p:attrNameLst>
                                      </p:cBhvr>
                                    </p:animRot>
                                  </p:childTnLst>
                                </p:cTn>
                              </p:par>
                              <p:par>
                                <p:cTn id="106" presetID="32" presetClass="emph" presetSubtype="0" fill="hold" nodeType="withEffect">
                                  <p:stCondLst>
                                    <p:cond delay="0"/>
                                  </p:stCondLst>
                                  <p:childTnLst>
                                    <p:animRot by="120000">
                                      <p:cBhvr>
                                        <p:cTn id="107" dur="100" fill="hold">
                                          <p:stCondLst>
                                            <p:cond delay="0"/>
                                          </p:stCondLst>
                                        </p:cTn>
                                        <p:tgtEl>
                                          <p:spTgt spid="314"/>
                                        </p:tgtEl>
                                        <p:attrNameLst>
                                          <p:attrName>r</p:attrName>
                                        </p:attrNameLst>
                                      </p:cBhvr>
                                    </p:animRot>
                                    <p:animRot by="-240000">
                                      <p:cBhvr>
                                        <p:cTn id="108" dur="200" fill="hold">
                                          <p:stCondLst>
                                            <p:cond delay="200"/>
                                          </p:stCondLst>
                                        </p:cTn>
                                        <p:tgtEl>
                                          <p:spTgt spid="314"/>
                                        </p:tgtEl>
                                        <p:attrNameLst>
                                          <p:attrName>r</p:attrName>
                                        </p:attrNameLst>
                                      </p:cBhvr>
                                    </p:animRot>
                                    <p:animRot by="240000">
                                      <p:cBhvr>
                                        <p:cTn id="109" dur="200" fill="hold">
                                          <p:stCondLst>
                                            <p:cond delay="400"/>
                                          </p:stCondLst>
                                        </p:cTn>
                                        <p:tgtEl>
                                          <p:spTgt spid="314"/>
                                        </p:tgtEl>
                                        <p:attrNameLst>
                                          <p:attrName>r</p:attrName>
                                        </p:attrNameLst>
                                      </p:cBhvr>
                                    </p:animRot>
                                    <p:animRot by="-240000">
                                      <p:cBhvr>
                                        <p:cTn id="110" dur="200" fill="hold">
                                          <p:stCondLst>
                                            <p:cond delay="600"/>
                                          </p:stCondLst>
                                        </p:cTn>
                                        <p:tgtEl>
                                          <p:spTgt spid="314"/>
                                        </p:tgtEl>
                                        <p:attrNameLst>
                                          <p:attrName>r</p:attrName>
                                        </p:attrNameLst>
                                      </p:cBhvr>
                                    </p:animRot>
                                    <p:animRot by="120000">
                                      <p:cBhvr>
                                        <p:cTn id="111" dur="200" fill="hold">
                                          <p:stCondLst>
                                            <p:cond delay="800"/>
                                          </p:stCondLst>
                                        </p:cTn>
                                        <p:tgtEl>
                                          <p:spTgt spid="314"/>
                                        </p:tgtEl>
                                        <p:attrNameLst>
                                          <p:attrName>r</p:attrName>
                                        </p:attrNameLst>
                                      </p:cBhvr>
                                    </p:animRot>
                                  </p:childTnLst>
                                </p:cTn>
                              </p:par>
                              <p:par>
                                <p:cTn id="112" presetID="32" presetClass="emph" presetSubtype="0" fill="hold" nodeType="withEffect">
                                  <p:stCondLst>
                                    <p:cond delay="0"/>
                                  </p:stCondLst>
                                  <p:childTnLst>
                                    <p:animRot by="120000">
                                      <p:cBhvr>
                                        <p:cTn id="113" dur="100" fill="hold">
                                          <p:stCondLst>
                                            <p:cond delay="0"/>
                                          </p:stCondLst>
                                        </p:cTn>
                                        <p:tgtEl>
                                          <p:spTgt spid="320"/>
                                        </p:tgtEl>
                                        <p:attrNameLst>
                                          <p:attrName>r</p:attrName>
                                        </p:attrNameLst>
                                      </p:cBhvr>
                                    </p:animRot>
                                    <p:animRot by="-240000">
                                      <p:cBhvr>
                                        <p:cTn id="114" dur="200" fill="hold">
                                          <p:stCondLst>
                                            <p:cond delay="200"/>
                                          </p:stCondLst>
                                        </p:cTn>
                                        <p:tgtEl>
                                          <p:spTgt spid="320"/>
                                        </p:tgtEl>
                                        <p:attrNameLst>
                                          <p:attrName>r</p:attrName>
                                        </p:attrNameLst>
                                      </p:cBhvr>
                                    </p:animRot>
                                    <p:animRot by="240000">
                                      <p:cBhvr>
                                        <p:cTn id="115" dur="200" fill="hold">
                                          <p:stCondLst>
                                            <p:cond delay="400"/>
                                          </p:stCondLst>
                                        </p:cTn>
                                        <p:tgtEl>
                                          <p:spTgt spid="320"/>
                                        </p:tgtEl>
                                        <p:attrNameLst>
                                          <p:attrName>r</p:attrName>
                                        </p:attrNameLst>
                                      </p:cBhvr>
                                    </p:animRot>
                                    <p:animRot by="-240000">
                                      <p:cBhvr>
                                        <p:cTn id="116" dur="200" fill="hold">
                                          <p:stCondLst>
                                            <p:cond delay="600"/>
                                          </p:stCondLst>
                                        </p:cTn>
                                        <p:tgtEl>
                                          <p:spTgt spid="320"/>
                                        </p:tgtEl>
                                        <p:attrNameLst>
                                          <p:attrName>r</p:attrName>
                                        </p:attrNameLst>
                                      </p:cBhvr>
                                    </p:animRot>
                                    <p:animRot by="120000">
                                      <p:cBhvr>
                                        <p:cTn id="117" dur="200" fill="hold">
                                          <p:stCondLst>
                                            <p:cond delay="800"/>
                                          </p:stCondLst>
                                        </p:cTn>
                                        <p:tgtEl>
                                          <p:spTgt spid="320"/>
                                        </p:tgtEl>
                                        <p:attrNameLst>
                                          <p:attrName>r</p:attrName>
                                        </p:attrNameLst>
                                      </p:cBhvr>
                                    </p:animRot>
                                  </p:childTnLst>
                                </p:cTn>
                              </p:par>
                              <p:par>
                                <p:cTn id="118" presetID="32" presetClass="emph" presetSubtype="0" fill="hold" nodeType="withEffect">
                                  <p:stCondLst>
                                    <p:cond delay="0"/>
                                  </p:stCondLst>
                                  <p:childTnLst>
                                    <p:animRot by="120000">
                                      <p:cBhvr>
                                        <p:cTn id="119" dur="100" fill="hold">
                                          <p:stCondLst>
                                            <p:cond delay="0"/>
                                          </p:stCondLst>
                                        </p:cTn>
                                        <p:tgtEl>
                                          <p:spTgt spid="326"/>
                                        </p:tgtEl>
                                        <p:attrNameLst>
                                          <p:attrName>r</p:attrName>
                                        </p:attrNameLst>
                                      </p:cBhvr>
                                    </p:animRot>
                                    <p:animRot by="-240000">
                                      <p:cBhvr>
                                        <p:cTn id="120" dur="200" fill="hold">
                                          <p:stCondLst>
                                            <p:cond delay="200"/>
                                          </p:stCondLst>
                                        </p:cTn>
                                        <p:tgtEl>
                                          <p:spTgt spid="326"/>
                                        </p:tgtEl>
                                        <p:attrNameLst>
                                          <p:attrName>r</p:attrName>
                                        </p:attrNameLst>
                                      </p:cBhvr>
                                    </p:animRot>
                                    <p:animRot by="240000">
                                      <p:cBhvr>
                                        <p:cTn id="121" dur="200" fill="hold">
                                          <p:stCondLst>
                                            <p:cond delay="400"/>
                                          </p:stCondLst>
                                        </p:cTn>
                                        <p:tgtEl>
                                          <p:spTgt spid="326"/>
                                        </p:tgtEl>
                                        <p:attrNameLst>
                                          <p:attrName>r</p:attrName>
                                        </p:attrNameLst>
                                      </p:cBhvr>
                                    </p:animRot>
                                    <p:animRot by="-240000">
                                      <p:cBhvr>
                                        <p:cTn id="122" dur="200" fill="hold">
                                          <p:stCondLst>
                                            <p:cond delay="600"/>
                                          </p:stCondLst>
                                        </p:cTn>
                                        <p:tgtEl>
                                          <p:spTgt spid="326"/>
                                        </p:tgtEl>
                                        <p:attrNameLst>
                                          <p:attrName>r</p:attrName>
                                        </p:attrNameLst>
                                      </p:cBhvr>
                                    </p:animRot>
                                    <p:animRot by="120000">
                                      <p:cBhvr>
                                        <p:cTn id="123" dur="200" fill="hold">
                                          <p:stCondLst>
                                            <p:cond delay="800"/>
                                          </p:stCondLst>
                                        </p:cTn>
                                        <p:tgtEl>
                                          <p:spTgt spid="326"/>
                                        </p:tgtEl>
                                        <p:attrNameLst>
                                          <p:attrName>r</p:attrName>
                                        </p:attrNameLst>
                                      </p:cBhvr>
                                    </p:animRot>
                                  </p:childTnLst>
                                </p:cTn>
                              </p:par>
                            </p:childTnLst>
                          </p:cTn>
                        </p:par>
                        <p:par>
                          <p:cTn id="124" fill="hold">
                            <p:stCondLst>
                              <p:cond delay="6440"/>
                            </p:stCondLst>
                            <p:childTnLst>
                              <p:par>
                                <p:cTn id="125" presetID="1" presetClass="exit" presetSubtype="0" fill="hold" nodeType="afterEffect">
                                  <p:stCondLst>
                                    <p:cond delay="0"/>
                                  </p:stCondLst>
                                  <p:childTnLst>
                                    <p:set>
                                      <p:cBhvr>
                                        <p:cTn id="126" dur="1" fill="hold">
                                          <p:stCondLst>
                                            <p:cond delay="0"/>
                                          </p:stCondLst>
                                        </p:cTn>
                                        <p:tgtEl>
                                          <p:spTgt spid="6"/>
                                        </p:tgtEl>
                                        <p:attrNameLst>
                                          <p:attrName>style.visibility</p:attrName>
                                        </p:attrNameLst>
                                      </p:cBhvr>
                                      <p:to>
                                        <p:strVal val="hidden"/>
                                      </p:to>
                                    </p:set>
                                  </p:childTnLst>
                                </p:cTn>
                              </p:par>
                            </p:childTnLst>
                          </p:cTn>
                        </p:par>
                        <p:par>
                          <p:cTn id="127" fill="hold">
                            <p:stCondLst>
                              <p:cond delay="6440"/>
                            </p:stCondLst>
                            <p:childTnLst>
                              <p:par>
                                <p:cTn id="128" presetID="1" presetClass="entr" presetSubtype="0" fill="hold" nodeType="afterEffect">
                                  <p:stCondLst>
                                    <p:cond delay="0"/>
                                  </p:stCondLst>
                                  <p:childTnLst>
                                    <p:set>
                                      <p:cBhvr>
                                        <p:cTn id="129" dur="1" fill="hold">
                                          <p:stCondLst>
                                            <p:cond delay="9"/>
                                          </p:stCondLst>
                                        </p:cTn>
                                        <p:tgtEl>
                                          <p:spTgt spid="4"/>
                                        </p:tgtEl>
                                        <p:attrNameLst>
                                          <p:attrName>style.visibility</p:attrName>
                                        </p:attrNameLst>
                                      </p:cBhvr>
                                      <p:to>
                                        <p:strVal val="visible"/>
                                      </p:to>
                                    </p:set>
                                  </p:childTnLst>
                                </p:cTn>
                              </p:par>
                              <p:par>
                                <p:cTn id="130" presetID="1" presetClass="entr" presetSubtype="0" fill="hold" grpId="0" nodeType="withEffect">
                                  <p:stCondLst>
                                    <p:cond delay="0"/>
                                  </p:stCondLst>
                                  <p:childTnLst>
                                    <p:set>
                                      <p:cBhvr>
                                        <p:cTn id="131" dur="1" fill="hold">
                                          <p:stCondLst>
                                            <p:cond delay="0"/>
                                          </p:stCondLst>
                                        </p:cTn>
                                        <p:tgtEl>
                                          <p:spTgt spid="256"/>
                                        </p:tgtEl>
                                        <p:attrNameLst>
                                          <p:attrName>style.visibility</p:attrName>
                                        </p:attrNameLst>
                                      </p:cBhvr>
                                      <p:to>
                                        <p:strVal val="visible"/>
                                      </p:to>
                                    </p:set>
                                  </p:childTnLst>
                                </p:cTn>
                              </p:par>
                            </p:childTnLst>
                          </p:cTn>
                        </p:par>
                        <p:par>
                          <p:cTn id="132" fill="hold">
                            <p:stCondLst>
                              <p:cond delay="6450"/>
                            </p:stCondLst>
                            <p:childTnLst>
                              <p:par>
                                <p:cTn id="133" presetID="1" presetClass="exit" presetSubtype="0" fill="hold" nodeType="afterEffect">
                                  <p:stCondLst>
                                    <p:cond delay="1000"/>
                                  </p:stCondLst>
                                  <p:childTnLst>
                                    <p:set>
                                      <p:cBhvr>
                                        <p:cTn id="134" dur="1" fill="hold">
                                          <p:stCondLst>
                                            <p:cond delay="0"/>
                                          </p:stCondLst>
                                        </p:cTn>
                                        <p:tgtEl>
                                          <p:spTgt spid="4"/>
                                        </p:tgtEl>
                                        <p:attrNameLst>
                                          <p:attrName>style.visibility</p:attrName>
                                        </p:attrNameLst>
                                      </p:cBhvr>
                                      <p:to>
                                        <p:strVal val="hidden"/>
                                      </p:to>
                                    </p:set>
                                  </p:childTnLst>
                                </p:cTn>
                              </p:par>
                            </p:childTnLst>
                          </p:cTn>
                        </p:par>
                        <p:par>
                          <p:cTn id="135" fill="hold">
                            <p:stCondLst>
                              <p:cond delay="7450"/>
                            </p:stCondLst>
                            <p:childTnLst>
                              <p:par>
                                <p:cTn id="136" presetID="1" presetClass="entr" presetSubtype="0" fill="hold" nodeType="afterEffect">
                                  <p:stCondLst>
                                    <p:cond delay="0"/>
                                  </p:stCondLst>
                                  <p:childTnLst>
                                    <p:set>
                                      <p:cBhvr>
                                        <p:cTn id="137" dur="1" fill="hold">
                                          <p:stCondLst>
                                            <p:cond delay="0"/>
                                          </p:stCondLst>
                                        </p:cTn>
                                        <p:tgtEl>
                                          <p:spTgt spid="5"/>
                                        </p:tgtEl>
                                        <p:attrNameLst>
                                          <p:attrName>style.visibility</p:attrName>
                                        </p:attrNameLst>
                                      </p:cBhvr>
                                      <p:to>
                                        <p:strVal val="visible"/>
                                      </p:to>
                                    </p:set>
                                  </p:childTnLst>
                                </p:cTn>
                              </p:par>
                            </p:childTnLst>
                          </p:cTn>
                        </p:par>
                        <p:par>
                          <p:cTn id="138" fill="hold">
                            <p:stCondLst>
                              <p:cond delay="7450"/>
                            </p:stCondLst>
                            <p:childTnLst>
                              <p:par>
                                <p:cTn id="139" presetID="1" presetClass="exit" presetSubtype="0" fill="hold" grpId="1" nodeType="afterEffect">
                                  <p:stCondLst>
                                    <p:cond delay="0"/>
                                  </p:stCondLst>
                                  <p:childTnLst>
                                    <p:set>
                                      <p:cBhvr>
                                        <p:cTn id="140" dur="1" fill="hold">
                                          <p:stCondLst>
                                            <p:cond delay="0"/>
                                          </p:stCondLst>
                                        </p:cTn>
                                        <p:tgtEl>
                                          <p:spTgt spid="152"/>
                                        </p:tgtEl>
                                        <p:attrNameLst>
                                          <p:attrName>style.visibility</p:attrName>
                                        </p:attrNameLst>
                                      </p:cBhvr>
                                      <p:to>
                                        <p:strVal val="hidden"/>
                                      </p:to>
                                    </p:set>
                                  </p:childTnLst>
                                </p:cTn>
                              </p:par>
                            </p:childTnLst>
                          </p:cTn>
                        </p:par>
                        <p:par>
                          <p:cTn id="141" fill="hold">
                            <p:stCondLst>
                              <p:cond delay="7450"/>
                            </p:stCondLst>
                            <p:childTnLst>
                              <p:par>
                                <p:cTn id="142" presetID="63" presetClass="path" presetSubtype="0" accel="50000" decel="50000" fill="hold" nodeType="afterEffect">
                                  <p:stCondLst>
                                    <p:cond delay="0"/>
                                  </p:stCondLst>
                                  <p:childTnLst>
                                    <p:animMotion origin="layout" path="M 0.63472 0.04352 L 0.72187 0.04352 " pathEditMode="relative" rAng="0" ptsTypes="AA">
                                      <p:cBhvr>
                                        <p:cTn id="143" dur="1500" fill="hold"/>
                                        <p:tgtEl>
                                          <p:spTgt spid="11"/>
                                        </p:tgtEl>
                                        <p:attrNameLst>
                                          <p:attrName>ppt_x</p:attrName>
                                          <p:attrName>ppt_y</p:attrName>
                                        </p:attrNameLst>
                                      </p:cBhvr>
                                      <p:rCtr x="4358" y="0"/>
                                    </p:animMotion>
                                  </p:childTnLst>
                                </p:cTn>
                              </p:par>
                              <p:par>
                                <p:cTn id="144" presetID="1" presetClass="entr" presetSubtype="0" fill="hold" grpId="0" nodeType="withEffect">
                                  <p:stCondLst>
                                    <p:cond delay="0"/>
                                  </p:stCondLst>
                                  <p:childTnLst>
                                    <p:set>
                                      <p:cBhvr>
                                        <p:cTn id="145"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0" grpId="0" animBg="1"/>
      <p:bldP spid="190" grpId="1" animBg="1"/>
      <p:bldP spid="191" grpId="0" animBg="1"/>
      <p:bldP spid="193" grpId="0" animBg="1"/>
      <p:bldP spid="193" grpId="1" animBg="1"/>
      <p:bldP spid="313" grpId="0" animBg="1"/>
      <p:bldP spid="313" grpId="1" animBg="1"/>
      <p:bldP spid="67" grpId="0" animBg="1"/>
      <p:bldP spid="152" grpId="0" animBg="1"/>
      <p:bldP spid="152" grpId="1" animBg="1"/>
      <p:bldP spid="153" grpId="0" animBg="1"/>
      <p:bldP spid="7" grpId="0"/>
      <p:bldP spid="256" grpId="0"/>
    </p:bldLst>
  </p:timing>
</p:sld>
</file>

<file path=ppt/slides/slide14.xml><?xml version="1.0" encoding="utf-8"?>
<p:sld xmlns:a="http://schemas.openxmlformats.org/drawingml/2006/main" xmlns:r="http://schemas.openxmlformats.org/officeDocument/2006/relationships" xmlns:p="http://schemas.openxmlformats.org/presentationml/2006/main" showMasterSp="0">
  <p:cSld>
    <p:bg>
      <p:bgPr>
        <a:solidFill>
          <a:srgbClr val="FFF2CC"/>
        </a:solidFill>
        <a:effectLst/>
      </p:bgPr>
    </p:bg>
    <p:spTree>
      <p:nvGrpSpPr>
        <p:cNvPr id="1" name=""/>
        <p:cNvGrpSpPr/>
        <p:nvPr/>
      </p:nvGrpSpPr>
      <p:grpSpPr>
        <a:xfrm>
          <a:off x="0" y="0"/>
          <a:ext cx="0" cy="0"/>
          <a:chOff x="0" y="0"/>
          <a:chExt cx="0" cy="0"/>
        </a:xfrm>
      </p:grpSpPr>
      <p:sp>
        <p:nvSpPr>
          <p:cNvPr id="2" name="Rectangle 1"/>
          <p:cNvSpPr/>
          <p:nvPr/>
        </p:nvSpPr>
        <p:spPr>
          <a:xfrm>
            <a:off x="6109999" y="5612616"/>
            <a:ext cx="1671962" cy="491245"/>
          </a:xfrm>
          <a:prstGeom prst="rect">
            <a:avLst/>
          </a:prstGeom>
          <a:solidFill>
            <a:srgbClr val="FFF2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1" name="Rectangle 190">
            <a:extLst>
              <a:ext uri="{FF2B5EF4-FFF2-40B4-BE49-F238E27FC236}">
                <a16:creationId xmlns:a16="http://schemas.microsoft.com/office/drawing/2014/main" id="{0CAD108A-45EE-4E97-A9AB-FF19149BE20C}"/>
              </a:ext>
            </a:extLst>
          </p:cNvPr>
          <p:cNvSpPr/>
          <p:nvPr/>
        </p:nvSpPr>
        <p:spPr>
          <a:xfrm>
            <a:off x="5468803" y="3321267"/>
            <a:ext cx="1693170" cy="2573153"/>
          </a:xfrm>
          <a:prstGeom prst="rect">
            <a:avLst/>
          </a:prstGeom>
          <a:solidFill>
            <a:srgbClr val="E1F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4" name="Freeform: Shape 333">
            <a:extLst>
              <a:ext uri="{FF2B5EF4-FFF2-40B4-BE49-F238E27FC236}">
                <a16:creationId xmlns:a16="http://schemas.microsoft.com/office/drawing/2014/main" id="{43DD3284-1BED-4A3E-A6A1-B7DD248A7FD4}"/>
              </a:ext>
            </a:extLst>
          </p:cNvPr>
          <p:cNvSpPr/>
          <p:nvPr/>
        </p:nvSpPr>
        <p:spPr>
          <a:xfrm>
            <a:off x="-1" y="-20358"/>
            <a:ext cx="9171533" cy="6879101"/>
          </a:xfrm>
          <a:custGeom>
            <a:avLst/>
            <a:gdLst>
              <a:gd name="connsiteX0" fmla="*/ 5914853 w 9171533"/>
              <a:gd name="connsiteY0" fmla="*/ 2913632 h 6879101"/>
              <a:gd name="connsiteX1" fmla="*/ 5919134 w 9171533"/>
              <a:gd name="connsiteY1" fmla="*/ 2966572 h 6879101"/>
              <a:gd name="connsiteX2" fmla="*/ 5519184 w 9171533"/>
              <a:gd name="connsiteY2" fmla="*/ 2938651 h 6879101"/>
              <a:gd name="connsiteX3" fmla="*/ 5367334 w 9171533"/>
              <a:gd name="connsiteY3" fmla="*/ 3091764 h 6879101"/>
              <a:gd name="connsiteX4" fmla="*/ 5606788 w 9171533"/>
              <a:gd name="connsiteY4" fmla="*/ 4994041 h 6879101"/>
              <a:gd name="connsiteX5" fmla="*/ 5822870 w 9171533"/>
              <a:gd name="connsiteY5" fmla="*/ 4749056 h 6879101"/>
              <a:gd name="connsiteX6" fmla="*/ 5726510 w 9171533"/>
              <a:gd name="connsiteY6" fmla="*/ 3363533 h 6879101"/>
              <a:gd name="connsiteX7" fmla="*/ 5897336 w 9171533"/>
              <a:gd name="connsiteY7" fmla="*/ 3290808 h 6879101"/>
              <a:gd name="connsiteX8" fmla="*/ 5946258 w 9171533"/>
              <a:gd name="connsiteY8" fmla="*/ 3301954 h 6879101"/>
              <a:gd name="connsiteX9" fmla="*/ 6130932 w 9171533"/>
              <a:gd name="connsiteY9" fmla="*/ 5585442 h 6879101"/>
              <a:gd name="connsiteX10" fmla="*/ 6475513 w 9171533"/>
              <a:gd name="connsiteY10" fmla="*/ 5922300 h 6879101"/>
              <a:gd name="connsiteX11" fmla="*/ 7643539 w 9171533"/>
              <a:gd name="connsiteY11" fmla="*/ 5922300 h 6879101"/>
              <a:gd name="connsiteX12" fmla="*/ 7935557 w 9171533"/>
              <a:gd name="connsiteY12" fmla="*/ 5539508 h 6879101"/>
              <a:gd name="connsiteX13" fmla="*/ 8049439 w 9171533"/>
              <a:gd name="connsiteY13" fmla="*/ 3560544 h 6879101"/>
              <a:gd name="connsiteX14" fmla="*/ 8496216 w 9171533"/>
              <a:gd name="connsiteY14" fmla="*/ 2986364 h 6879101"/>
              <a:gd name="connsiteX15" fmla="*/ 7652303 w 9171533"/>
              <a:gd name="connsiteY15" fmla="*/ 2913632 h 6879101"/>
              <a:gd name="connsiteX16" fmla="*/ 0 w 9171533"/>
              <a:gd name="connsiteY16" fmla="*/ 0 h 6879101"/>
              <a:gd name="connsiteX17" fmla="*/ 3729177 w 9171533"/>
              <a:gd name="connsiteY17" fmla="*/ 0 h 6879101"/>
              <a:gd name="connsiteX18" fmla="*/ 3729177 w 9171533"/>
              <a:gd name="connsiteY18" fmla="*/ 9252 h 6879101"/>
              <a:gd name="connsiteX19" fmla="*/ 9171533 w 9171533"/>
              <a:gd name="connsiteY19" fmla="*/ 9252 h 6879101"/>
              <a:gd name="connsiteX20" fmla="*/ 9171533 w 9171533"/>
              <a:gd name="connsiteY20" fmla="*/ 6879101 h 6879101"/>
              <a:gd name="connsiteX21" fmla="*/ 3604797 w 9171533"/>
              <a:gd name="connsiteY21" fmla="*/ 6879101 h 6879101"/>
              <a:gd name="connsiteX22" fmla="*/ 3604797 w 9171533"/>
              <a:gd name="connsiteY22" fmla="*/ 6879100 h 6879101"/>
              <a:gd name="connsiteX23" fmla="*/ 0 w 9171533"/>
              <a:gd name="connsiteY23" fmla="*/ 6879100 h 68791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9171533" h="6879101">
                <a:moveTo>
                  <a:pt x="5914853" y="2913632"/>
                </a:moveTo>
                <a:lnTo>
                  <a:pt x="5919134" y="2966572"/>
                </a:lnTo>
                <a:lnTo>
                  <a:pt x="5519184" y="2938651"/>
                </a:lnTo>
                <a:cubicBezTo>
                  <a:pt x="5464350" y="2938651"/>
                  <a:pt x="5367334" y="3019885"/>
                  <a:pt x="5367334" y="3091764"/>
                </a:cubicBezTo>
                <a:cubicBezTo>
                  <a:pt x="5446177" y="3369257"/>
                  <a:pt x="5559095" y="4588950"/>
                  <a:pt x="5606788" y="4994041"/>
                </a:cubicBezTo>
                <a:cubicBezTo>
                  <a:pt x="5837479" y="4860686"/>
                  <a:pt x="5827734" y="4943608"/>
                  <a:pt x="5822870" y="4749056"/>
                </a:cubicBezTo>
                <a:lnTo>
                  <a:pt x="5726510" y="3363533"/>
                </a:lnTo>
                <a:cubicBezTo>
                  <a:pt x="5745492" y="3251252"/>
                  <a:pt x="5821414" y="3271030"/>
                  <a:pt x="5897336" y="3290808"/>
                </a:cubicBezTo>
                <a:lnTo>
                  <a:pt x="5946258" y="3301954"/>
                </a:lnTo>
                <a:lnTo>
                  <a:pt x="6130932" y="5585442"/>
                </a:lnTo>
                <a:cubicBezTo>
                  <a:pt x="6130932" y="5796854"/>
                  <a:pt x="6314235" y="5922300"/>
                  <a:pt x="6475513" y="5922300"/>
                </a:cubicBezTo>
                <a:lnTo>
                  <a:pt x="7643539" y="5922300"/>
                </a:lnTo>
                <a:cubicBezTo>
                  <a:pt x="7804817" y="5922300"/>
                  <a:pt x="7935557" y="5750920"/>
                  <a:pt x="7935557" y="5539508"/>
                </a:cubicBezTo>
                <a:cubicBezTo>
                  <a:pt x="7961838" y="4784159"/>
                  <a:pt x="8005639" y="4315894"/>
                  <a:pt x="8049439" y="3560544"/>
                </a:cubicBezTo>
                <a:cubicBezTo>
                  <a:pt x="8196904" y="3314927"/>
                  <a:pt x="8563868" y="3098009"/>
                  <a:pt x="8496216" y="2986364"/>
                </a:cubicBezTo>
                <a:cubicBezTo>
                  <a:pt x="8428567" y="2874719"/>
                  <a:pt x="7885422" y="2948720"/>
                  <a:pt x="7652303" y="2913632"/>
                </a:cubicBezTo>
                <a:close/>
                <a:moveTo>
                  <a:pt x="0" y="0"/>
                </a:moveTo>
                <a:lnTo>
                  <a:pt x="3729177" y="0"/>
                </a:lnTo>
                <a:lnTo>
                  <a:pt x="3729177" y="9252"/>
                </a:lnTo>
                <a:lnTo>
                  <a:pt x="9171533" y="9252"/>
                </a:lnTo>
                <a:lnTo>
                  <a:pt x="9171533" y="6879101"/>
                </a:lnTo>
                <a:lnTo>
                  <a:pt x="3604797" y="6879101"/>
                </a:lnTo>
                <a:lnTo>
                  <a:pt x="3604797" y="6879100"/>
                </a:lnTo>
                <a:lnTo>
                  <a:pt x="0" y="6879100"/>
                </a:lnTo>
                <a:close/>
              </a:path>
            </a:pathLst>
          </a:custGeom>
          <a:solidFill>
            <a:srgbClr val="FFF2CC"/>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07" name="Group 206">
            <a:extLst>
              <a:ext uri="{FF2B5EF4-FFF2-40B4-BE49-F238E27FC236}">
                <a16:creationId xmlns:a16="http://schemas.microsoft.com/office/drawing/2014/main" id="{8B902EC2-8554-4865-8962-E0EA68B498B6}"/>
              </a:ext>
            </a:extLst>
          </p:cNvPr>
          <p:cNvGrpSpPr>
            <a:grpSpLocks noChangeAspect="1"/>
          </p:cNvGrpSpPr>
          <p:nvPr/>
        </p:nvGrpSpPr>
        <p:grpSpPr>
          <a:xfrm rot="3356190">
            <a:off x="5923259" y="4848158"/>
            <a:ext cx="890493" cy="804892"/>
            <a:chOff x="5366510" y="529049"/>
            <a:chExt cx="3106506" cy="2460688"/>
          </a:xfrm>
        </p:grpSpPr>
        <p:sp>
          <p:nvSpPr>
            <p:cNvPr id="208" name="Rectangle: Rounded Corners 5">
              <a:extLst>
                <a:ext uri="{FF2B5EF4-FFF2-40B4-BE49-F238E27FC236}">
                  <a16:creationId xmlns:a16="http://schemas.microsoft.com/office/drawing/2014/main" id="{4F9D7CAE-61DD-4A15-9A89-1A0B2609A721}"/>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9" name="Rectangle: Rounded Corners 8">
              <a:extLst>
                <a:ext uri="{FF2B5EF4-FFF2-40B4-BE49-F238E27FC236}">
                  <a16:creationId xmlns:a16="http://schemas.microsoft.com/office/drawing/2014/main" id="{44F95EE7-E751-4E70-B74B-1B0475295383}"/>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0" name="Rectangle: Rounded Corners 8">
              <a:extLst>
                <a:ext uri="{FF2B5EF4-FFF2-40B4-BE49-F238E27FC236}">
                  <a16:creationId xmlns:a16="http://schemas.microsoft.com/office/drawing/2014/main" id="{D58E040C-53BF-4A7D-BACA-075C6736242B}"/>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1" name="Rectangle: Rounded Corners 8">
              <a:extLst>
                <a:ext uri="{FF2B5EF4-FFF2-40B4-BE49-F238E27FC236}">
                  <a16:creationId xmlns:a16="http://schemas.microsoft.com/office/drawing/2014/main" id="{3F7373DE-4D3F-409D-AD16-BDE2E398D738}"/>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2" name="Freeform: Shape 211">
              <a:extLst>
                <a:ext uri="{FF2B5EF4-FFF2-40B4-BE49-F238E27FC236}">
                  <a16:creationId xmlns:a16="http://schemas.microsoft.com/office/drawing/2014/main" id="{912FFA35-911A-41CD-ABA8-66A0042B8B9A}"/>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6" name="Group 5">
            <a:extLst>
              <a:ext uri="{FF2B5EF4-FFF2-40B4-BE49-F238E27FC236}">
                <a16:creationId xmlns:a16="http://schemas.microsoft.com/office/drawing/2014/main" id="{E8148EED-1F03-4507-BDF4-BD9E3CD07DD7}"/>
              </a:ext>
            </a:extLst>
          </p:cNvPr>
          <p:cNvGrpSpPr/>
          <p:nvPr/>
        </p:nvGrpSpPr>
        <p:grpSpPr>
          <a:xfrm>
            <a:off x="7927733" y="-5506195"/>
            <a:ext cx="2688748" cy="5423174"/>
            <a:chOff x="6534544" y="-6585377"/>
            <a:chExt cx="2688748" cy="5423174"/>
          </a:xfrm>
        </p:grpSpPr>
        <p:pic>
          <p:nvPicPr>
            <p:cNvPr id="231" name="Picture 230">
              <a:extLst>
                <a:ext uri="{FF2B5EF4-FFF2-40B4-BE49-F238E27FC236}">
                  <a16:creationId xmlns:a16="http://schemas.microsoft.com/office/drawing/2014/main" id="{0C49B014-B683-4543-88EF-F3D77FFC3095}"/>
                </a:ext>
              </a:extLst>
            </p:cNvPr>
            <p:cNvPicPr>
              <a:picLocks noChangeAspect="1"/>
            </p:cNvPicPr>
            <p:nvPr/>
          </p:nvPicPr>
          <p:blipFill>
            <a:blip r:embed="rId3"/>
            <a:stretch>
              <a:fillRect/>
            </a:stretch>
          </p:blipFill>
          <p:spPr>
            <a:xfrm rot="747107">
              <a:off x="6534544" y="-6585377"/>
              <a:ext cx="2688748" cy="5423174"/>
            </a:xfrm>
            <a:prstGeom prst="rect">
              <a:avLst/>
            </a:prstGeom>
          </p:spPr>
        </p:pic>
        <p:grpSp>
          <p:nvGrpSpPr>
            <p:cNvPr id="242" name="Group 241">
              <a:extLst>
                <a:ext uri="{FF2B5EF4-FFF2-40B4-BE49-F238E27FC236}">
                  <a16:creationId xmlns:a16="http://schemas.microsoft.com/office/drawing/2014/main" id="{DB286ABD-995F-4FBA-AFBD-3FC3DE55A78D}"/>
                </a:ext>
              </a:extLst>
            </p:cNvPr>
            <p:cNvGrpSpPr>
              <a:grpSpLocks noChangeAspect="1"/>
            </p:cNvGrpSpPr>
            <p:nvPr/>
          </p:nvGrpSpPr>
          <p:grpSpPr>
            <a:xfrm rot="10000949">
              <a:off x="7291393" y="-5416063"/>
              <a:ext cx="1352323" cy="379422"/>
              <a:chOff x="8730805" y="3298529"/>
              <a:chExt cx="2416760" cy="678071"/>
            </a:xfrm>
          </p:grpSpPr>
          <p:grpSp>
            <p:nvGrpSpPr>
              <p:cNvPr id="243" name="Group 242">
                <a:extLst>
                  <a:ext uri="{FF2B5EF4-FFF2-40B4-BE49-F238E27FC236}">
                    <a16:creationId xmlns:a16="http://schemas.microsoft.com/office/drawing/2014/main" id="{E6BBF744-9CFD-4C92-8903-2E9B79D02B75}"/>
                  </a:ext>
                </a:extLst>
              </p:cNvPr>
              <p:cNvGrpSpPr/>
              <p:nvPr/>
            </p:nvGrpSpPr>
            <p:grpSpPr>
              <a:xfrm>
                <a:off x="8730805" y="3298529"/>
                <a:ext cx="2416760" cy="678071"/>
                <a:chOff x="8730805" y="3298529"/>
                <a:chExt cx="2416760" cy="678071"/>
              </a:xfrm>
            </p:grpSpPr>
            <p:sp>
              <p:nvSpPr>
                <p:cNvPr id="245" name="Freeform: Shape 244">
                  <a:extLst>
                    <a:ext uri="{FF2B5EF4-FFF2-40B4-BE49-F238E27FC236}">
                      <a16:creationId xmlns:a16="http://schemas.microsoft.com/office/drawing/2014/main" id="{8C06FEDD-C7EC-459D-B21B-44A92F82959D}"/>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6" name="Oval 245">
                  <a:extLst>
                    <a:ext uri="{FF2B5EF4-FFF2-40B4-BE49-F238E27FC236}">
                      <a16:creationId xmlns:a16="http://schemas.microsoft.com/office/drawing/2014/main" id="{E3EE2B07-D8D0-4F7F-8A9F-0C36DF553FE3}"/>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44" name="Freeform: Shape 243">
                <a:extLst>
                  <a:ext uri="{FF2B5EF4-FFF2-40B4-BE49-F238E27FC236}">
                    <a16:creationId xmlns:a16="http://schemas.microsoft.com/office/drawing/2014/main" id="{F07FC2F6-8EBD-4355-81A5-7E5D9EEF1DA9}"/>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51" name="Group 150">
            <a:extLst>
              <a:ext uri="{FF2B5EF4-FFF2-40B4-BE49-F238E27FC236}">
                <a16:creationId xmlns:a16="http://schemas.microsoft.com/office/drawing/2014/main" id="{5F7C401B-26BD-46B9-B491-36255AD23FAD}"/>
              </a:ext>
            </a:extLst>
          </p:cNvPr>
          <p:cNvGrpSpPr/>
          <p:nvPr/>
        </p:nvGrpSpPr>
        <p:grpSpPr>
          <a:xfrm>
            <a:off x="-4426970" y="-445903"/>
            <a:ext cx="2056813" cy="2605264"/>
            <a:chOff x="2418378" y="6379029"/>
            <a:chExt cx="2056813" cy="2605264"/>
          </a:xfrm>
        </p:grpSpPr>
        <p:sp>
          <p:nvSpPr>
            <p:cNvPr id="138" name="Oval 137">
              <a:extLst>
                <a:ext uri="{FF2B5EF4-FFF2-40B4-BE49-F238E27FC236}">
                  <a16:creationId xmlns:a16="http://schemas.microsoft.com/office/drawing/2014/main" id="{C575EC49-8A10-4AB1-99EC-88C25AA302F3}"/>
                </a:ext>
              </a:extLst>
            </p:cNvPr>
            <p:cNvSpPr/>
            <p:nvPr/>
          </p:nvSpPr>
          <p:spPr>
            <a:xfrm flipH="1">
              <a:off x="4190887" y="7683786"/>
              <a:ext cx="284304" cy="630788"/>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139" name="Oval 138">
              <a:extLst>
                <a:ext uri="{FF2B5EF4-FFF2-40B4-BE49-F238E27FC236}">
                  <a16:creationId xmlns:a16="http://schemas.microsoft.com/office/drawing/2014/main" id="{D5566C64-DC1B-4F4E-999A-8D895ED19974}"/>
                </a:ext>
              </a:extLst>
            </p:cNvPr>
            <p:cNvSpPr/>
            <p:nvPr/>
          </p:nvSpPr>
          <p:spPr>
            <a:xfrm flipH="1">
              <a:off x="2418378" y="7664321"/>
              <a:ext cx="284304" cy="630788"/>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0" name="Oval 139">
              <a:extLst>
                <a:ext uri="{FF2B5EF4-FFF2-40B4-BE49-F238E27FC236}">
                  <a16:creationId xmlns:a16="http://schemas.microsoft.com/office/drawing/2014/main" id="{5AE0C918-BA8E-464E-8EE9-2D8C1E10A335}"/>
                </a:ext>
              </a:extLst>
            </p:cNvPr>
            <p:cNvSpPr/>
            <p:nvPr/>
          </p:nvSpPr>
          <p:spPr>
            <a:xfrm flipH="1">
              <a:off x="2573855" y="6745808"/>
              <a:ext cx="1776955" cy="2238485"/>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1" name="Isosceles Triangle 140">
              <a:extLst>
                <a:ext uri="{FF2B5EF4-FFF2-40B4-BE49-F238E27FC236}">
                  <a16:creationId xmlns:a16="http://schemas.microsoft.com/office/drawing/2014/main" id="{C1100FA8-E50F-4805-8C7B-88E16C365444}"/>
                </a:ext>
              </a:extLst>
            </p:cNvPr>
            <p:cNvSpPr/>
            <p:nvPr/>
          </p:nvSpPr>
          <p:spPr>
            <a:xfrm rot="10800000" flipH="1">
              <a:off x="3120675" y="8458170"/>
              <a:ext cx="599692" cy="294657"/>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2" name="Oval 141">
              <a:extLst>
                <a:ext uri="{FF2B5EF4-FFF2-40B4-BE49-F238E27FC236}">
                  <a16:creationId xmlns:a16="http://schemas.microsoft.com/office/drawing/2014/main" id="{DDC825D8-9FF4-4944-A81A-E22CBDB9C76E}"/>
                </a:ext>
              </a:extLst>
            </p:cNvPr>
            <p:cNvSpPr/>
            <p:nvPr/>
          </p:nvSpPr>
          <p:spPr>
            <a:xfrm rot="315244" flipH="1">
              <a:off x="3647748" y="7746634"/>
              <a:ext cx="390870" cy="557932"/>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3" name="Oval 142">
              <a:extLst>
                <a:ext uri="{FF2B5EF4-FFF2-40B4-BE49-F238E27FC236}">
                  <a16:creationId xmlns:a16="http://schemas.microsoft.com/office/drawing/2014/main" id="{E20674E6-921D-4C4E-AC21-E1435FAB1AD2}"/>
                </a:ext>
              </a:extLst>
            </p:cNvPr>
            <p:cNvSpPr/>
            <p:nvPr/>
          </p:nvSpPr>
          <p:spPr>
            <a:xfrm flipH="1">
              <a:off x="3795240" y="7768111"/>
              <a:ext cx="122608" cy="206605"/>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4" name="Oval 143">
              <a:extLst>
                <a:ext uri="{FF2B5EF4-FFF2-40B4-BE49-F238E27FC236}">
                  <a16:creationId xmlns:a16="http://schemas.microsoft.com/office/drawing/2014/main" id="{664B8E58-A2D7-40CE-AA05-F67BD7BD8BA7}"/>
                </a:ext>
              </a:extLst>
            </p:cNvPr>
            <p:cNvSpPr/>
            <p:nvPr/>
          </p:nvSpPr>
          <p:spPr>
            <a:xfrm rot="21284756">
              <a:off x="2835601" y="7726397"/>
              <a:ext cx="390870" cy="557932"/>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5" name="Oval 144">
              <a:extLst>
                <a:ext uri="{FF2B5EF4-FFF2-40B4-BE49-F238E27FC236}">
                  <a16:creationId xmlns:a16="http://schemas.microsoft.com/office/drawing/2014/main" id="{83FD7009-B959-446B-A0F6-BADB6845D335}"/>
                </a:ext>
              </a:extLst>
            </p:cNvPr>
            <p:cNvSpPr/>
            <p:nvPr/>
          </p:nvSpPr>
          <p:spPr>
            <a:xfrm flipH="1">
              <a:off x="2951901" y="7758053"/>
              <a:ext cx="122608" cy="206605"/>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6" name="Flowchart: Terminator 145">
              <a:extLst>
                <a:ext uri="{FF2B5EF4-FFF2-40B4-BE49-F238E27FC236}">
                  <a16:creationId xmlns:a16="http://schemas.microsoft.com/office/drawing/2014/main" id="{A4C81A16-7C87-4431-A459-8085BF8A9350}"/>
                </a:ext>
              </a:extLst>
            </p:cNvPr>
            <p:cNvSpPr/>
            <p:nvPr/>
          </p:nvSpPr>
          <p:spPr>
            <a:xfrm rot="383685" flipH="1">
              <a:off x="3697785" y="7584844"/>
              <a:ext cx="368720" cy="134306"/>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7" name="Flowchart: Terminator 146">
              <a:extLst>
                <a:ext uri="{FF2B5EF4-FFF2-40B4-BE49-F238E27FC236}">
                  <a16:creationId xmlns:a16="http://schemas.microsoft.com/office/drawing/2014/main" id="{30320FA1-B086-46A8-A4BC-1623AFFB2525}"/>
                </a:ext>
              </a:extLst>
            </p:cNvPr>
            <p:cNvSpPr/>
            <p:nvPr/>
          </p:nvSpPr>
          <p:spPr>
            <a:xfrm rot="21425154" flipH="1">
              <a:off x="2807832" y="7595886"/>
              <a:ext cx="368720" cy="134306"/>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148" name="Moon 147">
              <a:extLst>
                <a:ext uri="{FF2B5EF4-FFF2-40B4-BE49-F238E27FC236}">
                  <a16:creationId xmlns:a16="http://schemas.microsoft.com/office/drawing/2014/main" id="{07C815EB-68E6-4C85-B8F3-C5E241B35CC7}"/>
                </a:ext>
              </a:extLst>
            </p:cNvPr>
            <p:cNvSpPr/>
            <p:nvPr/>
          </p:nvSpPr>
          <p:spPr>
            <a:xfrm rot="16200000" flipH="1">
              <a:off x="2806299" y="6122372"/>
              <a:ext cx="1312067" cy="1825382"/>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149" name="Moon 148">
              <a:extLst>
                <a:ext uri="{FF2B5EF4-FFF2-40B4-BE49-F238E27FC236}">
                  <a16:creationId xmlns:a16="http://schemas.microsoft.com/office/drawing/2014/main" id="{F929C447-4977-4C4F-85F9-8FA5BFBF4010}"/>
                </a:ext>
              </a:extLst>
            </p:cNvPr>
            <p:cNvSpPr/>
            <p:nvPr/>
          </p:nvSpPr>
          <p:spPr>
            <a:xfrm rot="16200000" flipH="1">
              <a:off x="2988663" y="6327101"/>
              <a:ext cx="943439" cy="178085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150" name="Oval 149">
              <a:extLst>
                <a:ext uri="{FF2B5EF4-FFF2-40B4-BE49-F238E27FC236}">
                  <a16:creationId xmlns:a16="http://schemas.microsoft.com/office/drawing/2014/main" id="{0382F84C-6E40-4262-A765-CD80B102E714}"/>
                </a:ext>
              </a:extLst>
            </p:cNvPr>
            <p:cNvSpPr/>
            <p:nvPr/>
          </p:nvSpPr>
          <p:spPr>
            <a:xfrm flipH="1">
              <a:off x="3094569" y="6504149"/>
              <a:ext cx="705211" cy="300425"/>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grpSp>
        <p:nvGrpSpPr>
          <p:cNvPr id="4" name="Group 3">
            <a:extLst>
              <a:ext uri="{FF2B5EF4-FFF2-40B4-BE49-F238E27FC236}">
                <a16:creationId xmlns:a16="http://schemas.microsoft.com/office/drawing/2014/main" id="{B28DD393-C8F1-419A-B8E9-EC93ED7D15BC}"/>
              </a:ext>
            </a:extLst>
          </p:cNvPr>
          <p:cNvGrpSpPr/>
          <p:nvPr/>
        </p:nvGrpSpPr>
        <p:grpSpPr>
          <a:xfrm>
            <a:off x="5744127" y="267816"/>
            <a:ext cx="2688748" cy="5423174"/>
            <a:chOff x="10423182" y="-5123591"/>
            <a:chExt cx="2688748" cy="5423174"/>
          </a:xfrm>
        </p:grpSpPr>
        <p:pic>
          <p:nvPicPr>
            <p:cNvPr id="258" name="Picture 257">
              <a:extLst>
                <a:ext uri="{FF2B5EF4-FFF2-40B4-BE49-F238E27FC236}">
                  <a16:creationId xmlns:a16="http://schemas.microsoft.com/office/drawing/2014/main" id="{6166392B-D01B-4F51-B317-7277944CD71B}"/>
                </a:ext>
              </a:extLst>
            </p:cNvPr>
            <p:cNvPicPr>
              <a:picLocks noChangeAspect="1"/>
            </p:cNvPicPr>
            <p:nvPr/>
          </p:nvPicPr>
          <p:blipFill>
            <a:blip r:embed="rId3"/>
            <a:stretch>
              <a:fillRect/>
            </a:stretch>
          </p:blipFill>
          <p:spPr>
            <a:xfrm rot="747107">
              <a:off x="10423182" y="-5123591"/>
              <a:ext cx="2688748" cy="5423174"/>
            </a:xfrm>
            <a:prstGeom prst="rect">
              <a:avLst/>
            </a:prstGeom>
          </p:spPr>
        </p:pic>
        <p:grpSp>
          <p:nvGrpSpPr>
            <p:cNvPr id="264" name="Group 263">
              <a:extLst>
                <a:ext uri="{FF2B5EF4-FFF2-40B4-BE49-F238E27FC236}">
                  <a16:creationId xmlns:a16="http://schemas.microsoft.com/office/drawing/2014/main" id="{F5373F39-4556-4387-8F03-D2022DEB0A8B}"/>
                </a:ext>
              </a:extLst>
            </p:cNvPr>
            <p:cNvGrpSpPr>
              <a:grpSpLocks noChangeAspect="1"/>
            </p:cNvGrpSpPr>
            <p:nvPr/>
          </p:nvGrpSpPr>
          <p:grpSpPr>
            <a:xfrm rot="10800000">
              <a:off x="11174890" y="-4022049"/>
              <a:ext cx="1352323" cy="379422"/>
              <a:chOff x="8730805" y="3298529"/>
              <a:chExt cx="2416760" cy="678071"/>
            </a:xfrm>
          </p:grpSpPr>
          <p:grpSp>
            <p:nvGrpSpPr>
              <p:cNvPr id="265" name="Group 264">
                <a:extLst>
                  <a:ext uri="{FF2B5EF4-FFF2-40B4-BE49-F238E27FC236}">
                    <a16:creationId xmlns:a16="http://schemas.microsoft.com/office/drawing/2014/main" id="{81BA5ACC-B5A0-49FB-8AF5-DEAE49820A09}"/>
                  </a:ext>
                </a:extLst>
              </p:cNvPr>
              <p:cNvGrpSpPr/>
              <p:nvPr/>
            </p:nvGrpSpPr>
            <p:grpSpPr>
              <a:xfrm>
                <a:off x="8730805" y="3298529"/>
                <a:ext cx="2416760" cy="678071"/>
                <a:chOff x="8730805" y="3298529"/>
                <a:chExt cx="2416760" cy="678071"/>
              </a:xfrm>
            </p:grpSpPr>
            <p:sp>
              <p:nvSpPr>
                <p:cNvPr id="267" name="Freeform: Shape 266">
                  <a:extLst>
                    <a:ext uri="{FF2B5EF4-FFF2-40B4-BE49-F238E27FC236}">
                      <a16:creationId xmlns:a16="http://schemas.microsoft.com/office/drawing/2014/main" id="{E84935D5-E060-4F33-BF67-4D58D978AD83}"/>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8" name="Oval 267">
                  <a:extLst>
                    <a:ext uri="{FF2B5EF4-FFF2-40B4-BE49-F238E27FC236}">
                      <a16:creationId xmlns:a16="http://schemas.microsoft.com/office/drawing/2014/main" id="{6B5C02E2-76C1-466B-A069-BC53AA7BBBE4}"/>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6" name="Freeform: Shape 265">
                <a:extLst>
                  <a:ext uri="{FF2B5EF4-FFF2-40B4-BE49-F238E27FC236}">
                    <a16:creationId xmlns:a16="http://schemas.microsoft.com/office/drawing/2014/main" id="{FBB559FD-7B2B-4EDF-A969-D8FE2539948A}"/>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 name="Group 4">
            <a:extLst>
              <a:ext uri="{FF2B5EF4-FFF2-40B4-BE49-F238E27FC236}">
                <a16:creationId xmlns:a16="http://schemas.microsoft.com/office/drawing/2014/main" id="{F93E5EA2-F2C1-490A-9944-897ADD4D611F}"/>
              </a:ext>
            </a:extLst>
          </p:cNvPr>
          <p:cNvGrpSpPr/>
          <p:nvPr/>
        </p:nvGrpSpPr>
        <p:grpSpPr>
          <a:xfrm>
            <a:off x="5744127" y="267816"/>
            <a:ext cx="2688748" cy="5423174"/>
            <a:chOff x="11866593" y="1428679"/>
            <a:chExt cx="2688748" cy="5423174"/>
          </a:xfrm>
        </p:grpSpPr>
        <p:pic>
          <p:nvPicPr>
            <p:cNvPr id="290" name="Picture 289">
              <a:extLst>
                <a:ext uri="{FF2B5EF4-FFF2-40B4-BE49-F238E27FC236}">
                  <a16:creationId xmlns:a16="http://schemas.microsoft.com/office/drawing/2014/main" id="{4F43386F-9303-4C60-8706-9859F8E918EC}"/>
                </a:ext>
              </a:extLst>
            </p:cNvPr>
            <p:cNvPicPr>
              <a:picLocks noChangeAspect="1"/>
            </p:cNvPicPr>
            <p:nvPr/>
          </p:nvPicPr>
          <p:blipFill>
            <a:blip r:embed="rId3"/>
            <a:stretch>
              <a:fillRect/>
            </a:stretch>
          </p:blipFill>
          <p:spPr>
            <a:xfrm rot="747107">
              <a:off x="11866593" y="1428679"/>
              <a:ext cx="2688748" cy="5423174"/>
            </a:xfrm>
            <a:prstGeom prst="rect">
              <a:avLst/>
            </a:prstGeom>
          </p:spPr>
        </p:pic>
        <p:grpSp>
          <p:nvGrpSpPr>
            <p:cNvPr id="301" name="Group 300">
              <a:extLst>
                <a:ext uri="{FF2B5EF4-FFF2-40B4-BE49-F238E27FC236}">
                  <a16:creationId xmlns:a16="http://schemas.microsoft.com/office/drawing/2014/main" id="{F1CA8D56-71C3-4F65-B8A3-253889E76193}"/>
                </a:ext>
              </a:extLst>
            </p:cNvPr>
            <p:cNvGrpSpPr>
              <a:grpSpLocks noChangeAspect="1"/>
            </p:cNvGrpSpPr>
            <p:nvPr/>
          </p:nvGrpSpPr>
          <p:grpSpPr>
            <a:xfrm rot="11464612">
              <a:off x="12626291" y="2472031"/>
              <a:ext cx="1352323" cy="379422"/>
              <a:chOff x="8730805" y="3298529"/>
              <a:chExt cx="2416760" cy="678071"/>
            </a:xfrm>
          </p:grpSpPr>
          <p:grpSp>
            <p:nvGrpSpPr>
              <p:cNvPr id="302" name="Group 301">
                <a:extLst>
                  <a:ext uri="{FF2B5EF4-FFF2-40B4-BE49-F238E27FC236}">
                    <a16:creationId xmlns:a16="http://schemas.microsoft.com/office/drawing/2014/main" id="{FB3D18AE-94EF-4D64-97E1-987B2EA7E601}"/>
                  </a:ext>
                </a:extLst>
              </p:cNvPr>
              <p:cNvGrpSpPr/>
              <p:nvPr/>
            </p:nvGrpSpPr>
            <p:grpSpPr>
              <a:xfrm>
                <a:off x="8730805" y="3298529"/>
                <a:ext cx="2416760" cy="678071"/>
                <a:chOff x="8730805" y="3298529"/>
                <a:chExt cx="2416760" cy="678071"/>
              </a:xfrm>
            </p:grpSpPr>
            <p:sp>
              <p:nvSpPr>
                <p:cNvPr id="304" name="Freeform: Shape 303">
                  <a:extLst>
                    <a:ext uri="{FF2B5EF4-FFF2-40B4-BE49-F238E27FC236}">
                      <a16:creationId xmlns:a16="http://schemas.microsoft.com/office/drawing/2014/main" id="{DFD1D3C3-D87A-47E3-B0BD-AA129AD0765F}"/>
                    </a:ext>
                  </a:extLst>
                </p:cNvPr>
                <p:cNvSpPr/>
                <p:nvPr/>
              </p:nvSpPr>
              <p:spPr>
                <a:xfrm rot="352337">
                  <a:off x="8730805" y="3298529"/>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5" name="Oval 304">
                  <a:extLst>
                    <a:ext uri="{FF2B5EF4-FFF2-40B4-BE49-F238E27FC236}">
                      <a16:creationId xmlns:a16="http://schemas.microsoft.com/office/drawing/2014/main" id="{EB75C7C8-DE95-4974-B8D5-F0B36DD97356}"/>
                    </a:ext>
                  </a:extLst>
                </p:cNvPr>
                <p:cNvSpPr/>
                <p:nvPr/>
              </p:nvSpPr>
              <p:spPr>
                <a:xfrm>
                  <a:off x="9272879" y="3514463"/>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303" name="Freeform: Shape 302">
                <a:extLst>
                  <a:ext uri="{FF2B5EF4-FFF2-40B4-BE49-F238E27FC236}">
                    <a16:creationId xmlns:a16="http://schemas.microsoft.com/office/drawing/2014/main" id="{DAE994B0-12D0-4EB2-AF92-769C918EB39B}"/>
                  </a:ext>
                </a:extLst>
              </p:cNvPr>
              <p:cNvSpPr/>
              <p:nvPr/>
            </p:nvSpPr>
            <p:spPr>
              <a:xfrm rot="20015157">
                <a:off x="9230295" y="3545299"/>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sp>
        <p:nvSpPr>
          <p:cNvPr id="313" name="Speech Bubble: Oval 227">
            <a:extLst>
              <a:ext uri="{FF2B5EF4-FFF2-40B4-BE49-F238E27FC236}">
                <a16:creationId xmlns:a16="http://schemas.microsoft.com/office/drawing/2014/main" id="{4213BD45-5FE5-442A-92DF-4C7AC7B24D23}"/>
              </a:ext>
            </a:extLst>
          </p:cNvPr>
          <p:cNvSpPr/>
          <p:nvPr/>
        </p:nvSpPr>
        <p:spPr>
          <a:xfrm>
            <a:off x="1003279" y="71637"/>
            <a:ext cx="3895413" cy="2517915"/>
          </a:xfrm>
          <a:prstGeom prst="wedgeEllipseCallout">
            <a:avLst>
              <a:gd name="adj1" fmla="val -23406"/>
              <a:gd name="adj2" fmla="val 5858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Thermometers number 1, 2 and 3 are set at 32°F. Now I will check #4.</a:t>
            </a:r>
          </a:p>
        </p:txBody>
      </p:sp>
      <p:grpSp>
        <p:nvGrpSpPr>
          <p:cNvPr id="320" name="Group 319">
            <a:extLst>
              <a:ext uri="{FF2B5EF4-FFF2-40B4-BE49-F238E27FC236}">
                <a16:creationId xmlns:a16="http://schemas.microsoft.com/office/drawing/2014/main" id="{F37CDECE-EBF5-4D19-AAEF-D468B9A84329}"/>
              </a:ext>
            </a:extLst>
          </p:cNvPr>
          <p:cNvGrpSpPr>
            <a:grpSpLocks noChangeAspect="1"/>
          </p:cNvGrpSpPr>
          <p:nvPr/>
        </p:nvGrpSpPr>
        <p:grpSpPr>
          <a:xfrm rot="6923454">
            <a:off x="5608516" y="3458849"/>
            <a:ext cx="890493" cy="804892"/>
            <a:chOff x="5366510" y="529049"/>
            <a:chExt cx="3106506" cy="2460688"/>
          </a:xfrm>
        </p:grpSpPr>
        <p:sp>
          <p:nvSpPr>
            <p:cNvPr id="321" name="Rectangle: Rounded Corners 5">
              <a:extLst>
                <a:ext uri="{FF2B5EF4-FFF2-40B4-BE49-F238E27FC236}">
                  <a16:creationId xmlns:a16="http://schemas.microsoft.com/office/drawing/2014/main" id="{FE6ACFFD-B850-437E-8446-680778DEEA6B}"/>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2" name="Rectangle: Rounded Corners 8">
              <a:extLst>
                <a:ext uri="{FF2B5EF4-FFF2-40B4-BE49-F238E27FC236}">
                  <a16:creationId xmlns:a16="http://schemas.microsoft.com/office/drawing/2014/main" id="{8B6E49E6-0D9F-4236-B0A4-3EA7455B587F}"/>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3" name="Rectangle: Rounded Corners 8">
              <a:extLst>
                <a:ext uri="{FF2B5EF4-FFF2-40B4-BE49-F238E27FC236}">
                  <a16:creationId xmlns:a16="http://schemas.microsoft.com/office/drawing/2014/main" id="{0021C516-C097-45F6-A929-1F8322E89AE1}"/>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4" name="Rectangle: Rounded Corners 8">
              <a:extLst>
                <a:ext uri="{FF2B5EF4-FFF2-40B4-BE49-F238E27FC236}">
                  <a16:creationId xmlns:a16="http://schemas.microsoft.com/office/drawing/2014/main" id="{BB195D22-0C3D-471C-9EE8-D18C80DFF55E}"/>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5" name="Freeform: Shape 324">
              <a:extLst>
                <a:ext uri="{FF2B5EF4-FFF2-40B4-BE49-F238E27FC236}">
                  <a16:creationId xmlns:a16="http://schemas.microsoft.com/office/drawing/2014/main" id="{09A612D9-504F-4B85-AEAF-755CB2B523F3}"/>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26" name="Group 325">
            <a:extLst>
              <a:ext uri="{FF2B5EF4-FFF2-40B4-BE49-F238E27FC236}">
                <a16:creationId xmlns:a16="http://schemas.microsoft.com/office/drawing/2014/main" id="{A3751B1C-C620-4F50-825E-B0102C076CD2}"/>
              </a:ext>
            </a:extLst>
          </p:cNvPr>
          <p:cNvGrpSpPr>
            <a:grpSpLocks noChangeAspect="1"/>
          </p:cNvGrpSpPr>
          <p:nvPr/>
        </p:nvGrpSpPr>
        <p:grpSpPr>
          <a:xfrm rot="649794">
            <a:off x="6265759" y="3500080"/>
            <a:ext cx="890493" cy="804892"/>
            <a:chOff x="5366510" y="529049"/>
            <a:chExt cx="3106506" cy="2460688"/>
          </a:xfrm>
        </p:grpSpPr>
        <p:sp>
          <p:nvSpPr>
            <p:cNvPr id="327" name="Rectangle: Rounded Corners 5">
              <a:extLst>
                <a:ext uri="{FF2B5EF4-FFF2-40B4-BE49-F238E27FC236}">
                  <a16:creationId xmlns:a16="http://schemas.microsoft.com/office/drawing/2014/main" id="{A72239BE-8AE2-4D6A-A029-EBB12AD41050}"/>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8" name="Rectangle: Rounded Corners 8">
              <a:extLst>
                <a:ext uri="{FF2B5EF4-FFF2-40B4-BE49-F238E27FC236}">
                  <a16:creationId xmlns:a16="http://schemas.microsoft.com/office/drawing/2014/main" id="{3FC41899-DB39-419F-9437-3FD88B4B64E8}"/>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9" name="Rectangle: Rounded Corners 8">
              <a:extLst>
                <a:ext uri="{FF2B5EF4-FFF2-40B4-BE49-F238E27FC236}">
                  <a16:creationId xmlns:a16="http://schemas.microsoft.com/office/drawing/2014/main" id="{408D9E53-FB02-4496-B3A1-6993BBC8828B}"/>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0" name="Rectangle: Rounded Corners 8">
              <a:extLst>
                <a:ext uri="{FF2B5EF4-FFF2-40B4-BE49-F238E27FC236}">
                  <a16:creationId xmlns:a16="http://schemas.microsoft.com/office/drawing/2014/main" id="{6081C2E2-5FB3-460E-AA98-47416DF73B8E}"/>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31" name="Freeform: Shape 330">
              <a:extLst>
                <a:ext uri="{FF2B5EF4-FFF2-40B4-BE49-F238E27FC236}">
                  <a16:creationId xmlns:a16="http://schemas.microsoft.com/office/drawing/2014/main" id="{E2EE67A2-1846-4D5D-B246-08007F6FE65C}"/>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67" name="Speech Bubble: Oval 227">
            <a:extLst>
              <a:ext uri="{FF2B5EF4-FFF2-40B4-BE49-F238E27FC236}">
                <a16:creationId xmlns:a16="http://schemas.microsoft.com/office/drawing/2014/main" id="{9B432190-39FD-4196-917E-CFD55C087E01}"/>
              </a:ext>
            </a:extLst>
          </p:cNvPr>
          <p:cNvSpPr/>
          <p:nvPr/>
        </p:nvSpPr>
        <p:spPr>
          <a:xfrm>
            <a:off x="1003348" y="71637"/>
            <a:ext cx="3895344" cy="2514600"/>
          </a:xfrm>
          <a:prstGeom prst="wedgeEllipseCallout">
            <a:avLst>
              <a:gd name="adj1" fmla="val -24216"/>
              <a:gd name="adj2" fmla="val 6057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400" dirty="0">
                <a:solidFill>
                  <a:srgbClr val="000000"/>
                </a:solidFill>
              </a:rPr>
              <a:t>I will continue until I check all four thermometers.</a:t>
            </a:r>
          </a:p>
        </p:txBody>
      </p:sp>
      <p:grpSp>
        <p:nvGrpSpPr>
          <p:cNvPr id="219" name="Group 218">
            <a:extLst>
              <a:ext uri="{FF2B5EF4-FFF2-40B4-BE49-F238E27FC236}">
                <a16:creationId xmlns:a16="http://schemas.microsoft.com/office/drawing/2014/main" id="{384ED6F9-2532-442A-AE9E-59088C7431A2}"/>
              </a:ext>
            </a:extLst>
          </p:cNvPr>
          <p:cNvGrpSpPr>
            <a:grpSpLocks noChangeAspect="1"/>
          </p:cNvGrpSpPr>
          <p:nvPr/>
        </p:nvGrpSpPr>
        <p:grpSpPr>
          <a:xfrm rot="649794">
            <a:off x="6176483" y="4250559"/>
            <a:ext cx="890493" cy="804892"/>
            <a:chOff x="5366510" y="529049"/>
            <a:chExt cx="3106506" cy="2460688"/>
          </a:xfrm>
        </p:grpSpPr>
        <p:sp>
          <p:nvSpPr>
            <p:cNvPr id="220" name="Rectangle: Rounded Corners 5">
              <a:extLst>
                <a:ext uri="{FF2B5EF4-FFF2-40B4-BE49-F238E27FC236}">
                  <a16:creationId xmlns:a16="http://schemas.microsoft.com/office/drawing/2014/main" id="{E32EA585-11BD-4E77-AF10-522E30CC7183}"/>
                </a:ext>
              </a:extLst>
            </p:cNvPr>
            <p:cNvSpPr/>
            <p:nvPr/>
          </p:nvSpPr>
          <p:spPr>
            <a:xfrm>
              <a:off x="5366510" y="529049"/>
              <a:ext cx="3106506" cy="2460688"/>
            </a:xfrm>
            <a:custGeom>
              <a:avLst/>
              <a:gdLst>
                <a:gd name="connsiteX0" fmla="*/ 0 w 1632118"/>
                <a:gd name="connsiteY0" fmla="*/ 272025 h 1869761"/>
                <a:gd name="connsiteX1" fmla="*/ 272025 w 1632118"/>
                <a:gd name="connsiteY1" fmla="*/ 0 h 1869761"/>
                <a:gd name="connsiteX2" fmla="*/ 1360093 w 1632118"/>
                <a:gd name="connsiteY2" fmla="*/ 0 h 1869761"/>
                <a:gd name="connsiteX3" fmla="*/ 1632118 w 1632118"/>
                <a:gd name="connsiteY3" fmla="*/ 272025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60093 w 1632118"/>
                <a:gd name="connsiteY2" fmla="*/ 0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1869761"/>
                <a:gd name="connsiteX1" fmla="*/ 272025 w 1632118"/>
                <a:gd name="connsiteY1" fmla="*/ 0 h 1869761"/>
                <a:gd name="connsiteX2" fmla="*/ 1398594 w 1632118"/>
                <a:gd name="connsiteY2" fmla="*/ 317634 h 1869761"/>
                <a:gd name="connsiteX3" fmla="*/ 1622492 w 1632118"/>
                <a:gd name="connsiteY3" fmla="*/ 705162 h 1869761"/>
                <a:gd name="connsiteX4" fmla="*/ 1632118 w 1632118"/>
                <a:gd name="connsiteY4" fmla="*/ 1597736 h 1869761"/>
                <a:gd name="connsiteX5" fmla="*/ 1360093 w 1632118"/>
                <a:gd name="connsiteY5" fmla="*/ 1869761 h 1869761"/>
                <a:gd name="connsiteX6" fmla="*/ 272025 w 1632118"/>
                <a:gd name="connsiteY6" fmla="*/ 1869761 h 1869761"/>
                <a:gd name="connsiteX7" fmla="*/ 0 w 1632118"/>
                <a:gd name="connsiteY7" fmla="*/ 1597736 h 1869761"/>
                <a:gd name="connsiteX8" fmla="*/ 0 w 1632118"/>
                <a:gd name="connsiteY8" fmla="*/ 272025 h 1869761"/>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72025 w 1632118"/>
                <a:gd name="connsiteY6" fmla="*/ 1869761 h 2023765"/>
                <a:gd name="connsiteX7" fmla="*/ 0 w 1632118"/>
                <a:gd name="connsiteY7" fmla="*/ 1597736 h 2023765"/>
                <a:gd name="connsiteX8" fmla="*/ 0 w 1632118"/>
                <a:gd name="connsiteY8" fmla="*/ 272025 h 2023765"/>
                <a:gd name="connsiteX0" fmla="*/ 0 w 1632118"/>
                <a:gd name="connsiteY0" fmla="*/ 272025 h 2023765"/>
                <a:gd name="connsiteX1" fmla="*/ 272025 w 1632118"/>
                <a:gd name="connsiteY1" fmla="*/ 0 h 2023765"/>
                <a:gd name="connsiteX2" fmla="*/ 1398594 w 1632118"/>
                <a:gd name="connsiteY2" fmla="*/ 317634 h 2023765"/>
                <a:gd name="connsiteX3" fmla="*/ 1622492 w 1632118"/>
                <a:gd name="connsiteY3" fmla="*/ 705162 h 2023765"/>
                <a:gd name="connsiteX4" fmla="*/ 1632118 w 1632118"/>
                <a:gd name="connsiteY4" fmla="*/ 1597736 h 2023765"/>
                <a:gd name="connsiteX5" fmla="*/ 1360093 w 1632118"/>
                <a:gd name="connsiteY5" fmla="*/ 2023765 h 2023765"/>
                <a:gd name="connsiteX6" fmla="*/ 223898 w 1632118"/>
                <a:gd name="connsiteY6" fmla="*/ 1869761 h 2023765"/>
                <a:gd name="connsiteX7" fmla="*/ 0 w 1632118"/>
                <a:gd name="connsiteY7" fmla="*/ 1597736 h 2023765"/>
                <a:gd name="connsiteX8" fmla="*/ 0 w 1632118"/>
                <a:gd name="connsiteY8" fmla="*/ 272025 h 2023765"/>
                <a:gd name="connsiteX0" fmla="*/ 0 w 1632118"/>
                <a:gd name="connsiteY0" fmla="*/ 272025 h 2120018"/>
                <a:gd name="connsiteX1" fmla="*/ 272025 w 1632118"/>
                <a:gd name="connsiteY1" fmla="*/ 0 h 2120018"/>
                <a:gd name="connsiteX2" fmla="*/ 1398594 w 1632118"/>
                <a:gd name="connsiteY2" fmla="*/ 317634 h 2120018"/>
                <a:gd name="connsiteX3" fmla="*/ 1622492 w 1632118"/>
                <a:gd name="connsiteY3" fmla="*/ 705162 h 2120018"/>
                <a:gd name="connsiteX4" fmla="*/ 1632118 w 1632118"/>
                <a:gd name="connsiteY4" fmla="*/ 1597736 h 2120018"/>
                <a:gd name="connsiteX5" fmla="*/ 1465971 w 1632118"/>
                <a:gd name="connsiteY5" fmla="*/ 2120018 h 2120018"/>
                <a:gd name="connsiteX6" fmla="*/ 223898 w 1632118"/>
                <a:gd name="connsiteY6" fmla="*/ 1869761 h 2120018"/>
                <a:gd name="connsiteX7" fmla="*/ 0 w 1632118"/>
                <a:gd name="connsiteY7" fmla="*/ 1597736 h 2120018"/>
                <a:gd name="connsiteX8" fmla="*/ 0 w 1632118"/>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22492 w 1680244"/>
                <a:gd name="connsiteY3" fmla="*/ 705162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398594 w 1680244"/>
                <a:gd name="connsiteY2" fmla="*/ 317634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272025 h 2120018"/>
                <a:gd name="connsiteX1" fmla="*/ 272025 w 1680244"/>
                <a:gd name="connsiteY1" fmla="*/ 0 h 2120018"/>
                <a:gd name="connsiteX2" fmla="*/ 1437096 w 1680244"/>
                <a:gd name="connsiteY2" fmla="*/ 240632 h 2120018"/>
                <a:gd name="connsiteX3" fmla="*/ 1670619 w 1680244"/>
                <a:gd name="connsiteY3" fmla="*/ 714787 h 2120018"/>
                <a:gd name="connsiteX4" fmla="*/ 1680244 w 1680244"/>
                <a:gd name="connsiteY4" fmla="*/ 1607361 h 2120018"/>
                <a:gd name="connsiteX5" fmla="*/ 1465971 w 1680244"/>
                <a:gd name="connsiteY5" fmla="*/ 2120018 h 2120018"/>
                <a:gd name="connsiteX6" fmla="*/ 223898 w 1680244"/>
                <a:gd name="connsiteY6" fmla="*/ 1869761 h 2120018"/>
                <a:gd name="connsiteX7" fmla="*/ 0 w 1680244"/>
                <a:gd name="connsiteY7" fmla="*/ 1597736 h 2120018"/>
                <a:gd name="connsiteX8" fmla="*/ 0 w 1680244"/>
                <a:gd name="connsiteY8" fmla="*/ 272025 h 2120018"/>
                <a:gd name="connsiteX0" fmla="*/ 0 w 1680244"/>
                <a:gd name="connsiteY0" fmla="*/ 608909 h 2456902"/>
                <a:gd name="connsiteX1" fmla="*/ 1504058 w 1680244"/>
                <a:gd name="connsiteY1" fmla="*/ 0 h 2456902"/>
                <a:gd name="connsiteX2" fmla="*/ 1437096 w 1680244"/>
                <a:gd name="connsiteY2" fmla="*/ 577516 h 2456902"/>
                <a:gd name="connsiteX3" fmla="*/ 1670619 w 1680244"/>
                <a:gd name="connsiteY3" fmla="*/ 1051671 h 2456902"/>
                <a:gd name="connsiteX4" fmla="*/ 1680244 w 1680244"/>
                <a:gd name="connsiteY4" fmla="*/ 1944245 h 2456902"/>
                <a:gd name="connsiteX5" fmla="*/ 1465971 w 1680244"/>
                <a:gd name="connsiteY5" fmla="*/ 2456902 h 2456902"/>
                <a:gd name="connsiteX6" fmla="*/ 223898 w 1680244"/>
                <a:gd name="connsiteY6" fmla="*/ 2206645 h 2456902"/>
                <a:gd name="connsiteX7" fmla="*/ 0 w 1680244"/>
                <a:gd name="connsiteY7" fmla="*/ 1934620 h 2456902"/>
                <a:gd name="connsiteX8" fmla="*/ 0 w 1680244"/>
                <a:gd name="connsiteY8" fmla="*/ 608909 h 2456902"/>
                <a:gd name="connsiteX0" fmla="*/ 5118 w 1685362"/>
                <a:gd name="connsiteY0" fmla="*/ 612695 h 2460688"/>
                <a:gd name="connsiteX1" fmla="*/ 138974 w 1685362"/>
                <a:gd name="connsiteY1" fmla="*/ 285378 h 2460688"/>
                <a:gd name="connsiteX2" fmla="*/ 1509176 w 1685362"/>
                <a:gd name="connsiteY2" fmla="*/ 3786 h 2460688"/>
                <a:gd name="connsiteX3" fmla="*/ 1442214 w 1685362"/>
                <a:gd name="connsiteY3" fmla="*/ 581302 h 2460688"/>
                <a:gd name="connsiteX4" fmla="*/ 1675737 w 1685362"/>
                <a:gd name="connsiteY4" fmla="*/ 1055457 h 2460688"/>
                <a:gd name="connsiteX5" fmla="*/ 1685362 w 1685362"/>
                <a:gd name="connsiteY5" fmla="*/ 1948031 h 2460688"/>
                <a:gd name="connsiteX6" fmla="*/ 1471089 w 1685362"/>
                <a:gd name="connsiteY6" fmla="*/ 2460688 h 2460688"/>
                <a:gd name="connsiteX7" fmla="*/ 229016 w 1685362"/>
                <a:gd name="connsiteY7" fmla="*/ 2210431 h 2460688"/>
                <a:gd name="connsiteX8" fmla="*/ 5118 w 1685362"/>
                <a:gd name="connsiteY8" fmla="*/ 1938406 h 2460688"/>
                <a:gd name="connsiteX9" fmla="*/ 5118 w 1685362"/>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105545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900"/>
                <a:gd name="connsiteY0" fmla="*/ 612695 h 2460688"/>
                <a:gd name="connsiteX1" fmla="*/ 138974 w 2954900"/>
                <a:gd name="connsiteY1" fmla="*/ 285378 h 2460688"/>
                <a:gd name="connsiteX2" fmla="*/ 1509176 w 2954900"/>
                <a:gd name="connsiteY2" fmla="*/ 3786 h 2460688"/>
                <a:gd name="connsiteX3" fmla="*/ 2943755 w 2954900"/>
                <a:gd name="connsiteY3" fmla="*/ 196291 h 2460688"/>
                <a:gd name="connsiteX4" fmla="*/ 1675737 w 2954900"/>
                <a:gd name="connsiteY4" fmla="*/ 872577 h 2460688"/>
                <a:gd name="connsiteX5" fmla="*/ 1685362 w 2954900"/>
                <a:gd name="connsiteY5" fmla="*/ 1948031 h 2460688"/>
                <a:gd name="connsiteX6" fmla="*/ 1471089 w 2954900"/>
                <a:gd name="connsiteY6" fmla="*/ 2460688 h 2460688"/>
                <a:gd name="connsiteX7" fmla="*/ 229016 w 2954900"/>
                <a:gd name="connsiteY7" fmla="*/ 2210431 h 2460688"/>
                <a:gd name="connsiteX8" fmla="*/ 5118 w 2954900"/>
                <a:gd name="connsiteY8" fmla="*/ 1938406 h 2460688"/>
                <a:gd name="connsiteX9" fmla="*/ 5118 w 2954900"/>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85362 w 2954005"/>
                <a:gd name="connsiteY5" fmla="*/ 1948031 h 2460688"/>
                <a:gd name="connsiteX6" fmla="*/ 1471089 w 2954005"/>
                <a:gd name="connsiteY6" fmla="*/ 2460688 h 2460688"/>
                <a:gd name="connsiteX7" fmla="*/ 229016 w 2954005"/>
                <a:gd name="connsiteY7" fmla="*/ 2210431 h 2460688"/>
                <a:gd name="connsiteX8" fmla="*/ 5118 w 2954005"/>
                <a:gd name="connsiteY8" fmla="*/ 1938406 h 2460688"/>
                <a:gd name="connsiteX9" fmla="*/ 5118 w 2954005"/>
                <a:gd name="connsiteY9" fmla="*/ 612695 h 2460688"/>
                <a:gd name="connsiteX0" fmla="*/ 5118 w 2954005"/>
                <a:gd name="connsiteY0" fmla="*/ 612695 h 2460688"/>
                <a:gd name="connsiteX1" fmla="*/ 138974 w 2954005"/>
                <a:gd name="connsiteY1" fmla="*/ 285378 h 2460688"/>
                <a:gd name="connsiteX2" fmla="*/ 1509176 w 2954005"/>
                <a:gd name="connsiteY2" fmla="*/ 3786 h 2460688"/>
                <a:gd name="connsiteX3" fmla="*/ 2943755 w 2954005"/>
                <a:gd name="connsiteY3" fmla="*/ 196291 h 2460688"/>
                <a:gd name="connsiteX4" fmla="*/ 1675737 w 2954005"/>
                <a:gd name="connsiteY4" fmla="*/ 872577 h 2460688"/>
                <a:gd name="connsiteX5" fmla="*/ 1650141 w 2954005"/>
                <a:gd name="connsiteY5" fmla="*/ 1065024 h 2460688"/>
                <a:gd name="connsiteX6" fmla="*/ 1685362 w 2954005"/>
                <a:gd name="connsiteY6" fmla="*/ 1948031 h 2460688"/>
                <a:gd name="connsiteX7" fmla="*/ 1471089 w 2954005"/>
                <a:gd name="connsiteY7" fmla="*/ 2460688 h 2460688"/>
                <a:gd name="connsiteX8" fmla="*/ 229016 w 2954005"/>
                <a:gd name="connsiteY8" fmla="*/ 2210431 h 2460688"/>
                <a:gd name="connsiteX9" fmla="*/ 5118 w 2954005"/>
                <a:gd name="connsiteY9" fmla="*/ 1938406 h 2460688"/>
                <a:gd name="connsiteX10" fmla="*/ 5118 w 2954005"/>
                <a:gd name="connsiteY10" fmla="*/ 612695 h 2460688"/>
                <a:gd name="connsiteX0" fmla="*/ 5118 w 2949057"/>
                <a:gd name="connsiteY0" fmla="*/ 612695 h 2460688"/>
                <a:gd name="connsiteX1" fmla="*/ 138974 w 2949057"/>
                <a:gd name="connsiteY1" fmla="*/ 285378 h 2460688"/>
                <a:gd name="connsiteX2" fmla="*/ 1509176 w 2949057"/>
                <a:gd name="connsiteY2" fmla="*/ 3786 h 2460688"/>
                <a:gd name="connsiteX3" fmla="*/ 2943755 w 2949057"/>
                <a:gd name="connsiteY3" fmla="*/ 196291 h 2460688"/>
                <a:gd name="connsiteX4" fmla="*/ 135695 w 2949057"/>
                <a:gd name="connsiteY4" fmla="*/ 381689 h 2460688"/>
                <a:gd name="connsiteX5" fmla="*/ 1650141 w 2949057"/>
                <a:gd name="connsiteY5" fmla="*/ 1065024 h 2460688"/>
                <a:gd name="connsiteX6" fmla="*/ 1685362 w 2949057"/>
                <a:gd name="connsiteY6" fmla="*/ 1948031 h 2460688"/>
                <a:gd name="connsiteX7" fmla="*/ 1471089 w 2949057"/>
                <a:gd name="connsiteY7" fmla="*/ 2460688 h 2460688"/>
                <a:gd name="connsiteX8" fmla="*/ 229016 w 2949057"/>
                <a:gd name="connsiteY8" fmla="*/ 2210431 h 2460688"/>
                <a:gd name="connsiteX9" fmla="*/ 5118 w 2949057"/>
                <a:gd name="connsiteY9" fmla="*/ 1938406 h 2460688"/>
                <a:gd name="connsiteX10" fmla="*/ 5118 w 2949057"/>
                <a:gd name="connsiteY10"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1065024 h 2460688"/>
                <a:gd name="connsiteX7" fmla="*/ 1685362 w 2943755"/>
                <a:gd name="connsiteY7" fmla="*/ 1948031 h 2460688"/>
                <a:gd name="connsiteX8" fmla="*/ 1471089 w 2943755"/>
                <a:gd name="connsiteY8" fmla="*/ 2460688 h 2460688"/>
                <a:gd name="connsiteX9" fmla="*/ 229016 w 2943755"/>
                <a:gd name="connsiteY9" fmla="*/ 2210431 h 2460688"/>
                <a:gd name="connsiteX10" fmla="*/ 5118 w 2943755"/>
                <a:gd name="connsiteY10" fmla="*/ 1938406 h 2460688"/>
                <a:gd name="connsiteX11" fmla="*/ 5118 w 2943755"/>
                <a:gd name="connsiteY11"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135695 w 2943755"/>
                <a:gd name="connsiteY5" fmla="*/ 381689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650141 w 2943755"/>
                <a:gd name="connsiteY7" fmla="*/ 1065024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996650 w 2943755"/>
                <a:gd name="connsiteY7" fmla="*/ 737765 h 2460688"/>
                <a:gd name="connsiteX8" fmla="*/ 1685362 w 2943755"/>
                <a:gd name="connsiteY8" fmla="*/ 1948031 h 2460688"/>
                <a:gd name="connsiteX9" fmla="*/ 1471089 w 2943755"/>
                <a:gd name="connsiteY9" fmla="*/ 2460688 h 2460688"/>
                <a:gd name="connsiteX10" fmla="*/ 229016 w 2943755"/>
                <a:gd name="connsiteY10" fmla="*/ 2210431 h 2460688"/>
                <a:gd name="connsiteX11" fmla="*/ 5118 w 2943755"/>
                <a:gd name="connsiteY11" fmla="*/ 1938406 h 2460688"/>
                <a:gd name="connsiteX12" fmla="*/ 5118 w 2943755"/>
                <a:gd name="connsiteY12"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1996650 w 2943755"/>
                <a:gd name="connsiteY8" fmla="*/ 737765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2943755"/>
                <a:gd name="connsiteY0" fmla="*/ 612695 h 2460688"/>
                <a:gd name="connsiteX1" fmla="*/ 138974 w 2943755"/>
                <a:gd name="connsiteY1" fmla="*/ 285378 h 2460688"/>
                <a:gd name="connsiteX2" fmla="*/ 1509176 w 2943755"/>
                <a:gd name="connsiteY2" fmla="*/ 3786 h 2460688"/>
                <a:gd name="connsiteX3" fmla="*/ 2943755 w 2943755"/>
                <a:gd name="connsiteY3" fmla="*/ 196291 h 2460688"/>
                <a:gd name="connsiteX4" fmla="*/ 2102528 w 2943755"/>
                <a:gd name="connsiteY4" fmla="*/ 506759 h 2460688"/>
                <a:gd name="connsiteX5" fmla="*/ 68318 w 2943755"/>
                <a:gd name="connsiteY5" fmla="*/ 352813 h 2460688"/>
                <a:gd name="connsiteX6" fmla="*/ 1650141 w 2943755"/>
                <a:gd name="connsiteY6" fmla="*/ 574136 h 2460688"/>
                <a:gd name="connsiteX7" fmla="*/ 1746394 w 2943755"/>
                <a:gd name="connsiteY7" fmla="*/ 1604039 h 2460688"/>
                <a:gd name="connsiteX8" fmla="*/ 2131403 w 2943755"/>
                <a:gd name="connsiteY8" fmla="*/ 545259 h 2460688"/>
                <a:gd name="connsiteX9" fmla="*/ 1685362 w 2943755"/>
                <a:gd name="connsiteY9" fmla="*/ 1948031 h 2460688"/>
                <a:gd name="connsiteX10" fmla="*/ 1471089 w 2943755"/>
                <a:gd name="connsiteY10" fmla="*/ 2460688 h 2460688"/>
                <a:gd name="connsiteX11" fmla="*/ 229016 w 2943755"/>
                <a:gd name="connsiteY11" fmla="*/ 2210431 h 2460688"/>
                <a:gd name="connsiteX12" fmla="*/ 5118 w 2943755"/>
                <a:gd name="connsiteY12" fmla="*/ 1938406 h 2460688"/>
                <a:gd name="connsiteX13" fmla="*/ 5118 w 2943755"/>
                <a:gd name="connsiteY13"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46394 w 3048951"/>
                <a:gd name="connsiteY7" fmla="*/ 1604039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048951"/>
                <a:gd name="connsiteY0" fmla="*/ 612695 h 2460688"/>
                <a:gd name="connsiteX1" fmla="*/ 138974 w 3048951"/>
                <a:gd name="connsiteY1" fmla="*/ 285378 h 2460688"/>
                <a:gd name="connsiteX2" fmla="*/ 1509176 w 3048951"/>
                <a:gd name="connsiteY2" fmla="*/ 3786 h 2460688"/>
                <a:gd name="connsiteX3" fmla="*/ 2943755 w 3048951"/>
                <a:gd name="connsiteY3" fmla="*/ 196291 h 2460688"/>
                <a:gd name="connsiteX4" fmla="*/ 2102528 w 3048951"/>
                <a:gd name="connsiteY4" fmla="*/ 506759 h 2460688"/>
                <a:gd name="connsiteX5" fmla="*/ 68318 w 3048951"/>
                <a:gd name="connsiteY5" fmla="*/ 352813 h 2460688"/>
                <a:gd name="connsiteX6" fmla="*/ 1650141 w 3048951"/>
                <a:gd name="connsiteY6" fmla="*/ 574136 h 2460688"/>
                <a:gd name="connsiteX7" fmla="*/ 1775270 w 3048951"/>
                <a:gd name="connsiteY7" fmla="*/ 2374060 h 2460688"/>
                <a:gd name="connsiteX8" fmla="*/ 3045804 w 3048951"/>
                <a:gd name="connsiteY8" fmla="*/ 1863921 h 2460688"/>
                <a:gd name="connsiteX9" fmla="*/ 2131403 w 3048951"/>
                <a:gd name="connsiteY9" fmla="*/ 545259 h 2460688"/>
                <a:gd name="connsiteX10" fmla="*/ 1685362 w 3048951"/>
                <a:gd name="connsiteY10" fmla="*/ 1948031 h 2460688"/>
                <a:gd name="connsiteX11" fmla="*/ 1471089 w 3048951"/>
                <a:gd name="connsiteY11" fmla="*/ 2460688 h 2460688"/>
                <a:gd name="connsiteX12" fmla="*/ 229016 w 3048951"/>
                <a:gd name="connsiteY12" fmla="*/ 2210431 h 2460688"/>
                <a:gd name="connsiteX13" fmla="*/ 5118 w 3048951"/>
                <a:gd name="connsiteY13" fmla="*/ 1938406 h 2460688"/>
                <a:gd name="connsiteX14" fmla="*/ 5118 w 3048951"/>
                <a:gd name="connsiteY14"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685362 w 3123499"/>
                <a:gd name="connsiteY11" fmla="*/ 1948031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60688"/>
                <a:gd name="connsiteX1" fmla="*/ 138974 w 3123499"/>
                <a:gd name="connsiteY1" fmla="*/ 285378 h 2460688"/>
                <a:gd name="connsiteX2" fmla="*/ 1509176 w 3123499"/>
                <a:gd name="connsiteY2" fmla="*/ 3786 h 2460688"/>
                <a:gd name="connsiteX3" fmla="*/ 2943755 w 3123499"/>
                <a:gd name="connsiteY3" fmla="*/ 196291 h 2460688"/>
                <a:gd name="connsiteX4" fmla="*/ 2102528 w 3123499"/>
                <a:gd name="connsiteY4" fmla="*/ 506759 h 2460688"/>
                <a:gd name="connsiteX5" fmla="*/ 68318 w 3123499"/>
                <a:gd name="connsiteY5" fmla="*/ 352813 h 2460688"/>
                <a:gd name="connsiteX6" fmla="*/ 1650141 w 3123499"/>
                <a:gd name="connsiteY6" fmla="*/ 574136 h 2460688"/>
                <a:gd name="connsiteX7" fmla="*/ 1775270 w 3123499"/>
                <a:gd name="connsiteY7" fmla="*/ 2374060 h 2460688"/>
                <a:gd name="connsiteX8" fmla="*/ 3045804 w 3123499"/>
                <a:gd name="connsiteY8" fmla="*/ 1863921 h 2460688"/>
                <a:gd name="connsiteX9" fmla="*/ 2978427 w 3123499"/>
                <a:gd name="connsiteY9" fmla="*/ 237251 h 2460688"/>
                <a:gd name="connsiteX10" fmla="*/ 2131403 w 3123499"/>
                <a:gd name="connsiteY10" fmla="*/ 545259 h 2460688"/>
                <a:gd name="connsiteX11" fmla="*/ 1781614 w 3123499"/>
                <a:gd name="connsiteY11" fmla="*/ 2005782 h 2460688"/>
                <a:gd name="connsiteX12" fmla="*/ 1471089 w 3123499"/>
                <a:gd name="connsiteY12" fmla="*/ 2460688 h 2460688"/>
                <a:gd name="connsiteX13" fmla="*/ 229016 w 3123499"/>
                <a:gd name="connsiteY13" fmla="*/ 2210431 h 2460688"/>
                <a:gd name="connsiteX14" fmla="*/ 5118 w 3123499"/>
                <a:gd name="connsiteY14" fmla="*/ 1938406 h 2460688"/>
                <a:gd name="connsiteX15" fmla="*/ 5118 w 3123499"/>
                <a:gd name="connsiteY15" fmla="*/ 612695 h 246068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781614 w 3123499"/>
                <a:gd name="connsiteY11" fmla="*/ 2005782 h 2470148"/>
                <a:gd name="connsiteX12" fmla="*/ 1871522 w 3123499"/>
                <a:gd name="connsiteY12" fmla="*/ 2383685 h 2470148"/>
                <a:gd name="connsiteX13" fmla="*/ 1471089 w 3123499"/>
                <a:gd name="connsiteY13" fmla="*/ 2460688 h 2470148"/>
                <a:gd name="connsiteX14" fmla="*/ 229016 w 3123499"/>
                <a:gd name="connsiteY14" fmla="*/ 2210431 h 2470148"/>
                <a:gd name="connsiteX15" fmla="*/ 5118 w 3123499"/>
                <a:gd name="connsiteY15" fmla="*/ 1938406 h 2470148"/>
                <a:gd name="connsiteX16" fmla="*/ 5118 w 3123499"/>
                <a:gd name="connsiteY16" fmla="*/ 612695 h 2470148"/>
                <a:gd name="connsiteX0" fmla="*/ 5118 w 3123499"/>
                <a:gd name="connsiteY0" fmla="*/ 612695 h 2470148"/>
                <a:gd name="connsiteX1" fmla="*/ 138974 w 3123499"/>
                <a:gd name="connsiteY1" fmla="*/ 285378 h 2470148"/>
                <a:gd name="connsiteX2" fmla="*/ 1509176 w 3123499"/>
                <a:gd name="connsiteY2" fmla="*/ 3786 h 2470148"/>
                <a:gd name="connsiteX3" fmla="*/ 2943755 w 3123499"/>
                <a:gd name="connsiteY3" fmla="*/ 196291 h 2470148"/>
                <a:gd name="connsiteX4" fmla="*/ 2102528 w 3123499"/>
                <a:gd name="connsiteY4" fmla="*/ 506759 h 2470148"/>
                <a:gd name="connsiteX5" fmla="*/ 68318 w 3123499"/>
                <a:gd name="connsiteY5" fmla="*/ 352813 h 2470148"/>
                <a:gd name="connsiteX6" fmla="*/ 1650141 w 3123499"/>
                <a:gd name="connsiteY6" fmla="*/ 574136 h 2470148"/>
                <a:gd name="connsiteX7" fmla="*/ 1775270 w 3123499"/>
                <a:gd name="connsiteY7" fmla="*/ 2374060 h 2470148"/>
                <a:gd name="connsiteX8" fmla="*/ 3045804 w 3123499"/>
                <a:gd name="connsiteY8" fmla="*/ 1863921 h 2470148"/>
                <a:gd name="connsiteX9" fmla="*/ 2978427 w 3123499"/>
                <a:gd name="connsiteY9" fmla="*/ 237251 h 2470148"/>
                <a:gd name="connsiteX10" fmla="*/ 2131403 w 3123499"/>
                <a:gd name="connsiteY10" fmla="*/ 545259 h 2470148"/>
                <a:gd name="connsiteX11" fmla="*/ 1871522 w 3123499"/>
                <a:gd name="connsiteY11" fmla="*/ 2383685 h 2470148"/>
                <a:gd name="connsiteX12" fmla="*/ 1471089 w 3123499"/>
                <a:gd name="connsiteY12" fmla="*/ 2460688 h 2470148"/>
                <a:gd name="connsiteX13" fmla="*/ 229016 w 3123499"/>
                <a:gd name="connsiteY13" fmla="*/ 2210431 h 2470148"/>
                <a:gd name="connsiteX14" fmla="*/ 5118 w 3123499"/>
                <a:gd name="connsiteY14" fmla="*/ 1938406 h 2470148"/>
                <a:gd name="connsiteX15" fmla="*/ 5118 w 3123499"/>
                <a:gd name="connsiteY15" fmla="*/ 612695 h 2470148"/>
                <a:gd name="connsiteX0" fmla="*/ 5118 w 3111460"/>
                <a:gd name="connsiteY0" fmla="*/ 612695 h 2470148"/>
                <a:gd name="connsiteX1" fmla="*/ 138974 w 3111460"/>
                <a:gd name="connsiteY1" fmla="*/ 285378 h 2470148"/>
                <a:gd name="connsiteX2" fmla="*/ 1509176 w 3111460"/>
                <a:gd name="connsiteY2" fmla="*/ 3786 h 2470148"/>
                <a:gd name="connsiteX3" fmla="*/ 2943755 w 3111460"/>
                <a:gd name="connsiteY3" fmla="*/ 196291 h 2470148"/>
                <a:gd name="connsiteX4" fmla="*/ 2102528 w 3111460"/>
                <a:gd name="connsiteY4" fmla="*/ 506759 h 2470148"/>
                <a:gd name="connsiteX5" fmla="*/ 68318 w 3111460"/>
                <a:gd name="connsiteY5" fmla="*/ 352813 h 2470148"/>
                <a:gd name="connsiteX6" fmla="*/ 1650141 w 3111460"/>
                <a:gd name="connsiteY6" fmla="*/ 574136 h 2470148"/>
                <a:gd name="connsiteX7" fmla="*/ 1775270 w 3111460"/>
                <a:gd name="connsiteY7" fmla="*/ 2374060 h 2470148"/>
                <a:gd name="connsiteX8" fmla="*/ 3045804 w 3111460"/>
                <a:gd name="connsiteY8" fmla="*/ 1863921 h 2470148"/>
                <a:gd name="connsiteX9" fmla="*/ 2939926 w 3111460"/>
                <a:gd name="connsiteY9" fmla="*/ 169874 h 2470148"/>
                <a:gd name="connsiteX10" fmla="*/ 2131403 w 3111460"/>
                <a:gd name="connsiteY10" fmla="*/ 545259 h 2470148"/>
                <a:gd name="connsiteX11" fmla="*/ 1871522 w 3111460"/>
                <a:gd name="connsiteY11" fmla="*/ 2383685 h 2470148"/>
                <a:gd name="connsiteX12" fmla="*/ 1471089 w 3111460"/>
                <a:gd name="connsiteY12" fmla="*/ 2460688 h 2470148"/>
                <a:gd name="connsiteX13" fmla="*/ 229016 w 3111460"/>
                <a:gd name="connsiteY13" fmla="*/ 2210431 h 2470148"/>
                <a:gd name="connsiteX14" fmla="*/ 5118 w 3111460"/>
                <a:gd name="connsiteY14" fmla="*/ 1938406 h 2470148"/>
                <a:gd name="connsiteX15" fmla="*/ 5118 w 3111460"/>
                <a:gd name="connsiteY15" fmla="*/ 612695 h 2470148"/>
                <a:gd name="connsiteX0" fmla="*/ 5118 w 3102144"/>
                <a:gd name="connsiteY0" fmla="*/ 612695 h 2470148"/>
                <a:gd name="connsiteX1" fmla="*/ 138974 w 3102144"/>
                <a:gd name="connsiteY1" fmla="*/ 285378 h 2470148"/>
                <a:gd name="connsiteX2" fmla="*/ 1509176 w 3102144"/>
                <a:gd name="connsiteY2" fmla="*/ 3786 h 2470148"/>
                <a:gd name="connsiteX3" fmla="*/ 2943755 w 3102144"/>
                <a:gd name="connsiteY3" fmla="*/ 196291 h 2470148"/>
                <a:gd name="connsiteX4" fmla="*/ 2102528 w 3102144"/>
                <a:gd name="connsiteY4" fmla="*/ 506759 h 2470148"/>
                <a:gd name="connsiteX5" fmla="*/ 68318 w 3102144"/>
                <a:gd name="connsiteY5" fmla="*/ 352813 h 2470148"/>
                <a:gd name="connsiteX6" fmla="*/ 1650141 w 3102144"/>
                <a:gd name="connsiteY6" fmla="*/ 574136 h 2470148"/>
                <a:gd name="connsiteX7" fmla="*/ 1775270 w 3102144"/>
                <a:gd name="connsiteY7" fmla="*/ 2374060 h 2470148"/>
                <a:gd name="connsiteX8" fmla="*/ 3045804 w 3102144"/>
                <a:gd name="connsiteY8" fmla="*/ 1863921 h 2470148"/>
                <a:gd name="connsiteX9" fmla="*/ 2901425 w 3102144"/>
                <a:gd name="connsiteY9" fmla="*/ 208375 h 2470148"/>
                <a:gd name="connsiteX10" fmla="*/ 2131403 w 3102144"/>
                <a:gd name="connsiteY10" fmla="*/ 545259 h 2470148"/>
                <a:gd name="connsiteX11" fmla="*/ 1871522 w 3102144"/>
                <a:gd name="connsiteY11" fmla="*/ 2383685 h 2470148"/>
                <a:gd name="connsiteX12" fmla="*/ 1471089 w 3102144"/>
                <a:gd name="connsiteY12" fmla="*/ 2460688 h 2470148"/>
                <a:gd name="connsiteX13" fmla="*/ 229016 w 3102144"/>
                <a:gd name="connsiteY13" fmla="*/ 2210431 h 2470148"/>
                <a:gd name="connsiteX14" fmla="*/ 5118 w 3102144"/>
                <a:gd name="connsiteY14" fmla="*/ 1938406 h 2470148"/>
                <a:gd name="connsiteX15" fmla="*/ 5118 w 3102144"/>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871522 w 3106506"/>
                <a:gd name="connsiteY11" fmla="*/ 2383685 h 2470148"/>
                <a:gd name="connsiteX12" fmla="*/ 1471089 w 3106506"/>
                <a:gd name="connsiteY12" fmla="*/ 2460688 h 2470148"/>
                <a:gd name="connsiteX13" fmla="*/ 229016 w 3106506"/>
                <a:gd name="connsiteY13" fmla="*/ 2210431 h 2470148"/>
                <a:gd name="connsiteX14" fmla="*/ 5118 w 3106506"/>
                <a:gd name="connsiteY14" fmla="*/ 1938406 h 2470148"/>
                <a:gd name="connsiteX15" fmla="*/ 5118 w 3106506"/>
                <a:gd name="connsiteY15"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1871522 w 3106506"/>
                <a:gd name="connsiteY12" fmla="*/ 2383685 h 2470148"/>
                <a:gd name="connsiteX13" fmla="*/ 1471089 w 3106506"/>
                <a:gd name="connsiteY13" fmla="*/ 2460688 h 2470148"/>
                <a:gd name="connsiteX14" fmla="*/ 229016 w 3106506"/>
                <a:gd name="connsiteY14" fmla="*/ 2210431 h 2470148"/>
                <a:gd name="connsiteX15" fmla="*/ 5118 w 3106506"/>
                <a:gd name="connsiteY15" fmla="*/ 1938406 h 2470148"/>
                <a:gd name="connsiteX16" fmla="*/ 5118 w 3106506"/>
                <a:gd name="connsiteY16"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775270 w 3106506"/>
                <a:gd name="connsiteY7" fmla="*/ 2374060 h 2470148"/>
                <a:gd name="connsiteX8" fmla="*/ 3045804 w 3106506"/>
                <a:gd name="connsiteY8" fmla="*/ 1863921 h 2470148"/>
                <a:gd name="connsiteX9" fmla="*/ 2920675 w 3106506"/>
                <a:gd name="connsiteY9" fmla="*/ 218001 h 2470148"/>
                <a:gd name="connsiteX10" fmla="*/ 2131403 w 3106506"/>
                <a:gd name="connsiteY10" fmla="*/ 545259 h 2470148"/>
                <a:gd name="connsiteX11" fmla="*/ 1919648 w 3106506"/>
                <a:gd name="connsiteY11" fmla="*/ 1122776 h 2470148"/>
                <a:gd name="connsiteX12" fmla="*/ 2006276 w 3106506"/>
                <a:gd name="connsiteY12" fmla="*/ 1902422 h 2470148"/>
                <a:gd name="connsiteX13" fmla="*/ 1871522 w 3106506"/>
                <a:gd name="connsiteY13" fmla="*/ 2383685 h 2470148"/>
                <a:gd name="connsiteX14" fmla="*/ 1471089 w 3106506"/>
                <a:gd name="connsiteY14" fmla="*/ 2460688 h 2470148"/>
                <a:gd name="connsiteX15" fmla="*/ 229016 w 3106506"/>
                <a:gd name="connsiteY15" fmla="*/ 2210431 h 2470148"/>
                <a:gd name="connsiteX16" fmla="*/ 5118 w 3106506"/>
                <a:gd name="connsiteY16" fmla="*/ 1938406 h 2470148"/>
                <a:gd name="connsiteX17" fmla="*/ 5118 w 3106506"/>
                <a:gd name="connsiteY17"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2006276 w 3106506"/>
                <a:gd name="connsiteY13" fmla="*/ 190242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659766 w 3106506"/>
                <a:gd name="connsiteY7" fmla="*/ 1912047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50141 w 3106506"/>
                <a:gd name="connsiteY6" fmla="*/ 574136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2131403 w 3106506"/>
                <a:gd name="connsiteY11" fmla="*/ 545259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804145 w 3106506"/>
                <a:gd name="connsiteY6" fmla="*/ 593387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919648 w 3106506"/>
                <a:gd name="connsiteY7" fmla="*/ 1950548 h 2470148"/>
                <a:gd name="connsiteX8" fmla="*/ 1775270 w 3106506"/>
                <a:gd name="connsiteY8" fmla="*/ 2374060 h 2470148"/>
                <a:gd name="connsiteX9" fmla="*/ 3045804 w 3106506"/>
                <a:gd name="connsiteY9" fmla="*/ 1863921 h 2470148"/>
                <a:gd name="connsiteX10" fmla="*/ 2920675 w 3106506"/>
                <a:gd name="connsiteY10" fmla="*/ 218001 h 2470148"/>
                <a:gd name="connsiteX11" fmla="*/ 1929272 w 3106506"/>
                <a:gd name="connsiteY11" fmla="*/ 660762 h 2470148"/>
                <a:gd name="connsiteX12" fmla="*/ 1919648 w 3106506"/>
                <a:gd name="connsiteY12" fmla="*/ 1122776 h 2470148"/>
                <a:gd name="connsiteX13" fmla="*/ 1775270 w 3106506"/>
                <a:gd name="connsiteY13" fmla="*/ 1921672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2102528 w 3106506"/>
                <a:gd name="connsiteY4" fmla="*/ 506759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775270 w 3106506"/>
                <a:gd name="connsiteY14" fmla="*/ 1921672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967775 w 3106506"/>
                <a:gd name="connsiteY14" fmla="*/ 1912047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1919648 w 3106506"/>
                <a:gd name="connsiteY8" fmla="*/ 1950548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71522 w 3106506"/>
                <a:gd name="connsiteY14" fmla="*/ 2383685 h 2470148"/>
                <a:gd name="connsiteX15" fmla="*/ 1471089 w 3106506"/>
                <a:gd name="connsiteY15" fmla="*/ 2460688 h 2470148"/>
                <a:gd name="connsiteX16" fmla="*/ 229016 w 3106506"/>
                <a:gd name="connsiteY16" fmla="*/ 2210431 h 2470148"/>
                <a:gd name="connsiteX17" fmla="*/ 5118 w 3106506"/>
                <a:gd name="connsiteY17" fmla="*/ 1938406 h 2470148"/>
                <a:gd name="connsiteX18" fmla="*/ 5118 w 3106506"/>
                <a:gd name="connsiteY18"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70148"/>
                <a:gd name="connsiteX1" fmla="*/ 138974 w 3106506"/>
                <a:gd name="connsiteY1" fmla="*/ 285378 h 2470148"/>
                <a:gd name="connsiteX2" fmla="*/ 1509176 w 3106506"/>
                <a:gd name="connsiteY2" fmla="*/ 3786 h 2470148"/>
                <a:gd name="connsiteX3" fmla="*/ 2943755 w 3106506"/>
                <a:gd name="connsiteY3" fmla="*/ 196291 h 2470148"/>
                <a:gd name="connsiteX4" fmla="*/ 1842646 w 3106506"/>
                <a:gd name="connsiteY4" fmla="*/ 545260 h 2470148"/>
                <a:gd name="connsiteX5" fmla="*/ 68318 w 3106506"/>
                <a:gd name="connsiteY5" fmla="*/ 352813 h 2470148"/>
                <a:gd name="connsiteX6" fmla="*/ 1698267 w 3106506"/>
                <a:gd name="connsiteY6" fmla="*/ 631888 h 2470148"/>
                <a:gd name="connsiteX7" fmla="*/ 1775007 w 3106506"/>
                <a:gd name="connsiteY7" fmla="*/ 1168299 h 2470148"/>
                <a:gd name="connsiteX8" fmla="*/ 2015900 w 3106506"/>
                <a:gd name="connsiteY8" fmla="*/ 2027550 h 2470148"/>
                <a:gd name="connsiteX9" fmla="*/ 1775270 w 3106506"/>
                <a:gd name="connsiteY9" fmla="*/ 2374060 h 2470148"/>
                <a:gd name="connsiteX10" fmla="*/ 3045804 w 3106506"/>
                <a:gd name="connsiteY10" fmla="*/ 1863921 h 2470148"/>
                <a:gd name="connsiteX11" fmla="*/ 2920675 w 3106506"/>
                <a:gd name="connsiteY11" fmla="*/ 218001 h 2470148"/>
                <a:gd name="connsiteX12" fmla="*/ 1929272 w 3106506"/>
                <a:gd name="connsiteY12" fmla="*/ 660762 h 2470148"/>
                <a:gd name="connsiteX13" fmla="*/ 1919648 w 3106506"/>
                <a:gd name="connsiteY13" fmla="*/ 1122776 h 2470148"/>
                <a:gd name="connsiteX14" fmla="*/ 1803883 w 3106506"/>
                <a:gd name="connsiteY14" fmla="*/ 1582185 h 2470148"/>
                <a:gd name="connsiteX15" fmla="*/ 1871522 w 3106506"/>
                <a:gd name="connsiteY15" fmla="*/ 2383685 h 2470148"/>
                <a:gd name="connsiteX16" fmla="*/ 1471089 w 3106506"/>
                <a:gd name="connsiteY16" fmla="*/ 2460688 h 2470148"/>
                <a:gd name="connsiteX17" fmla="*/ 229016 w 3106506"/>
                <a:gd name="connsiteY17" fmla="*/ 2210431 h 2470148"/>
                <a:gd name="connsiteX18" fmla="*/ 5118 w 3106506"/>
                <a:gd name="connsiteY18" fmla="*/ 1938406 h 2470148"/>
                <a:gd name="connsiteX19" fmla="*/ 5118 w 3106506"/>
                <a:gd name="connsiteY19" fmla="*/ 612695 h 247014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900 w 3106506"/>
                <a:gd name="connsiteY8" fmla="*/ 2027550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1775268 w 3106506"/>
                <a:gd name="connsiteY8" fmla="*/ 2037176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1471089 w 3106506"/>
                <a:gd name="connsiteY15" fmla="*/ 2460688 h 2460688"/>
                <a:gd name="connsiteX16" fmla="*/ 229016 w 3106506"/>
                <a:gd name="connsiteY16" fmla="*/ 2210431 h 2460688"/>
                <a:gd name="connsiteX17" fmla="*/ 5118 w 3106506"/>
                <a:gd name="connsiteY17" fmla="*/ 1938406 h 2460688"/>
                <a:gd name="connsiteX18" fmla="*/ 5118 w 3106506"/>
                <a:gd name="connsiteY18"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660762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45260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842646 w 3106506"/>
                <a:gd name="connsiteY4" fmla="*/ 583761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 name="connsiteX0" fmla="*/ 5118 w 3106506"/>
                <a:gd name="connsiteY0" fmla="*/ 612695 h 2460688"/>
                <a:gd name="connsiteX1" fmla="*/ 138974 w 3106506"/>
                <a:gd name="connsiteY1" fmla="*/ 285378 h 2460688"/>
                <a:gd name="connsiteX2" fmla="*/ 1509176 w 3106506"/>
                <a:gd name="connsiteY2" fmla="*/ 3786 h 2460688"/>
                <a:gd name="connsiteX3" fmla="*/ 2943755 w 3106506"/>
                <a:gd name="connsiteY3" fmla="*/ 196291 h 2460688"/>
                <a:gd name="connsiteX4" fmla="*/ 1938899 w 3106506"/>
                <a:gd name="connsiteY4" fmla="*/ 651138 h 2460688"/>
                <a:gd name="connsiteX5" fmla="*/ 68318 w 3106506"/>
                <a:gd name="connsiteY5" fmla="*/ 352813 h 2460688"/>
                <a:gd name="connsiteX6" fmla="*/ 1698267 w 3106506"/>
                <a:gd name="connsiteY6" fmla="*/ 631888 h 2460688"/>
                <a:gd name="connsiteX7" fmla="*/ 1775007 w 3106506"/>
                <a:gd name="connsiteY7" fmla="*/ 1168299 h 2460688"/>
                <a:gd name="connsiteX8" fmla="*/ 2015899 w 3106506"/>
                <a:gd name="connsiteY8" fmla="*/ 2075677 h 2460688"/>
                <a:gd name="connsiteX9" fmla="*/ 1775270 w 3106506"/>
                <a:gd name="connsiteY9" fmla="*/ 2374060 h 2460688"/>
                <a:gd name="connsiteX10" fmla="*/ 3045804 w 3106506"/>
                <a:gd name="connsiteY10" fmla="*/ 1863921 h 2460688"/>
                <a:gd name="connsiteX11" fmla="*/ 2920675 w 3106506"/>
                <a:gd name="connsiteY11" fmla="*/ 218001 h 2460688"/>
                <a:gd name="connsiteX12" fmla="*/ 1929272 w 3106506"/>
                <a:gd name="connsiteY12" fmla="*/ 795515 h 2460688"/>
                <a:gd name="connsiteX13" fmla="*/ 1919648 w 3106506"/>
                <a:gd name="connsiteY13" fmla="*/ 1122776 h 2460688"/>
                <a:gd name="connsiteX14" fmla="*/ 1803883 w 3106506"/>
                <a:gd name="connsiteY14" fmla="*/ 1582185 h 2460688"/>
                <a:gd name="connsiteX15" fmla="*/ 2015638 w 3106506"/>
                <a:gd name="connsiteY15" fmla="*/ 2053823 h 2460688"/>
                <a:gd name="connsiteX16" fmla="*/ 1471089 w 3106506"/>
                <a:gd name="connsiteY16" fmla="*/ 2460688 h 2460688"/>
                <a:gd name="connsiteX17" fmla="*/ 229016 w 3106506"/>
                <a:gd name="connsiteY17" fmla="*/ 2210431 h 2460688"/>
                <a:gd name="connsiteX18" fmla="*/ 5118 w 3106506"/>
                <a:gd name="connsiteY18" fmla="*/ 1938406 h 2460688"/>
                <a:gd name="connsiteX19" fmla="*/ 5118 w 3106506"/>
                <a:gd name="connsiteY19" fmla="*/ 612695 h 24606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06506" h="2460688">
                  <a:moveTo>
                    <a:pt x="5118" y="612695"/>
                  </a:moveTo>
                  <a:cubicBezTo>
                    <a:pt x="65928" y="351628"/>
                    <a:pt x="-111702" y="386863"/>
                    <a:pt x="138974" y="285378"/>
                  </a:cubicBezTo>
                  <a:cubicBezTo>
                    <a:pt x="389650" y="183893"/>
                    <a:pt x="1330470" y="-31097"/>
                    <a:pt x="1509176" y="3786"/>
                  </a:cubicBezTo>
                  <a:lnTo>
                    <a:pt x="2943755" y="196291"/>
                  </a:lnTo>
                  <a:cubicBezTo>
                    <a:pt x="2875809" y="215951"/>
                    <a:pt x="2647541" y="379607"/>
                    <a:pt x="1938899" y="651138"/>
                  </a:cubicBezTo>
                  <a:cubicBezTo>
                    <a:pt x="1422763" y="662787"/>
                    <a:pt x="177404" y="283832"/>
                    <a:pt x="68318" y="352813"/>
                  </a:cubicBezTo>
                  <a:cubicBezTo>
                    <a:pt x="-40768" y="421794"/>
                    <a:pt x="1400985" y="532871"/>
                    <a:pt x="1698267" y="631888"/>
                  </a:cubicBezTo>
                  <a:cubicBezTo>
                    <a:pt x="1995549" y="730905"/>
                    <a:pt x="2132746" y="707891"/>
                    <a:pt x="1775007" y="1168299"/>
                  </a:cubicBezTo>
                  <a:cubicBezTo>
                    <a:pt x="1629024" y="1792337"/>
                    <a:pt x="1874685" y="1712692"/>
                    <a:pt x="2015899" y="2075677"/>
                  </a:cubicBezTo>
                  <a:cubicBezTo>
                    <a:pt x="2003109" y="2313534"/>
                    <a:pt x="1561910" y="2362831"/>
                    <a:pt x="1775270" y="2374060"/>
                  </a:cubicBezTo>
                  <a:cubicBezTo>
                    <a:pt x="1988630" y="2385289"/>
                    <a:pt x="2912655" y="2091719"/>
                    <a:pt x="3045804" y="1863921"/>
                  </a:cubicBezTo>
                  <a:cubicBezTo>
                    <a:pt x="3178953" y="1636123"/>
                    <a:pt x="3073075" y="437778"/>
                    <a:pt x="2920675" y="218001"/>
                  </a:cubicBezTo>
                  <a:cubicBezTo>
                    <a:pt x="2652772" y="392860"/>
                    <a:pt x="2077406" y="638722"/>
                    <a:pt x="1929272" y="795515"/>
                  </a:cubicBezTo>
                  <a:cubicBezTo>
                    <a:pt x="2039962" y="1079460"/>
                    <a:pt x="1962962" y="816372"/>
                    <a:pt x="1919648" y="1122776"/>
                  </a:cubicBezTo>
                  <a:cubicBezTo>
                    <a:pt x="1914792" y="1276346"/>
                    <a:pt x="1811904" y="1372033"/>
                    <a:pt x="1803883" y="1582185"/>
                  </a:cubicBezTo>
                  <a:cubicBezTo>
                    <a:pt x="1766943" y="1740568"/>
                    <a:pt x="2071104" y="1907406"/>
                    <a:pt x="2015638" y="2053823"/>
                  </a:cubicBezTo>
                  <a:cubicBezTo>
                    <a:pt x="1960172" y="2200240"/>
                    <a:pt x="1715921" y="2437795"/>
                    <a:pt x="1471089" y="2460688"/>
                  </a:cubicBezTo>
                  <a:lnTo>
                    <a:pt x="229016" y="2210431"/>
                  </a:lnTo>
                  <a:cubicBezTo>
                    <a:pt x="78781" y="2210431"/>
                    <a:pt x="5118" y="2088641"/>
                    <a:pt x="5118" y="1938406"/>
                  </a:cubicBezTo>
                  <a:lnTo>
                    <a:pt x="5118" y="612695"/>
                  </a:lnTo>
                  <a:close/>
                </a:path>
              </a:pathLst>
            </a:custGeom>
            <a:solidFill>
              <a:srgbClr val="BDEEFF"/>
            </a:solidFill>
            <a:ln w="50800" cap="flat" cmpd="sng" algn="ctr">
              <a:solidFill>
                <a:srgbClr val="E1F7FF"/>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1" name="Rectangle: Rounded Corners 8">
              <a:extLst>
                <a:ext uri="{FF2B5EF4-FFF2-40B4-BE49-F238E27FC236}">
                  <a16:creationId xmlns:a16="http://schemas.microsoft.com/office/drawing/2014/main" id="{7F8E96FE-82AA-45A0-8548-49DC41531412}"/>
                </a:ext>
              </a:extLst>
            </p:cNvPr>
            <p:cNvSpPr/>
            <p:nvPr/>
          </p:nvSpPr>
          <p:spPr>
            <a:xfrm rot="332813">
              <a:off x="5527209" y="1275179"/>
              <a:ext cx="1318940" cy="1369244"/>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49807 h 1365318"/>
                <a:gd name="connsiteX1" fmla="*/ 69727 w 1318940"/>
                <a:gd name="connsiteY1" fmla="*/ 36287 h 1365318"/>
                <a:gd name="connsiteX2" fmla="*/ 753366 w 1318940"/>
                <a:gd name="connsiteY2" fmla="*/ 729 h 1365318"/>
                <a:gd name="connsiteX3" fmla="*/ 1139821 w 1318940"/>
                <a:gd name="connsiteY3" fmla="*/ 146219 h 1365318"/>
                <a:gd name="connsiteX4" fmla="*/ 1318940 w 1318940"/>
                <a:gd name="connsiteY4" fmla="*/ 311762 h 1365318"/>
                <a:gd name="connsiteX5" fmla="*/ 1220182 w 1318940"/>
                <a:gd name="connsiteY5" fmla="*/ 856233 h 1365318"/>
                <a:gd name="connsiteX6" fmla="*/ 1318940 w 1318940"/>
                <a:gd name="connsiteY6" fmla="*/ 1163316 h 1365318"/>
                <a:gd name="connsiteX7" fmla="*/ 1116938 w 1318940"/>
                <a:gd name="connsiteY7" fmla="*/ 1365318 h 1365318"/>
                <a:gd name="connsiteX8" fmla="*/ 712534 w 1318940"/>
                <a:gd name="connsiteY8" fmla="*/ 1205321 h 1365318"/>
                <a:gd name="connsiteX9" fmla="*/ 320673 w 1318940"/>
                <a:gd name="connsiteY9" fmla="*/ 1286816 h 1365318"/>
                <a:gd name="connsiteX10" fmla="*/ 106955 w 1318940"/>
                <a:gd name="connsiteY10" fmla="*/ 1163316 h 1365318"/>
                <a:gd name="connsiteX11" fmla="*/ 169052 w 1318940"/>
                <a:gd name="connsiteY11" fmla="*/ 687541 h 1365318"/>
                <a:gd name="connsiteX12" fmla="*/ 13944 w 1318940"/>
                <a:gd name="connsiteY12" fmla="*/ 349807 h 1365318"/>
                <a:gd name="connsiteX0" fmla="*/ 13944 w 1318940"/>
                <a:gd name="connsiteY0" fmla="*/ 349807 h 1369244"/>
                <a:gd name="connsiteX1" fmla="*/ 69727 w 1318940"/>
                <a:gd name="connsiteY1" fmla="*/ 36287 h 1369244"/>
                <a:gd name="connsiteX2" fmla="*/ 753366 w 1318940"/>
                <a:gd name="connsiteY2" fmla="*/ 729 h 1369244"/>
                <a:gd name="connsiteX3" fmla="*/ 1139821 w 1318940"/>
                <a:gd name="connsiteY3" fmla="*/ 146219 h 1369244"/>
                <a:gd name="connsiteX4" fmla="*/ 1318940 w 1318940"/>
                <a:gd name="connsiteY4" fmla="*/ 311762 h 1369244"/>
                <a:gd name="connsiteX5" fmla="*/ 1220182 w 1318940"/>
                <a:gd name="connsiteY5" fmla="*/ 856233 h 1369244"/>
                <a:gd name="connsiteX6" fmla="*/ 1318940 w 1318940"/>
                <a:gd name="connsiteY6" fmla="*/ 1163316 h 1369244"/>
                <a:gd name="connsiteX7" fmla="*/ 1116938 w 1318940"/>
                <a:gd name="connsiteY7" fmla="*/ 1365318 h 1369244"/>
                <a:gd name="connsiteX8" fmla="*/ 320673 w 1318940"/>
                <a:gd name="connsiteY8" fmla="*/ 1286816 h 1369244"/>
                <a:gd name="connsiteX9" fmla="*/ 106955 w 1318940"/>
                <a:gd name="connsiteY9" fmla="*/ 1163316 h 1369244"/>
                <a:gd name="connsiteX10" fmla="*/ 169052 w 1318940"/>
                <a:gd name="connsiteY10" fmla="*/ 687541 h 1369244"/>
                <a:gd name="connsiteX11" fmla="*/ 13944 w 1318940"/>
                <a:gd name="connsiteY11" fmla="*/ 349807 h 136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318940" h="1369244">
                  <a:moveTo>
                    <a:pt x="13944" y="349807"/>
                  </a:moveTo>
                  <a:cubicBezTo>
                    <a:pt x="13944" y="238244"/>
                    <a:pt x="-41836" y="36287"/>
                    <a:pt x="69727" y="36287"/>
                  </a:cubicBezTo>
                  <a:cubicBezTo>
                    <a:pt x="204956" y="43595"/>
                    <a:pt x="618137" y="-6579"/>
                    <a:pt x="753366" y="729"/>
                  </a:cubicBezTo>
                  <a:lnTo>
                    <a:pt x="1139821" y="146219"/>
                  </a:lnTo>
                  <a:cubicBezTo>
                    <a:pt x="1251384" y="146219"/>
                    <a:pt x="1318940" y="200199"/>
                    <a:pt x="1318940" y="311762"/>
                  </a:cubicBezTo>
                  <a:cubicBezTo>
                    <a:pt x="1310018" y="474805"/>
                    <a:pt x="1229104" y="693190"/>
                    <a:pt x="1220182" y="856233"/>
                  </a:cubicBezTo>
                  <a:lnTo>
                    <a:pt x="1318940" y="1163316"/>
                  </a:lnTo>
                  <a:cubicBezTo>
                    <a:pt x="1318940" y="1274879"/>
                    <a:pt x="1228501" y="1365318"/>
                    <a:pt x="1116938" y="1365318"/>
                  </a:cubicBezTo>
                  <a:cubicBezTo>
                    <a:pt x="950560" y="1385901"/>
                    <a:pt x="489004" y="1320483"/>
                    <a:pt x="320673" y="1286816"/>
                  </a:cubicBezTo>
                  <a:cubicBezTo>
                    <a:pt x="209110" y="1286816"/>
                    <a:pt x="106955" y="1274879"/>
                    <a:pt x="106955" y="1163316"/>
                  </a:cubicBezTo>
                  <a:cubicBezTo>
                    <a:pt x="106943" y="990618"/>
                    <a:pt x="169064" y="860239"/>
                    <a:pt x="169052" y="687541"/>
                  </a:cubicBezTo>
                  <a:cubicBezTo>
                    <a:pt x="169064" y="576388"/>
                    <a:pt x="13932" y="460960"/>
                    <a:pt x="13944" y="349807"/>
                  </a:cubicBezTo>
                  <a:close/>
                </a:path>
              </a:pathLst>
            </a:custGeom>
            <a:solidFill>
              <a:srgbClr val="8FE2FF">
                <a:alpha val="54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2" name="Rectangle: Rounded Corners 8">
              <a:extLst>
                <a:ext uri="{FF2B5EF4-FFF2-40B4-BE49-F238E27FC236}">
                  <a16:creationId xmlns:a16="http://schemas.microsoft.com/office/drawing/2014/main" id="{AF3ED4E8-A989-4E04-8AB6-EB73A0C9619A}"/>
                </a:ext>
              </a:extLst>
            </p:cNvPr>
            <p:cNvSpPr/>
            <p:nvPr/>
          </p:nvSpPr>
          <p:spPr>
            <a:xfrm rot="20085188">
              <a:off x="7335705" y="1281011"/>
              <a:ext cx="1093488" cy="1124327"/>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139821 w 1578296"/>
                <a:gd name="connsiteY3" fmla="*/ 109932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3944 w 1578296"/>
                <a:gd name="connsiteY0" fmla="*/ 313520 h 1329031"/>
                <a:gd name="connsiteX1" fmla="*/ 69727 w 1578296"/>
                <a:gd name="connsiteY1" fmla="*/ 0 h 1329031"/>
                <a:gd name="connsiteX2" fmla="*/ 756685 w 1578296"/>
                <a:gd name="connsiteY2" fmla="*/ 129997 h 1329031"/>
                <a:gd name="connsiteX3" fmla="*/ 1434216 w 1578296"/>
                <a:gd name="connsiteY3" fmla="*/ 112204 h 1329031"/>
                <a:gd name="connsiteX4" fmla="*/ 1578296 w 1578296"/>
                <a:gd name="connsiteY4" fmla="*/ 295929 h 1329031"/>
                <a:gd name="connsiteX5" fmla="*/ 1220182 w 1578296"/>
                <a:gd name="connsiteY5" fmla="*/ 819946 h 1329031"/>
                <a:gd name="connsiteX6" fmla="*/ 1318940 w 1578296"/>
                <a:gd name="connsiteY6" fmla="*/ 1127029 h 1329031"/>
                <a:gd name="connsiteX7" fmla="*/ 1116938 w 1578296"/>
                <a:gd name="connsiteY7" fmla="*/ 1329031 h 1329031"/>
                <a:gd name="connsiteX8" fmla="*/ 712534 w 1578296"/>
                <a:gd name="connsiteY8" fmla="*/ 1169034 h 1329031"/>
                <a:gd name="connsiteX9" fmla="*/ 320673 w 1578296"/>
                <a:gd name="connsiteY9" fmla="*/ 1250529 h 1329031"/>
                <a:gd name="connsiteX10" fmla="*/ 106955 w 1578296"/>
                <a:gd name="connsiteY10" fmla="*/ 1127029 h 1329031"/>
                <a:gd name="connsiteX11" fmla="*/ 169052 w 1578296"/>
                <a:gd name="connsiteY11" fmla="*/ 651254 h 1329031"/>
                <a:gd name="connsiteX12" fmla="*/ 13944 w 1578296"/>
                <a:gd name="connsiteY12" fmla="*/ 313520 h 1329031"/>
                <a:gd name="connsiteX0" fmla="*/ 1 w 1564353"/>
                <a:gd name="connsiteY0" fmla="*/ 201316 h 1216827"/>
                <a:gd name="connsiteX1" fmla="*/ 566252 w 1564353"/>
                <a:gd name="connsiteY1" fmla="*/ 86862 h 1216827"/>
                <a:gd name="connsiteX2" fmla="*/ 742742 w 1564353"/>
                <a:gd name="connsiteY2" fmla="*/ 17793 h 1216827"/>
                <a:gd name="connsiteX3" fmla="*/ 1420273 w 1564353"/>
                <a:gd name="connsiteY3" fmla="*/ 0 h 1216827"/>
                <a:gd name="connsiteX4" fmla="*/ 1564353 w 1564353"/>
                <a:gd name="connsiteY4" fmla="*/ 183725 h 1216827"/>
                <a:gd name="connsiteX5" fmla="*/ 1206239 w 1564353"/>
                <a:gd name="connsiteY5" fmla="*/ 707742 h 1216827"/>
                <a:gd name="connsiteX6" fmla="*/ 1304997 w 1564353"/>
                <a:gd name="connsiteY6" fmla="*/ 1014825 h 1216827"/>
                <a:gd name="connsiteX7" fmla="*/ 1102995 w 1564353"/>
                <a:gd name="connsiteY7" fmla="*/ 1216827 h 1216827"/>
                <a:gd name="connsiteX8" fmla="*/ 698591 w 1564353"/>
                <a:gd name="connsiteY8" fmla="*/ 1056830 h 1216827"/>
                <a:gd name="connsiteX9" fmla="*/ 306730 w 1564353"/>
                <a:gd name="connsiteY9" fmla="*/ 1138325 h 1216827"/>
                <a:gd name="connsiteX10" fmla="*/ 93012 w 1564353"/>
                <a:gd name="connsiteY10" fmla="*/ 1014825 h 1216827"/>
                <a:gd name="connsiteX11" fmla="*/ 155109 w 1564353"/>
                <a:gd name="connsiteY11" fmla="*/ 539050 h 1216827"/>
                <a:gd name="connsiteX12" fmla="*/ 1 w 1564353"/>
                <a:gd name="connsiteY12" fmla="*/ 201316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62098 w 1471342"/>
                <a:gd name="connsiteY11" fmla="*/ 539050 h 1216827"/>
                <a:gd name="connsiteX12" fmla="*/ 350837 w 1471342"/>
                <a:gd name="connsiteY12" fmla="*/ 444210 h 1216827"/>
                <a:gd name="connsiteX0" fmla="*/ 350837 w 1471342"/>
                <a:gd name="connsiteY0" fmla="*/ 444210 h 1216827"/>
                <a:gd name="connsiteX1" fmla="*/ 473241 w 1471342"/>
                <a:gd name="connsiteY1" fmla="*/ 86862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211986 w 1471342"/>
                <a:gd name="connsiteY6" fmla="*/ 101482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216827"/>
                <a:gd name="connsiteX1" fmla="*/ 472496 w 1471342"/>
                <a:gd name="connsiteY1" fmla="*/ 61794 h 1216827"/>
                <a:gd name="connsiteX2" fmla="*/ 649731 w 1471342"/>
                <a:gd name="connsiteY2" fmla="*/ 17793 h 1216827"/>
                <a:gd name="connsiteX3" fmla="*/ 1327262 w 1471342"/>
                <a:gd name="connsiteY3" fmla="*/ 0 h 1216827"/>
                <a:gd name="connsiteX4" fmla="*/ 1471342 w 1471342"/>
                <a:gd name="connsiteY4" fmla="*/ 183725 h 1216827"/>
                <a:gd name="connsiteX5" fmla="*/ 1113228 w 1471342"/>
                <a:gd name="connsiteY5" fmla="*/ 707742 h 1216827"/>
                <a:gd name="connsiteX6" fmla="*/ 1054661 w 1471342"/>
                <a:gd name="connsiteY6" fmla="*/ 944895 h 1216827"/>
                <a:gd name="connsiteX7" fmla="*/ 1009984 w 1471342"/>
                <a:gd name="connsiteY7" fmla="*/ 1216827 h 1216827"/>
                <a:gd name="connsiteX8" fmla="*/ 605580 w 1471342"/>
                <a:gd name="connsiteY8" fmla="*/ 1056830 h 1216827"/>
                <a:gd name="connsiteX9" fmla="*/ 213719 w 1471342"/>
                <a:gd name="connsiteY9" fmla="*/ 1138325 h 1216827"/>
                <a:gd name="connsiteX10" fmla="*/ 1 w 1471342"/>
                <a:gd name="connsiteY10" fmla="*/ 1014825 h 1216827"/>
                <a:gd name="connsiteX11" fmla="*/ 229683 w 1471342"/>
                <a:gd name="connsiteY11" fmla="*/ 736712 h 1216827"/>
                <a:gd name="connsiteX12" fmla="*/ 350837 w 1471342"/>
                <a:gd name="connsiteY12" fmla="*/ 444210 h 1216827"/>
                <a:gd name="connsiteX0" fmla="*/ 350837 w 1471342"/>
                <a:gd name="connsiteY0" fmla="*/ 444210 h 1148136"/>
                <a:gd name="connsiteX1" fmla="*/ 472496 w 1471342"/>
                <a:gd name="connsiteY1" fmla="*/ 61794 h 1148136"/>
                <a:gd name="connsiteX2" fmla="*/ 649731 w 1471342"/>
                <a:gd name="connsiteY2" fmla="*/ 17793 h 1148136"/>
                <a:gd name="connsiteX3" fmla="*/ 1327262 w 1471342"/>
                <a:gd name="connsiteY3" fmla="*/ 0 h 1148136"/>
                <a:gd name="connsiteX4" fmla="*/ 1471342 w 1471342"/>
                <a:gd name="connsiteY4" fmla="*/ 183725 h 1148136"/>
                <a:gd name="connsiteX5" fmla="*/ 1113228 w 1471342"/>
                <a:gd name="connsiteY5" fmla="*/ 707742 h 1148136"/>
                <a:gd name="connsiteX6" fmla="*/ 1054661 w 1471342"/>
                <a:gd name="connsiteY6" fmla="*/ 944895 h 1148136"/>
                <a:gd name="connsiteX7" fmla="*/ 923852 w 1471342"/>
                <a:gd name="connsiteY7" fmla="*/ 1148136 h 1148136"/>
                <a:gd name="connsiteX8" fmla="*/ 605580 w 1471342"/>
                <a:gd name="connsiteY8" fmla="*/ 1056830 h 1148136"/>
                <a:gd name="connsiteX9" fmla="*/ 213719 w 1471342"/>
                <a:gd name="connsiteY9" fmla="*/ 1138325 h 1148136"/>
                <a:gd name="connsiteX10" fmla="*/ 1 w 1471342"/>
                <a:gd name="connsiteY10" fmla="*/ 1014825 h 1148136"/>
                <a:gd name="connsiteX11" fmla="*/ 229683 w 1471342"/>
                <a:gd name="connsiteY11" fmla="*/ 736712 h 1148136"/>
                <a:gd name="connsiteX12" fmla="*/ 350837 w 1471342"/>
                <a:gd name="connsiteY12" fmla="*/ 444210 h 1148136"/>
                <a:gd name="connsiteX0" fmla="*/ 350837 w 1471342"/>
                <a:gd name="connsiteY0" fmla="*/ 444210 h 1176658"/>
                <a:gd name="connsiteX1" fmla="*/ 472496 w 1471342"/>
                <a:gd name="connsiteY1" fmla="*/ 61794 h 1176658"/>
                <a:gd name="connsiteX2" fmla="*/ 649731 w 1471342"/>
                <a:gd name="connsiteY2" fmla="*/ 17793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44210 h 1176658"/>
                <a:gd name="connsiteX1" fmla="*/ 472496 w 1471342"/>
                <a:gd name="connsiteY1" fmla="*/ 61794 h 1176658"/>
                <a:gd name="connsiteX2" fmla="*/ 914882 w 1471342"/>
                <a:gd name="connsiteY2" fmla="*/ 15570 h 1176658"/>
                <a:gd name="connsiteX3" fmla="*/ 1327262 w 1471342"/>
                <a:gd name="connsiteY3" fmla="*/ 0 h 1176658"/>
                <a:gd name="connsiteX4" fmla="*/ 1471342 w 1471342"/>
                <a:gd name="connsiteY4" fmla="*/ 183725 h 1176658"/>
                <a:gd name="connsiteX5" fmla="*/ 1113228 w 1471342"/>
                <a:gd name="connsiteY5" fmla="*/ 707742 h 1176658"/>
                <a:gd name="connsiteX6" fmla="*/ 1054661 w 1471342"/>
                <a:gd name="connsiteY6" fmla="*/ 944895 h 1176658"/>
                <a:gd name="connsiteX7" fmla="*/ 923852 w 1471342"/>
                <a:gd name="connsiteY7" fmla="*/ 1148136 h 1176658"/>
                <a:gd name="connsiteX8" fmla="*/ 566978 w 1471342"/>
                <a:gd name="connsiteY8" fmla="*/ 1172894 h 1176658"/>
                <a:gd name="connsiteX9" fmla="*/ 213719 w 1471342"/>
                <a:gd name="connsiteY9" fmla="*/ 1138325 h 1176658"/>
                <a:gd name="connsiteX10" fmla="*/ 1 w 1471342"/>
                <a:gd name="connsiteY10" fmla="*/ 1014825 h 1176658"/>
                <a:gd name="connsiteX11" fmla="*/ 229683 w 1471342"/>
                <a:gd name="connsiteY11" fmla="*/ 736712 h 1176658"/>
                <a:gd name="connsiteX12" fmla="*/ 350837 w 1471342"/>
                <a:gd name="connsiteY12" fmla="*/ 444210 h 1176658"/>
                <a:gd name="connsiteX0" fmla="*/ 350837 w 1471342"/>
                <a:gd name="connsiteY0" fmla="*/ 458819 h 1191267"/>
                <a:gd name="connsiteX1" fmla="*/ 472496 w 1471342"/>
                <a:gd name="connsiteY1" fmla="*/ 76403 h 1191267"/>
                <a:gd name="connsiteX2" fmla="*/ 914882 w 1471342"/>
                <a:gd name="connsiteY2" fmla="*/ 30179 h 1191267"/>
                <a:gd name="connsiteX3" fmla="*/ 1327262 w 1471342"/>
                <a:gd name="connsiteY3" fmla="*/ 14609 h 1191267"/>
                <a:gd name="connsiteX4" fmla="*/ 1471342 w 1471342"/>
                <a:gd name="connsiteY4" fmla="*/ 198334 h 1191267"/>
                <a:gd name="connsiteX5" fmla="*/ 1113228 w 1471342"/>
                <a:gd name="connsiteY5" fmla="*/ 722351 h 1191267"/>
                <a:gd name="connsiteX6" fmla="*/ 1054661 w 1471342"/>
                <a:gd name="connsiteY6" fmla="*/ 959504 h 1191267"/>
                <a:gd name="connsiteX7" fmla="*/ 923852 w 1471342"/>
                <a:gd name="connsiteY7" fmla="*/ 1162745 h 1191267"/>
                <a:gd name="connsiteX8" fmla="*/ 566978 w 1471342"/>
                <a:gd name="connsiteY8" fmla="*/ 1187503 h 1191267"/>
                <a:gd name="connsiteX9" fmla="*/ 213719 w 1471342"/>
                <a:gd name="connsiteY9" fmla="*/ 1152934 h 1191267"/>
                <a:gd name="connsiteX10" fmla="*/ 1 w 1471342"/>
                <a:gd name="connsiteY10" fmla="*/ 1029434 h 1191267"/>
                <a:gd name="connsiteX11" fmla="*/ 229683 w 1471342"/>
                <a:gd name="connsiteY11" fmla="*/ 751321 h 1191267"/>
                <a:gd name="connsiteX12" fmla="*/ 350837 w 1471342"/>
                <a:gd name="connsiteY12" fmla="*/ 458819 h 1191267"/>
                <a:gd name="connsiteX0" fmla="*/ 350837 w 1480720"/>
                <a:gd name="connsiteY0" fmla="*/ 458819 h 1191267"/>
                <a:gd name="connsiteX1" fmla="*/ 472496 w 1480720"/>
                <a:gd name="connsiteY1" fmla="*/ 76403 h 1191267"/>
                <a:gd name="connsiteX2" fmla="*/ 914882 w 1480720"/>
                <a:gd name="connsiteY2" fmla="*/ 30179 h 1191267"/>
                <a:gd name="connsiteX3" fmla="*/ 1405738 w 1480720"/>
                <a:gd name="connsiteY3" fmla="*/ 43306 h 1191267"/>
                <a:gd name="connsiteX4" fmla="*/ 1471342 w 1480720"/>
                <a:gd name="connsiteY4" fmla="*/ 198334 h 1191267"/>
                <a:gd name="connsiteX5" fmla="*/ 1113228 w 1480720"/>
                <a:gd name="connsiteY5" fmla="*/ 722351 h 1191267"/>
                <a:gd name="connsiteX6" fmla="*/ 1054661 w 1480720"/>
                <a:gd name="connsiteY6" fmla="*/ 959504 h 1191267"/>
                <a:gd name="connsiteX7" fmla="*/ 923852 w 1480720"/>
                <a:gd name="connsiteY7" fmla="*/ 1162745 h 1191267"/>
                <a:gd name="connsiteX8" fmla="*/ 566978 w 1480720"/>
                <a:gd name="connsiteY8" fmla="*/ 1187503 h 1191267"/>
                <a:gd name="connsiteX9" fmla="*/ 213719 w 1480720"/>
                <a:gd name="connsiteY9" fmla="*/ 1152934 h 1191267"/>
                <a:gd name="connsiteX10" fmla="*/ 1 w 1480720"/>
                <a:gd name="connsiteY10" fmla="*/ 1029434 h 1191267"/>
                <a:gd name="connsiteX11" fmla="*/ 229683 w 1480720"/>
                <a:gd name="connsiteY11" fmla="*/ 751321 h 1191267"/>
                <a:gd name="connsiteX12" fmla="*/ 350837 w 1480720"/>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113228 w 1556357"/>
                <a:gd name="connsiteY5" fmla="*/ 722351 h 1191267"/>
                <a:gd name="connsiteX6" fmla="*/ 1054661 w 1556357"/>
                <a:gd name="connsiteY6" fmla="*/ 959504 h 1191267"/>
                <a:gd name="connsiteX7" fmla="*/ 923852 w 1556357"/>
                <a:gd name="connsiteY7" fmla="*/ 1162745 h 1191267"/>
                <a:gd name="connsiteX8" fmla="*/ 566978 w 1556357"/>
                <a:gd name="connsiteY8" fmla="*/ 1187503 h 1191267"/>
                <a:gd name="connsiteX9" fmla="*/ 213719 w 1556357"/>
                <a:gd name="connsiteY9" fmla="*/ 1152934 h 1191267"/>
                <a:gd name="connsiteX10" fmla="*/ 1 w 1556357"/>
                <a:gd name="connsiteY10" fmla="*/ 1029434 h 1191267"/>
                <a:gd name="connsiteX11" fmla="*/ 229683 w 1556357"/>
                <a:gd name="connsiteY11" fmla="*/ 751321 h 1191267"/>
                <a:gd name="connsiteX12" fmla="*/ 350837 w 1556357"/>
                <a:gd name="connsiteY12"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264226 w 1556357"/>
                <a:gd name="connsiteY5" fmla="*/ 421037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13228 w 1556357"/>
                <a:gd name="connsiteY6" fmla="*/ 722351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54661 w 1556357"/>
                <a:gd name="connsiteY7" fmla="*/ 959504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58819 h 1191267"/>
                <a:gd name="connsiteX1" fmla="*/ 472496 w 1556357"/>
                <a:gd name="connsiteY1" fmla="*/ 76403 h 1191267"/>
                <a:gd name="connsiteX2" fmla="*/ 914882 w 1556357"/>
                <a:gd name="connsiteY2" fmla="*/ 30179 h 1191267"/>
                <a:gd name="connsiteX3" fmla="*/ 1405738 w 1556357"/>
                <a:gd name="connsiteY3" fmla="*/ 43306 h 1191267"/>
                <a:gd name="connsiteX4" fmla="*/ 1556357 w 1556357"/>
                <a:gd name="connsiteY4" fmla="*/ 229422 h 1191267"/>
                <a:gd name="connsiteX5" fmla="*/ 1405387 w 1556357"/>
                <a:gd name="connsiteY5" fmla="*/ 491254 h 1191267"/>
                <a:gd name="connsiteX6" fmla="*/ 1170862 w 1556357"/>
                <a:gd name="connsiteY6" fmla="*/ 811616 h 1191267"/>
                <a:gd name="connsiteX7" fmla="*/ 1095015 w 1556357"/>
                <a:gd name="connsiteY7" fmla="*/ 1011455 h 1191267"/>
                <a:gd name="connsiteX8" fmla="*/ 923852 w 1556357"/>
                <a:gd name="connsiteY8" fmla="*/ 1162745 h 1191267"/>
                <a:gd name="connsiteX9" fmla="*/ 566978 w 1556357"/>
                <a:gd name="connsiteY9" fmla="*/ 1187503 h 1191267"/>
                <a:gd name="connsiteX10" fmla="*/ 213719 w 1556357"/>
                <a:gd name="connsiteY10" fmla="*/ 1152934 h 1191267"/>
                <a:gd name="connsiteX11" fmla="*/ 1 w 1556357"/>
                <a:gd name="connsiteY11" fmla="*/ 1029434 h 1191267"/>
                <a:gd name="connsiteX12" fmla="*/ 229683 w 1556357"/>
                <a:gd name="connsiteY12" fmla="*/ 751321 h 1191267"/>
                <a:gd name="connsiteX13" fmla="*/ 350837 w 1556357"/>
                <a:gd name="connsiteY13" fmla="*/ 458819 h 1191267"/>
                <a:gd name="connsiteX0" fmla="*/ 350837 w 1556357"/>
                <a:gd name="connsiteY0" fmla="*/ 447375 h 1179823"/>
                <a:gd name="connsiteX1" fmla="*/ 579733 w 1556357"/>
                <a:gd name="connsiteY1" fmla="*/ 190960 h 1179823"/>
                <a:gd name="connsiteX2" fmla="*/ 914882 w 1556357"/>
                <a:gd name="connsiteY2" fmla="*/ 18735 h 1179823"/>
                <a:gd name="connsiteX3" fmla="*/ 1405738 w 1556357"/>
                <a:gd name="connsiteY3" fmla="*/ 31862 h 1179823"/>
                <a:gd name="connsiteX4" fmla="*/ 1556357 w 1556357"/>
                <a:gd name="connsiteY4" fmla="*/ 217978 h 1179823"/>
                <a:gd name="connsiteX5" fmla="*/ 1405387 w 1556357"/>
                <a:gd name="connsiteY5" fmla="*/ 479810 h 1179823"/>
                <a:gd name="connsiteX6" fmla="*/ 1170862 w 1556357"/>
                <a:gd name="connsiteY6" fmla="*/ 800172 h 1179823"/>
                <a:gd name="connsiteX7" fmla="*/ 1095015 w 1556357"/>
                <a:gd name="connsiteY7" fmla="*/ 1000011 h 1179823"/>
                <a:gd name="connsiteX8" fmla="*/ 923852 w 1556357"/>
                <a:gd name="connsiteY8" fmla="*/ 1151301 h 1179823"/>
                <a:gd name="connsiteX9" fmla="*/ 566978 w 1556357"/>
                <a:gd name="connsiteY9" fmla="*/ 1176059 h 1179823"/>
                <a:gd name="connsiteX10" fmla="*/ 213719 w 1556357"/>
                <a:gd name="connsiteY10" fmla="*/ 1141490 h 1179823"/>
                <a:gd name="connsiteX11" fmla="*/ 1 w 1556357"/>
                <a:gd name="connsiteY11" fmla="*/ 1017990 h 1179823"/>
                <a:gd name="connsiteX12" fmla="*/ 229683 w 1556357"/>
                <a:gd name="connsiteY12" fmla="*/ 739877 h 1179823"/>
                <a:gd name="connsiteX13" fmla="*/ 350837 w 1556357"/>
                <a:gd name="connsiteY13" fmla="*/ 447375 h 1179823"/>
                <a:gd name="connsiteX0" fmla="*/ 350837 w 1556357"/>
                <a:gd name="connsiteY0" fmla="*/ 415513 h 1147961"/>
                <a:gd name="connsiteX1" fmla="*/ 579733 w 1556357"/>
                <a:gd name="connsiteY1" fmla="*/ 159098 h 1147961"/>
                <a:gd name="connsiteX2" fmla="*/ 1126863 w 1556357"/>
                <a:gd name="connsiteY2" fmla="*/ 45794 h 1147961"/>
                <a:gd name="connsiteX3" fmla="*/ 1405738 w 1556357"/>
                <a:gd name="connsiteY3" fmla="*/ 0 h 1147961"/>
                <a:gd name="connsiteX4" fmla="*/ 1556357 w 1556357"/>
                <a:gd name="connsiteY4" fmla="*/ 186116 h 1147961"/>
                <a:gd name="connsiteX5" fmla="*/ 1405387 w 1556357"/>
                <a:gd name="connsiteY5" fmla="*/ 447948 h 1147961"/>
                <a:gd name="connsiteX6" fmla="*/ 1170862 w 1556357"/>
                <a:gd name="connsiteY6" fmla="*/ 768310 h 1147961"/>
                <a:gd name="connsiteX7" fmla="*/ 1095015 w 1556357"/>
                <a:gd name="connsiteY7" fmla="*/ 968149 h 1147961"/>
                <a:gd name="connsiteX8" fmla="*/ 923852 w 1556357"/>
                <a:gd name="connsiteY8" fmla="*/ 1119439 h 1147961"/>
                <a:gd name="connsiteX9" fmla="*/ 566978 w 1556357"/>
                <a:gd name="connsiteY9" fmla="*/ 1144197 h 1147961"/>
                <a:gd name="connsiteX10" fmla="*/ 213719 w 1556357"/>
                <a:gd name="connsiteY10" fmla="*/ 1109628 h 1147961"/>
                <a:gd name="connsiteX11" fmla="*/ 1 w 1556357"/>
                <a:gd name="connsiteY11" fmla="*/ 986128 h 1147961"/>
                <a:gd name="connsiteX12" fmla="*/ 229683 w 1556357"/>
                <a:gd name="connsiteY12" fmla="*/ 708015 h 1147961"/>
                <a:gd name="connsiteX13" fmla="*/ 350837 w 1556357"/>
                <a:gd name="connsiteY13" fmla="*/ 415513 h 1147961"/>
                <a:gd name="connsiteX0" fmla="*/ 350837 w 1556357"/>
                <a:gd name="connsiteY0" fmla="*/ 415513 h 1182442"/>
                <a:gd name="connsiteX1" fmla="*/ 579733 w 1556357"/>
                <a:gd name="connsiteY1" fmla="*/ 159098 h 1182442"/>
                <a:gd name="connsiteX2" fmla="*/ 1126863 w 1556357"/>
                <a:gd name="connsiteY2" fmla="*/ 45794 h 1182442"/>
                <a:gd name="connsiteX3" fmla="*/ 1405738 w 1556357"/>
                <a:gd name="connsiteY3" fmla="*/ 0 h 1182442"/>
                <a:gd name="connsiteX4" fmla="*/ 1556357 w 1556357"/>
                <a:gd name="connsiteY4" fmla="*/ 186116 h 1182442"/>
                <a:gd name="connsiteX5" fmla="*/ 1405387 w 1556357"/>
                <a:gd name="connsiteY5" fmla="*/ 447948 h 1182442"/>
                <a:gd name="connsiteX6" fmla="*/ 1170862 w 1556357"/>
                <a:gd name="connsiteY6" fmla="*/ 768310 h 1182442"/>
                <a:gd name="connsiteX7" fmla="*/ 1095015 w 1556357"/>
                <a:gd name="connsiteY7" fmla="*/ 968149 h 1182442"/>
                <a:gd name="connsiteX8" fmla="*/ 923852 w 1556357"/>
                <a:gd name="connsiteY8" fmla="*/ 1119439 h 1182442"/>
                <a:gd name="connsiteX9" fmla="*/ 566978 w 1556357"/>
                <a:gd name="connsiteY9" fmla="*/ 1144197 h 1182442"/>
                <a:gd name="connsiteX10" fmla="*/ 209410 w 1556357"/>
                <a:gd name="connsiteY10" fmla="*/ 1182442 h 1182442"/>
                <a:gd name="connsiteX11" fmla="*/ 1 w 1556357"/>
                <a:gd name="connsiteY11" fmla="*/ 986128 h 1182442"/>
                <a:gd name="connsiteX12" fmla="*/ 229683 w 1556357"/>
                <a:gd name="connsiteY12" fmla="*/ 708015 h 1182442"/>
                <a:gd name="connsiteX13" fmla="*/ 350837 w 1556357"/>
                <a:gd name="connsiteY13" fmla="*/ 415513 h 1182442"/>
                <a:gd name="connsiteX0" fmla="*/ 350837 w 1556357"/>
                <a:gd name="connsiteY0" fmla="*/ 415513 h 1211384"/>
                <a:gd name="connsiteX1" fmla="*/ 579733 w 1556357"/>
                <a:gd name="connsiteY1" fmla="*/ 15909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7 w 1556357"/>
                <a:gd name="connsiteY0" fmla="*/ 415513 h 1211384"/>
                <a:gd name="connsiteX1" fmla="*/ 535606 w 1556357"/>
                <a:gd name="connsiteY1" fmla="*/ 34478 h 1211384"/>
                <a:gd name="connsiteX2" fmla="*/ 1126863 w 1556357"/>
                <a:gd name="connsiteY2" fmla="*/ 45794 h 1211384"/>
                <a:gd name="connsiteX3" fmla="*/ 1405738 w 1556357"/>
                <a:gd name="connsiteY3" fmla="*/ 0 h 1211384"/>
                <a:gd name="connsiteX4" fmla="*/ 1556357 w 1556357"/>
                <a:gd name="connsiteY4" fmla="*/ 186116 h 1211384"/>
                <a:gd name="connsiteX5" fmla="*/ 1405387 w 1556357"/>
                <a:gd name="connsiteY5" fmla="*/ 447948 h 1211384"/>
                <a:gd name="connsiteX6" fmla="*/ 1170862 w 1556357"/>
                <a:gd name="connsiteY6" fmla="*/ 768310 h 1211384"/>
                <a:gd name="connsiteX7" fmla="*/ 1095015 w 1556357"/>
                <a:gd name="connsiteY7" fmla="*/ 968149 h 1211384"/>
                <a:gd name="connsiteX8" fmla="*/ 971861 w 1556357"/>
                <a:gd name="connsiteY8" fmla="*/ 1211384 h 1211384"/>
                <a:gd name="connsiteX9" fmla="*/ 566978 w 1556357"/>
                <a:gd name="connsiteY9" fmla="*/ 1144197 h 1211384"/>
                <a:gd name="connsiteX10" fmla="*/ 209410 w 1556357"/>
                <a:gd name="connsiteY10" fmla="*/ 1182442 h 1211384"/>
                <a:gd name="connsiteX11" fmla="*/ 1 w 1556357"/>
                <a:gd name="connsiteY11" fmla="*/ 986128 h 1211384"/>
                <a:gd name="connsiteX12" fmla="*/ 229683 w 1556357"/>
                <a:gd name="connsiteY12" fmla="*/ 708015 h 1211384"/>
                <a:gd name="connsiteX13" fmla="*/ 350837 w 1556357"/>
                <a:gd name="connsiteY13"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405386 w 1556356"/>
                <a:gd name="connsiteY5" fmla="*/ 447948 h 1211384"/>
                <a:gd name="connsiteX6" fmla="*/ 1170861 w 1556356"/>
                <a:gd name="connsiteY6" fmla="*/ 768310 h 1211384"/>
                <a:gd name="connsiteX7" fmla="*/ 1095014 w 1556356"/>
                <a:gd name="connsiteY7" fmla="*/ 968149 h 1211384"/>
                <a:gd name="connsiteX8" fmla="*/ 971860 w 1556356"/>
                <a:gd name="connsiteY8" fmla="*/ 1211384 h 1211384"/>
                <a:gd name="connsiteX9" fmla="*/ 566977 w 1556356"/>
                <a:gd name="connsiteY9" fmla="*/ 1144197 h 1211384"/>
                <a:gd name="connsiteX10" fmla="*/ 209409 w 1556356"/>
                <a:gd name="connsiteY10" fmla="*/ 1182442 h 1211384"/>
                <a:gd name="connsiteX11" fmla="*/ 0 w 1556356"/>
                <a:gd name="connsiteY11" fmla="*/ 986128 h 1211384"/>
                <a:gd name="connsiteX12" fmla="*/ 350836 w 1556356"/>
                <a:gd name="connsiteY12" fmla="*/ 415513 h 1211384"/>
                <a:gd name="connsiteX0" fmla="*/ 350836 w 1556356"/>
                <a:gd name="connsiteY0" fmla="*/ 415513 h 1211384"/>
                <a:gd name="connsiteX1" fmla="*/ 535605 w 1556356"/>
                <a:gd name="connsiteY1" fmla="*/ 34478 h 1211384"/>
                <a:gd name="connsiteX2" fmla="*/ 1126862 w 1556356"/>
                <a:gd name="connsiteY2" fmla="*/ 45794 h 1211384"/>
                <a:gd name="connsiteX3" fmla="*/ 1405737 w 1556356"/>
                <a:gd name="connsiteY3" fmla="*/ 0 h 1211384"/>
                <a:gd name="connsiteX4" fmla="*/ 1556356 w 1556356"/>
                <a:gd name="connsiteY4" fmla="*/ 186116 h 1211384"/>
                <a:gd name="connsiteX5" fmla="*/ 1170861 w 1556356"/>
                <a:gd name="connsiteY5" fmla="*/ 768310 h 1211384"/>
                <a:gd name="connsiteX6" fmla="*/ 1095014 w 1556356"/>
                <a:gd name="connsiteY6" fmla="*/ 968149 h 1211384"/>
                <a:gd name="connsiteX7" fmla="*/ 971860 w 1556356"/>
                <a:gd name="connsiteY7" fmla="*/ 1211384 h 1211384"/>
                <a:gd name="connsiteX8" fmla="*/ 566977 w 1556356"/>
                <a:gd name="connsiteY8" fmla="*/ 1144197 h 1211384"/>
                <a:gd name="connsiteX9" fmla="*/ 209409 w 1556356"/>
                <a:gd name="connsiteY9" fmla="*/ 1182442 h 1211384"/>
                <a:gd name="connsiteX10" fmla="*/ 0 w 1556356"/>
                <a:gd name="connsiteY10" fmla="*/ 986128 h 1211384"/>
                <a:gd name="connsiteX11" fmla="*/ 350836 w 1556356"/>
                <a:gd name="connsiteY11" fmla="*/ 415513 h 1211384"/>
                <a:gd name="connsiteX0" fmla="*/ 350836 w 1556356"/>
                <a:gd name="connsiteY0" fmla="*/ 415513 h 1182442"/>
                <a:gd name="connsiteX1" fmla="*/ 535605 w 1556356"/>
                <a:gd name="connsiteY1" fmla="*/ 34478 h 1182442"/>
                <a:gd name="connsiteX2" fmla="*/ 1126862 w 1556356"/>
                <a:gd name="connsiteY2" fmla="*/ 45794 h 1182442"/>
                <a:gd name="connsiteX3" fmla="*/ 1405737 w 1556356"/>
                <a:gd name="connsiteY3" fmla="*/ 0 h 1182442"/>
                <a:gd name="connsiteX4" fmla="*/ 1556356 w 1556356"/>
                <a:gd name="connsiteY4" fmla="*/ 186116 h 1182442"/>
                <a:gd name="connsiteX5" fmla="*/ 1170861 w 1556356"/>
                <a:gd name="connsiteY5" fmla="*/ 768310 h 1182442"/>
                <a:gd name="connsiteX6" fmla="*/ 1095014 w 1556356"/>
                <a:gd name="connsiteY6" fmla="*/ 968149 h 1182442"/>
                <a:gd name="connsiteX7" fmla="*/ 566977 w 1556356"/>
                <a:gd name="connsiteY7" fmla="*/ 1144197 h 1182442"/>
                <a:gd name="connsiteX8" fmla="*/ 209409 w 1556356"/>
                <a:gd name="connsiteY8" fmla="*/ 1182442 h 1182442"/>
                <a:gd name="connsiteX9" fmla="*/ 0 w 1556356"/>
                <a:gd name="connsiteY9" fmla="*/ 986128 h 1182442"/>
                <a:gd name="connsiteX10" fmla="*/ 350836 w 1556356"/>
                <a:gd name="connsiteY10" fmla="*/ 415513 h 1182442"/>
                <a:gd name="connsiteX0" fmla="*/ 350836 w 1556356"/>
                <a:gd name="connsiteY0" fmla="*/ 415513 h 1240940"/>
                <a:gd name="connsiteX1" fmla="*/ 535605 w 1556356"/>
                <a:gd name="connsiteY1" fmla="*/ 34478 h 1240940"/>
                <a:gd name="connsiteX2" fmla="*/ 1126862 w 1556356"/>
                <a:gd name="connsiteY2" fmla="*/ 45794 h 1240940"/>
                <a:gd name="connsiteX3" fmla="*/ 1405737 w 1556356"/>
                <a:gd name="connsiteY3" fmla="*/ 0 h 1240940"/>
                <a:gd name="connsiteX4" fmla="*/ 1556356 w 1556356"/>
                <a:gd name="connsiteY4" fmla="*/ 186116 h 1240940"/>
                <a:gd name="connsiteX5" fmla="*/ 1170861 w 1556356"/>
                <a:gd name="connsiteY5" fmla="*/ 768310 h 1240940"/>
                <a:gd name="connsiteX6" fmla="*/ 957169 w 1556356"/>
                <a:gd name="connsiteY6" fmla="*/ 1227693 h 1240940"/>
                <a:gd name="connsiteX7" fmla="*/ 566977 w 1556356"/>
                <a:gd name="connsiteY7" fmla="*/ 1144197 h 1240940"/>
                <a:gd name="connsiteX8" fmla="*/ 209409 w 1556356"/>
                <a:gd name="connsiteY8" fmla="*/ 1182442 h 1240940"/>
                <a:gd name="connsiteX9" fmla="*/ 0 w 1556356"/>
                <a:gd name="connsiteY9" fmla="*/ 986128 h 1240940"/>
                <a:gd name="connsiteX10" fmla="*/ 350836 w 1556356"/>
                <a:gd name="connsiteY10" fmla="*/ 415513 h 12409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56356" h="1240940">
                  <a:moveTo>
                    <a:pt x="350836" y="415513"/>
                  </a:moveTo>
                  <a:cubicBezTo>
                    <a:pt x="350836" y="303950"/>
                    <a:pt x="424042" y="34478"/>
                    <a:pt x="535605" y="34478"/>
                  </a:cubicBezTo>
                  <a:cubicBezTo>
                    <a:pt x="670834" y="41786"/>
                    <a:pt x="762745" y="-45215"/>
                    <a:pt x="1126862" y="45794"/>
                  </a:cubicBezTo>
                  <a:lnTo>
                    <a:pt x="1405737" y="0"/>
                  </a:lnTo>
                  <a:cubicBezTo>
                    <a:pt x="1517300" y="0"/>
                    <a:pt x="1556356" y="74553"/>
                    <a:pt x="1556356" y="186116"/>
                  </a:cubicBezTo>
                  <a:cubicBezTo>
                    <a:pt x="1517210" y="314168"/>
                    <a:pt x="1247751" y="637971"/>
                    <a:pt x="1170861" y="768310"/>
                  </a:cubicBezTo>
                  <a:lnTo>
                    <a:pt x="957169" y="1227693"/>
                  </a:lnTo>
                  <a:cubicBezTo>
                    <a:pt x="856522" y="1290341"/>
                    <a:pt x="714578" y="1108482"/>
                    <a:pt x="566977" y="1144197"/>
                  </a:cubicBezTo>
                  <a:lnTo>
                    <a:pt x="209409" y="1182442"/>
                  </a:lnTo>
                  <a:cubicBezTo>
                    <a:pt x="97846" y="1182442"/>
                    <a:pt x="0" y="1097691"/>
                    <a:pt x="0" y="986128"/>
                  </a:cubicBezTo>
                  <a:cubicBezTo>
                    <a:pt x="23571" y="858307"/>
                    <a:pt x="261568" y="574121"/>
                    <a:pt x="350836" y="415513"/>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3" name="Rectangle: Rounded Corners 8">
              <a:extLst>
                <a:ext uri="{FF2B5EF4-FFF2-40B4-BE49-F238E27FC236}">
                  <a16:creationId xmlns:a16="http://schemas.microsoft.com/office/drawing/2014/main" id="{5BB30187-9949-4550-A87B-8A8DBDC28BA6}"/>
                </a:ext>
              </a:extLst>
            </p:cNvPr>
            <p:cNvSpPr/>
            <p:nvPr/>
          </p:nvSpPr>
          <p:spPr>
            <a:xfrm rot="902182">
              <a:off x="6286147" y="630568"/>
              <a:ext cx="1401437" cy="446445"/>
            </a:xfrm>
            <a:custGeom>
              <a:avLst/>
              <a:gdLst>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0 w 1211985"/>
                <a:gd name="connsiteY8" fmla="*/ 202002 h 1255558"/>
                <a:gd name="connsiteX0" fmla="*/ 0 w 1211985"/>
                <a:gd name="connsiteY0" fmla="*/ 202002 h 1255558"/>
                <a:gd name="connsiteX1" fmla="*/ 202002 w 1211985"/>
                <a:gd name="connsiteY1" fmla="*/ 0 h 1255558"/>
                <a:gd name="connsiteX2" fmla="*/ 1009983 w 1211985"/>
                <a:gd name="connsiteY2" fmla="*/ 0 h 1255558"/>
                <a:gd name="connsiteX3" fmla="*/ 1211985 w 1211985"/>
                <a:gd name="connsiteY3" fmla="*/ 202002 h 1255558"/>
                <a:gd name="connsiteX4" fmla="*/ 1211985 w 1211985"/>
                <a:gd name="connsiteY4" fmla="*/ 1053556 h 1255558"/>
                <a:gd name="connsiteX5" fmla="*/ 1009983 w 1211985"/>
                <a:gd name="connsiteY5" fmla="*/ 1255558 h 1255558"/>
                <a:gd name="connsiteX6" fmla="*/ 202002 w 1211985"/>
                <a:gd name="connsiteY6" fmla="*/ 1255558 h 1255558"/>
                <a:gd name="connsiteX7" fmla="*/ 0 w 1211985"/>
                <a:gd name="connsiteY7" fmla="*/ 1053556 h 1255558"/>
                <a:gd name="connsiteX8" fmla="*/ 169339 w 1211985"/>
                <a:gd name="connsiteY8" fmla="*/ 586706 h 1255558"/>
                <a:gd name="connsiteX9" fmla="*/ 0 w 1211985"/>
                <a:gd name="connsiteY9"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9983 w 1211985"/>
                <a:gd name="connsiteY3" fmla="*/ 0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84708 w 1211985"/>
                <a:gd name="connsiteY2" fmla="*/ 217527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211985 w 1211985"/>
                <a:gd name="connsiteY5" fmla="*/ 1053556 h 1255558"/>
                <a:gd name="connsiteX6" fmla="*/ 1009983 w 1211985"/>
                <a:gd name="connsiteY6" fmla="*/ 1255558 h 1255558"/>
                <a:gd name="connsiteX7" fmla="*/ 202002 w 1211985"/>
                <a:gd name="connsiteY7" fmla="*/ 1255558 h 1255558"/>
                <a:gd name="connsiteX8" fmla="*/ 0 w 1211985"/>
                <a:gd name="connsiteY8" fmla="*/ 1053556 h 1255558"/>
                <a:gd name="connsiteX9" fmla="*/ 169339 w 1211985"/>
                <a:gd name="connsiteY9" fmla="*/ 586706 h 1255558"/>
                <a:gd name="connsiteX10" fmla="*/ 0 w 1211985"/>
                <a:gd name="connsiteY10"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02002 w 1211985"/>
                <a:gd name="connsiteY8" fmla="*/ 1255558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169339 w 1211985"/>
                <a:gd name="connsiteY10" fmla="*/ 586706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01988 w 1211985"/>
                <a:gd name="connsiteY3" fmla="*/ 116822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213718 w 1211985"/>
                <a:gd name="connsiteY8" fmla="*/ 1177056 h 1255558"/>
                <a:gd name="connsiteX9" fmla="*/ 0 w 1211985"/>
                <a:gd name="connsiteY9" fmla="*/ 1053556 h 1255558"/>
                <a:gd name="connsiteX10" fmla="*/ 62097 w 1211985"/>
                <a:gd name="connsiteY10" fmla="*/ 577781 h 1255558"/>
                <a:gd name="connsiteX11" fmla="*/ 0 w 1211985"/>
                <a:gd name="connsiteY11" fmla="*/ 202002 h 1255558"/>
                <a:gd name="connsiteX0" fmla="*/ 0 w 1211985"/>
                <a:gd name="connsiteY0" fmla="*/ 202002 h 1255558"/>
                <a:gd name="connsiteX1" fmla="*/ 202002 w 1211985"/>
                <a:gd name="connsiteY1" fmla="*/ 0 h 1255558"/>
                <a:gd name="connsiteX2" fmla="*/ 649730 w 1211985"/>
                <a:gd name="connsiteY2" fmla="*/ 56524 h 1255558"/>
                <a:gd name="connsiteX3" fmla="*/ 1032866 w 1211985"/>
                <a:gd name="connsiteY3" fmla="*/ 36459 h 1255558"/>
                <a:gd name="connsiteX4" fmla="*/ 1211985 w 1211985"/>
                <a:gd name="connsiteY4" fmla="*/ 202002 h 1255558"/>
                <a:gd name="connsiteX5" fmla="*/ 1113227 w 1211985"/>
                <a:gd name="connsiteY5" fmla="*/ 746473 h 1255558"/>
                <a:gd name="connsiteX6" fmla="*/ 1211985 w 1211985"/>
                <a:gd name="connsiteY6" fmla="*/ 1053556 h 1255558"/>
                <a:gd name="connsiteX7" fmla="*/ 1009983 w 1211985"/>
                <a:gd name="connsiteY7" fmla="*/ 1255558 h 1255558"/>
                <a:gd name="connsiteX8" fmla="*/ 605579 w 1211985"/>
                <a:gd name="connsiteY8" fmla="*/ 1095561 h 1255558"/>
                <a:gd name="connsiteX9" fmla="*/ 213718 w 1211985"/>
                <a:gd name="connsiteY9" fmla="*/ 1177056 h 1255558"/>
                <a:gd name="connsiteX10" fmla="*/ 0 w 1211985"/>
                <a:gd name="connsiteY10" fmla="*/ 1053556 h 1255558"/>
                <a:gd name="connsiteX11" fmla="*/ 62097 w 1211985"/>
                <a:gd name="connsiteY11" fmla="*/ 577781 h 1255558"/>
                <a:gd name="connsiteX12" fmla="*/ 0 w 1211985"/>
                <a:gd name="connsiteY12" fmla="*/ 202002 h 1255558"/>
                <a:gd name="connsiteX0" fmla="*/ 78711 w 1290696"/>
                <a:gd name="connsiteY0" fmla="*/ 275475 h 1329031"/>
                <a:gd name="connsiteX1" fmla="*/ 41483 w 1290696"/>
                <a:gd name="connsiteY1" fmla="*/ 0 h 1329031"/>
                <a:gd name="connsiteX2" fmla="*/ 728441 w 1290696"/>
                <a:gd name="connsiteY2" fmla="*/ 129997 h 1329031"/>
                <a:gd name="connsiteX3" fmla="*/ 1111577 w 1290696"/>
                <a:gd name="connsiteY3" fmla="*/ 109932 h 1329031"/>
                <a:gd name="connsiteX4" fmla="*/ 1290696 w 1290696"/>
                <a:gd name="connsiteY4" fmla="*/ 275475 h 1329031"/>
                <a:gd name="connsiteX5" fmla="*/ 1191938 w 1290696"/>
                <a:gd name="connsiteY5" fmla="*/ 819946 h 1329031"/>
                <a:gd name="connsiteX6" fmla="*/ 1290696 w 1290696"/>
                <a:gd name="connsiteY6" fmla="*/ 1127029 h 1329031"/>
                <a:gd name="connsiteX7" fmla="*/ 1088694 w 1290696"/>
                <a:gd name="connsiteY7" fmla="*/ 1329031 h 1329031"/>
                <a:gd name="connsiteX8" fmla="*/ 684290 w 1290696"/>
                <a:gd name="connsiteY8" fmla="*/ 1169034 h 1329031"/>
                <a:gd name="connsiteX9" fmla="*/ 292429 w 1290696"/>
                <a:gd name="connsiteY9" fmla="*/ 1250529 h 1329031"/>
                <a:gd name="connsiteX10" fmla="*/ 78711 w 1290696"/>
                <a:gd name="connsiteY10" fmla="*/ 1127029 h 1329031"/>
                <a:gd name="connsiteX11" fmla="*/ 140808 w 1290696"/>
                <a:gd name="connsiteY11" fmla="*/ 651254 h 1329031"/>
                <a:gd name="connsiteX12" fmla="*/ 78711 w 1290696"/>
                <a:gd name="connsiteY12" fmla="*/ 275475 h 1329031"/>
                <a:gd name="connsiteX0" fmla="*/ 13944 w 1318940"/>
                <a:gd name="connsiteY0" fmla="*/ 313520 h 1329031"/>
                <a:gd name="connsiteX1" fmla="*/ 69727 w 1318940"/>
                <a:gd name="connsiteY1" fmla="*/ 0 h 1329031"/>
                <a:gd name="connsiteX2" fmla="*/ 756685 w 1318940"/>
                <a:gd name="connsiteY2" fmla="*/ 129997 h 1329031"/>
                <a:gd name="connsiteX3" fmla="*/ 1139821 w 1318940"/>
                <a:gd name="connsiteY3" fmla="*/ 109932 h 1329031"/>
                <a:gd name="connsiteX4" fmla="*/ 1318940 w 1318940"/>
                <a:gd name="connsiteY4" fmla="*/ 275475 h 1329031"/>
                <a:gd name="connsiteX5" fmla="*/ 1220182 w 1318940"/>
                <a:gd name="connsiteY5" fmla="*/ 819946 h 1329031"/>
                <a:gd name="connsiteX6" fmla="*/ 1318940 w 1318940"/>
                <a:gd name="connsiteY6" fmla="*/ 1127029 h 1329031"/>
                <a:gd name="connsiteX7" fmla="*/ 1116938 w 1318940"/>
                <a:gd name="connsiteY7" fmla="*/ 1329031 h 1329031"/>
                <a:gd name="connsiteX8" fmla="*/ 712534 w 1318940"/>
                <a:gd name="connsiteY8" fmla="*/ 1169034 h 1329031"/>
                <a:gd name="connsiteX9" fmla="*/ 320673 w 1318940"/>
                <a:gd name="connsiteY9" fmla="*/ 1250529 h 1329031"/>
                <a:gd name="connsiteX10" fmla="*/ 106955 w 1318940"/>
                <a:gd name="connsiteY10" fmla="*/ 1127029 h 1329031"/>
                <a:gd name="connsiteX11" fmla="*/ 169052 w 1318940"/>
                <a:gd name="connsiteY11" fmla="*/ 651254 h 1329031"/>
                <a:gd name="connsiteX12" fmla="*/ 13944 w 1318940"/>
                <a:gd name="connsiteY12" fmla="*/ 313520 h 1329031"/>
                <a:gd name="connsiteX0" fmla="*/ 13944 w 1318940"/>
                <a:gd name="connsiteY0" fmla="*/ 339020 h 1354531"/>
                <a:gd name="connsiteX1" fmla="*/ 69727 w 1318940"/>
                <a:gd name="connsiteY1" fmla="*/ 25500 h 1354531"/>
                <a:gd name="connsiteX2" fmla="*/ 926717 w 1318940"/>
                <a:gd name="connsiteY2" fmla="*/ 912 h 1354531"/>
                <a:gd name="connsiteX3" fmla="*/ 1139821 w 1318940"/>
                <a:gd name="connsiteY3" fmla="*/ 135432 h 1354531"/>
                <a:gd name="connsiteX4" fmla="*/ 1318940 w 1318940"/>
                <a:gd name="connsiteY4" fmla="*/ 300975 h 1354531"/>
                <a:gd name="connsiteX5" fmla="*/ 1220182 w 1318940"/>
                <a:gd name="connsiteY5" fmla="*/ 845446 h 1354531"/>
                <a:gd name="connsiteX6" fmla="*/ 1318940 w 1318940"/>
                <a:gd name="connsiteY6" fmla="*/ 1152529 h 1354531"/>
                <a:gd name="connsiteX7" fmla="*/ 1116938 w 1318940"/>
                <a:gd name="connsiteY7" fmla="*/ 1354531 h 1354531"/>
                <a:gd name="connsiteX8" fmla="*/ 712534 w 1318940"/>
                <a:gd name="connsiteY8" fmla="*/ 1194534 h 1354531"/>
                <a:gd name="connsiteX9" fmla="*/ 320673 w 1318940"/>
                <a:gd name="connsiteY9" fmla="*/ 1276029 h 1354531"/>
                <a:gd name="connsiteX10" fmla="*/ 106955 w 1318940"/>
                <a:gd name="connsiteY10" fmla="*/ 1152529 h 1354531"/>
                <a:gd name="connsiteX11" fmla="*/ 169052 w 1318940"/>
                <a:gd name="connsiteY11" fmla="*/ 676754 h 1354531"/>
                <a:gd name="connsiteX12" fmla="*/ 13944 w 1318940"/>
                <a:gd name="connsiteY12" fmla="*/ 339020 h 1354531"/>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220182 w 1538838"/>
                <a:gd name="connsiteY5" fmla="*/ 976915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13944 w 1538838"/>
                <a:gd name="connsiteY0" fmla="*/ 470489 h 1486000"/>
                <a:gd name="connsiteX1" fmla="*/ 69727 w 1538838"/>
                <a:gd name="connsiteY1" fmla="*/ 156969 h 1486000"/>
                <a:gd name="connsiteX2" fmla="*/ 926717 w 1538838"/>
                <a:gd name="connsiteY2" fmla="*/ 132381 h 1486000"/>
                <a:gd name="connsiteX3" fmla="*/ 1514430 w 1538838"/>
                <a:gd name="connsiteY3" fmla="*/ 0 h 1486000"/>
                <a:gd name="connsiteX4" fmla="*/ 1318940 w 1538838"/>
                <a:gd name="connsiteY4" fmla="*/ 432444 h 1486000"/>
                <a:gd name="connsiteX5" fmla="*/ 1060661 w 1538838"/>
                <a:gd name="connsiteY5" fmla="*/ 638081 h 1486000"/>
                <a:gd name="connsiteX6" fmla="*/ 1318940 w 1538838"/>
                <a:gd name="connsiteY6" fmla="*/ 1283998 h 1486000"/>
                <a:gd name="connsiteX7" fmla="*/ 1116938 w 1538838"/>
                <a:gd name="connsiteY7" fmla="*/ 1486000 h 1486000"/>
                <a:gd name="connsiteX8" fmla="*/ 712534 w 1538838"/>
                <a:gd name="connsiteY8" fmla="*/ 1326003 h 1486000"/>
                <a:gd name="connsiteX9" fmla="*/ 320673 w 1538838"/>
                <a:gd name="connsiteY9" fmla="*/ 1407498 h 1486000"/>
                <a:gd name="connsiteX10" fmla="*/ 106955 w 1538838"/>
                <a:gd name="connsiteY10" fmla="*/ 1283998 h 1486000"/>
                <a:gd name="connsiteX11" fmla="*/ 169052 w 1538838"/>
                <a:gd name="connsiteY11" fmla="*/ 808223 h 1486000"/>
                <a:gd name="connsiteX12" fmla="*/ 13944 w 1538838"/>
                <a:gd name="connsiteY12" fmla="*/ 470489 h 1486000"/>
                <a:gd name="connsiteX0" fmla="*/ 0 w 1689222"/>
                <a:gd name="connsiteY0" fmla="*/ 478733 h 1486000"/>
                <a:gd name="connsiteX1" fmla="*/ 220111 w 1689222"/>
                <a:gd name="connsiteY1" fmla="*/ 156969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0 w 1689222"/>
                <a:gd name="connsiteY0" fmla="*/ 478733 h 1486000"/>
                <a:gd name="connsiteX1" fmla="*/ 582755 w 1689222"/>
                <a:gd name="connsiteY1" fmla="*/ 193503 h 1486000"/>
                <a:gd name="connsiteX2" fmla="*/ 1077101 w 1689222"/>
                <a:gd name="connsiteY2" fmla="*/ 132381 h 1486000"/>
                <a:gd name="connsiteX3" fmla="*/ 1664814 w 1689222"/>
                <a:gd name="connsiteY3" fmla="*/ 0 h 1486000"/>
                <a:gd name="connsiteX4" fmla="*/ 1469324 w 1689222"/>
                <a:gd name="connsiteY4" fmla="*/ 432444 h 1486000"/>
                <a:gd name="connsiteX5" fmla="*/ 1211045 w 1689222"/>
                <a:gd name="connsiteY5" fmla="*/ 638081 h 1486000"/>
                <a:gd name="connsiteX6" fmla="*/ 1469324 w 1689222"/>
                <a:gd name="connsiteY6" fmla="*/ 1283998 h 1486000"/>
                <a:gd name="connsiteX7" fmla="*/ 1267322 w 1689222"/>
                <a:gd name="connsiteY7" fmla="*/ 1486000 h 1486000"/>
                <a:gd name="connsiteX8" fmla="*/ 862918 w 1689222"/>
                <a:gd name="connsiteY8" fmla="*/ 1326003 h 1486000"/>
                <a:gd name="connsiteX9" fmla="*/ 471057 w 1689222"/>
                <a:gd name="connsiteY9" fmla="*/ 1407498 h 1486000"/>
                <a:gd name="connsiteX10" fmla="*/ 257339 w 1689222"/>
                <a:gd name="connsiteY10" fmla="*/ 1283998 h 1486000"/>
                <a:gd name="connsiteX11" fmla="*/ 319436 w 1689222"/>
                <a:gd name="connsiteY11" fmla="*/ 808223 h 1486000"/>
                <a:gd name="connsiteX12" fmla="*/ 0 w 168922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354849 w 1786732"/>
                <a:gd name="connsiteY10" fmla="*/ 1283998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68567 w 1786732"/>
                <a:gd name="connsiteY9" fmla="*/ 1407498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568567 w 1786732"/>
                <a:gd name="connsiteY10" fmla="*/ 1407498 h 1486000"/>
                <a:gd name="connsiteX11" fmla="*/ 631228 w 1786732"/>
                <a:gd name="connsiteY11" fmla="*/ 677033 h 1486000"/>
                <a:gd name="connsiteX12" fmla="*/ 0 w 1786732"/>
                <a:gd name="connsiteY12" fmla="*/ 710811 h 1486000"/>
                <a:gd name="connsiteX13" fmla="*/ 97510 w 1786732"/>
                <a:gd name="connsiteY13"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3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01402 w 1786732"/>
                <a:gd name="connsiteY9" fmla="*/ 1389017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591245 w 1786732"/>
                <a:gd name="connsiteY9" fmla="*/ 1385092 h 1486000"/>
                <a:gd name="connsiteX10" fmla="*/ 631228 w 1786732"/>
                <a:gd name="connsiteY10" fmla="*/ 677033 h 1486000"/>
                <a:gd name="connsiteX11" fmla="*/ 0 w 1786732"/>
                <a:gd name="connsiteY11" fmla="*/ 710811 h 1486000"/>
                <a:gd name="connsiteX12" fmla="*/ 97510 w 1786732"/>
                <a:gd name="connsiteY12"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960428 w 1786732"/>
                <a:gd name="connsiteY8" fmla="*/ 1326003 h 1486000"/>
                <a:gd name="connsiteX9" fmla="*/ 631228 w 1786732"/>
                <a:gd name="connsiteY9" fmla="*/ 677033 h 1486000"/>
                <a:gd name="connsiteX10" fmla="*/ 0 w 1786732"/>
                <a:gd name="connsiteY10" fmla="*/ 710811 h 1486000"/>
                <a:gd name="connsiteX11" fmla="*/ 97510 w 1786732"/>
                <a:gd name="connsiteY11" fmla="*/ 478733 h 1486000"/>
                <a:gd name="connsiteX0" fmla="*/ 97510 w 1786732"/>
                <a:gd name="connsiteY0" fmla="*/ 478733 h 1486000"/>
                <a:gd name="connsiteX1" fmla="*/ 680265 w 1786732"/>
                <a:gd name="connsiteY1" fmla="*/ 193503 h 1486000"/>
                <a:gd name="connsiteX2" fmla="*/ 1174611 w 1786732"/>
                <a:gd name="connsiteY2" fmla="*/ 132381 h 1486000"/>
                <a:gd name="connsiteX3" fmla="*/ 1762324 w 1786732"/>
                <a:gd name="connsiteY3" fmla="*/ 0 h 1486000"/>
                <a:gd name="connsiteX4" fmla="*/ 1566834 w 1786732"/>
                <a:gd name="connsiteY4" fmla="*/ 432444 h 1486000"/>
                <a:gd name="connsiteX5" fmla="*/ 1308555 w 1786732"/>
                <a:gd name="connsiteY5" fmla="*/ 638081 h 1486000"/>
                <a:gd name="connsiteX6" fmla="*/ 1566834 w 1786732"/>
                <a:gd name="connsiteY6" fmla="*/ 1283998 h 1486000"/>
                <a:gd name="connsiteX7" fmla="*/ 1364832 w 1786732"/>
                <a:gd name="connsiteY7" fmla="*/ 1486000 h 1486000"/>
                <a:gd name="connsiteX8" fmla="*/ 631228 w 1786732"/>
                <a:gd name="connsiteY8" fmla="*/ 677033 h 1486000"/>
                <a:gd name="connsiteX9" fmla="*/ 0 w 1786732"/>
                <a:gd name="connsiteY9" fmla="*/ 710811 h 1486000"/>
                <a:gd name="connsiteX10" fmla="*/ 97510 w 1786732"/>
                <a:gd name="connsiteY10" fmla="*/ 478733 h 1486000"/>
                <a:gd name="connsiteX0" fmla="*/ 97510 w 1786732"/>
                <a:gd name="connsiteY0" fmla="*/ 478733 h 1284059"/>
                <a:gd name="connsiteX1" fmla="*/ 680265 w 1786732"/>
                <a:gd name="connsiteY1" fmla="*/ 193503 h 1284059"/>
                <a:gd name="connsiteX2" fmla="*/ 1174611 w 1786732"/>
                <a:gd name="connsiteY2" fmla="*/ 132381 h 1284059"/>
                <a:gd name="connsiteX3" fmla="*/ 1762324 w 1786732"/>
                <a:gd name="connsiteY3" fmla="*/ 0 h 1284059"/>
                <a:gd name="connsiteX4" fmla="*/ 1566834 w 1786732"/>
                <a:gd name="connsiteY4" fmla="*/ 432444 h 1284059"/>
                <a:gd name="connsiteX5" fmla="*/ 1308555 w 1786732"/>
                <a:gd name="connsiteY5" fmla="*/ 638081 h 1284059"/>
                <a:gd name="connsiteX6" fmla="*/ 1566834 w 1786732"/>
                <a:gd name="connsiteY6" fmla="*/ 1283998 h 1284059"/>
                <a:gd name="connsiteX7" fmla="*/ 631228 w 1786732"/>
                <a:gd name="connsiteY7" fmla="*/ 677033 h 1284059"/>
                <a:gd name="connsiteX8" fmla="*/ 0 w 1786732"/>
                <a:gd name="connsiteY8" fmla="*/ 710811 h 1284059"/>
                <a:gd name="connsiteX9" fmla="*/ 97510 w 1786732"/>
                <a:gd name="connsiteY9" fmla="*/ 478733 h 128405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786732"/>
                <a:gd name="connsiteY0" fmla="*/ 478733 h 757069"/>
                <a:gd name="connsiteX1" fmla="*/ 680265 w 1786732"/>
                <a:gd name="connsiteY1" fmla="*/ 193503 h 757069"/>
                <a:gd name="connsiteX2" fmla="*/ 1174611 w 1786732"/>
                <a:gd name="connsiteY2" fmla="*/ 132381 h 757069"/>
                <a:gd name="connsiteX3" fmla="*/ 1762324 w 1786732"/>
                <a:gd name="connsiteY3" fmla="*/ 0 h 757069"/>
                <a:gd name="connsiteX4" fmla="*/ 1566834 w 1786732"/>
                <a:gd name="connsiteY4" fmla="*/ 432444 h 757069"/>
                <a:gd name="connsiteX5" fmla="*/ 1308555 w 1786732"/>
                <a:gd name="connsiteY5" fmla="*/ 638081 h 757069"/>
                <a:gd name="connsiteX6" fmla="*/ 631228 w 1786732"/>
                <a:gd name="connsiteY6" fmla="*/ 677033 h 757069"/>
                <a:gd name="connsiteX7" fmla="*/ 0 w 1786732"/>
                <a:gd name="connsiteY7" fmla="*/ 710811 h 757069"/>
                <a:gd name="connsiteX8" fmla="*/ 97510 w 1786732"/>
                <a:gd name="connsiteY8" fmla="*/ 478733 h 757069"/>
                <a:gd name="connsiteX0" fmla="*/ 97510 w 1969595"/>
                <a:gd name="connsiteY0" fmla="*/ 480165 h 758501"/>
                <a:gd name="connsiteX1" fmla="*/ 680265 w 1969595"/>
                <a:gd name="connsiteY1" fmla="*/ 194935 h 758501"/>
                <a:gd name="connsiteX2" fmla="*/ 1174611 w 1969595"/>
                <a:gd name="connsiteY2" fmla="*/ 133813 h 758501"/>
                <a:gd name="connsiteX3" fmla="*/ 1762324 w 1969595"/>
                <a:gd name="connsiteY3" fmla="*/ 1432 h 758501"/>
                <a:gd name="connsiteX4" fmla="*/ 1964789 w 1969595"/>
                <a:gd name="connsiteY4" fmla="*/ 75221 h 758501"/>
                <a:gd name="connsiteX5" fmla="*/ 1566834 w 1969595"/>
                <a:gd name="connsiteY5" fmla="*/ 433876 h 758501"/>
                <a:gd name="connsiteX6" fmla="*/ 1308555 w 1969595"/>
                <a:gd name="connsiteY6" fmla="*/ 639513 h 758501"/>
                <a:gd name="connsiteX7" fmla="*/ 631228 w 1969595"/>
                <a:gd name="connsiteY7" fmla="*/ 678465 h 758501"/>
                <a:gd name="connsiteX8" fmla="*/ 0 w 1969595"/>
                <a:gd name="connsiteY8" fmla="*/ 712243 h 758501"/>
                <a:gd name="connsiteX9" fmla="*/ 97510 w 1969595"/>
                <a:gd name="connsiteY9" fmla="*/ 480165 h 758501"/>
                <a:gd name="connsiteX0" fmla="*/ 97510 w 1968741"/>
                <a:gd name="connsiteY0" fmla="*/ 440008 h 718344"/>
                <a:gd name="connsiteX1" fmla="*/ 680265 w 1968741"/>
                <a:gd name="connsiteY1" fmla="*/ 154778 h 718344"/>
                <a:gd name="connsiteX2" fmla="*/ 1174611 w 1968741"/>
                <a:gd name="connsiteY2" fmla="*/ 93656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 name="connsiteX0" fmla="*/ 97510 w 1968741"/>
                <a:gd name="connsiteY0" fmla="*/ 440008 h 718344"/>
                <a:gd name="connsiteX1" fmla="*/ 680265 w 1968741"/>
                <a:gd name="connsiteY1" fmla="*/ 154778 h 718344"/>
                <a:gd name="connsiteX2" fmla="*/ 1146534 w 1968741"/>
                <a:gd name="connsiteY2" fmla="*/ 144611 h 718344"/>
                <a:gd name="connsiteX3" fmla="*/ 1725848 w 1968741"/>
                <a:gd name="connsiteY3" fmla="*/ 28922 h 718344"/>
                <a:gd name="connsiteX4" fmla="*/ 1964789 w 1968741"/>
                <a:gd name="connsiteY4" fmla="*/ 35064 h 718344"/>
                <a:gd name="connsiteX5" fmla="*/ 1566834 w 1968741"/>
                <a:gd name="connsiteY5" fmla="*/ 393719 h 718344"/>
                <a:gd name="connsiteX6" fmla="*/ 1308555 w 1968741"/>
                <a:gd name="connsiteY6" fmla="*/ 599356 h 718344"/>
                <a:gd name="connsiteX7" fmla="*/ 631228 w 1968741"/>
                <a:gd name="connsiteY7" fmla="*/ 638308 h 718344"/>
                <a:gd name="connsiteX8" fmla="*/ 0 w 1968741"/>
                <a:gd name="connsiteY8" fmla="*/ 672086 h 718344"/>
                <a:gd name="connsiteX9" fmla="*/ 97510 w 1968741"/>
                <a:gd name="connsiteY9" fmla="*/ 440008 h 7183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968741" h="718344">
                  <a:moveTo>
                    <a:pt x="97510" y="440008"/>
                  </a:moveTo>
                  <a:cubicBezTo>
                    <a:pt x="97510" y="328445"/>
                    <a:pt x="568702" y="154778"/>
                    <a:pt x="680265" y="154778"/>
                  </a:cubicBezTo>
                  <a:cubicBezTo>
                    <a:pt x="815494" y="162086"/>
                    <a:pt x="669062" y="161497"/>
                    <a:pt x="1146534" y="144611"/>
                  </a:cubicBezTo>
                  <a:lnTo>
                    <a:pt x="1725848" y="28922"/>
                  </a:lnTo>
                  <a:cubicBezTo>
                    <a:pt x="1820584" y="23475"/>
                    <a:pt x="1997371" y="-37010"/>
                    <a:pt x="1964789" y="35064"/>
                  </a:cubicBezTo>
                  <a:cubicBezTo>
                    <a:pt x="1932207" y="107138"/>
                    <a:pt x="1639246" y="303989"/>
                    <a:pt x="1566834" y="393719"/>
                  </a:cubicBezTo>
                  <a:cubicBezTo>
                    <a:pt x="1557912" y="556762"/>
                    <a:pt x="1485277" y="561011"/>
                    <a:pt x="1308555" y="599356"/>
                  </a:cubicBezTo>
                  <a:cubicBezTo>
                    <a:pt x="870790" y="522397"/>
                    <a:pt x="857004" y="625324"/>
                    <a:pt x="631228" y="638308"/>
                  </a:cubicBezTo>
                  <a:cubicBezTo>
                    <a:pt x="631216" y="465610"/>
                    <a:pt x="12" y="844784"/>
                    <a:pt x="0" y="672086"/>
                  </a:cubicBezTo>
                  <a:cubicBezTo>
                    <a:pt x="12" y="560933"/>
                    <a:pt x="97498" y="551161"/>
                    <a:pt x="97510" y="440008"/>
                  </a:cubicBezTo>
                  <a:close/>
                </a:path>
              </a:pathLst>
            </a:custGeom>
            <a:solidFill>
              <a:srgbClr val="A4E7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Freeform: Shape 223">
              <a:extLst>
                <a:ext uri="{FF2B5EF4-FFF2-40B4-BE49-F238E27FC236}">
                  <a16:creationId xmlns:a16="http://schemas.microsoft.com/office/drawing/2014/main" id="{5901B216-6264-4E9B-BAA4-E5AFF1EC6D7D}"/>
                </a:ext>
              </a:extLst>
            </p:cNvPr>
            <p:cNvSpPr/>
            <p:nvPr/>
          </p:nvSpPr>
          <p:spPr>
            <a:xfrm rot="5779029" flipH="1">
              <a:off x="7201868" y="2016264"/>
              <a:ext cx="754175" cy="314285"/>
            </a:xfrm>
            <a:custGeom>
              <a:avLst/>
              <a:gdLst>
                <a:gd name="connsiteX0" fmla="*/ 160853 w 1171702"/>
                <a:gd name="connsiteY0" fmla="*/ 0 h 479446"/>
                <a:gd name="connsiteX1" fmla="*/ 158128 w 1171702"/>
                <a:gd name="connsiteY1" fmla="*/ 13609 h 479446"/>
                <a:gd name="connsiteX2" fmla="*/ 188045 w 1171702"/>
                <a:gd name="connsiteY2" fmla="*/ 6194 h 479446"/>
                <a:gd name="connsiteX3" fmla="*/ 235508 w 1171702"/>
                <a:gd name="connsiteY3" fmla="*/ 2374 h 479446"/>
                <a:gd name="connsiteX4" fmla="*/ 471016 w 1171702"/>
                <a:gd name="connsiteY4" fmla="*/ 190413 h 479446"/>
                <a:gd name="connsiteX5" fmla="*/ 452509 w 1171702"/>
                <a:gd name="connsiteY5" fmla="*/ 263606 h 479446"/>
                <a:gd name="connsiteX6" fmla="*/ 418643 w 1171702"/>
                <a:gd name="connsiteY6" fmla="*/ 303712 h 479446"/>
                <a:gd name="connsiteX7" fmla="*/ 503732 w 1171702"/>
                <a:gd name="connsiteY7" fmla="*/ 326966 h 479446"/>
                <a:gd name="connsiteX8" fmla="*/ 729621 w 1171702"/>
                <a:gd name="connsiteY8" fmla="*/ 349928 h 479446"/>
                <a:gd name="connsiteX9" fmla="*/ 1139974 w 1171702"/>
                <a:gd name="connsiteY9" fmla="*/ 264346 h 479446"/>
                <a:gd name="connsiteX10" fmla="*/ 1171702 w 1171702"/>
                <a:gd name="connsiteY10" fmla="*/ 244984 h 479446"/>
                <a:gd name="connsiteX11" fmla="*/ 1171471 w 1171702"/>
                <a:gd name="connsiteY11" fmla="*/ 246139 h 479446"/>
                <a:gd name="connsiteX12" fmla="*/ 602934 w 1171702"/>
                <a:gd name="connsiteY12" fmla="*/ 479446 h 479446"/>
                <a:gd name="connsiteX13" fmla="*/ 192581 w 1171702"/>
                <a:gd name="connsiteY13" fmla="*/ 393864 h 479446"/>
                <a:gd name="connsiteX14" fmla="*/ 137666 w 1171702"/>
                <a:gd name="connsiteY14" fmla="*/ 360352 h 479446"/>
                <a:gd name="connsiteX15" fmla="*/ 68979 w 1171702"/>
                <a:gd name="connsiteY15" fmla="*/ 323377 h 479446"/>
                <a:gd name="connsiteX16" fmla="*/ 0 w 1171702"/>
                <a:gd name="connsiteY16" fmla="*/ 190413 h 479446"/>
                <a:gd name="connsiteX17" fmla="*/ 68979 w 1171702"/>
                <a:gd name="connsiteY17" fmla="*/ 57449 h 479446"/>
                <a:gd name="connsiteX18" fmla="*/ 111549 w 1171702"/>
                <a:gd name="connsiteY18" fmla="*/ 34533 h 479446"/>
                <a:gd name="connsiteX19" fmla="*/ 121718 w 1171702"/>
                <a:gd name="connsiteY19" fmla="*/ 23882 h 479446"/>
                <a:gd name="connsiteX0" fmla="*/ 160853 w 1171702"/>
                <a:gd name="connsiteY0" fmla="*/ 0 h 545046"/>
                <a:gd name="connsiteX1" fmla="*/ 158128 w 1171702"/>
                <a:gd name="connsiteY1" fmla="*/ 13609 h 545046"/>
                <a:gd name="connsiteX2" fmla="*/ 188045 w 1171702"/>
                <a:gd name="connsiteY2" fmla="*/ 6194 h 545046"/>
                <a:gd name="connsiteX3" fmla="*/ 235508 w 1171702"/>
                <a:gd name="connsiteY3" fmla="*/ 2374 h 545046"/>
                <a:gd name="connsiteX4" fmla="*/ 471016 w 1171702"/>
                <a:gd name="connsiteY4" fmla="*/ 190413 h 545046"/>
                <a:gd name="connsiteX5" fmla="*/ 452509 w 1171702"/>
                <a:gd name="connsiteY5" fmla="*/ 263606 h 545046"/>
                <a:gd name="connsiteX6" fmla="*/ 418643 w 1171702"/>
                <a:gd name="connsiteY6" fmla="*/ 303712 h 545046"/>
                <a:gd name="connsiteX7" fmla="*/ 503732 w 1171702"/>
                <a:gd name="connsiteY7" fmla="*/ 326966 h 545046"/>
                <a:gd name="connsiteX8" fmla="*/ 729621 w 1171702"/>
                <a:gd name="connsiteY8" fmla="*/ 349928 h 545046"/>
                <a:gd name="connsiteX9" fmla="*/ 1139974 w 1171702"/>
                <a:gd name="connsiteY9" fmla="*/ 264346 h 545046"/>
                <a:gd name="connsiteX10" fmla="*/ 1171702 w 1171702"/>
                <a:gd name="connsiteY10" fmla="*/ 244984 h 545046"/>
                <a:gd name="connsiteX11" fmla="*/ 1081101 w 1171702"/>
                <a:gd name="connsiteY11" fmla="*/ 483557 h 545046"/>
                <a:gd name="connsiteX12" fmla="*/ 602934 w 1171702"/>
                <a:gd name="connsiteY12" fmla="*/ 479446 h 545046"/>
                <a:gd name="connsiteX13" fmla="*/ 192581 w 1171702"/>
                <a:gd name="connsiteY13" fmla="*/ 393864 h 545046"/>
                <a:gd name="connsiteX14" fmla="*/ 137666 w 1171702"/>
                <a:gd name="connsiteY14" fmla="*/ 360352 h 545046"/>
                <a:gd name="connsiteX15" fmla="*/ 68979 w 1171702"/>
                <a:gd name="connsiteY15" fmla="*/ 323377 h 545046"/>
                <a:gd name="connsiteX16" fmla="*/ 0 w 1171702"/>
                <a:gd name="connsiteY16" fmla="*/ 190413 h 545046"/>
                <a:gd name="connsiteX17" fmla="*/ 68979 w 1171702"/>
                <a:gd name="connsiteY17" fmla="*/ 57449 h 545046"/>
                <a:gd name="connsiteX18" fmla="*/ 111549 w 1171702"/>
                <a:gd name="connsiteY18" fmla="*/ 34533 h 545046"/>
                <a:gd name="connsiteX19" fmla="*/ 121718 w 1171702"/>
                <a:gd name="connsiteY19" fmla="*/ 23882 h 545046"/>
                <a:gd name="connsiteX20" fmla="*/ 160853 w 1171702"/>
                <a:gd name="connsiteY20" fmla="*/ 0 h 545046"/>
                <a:gd name="connsiteX0" fmla="*/ 160853 w 1139974"/>
                <a:gd name="connsiteY0" fmla="*/ 0 h 545046"/>
                <a:gd name="connsiteX1" fmla="*/ 158128 w 1139974"/>
                <a:gd name="connsiteY1" fmla="*/ 13609 h 545046"/>
                <a:gd name="connsiteX2" fmla="*/ 188045 w 1139974"/>
                <a:gd name="connsiteY2" fmla="*/ 6194 h 545046"/>
                <a:gd name="connsiteX3" fmla="*/ 235508 w 1139974"/>
                <a:gd name="connsiteY3" fmla="*/ 2374 h 545046"/>
                <a:gd name="connsiteX4" fmla="*/ 471016 w 1139974"/>
                <a:gd name="connsiteY4" fmla="*/ 190413 h 545046"/>
                <a:gd name="connsiteX5" fmla="*/ 452509 w 1139974"/>
                <a:gd name="connsiteY5" fmla="*/ 263606 h 545046"/>
                <a:gd name="connsiteX6" fmla="*/ 418643 w 1139974"/>
                <a:gd name="connsiteY6" fmla="*/ 303712 h 545046"/>
                <a:gd name="connsiteX7" fmla="*/ 503732 w 1139974"/>
                <a:gd name="connsiteY7" fmla="*/ 326966 h 545046"/>
                <a:gd name="connsiteX8" fmla="*/ 729621 w 1139974"/>
                <a:gd name="connsiteY8" fmla="*/ 349928 h 545046"/>
                <a:gd name="connsiteX9" fmla="*/ 1139974 w 1139974"/>
                <a:gd name="connsiteY9" fmla="*/ 264346 h 545046"/>
                <a:gd name="connsiteX10" fmla="*/ 1065660 w 1139974"/>
                <a:gd name="connsiteY10" fmla="*/ 413709 h 545046"/>
                <a:gd name="connsiteX11" fmla="*/ 1081101 w 1139974"/>
                <a:gd name="connsiteY11" fmla="*/ 483557 h 545046"/>
                <a:gd name="connsiteX12" fmla="*/ 602934 w 1139974"/>
                <a:gd name="connsiteY12" fmla="*/ 479446 h 545046"/>
                <a:gd name="connsiteX13" fmla="*/ 192581 w 1139974"/>
                <a:gd name="connsiteY13" fmla="*/ 393864 h 545046"/>
                <a:gd name="connsiteX14" fmla="*/ 137666 w 1139974"/>
                <a:gd name="connsiteY14" fmla="*/ 360352 h 545046"/>
                <a:gd name="connsiteX15" fmla="*/ 68979 w 1139974"/>
                <a:gd name="connsiteY15" fmla="*/ 323377 h 545046"/>
                <a:gd name="connsiteX16" fmla="*/ 0 w 1139974"/>
                <a:gd name="connsiteY16" fmla="*/ 190413 h 545046"/>
                <a:gd name="connsiteX17" fmla="*/ 68979 w 1139974"/>
                <a:gd name="connsiteY17" fmla="*/ 57449 h 545046"/>
                <a:gd name="connsiteX18" fmla="*/ 111549 w 1139974"/>
                <a:gd name="connsiteY18" fmla="*/ 34533 h 545046"/>
                <a:gd name="connsiteX19" fmla="*/ 121718 w 1139974"/>
                <a:gd name="connsiteY19" fmla="*/ 23882 h 545046"/>
                <a:gd name="connsiteX20" fmla="*/ 160853 w 1139974"/>
                <a:gd name="connsiteY20" fmla="*/ 0 h 545046"/>
                <a:gd name="connsiteX0" fmla="*/ 160853 w 1081101"/>
                <a:gd name="connsiteY0" fmla="*/ 0 h 545046"/>
                <a:gd name="connsiteX1" fmla="*/ 158128 w 1081101"/>
                <a:gd name="connsiteY1" fmla="*/ 13609 h 545046"/>
                <a:gd name="connsiteX2" fmla="*/ 188045 w 1081101"/>
                <a:gd name="connsiteY2" fmla="*/ 6194 h 545046"/>
                <a:gd name="connsiteX3" fmla="*/ 235508 w 1081101"/>
                <a:gd name="connsiteY3" fmla="*/ 2374 h 545046"/>
                <a:gd name="connsiteX4" fmla="*/ 471016 w 1081101"/>
                <a:gd name="connsiteY4" fmla="*/ 190413 h 545046"/>
                <a:gd name="connsiteX5" fmla="*/ 452509 w 1081101"/>
                <a:gd name="connsiteY5" fmla="*/ 263606 h 545046"/>
                <a:gd name="connsiteX6" fmla="*/ 418643 w 1081101"/>
                <a:gd name="connsiteY6" fmla="*/ 303712 h 545046"/>
                <a:gd name="connsiteX7" fmla="*/ 503732 w 1081101"/>
                <a:gd name="connsiteY7" fmla="*/ 326966 h 545046"/>
                <a:gd name="connsiteX8" fmla="*/ 729621 w 1081101"/>
                <a:gd name="connsiteY8" fmla="*/ 349928 h 545046"/>
                <a:gd name="connsiteX9" fmla="*/ 1065660 w 1081101"/>
                <a:gd name="connsiteY9" fmla="*/ 413709 h 545046"/>
                <a:gd name="connsiteX10" fmla="*/ 1081101 w 1081101"/>
                <a:gd name="connsiteY10" fmla="*/ 483557 h 545046"/>
                <a:gd name="connsiteX11" fmla="*/ 602934 w 1081101"/>
                <a:gd name="connsiteY11" fmla="*/ 479446 h 545046"/>
                <a:gd name="connsiteX12" fmla="*/ 192581 w 1081101"/>
                <a:gd name="connsiteY12" fmla="*/ 393864 h 545046"/>
                <a:gd name="connsiteX13" fmla="*/ 137666 w 1081101"/>
                <a:gd name="connsiteY13" fmla="*/ 360352 h 545046"/>
                <a:gd name="connsiteX14" fmla="*/ 68979 w 1081101"/>
                <a:gd name="connsiteY14" fmla="*/ 323377 h 545046"/>
                <a:gd name="connsiteX15" fmla="*/ 0 w 1081101"/>
                <a:gd name="connsiteY15" fmla="*/ 190413 h 545046"/>
                <a:gd name="connsiteX16" fmla="*/ 68979 w 1081101"/>
                <a:gd name="connsiteY16" fmla="*/ 57449 h 545046"/>
                <a:gd name="connsiteX17" fmla="*/ 111549 w 1081101"/>
                <a:gd name="connsiteY17" fmla="*/ 34533 h 545046"/>
                <a:gd name="connsiteX18" fmla="*/ 121718 w 1081101"/>
                <a:gd name="connsiteY18" fmla="*/ 23882 h 545046"/>
                <a:gd name="connsiteX19" fmla="*/ 160853 w 1081101"/>
                <a:gd name="connsiteY19" fmla="*/ 0 h 545046"/>
                <a:gd name="connsiteX0" fmla="*/ 160853 w 1081101"/>
                <a:gd name="connsiteY0" fmla="*/ 0 h 551615"/>
                <a:gd name="connsiteX1" fmla="*/ 158128 w 1081101"/>
                <a:gd name="connsiteY1" fmla="*/ 13609 h 551615"/>
                <a:gd name="connsiteX2" fmla="*/ 188045 w 1081101"/>
                <a:gd name="connsiteY2" fmla="*/ 6194 h 551615"/>
                <a:gd name="connsiteX3" fmla="*/ 235508 w 1081101"/>
                <a:gd name="connsiteY3" fmla="*/ 2374 h 551615"/>
                <a:gd name="connsiteX4" fmla="*/ 471016 w 1081101"/>
                <a:gd name="connsiteY4" fmla="*/ 190413 h 551615"/>
                <a:gd name="connsiteX5" fmla="*/ 452509 w 1081101"/>
                <a:gd name="connsiteY5" fmla="*/ 263606 h 551615"/>
                <a:gd name="connsiteX6" fmla="*/ 418643 w 1081101"/>
                <a:gd name="connsiteY6" fmla="*/ 303712 h 551615"/>
                <a:gd name="connsiteX7" fmla="*/ 503732 w 1081101"/>
                <a:gd name="connsiteY7" fmla="*/ 326966 h 551615"/>
                <a:gd name="connsiteX8" fmla="*/ 729621 w 1081101"/>
                <a:gd name="connsiteY8" fmla="*/ 349928 h 551615"/>
                <a:gd name="connsiteX9" fmla="*/ 1065660 w 1081101"/>
                <a:gd name="connsiteY9" fmla="*/ 413709 h 551615"/>
                <a:gd name="connsiteX10" fmla="*/ 1081101 w 1081101"/>
                <a:gd name="connsiteY10" fmla="*/ 483557 h 551615"/>
                <a:gd name="connsiteX11" fmla="*/ 556716 w 1081101"/>
                <a:gd name="connsiteY11" fmla="*/ 501112 h 551615"/>
                <a:gd name="connsiteX12" fmla="*/ 192581 w 1081101"/>
                <a:gd name="connsiteY12" fmla="*/ 393864 h 551615"/>
                <a:gd name="connsiteX13" fmla="*/ 137666 w 1081101"/>
                <a:gd name="connsiteY13" fmla="*/ 360352 h 551615"/>
                <a:gd name="connsiteX14" fmla="*/ 68979 w 1081101"/>
                <a:gd name="connsiteY14" fmla="*/ 323377 h 551615"/>
                <a:gd name="connsiteX15" fmla="*/ 0 w 1081101"/>
                <a:gd name="connsiteY15" fmla="*/ 190413 h 551615"/>
                <a:gd name="connsiteX16" fmla="*/ 68979 w 1081101"/>
                <a:gd name="connsiteY16" fmla="*/ 57449 h 551615"/>
                <a:gd name="connsiteX17" fmla="*/ 111549 w 1081101"/>
                <a:gd name="connsiteY17" fmla="*/ 34533 h 551615"/>
                <a:gd name="connsiteX18" fmla="*/ 121718 w 1081101"/>
                <a:gd name="connsiteY18" fmla="*/ 23882 h 551615"/>
                <a:gd name="connsiteX19" fmla="*/ 160853 w 1081101"/>
                <a:gd name="connsiteY19" fmla="*/ 0 h 551615"/>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418643 w 1081101"/>
                <a:gd name="connsiteY6" fmla="*/ 303712 h 567727"/>
                <a:gd name="connsiteX7" fmla="*/ 503732 w 1081101"/>
                <a:gd name="connsiteY7" fmla="*/ 326966 h 567727"/>
                <a:gd name="connsiteX8" fmla="*/ 729621 w 1081101"/>
                <a:gd name="connsiteY8" fmla="*/ 349928 h 567727"/>
                <a:gd name="connsiteX9" fmla="*/ 1065660 w 1081101"/>
                <a:gd name="connsiteY9" fmla="*/ 413709 h 567727"/>
                <a:gd name="connsiteX10" fmla="*/ 1081101 w 1081101"/>
                <a:gd name="connsiteY10" fmla="*/ 483557 h 567727"/>
                <a:gd name="connsiteX11" fmla="*/ 556716 w 1081101"/>
                <a:gd name="connsiteY11" fmla="*/ 501112 h 567727"/>
                <a:gd name="connsiteX12" fmla="*/ 192581 w 1081101"/>
                <a:gd name="connsiteY12" fmla="*/ 393864 h 567727"/>
                <a:gd name="connsiteX13" fmla="*/ 137666 w 1081101"/>
                <a:gd name="connsiteY13" fmla="*/ 360352 h 567727"/>
                <a:gd name="connsiteX14" fmla="*/ 68979 w 1081101"/>
                <a:gd name="connsiteY14" fmla="*/ 323377 h 567727"/>
                <a:gd name="connsiteX15" fmla="*/ 0 w 1081101"/>
                <a:gd name="connsiteY15" fmla="*/ 190413 h 567727"/>
                <a:gd name="connsiteX16" fmla="*/ 68979 w 1081101"/>
                <a:gd name="connsiteY16" fmla="*/ 57449 h 567727"/>
                <a:gd name="connsiteX17" fmla="*/ 111549 w 1081101"/>
                <a:gd name="connsiteY17" fmla="*/ 34533 h 567727"/>
                <a:gd name="connsiteX18" fmla="*/ 121718 w 1081101"/>
                <a:gd name="connsiteY18" fmla="*/ 23882 h 567727"/>
                <a:gd name="connsiteX19" fmla="*/ 160853 w 1081101"/>
                <a:gd name="connsiteY19"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03732 w 1081101"/>
                <a:gd name="connsiteY6" fmla="*/ 326966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65660 w 1081101"/>
                <a:gd name="connsiteY8" fmla="*/ 41370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67727"/>
                <a:gd name="connsiteX1" fmla="*/ 158128 w 1081101"/>
                <a:gd name="connsiteY1" fmla="*/ 13609 h 567727"/>
                <a:gd name="connsiteX2" fmla="*/ 188045 w 1081101"/>
                <a:gd name="connsiteY2" fmla="*/ 6194 h 567727"/>
                <a:gd name="connsiteX3" fmla="*/ 235508 w 1081101"/>
                <a:gd name="connsiteY3" fmla="*/ 2374 h 567727"/>
                <a:gd name="connsiteX4" fmla="*/ 471016 w 1081101"/>
                <a:gd name="connsiteY4" fmla="*/ 190413 h 567727"/>
                <a:gd name="connsiteX5" fmla="*/ 452509 w 1081101"/>
                <a:gd name="connsiteY5" fmla="*/ 263606 h 567727"/>
                <a:gd name="connsiteX6" fmla="*/ 521266 w 1081101"/>
                <a:gd name="connsiteY6" fmla="*/ 322053 h 567727"/>
                <a:gd name="connsiteX7" fmla="*/ 729621 w 1081101"/>
                <a:gd name="connsiteY7" fmla="*/ 349928 h 567727"/>
                <a:gd name="connsiteX8" fmla="*/ 1015602 w 1081101"/>
                <a:gd name="connsiteY8" fmla="*/ 433869 h 567727"/>
                <a:gd name="connsiteX9" fmla="*/ 1081101 w 1081101"/>
                <a:gd name="connsiteY9" fmla="*/ 483557 h 567727"/>
                <a:gd name="connsiteX10" fmla="*/ 556716 w 1081101"/>
                <a:gd name="connsiteY10" fmla="*/ 501112 h 567727"/>
                <a:gd name="connsiteX11" fmla="*/ 192581 w 1081101"/>
                <a:gd name="connsiteY11" fmla="*/ 393864 h 567727"/>
                <a:gd name="connsiteX12" fmla="*/ 137666 w 1081101"/>
                <a:gd name="connsiteY12" fmla="*/ 360352 h 567727"/>
                <a:gd name="connsiteX13" fmla="*/ 68979 w 1081101"/>
                <a:gd name="connsiteY13" fmla="*/ 323377 h 567727"/>
                <a:gd name="connsiteX14" fmla="*/ 0 w 1081101"/>
                <a:gd name="connsiteY14" fmla="*/ 190413 h 567727"/>
                <a:gd name="connsiteX15" fmla="*/ 68979 w 1081101"/>
                <a:gd name="connsiteY15" fmla="*/ 57449 h 567727"/>
                <a:gd name="connsiteX16" fmla="*/ 111549 w 1081101"/>
                <a:gd name="connsiteY16" fmla="*/ 34533 h 567727"/>
                <a:gd name="connsiteX17" fmla="*/ 121718 w 1081101"/>
                <a:gd name="connsiteY17" fmla="*/ 23882 h 567727"/>
                <a:gd name="connsiteX18" fmla="*/ 160853 w 1081101"/>
                <a:gd name="connsiteY18" fmla="*/ 0 h 567727"/>
                <a:gd name="connsiteX0" fmla="*/ 160853 w 1081101"/>
                <a:gd name="connsiteY0" fmla="*/ 0 h 537352"/>
                <a:gd name="connsiteX1" fmla="*/ 158128 w 1081101"/>
                <a:gd name="connsiteY1" fmla="*/ 13609 h 537352"/>
                <a:gd name="connsiteX2" fmla="*/ 188045 w 1081101"/>
                <a:gd name="connsiteY2" fmla="*/ 6194 h 537352"/>
                <a:gd name="connsiteX3" fmla="*/ 235508 w 1081101"/>
                <a:gd name="connsiteY3" fmla="*/ 2374 h 537352"/>
                <a:gd name="connsiteX4" fmla="*/ 471016 w 1081101"/>
                <a:gd name="connsiteY4" fmla="*/ 190413 h 537352"/>
                <a:gd name="connsiteX5" fmla="*/ 452509 w 1081101"/>
                <a:gd name="connsiteY5" fmla="*/ 263606 h 537352"/>
                <a:gd name="connsiteX6" fmla="*/ 521266 w 1081101"/>
                <a:gd name="connsiteY6" fmla="*/ 322053 h 537352"/>
                <a:gd name="connsiteX7" fmla="*/ 729621 w 1081101"/>
                <a:gd name="connsiteY7" fmla="*/ 349928 h 537352"/>
                <a:gd name="connsiteX8" fmla="*/ 1015602 w 1081101"/>
                <a:gd name="connsiteY8" fmla="*/ 433869 h 537352"/>
                <a:gd name="connsiteX9" fmla="*/ 1081101 w 1081101"/>
                <a:gd name="connsiteY9" fmla="*/ 483557 h 537352"/>
                <a:gd name="connsiteX10" fmla="*/ 556716 w 1081101"/>
                <a:gd name="connsiteY10" fmla="*/ 501112 h 537352"/>
                <a:gd name="connsiteX11" fmla="*/ 192581 w 1081101"/>
                <a:gd name="connsiteY11" fmla="*/ 393864 h 537352"/>
                <a:gd name="connsiteX12" fmla="*/ 137666 w 1081101"/>
                <a:gd name="connsiteY12" fmla="*/ 360352 h 537352"/>
                <a:gd name="connsiteX13" fmla="*/ 68979 w 1081101"/>
                <a:gd name="connsiteY13" fmla="*/ 323377 h 537352"/>
                <a:gd name="connsiteX14" fmla="*/ 0 w 1081101"/>
                <a:gd name="connsiteY14" fmla="*/ 190413 h 537352"/>
                <a:gd name="connsiteX15" fmla="*/ 68979 w 1081101"/>
                <a:gd name="connsiteY15" fmla="*/ 57449 h 537352"/>
                <a:gd name="connsiteX16" fmla="*/ 111549 w 1081101"/>
                <a:gd name="connsiteY16" fmla="*/ 34533 h 537352"/>
                <a:gd name="connsiteX17" fmla="*/ 121718 w 1081101"/>
                <a:gd name="connsiteY17" fmla="*/ 23882 h 537352"/>
                <a:gd name="connsiteX18" fmla="*/ 160853 w 1081101"/>
                <a:gd name="connsiteY18" fmla="*/ 0 h 537352"/>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37666 w 1081101"/>
                <a:gd name="connsiteY12" fmla="*/ 360352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20615"/>
                <a:gd name="connsiteX1" fmla="*/ 158128 w 1081101"/>
                <a:gd name="connsiteY1" fmla="*/ 13609 h 520615"/>
                <a:gd name="connsiteX2" fmla="*/ 188045 w 1081101"/>
                <a:gd name="connsiteY2" fmla="*/ 6194 h 520615"/>
                <a:gd name="connsiteX3" fmla="*/ 235508 w 1081101"/>
                <a:gd name="connsiteY3" fmla="*/ 2374 h 520615"/>
                <a:gd name="connsiteX4" fmla="*/ 471016 w 1081101"/>
                <a:gd name="connsiteY4" fmla="*/ 190413 h 520615"/>
                <a:gd name="connsiteX5" fmla="*/ 452509 w 1081101"/>
                <a:gd name="connsiteY5" fmla="*/ 263606 h 520615"/>
                <a:gd name="connsiteX6" fmla="*/ 521266 w 1081101"/>
                <a:gd name="connsiteY6" fmla="*/ 322053 h 520615"/>
                <a:gd name="connsiteX7" fmla="*/ 729621 w 1081101"/>
                <a:gd name="connsiteY7" fmla="*/ 349928 h 520615"/>
                <a:gd name="connsiteX8" fmla="*/ 1015602 w 1081101"/>
                <a:gd name="connsiteY8" fmla="*/ 433869 h 520615"/>
                <a:gd name="connsiteX9" fmla="*/ 1081101 w 1081101"/>
                <a:gd name="connsiteY9" fmla="*/ 483557 h 520615"/>
                <a:gd name="connsiteX10" fmla="*/ 556716 w 1081101"/>
                <a:gd name="connsiteY10" fmla="*/ 501112 h 520615"/>
                <a:gd name="connsiteX11" fmla="*/ 192581 w 1081101"/>
                <a:gd name="connsiteY11" fmla="*/ 393864 h 520615"/>
                <a:gd name="connsiteX12" fmla="*/ 117423 w 1081101"/>
                <a:gd name="connsiteY12" fmla="*/ 366536 h 520615"/>
                <a:gd name="connsiteX13" fmla="*/ 68979 w 1081101"/>
                <a:gd name="connsiteY13" fmla="*/ 323377 h 520615"/>
                <a:gd name="connsiteX14" fmla="*/ 0 w 1081101"/>
                <a:gd name="connsiteY14" fmla="*/ 190413 h 520615"/>
                <a:gd name="connsiteX15" fmla="*/ 68979 w 1081101"/>
                <a:gd name="connsiteY15" fmla="*/ 57449 h 520615"/>
                <a:gd name="connsiteX16" fmla="*/ 111549 w 1081101"/>
                <a:gd name="connsiteY16" fmla="*/ 34533 h 520615"/>
                <a:gd name="connsiteX17" fmla="*/ 121718 w 1081101"/>
                <a:gd name="connsiteY17" fmla="*/ 23882 h 520615"/>
                <a:gd name="connsiteX18" fmla="*/ 160853 w 1081101"/>
                <a:gd name="connsiteY18" fmla="*/ 0 h 520615"/>
                <a:gd name="connsiteX0" fmla="*/ 160853 w 1081101"/>
                <a:gd name="connsiteY0" fmla="*/ 0 h 517417"/>
                <a:gd name="connsiteX1" fmla="*/ 158128 w 1081101"/>
                <a:gd name="connsiteY1" fmla="*/ 13609 h 517417"/>
                <a:gd name="connsiteX2" fmla="*/ 188045 w 1081101"/>
                <a:gd name="connsiteY2" fmla="*/ 6194 h 517417"/>
                <a:gd name="connsiteX3" fmla="*/ 235508 w 1081101"/>
                <a:gd name="connsiteY3" fmla="*/ 2374 h 517417"/>
                <a:gd name="connsiteX4" fmla="*/ 471016 w 1081101"/>
                <a:gd name="connsiteY4" fmla="*/ 190413 h 517417"/>
                <a:gd name="connsiteX5" fmla="*/ 452509 w 1081101"/>
                <a:gd name="connsiteY5" fmla="*/ 263606 h 517417"/>
                <a:gd name="connsiteX6" fmla="*/ 521266 w 1081101"/>
                <a:gd name="connsiteY6" fmla="*/ 322053 h 517417"/>
                <a:gd name="connsiteX7" fmla="*/ 729621 w 1081101"/>
                <a:gd name="connsiteY7" fmla="*/ 349928 h 517417"/>
                <a:gd name="connsiteX8" fmla="*/ 1015602 w 1081101"/>
                <a:gd name="connsiteY8" fmla="*/ 433869 h 517417"/>
                <a:gd name="connsiteX9" fmla="*/ 1081101 w 1081101"/>
                <a:gd name="connsiteY9" fmla="*/ 483557 h 517417"/>
                <a:gd name="connsiteX10" fmla="*/ 556716 w 1081101"/>
                <a:gd name="connsiteY10" fmla="*/ 501112 h 517417"/>
                <a:gd name="connsiteX11" fmla="*/ 117423 w 1081101"/>
                <a:gd name="connsiteY11" fmla="*/ 366536 h 517417"/>
                <a:gd name="connsiteX12" fmla="*/ 68979 w 1081101"/>
                <a:gd name="connsiteY12" fmla="*/ 323377 h 517417"/>
                <a:gd name="connsiteX13" fmla="*/ 0 w 1081101"/>
                <a:gd name="connsiteY13" fmla="*/ 190413 h 517417"/>
                <a:gd name="connsiteX14" fmla="*/ 68979 w 1081101"/>
                <a:gd name="connsiteY14" fmla="*/ 57449 h 517417"/>
                <a:gd name="connsiteX15" fmla="*/ 111549 w 1081101"/>
                <a:gd name="connsiteY15" fmla="*/ 34533 h 517417"/>
                <a:gd name="connsiteX16" fmla="*/ 121718 w 1081101"/>
                <a:gd name="connsiteY16" fmla="*/ 23882 h 517417"/>
                <a:gd name="connsiteX17" fmla="*/ 160853 w 1081101"/>
                <a:gd name="connsiteY17" fmla="*/ 0 h 517417"/>
                <a:gd name="connsiteX0" fmla="*/ 160853 w 1096787"/>
                <a:gd name="connsiteY0" fmla="*/ 0 h 517417"/>
                <a:gd name="connsiteX1" fmla="*/ 158128 w 1096787"/>
                <a:gd name="connsiteY1" fmla="*/ 13609 h 517417"/>
                <a:gd name="connsiteX2" fmla="*/ 188045 w 1096787"/>
                <a:gd name="connsiteY2" fmla="*/ 6194 h 517417"/>
                <a:gd name="connsiteX3" fmla="*/ 235508 w 1096787"/>
                <a:gd name="connsiteY3" fmla="*/ 2374 h 517417"/>
                <a:gd name="connsiteX4" fmla="*/ 471016 w 1096787"/>
                <a:gd name="connsiteY4" fmla="*/ 190413 h 517417"/>
                <a:gd name="connsiteX5" fmla="*/ 452509 w 1096787"/>
                <a:gd name="connsiteY5" fmla="*/ 263606 h 517417"/>
                <a:gd name="connsiteX6" fmla="*/ 521266 w 1096787"/>
                <a:gd name="connsiteY6" fmla="*/ 322053 h 517417"/>
                <a:gd name="connsiteX7" fmla="*/ 729621 w 1096787"/>
                <a:gd name="connsiteY7" fmla="*/ 349928 h 517417"/>
                <a:gd name="connsiteX8" fmla="*/ 1096787 w 1096787"/>
                <a:gd name="connsiteY8" fmla="*/ 427219 h 517417"/>
                <a:gd name="connsiteX9" fmla="*/ 1081101 w 1096787"/>
                <a:gd name="connsiteY9" fmla="*/ 483557 h 517417"/>
                <a:gd name="connsiteX10" fmla="*/ 556716 w 1096787"/>
                <a:gd name="connsiteY10" fmla="*/ 501112 h 517417"/>
                <a:gd name="connsiteX11" fmla="*/ 117423 w 1096787"/>
                <a:gd name="connsiteY11" fmla="*/ 366536 h 517417"/>
                <a:gd name="connsiteX12" fmla="*/ 68979 w 1096787"/>
                <a:gd name="connsiteY12" fmla="*/ 323377 h 517417"/>
                <a:gd name="connsiteX13" fmla="*/ 0 w 1096787"/>
                <a:gd name="connsiteY13" fmla="*/ 190413 h 517417"/>
                <a:gd name="connsiteX14" fmla="*/ 68979 w 1096787"/>
                <a:gd name="connsiteY14" fmla="*/ 57449 h 517417"/>
                <a:gd name="connsiteX15" fmla="*/ 111549 w 1096787"/>
                <a:gd name="connsiteY15" fmla="*/ 34533 h 517417"/>
                <a:gd name="connsiteX16" fmla="*/ 121718 w 1096787"/>
                <a:gd name="connsiteY16" fmla="*/ 23882 h 517417"/>
                <a:gd name="connsiteX17" fmla="*/ 160853 w 1096787"/>
                <a:gd name="connsiteY17" fmla="*/ 0 h 517417"/>
                <a:gd name="connsiteX0" fmla="*/ 160853 w 1096787"/>
                <a:gd name="connsiteY0" fmla="*/ 0 h 502269"/>
                <a:gd name="connsiteX1" fmla="*/ 158128 w 1096787"/>
                <a:gd name="connsiteY1" fmla="*/ 13609 h 502269"/>
                <a:gd name="connsiteX2" fmla="*/ 188045 w 1096787"/>
                <a:gd name="connsiteY2" fmla="*/ 6194 h 502269"/>
                <a:gd name="connsiteX3" fmla="*/ 235508 w 1096787"/>
                <a:gd name="connsiteY3" fmla="*/ 2374 h 502269"/>
                <a:gd name="connsiteX4" fmla="*/ 471016 w 1096787"/>
                <a:gd name="connsiteY4" fmla="*/ 190413 h 502269"/>
                <a:gd name="connsiteX5" fmla="*/ 452509 w 1096787"/>
                <a:gd name="connsiteY5" fmla="*/ 263606 h 502269"/>
                <a:gd name="connsiteX6" fmla="*/ 521266 w 1096787"/>
                <a:gd name="connsiteY6" fmla="*/ 322053 h 502269"/>
                <a:gd name="connsiteX7" fmla="*/ 729621 w 1096787"/>
                <a:gd name="connsiteY7" fmla="*/ 349928 h 502269"/>
                <a:gd name="connsiteX8" fmla="*/ 1096787 w 1096787"/>
                <a:gd name="connsiteY8" fmla="*/ 427219 h 502269"/>
                <a:gd name="connsiteX9" fmla="*/ 556716 w 1096787"/>
                <a:gd name="connsiteY9" fmla="*/ 501112 h 502269"/>
                <a:gd name="connsiteX10" fmla="*/ 117423 w 1096787"/>
                <a:gd name="connsiteY10" fmla="*/ 366536 h 502269"/>
                <a:gd name="connsiteX11" fmla="*/ 68979 w 1096787"/>
                <a:gd name="connsiteY11" fmla="*/ 323377 h 502269"/>
                <a:gd name="connsiteX12" fmla="*/ 0 w 1096787"/>
                <a:gd name="connsiteY12" fmla="*/ 190413 h 502269"/>
                <a:gd name="connsiteX13" fmla="*/ 68979 w 1096787"/>
                <a:gd name="connsiteY13" fmla="*/ 57449 h 502269"/>
                <a:gd name="connsiteX14" fmla="*/ 111549 w 1096787"/>
                <a:gd name="connsiteY14" fmla="*/ 34533 h 502269"/>
                <a:gd name="connsiteX15" fmla="*/ 121718 w 1096787"/>
                <a:gd name="connsiteY15" fmla="*/ 23882 h 502269"/>
                <a:gd name="connsiteX16" fmla="*/ 160853 w 1096787"/>
                <a:gd name="connsiteY16" fmla="*/ 0 h 502269"/>
                <a:gd name="connsiteX0" fmla="*/ 160853 w 1113030"/>
                <a:gd name="connsiteY0" fmla="*/ 0 h 587066"/>
                <a:gd name="connsiteX1" fmla="*/ 158128 w 1113030"/>
                <a:gd name="connsiteY1" fmla="*/ 13609 h 587066"/>
                <a:gd name="connsiteX2" fmla="*/ 188045 w 1113030"/>
                <a:gd name="connsiteY2" fmla="*/ 6194 h 587066"/>
                <a:gd name="connsiteX3" fmla="*/ 235508 w 1113030"/>
                <a:gd name="connsiteY3" fmla="*/ 2374 h 587066"/>
                <a:gd name="connsiteX4" fmla="*/ 471016 w 1113030"/>
                <a:gd name="connsiteY4" fmla="*/ 190413 h 587066"/>
                <a:gd name="connsiteX5" fmla="*/ 452509 w 1113030"/>
                <a:gd name="connsiteY5" fmla="*/ 263606 h 587066"/>
                <a:gd name="connsiteX6" fmla="*/ 521266 w 1113030"/>
                <a:gd name="connsiteY6" fmla="*/ 322053 h 587066"/>
                <a:gd name="connsiteX7" fmla="*/ 729621 w 1113030"/>
                <a:gd name="connsiteY7" fmla="*/ 349928 h 587066"/>
                <a:gd name="connsiteX8" fmla="*/ 1096787 w 1113030"/>
                <a:gd name="connsiteY8" fmla="*/ 427219 h 587066"/>
                <a:gd name="connsiteX9" fmla="*/ 1013869 w 1113030"/>
                <a:gd name="connsiteY9" fmla="*/ 585432 h 587066"/>
                <a:gd name="connsiteX10" fmla="*/ 556716 w 1113030"/>
                <a:gd name="connsiteY10" fmla="*/ 501112 h 587066"/>
                <a:gd name="connsiteX11" fmla="*/ 117423 w 1113030"/>
                <a:gd name="connsiteY11" fmla="*/ 366536 h 587066"/>
                <a:gd name="connsiteX12" fmla="*/ 68979 w 1113030"/>
                <a:gd name="connsiteY12" fmla="*/ 323377 h 587066"/>
                <a:gd name="connsiteX13" fmla="*/ 0 w 1113030"/>
                <a:gd name="connsiteY13" fmla="*/ 190413 h 587066"/>
                <a:gd name="connsiteX14" fmla="*/ 68979 w 1113030"/>
                <a:gd name="connsiteY14" fmla="*/ 57449 h 587066"/>
                <a:gd name="connsiteX15" fmla="*/ 111549 w 1113030"/>
                <a:gd name="connsiteY15" fmla="*/ 34533 h 587066"/>
                <a:gd name="connsiteX16" fmla="*/ 121718 w 1113030"/>
                <a:gd name="connsiteY16" fmla="*/ 23882 h 587066"/>
                <a:gd name="connsiteX17" fmla="*/ 160853 w 1113030"/>
                <a:gd name="connsiteY17" fmla="*/ 0 h 587066"/>
                <a:gd name="connsiteX0" fmla="*/ 160853 w 1113030"/>
                <a:gd name="connsiteY0" fmla="*/ 0 h 585432"/>
                <a:gd name="connsiteX1" fmla="*/ 158128 w 1113030"/>
                <a:gd name="connsiteY1" fmla="*/ 13609 h 585432"/>
                <a:gd name="connsiteX2" fmla="*/ 188045 w 1113030"/>
                <a:gd name="connsiteY2" fmla="*/ 6194 h 585432"/>
                <a:gd name="connsiteX3" fmla="*/ 235508 w 1113030"/>
                <a:gd name="connsiteY3" fmla="*/ 2374 h 585432"/>
                <a:gd name="connsiteX4" fmla="*/ 471016 w 1113030"/>
                <a:gd name="connsiteY4" fmla="*/ 190413 h 585432"/>
                <a:gd name="connsiteX5" fmla="*/ 452509 w 1113030"/>
                <a:gd name="connsiteY5" fmla="*/ 263606 h 585432"/>
                <a:gd name="connsiteX6" fmla="*/ 521266 w 1113030"/>
                <a:gd name="connsiteY6" fmla="*/ 322053 h 585432"/>
                <a:gd name="connsiteX7" fmla="*/ 729621 w 1113030"/>
                <a:gd name="connsiteY7" fmla="*/ 349928 h 585432"/>
                <a:gd name="connsiteX8" fmla="*/ 1096787 w 1113030"/>
                <a:gd name="connsiteY8" fmla="*/ 427219 h 585432"/>
                <a:gd name="connsiteX9" fmla="*/ 1013869 w 1113030"/>
                <a:gd name="connsiteY9" fmla="*/ 585432 h 585432"/>
                <a:gd name="connsiteX10" fmla="*/ 556716 w 1113030"/>
                <a:gd name="connsiteY10" fmla="*/ 501112 h 585432"/>
                <a:gd name="connsiteX11" fmla="*/ 117423 w 1113030"/>
                <a:gd name="connsiteY11" fmla="*/ 366536 h 585432"/>
                <a:gd name="connsiteX12" fmla="*/ 68979 w 1113030"/>
                <a:gd name="connsiteY12" fmla="*/ 323377 h 585432"/>
                <a:gd name="connsiteX13" fmla="*/ 0 w 1113030"/>
                <a:gd name="connsiteY13" fmla="*/ 190413 h 585432"/>
                <a:gd name="connsiteX14" fmla="*/ 68979 w 1113030"/>
                <a:gd name="connsiteY14" fmla="*/ 57449 h 585432"/>
                <a:gd name="connsiteX15" fmla="*/ 111549 w 1113030"/>
                <a:gd name="connsiteY15" fmla="*/ 34533 h 585432"/>
                <a:gd name="connsiteX16" fmla="*/ 121718 w 1113030"/>
                <a:gd name="connsiteY16" fmla="*/ 23882 h 585432"/>
                <a:gd name="connsiteX17" fmla="*/ 160853 w 1113030"/>
                <a:gd name="connsiteY17" fmla="*/ 0 h 585432"/>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21266 w 1114273"/>
                <a:gd name="connsiteY6" fmla="*/ 322053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452509 w 1114273"/>
                <a:gd name="connsiteY5" fmla="*/ 263606 h 531351"/>
                <a:gd name="connsiteX6" fmla="*/ 537824 w 1114273"/>
                <a:gd name="connsiteY6" fmla="*/ 276271 h 531351"/>
                <a:gd name="connsiteX7" fmla="*/ 729621 w 1114273"/>
                <a:gd name="connsiteY7" fmla="*/ 349928 h 531351"/>
                <a:gd name="connsiteX8" fmla="*/ 1096787 w 1114273"/>
                <a:gd name="connsiteY8" fmla="*/ 427219 h 531351"/>
                <a:gd name="connsiteX9" fmla="*/ 1019924 w 1114273"/>
                <a:gd name="connsiteY9" fmla="*/ 531351 h 531351"/>
                <a:gd name="connsiteX10" fmla="*/ 556716 w 1114273"/>
                <a:gd name="connsiteY10" fmla="*/ 501112 h 531351"/>
                <a:gd name="connsiteX11" fmla="*/ 117423 w 1114273"/>
                <a:gd name="connsiteY11" fmla="*/ 366536 h 531351"/>
                <a:gd name="connsiteX12" fmla="*/ 68979 w 1114273"/>
                <a:gd name="connsiteY12" fmla="*/ 323377 h 531351"/>
                <a:gd name="connsiteX13" fmla="*/ 0 w 1114273"/>
                <a:gd name="connsiteY13" fmla="*/ 190413 h 531351"/>
                <a:gd name="connsiteX14" fmla="*/ 68979 w 1114273"/>
                <a:gd name="connsiteY14" fmla="*/ 57449 h 531351"/>
                <a:gd name="connsiteX15" fmla="*/ 111549 w 1114273"/>
                <a:gd name="connsiteY15" fmla="*/ 34533 h 531351"/>
                <a:gd name="connsiteX16" fmla="*/ 121718 w 1114273"/>
                <a:gd name="connsiteY16" fmla="*/ 23882 h 531351"/>
                <a:gd name="connsiteX17" fmla="*/ 160853 w 1114273"/>
                <a:gd name="connsiteY17"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114273"/>
                <a:gd name="connsiteY0" fmla="*/ 0 h 531351"/>
                <a:gd name="connsiteX1" fmla="*/ 158128 w 1114273"/>
                <a:gd name="connsiteY1" fmla="*/ 13609 h 531351"/>
                <a:gd name="connsiteX2" fmla="*/ 188045 w 1114273"/>
                <a:gd name="connsiteY2" fmla="*/ 6194 h 531351"/>
                <a:gd name="connsiteX3" fmla="*/ 235508 w 1114273"/>
                <a:gd name="connsiteY3" fmla="*/ 2374 h 531351"/>
                <a:gd name="connsiteX4" fmla="*/ 471016 w 1114273"/>
                <a:gd name="connsiteY4" fmla="*/ 190413 h 531351"/>
                <a:gd name="connsiteX5" fmla="*/ 537824 w 1114273"/>
                <a:gd name="connsiteY5" fmla="*/ 276271 h 531351"/>
                <a:gd name="connsiteX6" fmla="*/ 729621 w 1114273"/>
                <a:gd name="connsiteY6" fmla="*/ 349928 h 531351"/>
                <a:gd name="connsiteX7" fmla="*/ 1096787 w 1114273"/>
                <a:gd name="connsiteY7" fmla="*/ 427219 h 531351"/>
                <a:gd name="connsiteX8" fmla="*/ 1019924 w 1114273"/>
                <a:gd name="connsiteY8" fmla="*/ 531351 h 531351"/>
                <a:gd name="connsiteX9" fmla="*/ 556716 w 1114273"/>
                <a:gd name="connsiteY9" fmla="*/ 501112 h 531351"/>
                <a:gd name="connsiteX10" fmla="*/ 117423 w 1114273"/>
                <a:gd name="connsiteY10" fmla="*/ 366536 h 531351"/>
                <a:gd name="connsiteX11" fmla="*/ 68979 w 1114273"/>
                <a:gd name="connsiteY11" fmla="*/ 323377 h 531351"/>
                <a:gd name="connsiteX12" fmla="*/ 0 w 1114273"/>
                <a:gd name="connsiteY12" fmla="*/ 190413 h 531351"/>
                <a:gd name="connsiteX13" fmla="*/ 68979 w 1114273"/>
                <a:gd name="connsiteY13" fmla="*/ 57449 h 531351"/>
                <a:gd name="connsiteX14" fmla="*/ 111549 w 1114273"/>
                <a:gd name="connsiteY14" fmla="*/ 34533 h 531351"/>
                <a:gd name="connsiteX15" fmla="*/ 121718 w 1114273"/>
                <a:gd name="connsiteY15" fmla="*/ 23882 h 531351"/>
                <a:gd name="connsiteX16" fmla="*/ 160853 w 1114273"/>
                <a:gd name="connsiteY16"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60853 w 1098482"/>
                <a:gd name="connsiteY0" fmla="*/ 0 h 531351"/>
                <a:gd name="connsiteX1" fmla="*/ 158128 w 1098482"/>
                <a:gd name="connsiteY1" fmla="*/ 13609 h 531351"/>
                <a:gd name="connsiteX2" fmla="*/ 188045 w 1098482"/>
                <a:gd name="connsiteY2" fmla="*/ 6194 h 531351"/>
                <a:gd name="connsiteX3" fmla="*/ 235508 w 1098482"/>
                <a:gd name="connsiteY3" fmla="*/ 2374 h 531351"/>
                <a:gd name="connsiteX4" fmla="*/ 471016 w 1098482"/>
                <a:gd name="connsiteY4" fmla="*/ 190413 h 531351"/>
                <a:gd name="connsiteX5" fmla="*/ 537824 w 1098482"/>
                <a:gd name="connsiteY5" fmla="*/ 276271 h 531351"/>
                <a:gd name="connsiteX6" fmla="*/ 729621 w 1098482"/>
                <a:gd name="connsiteY6" fmla="*/ 349928 h 531351"/>
                <a:gd name="connsiteX7" fmla="*/ 999255 w 1098482"/>
                <a:gd name="connsiteY7" fmla="*/ 395575 h 531351"/>
                <a:gd name="connsiteX8" fmla="*/ 1096787 w 1098482"/>
                <a:gd name="connsiteY8" fmla="*/ 427219 h 531351"/>
                <a:gd name="connsiteX9" fmla="*/ 1019924 w 1098482"/>
                <a:gd name="connsiteY9" fmla="*/ 531351 h 531351"/>
                <a:gd name="connsiteX10" fmla="*/ 556716 w 1098482"/>
                <a:gd name="connsiteY10" fmla="*/ 501112 h 531351"/>
                <a:gd name="connsiteX11" fmla="*/ 117423 w 1098482"/>
                <a:gd name="connsiteY11" fmla="*/ 366536 h 531351"/>
                <a:gd name="connsiteX12" fmla="*/ 68979 w 1098482"/>
                <a:gd name="connsiteY12" fmla="*/ 323377 h 531351"/>
                <a:gd name="connsiteX13" fmla="*/ 0 w 1098482"/>
                <a:gd name="connsiteY13" fmla="*/ 190413 h 531351"/>
                <a:gd name="connsiteX14" fmla="*/ 68979 w 1098482"/>
                <a:gd name="connsiteY14" fmla="*/ 57449 h 531351"/>
                <a:gd name="connsiteX15" fmla="*/ 111549 w 1098482"/>
                <a:gd name="connsiteY15" fmla="*/ 34533 h 531351"/>
                <a:gd name="connsiteX16" fmla="*/ 121718 w 1098482"/>
                <a:gd name="connsiteY16" fmla="*/ 23882 h 531351"/>
                <a:gd name="connsiteX17" fmla="*/ 160853 w 1098482"/>
                <a:gd name="connsiteY17" fmla="*/ 0 h 531351"/>
                <a:gd name="connsiteX0" fmla="*/ 121718 w 1098482"/>
                <a:gd name="connsiteY0" fmla="*/ 21508 h 528977"/>
                <a:gd name="connsiteX1" fmla="*/ 158128 w 1098482"/>
                <a:gd name="connsiteY1" fmla="*/ 11235 h 528977"/>
                <a:gd name="connsiteX2" fmla="*/ 188045 w 1098482"/>
                <a:gd name="connsiteY2" fmla="*/ 3820 h 528977"/>
                <a:gd name="connsiteX3" fmla="*/ 235508 w 1098482"/>
                <a:gd name="connsiteY3" fmla="*/ 0 h 528977"/>
                <a:gd name="connsiteX4" fmla="*/ 471016 w 1098482"/>
                <a:gd name="connsiteY4" fmla="*/ 188039 h 528977"/>
                <a:gd name="connsiteX5" fmla="*/ 537824 w 1098482"/>
                <a:gd name="connsiteY5" fmla="*/ 273897 h 528977"/>
                <a:gd name="connsiteX6" fmla="*/ 729621 w 1098482"/>
                <a:gd name="connsiteY6" fmla="*/ 347554 h 528977"/>
                <a:gd name="connsiteX7" fmla="*/ 999255 w 1098482"/>
                <a:gd name="connsiteY7" fmla="*/ 393201 h 528977"/>
                <a:gd name="connsiteX8" fmla="*/ 1096787 w 1098482"/>
                <a:gd name="connsiteY8" fmla="*/ 424845 h 528977"/>
                <a:gd name="connsiteX9" fmla="*/ 1019924 w 1098482"/>
                <a:gd name="connsiteY9" fmla="*/ 528977 h 528977"/>
                <a:gd name="connsiteX10" fmla="*/ 556716 w 1098482"/>
                <a:gd name="connsiteY10" fmla="*/ 498738 h 528977"/>
                <a:gd name="connsiteX11" fmla="*/ 117423 w 1098482"/>
                <a:gd name="connsiteY11" fmla="*/ 364162 h 528977"/>
                <a:gd name="connsiteX12" fmla="*/ 68979 w 1098482"/>
                <a:gd name="connsiteY12" fmla="*/ 321003 h 528977"/>
                <a:gd name="connsiteX13" fmla="*/ 0 w 1098482"/>
                <a:gd name="connsiteY13" fmla="*/ 188039 h 528977"/>
                <a:gd name="connsiteX14" fmla="*/ 68979 w 1098482"/>
                <a:gd name="connsiteY14" fmla="*/ 55075 h 528977"/>
                <a:gd name="connsiteX15" fmla="*/ 111549 w 1098482"/>
                <a:gd name="connsiteY15" fmla="*/ 32159 h 528977"/>
                <a:gd name="connsiteX16" fmla="*/ 121718 w 1098482"/>
                <a:gd name="connsiteY16" fmla="*/ 21508 h 528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98482" h="528977">
                  <a:moveTo>
                    <a:pt x="121718" y="21508"/>
                  </a:moveTo>
                  <a:lnTo>
                    <a:pt x="158128" y="11235"/>
                  </a:lnTo>
                  <a:lnTo>
                    <a:pt x="188045" y="3820"/>
                  </a:lnTo>
                  <a:cubicBezTo>
                    <a:pt x="203376" y="1315"/>
                    <a:pt x="219250" y="0"/>
                    <a:pt x="235508" y="0"/>
                  </a:cubicBezTo>
                  <a:cubicBezTo>
                    <a:pt x="365575" y="0"/>
                    <a:pt x="433658" y="131233"/>
                    <a:pt x="471016" y="188039"/>
                  </a:cubicBezTo>
                  <a:cubicBezTo>
                    <a:pt x="537411" y="288997"/>
                    <a:pt x="494723" y="247311"/>
                    <a:pt x="537824" y="273897"/>
                  </a:cubicBezTo>
                  <a:cubicBezTo>
                    <a:pt x="580925" y="300483"/>
                    <a:pt x="652716" y="327670"/>
                    <a:pt x="729621" y="347554"/>
                  </a:cubicBezTo>
                  <a:cubicBezTo>
                    <a:pt x="806526" y="367438"/>
                    <a:pt x="938061" y="380319"/>
                    <a:pt x="999255" y="393201"/>
                  </a:cubicBezTo>
                  <a:cubicBezTo>
                    <a:pt x="1060449" y="406083"/>
                    <a:pt x="1094309" y="403691"/>
                    <a:pt x="1096787" y="424845"/>
                  </a:cubicBezTo>
                  <a:cubicBezTo>
                    <a:pt x="1099265" y="445999"/>
                    <a:pt x="1109936" y="516662"/>
                    <a:pt x="1019924" y="528977"/>
                  </a:cubicBezTo>
                  <a:cubicBezTo>
                    <a:pt x="909328" y="455067"/>
                    <a:pt x="707133" y="526207"/>
                    <a:pt x="556716" y="498738"/>
                  </a:cubicBezTo>
                  <a:cubicBezTo>
                    <a:pt x="406299" y="471269"/>
                    <a:pt x="198712" y="393784"/>
                    <a:pt x="117423" y="364162"/>
                  </a:cubicBezTo>
                  <a:lnTo>
                    <a:pt x="68979" y="321003"/>
                  </a:lnTo>
                  <a:cubicBezTo>
                    <a:pt x="26360" y="286974"/>
                    <a:pt x="0" y="239965"/>
                    <a:pt x="0" y="188039"/>
                  </a:cubicBezTo>
                  <a:cubicBezTo>
                    <a:pt x="0" y="136114"/>
                    <a:pt x="26360" y="89104"/>
                    <a:pt x="68979" y="55075"/>
                  </a:cubicBezTo>
                  <a:lnTo>
                    <a:pt x="111549" y="32159"/>
                  </a:lnTo>
                  <a:lnTo>
                    <a:pt x="121718" y="21508"/>
                  </a:lnTo>
                  <a:close/>
                </a:path>
              </a:pathLst>
            </a:custGeom>
            <a:solidFill>
              <a:sysClr val="window" lastClr="FFFFFF">
                <a:alpha val="52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32" name="Group 231">
            <a:extLst>
              <a:ext uri="{FF2B5EF4-FFF2-40B4-BE49-F238E27FC236}">
                <a16:creationId xmlns:a16="http://schemas.microsoft.com/office/drawing/2014/main" id="{7DBE36EE-D8C2-48AC-9032-0B141950C395}"/>
              </a:ext>
            </a:extLst>
          </p:cNvPr>
          <p:cNvGrpSpPr/>
          <p:nvPr/>
        </p:nvGrpSpPr>
        <p:grpSpPr>
          <a:xfrm>
            <a:off x="4598778" y="2944914"/>
            <a:ext cx="3656453" cy="3008668"/>
            <a:chOff x="6401735" y="2823890"/>
            <a:chExt cx="3656453" cy="3008668"/>
          </a:xfrm>
        </p:grpSpPr>
        <p:sp>
          <p:nvSpPr>
            <p:cNvPr id="233" name="Rectangle: Rounded Corners 21">
              <a:extLst>
                <a:ext uri="{FF2B5EF4-FFF2-40B4-BE49-F238E27FC236}">
                  <a16:creationId xmlns:a16="http://schemas.microsoft.com/office/drawing/2014/main" id="{2080D2B0-3195-4D70-AED5-7D6B782A8D7D}"/>
                </a:ext>
              </a:extLst>
            </p:cNvPr>
            <p:cNvSpPr/>
            <p:nvPr/>
          </p:nvSpPr>
          <p:spPr>
            <a:xfrm>
              <a:off x="6401735" y="2848909"/>
              <a:ext cx="816847" cy="2055390"/>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solidFill>
              <a:srgbClr val="FF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4" name="Freeform: Shape 233">
              <a:extLst>
                <a:ext uri="{FF2B5EF4-FFF2-40B4-BE49-F238E27FC236}">
                  <a16:creationId xmlns:a16="http://schemas.microsoft.com/office/drawing/2014/main" id="{BF400869-0F16-4D2A-B0B8-68075D4F3687}"/>
                </a:ext>
              </a:extLst>
            </p:cNvPr>
            <p:cNvSpPr/>
            <p:nvPr/>
          </p:nvSpPr>
          <p:spPr>
            <a:xfrm>
              <a:off x="7039893" y="2823890"/>
              <a:ext cx="3018295" cy="3008668"/>
            </a:xfrm>
            <a:custGeom>
              <a:avLst/>
              <a:gdLst>
                <a:gd name="connsiteX0" fmla="*/ 1393328 w 3018295"/>
                <a:gd name="connsiteY0" fmla="*/ 218028 h 3008668"/>
                <a:gd name="connsiteX1" fmla="*/ 984907 w 3018295"/>
                <a:gd name="connsiteY1" fmla="*/ 436210 h 3008668"/>
                <a:gd name="connsiteX2" fmla="*/ 933855 w 3018295"/>
                <a:gd name="connsiteY2" fmla="*/ 1452503 h 3008668"/>
                <a:gd name="connsiteX3" fmla="*/ 974701 w 3018295"/>
                <a:gd name="connsiteY3" fmla="*/ 2526202 h 3008668"/>
                <a:gd name="connsiteX4" fmla="*/ 1403537 w 3018295"/>
                <a:gd name="connsiteY4" fmla="*/ 2790328 h 3008668"/>
                <a:gd name="connsiteX5" fmla="*/ 1822172 w 3018295"/>
                <a:gd name="connsiteY5" fmla="*/ 2480273 h 3008668"/>
                <a:gd name="connsiteX6" fmla="*/ 1852801 w 3018295"/>
                <a:gd name="connsiteY6" fmla="*/ 1452503 h 3008668"/>
                <a:gd name="connsiteX7" fmla="*/ 1801753 w 3018295"/>
                <a:gd name="connsiteY7" fmla="*/ 424733 h 3008668"/>
                <a:gd name="connsiteX8" fmla="*/ 1393328 w 3018295"/>
                <a:gd name="connsiteY8" fmla="*/ 218028 h 3008668"/>
                <a:gd name="connsiteX9" fmla="*/ 0 w 3018295"/>
                <a:gd name="connsiteY9" fmla="*/ 0 h 3008668"/>
                <a:gd name="connsiteX10" fmla="*/ 2025075 w 3018295"/>
                <a:gd name="connsiteY10" fmla="*/ 0 h 3008668"/>
                <a:gd name="connsiteX11" fmla="*/ 3008695 w 3018295"/>
                <a:gd name="connsiteY11" fmla="*/ 72732 h 3008668"/>
                <a:gd name="connsiteX12" fmla="*/ 2487957 w 3018295"/>
                <a:gd name="connsiteY12" fmla="*/ 646912 h 3008668"/>
                <a:gd name="connsiteX13" fmla="*/ 2355221 w 3018295"/>
                <a:gd name="connsiteY13" fmla="*/ 2625877 h 3008668"/>
                <a:gd name="connsiteX14" fmla="*/ 2014861 w 3018295"/>
                <a:gd name="connsiteY14" fmla="*/ 3008668 h 3008668"/>
                <a:gd name="connsiteX15" fmla="*/ 653474 w 3018295"/>
                <a:gd name="connsiteY15" fmla="*/ 3008668 h 3008668"/>
                <a:gd name="connsiteX16" fmla="*/ 251849 w 3018295"/>
                <a:gd name="connsiteY16" fmla="*/ 2671810 h 3008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018295" h="3008668">
                  <a:moveTo>
                    <a:pt x="1393328" y="218028"/>
                  </a:moveTo>
                  <a:cubicBezTo>
                    <a:pt x="1257187" y="219943"/>
                    <a:pt x="1061484" y="230465"/>
                    <a:pt x="984907" y="436210"/>
                  </a:cubicBezTo>
                  <a:cubicBezTo>
                    <a:pt x="908329" y="641955"/>
                    <a:pt x="935557" y="1104173"/>
                    <a:pt x="933855" y="1452503"/>
                  </a:cubicBezTo>
                  <a:cubicBezTo>
                    <a:pt x="932153" y="1800833"/>
                    <a:pt x="898124" y="2320457"/>
                    <a:pt x="974701" y="2526202"/>
                  </a:cubicBezTo>
                  <a:cubicBezTo>
                    <a:pt x="1051279" y="2731947"/>
                    <a:pt x="1262294" y="2797981"/>
                    <a:pt x="1403537" y="2790328"/>
                  </a:cubicBezTo>
                  <a:cubicBezTo>
                    <a:pt x="1544780" y="2782674"/>
                    <a:pt x="1745595" y="2686018"/>
                    <a:pt x="1822172" y="2480273"/>
                  </a:cubicBezTo>
                  <a:cubicBezTo>
                    <a:pt x="1898749" y="2274528"/>
                    <a:pt x="1844293" y="1739588"/>
                    <a:pt x="1852801" y="1452503"/>
                  </a:cubicBezTo>
                  <a:cubicBezTo>
                    <a:pt x="1861308" y="1165418"/>
                    <a:pt x="1878331" y="630478"/>
                    <a:pt x="1801753" y="424733"/>
                  </a:cubicBezTo>
                  <a:cubicBezTo>
                    <a:pt x="1725176" y="218988"/>
                    <a:pt x="1529468" y="216114"/>
                    <a:pt x="1393328" y="218028"/>
                  </a:cubicBezTo>
                  <a:close/>
                  <a:moveTo>
                    <a:pt x="0" y="0"/>
                  </a:moveTo>
                  <a:lnTo>
                    <a:pt x="2025075" y="0"/>
                  </a:lnTo>
                  <a:cubicBezTo>
                    <a:pt x="2296785" y="35088"/>
                    <a:pt x="2929845" y="-38912"/>
                    <a:pt x="3008695" y="72732"/>
                  </a:cubicBezTo>
                  <a:cubicBezTo>
                    <a:pt x="3087545" y="184377"/>
                    <a:pt x="2659832" y="401295"/>
                    <a:pt x="2487957" y="646912"/>
                  </a:cubicBezTo>
                  <a:cubicBezTo>
                    <a:pt x="2436905" y="1402262"/>
                    <a:pt x="2385853" y="1870527"/>
                    <a:pt x="2355221" y="2625877"/>
                  </a:cubicBezTo>
                  <a:cubicBezTo>
                    <a:pt x="2355221" y="2837288"/>
                    <a:pt x="2202838" y="3008668"/>
                    <a:pt x="2014861" y="3008668"/>
                  </a:cubicBezTo>
                  <a:lnTo>
                    <a:pt x="653474" y="3008668"/>
                  </a:lnTo>
                  <a:cubicBezTo>
                    <a:pt x="465498" y="3008668"/>
                    <a:pt x="251849" y="2883222"/>
                    <a:pt x="251849" y="2671810"/>
                  </a:cubicBezTo>
                  <a:close/>
                </a:path>
              </a:pathLst>
            </a:custGeom>
            <a:solidFill>
              <a:srgbClr val="BDE8FB"/>
            </a:solidFill>
            <a:ln w="25400"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cxnSp>
          <p:nvCxnSpPr>
            <p:cNvPr id="235" name="Straight Connector 234">
              <a:extLst>
                <a:ext uri="{FF2B5EF4-FFF2-40B4-BE49-F238E27FC236}">
                  <a16:creationId xmlns:a16="http://schemas.microsoft.com/office/drawing/2014/main" id="{81D9432F-EAD3-4988-8A3C-9BD79BE30E1D}"/>
                </a:ext>
              </a:extLst>
            </p:cNvPr>
            <p:cNvCxnSpPr/>
            <p:nvPr/>
          </p:nvCxnSpPr>
          <p:spPr>
            <a:xfrm>
              <a:off x="8204436" y="3457386"/>
              <a:ext cx="459473" cy="0"/>
            </a:xfrm>
            <a:prstGeom prst="line">
              <a:avLst/>
            </a:prstGeom>
            <a:noFill/>
            <a:ln w="25400" cap="flat" cmpd="sng" algn="ctr">
              <a:solidFill>
                <a:srgbClr val="ADADAD"/>
              </a:solidFill>
              <a:prstDash val="solid"/>
            </a:ln>
            <a:effectLst/>
          </p:spPr>
        </p:cxnSp>
        <p:cxnSp>
          <p:nvCxnSpPr>
            <p:cNvPr id="236" name="Straight Connector 235">
              <a:extLst>
                <a:ext uri="{FF2B5EF4-FFF2-40B4-BE49-F238E27FC236}">
                  <a16:creationId xmlns:a16="http://schemas.microsoft.com/office/drawing/2014/main" id="{981B80ED-3931-40E8-B7EE-D089F50744C6}"/>
                </a:ext>
              </a:extLst>
            </p:cNvPr>
            <p:cNvCxnSpPr/>
            <p:nvPr/>
          </p:nvCxnSpPr>
          <p:spPr>
            <a:xfrm>
              <a:off x="8319304" y="3755954"/>
              <a:ext cx="229736" cy="0"/>
            </a:xfrm>
            <a:prstGeom prst="line">
              <a:avLst/>
            </a:prstGeom>
            <a:noFill/>
            <a:ln w="25400" cap="flat" cmpd="sng" algn="ctr">
              <a:solidFill>
                <a:srgbClr val="ADADAD"/>
              </a:solidFill>
              <a:prstDash val="solid"/>
            </a:ln>
            <a:effectLst/>
          </p:spPr>
        </p:cxnSp>
        <p:cxnSp>
          <p:nvCxnSpPr>
            <p:cNvPr id="237" name="Straight Connector 236">
              <a:extLst>
                <a:ext uri="{FF2B5EF4-FFF2-40B4-BE49-F238E27FC236}">
                  <a16:creationId xmlns:a16="http://schemas.microsoft.com/office/drawing/2014/main" id="{EA9E4386-E4E8-471F-BFC6-252B39370712}"/>
                </a:ext>
              </a:extLst>
            </p:cNvPr>
            <p:cNvCxnSpPr/>
            <p:nvPr/>
          </p:nvCxnSpPr>
          <p:spPr>
            <a:xfrm>
              <a:off x="8204436" y="4031561"/>
              <a:ext cx="459473" cy="0"/>
            </a:xfrm>
            <a:prstGeom prst="line">
              <a:avLst/>
            </a:prstGeom>
            <a:noFill/>
            <a:ln w="25400" cap="flat" cmpd="sng" algn="ctr">
              <a:solidFill>
                <a:srgbClr val="ADADAD"/>
              </a:solidFill>
              <a:prstDash val="solid"/>
            </a:ln>
            <a:effectLst/>
          </p:spPr>
        </p:cxnSp>
        <p:cxnSp>
          <p:nvCxnSpPr>
            <p:cNvPr id="238" name="Straight Connector 237">
              <a:extLst>
                <a:ext uri="{FF2B5EF4-FFF2-40B4-BE49-F238E27FC236}">
                  <a16:creationId xmlns:a16="http://schemas.microsoft.com/office/drawing/2014/main" id="{07EB0DA2-1E80-426B-923A-E606729F1157}"/>
                </a:ext>
              </a:extLst>
            </p:cNvPr>
            <p:cNvCxnSpPr/>
            <p:nvPr/>
          </p:nvCxnSpPr>
          <p:spPr>
            <a:xfrm>
              <a:off x="8319304" y="4330129"/>
              <a:ext cx="229736" cy="0"/>
            </a:xfrm>
            <a:prstGeom prst="line">
              <a:avLst/>
            </a:prstGeom>
            <a:noFill/>
            <a:ln w="25400" cap="flat" cmpd="sng" algn="ctr">
              <a:solidFill>
                <a:srgbClr val="ADADAD"/>
              </a:solidFill>
              <a:prstDash val="solid"/>
            </a:ln>
            <a:effectLst/>
          </p:spPr>
        </p:cxnSp>
        <p:cxnSp>
          <p:nvCxnSpPr>
            <p:cNvPr id="239" name="Straight Connector 238">
              <a:extLst>
                <a:ext uri="{FF2B5EF4-FFF2-40B4-BE49-F238E27FC236}">
                  <a16:creationId xmlns:a16="http://schemas.microsoft.com/office/drawing/2014/main" id="{DF7922F2-2F65-4B3F-B4E4-29F275880118}"/>
                </a:ext>
              </a:extLst>
            </p:cNvPr>
            <p:cNvCxnSpPr/>
            <p:nvPr/>
          </p:nvCxnSpPr>
          <p:spPr>
            <a:xfrm>
              <a:off x="8204436" y="4605732"/>
              <a:ext cx="459473" cy="0"/>
            </a:xfrm>
            <a:prstGeom prst="line">
              <a:avLst/>
            </a:prstGeom>
            <a:noFill/>
            <a:ln w="25400" cap="flat" cmpd="sng" algn="ctr">
              <a:solidFill>
                <a:srgbClr val="ADADAD"/>
              </a:solidFill>
              <a:prstDash val="solid"/>
            </a:ln>
            <a:effectLst/>
          </p:spPr>
        </p:cxnSp>
        <p:cxnSp>
          <p:nvCxnSpPr>
            <p:cNvPr id="240" name="Straight Connector 239">
              <a:extLst>
                <a:ext uri="{FF2B5EF4-FFF2-40B4-BE49-F238E27FC236}">
                  <a16:creationId xmlns:a16="http://schemas.microsoft.com/office/drawing/2014/main" id="{35EF25C4-4C7D-4AB1-91DE-BC4C70020C4C}"/>
                </a:ext>
              </a:extLst>
            </p:cNvPr>
            <p:cNvCxnSpPr/>
            <p:nvPr/>
          </p:nvCxnSpPr>
          <p:spPr>
            <a:xfrm>
              <a:off x="8319304" y="4904299"/>
              <a:ext cx="229736" cy="0"/>
            </a:xfrm>
            <a:prstGeom prst="line">
              <a:avLst/>
            </a:prstGeom>
            <a:noFill/>
            <a:ln w="25400" cap="flat" cmpd="sng" algn="ctr">
              <a:solidFill>
                <a:srgbClr val="ADADAD"/>
              </a:solidFill>
              <a:prstDash val="solid"/>
            </a:ln>
            <a:effectLst/>
          </p:spPr>
        </p:cxnSp>
        <p:cxnSp>
          <p:nvCxnSpPr>
            <p:cNvPr id="241" name="Straight Connector 240">
              <a:extLst>
                <a:ext uri="{FF2B5EF4-FFF2-40B4-BE49-F238E27FC236}">
                  <a16:creationId xmlns:a16="http://schemas.microsoft.com/office/drawing/2014/main" id="{FB6B78FE-4614-4FD2-9543-87FD09CFA8F2}"/>
                </a:ext>
              </a:extLst>
            </p:cNvPr>
            <p:cNvCxnSpPr/>
            <p:nvPr/>
          </p:nvCxnSpPr>
          <p:spPr>
            <a:xfrm>
              <a:off x="8204436" y="5214354"/>
              <a:ext cx="459473" cy="0"/>
            </a:xfrm>
            <a:prstGeom prst="line">
              <a:avLst/>
            </a:prstGeom>
            <a:noFill/>
            <a:ln w="25400" cap="flat" cmpd="sng" algn="ctr">
              <a:solidFill>
                <a:srgbClr val="ADADAD"/>
              </a:solidFill>
              <a:prstDash val="solid"/>
            </a:ln>
            <a:effectLst/>
          </p:spPr>
        </p:cxnSp>
      </p:grpSp>
      <p:grpSp>
        <p:nvGrpSpPr>
          <p:cNvPr id="11" name="Group 10">
            <a:extLst>
              <a:ext uri="{FF2B5EF4-FFF2-40B4-BE49-F238E27FC236}">
                <a16:creationId xmlns:a16="http://schemas.microsoft.com/office/drawing/2014/main" id="{5E1F4732-BE63-4812-9995-EF868F06DBB9}"/>
              </a:ext>
            </a:extLst>
          </p:cNvPr>
          <p:cNvGrpSpPr/>
          <p:nvPr/>
        </p:nvGrpSpPr>
        <p:grpSpPr>
          <a:xfrm>
            <a:off x="-1650401" y="894356"/>
            <a:ext cx="1495586" cy="523220"/>
            <a:chOff x="-834105" y="-2349847"/>
            <a:chExt cx="1495586" cy="523220"/>
          </a:xfrm>
        </p:grpSpPr>
        <p:cxnSp>
          <p:nvCxnSpPr>
            <p:cNvPr id="3" name="Straight Arrow Connector 2">
              <a:extLst>
                <a:ext uri="{FF2B5EF4-FFF2-40B4-BE49-F238E27FC236}">
                  <a16:creationId xmlns:a16="http://schemas.microsoft.com/office/drawing/2014/main" id="{BA1348DC-845E-4517-9DAD-5A093B865258}"/>
                </a:ext>
              </a:extLst>
            </p:cNvPr>
            <p:cNvCxnSpPr>
              <a:cxnSpLocks/>
              <a:stCxn id="8" idx="3"/>
            </p:cNvCxnSpPr>
            <p:nvPr/>
          </p:nvCxnSpPr>
          <p:spPr>
            <a:xfrm>
              <a:off x="2984" y="-2088237"/>
              <a:ext cx="658497" cy="8495"/>
            </a:xfrm>
            <a:prstGeom prst="straightConnector1">
              <a:avLst/>
            </a:prstGeom>
            <a:ln>
              <a:tailEnd type="triangle"/>
            </a:ln>
          </p:spPr>
          <p:style>
            <a:lnRef idx="2">
              <a:schemeClr val="accent1"/>
            </a:lnRef>
            <a:fillRef idx="0">
              <a:schemeClr val="accent1"/>
            </a:fillRef>
            <a:effectRef idx="1">
              <a:schemeClr val="accent1"/>
            </a:effectRef>
            <a:fontRef idx="minor">
              <a:schemeClr val="tx1"/>
            </a:fontRef>
          </p:style>
        </p:cxnSp>
        <p:sp>
          <p:nvSpPr>
            <p:cNvPr id="8" name="TextBox 7">
              <a:extLst>
                <a:ext uri="{FF2B5EF4-FFF2-40B4-BE49-F238E27FC236}">
                  <a16:creationId xmlns:a16="http://schemas.microsoft.com/office/drawing/2014/main" id="{87CBE35C-78FD-4E21-B0C1-B08406E1E12A}"/>
                </a:ext>
              </a:extLst>
            </p:cNvPr>
            <p:cNvSpPr txBox="1"/>
            <p:nvPr/>
          </p:nvSpPr>
          <p:spPr>
            <a:xfrm>
              <a:off x="-834105" y="-2349847"/>
              <a:ext cx="837089" cy="523220"/>
            </a:xfrm>
            <a:prstGeom prst="rect">
              <a:avLst/>
            </a:prstGeom>
            <a:noFill/>
          </p:spPr>
          <p:txBody>
            <a:bodyPr wrap="square" rtlCol="0">
              <a:spAutoFit/>
            </a:bodyPr>
            <a:lstStyle/>
            <a:p>
              <a:r>
                <a:rPr lang="en-US" sz="2800" dirty="0">
                  <a:solidFill>
                    <a:srgbClr val="FF0000"/>
                  </a:solidFill>
                </a:rPr>
                <a:t>35°F</a:t>
              </a:r>
            </a:p>
          </p:txBody>
        </p:sp>
      </p:grpSp>
      <p:sp>
        <p:nvSpPr>
          <p:cNvPr id="153" name="Speech Bubble: Oval 227">
            <a:extLst>
              <a:ext uri="{FF2B5EF4-FFF2-40B4-BE49-F238E27FC236}">
                <a16:creationId xmlns:a16="http://schemas.microsoft.com/office/drawing/2014/main" id="{4213BD45-5FE5-442A-92DF-4C7AC7B24D23}"/>
              </a:ext>
            </a:extLst>
          </p:cNvPr>
          <p:cNvSpPr/>
          <p:nvPr/>
        </p:nvSpPr>
        <p:spPr>
          <a:xfrm>
            <a:off x="1003348" y="71637"/>
            <a:ext cx="3895344" cy="2514600"/>
          </a:xfrm>
          <a:prstGeom prst="wedgeEllipseCallout">
            <a:avLst>
              <a:gd name="adj1" fmla="val -23685"/>
              <a:gd name="adj2" fmla="val 60596"/>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lvl="0" algn="ctr">
              <a:defRPr/>
            </a:pPr>
            <a:r>
              <a:rPr lang="en-US" sz="2800" dirty="0">
                <a:solidFill>
                  <a:srgbClr val="000000"/>
                </a:solidFill>
              </a:rPr>
              <a:t>35°F. I will need to recalibrate thermometer #4 so is set to 32°F. </a:t>
            </a:r>
          </a:p>
        </p:txBody>
      </p:sp>
      <p:grpSp>
        <p:nvGrpSpPr>
          <p:cNvPr id="161" name="Group 160">
            <a:extLst>
              <a:ext uri="{FF2B5EF4-FFF2-40B4-BE49-F238E27FC236}">
                <a16:creationId xmlns:a16="http://schemas.microsoft.com/office/drawing/2014/main" id="{377FB85E-0221-4F0A-B6F5-AD9095B94421}"/>
              </a:ext>
            </a:extLst>
          </p:cNvPr>
          <p:cNvGrpSpPr/>
          <p:nvPr/>
        </p:nvGrpSpPr>
        <p:grpSpPr>
          <a:xfrm>
            <a:off x="253860" y="2309696"/>
            <a:ext cx="1775664" cy="4552400"/>
            <a:chOff x="720781" y="1573392"/>
            <a:chExt cx="1775664" cy="4552400"/>
          </a:xfrm>
        </p:grpSpPr>
        <p:grpSp>
          <p:nvGrpSpPr>
            <p:cNvPr id="162" name="Group 161">
              <a:extLst>
                <a:ext uri="{FF2B5EF4-FFF2-40B4-BE49-F238E27FC236}">
                  <a16:creationId xmlns:a16="http://schemas.microsoft.com/office/drawing/2014/main" id="{89F2D258-93F9-4B3A-B9C7-BDDEE9DE1995}"/>
                </a:ext>
              </a:extLst>
            </p:cNvPr>
            <p:cNvGrpSpPr/>
            <p:nvPr/>
          </p:nvGrpSpPr>
          <p:grpSpPr>
            <a:xfrm>
              <a:off x="1200822" y="5691758"/>
              <a:ext cx="330708" cy="403321"/>
              <a:chOff x="3312043" y="4084938"/>
              <a:chExt cx="189762" cy="211269"/>
            </a:xfrm>
          </p:grpSpPr>
          <p:sp>
            <p:nvSpPr>
              <p:cNvPr id="253" name="Chord 252">
                <a:extLst>
                  <a:ext uri="{FF2B5EF4-FFF2-40B4-BE49-F238E27FC236}">
                    <a16:creationId xmlns:a16="http://schemas.microsoft.com/office/drawing/2014/main" id="{7940531D-2012-4069-9217-A4984A1661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4" name="Chord 253">
                <a:extLst>
                  <a:ext uri="{FF2B5EF4-FFF2-40B4-BE49-F238E27FC236}">
                    <a16:creationId xmlns:a16="http://schemas.microsoft.com/office/drawing/2014/main" id="{AAB675F3-BEDB-4ED8-86DC-04AE2AE674D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5" name="Chord 254">
                <a:extLst>
                  <a:ext uri="{FF2B5EF4-FFF2-40B4-BE49-F238E27FC236}">
                    <a16:creationId xmlns:a16="http://schemas.microsoft.com/office/drawing/2014/main" id="{B1829E9B-0FA9-47B6-9E42-08DE268E07CC}"/>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63" name="Flowchart: Manual Operation 26">
              <a:extLst>
                <a:ext uri="{FF2B5EF4-FFF2-40B4-BE49-F238E27FC236}">
                  <a16:creationId xmlns:a16="http://schemas.microsoft.com/office/drawing/2014/main" id="{5AFA3CB0-7B91-4652-8DF2-030A71344A7B}"/>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64" name="Group 163">
              <a:extLst>
                <a:ext uri="{FF2B5EF4-FFF2-40B4-BE49-F238E27FC236}">
                  <a16:creationId xmlns:a16="http://schemas.microsoft.com/office/drawing/2014/main" id="{6D572ACF-A690-46D8-8E41-04E4039E9EDB}"/>
                </a:ext>
              </a:extLst>
            </p:cNvPr>
            <p:cNvGrpSpPr/>
            <p:nvPr/>
          </p:nvGrpSpPr>
          <p:grpSpPr>
            <a:xfrm>
              <a:off x="1733904" y="5722471"/>
              <a:ext cx="330708" cy="403321"/>
              <a:chOff x="3312043" y="4084938"/>
              <a:chExt cx="189762" cy="211269"/>
            </a:xfrm>
          </p:grpSpPr>
          <p:sp>
            <p:nvSpPr>
              <p:cNvPr id="251" name="Chord 250">
                <a:extLst>
                  <a:ext uri="{FF2B5EF4-FFF2-40B4-BE49-F238E27FC236}">
                    <a16:creationId xmlns:a16="http://schemas.microsoft.com/office/drawing/2014/main" id="{B0F0D688-C6D1-4450-82F0-BAE77C1CC45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2" name="Chord 251">
                <a:extLst>
                  <a:ext uri="{FF2B5EF4-FFF2-40B4-BE49-F238E27FC236}">
                    <a16:creationId xmlns:a16="http://schemas.microsoft.com/office/drawing/2014/main" id="{146F52A4-CCCB-4FE2-840E-ED1AA3C952C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65" name="Flowchart: Manual Operation 26">
              <a:extLst>
                <a:ext uri="{FF2B5EF4-FFF2-40B4-BE49-F238E27FC236}">
                  <a16:creationId xmlns:a16="http://schemas.microsoft.com/office/drawing/2014/main" id="{E81417D3-ADA0-4631-A547-348B7FF342B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6" name="Rectangle: Single Corner Snipped 29">
              <a:extLst>
                <a:ext uri="{FF2B5EF4-FFF2-40B4-BE49-F238E27FC236}">
                  <a16:creationId xmlns:a16="http://schemas.microsoft.com/office/drawing/2014/main" id="{8A8A5B7A-F8A2-4D00-863E-CCDE67F503ED}"/>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7" name="Oval 166">
              <a:extLst>
                <a:ext uri="{FF2B5EF4-FFF2-40B4-BE49-F238E27FC236}">
                  <a16:creationId xmlns:a16="http://schemas.microsoft.com/office/drawing/2014/main" id="{061CFCAC-D0F9-4A29-AAF3-9BEE4C84004F}"/>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8" name="Oval 167">
              <a:extLst>
                <a:ext uri="{FF2B5EF4-FFF2-40B4-BE49-F238E27FC236}">
                  <a16:creationId xmlns:a16="http://schemas.microsoft.com/office/drawing/2014/main" id="{FBCFC287-72D3-45C5-907B-D58F46DEC86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9" name="Flowchart: Off-page Connector 168">
              <a:extLst>
                <a:ext uri="{FF2B5EF4-FFF2-40B4-BE49-F238E27FC236}">
                  <a16:creationId xmlns:a16="http://schemas.microsoft.com/office/drawing/2014/main" id="{AA7F869B-CE2B-4B2C-9B04-EEFDECC9A046}"/>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 name="Oval 169">
              <a:extLst>
                <a:ext uri="{FF2B5EF4-FFF2-40B4-BE49-F238E27FC236}">
                  <a16:creationId xmlns:a16="http://schemas.microsoft.com/office/drawing/2014/main" id="{8C713EAC-C9C9-4382-9997-10319DD0C9D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 name="Flowchart: Terminator 170">
              <a:extLst>
                <a:ext uri="{FF2B5EF4-FFF2-40B4-BE49-F238E27FC236}">
                  <a16:creationId xmlns:a16="http://schemas.microsoft.com/office/drawing/2014/main" id="{59566F0C-4F13-4ECF-BFC5-944237F9DA9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2" name="Flowchart: Delay 171">
              <a:extLst>
                <a:ext uri="{FF2B5EF4-FFF2-40B4-BE49-F238E27FC236}">
                  <a16:creationId xmlns:a16="http://schemas.microsoft.com/office/drawing/2014/main" id="{EB5A8176-5FB8-493C-A170-ED68F17C5C2B}"/>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3" name="Isosceles Triangle 172">
              <a:extLst>
                <a:ext uri="{FF2B5EF4-FFF2-40B4-BE49-F238E27FC236}">
                  <a16:creationId xmlns:a16="http://schemas.microsoft.com/office/drawing/2014/main" id="{DC4BC70E-CE9D-4CF8-AF95-270447AF0C59}"/>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4" name="Oval 173">
              <a:extLst>
                <a:ext uri="{FF2B5EF4-FFF2-40B4-BE49-F238E27FC236}">
                  <a16:creationId xmlns:a16="http://schemas.microsoft.com/office/drawing/2014/main" id="{91B7BA6B-4BCD-402E-B4A8-5B997A03B544}"/>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5" name="Oval 174">
              <a:extLst>
                <a:ext uri="{FF2B5EF4-FFF2-40B4-BE49-F238E27FC236}">
                  <a16:creationId xmlns:a16="http://schemas.microsoft.com/office/drawing/2014/main" id="{587695F7-366C-484C-86BB-A8B8E96C0BD5}"/>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6" name="Oval 175">
              <a:extLst>
                <a:ext uri="{FF2B5EF4-FFF2-40B4-BE49-F238E27FC236}">
                  <a16:creationId xmlns:a16="http://schemas.microsoft.com/office/drawing/2014/main" id="{93650691-E2F3-450B-A46B-E52FDE83BAEC}"/>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7" name="Oval 176">
              <a:extLst>
                <a:ext uri="{FF2B5EF4-FFF2-40B4-BE49-F238E27FC236}">
                  <a16:creationId xmlns:a16="http://schemas.microsoft.com/office/drawing/2014/main" id="{6209734F-2358-499E-B24C-3444BD2C9F5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8" name="Flowchart: Terminator 177">
              <a:extLst>
                <a:ext uri="{FF2B5EF4-FFF2-40B4-BE49-F238E27FC236}">
                  <a16:creationId xmlns:a16="http://schemas.microsoft.com/office/drawing/2014/main" id="{244A5BF4-581F-4995-9797-9DA7940E5CF3}"/>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9" name="Flowchart: Terminator 178">
              <a:extLst>
                <a:ext uri="{FF2B5EF4-FFF2-40B4-BE49-F238E27FC236}">
                  <a16:creationId xmlns:a16="http://schemas.microsoft.com/office/drawing/2014/main" id="{92EB0733-C92F-44D7-B85C-F153259C4319}"/>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0" name="Moon 179">
              <a:extLst>
                <a:ext uri="{FF2B5EF4-FFF2-40B4-BE49-F238E27FC236}">
                  <a16:creationId xmlns:a16="http://schemas.microsoft.com/office/drawing/2014/main" id="{68A77A06-2910-4BF7-945D-1131996768D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1" name="Moon 180">
              <a:extLst>
                <a:ext uri="{FF2B5EF4-FFF2-40B4-BE49-F238E27FC236}">
                  <a16:creationId xmlns:a16="http://schemas.microsoft.com/office/drawing/2014/main" id="{52CB84FB-1459-45C7-AB7D-E8C4CD81E471}"/>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2" name="Oval 181">
              <a:extLst>
                <a:ext uri="{FF2B5EF4-FFF2-40B4-BE49-F238E27FC236}">
                  <a16:creationId xmlns:a16="http://schemas.microsoft.com/office/drawing/2014/main" id="{2FE2B66E-80D0-4AB1-9EB0-14B70B9191FE}"/>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3" name="Right Triangle 182">
              <a:extLst>
                <a:ext uri="{FF2B5EF4-FFF2-40B4-BE49-F238E27FC236}">
                  <a16:creationId xmlns:a16="http://schemas.microsoft.com/office/drawing/2014/main" id="{E466F903-EBB0-4117-9863-C22311FD85D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4" name="Right Triangle 183">
              <a:extLst>
                <a:ext uri="{FF2B5EF4-FFF2-40B4-BE49-F238E27FC236}">
                  <a16:creationId xmlns:a16="http://schemas.microsoft.com/office/drawing/2014/main" id="{4127297E-72DC-4DC9-9876-9FB7C85AD6C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5" name="Flowchart: Terminator 184">
              <a:extLst>
                <a:ext uri="{FF2B5EF4-FFF2-40B4-BE49-F238E27FC236}">
                  <a16:creationId xmlns:a16="http://schemas.microsoft.com/office/drawing/2014/main" id="{935FF4C0-CE33-4EA0-9EB8-C5870C9B3C9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6" name="Flowchart: Connector 185">
              <a:extLst>
                <a:ext uri="{FF2B5EF4-FFF2-40B4-BE49-F238E27FC236}">
                  <a16:creationId xmlns:a16="http://schemas.microsoft.com/office/drawing/2014/main" id="{3C6E60CD-D3BC-41FF-9919-2F3DE71D4E99}"/>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 name="Flowchart: Connector 186">
              <a:extLst>
                <a:ext uri="{FF2B5EF4-FFF2-40B4-BE49-F238E27FC236}">
                  <a16:creationId xmlns:a16="http://schemas.microsoft.com/office/drawing/2014/main" id="{EC1AF4AC-6937-42AB-9AD9-77D7AD921CC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8" name="Freeform: Shape 74">
              <a:extLst>
                <a:ext uri="{FF2B5EF4-FFF2-40B4-BE49-F238E27FC236}">
                  <a16:creationId xmlns:a16="http://schemas.microsoft.com/office/drawing/2014/main" id="{46F3CFB1-57F8-4D2C-BFC3-A2D3DE916CF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 name="Flowchart: Terminator 188">
              <a:extLst>
                <a:ext uri="{FF2B5EF4-FFF2-40B4-BE49-F238E27FC236}">
                  <a16:creationId xmlns:a16="http://schemas.microsoft.com/office/drawing/2014/main" id="{86C21D0C-FF5C-4FFD-BBE8-7858AB59E7A4}"/>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2" name="Flowchart: Terminator 191">
              <a:extLst>
                <a:ext uri="{FF2B5EF4-FFF2-40B4-BE49-F238E27FC236}">
                  <a16:creationId xmlns:a16="http://schemas.microsoft.com/office/drawing/2014/main" id="{E2B35839-EF84-4DCA-B7A2-5FCDD6ADBC9D}"/>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6" name="Freeform: Shape 77">
              <a:extLst>
                <a:ext uri="{FF2B5EF4-FFF2-40B4-BE49-F238E27FC236}">
                  <a16:creationId xmlns:a16="http://schemas.microsoft.com/office/drawing/2014/main" id="{C9F5B676-A1FC-47BA-A970-7BBFD351540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47" name="Flowchart: Delay 246">
              <a:extLst>
                <a:ext uri="{FF2B5EF4-FFF2-40B4-BE49-F238E27FC236}">
                  <a16:creationId xmlns:a16="http://schemas.microsoft.com/office/drawing/2014/main" id="{5CD13E55-F05B-4CBB-9AF5-FB4EEA1F3170}"/>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48" name="Group 247">
              <a:extLst>
                <a:ext uri="{FF2B5EF4-FFF2-40B4-BE49-F238E27FC236}">
                  <a16:creationId xmlns:a16="http://schemas.microsoft.com/office/drawing/2014/main" id="{ABB0B282-DEBC-485D-85AD-41EDFEA2ADB0}"/>
                </a:ext>
              </a:extLst>
            </p:cNvPr>
            <p:cNvGrpSpPr/>
            <p:nvPr/>
          </p:nvGrpSpPr>
          <p:grpSpPr>
            <a:xfrm>
              <a:off x="1736703" y="3532400"/>
              <a:ext cx="325110" cy="522802"/>
              <a:chOff x="859632" y="2338402"/>
              <a:chExt cx="571500" cy="788345"/>
            </a:xfrm>
          </p:grpSpPr>
          <p:sp>
            <p:nvSpPr>
              <p:cNvPr id="249" name="Rectangle 248">
                <a:extLst>
                  <a:ext uri="{FF2B5EF4-FFF2-40B4-BE49-F238E27FC236}">
                    <a16:creationId xmlns:a16="http://schemas.microsoft.com/office/drawing/2014/main" id="{6177C01E-EFAA-4143-AC63-7CEE2C2504EA}"/>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50" name="Picture 249">
                <a:extLst>
                  <a:ext uri="{FF2B5EF4-FFF2-40B4-BE49-F238E27FC236}">
                    <a16:creationId xmlns:a16="http://schemas.microsoft.com/office/drawing/2014/main" id="{670C9650-1A9D-43A0-A792-A5631525A3AE}"/>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7" name="TextBox 6"/>
          <p:cNvSpPr txBox="1"/>
          <p:nvPr/>
        </p:nvSpPr>
        <p:spPr>
          <a:xfrm>
            <a:off x="6401229" y="2769734"/>
            <a:ext cx="546564" cy="400110"/>
          </a:xfrm>
          <a:prstGeom prst="rect">
            <a:avLst/>
          </a:prstGeom>
          <a:noFill/>
          <a:ln>
            <a:noFill/>
          </a:ln>
          <a:effectLst/>
        </p:spPr>
        <p:txBody>
          <a:bodyPr wrap="square" rtlCol="0">
            <a:spAutoFit/>
          </a:bodyPr>
          <a:lstStyle/>
          <a:p>
            <a:pPr lvl="0"/>
            <a:r>
              <a:rPr lang="en-US" sz="2000" dirty="0">
                <a:solidFill>
                  <a:srgbClr val="000000"/>
                </a:solidFill>
              </a:rPr>
              <a:t>#4</a:t>
            </a:r>
          </a:p>
        </p:txBody>
      </p:sp>
      <p:sp>
        <p:nvSpPr>
          <p:cNvPr id="256" name="TextBox 255"/>
          <p:cNvSpPr txBox="1"/>
          <p:nvPr/>
        </p:nvSpPr>
        <p:spPr>
          <a:xfrm>
            <a:off x="7222377" y="1912202"/>
            <a:ext cx="546564" cy="400110"/>
          </a:xfrm>
          <a:prstGeom prst="rect">
            <a:avLst/>
          </a:prstGeom>
          <a:noFill/>
          <a:ln>
            <a:noFill/>
          </a:ln>
          <a:effectLst/>
        </p:spPr>
        <p:txBody>
          <a:bodyPr wrap="square" rtlCol="0">
            <a:spAutoFit/>
          </a:bodyPr>
          <a:lstStyle/>
          <a:p>
            <a:pPr lvl="0"/>
            <a:r>
              <a:rPr lang="en-US" sz="2000" dirty="0">
                <a:solidFill>
                  <a:srgbClr val="000000"/>
                </a:solidFill>
              </a:rPr>
              <a:t>#4</a:t>
            </a:r>
          </a:p>
        </p:txBody>
      </p:sp>
      <p:pic>
        <p:nvPicPr>
          <p:cNvPr id="10" name="Picture 9"/>
          <p:cNvPicPr>
            <a:picLocks noChangeAspect="1"/>
          </p:cNvPicPr>
          <p:nvPr/>
        </p:nvPicPr>
        <p:blipFill>
          <a:blip r:embed="rId6"/>
          <a:stretch>
            <a:fillRect/>
          </a:stretch>
        </p:blipFill>
        <p:spPr>
          <a:xfrm>
            <a:off x="4485766" y="2347025"/>
            <a:ext cx="3764334" cy="3704584"/>
          </a:xfrm>
          <a:prstGeom prst="rect">
            <a:avLst/>
          </a:prstGeom>
        </p:spPr>
      </p:pic>
    </p:spTree>
    <p:extLst>
      <p:ext uri="{BB962C8B-B14F-4D97-AF65-F5344CB8AC3E}">
        <p14:creationId xmlns:p14="http://schemas.microsoft.com/office/powerpoint/2010/main" val="3161040812"/>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67"/>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31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0"/>
                                          </p:stCondLst>
                                        </p:cTn>
                                        <p:tgtEl>
                                          <p:spTgt spid="313"/>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10"/>
                                        </p:tgtEl>
                                        <p:attrNameLst>
                                          <p:attrName>style.visibility</p:attrName>
                                        </p:attrNameLst>
                                      </p:cBhvr>
                                      <p:to>
                                        <p:strVal val="hidden"/>
                                      </p:to>
                                    </p:set>
                                  </p:childTnLst>
                                </p:cTn>
                              </p:par>
                              <p:par>
                                <p:cTn id="15" presetID="1" presetClass="exit" presetSubtype="0" fill="hold" grpId="0" nodeType="withEffect">
                                  <p:stCondLst>
                                    <p:cond delay="0"/>
                                  </p:stCondLst>
                                  <p:childTnLst>
                                    <p:set>
                                      <p:cBhvr>
                                        <p:cTn id="16" dur="1" fill="hold">
                                          <p:stCondLst>
                                            <p:cond delay="0"/>
                                          </p:stCondLst>
                                        </p:cTn>
                                        <p:tgtEl>
                                          <p:spTgt spid="7"/>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0"/>
                                          </p:stCondLst>
                                        </p:cTn>
                                        <p:tgtEl>
                                          <p:spTgt spid="232"/>
                                        </p:tgtEl>
                                        <p:attrNameLst>
                                          <p:attrName>style.visibility</p:attrName>
                                        </p:attrNameLst>
                                      </p:cBhvr>
                                      <p:to>
                                        <p:strVal val="visible"/>
                                      </p:to>
                                    </p:set>
                                  </p:childTnLst>
                                </p:cTn>
                              </p:par>
                            </p:childTnLst>
                          </p:cTn>
                        </p:par>
                        <p:par>
                          <p:cTn id="19" fill="hold">
                            <p:stCondLst>
                              <p:cond delay="0"/>
                            </p:stCondLst>
                            <p:childTnLst>
                              <p:par>
                                <p:cTn id="20" presetID="42" presetClass="path" presetSubtype="0" accel="50000" decel="50000" fill="hold" nodeType="afterEffect">
                                  <p:stCondLst>
                                    <p:cond delay="0"/>
                                  </p:stCondLst>
                                  <p:childTnLst>
                                    <p:animMotion origin="layout" path="M -2.5E-6 -2.59259E-6 L -0.23802 0.8426 " pathEditMode="relative" rAng="0" ptsTypes="AA">
                                      <p:cBhvr>
                                        <p:cTn id="21" dur="1500" fill="hold"/>
                                        <p:tgtEl>
                                          <p:spTgt spid="6"/>
                                        </p:tgtEl>
                                        <p:attrNameLst>
                                          <p:attrName>ppt_x</p:attrName>
                                          <p:attrName>ppt_y</p:attrName>
                                        </p:attrNameLst>
                                      </p:cBhvr>
                                      <p:rCtr x="-11910" y="42130"/>
                                    </p:animMotion>
                                  </p:childTnLst>
                                </p:cTn>
                              </p:par>
                              <p:par>
                                <p:cTn id="22" presetID="32" presetClass="emph" presetSubtype="0" fill="hold" nodeType="withEffect">
                                  <p:stCondLst>
                                    <p:cond delay="0"/>
                                  </p:stCondLst>
                                  <p:childTnLst>
                                    <p:animRot by="120000">
                                      <p:cBhvr>
                                        <p:cTn id="23" dur="75" fill="hold">
                                          <p:stCondLst>
                                            <p:cond delay="0"/>
                                          </p:stCondLst>
                                        </p:cTn>
                                        <p:tgtEl>
                                          <p:spTgt spid="6"/>
                                        </p:tgtEl>
                                        <p:attrNameLst>
                                          <p:attrName>r</p:attrName>
                                        </p:attrNameLst>
                                      </p:cBhvr>
                                    </p:animRot>
                                    <p:animRot by="-240000">
                                      <p:cBhvr>
                                        <p:cTn id="24" dur="150" fill="hold">
                                          <p:stCondLst>
                                            <p:cond delay="150"/>
                                          </p:stCondLst>
                                        </p:cTn>
                                        <p:tgtEl>
                                          <p:spTgt spid="6"/>
                                        </p:tgtEl>
                                        <p:attrNameLst>
                                          <p:attrName>r</p:attrName>
                                        </p:attrNameLst>
                                      </p:cBhvr>
                                    </p:animRot>
                                    <p:animRot by="240000">
                                      <p:cBhvr>
                                        <p:cTn id="25" dur="150" fill="hold">
                                          <p:stCondLst>
                                            <p:cond delay="300"/>
                                          </p:stCondLst>
                                        </p:cTn>
                                        <p:tgtEl>
                                          <p:spTgt spid="6"/>
                                        </p:tgtEl>
                                        <p:attrNameLst>
                                          <p:attrName>r</p:attrName>
                                        </p:attrNameLst>
                                      </p:cBhvr>
                                    </p:animRot>
                                    <p:animRot by="-240000">
                                      <p:cBhvr>
                                        <p:cTn id="26" dur="150" fill="hold">
                                          <p:stCondLst>
                                            <p:cond delay="450"/>
                                          </p:stCondLst>
                                        </p:cTn>
                                        <p:tgtEl>
                                          <p:spTgt spid="6"/>
                                        </p:tgtEl>
                                        <p:attrNameLst>
                                          <p:attrName>r</p:attrName>
                                        </p:attrNameLst>
                                      </p:cBhvr>
                                    </p:animRot>
                                    <p:animRot by="120000">
                                      <p:cBhvr>
                                        <p:cTn id="27" dur="150" fill="hold">
                                          <p:stCondLst>
                                            <p:cond delay="600"/>
                                          </p:stCondLst>
                                        </p:cTn>
                                        <p:tgtEl>
                                          <p:spTgt spid="6"/>
                                        </p:tgtEl>
                                        <p:attrNameLst>
                                          <p:attrName>r</p:attrName>
                                        </p:attrNameLst>
                                      </p:cBhvr>
                                    </p:animRot>
                                  </p:childTnLst>
                                </p:cTn>
                              </p:par>
                              <p:par>
                                <p:cTn id="28" presetID="32" presetClass="emph" presetSubtype="0" fill="hold" nodeType="withEffect">
                                  <p:stCondLst>
                                    <p:cond delay="0"/>
                                  </p:stCondLst>
                                  <p:childTnLst>
                                    <p:animRot by="120000">
                                      <p:cBhvr>
                                        <p:cTn id="29" dur="75" fill="hold">
                                          <p:stCondLst>
                                            <p:cond delay="0"/>
                                          </p:stCondLst>
                                        </p:cTn>
                                        <p:tgtEl>
                                          <p:spTgt spid="207"/>
                                        </p:tgtEl>
                                        <p:attrNameLst>
                                          <p:attrName>r</p:attrName>
                                        </p:attrNameLst>
                                      </p:cBhvr>
                                    </p:animRot>
                                    <p:animRot by="-240000">
                                      <p:cBhvr>
                                        <p:cTn id="30" dur="150" fill="hold">
                                          <p:stCondLst>
                                            <p:cond delay="150"/>
                                          </p:stCondLst>
                                        </p:cTn>
                                        <p:tgtEl>
                                          <p:spTgt spid="207"/>
                                        </p:tgtEl>
                                        <p:attrNameLst>
                                          <p:attrName>r</p:attrName>
                                        </p:attrNameLst>
                                      </p:cBhvr>
                                    </p:animRot>
                                    <p:animRot by="240000">
                                      <p:cBhvr>
                                        <p:cTn id="31" dur="150" fill="hold">
                                          <p:stCondLst>
                                            <p:cond delay="300"/>
                                          </p:stCondLst>
                                        </p:cTn>
                                        <p:tgtEl>
                                          <p:spTgt spid="207"/>
                                        </p:tgtEl>
                                        <p:attrNameLst>
                                          <p:attrName>r</p:attrName>
                                        </p:attrNameLst>
                                      </p:cBhvr>
                                    </p:animRot>
                                    <p:animRot by="-240000">
                                      <p:cBhvr>
                                        <p:cTn id="32" dur="150" fill="hold">
                                          <p:stCondLst>
                                            <p:cond delay="450"/>
                                          </p:stCondLst>
                                        </p:cTn>
                                        <p:tgtEl>
                                          <p:spTgt spid="207"/>
                                        </p:tgtEl>
                                        <p:attrNameLst>
                                          <p:attrName>r</p:attrName>
                                        </p:attrNameLst>
                                      </p:cBhvr>
                                    </p:animRot>
                                    <p:animRot by="120000">
                                      <p:cBhvr>
                                        <p:cTn id="33" dur="150" fill="hold">
                                          <p:stCondLst>
                                            <p:cond delay="600"/>
                                          </p:stCondLst>
                                        </p:cTn>
                                        <p:tgtEl>
                                          <p:spTgt spid="207"/>
                                        </p:tgtEl>
                                        <p:attrNameLst>
                                          <p:attrName>r</p:attrName>
                                        </p:attrNameLst>
                                      </p:cBhvr>
                                    </p:animRot>
                                  </p:childTnLst>
                                </p:cTn>
                              </p:par>
                              <p:par>
                                <p:cTn id="34" presetID="32" presetClass="emph" presetSubtype="0" fill="hold" nodeType="withEffect">
                                  <p:stCondLst>
                                    <p:cond delay="0"/>
                                  </p:stCondLst>
                                  <p:childTnLst>
                                    <p:animRot by="120000">
                                      <p:cBhvr>
                                        <p:cTn id="35" dur="100" fill="hold">
                                          <p:stCondLst>
                                            <p:cond delay="0"/>
                                          </p:stCondLst>
                                        </p:cTn>
                                        <p:tgtEl>
                                          <p:spTgt spid="219"/>
                                        </p:tgtEl>
                                        <p:attrNameLst>
                                          <p:attrName>r</p:attrName>
                                        </p:attrNameLst>
                                      </p:cBhvr>
                                    </p:animRot>
                                    <p:animRot by="-240000">
                                      <p:cBhvr>
                                        <p:cTn id="36" dur="200" fill="hold">
                                          <p:stCondLst>
                                            <p:cond delay="200"/>
                                          </p:stCondLst>
                                        </p:cTn>
                                        <p:tgtEl>
                                          <p:spTgt spid="219"/>
                                        </p:tgtEl>
                                        <p:attrNameLst>
                                          <p:attrName>r</p:attrName>
                                        </p:attrNameLst>
                                      </p:cBhvr>
                                    </p:animRot>
                                    <p:animRot by="240000">
                                      <p:cBhvr>
                                        <p:cTn id="37" dur="200" fill="hold">
                                          <p:stCondLst>
                                            <p:cond delay="400"/>
                                          </p:stCondLst>
                                        </p:cTn>
                                        <p:tgtEl>
                                          <p:spTgt spid="219"/>
                                        </p:tgtEl>
                                        <p:attrNameLst>
                                          <p:attrName>r</p:attrName>
                                        </p:attrNameLst>
                                      </p:cBhvr>
                                    </p:animRot>
                                    <p:animRot by="-240000">
                                      <p:cBhvr>
                                        <p:cTn id="38" dur="200" fill="hold">
                                          <p:stCondLst>
                                            <p:cond delay="600"/>
                                          </p:stCondLst>
                                        </p:cTn>
                                        <p:tgtEl>
                                          <p:spTgt spid="219"/>
                                        </p:tgtEl>
                                        <p:attrNameLst>
                                          <p:attrName>r</p:attrName>
                                        </p:attrNameLst>
                                      </p:cBhvr>
                                    </p:animRot>
                                    <p:animRot by="120000">
                                      <p:cBhvr>
                                        <p:cTn id="39" dur="200" fill="hold">
                                          <p:stCondLst>
                                            <p:cond delay="800"/>
                                          </p:stCondLst>
                                        </p:cTn>
                                        <p:tgtEl>
                                          <p:spTgt spid="219"/>
                                        </p:tgtEl>
                                        <p:attrNameLst>
                                          <p:attrName>r</p:attrName>
                                        </p:attrNameLst>
                                      </p:cBhvr>
                                    </p:animRot>
                                  </p:childTnLst>
                                </p:cTn>
                              </p:par>
                              <p:par>
                                <p:cTn id="40" presetID="32" presetClass="emph" presetSubtype="0" fill="hold" nodeType="withEffect">
                                  <p:stCondLst>
                                    <p:cond delay="0"/>
                                  </p:stCondLst>
                                  <p:childTnLst>
                                    <p:animRot by="120000">
                                      <p:cBhvr>
                                        <p:cTn id="41" dur="100" fill="hold">
                                          <p:stCondLst>
                                            <p:cond delay="0"/>
                                          </p:stCondLst>
                                        </p:cTn>
                                        <p:tgtEl>
                                          <p:spTgt spid="320"/>
                                        </p:tgtEl>
                                        <p:attrNameLst>
                                          <p:attrName>r</p:attrName>
                                        </p:attrNameLst>
                                      </p:cBhvr>
                                    </p:animRot>
                                    <p:animRot by="-240000">
                                      <p:cBhvr>
                                        <p:cTn id="42" dur="200" fill="hold">
                                          <p:stCondLst>
                                            <p:cond delay="200"/>
                                          </p:stCondLst>
                                        </p:cTn>
                                        <p:tgtEl>
                                          <p:spTgt spid="320"/>
                                        </p:tgtEl>
                                        <p:attrNameLst>
                                          <p:attrName>r</p:attrName>
                                        </p:attrNameLst>
                                      </p:cBhvr>
                                    </p:animRot>
                                    <p:animRot by="240000">
                                      <p:cBhvr>
                                        <p:cTn id="43" dur="200" fill="hold">
                                          <p:stCondLst>
                                            <p:cond delay="400"/>
                                          </p:stCondLst>
                                        </p:cTn>
                                        <p:tgtEl>
                                          <p:spTgt spid="320"/>
                                        </p:tgtEl>
                                        <p:attrNameLst>
                                          <p:attrName>r</p:attrName>
                                        </p:attrNameLst>
                                      </p:cBhvr>
                                    </p:animRot>
                                    <p:animRot by="-240000">
                                      <p:cBhvr>
                                        <p:cTn id="44" dur="200" fill="hold">
                                          <p:stCondLst>
                                            <p:cond delay="600"/>
                                          </p:stCondLst>
                                        </p:cTn>
                                        <p:tgtEl>
                                          <p:spTgt spid="320"/>
                                        </p:tgtEl>
                                        <p:attrNameLst>
                                          <p:attrName>r</p:attrName>
                                        </p:attrNameLst>
                                      </p:cBhvr>
                                    </p:animRot>
                                    <p:animRot by="120000">
                                      <p:cBhvr>
                                        <p:cTn id="45" dur="200" fill="hold">
                                          <p:stCondLst>
                                            <p:cond delay="800"/>
                                          </p:stCondLst>
                                        </p:cTn>
                                        <p:tgtEl>
                                          <p:spTgt spid="320"/>
                                        </p:tgtEl>
                                        <p:attrNameLst>
                                          <p:attrName>r</p:attrName>
                                        </p:attrNameLst>
                                      </p:cBhvr>
                                    </p:animRot>
                                  </p:childTnLst>
                                </p:cTn>
                              </p:par>
                              <p:par>
                                <p:cTn id="46" presetID="32" presetClass="emph" presetSubtype="0" fill="hold" nodeType="withEffect">
                                  <p:stCondLst>
                                    <p:cond delay="0"/>
                                  </p:stCondLst>
                                  <p:childTnLst>
                                    <p:animRot by="120000">
                                      <p:cBhvr>
                                        <p:cTn id="47" dur="100" fill="hold">
                                          <p:stCondLst>
                                            <p:cond delay="0"/>
                                          </p:stCondLst>
                                        </p:cTn>
                                        <p:tgtEl>
                                          <p:spTgt spid="326"/>
                                        </p:tgtEl>
                                        <p:attrNameLst>
                                          <p:attrName>r</p:attrName>
                                        </p:attrNameLst>
                                      </p:cBhvr>
                                    </p:animRot>
                                    <p:animRot by="-240000">
                                      <p:cBhvr>
                                        <p:cTn id="48" dur="200" fill="hold">
                                          <p:stCondLst>
                                            <p:cond delay="200"/>
                                          </p:stCondLst>
                                        </p:cTn>
                                        <p:tgtEl>
                                          <p:spTgt spid="326"/>
                                        </p:tgtEl>
                                        <p:attrNameLst>
                                          <p:attrName>r</p:attrName>
                                        </p:attrNameLst>
                                      </p:cBhvr>
                                    </p:animRot>
                                    <p:animRot by="240000">
                                      <p:cBhvr>
                                        <p:cTn id="49" dur="200" fill="hold">
                                          <p:stCondLst>
                                            <p:cond delay="400"/>
                                          </p:stCondLst>
                                        </p:cTn>
                                        <p:tgtEl>
                                          <p:spTgt spid="326"/>
                                        </p:tgtEl>
                                        <p:attrNameLst>
                                          <p:attrName>r</p:attrName>
                                        </p:attrNameLst>
                                      </p:cBhvr>
                                    </p:animRot>
                                    <p:animRot by="-240000">
                                      <p:cBhvr>
                                        <p:cTn id="50" dur="200" fill="hold">
                                          <p:stCondLst>
                                            <p:cond delay="600"/>
                                          </p:stCondLst>
                                        </p:cTn>
                                        <p:tgtEl>
                                          <p:spTgt spid="326"/>
                                        </p:tgtEl>
                                        <p:attrNameLst>
                                          <p:attrName>r</p:attrName>
                                        </p:attrNameLst>
                                      </p:cBhvr>
                                    </p:animRot>
                                    <p:animRot by="120000">
                                      <p:cBhvr>
                                        <p:cTn id="51" dur="200" fill="hold">
                                          <p:stCondLst>
                                            <p:cond delay="800"/>
                                          </p:stCondLst>
                                        </p:cTn>
                                        <p:tgtEl>
                                          <p:spTgt spid="326"/>
                                        </p:tgtEl>
                                        <p:attrNameLst>
                                          <p:attrName>r</p:attrName>
                                        </p:attrNameLst>
                                      </p:cBhvr>
                                    </p:animRot>
                                  </p:childTnLst>
                                </p:cTn>
                              </p:par>
                            </p:childTnLst>
                          </p:cTn>
                        </p:par>
                        <p:par>
                          <p:cTn id="52" fill="hold">
                            <p:stCondLst>
                              <p:cond delay="1500"/>
                            </p:stCondLst>
                            <p:childTnLst>
                              <p:par>
                                <p:cTn id="53" presetID="1" presetClass="exit" presetSubtype="0" fill="hold" nodeType="afterEffect">
                                  <p:stCondLst>
                                    <p:cond delay="0"/>
                                  </p:stCondLst>
                                  <p:childTnLst>
                                    <p:set>
                                      <p:cBhvr>
                                        <p:cTn id="54" dur="1" fill="hold">
                                          <p:stCondLst>
                                            <p:cond delay="0"/>
                                          </p:stCondLst>
                                        </p:cTn>
                                        <p:tgtEl>
                                          <p:spTgt spid="6"/>
                                        </p:tgtEl>
                                        <p:attrNameLst>
                                          <p:attrName>style.visibility</p:attrName>
                                        </p:attrNameLst>
                                      </p:cBhvr>
                                      <p:to>
                                        <p:strVal val="hidden"/>
                                      </p:to>
                                    </p:set>
                                  </p:childTnLst>
                                </p:cTn>
                              </p:par>
                            </p:childTnLst>
                          </p:cTn>
                        </p:par>
                        <p:par>
                          <p:cTn id="55" fill="hold">
                            <p:stCondLst>
                              <p:cond delay="1500"/>
                            </p:stCondLst>
                            <p:childTnLst>
                              <p:par>
                                <p:cTn id="56" presetID="1" presetClass="entr" presetSubtype="0" fill="hold" nodeType="afterEffect">
                                  <p:stCondLst>
                                    <p:cond delay="0"/>
                                  </p:stCondLst>
                                  <p:childTnLst>
                                    <p:set>
                                      <p:cBhvr>
                                        <p:cTn id="57" dur="1" fill="hold">
                                          <p:stCondLst>
                                            <p:cond delay="9"/>
                                          </p:stCondLst>
                                        </p:cTn>
                                        <p:tgtEl>
                                          <p:spTgt spid="4"/>
                                        </p:tgtEl>
                                        <p:attrNameLst>
                                          <p:attrName>style.visibility</p:attrName>
                                        </p:attrNameLst>
                                      </p:cBhvr>
                                      <p:to>
                                        <p:strVal val="visible"/>
                                      </p:to>
                                    </p:set>
                                  </p:childTnLst>
                                </p:cTn>
                              </p:par>
                              <p:par>
                                <p:cTn id="58" presetID="1" presetClass="entr" presetSubtype="0" fill="hold" grpId="0" nodeType="withEffect">
                                  <p:stCondLst>
                                    <p:cond delay="0"/>
                                  </p:stCondLst>
                                  <p:childTnLst>
                                    <p:set>
                                      <p:cBhvr>
                                        <p:cTn id="59" dur="1" fill="hold">
                                          <p:stCondLst>
                                            <p:cond delay="0"/>
                                          </p:stCondLst>
                                        </p:cTn>
                                        <p:tgtEl>
                                          <p:spTgt spid="256"/>
                                        </p:tgtEl>
                                        <p:attrNameLst>
                                          <p:attrName>style.visibility</p:attrName>
                                        </p:attrNameLst>
                                      </p:cBhvr>
                                      <p:to>
                                        <p:strVal val="visible"/>
                                      </p:to>
                                    </p:set>
                                  </p:childTnLst>
                                </p:cTn>
                              </p:par>
                            </p:childTnLst>
                          </p:cTn>
                        </p:par>
                        <p:par>
                          <p:cTn id="60" fill="hold">
                            <p:stCondLst>
                              <p:cond delay="1510"/>
                            </p:stCondLst>
                            <p:childTnLst>
                              <p:par>
                                <p:cTn id="61" presetID="1" presetClass="exit" presetSubtype="0" fill="hold" nodeType="afterEffect">
                                  <p:stCondLst>
                                    <p:cond delay="1000"/>
                                  </p:stCondLst>
                                  <p:childTnLst>
                                    <p:set>
                                      <p:cBhvr>
                                        <p:cTn id="62" dur="1" fill="hold">
                                          <p:stCondLst>
                                            <p:cond delay="0"/>
                                          </p:stCondLst>
                                        </p:cTn>
                                        <p:tgtEl>
                                          <p:spTgt spid="4"/>
                                        </p:tgtEl>
                                        <p:attrNameLst>
                                          <p:attrName>style.visibility</p:attrName>
                                        </p:attrNameLst>
                                      </p:cBhvr>
                                      <p:to>
                                        <p:strVal val="hidden"/>
                                      </p:to>
                                    </p:set>
                                  </p:childTnLst>
                                </p:cTn>
                              </p:par>
                            </p:childTnLst>
                          </p:cTn>
                        </p:par>
                        <p:par>
                          <p:cTn id="63" fill="hold">
                            <p:stCondLst>
                              <p:cond delay="2510"/>
                            </p:stCondLst>
                            <p:childTnLst>
                              <p:par>
                                <p:cTn id="64" presetID="1" presetClass="entr" presetSubtype="0" fill="hold" nodeType="afterEffect">
                                  <p:stCondLst>
                                    <p:cond delay="0"/>
                                  </p:stCondLst>
                                  <p:childTnLst>
                                    <p:set>
                                      <p:cBhvr>
                                        <p:cTn id="65" dur="1" fill="hold">
                                          <p:stCondLst>
                                            <p:cond delay="0"/>
                                          </p:stCondLst>
                                        </p:cTn>
                                        <p:tgtEl>
                                          <p:spTgt spid="5"/>
                                        </p:tgtEl>
                                        <p:attrNameLst>
                                          <p:attrName>style.visibility</p:attrName>
                                        </p:attrNameLst>
                                      </p:cBhvr>
                                      <p:to>
                                        <p:strVal val="visible"/>
                                      </p:to>
                                    </p:set>
                                  </p:childTnLst>
                                </p:cTn>
                              </p:par>
                            </p:childTnLst>
                          </p:cTn>
                        </p:par>
                        <p:par>
                          <p:cTn id="66" fill="hold">
                            <p:stCondLst>
                              <p:cond delay="2510"/>
                            </p:stCondLst>
                            <p:childTnLst>
                              <p:par>
                                <p:cTn id="67" presetID="63" presetClass="path" presetSubtype="0" accel="50000" decel="50000" fill="hold" nodeType="afterEffect">
                                  <p:stCondLst>
                                    <p:cond delay="0"/>
                                  </p:stCondLst>
                                  <p:childTnLst>
                                    <p:animMotion origin="layout" path="M 0.63472 0.04352 L 0.72187 0.04352 " pathEditMode="relative" rAng="0" ptsTypes="AA">
                                      <p:cBhvr>
                                        <p:cTn id="68" dur="1500" fill="hold"/>
                                        <p:tgtEl>
                                          <p:spTgt spid="11"/>
                                        </p:tgtEl>
                                        <p:attrNameLst>
                                          <p:attrName>ppt_x</p:attrName>
                                          <p:attrName>ppt_y</p:attrName>
                                        </p:attrNameLst>
                                      </p:cBhvr>
                                      <p:rCtr x="4358" y="0"/>
                                    </p:animMotion>
                                  </p:childTnLst>
                                </p:cTn>
                              </p:par>
                              <p:par>
                                <p:cTn id="69" presetID="1" presetClass="entr" presetSubtype="0" fill="hold" grpId="0" nodeType="withEffect">
                                  <p:stCondLst>
                                    <p:cond delay="1750"/>
                                  </p:stCondLst>
                                  <p:childTnLst>
                                    <p:set>
                                      <p:cBhvr>
                                        <p:cTn id="70" dur="1" fill="hold">
                                          <p:stCondLst>
                                            <p:cond delay="0"/>
                                          </p:stCondLst>
                                        </p:cTn>
                                        <p:tgtEl>
                                          <p:spTgt spid="15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13" grpId="0" animBg="1"/>
      <p:bldP spid="313" grpId="1" animBg="1"/>
      <p:bldP spid="67" grpId="0" animBg="1"/>
      <p:bldP spid="153" grpId="0" animBg="1"/>
      <p:bldP spid="7" grpId="0"/>
      <p:bldP spid="256" grpId="0"/>
    </p:bldLst>
  </p:timing>
</p:sld>
</file>

<file path=ppt/slides/slide1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 name="Picture 9"/>
          <p:cNvPicPr>
            <a:picLocks noChangeAspect="1"/>
          </p:cNvPicPr>
          <p:nvPr/>
        </p:nvPicPr>
        <p:blipFill>
          <a:blip r:embed="rId3"/>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 name="Picture 8"/>
          <p:cNvPicPr>
            <a:picLocks noChangeAspect="1"/>
          </p:cNvPicPr>
          <p:nvPr/>
        </p:nvPicPr>
        <p:blipFill>
          <a:blip r:embed="rId8"/>
          <a:stretch>
            <a:fillRect/>
          </a:stretch>
        </p:blipFill>
        <p:spPr>
          <a:xfrm>
            <a:off x="7132929" y="1293136"/>
            <a:ext cx="1742720" cy="1762523"/>
          </a:xfrm>
          <a:prstGeom prst="rect">
            <a:avLst/>
          </a:prstGeom>
          <a:ln>
            <a:solidFill>
              <a:srgbClr val="000000"/>
            </a:solidFill>
          </a:ln>
        </p:spPr>
      </p:pic>
      <p:sp>
        <p:nvSpPr>
          <p:cNvPr id="973" name="Speech Bubble: Oval 238"/>
          <p:cNvSpPr/>
          <p:nvPr/>
        </p:nvSpPr>
        <p:spPr>
          <a:xfrm>
            <a:off x="2344642" y="871363"/>
            <a:ext cx="4235025" cy="2646995"/>
          </a:xfrm>
          <a:prstGeom prst="wedgeEllipseCallout">
            <a:avLst>
              <a:gd name="adj1" fmla="val -50818"/>
              <a:gd name="adj2" fmla="val 3766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tIns="91440" bIns="0" rtlCol="0" anchor="ctr">
            <a:noAutofit/>
          </a:bodyPr>
          <a:lstStyle/>
          <a:p>
            <a:pPr lvl="0" algn="ctr">
              <a:defRPr/>
            </a:pPr>
            <a:r>
              <a:rPr lang="en-US" sz="2400" dirty="0">
                <a:solidFill>
                  <a:srgbClr val="000000"/>
                </a:solidFill>
              </a:rPr>
              <a:t>Now, I know I will have an accurate temperature when I am taking the food temperatures.</a:t>
            </a:r>
            <a:endParaRPr lang="en-US" b="1" dirty="0">
              <a:solidFill>
                <a:srgbClr val="000000"/>
              </a:solidFill>
            </a:endParaRPr>
          </a:p>
        </p:txBody>
      </p:sp>
      <p:sp>
        <p:nvSpPr>
          <p:cNvPr id="193" name="Freeform: Shape 192">
            <a:extLst>
              <a:ext uri="{FF2B5EF4-FFF2-40B4-BE49-F238E27FC236}">
                <a16:creationId xmlns:a16="http://schemas.microsoft.com/office/drawing/2014/main" id="{1B8D6FC7-F622-401B-B1E2-0778208F1A1A}"/>
              </a:ext>
            </a:extLst>
          </p:cNvPr>
          <p:cNvSpPr/>
          <p:nvPr/>
        </p:nvSpPr>
        <p:spPr>
          <a:xfrm rot="6527977">
            <a:off x="5061703" y="4365828"/>
            <a:ext cx="15178" cy="30640"/>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8" name="Group 7">
            <a:extLst>
              <a:ext uri="{FF2B5EF4-FFF2-40B4-BE49-F238E27FC236}">
                <a16:creationId xmlns:a16="http://schemas.microsoft.com/office/drawing/2014/main" id="{4B3A7E04-23D6-4C5D-B6FE-2C3A273960C4}"/>
              </a:ext>
            </a:extLst>
          </p:cNvPr>
          <p:cNvGrpSpPr/>
          <p:nvPr/>
        </p:nvGrpSpPr>
        <p:grpSpPr>
          <a:xfrm>
            <a:off x="6083404" y="4630486"/>
            <a:ext cx="1110598" cy="686592"/>
            <a:chOff x="7983144" y="4692804"/>
            <a:chExt cx="1110598" cy="686592"/>
          </a:xfrm>
        </p:grpSpPr>
        <p:sp>
          <p:nvSpPr>
            <p:cNvPr id="226" name="Oval 225">
              <a:extLst>
                <a:ext uri="{FF2B5EF4-FFF2-40B4-BE49-F238E27FC236}">
                  <a16:creationId xmlns:a16="http://schemas.microsoft.com/office/drawing/2014/main" id="{CE441A0B-03A1-4E3E-9F8B-8CA57162CA1C}"/>
                </a:ext>
              </a:extLst>
            </p:cNvPr>
            <p:cNvSpPr/>
            <p:nvPr/>
          </p:nvSpPr>
          <p:spPr>
            <a:xfrm>
              <a:off x="8015214" y="4708026"/>
              <a:ext cx="1040670" cy="481090"/>
            </a:xfrm>
            <a:prstGeom prst="ellipse">
              <a:avLst/>
            </a:prstGeom>
            <a:gradFill flip="none" rotWithShape="1">
              <a:gsLst>
                <a:gs pos="31000">
                  <a:schemeClr val="bg1"/>
                </a:gs>
                <a:gs pos="67000">
                  <a:schemeClr val="bg1"/>
                </a:gs>
                <a:gs pos="17000">
                  <a:srgbClr val="E7E7E7"/>
                </a:gs>
                <a:gs pos="83000">
                  <a:srgbClr val="DEDEDE"/>
                </a:gs>
                <a:gs pos="100000">
                  <a:srgbClr val="ABABAB">
                    <a:lumMod val="75000"/>
                  </a:srgbClr>
                </a:gs>
                <a:gs pos="0">
                  <a:srgbClr val="A7A7A7"/>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7" name="Picture 6">
              <a:extLst>
                <a:ext uri="{FF2B5EF4-FFF2-40B4-BE49-F238E27FC236}">
                  <a16:creationId xmlns:a16="http://schemas.microsoft.com/office/drawing/2014/main" id="{1BD4CFF9-C2F5-4F23-9174-92C9E4504635}"/>
                </a:ext>
              </a:extLst>
            </p:cNvPr>
            <p:cNvPicPr>
              <a:picLocks noChangeAspect="1"/>
            </p:cNvPicPr>
            <p:nvPr/>
          </p:nvPicPr>
          <p:blipFill>
            <a:blip r:embed="rId9"/>
            <a:stretch>
              <a:fillRect/>
            </a:stretch>
          </p:blipFill>
          <p:spPr>
            <a:xfrm>
              <a:off x="8162901" y="4942977"/>
              <a:ext cx="388995" cy="334106"/>
            </a:xfrm>
            <a:prstGeom prst="rect">
              <a:avLst/>
            </a:prstGeom>
          </p:spPr>
        </p:pic>
        <p:sp>
          <p:nvSpPr>
            <p:cNvPr id="227" name="Freeform: Shape 226">
              <a:extLst>
                <a:ext uri="{FF2B5EF4-FFF2-40B4-BE49-F238E27FC236}">
                  <a16:creationId xmlns:a16="http://schemas.microsoft.com/office/drawing/2014/main" id="{B0FD38B9-46B4-4699-89C3-3287F5798CB2}"/>
                </a:ext>
              </a:extLst>
            </p:cNvPr>
            <p:cNvSpPr/>
            <p:nvPr/>
          </p:nvSpPr>
          <p:spPr>
            <a:xfrm>
              <a:off x="8067625" y="5080592"/>
              <a:ext cx="934026" cy="298804"/>
            </a:xfrm>
            <a:custGeom>
              <a:avLst/>
              <a:gdLst>
                <a:gd name="connsiteX0" fmla="*/ 0 w 4775022"/>
                <a:gd name="connsiteY0" fmla="*/ 0 h 1527576"/>
                <a:gd name="connsiteX1" fmla="*/ 47617 w 4775022"/>
                <a:gd name="connsiteY1" fmla="*/ 35945 h 1527576"/>
                <a:gd name="connsiteX2" fmla="*/ 2401641 w 4775022"/>
                <a:gd name="connsiteY2" fmla="*/ 609934 h 1527576"/>
                <a:gd name="connsiteX3" fmla="*/ 4755665 w 4775022"/>
                <a:gd name="connsiteY3" fmla="*/ 35945 h 1527576"/>
                <a:gd name="connsiteX4" fmla="*/ 4775022 w 4775022"/>
                <a:gd name="connsiteY4" fmla="*/ 21333 h 1527576"/>
                <a:gd name="connsiteX5" fmla="*/ 4758032 w 4775022"/>
                <a:gd name="connsiteY5" fmla="*/ 51411 h 1527576"/>
                <a:gd name="connsiteX6" fmla="*/ 2393536 w 4775022"/>
                <a:gd name="connsiteY6" fmla="*/ 1527576 h 1527576"/>
                <a:gd name="connsiteX7" fmla="*/ 29040 w 4775022"/>
                <a:gd name="connsiteY7" fmla="*/ 51411 h 152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022" h="1527576">
                  <a:moveTo>
                    <a:pt x="0" y="0"/>
                  </a:moveTo>
                  <a:lnTo>
                    <a:pt x="47617" y="35945"/>
                  </a:lnTo>
                  <a:cubicBezTo>
                    <a:pt x="557780" y="382249"/>
                    <a:pt x="1421731" y="609934"/>
                    <a:pt x="2401641" y="609934"/>
                  </a:cubicBezTo>
                  <a:cubicBezTo>
                    <a:pt x="3381552" y="609934"/>
                    <a:pt x="4245502" y="382249"/>
                    <a:pt x="4755665" y="35945"/>
                  </a:cubicBezTo>
                  <a:lnTo>
                    <a:pt x="4775022" y="21333"/>
                  </a:lnTo>
                  <a:lnTo>
                    <a:pt x="4758032" y="51411"/>
                  </a:lnTo>
                  <a:cubicBezTo>
                    <a:pt x="4196010" y="952942"/>
                    <a:pt x="3345465" y="1527576"/>
                    <a:pt x="2393536" y="1527576"/>
                  </a:cubicBezTo>
                  <a:cubicBezTo>
                    <a:pt x="1441607" y="1527576"/>
                    <a:pt x="591062" y="952942"/>
                    <a:pt x="29040" y="51411"/>
                  </a:cubicBezTo>
                  <a:close/>
                </a:path>
              </a:pathLst>
            </a:custGeom>
            <a:gradFill flip="none" rotWithShape="1">
              <a:gsLst>
                <a:gs pos="43000">
                  <a:schemeClr val="bg1"/>
                </a:gs>
                <a:gs pos="66000">
                  <a:schemeClr val="bg1"/>
                </a:gs>
                <a:gs pos="22000">
                  <a:srgbClr val="E7E7E7"/>
                </a:gs>
                <a:gs pos="80000">
                  <a:srgbClr val="DEDEDE"/>
                </a:gs>
                <a:gs pos="100000">
                  <a:srgbClr val="ABABAB">
                    <a:lumMod val="75000"/>
                  </a:srgbClr>
                </a:gs>
                <a:gs pos="1000">
                  <a:srgbClr val="ABABAB">
                    <a:lumMod val="75000"/>
                  </a:srgbClr>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F51D557D-78D8-4695-8ABB-EFE508309846}"/>
                </a:ext>
              </a:extLst>
            </p:cNvPr>
            <p:cNvSpPr/>
            <p:nvPr/>
          </p:nvSpPr>
          <p:spPr>
            <a:xfrm>
              <a:off x="7983144" y="4692804"/>
              <a:ext cx="1110598" cy="509315"/>
            </a:xfrm>
            <a:custGeom>
              <a:avLst/>
              <a:gdLst>
                <a:gd name="connsiteX0" fmla="*/ 2838856 w 5677712"/>
                <a:gd name="connsiteY0" fmla="*/ 144294 h 2603770"/>
                <a:gd name="connsiteX1" fmla="*/ 202660 w 5677712"/>
                <a:gd name="connsiteY1" fmla="*/ 1301885 h 2603770"/>
                <a:gd name="connsiteX2" fmla="*/ 2838856 w 5677712"/>
                <a:gd name="connsiteY2" fmla="*/ 2459476 h 2603770"/>
                <a:gd name="connsiteX3" fmla="*/ 5475052 w 5677712"/>
                <a:gd name="connsiteY3" fmla="*/ 1301885 h 2603770"/>
                <a:gd name="connsiteX4" fmla="*/ 2838856 w 5677712"/>
                <a:gd name="connsiteY4" fmla="*/ 144294 h 2603770"/>
                <a:gd name="connsiteX5" fmla="*/ 2838856 w 5677712"/>
                <a:gd name="connsiteY5" fmla="*/ 0 h 2603770"/>
                <a:gd name="connsiteX6" fmla="*/ 5677712 w 5677712"/>
                <a:gd name="connsiteY6" fmla="*/ 1301885 h 2603770"/>
                <a:gd name="connsiteX7" fmla="*/ 2838856 w 5677712"/>
                <a:gd name="connsiteY7" fmla="*/ 2603770 h 2603770"/>
                <a:gd name="connsiteX8" fmla="*/ 0 w 5677712"/>
                <a:gd name="connsiteY8" fmla="*/ 1301885 h 2603770"/>
                <a:gd name="connsiteX9" fmla="*/ 2838856 w 5677712"/>
                <a:gd name="connsiteY9" fmla="*/ 0 h 260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7712" h="2603770">
                  <a:moveTo>
                    <a:pt x="2838856" y="144294"/>
                  </a:moveTo>
                  <a:cubicBezTo>
                    <a:pt x="1382925" y="144294"/>
                    <a:pt x="202660" y="662565"/>
                    <a:pt x="202660" y="1301885"/>
                  </a:cubicBezTo>
                  <a:cubicBezTo>
                    <a:pt x="202660" y="1941205"/>
                    <a:pt x="1382925" y="2459476"/>
                    <a:pt x="2838856" y="2459476"/>
                  </a:cubicBezTo>
                  <a:cubicBezTo>
                    <a:pt x="4294787" y="2459476"/>
                    <a:pt x="5475052" y="1941205"/>
                    <a:pt x="5475052" y="1301885"/>
                  </a:cubicBezTo>
                  <a:cubicBezTo>
                    <a:pt x="5475052" y="662565"/>
                    <a:pt x="4294787" y="144294"/>
                    <a:pt x="2838856" y="144294"/>
                  </a:cubicBezTo>
                  <a:close/>
                  <a:moveTo>
                    <a:pt x="2838856" y="0"/>
                  </a:moveTo>
                  <a:cubicBezTo>
                    <a:pt x="4406713" y="0"/>
                    <a:pt x="5677712" y="582874"/>
                    <a:pt x="5677712" y="1301885"/>
                  </a:cubicBezTo>
                  <a:cubicBezTo>
                    <a:pt x="5677712" y="2020896"/>
                    <a:pt x="4406713" y="2603770"/>
                    <a:pt x="2838856" y="2603770"/>
                  </a:cubicBezTo>
                  <a:cubicBezTo>
                    <a:pt x="1270999" y="2603770"/>
                    <a:pt x="0" y="2020896"/>
                    <a:pt x="0" y="1301885"/>
                  </a:cubicBezTo>
                  <a:cubicBezTo>
                    <a:pt x="0" y="582874"/>
                    <a:pt x="1270999" y="0"/>
                    <a:pt x="2838856" y="0"/>
                  </a:cubicBezTo>
                  <a:close/>
                </a:path>
              </a:pathLst>
            </a:custGeom>
            <a:gradFill flip="none" rotWithShape="1">
              <a:gsLst>
                <a:gs pos="36000">
                  <a:schemeClr val="bg1">
                    <a:lumMod val="85000"/>
                  </a:schemeClr>
                </a:gs>
                <a:gs pos="68000">
                  <a:schemeClr val="bg1">
                    <a:lumMod val="85000"/>
                  </a:schemeClr>
                </a:gs>
                <a:gs pos="17000">
                  <a:schemeClr val="bg1">
                    <a:lumMod val="75000"/>
                  </a:schemeClr>
                </a:gs>
                <a:gs pos="83000">
                  <a:schemeClr val="bg1">
                    <a:lumMod val="75000"/>
                  </a:schemeClr>
                </a:gs>
                <a:gs pos="100000">
                  <a:srgbClr val="ABABAB">
                    <a:lumMod val="75000"/>
                  </a:srgbClr>
                </a:gs>
                <a:gs pos="0">
                  <a:srgbClr val="A7A7A7"/>
                </a:gs>
              </a:gsLst>
              <a:path path="circle">
                <a:fillToRect l="50000" t="50000" r="50000" b="50000"/>
              </a:path>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77" name="Rectangle: Rounded Corners 21">
            <a:extLst>
              <a:ext uri="{FF2B5EF4-FFF2-40B4-BE49-F238E27FC236}">
                <a16:creationId xmlns:a16="http://schemas.microsoft.com/office/drawing/2014/main" id="{D7B201E2-BC7A-47D2-9513-AF6F4B180130}"/>
              </a:ext>
            </a:extLst>
          </p:cNvPr>
          <p:cNvSpPr/>
          <p:nvPr/>
        </p:nvSpPr>
        <p:spPr>
          <a:xfrm>
            <a:off x="4431925" y="4611556"/>
            <a:ext cx="277030" cy="697077"/>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6" name="Oval 9">
            <a:extLst>
              <a:ext uri="{FF2B5EF4-FFF2-40B4-BE49-F238E27FC236}">
                <a16:creationId xmlns:a16="http://schemas.microsoft.com/office/drawing/2014/main" id="{3B73B708-38D1-4D27-A5E8-44FFF985CF2B}"/>
              </a:ext>
            </a:extLst>
          </p:cNvPr>
          <p:cNvSpPr/>
          <p:nvPr/>
        </p:nvSpPr>
        <p:spPr>
          <a:xfrm>
            <a:off x="4946991" y="4653906"/>
            <a:ext cx="318401" cy="872674"/>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5" name="Freeform: Shape 214">
            <a:extLst>
              <a:ext uri="{FF2B5EF4-FFF2-40B4-BE49-F238E27FC236}">
                <a16:creationId xmlns:a16="http://schemas.microsoft.com/office/drawing/2014/main" id="{A0A15A96-0654-4153-BE36-4CF5C90076E2}"/>
              </a:ext>
            </a:extLst>
          </p:cNvPr>
          <p:cNvSpPr/>
          <p:nvPr/>
        </p:nvSpPr>
        <p:spPr>
          <a:xfrm>
            <a:off x="4954745" y="4851313"/>
            <a:ext cx="318401" cy="713534"/>
          </a:xfrm>
          <a:custGeom>
            <a:avLst/>
            <a:gdLst>
              <a:gd name="connsiteX0" fmla="*/ 5817 w 318401"/>
              <a:gd name="connsiteY0" fmla="*/ 0 h 713534"/>
              <a:gd name="connsiteX1" fmla="*/ 312542 w 318401"/>
              <a:gd name="connsiteY1" fmla="*/ 0 h 713534"/>
              <a:gd name="connsiteX2" fmla="*/ 316871 w 318401"/>
              <a:gd name="connsiteY2" fmla="*/ 74991 h 713534"/>
              <a:gd name="connsiteX3" fmla="*/ 314706 w 318401"/>
              <a:gd name="connsiteY3" fmla="*/ 259618 h 713534"/>
              <a:gd name="connsiteX4" fmla="*/ 304318 w 318401"/>
              <a:gd name="connsiteY4" fmla="*/ 608182 h 713534"/>
              <a:gd name="connsiteX5" fmla="*/ 162340 w 318401"/>
              <a:gd name="connsiteY5" fmla="*/ 713335 h 713534"/>
              <a:gd name="connsiteX6" fmla="*/ 16903 w 318401"/>
              <a:gd name="connsiteY6" fmla="*/ 623758 h 713534"/>
              <a:gd name="connsiteX7" fmla="*/ 3050 w 318401"/>
              <a:gd name="connsiteY7" fmla="*/ 259618 h 713534"/>
              <a:gd name="connsiteX8" fmla="*/ 2184 w 318401"/>
              <a:gd name="connsiteY8" fmla="*/ 69148 h 713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18401" h="713534">
                <a:moveTo>
                  <a:pt x="5817" y="0"/>
                </a:moveTo>
                <a:lnTo>
                  <a:pt x="312542" y="0"/>
                </a:lnTo>
                <a:lnTo>
                  <a:pt x="316871" y="74991"/>
                </a:lnTo>
                <a:cubicBezTo>
                  <a:pt x="318313" y="141239"/>
                  <a:pt x="316149" y="210936"/>
                  <a:pt x="314706" y="259618"/>
                </a:cubicBezTo>
                <a:cubicBezTo>
                  <a:pt x="311821" y="356981"/>
                  <a:pt x="330289" y="538404"/>
                  <a:pt x="304318" y="608182"/>
                </a:cubicBezTo>
                <a:cubicBezTo>
                  <a:pt x="278348" y="677959"/>
                  <a:pt x="210242" y="710740"/>
                  <a:pt x="162340" y="713335"/>
                </a:cubicBezTo>
                <a:cubicBezTo>
                  <a:pt x="114438" y="715931"/>
                  <a:pt x="42873" y="693536"/>
                  <a:pt x="16903" y="623758"/>
                </a:cubicBezTo>
                <a:cubicBezTo>
                  <a:pt x="-9069" y="553981"/>
                  <a:pt x="2472" y="377752"/>
                  <a:pt x="3050" y="259618"/>
                </a:cubicBezTo>
                <a:cubicBezTo>
                  <a:pt x="3338" y="200550"/>
                  <a:pt x="1174" y="131827"/>
                  <a:pt x="2184" y="69148"/>
                </a:cubicBezTo>
                <a:close/>
              </a:path>
            </a:pathLst>
          </a:custGeom>
          <a:solidFill>
            <a:schemeClr val="accent5">
              <a:lumMod val="20000"/>
              <a:lumOff val="80000"/>
            </a:schemeClr>
          </a:solidFill>
          <a:ln w="12700">
            <a:solidFill>
              <a:srgbClr val="DBEEF4"/>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207" name="Straight Connector 206">
            <a:extLst>
              <a:ext uri="{FF2B5EF4-FFF2-40B4-BE49-F238E27FC236}">
                <a16:creationId xmlns:a16="http://schemas.microsoft.com/office/drawing/2014/main" id="{9266F476-FC40-4930-96DA-0E3099437C60}"/>
              </a:ext>
            </a:extLst>
          </p:cNvPr>
          <p:cNvCxnSpPr/>
          <p:nvPr/>
        </p:nvCxnSpPr>
        <p:spPr>
          <a:xfrm>
            <a:off x="5043303" y="4817919"/>
            <a:ext cx="15582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08" name="Straight Connector 207">
            <a:extLst>
              <a:ext uri="{FF2B5EF4-FFF2-40B4-BE49-F238E27FC236}">
                <a16:creationId xmlns:a16="http://schemas.microsoft.com/office/drawing/2014/main" id="{B147AD8A-257C-4B9B-9F84-52A374E28670}"/>
              </a:ext>
            </a:extLst>
          </p:cNvPr>
          <p:cNvCxnSpPr/>
          <p:nvPr/>
        </p:nvCxnSpPr>
        <p:spPr>
          <a:xfrm>
            <a:off x="5082260" y="4919176"/>
            <a:ext cx="77914"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09" name="Straight Connector 208">
            <a:extLst>
              <a:ext uri="{FF2B5EF4-FFF2-40B4-BE49-F238E27FC236}">
                <a16:creationId xmlns:a16="http://schemas.microsoft.com/office/drawing/2014/main" id="{6EC7B355-7528-4C65-A82D-4A0855B4CE85}"/>
              </a:ext>
            </a:extLst>
          </p:cNvPr>
          <p:cNvCxnSpPr/>
          <p:nvPr/>
        </p:nvCxnSpPr>
        <p:spPr>
          <a:xfrm>
            <a:off x="5043303" y="5012648"/>
            <a:ext cx="15582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10" name="Straight Connector 209">
            <a:extLst>
              <a:ext uri="{FF2B5EF4-FFF2-40B4-BE49-F238E27FC236}">
                <a16:creationId xmlns:a16="http://schemas.microsoft.com/office/drawing/2014/main" id="{14E48222-EE4E-4227-A302-1CF7F84EED7C}"/>
              </a:ext>
            </a:extLst>
          </p:cNvPr>
          <p:cNvCxnSpPr/>
          <p:nvPr/>
        </p:nvCxnSpPr>
        <p:spPr>
          <a:xfrm>
            <a:off x="5082260" y="5113906"/>
            <a:ext cx="77914"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11" name="Straight Connector 210">
            <a:extLst>
              <a:ext uri="{FF2B5EF4-FFF2-40B4-BE49-F238E27FC236}">
                <a16:creationId xmlns:a16="http://schemas.microsoft.com/office/drawing/2014/main" id="{6D5D152D-8DC5-444D-AAE0-780CC3FB5ECD}"/>
              </a:ext>
            </a:extLst>
          </p:cNvPr>
          <p:cNvCxnSpPr/>
          <p:nvPr/>
        </p:nvCxnSpPr>
        <p:spPr>
          <a:xfrm>
            <a:off x="5043303" y="5207375"/>
            <a:ext cx="15582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12" name="Straight Connector 211">
            <a:extLst>
              <a:ext uri="{FF2B5EF4-FFF2-40B4-BE49-F238E27FC236}">
                <a16:creationId xmlns:a16="http://schemas.microsoft.com/office/drawing/2014/main" id="{8E9972FA-649E-46E3-95C1-92E46AE598FF}"/>
              </a:ext>
            </a:extLst>
          </p:cNvPr>
          <p:cNvCxnSpPr/>
          <p:nvPr/>
        </p:nvCxnSpPr>
        <p:spPr>
          <a:xfrm>
            <a:off x="5082260" y="5308633"/>
            <a:ext cx="77914"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213" name="Straight Connector 212">
            <a:extLst>
              <a:ext uri="{FF2B5EF4-FFF2-40B4-BE49-F238E27FC236}">
                <a16:creationId xmlns:a16="http://schemas.microsoft.com/office/drawing/2014/main" id="{E7F219CC-EA18-4B09-B75C-9A8619682DC9}"/>
              </a:ext>
            </a:extLst>
          </p:cNvPr>
          <p:cNvCxnSpPr/>
          <p:nvPr/>
        </p:nvCxnSpPr>
        <p:spPr>
          <a:xfrm>
            <a:off x="5043303" y="5413787"/>
            <a:ext cx="15582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pic>
        <p:nvPicPr>
          <p:cNvPr id="12" name="Picture 11">
            <a:extLst>
              <a:ext uri="{FF2B5EF4-FFF2-40B4-BE49-F238E27FC236}">
                <a16:creationId xmlns:a16="http://schemas.microsoft.com/office/drawing/2014/main" id="{B4C99D1B-A297-4264-9CA6-68150FA1CC3A}"/>
              </a:ext>
            </a:extLst>
          </p:cNvPr>
          <p:cNvPicPr>
            <a:picLocks noChangeAspect="1"/>
          </p:cNvPicPr>
          <p:nvPr/>
        </p:nvPicPr>
        <p:blipFill>
          <a:blip r:embed="rId10"/>
          <a:stretch>
            <a:fillRect/>
          </a:stretch>
        </p:blipFill>
        <p:spPr>
          <a:xfrm rot="17212790">
            <a:off x="4934163" y="4535558"/>
            <a:ext cx="1153764" cy="443948"/>
          </a:xfrm>
          <a:prstGeom prst="rect">
            <a:avLst/>
          </a:prstGeom>
        </p:spPr>
      </p:pic>
      <p:pic>
        <p:nvPicPr>
          <p:cNvPr id="340" name="Picture 339">
            <a:extLst>
              <a:ext uri="{FF2B5EF4-FFF2-40B4-BE49-F238E27FC236}">
                <a16:creationId xmlns:a16="http://schemas.microsoft.com/office/drawing/2014/main" id="{D0888A7B-F027-4370-8EA5-CB35E8DB58B3}"/>
              </a:ext>
            </a:extLst>
          </p:cNvPr>
          <p:cNvPicPr>
            <a:picLocks noChangeAspect="1"/>
          </p:cNvPicPr>
          <p:nvPr/>
        </p:nvPicPr>
        <p:blipFill>
          <a:blip r:embed="rId10"/>
          <a:stretch>
            <a:fillRect/>
          </a:stretch>
        </p:blipFill>
        <p:spPr>
          <a:xfrm rot="15500593">
            <a:off x="4555240" y="4553138"/>
            <a:ext cx="1153764" cy="443948"/>
          </a:xfrm>
          <a:prstGeom prst="rect">
            <a:avLst/>
          </a:prstGeom>
        </p:spPr>
      </p:pic>
      <p:pic>
        <p:nvPicPr>
          <p:cNvPr id="341" name="Picture 340">
            <a:extLst>
              <a:ext uri="{FF2B5EF4-FFF2-40B4-BE49-F238E27FC236}">
                <a16:creationId xmlns:a16="http://schemas.microsoft.com/office/drawing/2014/main" id="{90DAA2FA-FC14-4795-B5AF-E2D8847D003F}"/>
              </a:ext>
            </a:extLst>
          </p:cNvPr>
          <p:cNvPicPr>
            <a:picLocks noChangeAspect="1"/>
          </p:cNvPicPr>
          <p:nvPr/>
        </p:nvPicPr>
        <p:blipFill>
          <a:blip r:embed="rId10"/>
          <a:stretch>
            <a:fillRect/>
          </a:stretch>
        </p:blipFill>
        <p:spPr>
          <a:xfrm rot="13838156">
            <a:off x="4325131" y="4475839"/>
            <a:ext cx="1153764" cy="443948"/>
          </a:xfrm>
          <a:prstGeom prst="rect">
            <a:avLst/>
          </a:prstGeom>
        </p:spPr>
      </p:pic>
      <p:pic>
        <p:nvPicPr>
          <p:cNvPr id="342" name="Picture 341">
            <a:extLst>
              <a:ext uri="{FF2B5EF4-FFF2-40B4-BE49-F238E27FC236}">
                <a16:creationId xmlns:a16="http://schemas.microsoft.com/office/drawing/2014/main" id="{E8C02B0D-2A06-4F29-9BBD-32B8F26B5210}"/>
              </a:ext>
            </a:extLst>
          </p:cNvPr>
          <p:cNvPicPr>
            <a:picLocks noChangeAspect="1"/>
          </p:cNvPicPr>
          <p:nvPr/>
        </p:nvPicPr>
        <p:blipFill>
          <a:blip r:embed="rId10"/>
          <a:stretch>
            <a:fillRect/>
          </a:stretch>
        </p:blipFill>
        <p:spPr>
          <a:xfrm rot="16526576">
            <a:off x="4715627" y="4548598"/>
            <a:ext cx="1153764" cy="443948"/>
          </a:xfrm>
          <a:prstGeom prst="rect">
            <a:avLst/>
          </a:prstGeom>
        </p:spPr>
      </p:pic>
      <p:sp>
        <p:nvSpPr>
          <p:cNvPr id="217" name="Freeform: Shape 216">
            <a:extLst>
              <a:ext uri="{FF2B5EF4-FFF2-40B4-BE49-F238E27FC236}">
                <a16:creationId xmlns:a16="http://schemas.microsoft.com/office/drawing/2014/main" id="{89E78A89-AA75-49A0-A839-B6DD9778273D}"/>
              </a:ext>
            </a:extLst>
          </p:cNvPr>
          <p:cNvSpPr/>
          <p:nvPr/>
        </p:nvSpPr>
        <p:spPr>
          <a:xfrm>
            <a:off x="4635652" y="4603071"/>
            <a:ext cx="1023642" cy="1020377"/>
          </a:xfrm>
          <a:custGeom>
            <a:avLst/>
            <a:gdLst>
              <a:gd name="connsiteX0" fmla="*/ 472542 w 1023642"/>
              <a:gd name="connsiteY0" fmla="*/ 73944 h 1020377"/>
              <a:gd name="connsiteX1" fmla="*/ 334028 w 1023642"/>
              <a:gd name="connsiteY1" fmla="*/ 147939 h 1020377"/>
              <a:gd name="connsiteX2" fmla="*/ 316714 w 1023642"/>
              <a:gd name="connsiteY2" fmla="*/ 492611 h 1020377"/>
              <a:gd name="connsiteX3" fmla="*/ 330567 w 1023642"/>
              <a:gd name="connsiteY3" fmla="*/ 856751 h 1020377"/>
              <a:gd name="connsiteX4" fmla="*/ 476004 w 1023642"/>
              <a:gd name="connsiteY4" fmla="*/ 946328 h 1020377"/>
              <a:gd name="connsiteX5" fmla="*/ 617983 w 1023642"/>
              <a:gd name="connsiteY5" fmla="*/ 841175 h 1020377"/>
              <a:gd name="connsiteX6" fmla="*/ 628370 w 1023642"/>
              <a:gd name="connsiteY6" fmla="*/ 492611 h 1020377"/>
              <a:gd name="connsiteX7" fmla="*/ 611058 w 1023642"/>
              <a:gd name="connsiteY7" fmla="*/ 144047 h 1020377"/>
              <a:gd name="connsiteX8" fmla="*/ 472542 w 1023642"/>
              <a:gd name="connsiteY8" fmla="*/ 73944 h 1020377"/>
              <a:gd name="connsiteX9" fmla="*/ 0 w 1023642"/>
              <a:gd name="connsiteY9" fmla="*/ 0 h 1020377"/>
              <a:gd name="connsiteX10" fmla="*/ 686796 w 1023642"/>
              <a:gd name="connsiteY10" fmla="*/ 0 h 1020377"/>
              <a:gd name="connsiteX11" fmla="*/ 1020387 w 1023642"/>
              <a:gd name="connsiteY11" fmla="*/ 24667 h 1020377"/>
              <a:gd name="connsiteX12" fmla="*/ 843780 w 1023642"/>
              <a:gd name="connsiteY12" fmla="*/ 219398 h 1020377"/>
              <a:gd name="connsiteX13" fmla="*/ 798764 w 1023642"/>
              <a:gd name="connsiteY13" fmla="*/ 890555 h 1020377"/>
              <a:gd name="connsiteX14" fmla="*/ 683332 w 1023642"/>
              <a:gd name="connsiteY14" fmla="*/ 1020377 h 1020377"/>
              <a:gd name="connsiteX15" fmla="*/ 221623 w 1023642"/>
              <a:gd name="connsiteY15" fmla="*/ 1020377 h 1020377"/>
              <a:gd name="connsiteX16" fmla="*/ 85414 w 1023642"/>
              <a:gd name="connsiteY16" fmla="*/ 906133 h 10203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023642" h="1020377">
                <a:moveTo>
                  <a:pt x="472542" y="73944"/>
                </a:moveTo>
                <a:cubicBezTo>
                  <a:pt x="426370" y="74593"/>
                  <a:pt x="359999" y="78162"/>
                  <a:pt x="334028" y="147939"/>
                </a:cubicBezTo>
                <a:cubicBezTo>
                  <a:pt x="308057" y="217717"/>
                  <a:pt x="317291" y="374476"/>
                  <a:pt x="316714" y="492611"/>
                </a:cubicBezTo>
                <a:cubicBezTo>
                  <a:pt x="316136" y="610745"/>
                  <a:pt x="304596" y="786974"/>
                  <a:pt x="330567" y="856751"/>
                </a:cubicBezTo>
                <a:cubicBezTo>
                  <a:pt x="356537" y="926529"/>
                  <a:pt x="428102" y="948924"/>
                  <a:pt x="476004" y="946328"/>
                </a:cubicBezTo>
                <a:cubicBezTo>
                  <a:pt x="523906" y="943733"/>
                  <a:pt x="592012" y="910952"/>
                  <a:pt x="617983" y="841175"/>
                </a:cubicBezTo>
                <a:cubicBezTo>
                  <a:pt x="643953" y="771397"/>
                  <a:pt x="625485" y="589974"/>
                  <a:pt x="628370" y="492611"/>
                </a:cubicBezTo>
                <a:cubicBezTo>
                  <a:pt x="631255" y="395247"/>
                  <a:pt x="637028" y="213824"/>
                  <a:pt x="611058" y="144047"/>
                </a:cubicBezTo>
                <a:cubicBezTo>
                  <a:pt x="585087" y="74269"/>
                  <a:pt x="518713" y="73295"/>
                  <a:pt x="472542" y="73944"/>
                </a:cubicBezTo>
                <a:close/>
                <a:moveTo>
                  <a:pt x="0" y="0"/>
                </a:moveTo>
                <a:lnTo>
                  <a:pt x="686796" y="0"/>
                </a:lnTo>
                <a:cubicBezTo>
                  <a:pt x="778946" y="11900"/>
                  <a:pt x="993645" y="-13197"/>
                  <a:pt x="1020387" y="24667"/>
                </a:cubicBezTo>
                <a:cubicBezTo>
                  <a:pt x="1047128" y="62531"/>
                  <a:pt x="902071" y="136098"/>
                  <a:pt x="843780" y="219398"/>
                </a:cubicBezTo>
                <a:cubicBezTo>
                  <a:pt x="826467" y="475571"/>
                  <a:pt x="809153" y="634381"/>
                  <a:pt x="798764" y="890555"/>
                </a:cubicBezTo>
                <a:cubicBezTo>
                  <a:pt x="798764" y="962254"/>
                  <a:pt x="747084" y="1020377"/>
                  <a:pt x="683332" y="1020377"/>
                </a:cubicBezTo>
                <a:lnTo>
                  <a:pt x="221623" y="1020377"/>
                </a:lnTo>
                <a:cubicBezTo>
                  <a:pt x="157872" y="1020377"/>
                  <a:pt x="85414" y="977833"/>
                  <a:pt x="85414" y="906133"/>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5" name="Group 344">
            <a:extLst>
              <a:ext uri="{FF2B5EF4-FFF2-40B4-BE49-F238E27FC236}">
                <a16:creationId xmlns:a16="http://schemas.microsoft.com/office/drawing/2014/main" id="{F9EF304A-29FF-42BD-B725-BF09D71DF06F}"/>
              </a:ext>
            </a:extLst>
          </p:cNvPr>
          <p:cNvGrpSpPr/>
          <p:nvPr/>
        </p:nvGrpSpPr>
        <p:grpSpPr>
          <a:xfrm>
            <a:off x="761665" y="6178516"/>
            <a:ext cx="330708" cy="403321"/>
            <a:chOff x="3312043" y="4084938"/>
            <a:chExt cx="189762" cy="211269"/>
          </a:xfrm>
        </p:grpSpPr>
        <p:sp>
          <p:nvSpPr>
            <p:cNvPr id="381" name="Chord 380">
              <a:extLst>
                <a:ext uri="{FF2B5EF4-FFF2-40B4-BE49-F238E27FC236}">
                  <a16:creationId xmlns:a16="http://schemas.microsoft.com/office/drawing/2014/main" id="{7AA234EB-A546-490B-8D7D-4341AC7BEC2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2" name="Chord 381">
              <a:extLst>
                <a:ext uri="{FF2B5EF4-FFF2-40B4-BE49-F238E27FC236}">
                  <a16:creationId xmlns:a16="http://schemas.microsoft.com/office/drawing/2014/main" id="{FC3166B7-1849-4DE5-8B8D-307DB5041C7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3" name="Chord 382">
              <a:extLst>
                <a:ext uri="{FF2B5EF4-FFF2-40B4-BE49-F238E27FC236}">
                  <a16:creationId xmlns:a16="http://schemas.microsoft.com/office/drawing/2014/main" id="{084AEC50-AF2E-449C-B0B9-1F7F29C56EA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46" name="Flowchart: Manual Operation 26">
            <a:extLst>
              <a:ext uri="{FF2B5EF4-FFF2-40B4-BE49-F238E27FC236}">
                <a16:creationId xmlns:a16="http://schemas.microsoft.com/office/drawing/2014/main" id="{EFC229D1-A1E0-4B1A-B7A1-327BAB254A4A}"/>
              </a:ext>
            </a:extLst>
          </p:cNvPr>
          <p:cNvSpPr/>
          <p:nvPr/>
        </p:nvSpPr>
        <p:spPr>
          <a:xfrm rot="230863" flipV="1">
            <a:off x="757077" y="5094585"/>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347" name="Group 346">
            <a:extLst>
              <a:ext uri="{FF2B5EF4-FFF2-40B4-BE49-F238E27FC236}">
                <a16:creationId xmlns:a16="http://schemas.microsoft.com/office/drawing/2014/main" id="{D8931976-5BA9-429B-92E4-A578A3CEC68C}"/>
              </a:ext>
            </a:extLst>
          </p:cNvPr>
          <p:cNvGrpSpPr/>
          <p:nvPr/>
        </p:nvGrpSpPr>
        <p:grpSpPr>
          <a:xfrm>
            <a:off x="1294747" y="6209229"/>
            <a:ext cx="330708" cy="403321"/>
            <a:chOff x="3312043" y="4084938"/>
            <a:chExt cx="189762" cy="211269"/>
          </a:xfrm>
        </p:grpSpPr>
        <p:sp>
          <p:nvSpPr>
            <p:cNvPr id="379" name="Chord 378">
              <a:extLst>
                <a:ext uri="{FF2B5EF4-FFF2-40B4-BE49-F238E27FC236}">
                  <a16:creationId xmlns:a16="http://schemas.microsoft.com/office/drawing/2014/main" id="{2F2A1386-47D2-4865-B96D-FD2DDA4077C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0" name="Chord 379">
              <a:extLst>
                <a:ext uri="{FF2B5EF4-FFF2-40B4-BE49-F238E27FC236}">
                  <a16:creationId xmlns:a16="http://schemas.microsoft.com/office/drawing/2014/main" id="{9A037BD0-374D-4A57-B8C2-82292A218E3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48" name="Flowchart: Manual Operation 26">
            <a:extLst>
              <a:ext uri="{FF2B5EF4-FFF2-40B4-BE49-F238E27FC236}">
                <a16:creationId xmlns:a16="http://schemas.microsoft.com/office/drawing/2014/main" id="{D01198EA-F826-4FE2-A967-CFB8FD8C5889}"/>
              </a:ext>
            </a:extLst>
          </p:cNvPr>
          <p:cNvSpPr/>
          <p:nvPr/>
        </p:nvSpPr>
        <p:spPr>
          <a:xfrm rot="21326916" flipV="1">
            <a:off x="1184763" y="5110957"/>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49" name="Rectangle: Single Corner Snipped 29">
            <a:extLst>
              <a:ext uri="{FF2B5EF4-FFF2-40B4-BE49-F238E27FC236}">
                <a16:creationId xmlns:a16="http://schemas.microsoft.com/office/drawing/2014/main" id="{0186A08B-C947-4010-B6D3-DAED9A9C25CA}"/>
              </a:ext>
            </a:extLst>
          </p:cNvPr>
          <p:cNvSpPr/>
          <p:nvPr/>
        </p:nvSpPr>
        <p:spPr>
          <a:xfrm flipH="1">
            <a:off x="739255" y="3896781"/>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0" name="Oval 349">
            <a:extLst>
              <a:ext uri="{FF2B5EF4-FFF2-40B4-BE49-F238E27FC236}">
                <a16:creationId xmlns:a16="http://schemas.microsoft.com/office/drawing/2014/main" id="{16097337-95AB-453C-94DA-515F18B43161}"/>
              </a:ext>
            </a:extLst>
          </p:cNvPr>
          <p:cNvSpPr/>
          <p:nvPr/>
        </p:nvSpPr>
        <p:spPr>
          <a:xfrm>
            <a:off x="526554" y="290805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51" name="Oval 350">
            <a:extLst>
              <a:ext uri="{FF2B5EF4-FFF2-40B4-BE49-F238E27FC236}">
                <a16:creationId xmlns:a16="http://schemas.microsoft.com/office/drawing/2014/main" id="{44D1D1B6-9033-46F7-8C75-FAE8538440D5}"/>
              </a:ext>
            </a:extLst>
          </p:cNvPr>
          <p:cNvSpPr/>
          <p:nvPr/>
        </p:nvSpPr>
        <p:spPr>
          <a:xfrm>
            <a:off x="1678425" y="2895401"/>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2" name="Flowchart: Off-page Connector 351">
            <a:extLst>
              <a:ext uri="{FF2B5EF4-FFF2-40B4-BE49-F238E27FC236}">
                <a16:creationId xmlns:a16="http://schemas.microsoft.com/office/drawing/2014/main" id="{3CCE8147-DBBA-4ACB-896D-DC553A6F21E7}"/>
              </a:ext>
            </a:extLst>
          </p:cNvPr>
          <p:cNvSpPr/>
          <p:nvPr/>
        </p:nvSpPr>
        <p:spPr>
          <a:xfrm>
            <a:off x="1031754" y="3607721"/>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3" name="Oval 352">
            <a:extLst>
              <a:ext uri="{FF2B5EF4-FFF2-40B4-BE49-F238E27FC236}">
                <a16:creationId xmlns:a16="http://schemas.microsoft.com/office/drawing/2014/main" id="{D1A8A199-7380-4885-8D77-678C744D309F}"/>
              </a:ext>
            </a:extLst>
          </p:cNvPr>
          <p:cNvSpPr/>
          <p:nvPr/>
        </p:nvSpPr>
        <p:spPr>
          <a:xfrm>
            <a:off x="607384" y="2298502"/>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4" name="Flowchart: Terminator 353">
            <a:extLst>
              <a:ext uri="{FF2B5EF4-FFF2-40B4-BE49-F238E27FC236}">
                <a16:creationId xmlns:a16="http://schemas.microsoft.com/office/drawing/2014/main" id="{760E0C04-93D4-4D9D-9797-40AA6895CF3E}"/>
              </a:ext>
            </a:extLst>
          </p:cNvPr>
          <p:cNvSpPr/>
          <p:nvPr/>
        </p:nvSpPr>
        <p:spPr>
          <a:xfrm rot="1600366">
            <a:off x="408507" y="417766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5" name="Flowchart: Delay 354">
            <a:extLst>
              <a:ext uri="{FF2B5EF4-FFF2-40B4-BE49-F238E27FC236}">
                <a16:creationId xmlns:a16="http://schemas.microsoft.com/office/drawing/2014/main" id="{4F572683-C18E-4D88-8469-925A3021D760}"/>
              </a:ext>
            </a:extLst>
          </p:cNvPr>
          <p:cNvSpPr/>
          <p:nvPr/>
        </p:nvSpPr>
        <p:spPr>
          <a:xfrm rot="2022916" flipH="1">
            <a:off x="538059" y="3861205"/>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56" name="Isosceles Triangle 355">
            <a:extLst>
              <a:ext uri="{FF2B5EF4-FFF2-40B4-BE49-F238E27FC236}">
                <a16:creationId xmlns:a16="http://schemas.microsoft.com/office/drawing/2014/main" id="{DF7CE53D-5388-42E6-B0D4-CF7F3C2CA3EC}"/>
              </a:ext>
            </a:extLst>
          </p:cNvPr>
          <p:cNvSpPr/>
          <p:nvPr/>
        </p:nvSpPr>
        <p:spPr>
          <a:xfrm rot="10800000">
            <a:off x="1017079" y="3411286"/>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7" name="Oval 356">
            <a:extLst>
              <a:ext uri="{FF2B5EF4-FFF2-40B4-BE49-F238E27FC236}">
                <a16:creationId xmlns:a16="http://schemas.microsoft.com/office/drawing/2014/main" id="{4DA951FD-2A8D-41D0-ADCC-D22DD901B02A}"/>
              </a:ext>
            </a:extLst>
          </p:cNvPr>
          <p:cNvSpPr/>
          <p:nvPr/>
        </p:nvSpPr>
        <p:spPr>
          <a:xfrm rot="21284756">
            <a:off x="810263" y="2948892"/>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8" name="Oval 357">
            <a:extLst>
              <a:ext uri="{FF2B5EF4-FFF2-40B4-BE49-F238E27FC236}">
                <a16:creationId xmlns:a16="http://schemas.microsoft.com/office/drawing/2014/main" id="{6DA224EF-0DBC-4D52-8D4F-8D727C2DCE8D}"/>
              </a:ext>
            </a:extLst>
          </p:cNvPr>
          <p:cNvSpPr/>
          <p:nvPr/>
        </p:nvSpPr>
        <p:spPr>
          <a:xfrm>
            <a:off x="890267"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9" name="Oval 358">
            <a:extLst>
              <a:ext uri="{FF2B5EF4-FFF2-40B4-BE49-F238E27FC236}">
                <a16:creationId xmlns:a16="http://schemas.microsoft.com/office/drawing/2014/main" id="{1B4BD182-591B-4760-82D5-FDE1B30EBCE3}"/>
              </a:ext>
            </a:extLst>
          </p:cNvPr>
          <p:cNvSpPr/>
          <p:nvPr/>
        </p:nvSpPr>
        <p:spPr>
          <a:xfrm rot="315244" flipH="1">
            <a:off x="1338039" y="293574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0" name="Oval 359">
            <a:extLst>
              <a:ext uri="{FF2B5EF4-FFF2-40B4-BE49-F238E27FC236}">
                <a16:creationId xmlns:a16="http://schemas.microsoft.com/office/drawing/2014/main" id="{DCFC2499-AAD0-4B12-AA0C-243EC3104D01}"/>
              </a:ext>
            </a:extLst>
          </p:cNvPr>
          <p:cNvSpPr/>
          <p:nvPr/>
        </p:nvSpPr>
        <p:spPr>
          <a:xfrm>
            <a:off x="1416033"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1" name="Flowchart: Terminator 360">
            <a:extLst>
              <a:ext uri="{FF2B5EF4-FFF2-40B4-BE49-F238E27FC236}">
                <a16:creationId xmlns:a16="http://schemas.microsoft.com/office/drawing/2014/main" id="{6454FBD0-86DE-4D4E-B8B5-3C1C0FFB9F65}"/>
              </a:ext>
            </a:extLst>
          </p:cNvPr>
          <p:cNvSpPr/>
          <p:nvPr/>
        </p:nvSpPr>
        <p:spPr>
          <a:xfrm rot="21216315">
            <a:off x="792140" y="2843752"/>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2" name="Flowchart: Terminator 361">
            <a:extLst>
              <a:ext uri="{FF2B5EF4-FFF2-40B4-BE49-F238E27FC236}">
                <a16:creationId xmlns:a16="http://schemas.microsoft.com/office/drawing/2014/main" id="{FBE199E3-7CCD-4199-B9B5-F0827D7444DF}"/>
              </a:ext>
            </a:extLst>
          </p:cNvPr>
          <p:cNvSpPr/>
          <p:nvPr/>
        </p:nvSpPr>
        <p:spPr>
          <a:xfrm rot="174846">
            <a:off x="1370479" y="285092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3" name="Moon 362">
            <a:extLst>
              <a:ext uri="{FF2B5EF4-FFF2-40B4-BE49-F238E27FC236}">
                <a16:creationId xmlns:a16="http://schemas.microsoft.com/office/drawing/2014/main" id="{FAB419ED-25C0-4E95-9A34-68F41297C3CA}"/>
              </a:ext>
            </a:extLst>
          </p:cNvPr>
          <p:cNvSpPr/>
          <p:nvPr/>
        </p:nvSpPr>
        <p:spPr>
          <a:xfrm rot="5400000">
            <a:off x="758438" y="1893360"/>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64" name="Moon 363">
            <a:extLst>
              <a:ext uri="{FF2B5EF4-FFF2-40B4-BE49-F238E27FC236}">
                <a16:creationId xmlns:a16="http://schemas.microsoft.com/office/drawing/2014/main" id="{E0A6A3EC-19EB-46E4-B51B-B8FFDADAD9BB}"/>
              </a:ext>
            </a:extLst>
          </p:cNvPr>
          <p:cNvSpPr/>
          <p:nvPr/>
        </p:nvSpPr>
        <p:spPr>
          <a:xfrm rot="5400000">
            <a:off x="879482" y="2026404"/>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65" name="Oval 364">
            <a:extLst>
              <a:ext uri="{FF2B5EF4-FFF2-40B4-BE49-F238E27FC236}">
                <a16:creationId xmlns:a16="http://schemas.microsoft.com/office/drawing/2014/main" id="{3FB113D3-57AA-43D1-980A-53F3E8395CAE}"/>
              </a:ext>
            </a:extLst>
          </p:cNvPr>
          <p:cNvSpPr/>
          <p:nvPr/>
        </p:nvSpPr>
        <p:spPr>
          <a:xfrm>
            <a:off x="965472" y="2141459"/>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66" name="Right Triangle 365">
            <a:extLst>
              <a:ext uri="{FF2B5EF4-FFF2-40B4-BE49-F238E27FC236}">
                <a16:creationId xmlns:a16="http://schemas.microsoft.com/office/drawing/2014/main" id="{708488A7-81DE-44B5-9810-68D36A60A88A}"/>
              </a:ext>
            </a:extLst>
          </p:cNvPr>
          <p:cNvSpPr/>
          <p:nvPr/>
        </p:nvSpPr>
        <p:spPr>
          <a:xfrm rot="8699319">
            <a:off x="869372"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7" name="Right Triangle 366">
            <a:extLst>
              <a:ext uri="{FF2B5EF4-FFF2-40B4-BE49-F238E27FC236}">
                <a16:creationId xmlns:a16="http://schemas.microsoft.com/office/drawing/2014/main" id="{DFB76E6F-F824-4BEC-82EA-8851FAC1938E}"/>
              </a:ext>
            </a:extLst>
          </p:cNvPr>
          <p:cNvSpPr/>
          <p:nvPr/>
        </p:nvSpPr>
        <p:spPr>
          <a:xfrm rot="12900681" flipH="1">
            <a:off x="1285950"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8" name="Flowchart: Terminator 367">
            <a:extLst>
              <a:ext uri="{FF2B5EF4-FFF2-40B4-BE49-F238E27FC236}">
                <a16:creationId xmlns:a16="http://schemas.microsoft.com/office/drawing/2014/main" id="{A933EA72-D565-4128-A578-17756C0F4007}"/>
              </a:ext>
            </a:extLst>
          </p:cNvPr>
          <p:cNvSpPr/>
          <p:nvPr/>
        </p:nvSpPr>
        <p:spPr>
          <a:xfrm rot="18705810" flipH="1">
            <a:off x="454116" y="4804760"/>
            <a:ext cx="93515" cy="34315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69" name="Flowchart: Connector 368">
            <a:extLst>
              <a:ext uri="{FF2B5EF4-FFF2-40B4-BE49-F238E27FC236}">
                <a16:creationId xmlns:a16="http://schemas.microsoft.com/office/drawing/2014/main" id="{6DDA59F9-6339-42D1-A73D-40156B83B71F}"/>
              </a:ext>
            </a:extLst>
          </p:cNvPr>
          <p:cNvSpPr/>
          <p:nvPr/>
        </p:nvSpPr>
        <p:spPr>
          <a:xfrm>
            <a:off x="1146190" y="4108507"/>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0" name="Flowchart: Connector 369">
            <a:extLst>
              <a:ext uri="{FF2B5EF4-FFF2-40B4-BE49-F238E27FC236}">
                <a16:creationId xmlns:a16="http://schemas.microsoft.com/office/drawing/2014/main" id="{F4F9F6D3-4AC8-482A-8B08-4F4B90902342}"/>
              </a:ext>
            </a:extLst>
          </p:cNvPr>
          <p:cNvSpPr/>
          <p:nvPr/>
        </p:nvSpPr>
        <p:spPr>
          <a:xfrm>
            <a:off x="1146190" y="4234931"/>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1" name="Freeform: Shape 370">
            <a:extLst>
              <a:ext uri="{FF2B5EF4-FFF2-40B4-BE49-F238E27FC236}">
                <a16:creationId xmlns:a16="http://schemas.microsoft.com/office/drawing/2014/main" id="{C41057A8-3789-40B2-8853-686A3E8658E6}"/>
              </a:ext>
            </a:extLst>
          </p:cNvPr>
          <p:cNvSpPr/>
          <p:nvPr/>
        </p:nvSpPr>
        <p:spPr>
          <a:xfrm rot="14816196">
            <a:off x="580668" y="496530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2" name="Flowchart: Terminator 371">
            <a:extLst>
              <a:ext uri="{FF2B5EF4-FFF2-40B4-BE49-F238E27FC236}">
                <a16:creationId xmlns:a16="http://schemas.microsoft.com/office/drawing/2014/main" id="{A55F66A5-3583-42AE-B0B2-E066D6D755A4}"/>
              </a:ext>
            </a:extLst>
          </p:cNvPr>
          <p:cNvSpPr/>
          <p:nvPr/>
        </p:nvSpPr>
        <p:spPr>
          <a:xfrm rot="19999634" flipH="1">
            <a:off x="1704812" y="4196934"/>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73" name="Flowchart: Terminator 372">
            <a:extLst>
              <a:ext uri="{FF2B5EF4-FFF2-40B4-BE49-F238E27FC236}">
                <a16:creationId xmlns:a16="http://schemas.microsoft.com/office/drawing/2014/main" id="{C6658A2D-63CD-4D1C-8B74-E52AB6A80A37}"/>
              </a:ext>
            </a:extLst>
          </p:cNvPr>
          <p:cNvSpPr/>
          <p:nvPr/>
        </p:nvSpPr>
        <p:spPr>
          <a:xfrm rot="2894190">
            <a:off x="1778570" y="474545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74" name="Freeform: Shape 373">
            <a:extLst>
              <a:ext uri="{FF2B5EF4-FFF2-40B4-BE49-F238E27FC236}">
                <a16:creationId xmlns:a16="http://schemas.microsoft.com/office/drawing/2014/main" id="{1683646C-D87C-4C54-97D9-5BC78D267BCD}"/>
              </a:ext>
            </a:extLst>
          </p:cNvPr>
          <p:cNvSpPr/>
          <p:nvPr/>
        </p:nvSpPr>
        <p:spPr>
          <a:xfrm rot="6783804" flipH="1">
            <a:off x="1483933" y="498457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5" name="Flowchart: Delay 374">
            <a:extLst>
              <a:ext uri="{FF2B5EF4-FFF2-40B4-BE49-F238E27FC236}">
                <a16:creationId xmlns:a16="http://schemas.microsoft.com/office/drawing/2014/main" id="{64BAFAF5-BC63-403E-8C0D-83EA865CADAE}"/>
              </a:ext>
            </a:extLst>
          </p:cNvPr>
          <p:cNvSpPr/>
          <p:nvPr/>
        </p:nvSpPr>
        <p:spPr>
          <a:xfrm rot="19976169">
            <a:off x="1505241" y="385675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76" name="Group 375">
            <a:extLst>
              <a:ext uri="{FF2B5EF4-FFF2-40B4-BE49-F238E27FC236}">
                <a16:creationId xmlns:a16="http://schemas.microsoft.com/office/drawing/2014/main" id="{F35BB3ED-D15F-429C-B1C7-EDC1CE1482E5}"/>
              </a:ext>
            </a:extLst>
          </p:cNvPr>
          <p:cNvGrpSpPr/>
          <p:nvPr/>
        </p:nvGrpSpPr>
        <p:grpSpPr>
          <a:xfrm>
            <a:off x="1297546" y="4019158"/>
            <a:ext cx="325110" cy="522802"/>
            <a:chOff x="859632" y="2338402"/>
            <a:chExt cx="571500" cy="788345"/>
          </a:xfrm>
        </p:grpSpPr>
        <p:sp>
          <p:nvSpPr>
            <p:cNvPr id="377" name="Rectangle 376">
              <a:extLst>
                <a:ext uri="{FF2B5EF4-FFF2-40B4-BE49-F238E27FC236}">
                  <a16:creationId xmlns:a16="http://schemas.microsoft.com/office/drawing/2014/main" id="{AAC40EC5-AA60-4265-813B-9B77D066CB4B}"/>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78" name="Picture 377">
              <a:extLst>
                <a:ext uri="{FF2B5EF4-FFF2-40B4-BE49-F238E27FC236}">
                  <a16:creationId xmlns:a16="http://schemas.microsoft.com/office/drawing/2014/main" id="{AEDD38C9-DE68-4765-899C-96763A3ACBA3}"/>
                </a:ext>
              </a:extLst>
            </p:cNvPr>
            <p:cNvPicPr>
              <a:picLocks noChangeAspect="1"/>
            </p:cNvPicPr>
            <p:nvPr/>
          </p:nvPicPr>
          <p:blipFill>
            <a:blip r:embed="rId11" cstate="print">
              <a:extLst>
                <a:ext uri="{BEBA8EAE-BF5A-486C-A8C5-ECC9F3942E4B}">
                  <a14:imgProps xmlns:a14="http://schemas.microsoft.com/office/drawing/2010/main">
                    <a14:imgLayer r:embed="rId12">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pic>
        <p:nvPicPr>
          <p:cNvPr id="14" name="Picture 13">
            <a:extLst>
              <a:ext uri="{FF2B5EF4-FFF2-40B4-BE49-F238E27FC236}">
                <a16:creationId xmlns:a16="http://schemas.microsoft.com/office/drawing/2014/main" id="{4CBEA116-16AE-47D4-A522-24E5A4AB66A7}"/>
              </a:ext>
            </a:extLst>
          </p:cNvPr>
          <p:cNvPicPr>
            <a:picLocks noChangeAspect="1"/>
          </p:cNvPicPr>
          <p:nvPr/>
        </p:nvPicPr>
        <p:blipFill rotWithShape="1">
          <a:blip r:embed="rId13"/>
          <a:srcRect l="1747" t="998" r="2469" b="1643"/>
          <a:stretch/>
        </p:blipFill>
        <p:spPr>
          <a:xfrm>
            <a:off x="1809064" y="592375"/>
            <a:ext cx="7319015" cy="5751495"/>
          </a:xfrm>
          <a:prstGeom prst="rect">
            <a:avLst/>
          </a:prstGeom>
        </p:spPr>
      </p:pic>
      <p:sp>
        <p:nvSpPr>
          <p:cNvPr id="385" name="TextBox 384">
            <a:extLst>
              <a:ext uri="{FF2B5EF4-FFF2-40B4-BE49-F238E27FC236}">
                <a16:creationId xmlns:a16="http://schemas.microsoft.com/office/drawing/2014/main" id="{6D407277-258F-422C-8F3B-9231DDA3C256}"/>
              </a:ext>
            </a:extLst>
          </p:cNvPr>
          <p:cNvSpPr txBox="1"/>
          <p:nvPr/>
        </p:nvSpPr>
        <p:spPr>
          <a:xfrm>
            <a:off x="2947789" y="3533721"/>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32</a:t>
            </a:r>
            <a:endParaRPr lang="en-US" sz="2400" b="1" dirty="0">
              <a:latin typeface="Bradley Hand ITC" panose="03070402050302030203" pitchFamily="66" charset="0"/>
            </a:endParaRPr>
          </a:p>
        </p:txBody>
      </p:sp>
      <p:sp>
        <p:nvSpPr>
          <p:cNvPr id="386" name="TextBox 385">
            <a:extLst>
              <a:ext uri="{FF2B5EF4-FFF2-40B4-BE49-F238E27FC236}">
                <a16:creationId xmlns:a16="http://schemas.microsoft.com/office/drawing/2014/main" id="{7064313F-1DBC-4BDD-94BD-6B359700BCAD}"/>
              </a:ext>
            </a:extLst>
          </p:cNvPr>
          <p:cNvSpPr txBox="1"/>
          <p:nvPr/>
        </p:nvSpPr>
        <p:spPr>
          <a:xfrm>
            <a:off x="2947789" y="3703678"/>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32</a:t>
            </a:r>
            <a:endParaRPr lang="en-US" sz="2400" b="1" dirty="0">
              <a:latin typeface="Bradley Hand ITC" panose="03070402050302030203" pitchFamily="66" charset="0"/>
            </a:endParaRPr>
          </a:p>
        </p:txBody>
      </p:sp>
      <p:sp>
        <p:nvSpPr>
          <p:cNvPr id="387" name="TextBox 386">
            <a:extLst>
              <a:ext uri="{FF2B5EF4-FFF2-40B4-BE49-F238E27FC236}">
                <a16:creationId xmlns:a16="http://schemas.microsoft.com/office/drawing/2014/main" id="{D154DC9A-2468-48E0-B9B6-4B29B70CC157}"/>
              </a:ext>
            </a:extLst>
          </p:cNvPr>
          <p:cNvSpPr txBox="1"/>
          <p:nvPr/>
        </p:nvSpPr>
        <p:spPr>
          <a:xfrm>
            <a:off x="2929883" y="3869051"/>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32</a:t>
            </a:r>
            <a:endParaRPr lang="en-US" sz="2400" b="1" dirty="0">
              <a:latin typeface="Bradley Hand ITC" panose="03070402050302030203" pitchFamily="66" charset="0"/>
            </a:endParaRPr>
          </a:p>
        </p:txBody>
      </p:sp>
      <p:sp>
        <p:nvSpPr>
          <p:cNvPr id="388" name="TextBox 387">
            <a:extLst>
              <a:ext uri="{FF2B5EF4-FFF2-40B4-BE49-F238E27FC236}">
                <a16:creationId xmlns:a16="http://schemas.microsoft.com/office/drawing/2014/main" id="{84EF2B38-11ED-403A-983E-0B93A20650DA}"/>
              </a:ext>
            </a:extLst>
          </p:cNvPr>
          <p:cNvSpPr txBox="1"/>
          <p:nvPr/>
        </p:nvSpPr>
        <p:spPr>
          <a:xfrm>
            <a:off x="2943165" y="4066744"/>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35</a:t>
            </a:r>
            <a:endParaRPr lang="en-US" sz="2400" b="1" dirty="0">
              <a:latin typeface="Bradley Hand ITC" panose="03070402050302030203" pitchFamily="66" charset="0"/>
            </a:endParaRPr>
          </a:p>
        </p:txBody>
      </p:sp>
      <p:sp>
        <p:nvSpPr>
          <p:cNvPr id="389" name="TextBox 388">
            <a:extLst>
              <a:ext uri="{FF2B5EF4-FFF2-40B4-BE49-F238E27FC236}">
                <a16:creationId xmlns:a16="http://schemas.microsoft.com/office/drawing/2014/main" id="{FBDD3C44-6CC2-417F-BD83-3342B2AE2ADF}"/>
              </a:ext>
            </a:extLst>
          </p:cNvPr>
          <p:cNvSpPr txBox="1"/>
          <p:nvPr/>
        </p:nvSpPr>
        <p:spPr>
          <a:xfrm>
            <a:off x="2888336" y="5828324"/>
            <a:ext cx="438173" cy="215444"/>
          </a:xfrm>
          <a:prstGeom prst="rect">
            <a:avLst/>
          </a:prstGeom>
          <a:noFill/>
        </p:spPr>
        <p:txBody>
          <a:bodyPr wrap="square" lIns="0" tIns="0" rIns="0" bIns="0" rtlCol="0">
            <a:spAutoFit/>
          </a:bodyPr>
          <a:lstStyle/>
          <a:p>
            <a:r>
              <a:rPr lang="en-US" sz="1400" b="1" dirty="0">
                <a:latin typeface="Bradley Hand ITC" panose="03070402050302030203" pitchFamily="66" charset="0"/>
              </a:rPr>
              <a:t>G.Z.</a:t>
            </a:r>
            <a:endParaRPr lang="en-US" sz="2000" b="1" dirty="0">
              <a:latin typeface="Bradley Hand ITC" panose="03070402050302030203" pitchFamily="66" charset="0"/>
            </a:endParaRPr>
          </a:p>
        </p:txBody>
      </p:sp>
      <p:sp>
        <p:nvSpPr>
          <p:cNvPr id="148" name="TextBox 147">
            <a:extLst>
              <a:ext uri="{FF2B5EF4-FFF2-40B4-BE49-F238E27FC236}">
                <a16:creationId xmlns:a16="http://schemas.microsoft.com/office/drawing/2014/main" id="{84EF2B38-11ED-403A-983E-0B93A20650DA}"/>
              </a:ext>
            </a:extLst>
          </p:cNvPr>
          <p:cNvSpPr txBox="1"/>
          <p:nvPr/>
        </p:nvSpPr>
        <p:spPr>
          <a:xfrm>
            <a:off x="6505046" y="3394711"/>
            <a:ext cx="640080"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8/1/20</a:t>
            </a:r>
          </a:p>
        </p:txBody>
      </p:sp>
      <p:sp>
        <p:nvSpPr>
          <p:cNvPr id="149" name="TextBox 148">
            <a:extLst>
              <a:ext uri="{FF2B5EF4-FFF2-40B4-BE49-F238E27FC236}">
                <a16:creationId xmlns:a16="http://schemas.microsoft.com/office/drawing/2014/main" id="{84EF2B38-11ED-403A-983E-0B93A20650DA}"/>
              </a:ext>
            </a:extLst>
          </p:cNvPr>
          <p:cNvSpPr txBox="1"/>
          <p:nvPr/>
        </p:nvSpPr>
        <p:spPr>
          <a:xfrm>
            <a:off x="7249335" y="3394711"/>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4</a:t>
            </a:r>
            <a:endParaRPr lang="en-US" sz="2400" b="1" dirty="0">
              <a:latin typeface="Bradley Hand ITC" panose="03070402050302030203" pitchFamily="66" charset="0"/>
            </a:endParaRPr>
          </a:p>
        </p:txBody>
      </p:sp>
      <p:sp>
        <p:nvSpPr>
          <p:cNvPr id="150" name="TextBox 149">
            <a:extLst>
              <a:ext uri="{FF2B5EF4-FFF2-40B4-BE49-F238E27FC236}">
                <a16:creationId xmlns:a16="http://schemas.microsoft.com/office/drawing/2014/main" id="{84EF2B38-11ED-403A-983E-0B93A20650DA}"/>
              </a:ext>
            </a:extLst>
          </p:cNvPr>
          <p:cNvSpPr txBox="1"/>
          <p:nvPr/>
        </p:nvSpPr>
        <p:spPr>
          <a:xfrm>
            <a:off x="7851275" y="3394711"/>
            <a:ext cx="306028" cy="246221"/>
          </a:xfrm>
          <a:prstGeom prst="rect">
            <a:avLst/>
          </a:prstGeom>
          <a:noFill/>
        </p:spPr>
        <p:txBody>
          <a:bodyPr wrap="square" lIns="0" tIns="0" rIns="0" bIns="0" rtlCol="0">
            <a:spAutoFit/>
          </a:bodyPr>
          <a:lstStyle/>
          <a:p>
            <a:r>
              <a:rPr lang="en-US" sz="1600" b="1" dirty="0">
                <a:latin typeface="Bradley Hand ITC" panose="03070402050302030203" pitchFamily="66" charset="0"/>
              </a:rPr>
              <a:t>32</a:t>
            </a:r>
            <a:endParaRPr lang="en-US" sz="2400" b="1" dirty="0">
              <a:latin typeface="Bradley Hand ITC" panose="03070402050302030203" pitchFamily="66" charset="0"/>
            </a:endParaRPr>
          </a:p>
        </p:txBody>
      </p:sp>
    </p:spTree>
    <p:extLst>
      <p:ext uri="{BB962C8B-B14F-4D97-AF65-F5344CB8AC3E}">
        <p14:creationId xmlns:p14="http://schemas.microsoft.com/office/powerpoint/2010/main" val="161604482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9"/>
                                          </p:stCondLst>
                                        </p:cTn>
                                        <p:tgtEl>
                                          <p:spTgt spid="973"/>
                                        </p:tgtEl>
                                        <p:attrNameLst>
                                          <p:attrName>style.visibility</p:attrName>
                                        </p:attrNameLst>
                                      </p:cBhvr>
                                      <p:to>
                                        <p:strVal val="hidden"/>
                                      </p:to>
                                    </p:set>
                                  </p:childTnLst>
                                </p:cTn>
                              </p:par>
                            </p:childTnLst>
                          </p:cTn>
                        </p:par>
                        <p:par>
                          <p:cTn id="7" fill="hold">
                            <p:stCondLst>
                              <p:cond delay="10"/>
                            </p:stCondLst>
                            <p:childTnLst>
                              <p:par>
                                <p:cTn id="8" presetID="1" presetClass="entr" presetSubtype="0" fill="hold" nodeType="afterEffect">
                                  <p:stCondLst>
                                    <p:cond delay="0"/>
                                  </p:stCondLst>
                                  <p:childTnLst>
                                    <p:set>
                                      <p:cBhvr>
                                        <p:cTn id="9" dur="1" fill="hold">
                                          <p:stCondLst>
                                            <p:cond delay="0"/>
                                          </p:stCondLst>
                                        </p:cTn>
                                        <p:tgtEl>
                                          <p:spTgt spid="14"/>
                                        </p:tgtEl>
                                        <p:attrNameLst>
                                          <p:attrName>style.visibility</p:attrName>
                                        </p:attrNameLst>
                                      </p:cBhvr>
                                      <p:to>
                                        <p:strVal val="visible"/>
                                      </p:to>
                                    </p:set>
                                  </p:childTnLst>
                                </p:cTn>
                              </p:par>
                            </p:childTnLst>
                          </p:cTn>
                        </p:par>
                        <p:par>
                          <p:cTn id="10" fill="hold">
                            <p:stCondLst>
                              <p:cond delay="10"/>
                            </p:stCondLst>
                            <p:childTnLst>
                              <p:par>
                                <p:cTn id="11" presetID="1" presetClass="entr" presetSubtype="0" fill="hold" grpId="0" nodeType="afterEffect">
                                  <p:stCondLst>
                                    <p:cond delay="0"/>
                                  </p:stCondLst>
                                  <p:iterate type="lt">
                                    <p:tmAbs val="300"/>
                                  </p:iterate>
                                  <p:childTnLst>
                                    <p:set>
                                      <p:cBhvr>
                                        <p:cTn id="12" dur="1" fill="hold">
                                          <p:stCondLst>
                                            <p:cond delay="0"/>
                                          </p:stCondLst>
                                        </p:cTn>
                                        <p:tgtEl>
                                          <p:spTgt spid="385"/>
                                        </p:tgtEl>
                                        <p:attrNameLst>
                                          <p:attrName>style.visibility</p:attrName>
                                        </p:attrNameLst>
                                      </p:cBhvr>
                                      <p:to>
                                        <p:strVal val="visible"/>
                                      </p:to>
                                    </p:set>
                                  </p:childTnLst>
                                </p:cTn>
                              </p:par>
                            </p:childTnLst>
                          </p:cTn>
                        </p:par>
                        <p:par>
                          <p:cTn id="13" fill="hold">
                            <p:stCondLst>
                              <p:cond delay="311"/>
                            </p:stCondLst>
                            <p:childTnLst>
                              <p:par>
                                <p:cTn id="14" presetID="1" presetClass="entr" presetSubtype="0" fill="hold" grpId="0" nodeType="afterEffect">
                                  <p:stCondLst>
                                    <p:cond delay="0"/>
                                  </p:stCondLst>
                                  <p:iterate type="lt">
                                    <p:tmAbs val="300"/>
                                  </p:iterate>
                                  <p:childTnLst>
                                    <p:set>
                                      <p:cBhvr>
                                        <p:cTn id="15" dur="1" fill="hold">
                                          <p:stCondLst>
                                            <p:cond delay="0"/>
                                          </p:stCondLst>
                                        </p:cTn>
                                        <p:tgtEl>
                                          <p:spTgt spid="386"/>
                                        </p:tgtEl>
                                        <p:attrNameLst>
                                          <p:attrName>style.visibility</p:attrName>
                                        </p:attrNameLst>
                                      </p:cBhvr>
                                      <p:to>
                                        <p:strVal val="visible"/>
                                      </p:to>
                                    </p:set>
                                  </p:childTnLst>
                                </p:cTn>
                              </p:par>
                            </p:childTnLst>
                          </p:cTn>
                        </p:par>
                        <p:par>
                          <p:cTn id="16" fill="hold">
                            <p:stCondLst>
                              <p:cond delay="612"/>
                            </p:stCondLst>
                            <p:childTnLst>
                              <p:par>
                                <p:cTn id="17" presetID="1" presetClass="entr" presetSubtype="0" fill="hold" grpId="0" nodeType="afterEffect">
                                  <p:stCondLst>
                                    <p:cond delay="0"/>
                                  </p:stCondLst>
                                  <p:iterate type="lt">
                                    <p:tmAbs val="300"/>
                                  </p:iterate>
                                  <p:childTnLst>
                                    <p:set>
                                      <p:cBhvr>
                                        <p:cTn id="18" dur="1" fill="hold">
                                          <p:stCondLst>
                                            <p:cond delay="0"/>
                                          </p:stCondLst>
                                        </p:cTn>
                                        <p:tgtEl>
                                          <p:spTgt spid="387"/>
                                        </p:tgtEl>
                                        <p:attrNameLst>
                                          <p:attrName>style.visibility</p:attrName>
                                        </p:attrNameLst>
                                      </p:cBhvr>
                                      <p:to>
                                        <p:strVal val="visible"/>
                                      </p:to>
                                    </p:set>
                                  </p:childTnLst>
                                </p:cTn>
                              </p:par>
                            </p:childTnLst>
                          </p:cTn>
                        </p:par>
                        <p:par>
                          <p:cTn id="19" fill="hold">
                            <p:stCondLst>
                              <p:cond delay="913"/>
                            </p:stCondLst>
                            <p:childTnLst>
                              <p:par>
                                <p:cTn id="20" presetID="1" presetClass="entr" presetSubtype="0" fill="hold" grpId="0" nodeType="afterEffect">
                                  <p:stCondLst>
                                    <p:cond delay="0"/>
                                  </p:stCondLst>
                                  <p:iterate type="lt">
                                    <p:tmAbs val="300"/>
                                  </p:iterate>
                                  <p:childTnLst>
                                    <p:set>
                                      <p:cBhvr>
                                        <p:cTn id="21" dur="1" fill="hold">
                                          <p:stCondLst>
                                            <p:cond delay="0"/>
                                          </p:stCondLst>
                                        </p:cTn>
                                        <p:tgtEl>
                                          <p:spTgt spid="388"/>
                                        </p:tgtEl>
                                        <p:attrNameLst>
                                          <p:attrName>style.visibility</p:attrName>
                                        </p:attrNameLst>
                                      </p:cBhvr>
                                      <p:to>
                                        <p:strVal val="visible"/>
                                      </p:to>
                                    </p:set>
                                  </p:childTnLst>
                                </p:cTn>
                              </p:par>
                            </p:childTnLst>
                          </p:cTn>
                        </p:par>
                        <p:par>
                          <p:cTn id="22" fill="hold">
                            <p:stCondLst>
                              <p:cond delay="1214"/>
                            </p:stCondLst>
                            <p:childTnLst>
                              <p:par>
                                <p:cTn id="23" presetID="1" presetClass="entr" presetSubtype="0" fill="hold" grpId="0" nodeType="afterEffect">
                                  <p:stCondLst>
                                    <p:cond delay="0"/>
                                  </p:stCondLst>
                                  <p:iterate type="lt">
                                    <p:tmAbs val="300"/>
                                  </p:iterate>
                                  <p:childTnLst>
                                    <p:set>
                                      <p:cBhvr>
                                        <p:cTn id="24" dur="1" fill="hold">
                                          <p:stCondLst>
                                            <p:cond delay="0"/>
                                          </p:stCondLst>
                                        </p:cTn>
                                        <p:tgtEl>
                                          <p:spTgt spid="389"/>
                                        </p:tgtEl>
                                        <p:attrNameLst>
                                          <p:attrName>style.visibility</p:attrName>
                                        </p:attrNameLst>
                                      </p:cBhvr>
                                      <p:to>
                                        <p:strVal val="visible"/>
                                      </p:to>
                                    </p:set>
                                  </p:childTnLst>
                                </p:cTn>
                              </p:par>
                            </p:childTnLst>
                          </p:cTn>
                        </p:par>
                        <p:par>
                          <p:cTn id="25" fill="hold">
                            <p:stCondLst>
                              <p:cond delay="2115"/>
                            </p:stCondLst>
                            <p:childTnLst>
                              <p:par>
                                <p:cTn id="26" presetID="1" presetClass="entr" presetSubtype="0" fill="hold" grpId="0" nodeType="afterEffect">
                                  <p:stCondLst>
                                    <p:cond delay="0"/>
                                  </p:stCondLst>
                                  <p:iterate type="lt">
                                    <p:tmAbs val="300"/>
                                  </p:iterate>
                                  <p:childTnLst>
                                    <p:set>
                                      <p:cBhvr>
                                        <p:cTn id="27" dur="1" fill="hold">
                                          <p:stCondLst>
                                            <p:cond delay="0"/>
                                          </p:stCondLst>
                                        </p:cTn>
                                        <p:tgtEl>
                                          <p:spTgt spid="148"/>
                                        </p:tgtEl>
                                        <p:attrNameLst>
                                          <p:attrName>style.visibility</p:attrName>
                                        </p:attrNameLst>
                                      </p:cBhvr>
                                      <p:to>
                                        <p:strVal val="visible"/>
                                      </p:to>
                                    </p:set>
                                  </p:childTnLst>
                                </p:cTn>
                              </p:par>
                            </p:childTnLst>
                          </p:cTn>
                        </p:par>
                        <p:par>
                          <p:cTn id="28" fill="hold">
                            <p:stCondLst>
                              <p:cond delay="3616"/>
                            </p:stCondLst>
                            <p:childTnLst>
                              <p:par>
                                <p:cTn id="29" presetID="1" presetClass="entr" presetSubtype="0" fill="hold" grpId="0" nodeType="afterEffect">
                                  <p:stCondLst>
                                    <p:cond delay="0"/>
                                  </p:stCondLst>
                                  <p:iterate type="lt">
                                    <p:tmAbs val="300"/>
                                  </p:iterate>
                                  <p:childTnLst>
                                    <p:set>
                                      <p:cBhvr>
                                        <p:cTn id="30" dur="1" fill="hold">
                                          <p:stCondLst>
                                            <p:cond delay="0"/>
                                          </p:stCondLst>
                                        </p:cTn>
                                        <p:tgtEl>
                                          <p:spTgt spid="149"/>
                                        </p:tgtEl>
                                        <p:attrNameLst>
                                          <p:attrName>style.visibility</p:attrName>
                                        </p:attrNameLst>
                                      </p:cBhvr>
                                      <p:to>
                                        <p:strVal val="visible"/>
                                      </p:to>
                                    </p:set>
                                  </p:childTnLst>
                                </p:cTn>
                              </p:par>
                            </p:childTnLst>
                          </p:cTn>
                        </p:par>
                        <p:par>
                          <p:cTn id="31" fill="hold">
                            <p:stCondLst>
                              <p:cond delay="3616"/>
                            </p:stCondLst>
                            <p:childTnLst>
                              <p:par>
                                <p:cTn id="32" presetID="1" presetClass="entr" presetSubtype="0" fill="hold" grpId="0" nodeType="afterEffect">
                                  <p:stCondLst>
                                    <p:cond delay="0"/>
                                  </p:stCondLst>
                                  <p:iterate type="lt">
                                    <p:tmAbs val="300"/>
                                  </p:iterate>
                                  <p:childTnLst>
                                    <p:set>
                                      <p:cBhvr>
                                        <p:cTn id="33" dur="1" fill="hold">
                                          <p:stCondLst>
                                            <p:cond delay="0"/>
                                          </p:stCondLst>
                                        </p:cTn>
                                        <p:tgtEl>
                                          <p:spTgt spid="15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3" grpId="0" animBg="1"/>
      <p:bldP spid="385" grpId="0"/>
      <p:bldP spid="386" grpId="0"/>
      <p:bldP spid="387" grpId="0"/>
      <p:bldP spid="388" grpId="0"/>
      <p:bldP spid="389" grpId="0"/>
      <p:bldP spid="148" grpId="0"/>
      <p:bldP spid="149" grpId="0"/>
      <p:bldP spid="150" grpId="0"/>
    </p:bldLst>
  </p:timing>
</p:sld>
</file>

<file path=ppt/slides/slide16.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151" name="Group 1150">
            <a:extLst>
              <a:ext uri="{FF2B5EF4-FFF2-40B4-BE49-F238E27FC236}">
                <a16:creationId xmlns:a16="http://schemas.microsoft.com/office/drawing/2014/main" id="{4CB9093D-6064-4670-9F75-E767481DEA6A}"/>
              </a:ext>
            </a:extLst>
          </p:cNvPr>
          <p:cNvGrpSpPr/>
          <p:nvPr/>
        </p:nvGrpSpPr>
        <p:grpSpPr>
          <a:xfrm>
            <a:off x="-160430" y="4552859"/>
            <a:ext cx="9601200" cy="2698841"/>
            <a:chOff x="-96930" y="4552859"/>
            <a:chExt cx="9423252" cy="2698841"/>
          </a:xfrm>
        </p:grpSpPr>
        <p:grpSp>
          <p:nvGrpSpPr>
            <p:cNvPr id="1152" name="Group 1151">
              <a:extLst>
                <a:ext uri="{FF2B5EF4-FFF2-40B4-BE49-F238E27FC236}">
                  <a16:creationId xmlns:a16="http://schemas.microsoft.com/office/drawing/2014/main" id="{12C17B02-5EA6-4489-8C65-54153F6CA7E1}"/>
                </a:ext>
              </a:extLst>
            </p:cNvPr>
            <p:cNvGrpSpPr/>
            <p:nvPr/>
          </p:nvGrpSpPr>
          <p:grpSpPr>
            <a:xfrm>
              <a:off x="-20730" y="5251359"/>
              <a:ext cx="9347052" cy="2000341"/>
              <a:chOff x="4670" y="4705259"/>
              <a:chExt cx="9347052" cy="2000341"/>
            </a:xfrm>
          </p:grpSpPr>
          <p:sp>
            <p:nvSpPr>
              <p:cNvPr id="1189" name="Rectangle 1188">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90" name="Rectangle 1189">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4" name="Rectangle 1853">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84" name="Group 1183">
              <a:extLst>
                <a:ext uri="{FF2B5EF4-FFF2-40B4-BE49-F238E27FC236}">
                  <a16:creationId xmlns:a16="http://schemas.microsoft.com/office/drawing/2014/main" id="{FB3D7535-BB1F-4AE1-A142-F337AF25996B}"/>
                </a:ext>
              </a:extLst>
            </p:cNvPr>
            <p:cNvGrpSpPr/>
            <p:nvPr/>
          </p:nvGrpSpPr>
          <p:grpSpPr>
            <a:xfrm>
              <a:off x="-96930" y="4552859"/>
              <a:ext cx="9347052" cy="2000341"/>
              <a:chOff x="4670" y="4705259"/>
              <a:chExt cx="9347052" cy="2000341"/>
            </a:xfrm>
          </p:grpSpPr>
          <p:sp>
            <p:nvSpPr>
              <p:cNvPr id="1186" name="Rectangle 1185">
                <a:extLst>
                  <a:ext uri="{FF2B5EF4-FFF2-40B4-BE49-F238E27FC236}">
                    <a16:creationId xmlns:a16="http://schemas.microsoft.com/office/drawing/2014/main" id="{378286FE-B27B-4185-A87F-74BDBA4C224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87" name="Rectangle 1186">
                <a:extLst>
                  <a:ext uri="{FF2B5EF4-FFF2-40B4-BE49-F238E27FC236}">
                    <a16:creationId xmlns:a16="http://schemas.microsoft.com/office/drawing/2014/main" id="{DBFE4AE4-9C69-4353-9DE1-361D3CE1BEF1}"/>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8" name="Rectangle 1187">
                <a:extLst>
                  <a:ext uri="{FF2B5EF4-FFF2-40B4-BE49-F238E27FC236}">
                    <a16:creationId xmlns:a16="http://schemas.microsoft.com/office/drawing/2014/main" id="{D4866EBD-1416-4842-8E80-8484EB6346CB}"/>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891" name="Group 2890">
            <a:extLst>
              <a:ext uri="{FF2B5EF4-FFF2-40B4-BE49-F238E27FC236}">
                <a16:creationId xmlns:a16="http://schemas.microsoft.com/office/drawing/2014/main" id="{98B2A8B0-E215-4952-AD4F-F974C1478EDB}"/>
              </a:ext>
            </a:extLst>
          </p:cNvPr>
          <p:cNvGrpSpPr/>
          <p:nvPr/>
        </p:nvGrpSpPr>
        <p:grpSpPr>
          <a:xfrm>
            <a:off x="2498389" y="540721"/>
            <a:ext cx="2334683" cy="5052076"/>
            <a:chOff x="96255" y="540721"/>
            <a:chExt cx="2334683" cy="5052076"/>
          </a:xfrm>
        </p:grpSpPr>
        <p:grpSp>
          <p:nvGrpSpPr>
            <p:cNvPr id="2892" name="Group 2891">
              <a:extLst>
                <a:ext uri="{FF2B5EF4-FFF2-40B4-BE49-F238E27FC236}">
                  <a16:creationId xmlns:a16="http://schemas.microsoft.com/office/drawing/2014/main" id="{060C3201-F51D-4B2A-AABF-BC73728CE233}"/>
                </a:ext>
              </a:extLst>
            </p:cNvPr>
            <p:cNvGrpSpPr/>
            <p:nvPr/>
          </p:nvGrpSpPr>
          <p:grpSpPr>
            <a:xfrm>
              <a:off x="96255" y="540721"/>
              <a:ext cx="2334683" cy="4780767"/>
              <a:chOff x="-2837406" y="2166852"/>
              <a:chExt cx="2334683" cy="4780767"/>
            </a:xfrm>
          </p:grpSpPr>
          <p:grpSp>
            <p:nvGrpSpPr>
              <p:cNvPr id="2895" name="Group 2894">
                <a:extLst>
                  <a:ext uri="{FF2B5EF4-FFF2-40B4-BE49-F238E27FC236}">
                    <a16:creationId xmlns:a16="http://schemas.microsoft.com/office/drawing/2014/main" id="{688E2646-B2AC-43F2-8A1E-BC13F76EBCBF}"/>
                  </a:ext>
                </a:extLst>
              </p:cNvPr>
              <p:cNvGrpSpPr/>
              <p:nvPr/>
            </p:nvGrpSpPr>
            <p:grpSpPr>
              <a:xfrm>
                <a:off x="-2837406" y="4540817"/>
                <a:ext cx="2334683" cy="2406802"/>
                <a:chOff x="153859" y="816687"/>
                <a:chExt cx="2958174" cy="2279671"/>
              </a:xfrm>
            </p:grpSpPr>
            <p:sp>
              <p:nvSpPr>
                <p:cNvPr id="2924" name="Rectangle 2923">
                  <a:extLst>
                    <a:ext uri="{FF2B5EF4-FFF2-40B4-BE49-F238E27FC236}">
                      <a16:creationId xmlns:a16="http://schemas.microsoft.com/office/drawing/2014/main" id="{EBCDDB63-4089-4D21-B1A5-4F3CFE805317}"/>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5" name="Rectangle: Rounded Corners 2924">
                  <a:extLst>
                    <a:ext uri="{FF2B5EF4-FFF2-40B4-BE49-F238E27FC236}">
                      <a16:creationId xmlns:a16="http://schemas.microsoft.com/office/drawing/2014/main" id="{A0DD8E4B-11A7-4BB8-B192-869CF07A80E5}"/>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6" name="Rectangle 2925">
                  <a:extLst>
                    <a:ext uri="{FF2B5EF4-FFF2-40B4-BE49-F238E27FC236}">
                      <a16:creationId xmlns:a16="http://schemas.microsoft.com/office/drawing/2014/main" id="{CC5E5A66-F586-4D35-8503-8851105360E1}"/>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7" name="Rectangle 2926">
                  <a:extLst>
                    <a:ext uri="{FF2B5EF4-FFF2-40B4-BE49-F238E27FC236}">
                      <a16:creationId xmlns:a16="http://schemas.microsoft.com/office/drawing/2014/main" id="{B0C77871-108B-42E7-A87B-307A0252E1FB}"/>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8" name="Rectangle: Rounded Corners 2927">
                  <a:extLst>
                    <a:ext uri="{FF2B5EF4-FFF2-40B4-BE49-F238E27FC236}">
                      <a16:creationId xmlns:a16="http://schemas.microsoft.com/office/drawing/2014/main" id="{147DD372-E3EF-4625-864D-60D53E947DF9}"/>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9" name="Rectangle 2928">
                  <a:extLst>
                    <a:ext uri="{FF2B5EF4-FFF2-40B4-BE49-F238E27FC236}">
                      <a16:creationId xmlns:a16="http://schemas.microsoft.com/office/drawing/2014/main" id="{DB9EA3AA-0F83-49C5-8923-BD6B8BA8A7D7}"/>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930" name="Group 2929">
                  <a:extLst>
                    <a:ext uri="{FF2B5EF4-FFF2-40B4-BE49-F238E27FC236}">
                      <a16:creationId xmlns:a16="http://schemas.microsoft.com/office/drawing/2014/main" id="{B5D53349-4114-4A5A-B720-F5E0E49855CD}"/>
                    </a:ext>
                  </a:extLst>
                </p:cNvPr>
                <p:cNvGrpSpPr/>
                <p:nvPr/>
              </p:nvGrpSpPr>
              <p:grpSpPr>
                <a:xfrm>
                  <a:off x="444458" y="1682233"/>
                  <a:ext cx="1446463" cy="249805"/>
                  <a:chOff x="2748956" y="3502025"/>
                  <a:chExt cx="1660082" cy="283369"/>
                </a:xfrm>
              </p:grpSpPr>
              <p:sp>
                <p:nvSpPr>
                  <p:cNvPr id="2949" name="Rectangle 2948">
                    <a:extLst>
                      <a:ext uri="{FF2B5EF4-FFF2-40B4-BE49-F238E27FC236}">
                        <a16:creationId xmlns:a16="http://schemas.microsoft.com/office/drawing/2014/main" id="{3FAE2EC7-0A12-4A82-8C6E-3DD1D3634850}"/>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50" name="Freeform: Shape 2949">
                    <a:extLst>
                      <a:ext uri="{FF2B5EF4-FFF2-40B4-BE49-F238E27FC236}">
                        <a16:creationId xmlns:a16="http://schemas.microsoft.com/office/drawing/2014/main" id="{C32DB7A1-B5BA-4D84-A247-4E2054E7EF59}"/>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31" name="Group 2930">
                  <a:extLst>
                    <a:ext uri="{FF2B5EF4-FFF2-40B4-BE49-F238E27FC236}">
                      <a16:creationId xmlns:a16="http://schemas.microsoft.com/office/drawing/2014/main" id="{D1D67AB4-6B63-437C-A905-415B8564FDC7}"/>
                    </a:ext>
                  </a:extLst>
                </p:cNvPr>
                <p:cNvGrpSpPr/>
                <p:nvPr/>
              </p:nvGrpSpPr>
              <p:grpSpPr>
                <a:xfrm>
                  <a:off x="434988" y="2383951"/>
                  <a:ext cx="1446463" cy="249805"/>
                  <a:chOff x="2738087" y="4298027"/>
                  <a:chExt cx="1660082" cy="283369"/>
                </a:xfrm>
              </p:grpSpPr>
              <p:sp>
                <p:nvSpPr>
                  <p:cNvPr id="2947" name="Rectangle 2946">
                    <a:extLst>
                      <a:ext uri="{FF2B5EF4-FFF2-40B4-BE49-F238E27FC236}">
                        <a16:creationId xmlns:a16="http://schemas.microsoft.com/office/drawing/2014/main" id="{0AD2C915-0149-4319-9A0C-01A84272F7CE}"/>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8" name="Freeform: Shape 2947">
                    <a:extLst>
                      <a:ext uri="{FF2B5EF4-FFF2-40B4-BE49-F238E27FC236}">
                        <a16:creationId xmlns:a16="http://schemas.microsoft.com/office/drawing/2014/main" id="{6EB02DEA-C62D-4450-97C4-CA9C0E7AFBEF}"/>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932" name="Connector: Elbow 2931">
                  <a:extLst>
                    <a:ext uri="{FF2B5EF4-FFF2-40B4-BE49-F238E27FC236}">
                      <a16:creationId xmlns:a16="http://schemas.microsoft.com/office/drawing/2014/main" id="{1AE20970-9BB3-4B99-9E12-D9B0845671DD}"/>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2933" name="Oval 2932">
                  <a:extLst>
                    <a:ext uri="{FF2B5EF4-FFF2-40B4-BE49-F238E27FC236}">
                      <a16:creationId xmlns:a16="http://schemas.microsoft.com/office/drawing/2014/main" id="{31FA22BC-1FD5-4984-8638-FE9E6359E500}"/>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4" name="Rectangle 2933">
                  <a:extLst>
                    <a:ext uri="{FF2B5EF4-FFF2-40B4-BE49-F238E27FC236}">
                      <a16:creationId xmlns:a16="http://schemas.microsoft.com/office/drawing/2014/main" id="{142295C5-479F-4CB9-A5CC-FB96870E3099}"/>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5" name="Oval 2934">
                  <a:extLst>
                    <a:ext uri="{FF2B5EF4-FFF2-40B4-BE49-F238E27FC236}">
                      <a16:creationId xmlns:a16="http://schemas.microsoft.com/office/drawing/2014/main" id="{B4F82D7E-5C62-4FBB-A1B3-F12FE7448C7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6" name="Oval 2935">
                  <a:extLst>
                    <a:ext uri="{FF2B5EF4-FFF2-40B4-BE49-F238E27FC236}">
                      <a16:creationId xmlns:a16="http://schemas.microsoft.com/office/drawing/2014/main" id="{AEFA80D5-DA20-4BFE-AE0A-B7BFFFA1FAE3}"/>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7" name="Oval 2936">
                  <a:extLst>
                    <a:ext uri="{FF2B5EF4-FFF2-40B4-BE49-F238E27FC236}">
                      <a16:creationId xmlns:a16="http://schemas.microsoft.com/office/drawing/2014/main" id="{D12DEFB6-DAFB-45EB-9BD1-BD324BF99566}"/>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8" name="Oval 2937">
                  <a:extLst>
                    <a:ext uri="{FF2B5EF4-FFF2-40B4-BE49-F238E27FC236}">
                      <a16:creationId xmlns:a16="http://schemas.microsoft.com/office/drawing/2014/main" id="{F37A1901-E28E-41D1-A7BB-A7D6AF01ECE1}"/>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9" name="Oval 2938">
                  <a:extLst>
                    <a:ext uri="{FF2B5EF4-FFF2-40B4-BE49-F238E27FC236}">
                      <a16:creationId xmlns:a16="http://schemas.microsoft.com/office/drawing/2014/main" id="{78B101E7-FA62-4882-8838-E55634AEBBC5}"/>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0" name="Oval 2939">
                  <a:extLst>
                    <a:ext uri="{FF2B5EF4-FFF2-40B4-BE49-F238E27FC236}">
                      <a16:creationId xmlns:a16="http://schemas.microsoft.com/office/drawing/2014/main" id="{65C84D2C-B9D7-4855-A5A9-D073E9D82277}"/>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1" name="Oval 2940">
                  <a:extLst>
                    <a:ext uri="{FF2B5EF4-FFF2-40B4-BE49-F238E27FC236}">
                      <a16:creationId xmlns:a16="http://schemas.microsoft.com/office/drawing/2014/main" id="{347884F0-0AD0-4343-8A9D-4A796398A7FF}"/>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2" name="Oval 2941">
                  <a:extLst>
                    <a:ext uri="{FF2B5EF4-FFF2-40B4-BE49-F238E27FC236}">
                      <a16:creationId xmlns:a16="http://schemas.microsoft.com/office/drawing/2014/main" id="{79ADCFEF-AA44-4EEF-BFA2-BCF9A6125198}"/>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3" name="Oval 2942">
                  <a:extLst>
                    <a:ext uri="{FF2B5EF4-FFF2-40B4-BE49-F238E27FC236}">
                      <a16:creationId xmlns:a16="http://schemas.microsoft.com/office/drawing/2014/main" id="{84533EBC-6237-451F-B585-38F8B5DF1203}"/>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4" name="Oval 2943">
                  <a:extLst>
                    <a:ext uri="{FF2B5EF4-FFF2-40B4-BE49-F238E27FC236}">
                      <a16:creationId xmlns:a16="http://schemas.microsoft.com/office/drawing/2014/main" id="{429C8DE3-52A8-4EDA-A4EA-308980ED8AE7}"/>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5" name="Oval 2944">
                  <a:extLst>
                    <a:ext uri="{FF2B5EF4-FFF2-40B4-BE49-F238E27FC236}">
                      <a16:creationId xmlns:a16="http://schemas.microsoft.com/office/drawing/2014/main" id="{62F4C448-CF85-4AC8-9782-7181559DB0FD}"/>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46" name="Rectangle: Rounded Corners 2945">
                  <a:extLst>
                    <a:ext uri="{FF2B5EF4-FFF2-40B4-BE49-F238E27FC236}">
                      <a16:creationId xmlns:a16="http://schemas.microsoft.com/office/drawing/2014/main" id="{A5CE35AE-CA54-4C4B-B6CE-4C28F95E86AC}"/>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2896" name="Group 2895">
                <a:extLst>
                  <a:ext uri="{FF2B5EF4-FFF2-40B4-BE49-F238E27FC236}">
                    <a16:creationId xmlns:a16="http://schemas.microsoft.com/office/drawing/2014/main" id="{57FA6109-67B3-4CC4-AACE-539DE0B763B1}"/>
                  </a:ext>
                </a:extLst>
              </p:cNvPr>
              <p:cNvGrpSpPr/>
              <p:nvPr/>
            </p:nvGrpSpPr>
            <p:grpSpPr>
              <a:xfrm>
                <a:off x="-2837406" y="2166852"/>
                <a:ext cx="2334683" cy="2406802"/>
                <a:chOff x="153859" y="816687"/>
                <a:chExt cx="2958174" cy="2279671"/>
              </a:xfrm>
            </p:grpSpPr>
            <p:sp>
              <p:nvSpPr>
                <p:cNvPr id="2897" name="Rectangle 2896">
                  <a:extLst>
                    <a:ext uri="{FF2B5EF4-FFF2-40B4-BE49-F238E27FC236}">
                      <a16:creationId xmlns:a16="http://schemas.microsoft.com/office/drawing/2014/main" id="{713B4BEF-F7D9-4266-B139-26F9DD0C8979}"/>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98" name="Rectangle: Rounded Corners 2897">
                  <a:extLst>
                    <a:ext uri="{FF2B5EF4-FFF2-40B4-BE49-F238E27FC236}">
                      <a16:creationId xmlns:a16="http://schemas.microsoft.com/office/drawing/2014/main" id="{C67218B2-C832-45B5-8D48-1805D588E093}"/>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99" name="Rectangle 2898">
                  <a:extLst>
                    <a:ext uri="{FF2B5EF4-FFF2-40B4-BE49-F238E27FC236}">
                      <a16:creationId xmlns:a16="http://schemas.microsoft.com/office/drawing/2014/main" id="{D34C9DDC-1D5B-4AF4-90F9-54BE2801FF96}"/>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0" name="Rectangle 2899">
                  <a:extLst>
                    <a:ext uri="{FF2B5EF4-FFF2-40B4-BE49-F238E27FC236}">
                      <a16:creationId xmlns:a16="http://schemas.microsoft.com/office/drawing/2014/main" id="{9C10536E-7AA9-425F-8103-2DB5CAF96B2F}"/>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1" name="Rectangle: Rounded Corners 2900">
                  <a:extLst>
                    <a:ext uri="{FF2B5EF4-FFF2-40B4-BE49-F238E27FC236}">
                      <a16:creationId xmlns:a16="http://schemas.microsoft.com/office/drawing/2014/main" id="{0F85D61F-2884-4FAA-8CC2-2239A61278C2}"/>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2" name="Rectangle 2901">
                  <a:extLst>
                    <a:ext uri="{FF2B5EF4-FFF2-40B4-BE49-F238E27FC236}">
                      <a16:creationId xmlns:a16="http://schemas.microsoft.com/office/drawing/2014/main" id="{A86E2182-AB37-4893-85C5-8C4FF5FEA28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903" name="Group 2902">
                  <a:extLst>
                    <a:ext uri="{FF2B5EF4-FFF2-40B4-BE49-F238E27FC236}">
                      <a16:creationId xmlns:a16="http://schemas.microsoft.com/office/drawing/2014/main" id="{150FF4B6-9EE6-4102-A3CF-8CEF845155F8}"/>
                    </a:ext>
                  </a:extLst>
                </p:cNvPr>
                <p:cNvGrpSpPr/>
                <p:nvPr/>
              </p:nvGrpSpPr>
              <p:grpSpPr>
                <a:xfrm>
                  <a:off x="444458" y="1682233"/>
                  <a:ext cx="1446463" cy="249805"/>
                  <a:chOff x="2748956" y="3502025"/>
                  <a:chExt cx="1660082" cy="283369"/>
                </a:xfrm>
              </p:grpSpPr>
              <p:sp>
                <p:nvSpPr>
                  <p:cNvPr id="2922" name="Rectangle 2921">
                    <a:extLst>
                      <a:ext uri="{FF2B5EF4-FFF2-40B4-BE49-F238E27FC236}">
                        <a16:creationId xmlns:a16="http://schemas.microsoft.com/office/drawing/2014/main" id="{FA7F00A9-63B8-45BC-818F-09D360AB1A1D}"/>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3" name="Freeform: Shape 2922">
                    <a:extLst>
                      <a:ext uri="{FF2B5EF4-FFF2-40B4-BE49-F238E27FC236}">
                        <a16:creationId xmlns:a16="http://schemas.microsoft.com/office/drawing/2014/main" id="{7D2BDF80-E4E9-4D8E-B2D0-0AFF4B145209}"/>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04" name="Group 2903">
                  <a:extLst>
                    <a:ext uri="{FF2B5EF4-FFF2-40B4-BE49-F238E27FC236}">
                      <a16:creationId xmlns:a16="http://schemas.microsoft.com/office/drawing/2014/main" id="{257ADA5D-7C6B-4FF4-895F-EAA4DF6CEF05}"/>
                    </a:ext>
                  </a:extLst>
                </p:cNvPr>
                <p:cNvGrpSpPr/>
                <p:nvPr/>
              </p:nvGrpSpPr>
              <p:grpSpPr>
                <a:xfrm>
                  <a:off x="434988" y="2383951"/>
                  <a:ext cx="1446463" cy="249805"/>
                  <a:chOff x="2738087" y="4298027"/>
                  <a:chExt cx="1660082" cy="283369"/>
                </a:xfrm>
              </p:grpSpPr>
              <p:sp>
                <p:nvSpPr>
                  <p:cNvPr id="2920" name="Rectangle 2919">
                    <a:extLst>
                      <a:ext uri="{FF2B5EF4-FFF2-40B4-BE49-F238E27FC236}">
                        <a16:creationId xmlns:a16="http://schemas.microsoft.com/office/drawing/2014/main" id="{5CEE23CE-A727-48DF-B18A-EBA1B6E8DDE4}"/>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1" name="Freeform: Shape 2920">
                    <a:extLst>
                      <a:ext uri="{FF2B5EF4-FFF2-40B4-BE49-F238E27FC236}">
                        <a16:creationId xmlns:a16="http://schemas.microsoft.com/office/drawing/2014/main" id="{48A8A5EB-E873-4D7B-B46B-F216330DC3BC}"/>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905" name="Connector: Elbow 2904">
                  <a:extLst>
                    <a:ext uri="{FF2B5EF4-FFF2-40B4-BE49-F238E27FC236}">
                      <a16:creationId xmlns:a16="http://schemas.microsoft.com/office/drawing/2014/main" id="{2518190E-AE20-4068-A186-23D4767B49DD}"/>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2906" name="Oval 2905">
                  <a:extLst>
                    <a:ext uri="{FF2B5EF4-FFF2-40B4-BE49-F238E27FC236}">
                      <a16:creationId xmlns:a16="http://schemas.microsoft.com/office/drawing/2014/main" id="{C8DAE9EB-FF6B-4791-8969-9D18EB84ADC1}"/>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7" name="Rectangle 2906">
                  <a:extLst>
                    <a:ext uri="{FF2B5EF4-FFF2-40B4-BE49-F238E27FC236}">
                      <a16:creationId xmlns:a16="http://schemas.microsoft.com/office/drawing/2014/main" id="{A5733FAB-568B-49CC-B56F-48906CC906EE}"/>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8" name="Oval 2907">
                  <a:extLst>
                    <a:ext uri="{FF2B5EF4-FFF2-40B4-BE49-F238E27FC236}">
                      <a16:creationId xmlns:a16="http://schemas.microsoft.com/office/drawing/2014/main" id="{9979A4BC-B9F4-4E66-AB41-B2F865DF2996}"/>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9" name="Oval 2908">
                  <a:extLst>
                    <a:ext uri="{FF2B5EF4-FFF2-40B4-BE49-F238E27FC236}">
                      <a16:creationId xmlns:a16="http://schemas.microsoft.com/office/drawing/2014/main" id="{1B066321-D27A-4976-A8BA-3AB02DE61BAD}"/>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0" name="Oval 2909">
                  <a:extLst>
                    <a:ext uri="{FF2B5EF4-FFF2-40B4-BE49-F238E27FC236}">
                      <a16:creationId xmlns:a16="http://schemas.microsoft.com/office/drawing/2014/main" id="{EE0BFB5F-6698-465E-A12F-4522ECF9C665}"/>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1" name="Oval 2910">
                  <a:extLst>
                    <a:ext uri="{FF2B5EF4-FFF2-40B4-BE49-F238E27FC236}">
                      <a16:creationId xmlns:a16="http://schemas.microsoft.com/office/drawing/2014/main" id="{D4C724E7-EC81-477A-881D-559B103B75B1}"/>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2" name="Oval 2911">
                  <a:extLst>
                    <a:ext uri="{FF2B5EF4-FFF2-40B4-BE49-F238E27FC236}">
                      <a16:creationId xmlns:a16="http://schemas.microsoft.com/office/drawing/2014/main" id="{4F2C544A-B19F-47F6-A893-3DFC210FC260}"/>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3" name="Oval 2912">
                  <a:extLst>
                    <a:ext uri="{FF2B5EF4-FFF2-40B4-BE49-F238E27FC236}">
                      <a16:creationId xmlns:a16="http://schemas.microsoft.com/office/drawing/2014/main" id="{5AEE8C82-05D6-4932-9821-B9F0D981135A}"/>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4" name="Oval 2913">
                  <a:extLst>
                    <a:ext uri="{FF2B5EF4-FFF2-40B4-BE49-F238E27FC236}">
                      <a16:creationId xmlns:a16="http://schemas.microsoft.com/office/drawing/2014/main" id="{56F987FA-2AAF-4549-B8B9-E3DAEEDD7572}"/>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5" name="Oval 2914">
                  <a:extLst>
                    <a:ext uri="{FF2B5EF4-FFF2-40B4-BE49-F238E27FC236}">
                      <a16:creationId xmlns:a16="http://schemas.microsoft.com/office/drawing/2014/main" id="{AA0F77A6-C392-4CAF-B2B4-25B406710AFF}"/>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6" name="Oval 2915">
                  <a:extLst>
                    <a:ext uri="{FF2B5EF4-FFF2-40B4-BE49-F238E27FC236}">
                      <a16:creationId xmlns:a16="http://schemas.microsoft.com/office/drawing/2014/main" id="{220E5193-996B-44EB-B850-23E4283BDA9A}"/>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7" name="Oval 2916">
                  <a:extLst>
                    <a:ext uri="{FF2B5EF4-FFF2-40B4-BE49-F238E27FC236}">
                      <a16:creationId xmlns:a16="http://schemas.microsoft.com/office/drawing/2014/main" id="{0F406B1F-0E27-43DC-B496-F103E86765E2}"/>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8" name="Oval 2917">
                  <a:extLst>
                    <a:ext uri="{FF2B5EF4-FFF2-40B4-BE49-F238E27FC236}">
                      <a16:creationId xmlns:a16="http://schemas.microsoft.com/office/drawing/2014/main" id="{C29D9BDB-CC07-4344-8435-C52D85D1AEDA}"/>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9" name="Rectangle: Rounded Corners 2918">
                  <a:extLst>
                    <a:ext uri="{FF2B5EF4-FFF2-40B4-BE49-F238E27FC236}">
                      <a16:creationId xmlns:a16="http://schemas.microsoft.com/office/drawing/2014/main" id="{547F13FE-3211-4633-A411-C330947D16EA}"/>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2893" name="Rectangle 2892">
              <a:extLst>
                <a:ext uri="{FF2B5EF4-FFF2-40B4-BE49-F238E27FC236}">
                  <a16:creationId xmlns:a16="http://schemas.microsoft.com/office/drawing/2014/main" id="{D1ADF9DD-C414-4D69-B8E4-8A51D4CCE6C2}"/>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94" name="Rectangle 2893">
              <a:extLst>
                <a:ext uri="{FF2B5EF4-FFF2-40B4-BE49-F238E27FC236}">
                  <a16:creationId xmlns:a16="http://schemas.microsoft.com/office/drawing/2014/main" id="{23022349-ACAF-4449-B6CD-3118BA876FCB}"/>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951" name="Group 2950">
            <a:extLst>
              <a:ext uri="{FF2B5EF4-FFF2-40B4-BE49-F238E27FC236}">
                <a16:creationId xmlns:a16="http://schemas.microsoft.com/office/drawing/2014/main" id="{DA344429-FF7A-4841-AC01-9184237E391E}"/>
              </a:ext>
            </a:extLst>
          </p:cNvPr>
          <p:cNvGrpSpPr/>
          <p:nvPr/>
        </p:nvGrpSpPr>
        <p:grpSpPr>
          <a:xfrm>
            <a:off x="96255" y="540721"/>
            <a:ext cx="2334683" cy="5052076"/>
            <a:chOff x="96255" y="540721"/>
            <a:chExt cx="2334683" cy="5052076"/>
          </a:xfrm>
        </p:grpSpPr>
        <p:grpSp>
          <p:nvGrpSpPr>
            <p:cNvPr id="2952" name="Group 2951">
              <a:extLst>
                <a:ext uri="{FF2B5EF4-FFF2-40B4-BE49-F238E27FC236}">
                  <a16:creationId xmlns:a16="http://schemas.microsoft.com/office/drawing/2014/main" id="{EE04BBBA-92BB-4D7D-8C20-ACE52615725F}"/>
                </a:ext>
              </a:extLst>
            </p:cNvPr>
            <p:cNvGrpSpPr/>
            <p:nvPr/>
          </p:nvGrpSpPr>
          <p:grpSpPr>
            <a:xfrm>
              <a:off x="96255" y="540721"/>
              <a:ext cx="2334683" cy="4780767"/>
              <a:chOff x="-2837406" y="2166852"/>
              <a:chExt cx="2334683" cy="4780767"/>
            </a:xfrm>
          </p:grpSpPr>
          <p:grpSp>
            <p:nvGrpSpPr>
              <p:cNvPr id="2955" name="Group 2954">
                <a:extLst>
                  <a:ext uri="{FF2B5EF4-FFF2-40B4-BE49-F238E27FC236}">
                    <a16:creationId xmlns:a16="http://schemas.microsoft.com/office/drawing/2014/main" id="{430514FF-1F50-44DF-B51C-1CF8F4EDE941}"/>
                  </a:ext>
                </a:extLst>
              </p:cNvPr>
              <p:cNvGrpSpPr/>
              <p:nvPr/>
            </p:nvGrpSpPr>
            <p:grpSpPr>
              <a:xfrm>
                <a:off x="-2837406" y="4540817"/>
                <a:ext cx="2334683" cy="2406802"/>
                <a:chOff x="153859" y="816687"/>
                <a:chExt cx="2958174" cy="2279671"/>
              </a:xfrm>
            </p:grpSpPr>
            <p:sp>
              <p:nvSpPr>
                <p:cNvPr id="2984" name="Rectangle 2983">
                  <a:extLst>
                    <a:ext uri="{FF2B5EF4-FFF2-40B4-BE49-F238E27FC236}">
                      <a16:creationId xmlns:a16="http://schemas.microsoft.com/office/drawing/2014/main" id="{94647598-ADA7-408E-89E2-3FBFC84C5B0F}"/>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5" name="Rectangle: Rounded Corners 2984">
                  <a:extLst>
                    <a:ext uri="{FF2B5EF4-FFF2-40B4-BE49-F238E27FC236}">
                      <a16:creationId xmlns:a16="http://schemas.microsoft.com/office/drawing/2014/main" id="{48EC78BE-D861-40BB-A2FF-8A5869C55EE9}"/>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6" name="Rectangle 2985">
                  <a:extLst>
                    <a:ext uri="{FF2B5EF4-FFF2-40B4-BE49-F238E27FC236}">
                      <a16:creationId xmlns:a16="http://schemas.microsoft.com/office/drawing/2014/main" id="{7DF80B55-430E-4CE3-AAB2-C741E811F218}"/>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7" name="Rectangle 2986">
                  <a:extLst>
                    <a:ext uri="{FF2B5EF4-FFF2-40B4-BE49-F238E27FC236}">
                      <a16:creationId xmlns:a16="http://schemas.microsoft.com/office/drawing/2014/main" id="{185EE5F3-9E2E-4C13-B409-451199FA8CB7}"/>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8" name="Rectangle: Rounded Corners 2987">
                  <a:extLst>
                    <a:ext uri="{FF2B5EF4-FFF2-40B4-BE49-F238E27FC236}">
                      <a16:creationId xmlns:a16="http://schemas.microsoft.com/office/drawing/2014/main" id="{5E8FD721-9FD1-4793-BA21-01D4CAE0D2E4}"/>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9" name="Rectangle 2988">
                  <a:extLst>
                    <a:ext uri="{FF2B5EF4-FFF2-40B4-BE49-F238E27FC236}">
                      <a16:creationId xmlns:a16="http://schemas.microsoft.com/office/drawing/2014/main" id="{F4727636-BDBA-42C7-9FD3-EEC603DE2AE4}"/>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990" name="Group 2989">
                  <a:extLst>
                    <a:ext uri="{FF2B5EF4-FFF2-40B4-BE49-F238E27FC236}">
                      <a16:creationId xmlns:a16="http://schemas.microsoft.com/office/drawing/2014/main" id="{F6C25C62-4F35-4773-896D-DAA07A3782DE}"/>
                    </a:ext>
                  </a:extLst>
                </p:cNvPr>
                <p:cNvGrpSpPr/>
                <p:nvPr/>
              </p:nvGrpSpPr>
              <p:grpSpPr>
                <a:xfrm>
                  <a:off x="444458" y="1682233"/>
                  <a:ext cx="1446463" cy="249805"/>
                  <a:chOff x="2748956" y="3502025"/>
                  <a:chExt cx="1660082" cy="283369"/>
                </a:xfrm>
              </p:grpSpPr>
              <p:sp>
                <p:nvSpPr>
                  <p:cNvPr id="3009" name="Rectangle 3008">
                    <a:extLst>
                      <a:ext uri="{FF2B5EF4-FFF2-40B4-BE49-F238E27FC236}">
                        <a16:creationId xmlns:a16="http://schemas.microsoft.com/office/drawing/2014/main" id="{9B31C39C-817B-4C89-AA9A-36CA3C213E26}"/>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10" name="Freeform: Shape 3009">
                    <a:extLst>
                      <a:ext uri="{FF2B5EF4-FFF2-40B4-BE49-F238E27FC236}">
                        <a16:creationId xmlns:a16="http://schemas.microsoft.com/office/drawing/2014/main" id="{1FB445AA-24B1-4A37-ADBB-F52F0C153F2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91" name="Group 2990">
                  <a:extLst>
                    <a:ext uri="{FF2B5EF4-FFF2-40B4-BE49-F238E27FC236}">
                      <a16:creationId xmlns:a16="http://schemas.microsoft.com/office/drawing/2014/main" id="{2C5B6160-666D-4699-8A43-E9E81CD20A0E}"/>
                    </a:ext>
                  </a:extLst>
                </p:cNvPr>
                <p:cNvGrpSpPr/>
                <p:nvPr/>
              </p:nvGrpSpPr>
              <p:grpSpPr>
                <a:xfrm>
                  <a:off x="434988" y="2383951"/>
                  <a:ext cx="1446463" cy="249805"/>
                  <a:chOff x="2738087" y="4298027"/>
                  <a:chExt cx="1660082" cy="283369"/>
                </a:xfrm>
              </p:grpSpPr>
              <p:sp>
                <p:nvSpPr>
                  <p:cNvPr id="3007" name="Rectangle 3006">
                    <a:extLst>
                      <a:ext uri="{FF2B5EF4-FFF2-40B4-BE49-F238E27FC236}">
                        <a16:creationId xmlns:a16="http://schemas.microsoft.com/office/drawing/2014/main" id="{DA361D0A-4A99-47FC-9416-3C9C5CB21FC0}"/>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8" name="Freeform: Shape 3007">
                    <a:extLst>
                      <a:ext uri="{FF2B5EF4-FFF2-40B4-BE49-F238E27FC236}">
                        <a16:creationId xmlns:a16="http://schemas.microsoft.com/office/drawing/2014/main" id="{395AD9C9-BD61-49E4-909E-F62154DBC8ED}"/>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992" name="Connector: Elbow 2991">
                  <a:extLst>
                    <a:ext uri="{FF2B5EF4-FFF2-40B4-BE49-F238E27FC236}">
                      <a16:creationId xmlns:a16="http://schemas.microsoft.com/office/drawing/2014/main" id="{B4CB96E3-03D3-45C5-BC6F-830C41B3F234}"/>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2993" name="Oval 2992">
                  <a:extLst>
                    <a:ext uri="{FF2B5EF4-FFF2-40B4-BE49-F238E27FC236}">
                      <a16:creationId xmlns:a16="http://schemas.microsoft.com/office/drawing/2014/main" id="{57BC2723-D708-47EA-8F87-7F638F3D0B6A}"/>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4" name="Rectangle 2993">
                  <a:extLst>
                    <a:ext uri="{FF2B5EF4-FFF2-40B4-BE49-F238E27FC236}">
                      <a16:creationId xmlns:a16="http://schemas.microsoft.com/office/drawing/2014/main" id="{9C5D4798-B20F-47D8-9F4B-73D0B76D64B0}"/>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5" name="Oval 2994">
                  <a:extLst>
                    <a:ext uri="{FF2B5EF4-FFF2-40B4-BE49-F238E27FC236}">
                      <a16:creationId xmlns:a16="http://schemas.microsoft.com/office/drawing/2014/main" id="{9B5FE0D0-B071-41FE-9C69-FF510C9E66C4}"/>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6" name="Oval 2995">
                  <a:extLst>
                    <a:ext uri="{FF2B5EF4-FFF2-40B4-BE49-F238E27FC236}">
                      <a16:creationId xmlns:a16="http://schemas.microsoft.com/office/drawing/2014/main" id="{6458CBC3-D64B-4FAA-90F9-46F6E7CCB599}"/>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7" name="Oval 2996">
                  <a:extLst>
                    <a:ext uri="{FF2B5EF4-FFF2-40B4-BE49-F238E27FC236}">
                      <a16:creationId xmlns:a16="http://schemas.microsoft.com/office/drawing/2014/main" id="{2FBB5B53-C51A-4479-9357-09B60358B2F6}"/>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8" name="Oval 2997">
                  <a:extLst>
                    <a:ext uri="{FF2B5EF4-FFF2-40B4-BE49-F238E27FC236}">
                      <a16:creationId xmlns:a16="http://schemas.microsoft.com/office/drawing/2014/main" id="{53A34874-4298-4405-BAE5-32409E0FDED7}"/>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9" name="Oval 2998">
                  <a:extLst>
                    <a:ext uri="{FF2B5EF4-FFF2-40B4-BE49-F238E27FC236}">
                      <a16:creationId xmlns:a16="http://schemas.microsoft.com/office/drawing/2014/main" id="{C6636941-2686-4CA1-A469-02226978A582}"/>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0" name="Oval 2999">
                  <a:extLst>
                    <a:ext uri="{FF2B5EF4-FFF2-40B4-BE49-F238E27FC236}">
                      <a16:creationId xmlns:a16="http://schemas.microsoft.com/office/drawing/2014/main" id="{D2EA534F-1620-4436-ABD1-077486A9CC71}"/>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1" name="Oval 3000">
                  <a:extLst>
                    <a:ext uri="{FF2B5EF4-FFF2-40B4-BE49-F238E27FC236}">
                      <a16:creationId xmlns:a16="http://schemas.microsoft.com/office/drawing/2014/main" id="{0E692494-E139-4783-95B2-FD501A85C166}"/>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2" name="Oval 3001">
                  <a:extLst>
                    <a:ext uri="{FF2B5EF4-FFF2-40B4-BE49-F238E27FC236}">
                      <a16:creationId xmlns:a16="http://schemas.microsoft.com/office/drawing/2014/main" id="{45C35BF3-72D1-445C-A558-B01FDD2AAF41}"/>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3" name="Oval 3002">
                  <a:extLst>
                    <a:ext uri="{FF2B5EF4-FFF2-40B4-BE49-F238E27FC236}">
                      <a16:creationId xmlns:a16="http://schemas.microsoft.com/office/drawing/2014/main" id="{025C8A78-3375-487D-9340-9602FF6A98A8}"/>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4" name="Oval 3003">
                  <a:extLst>
                    <a:ext uri="{FF2B5EF4-FFF2-40B4-BE49-F238E27FC236}">
                      <a16:creationId xmlns:a16="http://schemas.microsoft.com/office/drawing/2014/main" id="{DFE2A737-4183-484A-8EC1-55801FE7C3EC}"/>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5" name="Oval 3004">
                  <a:extLst>
                    <a:ext uri="{FF2B5EF4-FFF2-40B4-BE49-F238E27FC236}">
                      <a16:creationId xmlns:a16="http://schemas.microsoft.com/office/drawing/2014/main" id="{CB773FF7-AD71-47F1-9AE6-FD48A8A8AA09}"/>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6" name="Rectangle: Rounded Corners 3005">
                  <a:extLst>
                    <a:ext uri="{FF2B5EF4-FFF2-40B4-BE49-F238E27FC236}">
                      <a16:creationId xmlns:a16="http://schemas.microsoft.com/office/drawing/2014/main" id="{98F9729A-4EBD-4FE0-B4CB-E41626B69489}"/>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2956" name="Group 2955">
                <a:extLst>
                  <a:ext uri="{FF2B5EF4-FFF2-40B4-BE49-F238E27FC236}">
                    <a16:creationId xmlns:a16="http://schemas.microsoft.com/office/drawing/2014/main" id="{132A5AA3-4303-4134-971D-4E94C29E7301}"/>
                  </a:ext>
                </a:extLst>
              </p:cNvPr>
              <p:cNvGrpSpPr/>
              <p:nvPr/>
            </p:nvGrpSpPr>
            <p:grpSpPr>
              <a:xfrm>
                <a:off x="-2837406" y="2166852"/>
                <a:ext cx="2334683" cy="2406802"/>
                <a:chOff x="153859" y="816687"/>
                <a:chExt cx="2958174" cy="2279671"/>
              </a:xfrm>
            </p:grpSpPr>
            <p:sp>
              <p:nvSpPr>
                <p:cNvPr id="2957" name="Rectangle 2956">
                  <a:extLst>
                    <a:ext uri="{FF2B5EF4-FFF2-40B4-BE49-F238E27FC236}">
                      <a16:creationId xmlns:a16="http://schemas.microsoft.com/office/drawing/2014/main" id="{25589099-27F4-4974-B5E6-E4ADECFAFED2}"/>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58" name="Rectangle: Rounded Corners 2957">
                  <a:extLst>
                    <a:ext uri="{FF2B5EF4-FFF2-40B4-BE49-F238E27FC236}">
                      <a16:creationId xmlns:a16="http://schemas.microsoft.com/office/drawing/2014/main" id="{38801120-7808-4B84-BC11-2144C646303A}"/>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59" name="Rectangle 2958">
                  <a:extLst>
                    <a:ext uri="{FF2B5EF4-FFF2-40B4-BE49-F238E27FC236}">
                      <a16:creationId xmlns:a16="http://schemas.microsoft.com/office/drawing/2014/main" id="{2D8F7FB9-7A31-4E79-837A-675E3910A9CC}"/>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0" name="Rectangle 2959">
                  <a:extLst>
                    <a:ext uri="{FF2B5EF4-FFF2-40B4-BE49-F238E27FC236}">
                      <a16:creationId xmlns:a16="http://schemas.microsoft.com/office/drawing/2014/main" id="{8D225366-9DDB-41C1-865E-7E4F2B9A7E30}"/>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1" name="Rectangle: Rounded Corners 2960">
                  <a:extLst>
                    <a:ext uri="{FF2B5EF4-FFF2-40B4-BE49-F238E27FC236}">
                      <a16:creationId xmlns:a16="http://schemas.microsoft.com/office/drawing/2014/main" id="{4812A0B8-FA0E-4D2C-8350-B73FEB17DBDE}"/>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2" name="Rectangle 2961">
                  <a:extLst>
                    <a:ext uri="{FF2B5EF4-FFF2-40B4-BE49-F238E27FC236}">
                      <a16:creationId xmlns:a16="http://schemas.microsoft.com/office/drawing/2014/main" id="{572C3F4C-5B66-4267-8318-95EF1A1FDA4A}"/>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963" name="Group 2962">
                  <a:extLst>
                    <a:ext uri="{FF2B5EF4-FFF2-40B4-BE49-F238E27FC236}">
                      <a16:creationId xmlns:a16="http://schemas.microsoft.com/office/drawing/2014/main" id="{E4CDA2DE-5FE8-4363-AF7B-D9E4D10E7796}"/>
                    </a:ext>
                  </a:extLst>
                </p:cNvPr>
                <p:cNvGrpSpPr/>
                <p:nvPr/>
              </p:nvGrpSpPr>
              <p:grpSpPr>
                <a:xfrm>
                  <a:off x="444458" y="1682233"/>
                  <a:ext cx="1446463" cy="249805"/>
                  <a:chOff x="2748956" y="3502025"/>
                  <a:chExt cx="1660082" cy="283369"/>
                </a:xfrm>
              </p:grpSpPr>
              <p:sp>
                <p:nvSpPr>
                  <p:cNvPr id="2982" name="Rectangle 2981">
                    <a:extLst>
                      <a:ext uri="{FF2B5EF4-FFF2-40B4-BE49-F238E27FC236}">
                        <a16:creationId xmlns:a16="http://schemas.microsoft.com/office/drawing/2014/main" id="{E1D63709-13E6-41E1-954B-FF28487E321D}"/>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3" name="Freeform: Shape 2982">
                    <a:extLst>
                      <a:ext uri="{FF2B5EF4-FFF2-40B4-BE49-F238E27FC236}">
                        <a16:creationId xmlns:a16="http://schemas.microsoft.com/office/drawing/2014/main" id="{803E795D-1AB2-4946-8B86-5F5781192008}"/>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64" name="Group 2963">
                  <a:extLst>
                    <a:ext uri="{FF2B5EF4-FFF2-40B4-BE49-F238E27FC236}">
                      <a16:creationId xmlns:a16="http://schemas.microsoft.com/office/drawing/2014/main" id="{4E5BE24E-6C3D-4345-9234-7E29F79A3F62}"/>
                    </a:ext>
                  </a:extLst>
                </p:cNvPr>
                <p:cNvGrpSpPr/>
                <p:nvPr/>
              </p:nvGrpSpPr>
              <p:grpSpPr>
                <a:xfrm>
                  <a:off x="434988" y="2383951"/>
                  <a:ext cx="1446463" cy="249805"/>
                  <a:chOff x="2738087" y="4298027"/>
                  <a:chExt cx="1660082" cy="283369"/>
                </a:xfrm>
              </p:grpSpPr>
              <p:sp>
                <p:nvSpPr>
                  <p:cNvPr id="2980" name="Rectangle 2979">
                    <a:extLst>
                      <a:ext uri="{FF2B5EF4-FFF2-40B4-BE49-F238E27FC236}">
                        <a16:creationId xmlns:a16="http://schemas.microsoft.com/office/drawing/2014/main" id="{F05ADD61-D16C-466C-A306-32C93B261B9A}"/>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1" name="Freeform: Shape 2980">
                    <a:extLst>
                      <a:ext uri="{FF2B5EF4-FFF2-40B4-BE49-F238E27FC236}">
                        <a16:creationId xmlns:a16="http://schemas.microsoft.com/office/drawing/2014/main" id="{99F880D4-54A2-483D-8A4A-1176C73C5C3D}"/>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965" name="Connector: Elbow 2964">
                  <a:extLst>
                    <a:ext uri="{FF2B5EF4-FFF2-40B4-BE49-F238E27FC236}">
                      <a16:creationId xmlns:a16="http://schemas.microsoft.com/office/drawing/2014/main" id="{AA67681E-C929-4642-A4D3-925AAAEC9BF1}"/>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2966" name="Oval 2965">
                  <a:extLst>
                    <a:ext uri="{FF2B5EF4-FFF2-40B4-BE49-F238E27FC236}">
                      <a16:creationId xmlns:a16="http://schemas.microsoft.com/office/drawing/2014/main" id="{7073DA92-59E6-49D6-9B69-C1E367506B2E}"/>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7" name="Rectangle 2966">
                  <a:extLst>
                    <a:ext uri="{FF2B5EF4-FFF2-40B4-BE49-F238E27FC236}">
                      <a16:creationId xmlns:a16="http://schemas.microsoft.com/office/drawing/2014/main" id="{9E9DF4F1-E560-41A4-AAEC-4D25365B9B3D}"/>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8" name="Oval 2967">
                  <a:extLst>
                    <a:ext uri="{FF2B5EF4-FFF2-40B4-BE49-F238E27FC236}">
                      <a16:creationId xmlns:a16="http://schemas.microsoft.com/office/drawing/2014/main" id="{9C077DA6-A85A-4EAB-A645-0B2920E54A38}"/>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9" name="Oval 2968">
                  <a:extLst>
                    <a:ext uri="{FF2B5EF4-FFF2-40B4-BE49-F238E27FC236}">
                      <a16:creationId xmlns:a16="http://schemas.microsoft.com/office/drawing/2014/main" id="{E8B07504-D00F-4729-B695-0582D848ACBB}"/>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0" name="Oval 2969">
                  <a:extLst>
                    <a:ext uri="{FF2B5EF4-FFF2-40B4-BE49-F238E27FC236}">
                      <a16:creationId xmlns:a16="http://schemas.microsoft.com/office/drawing/2014/main" id="{5E5D35C1-A402-40CE-BC1E-3F1CB11553E6}"/>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1" name="Oval 2970">
                  <a:extLst>
                    <a:ext uri="{FF2B5EF4-FFF2-40B4-BE49-F238E27FC236}">
                      <a16:creationId xmlns:a16="http://schemas.microsoft.com/office/drawing/2014/main" id="{F78FD1C5-F905-4813-957D-12B16C393973}"/>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2" name="Oval 2971">
                  <a:extLst>
                    <a:ext uri="{FF2B5EF4-FFF2-40B4-BE49-F238E27FC236}">
                      <a16:creationId xmlns:a16="http://schemas.microsoft.com/office/drawing/2014/main" id="{6F94E613-611B-43EA-A943-95941557FB36}"/>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3" name="Oval 2972">
                  <a:extLst>
                    <a:ext uri="{FF2B5EF4-FFF2-40B4-BE49-F238E27FC236}">
                      <a16:creationId xmlns:a16="http://schemas.microsoft.com/office/drawing/2014/main" id="{4748E2E7-0219-43BE-8245-876C909D9028}"/>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4" name="Oval 2973">
                  <a:extLst>
                    <a:ext uri="{FF2B5EF4-FFF2-40B4-BE49-F238E27FC236}">
                      <a16:creationId xmlns:a16="http://schemas.microsoft.com/office/drawing/2014/main" id="{3A9029AF-A031-49AE-A95F-D65887153783}"/>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5" name="Oval 2974">
                  <a:extLst>
                    <a:ext uri="{FF2B5EF4-FFF2-40B4-BE49-F238E27FC236}">
                      <a16:creationId xmlns:a16="http://schemas.microsoft.com/office/drawing/2014/main" id="{2AB736B6-5764-4305-84C5-25CCE1F6272D}"/>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6" name="Oval 2975">
                  <a:extLst>
                    <a:ext uri="{FF2B5EF4-FFF2-40B4-BE49-F238E27FC236}">
                      <a16:creationId xmlns:a16="http://schemas.microsoft.com/office/drawing/2014/main" id="{C1B4EA37-E1D3-4E35-B82C-2FF49B019012}"/>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7" name="Oval 2976">
                  <a:extLst>
                    <a:ext uri="{FF2B5EF4-FFF2-40B4-BE49-F238E27FC236}">
                      <a16:creationId xmlns:a16="http://schemas.microsoft.com/office/drawing/2014/main" id="{075D946D-F6E4-4874-A4BD-E6AA4028E834}"/>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8" name="Oval 2977">
                  <a:extLst>
                    <a:ext uri="{FF2B5EF4-FFF2-40B4-BE49-F238E27FC236}">
                      <a16:creationId xmlns:a16="http://schemas.microsoft.com/office/drawing/2014/main" id="{10C9AB8B-FA39-4F82-99EA-23794217FD76}"/>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9" name="Rectangle: Rounded Corners 2978">
                  <a:extLst>
                    <a:ext uri="{FF2B5EF4-FFF2-40B4-BE49-F238E27FC236}">
                      <a16:creationId xmlns:a16="http://schemas.microsoft.com/office/drawing/2014/main" id="{FA18127A-3DB1-4A44-828C-FA8ED9AD3350}"/>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2953" name="Rectangle 2952">
              <a:extLst>
                <a:ext uri="{FF2B5EF4-FFF2-40B4-BE49-F238E27FC236}">
                  <a16:creationId xmlns:a16="http://schemas.microsoft.com/office/drawing/2014/main" id="{CACA2ED1-9A21-4100-B3F4-AB0F458876BE}"/>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954" name="Rectangle 2953">
              <a:extLst>
                <a:ext uri="{FF2B5EF4-FFF2-40B4-BE49-F238E27FC236}">
                  <a16:creationId xmlns:a16="http://schemas.microsoft.com/office/drawing/2014/main" id="{248A39C9-F5B8-49E2-B842-DD92CD36C57D}"/>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6" name="Group 55">
            <a:extLst>
              <a:ext uri="{FF2B5EF4-FFF2-40B4-BE49-F238E27FC236}">
                <a16:creationId xmlns:a16="http://schemas.microsoft.com/office/drawing/2014/main" id="{0F3B7E22-4CAE-4773-BBC1-32BFBBC59521}"/>
              </a:ext>
            </a:extLst>
          </p:cNvPr>
          <p:cNvGrpSpPr/>
          <p:nvPr/>
        </p:nvGrpSpPr>
        <p:grpSpPr>
          <a:xfrm>
            <a:off x="4858734" y="-144463"/>
            <a:ext cx="4293434" cy="3073427"/>
            <a:chOff x="4858734" y="-144463"/>
            <a:chExt cx="4293434" cy="3073427"/>
          </a:xfrm>
        </p:grpSpPr>
        <p:sp>
          <p:nvSpPr>
            <p:cNvPr id="3343" name="Freeform: Shape 3342">
              <a:extLst>
                <a:ext uri="{FF2B5EF4-FFF2-40B4-BE49-F238E27FC236}">
                  <a16:creationId xmlns:a16="http://schemas.microsoft.com/office/drawing/2014/main" id="{E715FA11-806C-412F-9B1B-DDDFC621B963}"/>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a:extLst>
                <a:ext uri="{FF2B5EF4-FFF2-40B4-BE49-F238E27FC236}">
                  <a16:creationId xmlns:a16="http://schemas.microsoft.com/office/drawing/2014/main" id="{AB81849D-8C3E-422E-9CBC-BFEE797E1976}"/>
                </a:ext>
              </a:extLst>
            </p:cNvPr>
            <p:cNvGrpSpPr/>
            <p:nvPr/>
          </p:nvGrpSpPr>
          <p:grpSpPr>
            <a:xfrm>
              <a:off x="4858734" y="-144463"/>
              <a:ext cx="4293434" cy="2157896"/>
              <a:chOff x="305793" y="-144463"/>
              <a:chExt cx="4293434" cy="2157896"/>
            </a:xfrm>
          </p:grpSpPr>
          <p:grpSp>
            <p:nvGrpSpPr>
              <p:cNvPr id="3345" name="Group 3344">
                <a:extLst>
                  <a:ext uri="{FF2B5EF4-FFF2-40B4-BE49-F238E27FC236}">
                    <a16:creationId xmlns:a16="http://schemas.microsoft.com/office/drawing/2014/main" id="{4B33BF05-1401-4CD6-BF52-CC17124F659C}"/>
                  </a:ext>
                </a:extLst>
              </p:cNvPr>
              <p:cNvGrpSpPr/>
              <p:nvPr/>
            </p:nvGrpSpPr>
            <p:grpSpPr>
              <a:xfrm>
                <a:off x="360462" y="447671"/>
                <a:ext cx="312266" cy="1110897"/>
                <a:chOff x="248721" y="265898"/>
                <a:chExt cx="463216" cy="1465240"/>
              </a:xfrm>
            </p:grpSpPr>
            <p:sp>
              <p:nvSpPr>
                <p:cNvPr id="3346" name="Rectangle 3345">
                  <a:extLst>
                    <a:ext uri="{FF2B5EF4-FFF2-40B4-BE49-F238E27FC236}">
                      <a16:creationId xmlns:a16="http://schemas.microsoft.com/office/drawing/2014/main" id="{BB3D596A-8F75-4BC4-B094-D392FB0DB0F0}"/>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7" name="Rectangle: Rounded Corners 81">
                  <a:extLst>
                    <a:ext uri="{FF2B5EF4-FFF2-40B4-BE49-F238E27FC236}">
                      <a16:creationId xmlns:a16="http://schemas.microsoft.com/office/drawing/2014/main" id="{DE8E2ED1-C92D-480F-8415-A24A8A4C2331}"/>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8" name="Rectangle: Rounded Corners 82">
                  <a:extLst>
                    <a:ext uri="{FF2B5EF4-FFF2-40B4-BE49-F238E27FC236}">
                      <a16:creationId xmlns:a16="http://schemas.microsoft.com/office/drawing/2014/main" id="{EFE33606-035B-482E-A251-E8B344D9E359}"/>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349" name="Group 3348">
                  <a:extLst>
                    <a:ext uri="{FF2B5EF4-FFF2-40B4-BE49-F238E27FC236}">
                      <a16:creationId xmlns:a16="http://schemas.microsoft.com/office/drawing/2014/main" id="{9918C23D-1659-4B37-9E42-D703B0746058}"/>
                    </a:ext>
                  </a:extLst>
                </p:cNvPr>
                <p:cNvGrpSpPr/>
                <p:nvPr/>
              </p:nvGrpSpPr>
              <p:grpSpPr>
                <a:xfrm>
                  <a:off x="248721" y="1267923"/>
                  <a:ext cx="463216" cy="463215"/>
                  <a:chOff x="6731455" y="981637"/>
                  <a:chExt cx="666750" cy="666750"/>
                </a:xfrm>
              </p:grpSpPr>
              <p:sp>
                <p:nvSpPr>
                  <p:cNvPr id="3350" name="Oval 3349">
                    <a:extLst>
                      <a:ext uri="{FF2B5EF4-FFF2-40B4-BE49-F238E27FC236}">
                        <a16:creationId xmlns:a16="http://schemas.microsoft.com/office/drawing/2014/main" id="{84D5D086-364A-42ED-9604-029CBD892279}"/>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1" name="Oval 3350">
                    <a:extLst>
                      <a:ext uri="{FF2B5EF4-FFF2-40B4-BE49-F238E27FC236}">
                        <a16:creationId xmlns:a16="http://schemas.microsoft.com/office/drawing/2014/main" id="{EDA88B5B-C56F-4F46-9489-133586BFE78D}"/>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2" name="Oval 3351">
                    <a:extLst>
                      <a:ext uri="{FF2B5EF4-FFF2-40B4-BE49-F238E27FC236}">
                        <a16:creationId xmlns:a16="http://schemas.microsoft.com/office/drawing/2014/main" id="{253721B4-DE63-42CD-9F7B-98EDCF5B7D8E}"/>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3" name="Oval 3352">
                    <a:extLst>
                      <a:ext uri="{FF2B5EF4-FFF2-40B4-BE49-F238E27FC236}">
                        <a16:creationId xmlns:a16="http://schemas.microsoft.com/office/drawing/2014/main" id="{DD565971-84D6-4CE5-B37A-C48997BEA58B}"/>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4" name="Oval 3353">
                    <a:extLst>
                      <a:ext uri="{FF2B5EF4-FFF2-40B4-BE49-F238E27FC236}">
                        <a16:creationId xmlns:a16="http://schemas.microsoft.com/office/drawing/2014/main" id="{DF3E722A-2600-4CA7-B7DA-E1D512F91EA9}"/>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5" name="Oval 3354">
                    <a:extLst>
                      <a:ext uri="{FF2B5EF4-FFF2-40B4-BE49-F238E27FC236}">
                        <a16:creationId xmlns:a16="http://schemas.microsoft.com/office/drawing/2014/main" id="{B45D1B64-4218-4B3F-9F8D-4A16CEBA2FA9}"/>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56" name="Oval 3355">
                    <a:extLst>
                      <a:ext uri="{FF2B5EF4-FFF2-40B4-BE49-F238E27FC236}">
                        <a16:creationId xmlns:a16="http://schemas.microsoft.com/office/drawing/2014/main" id="{753F4EFC-A3A4-4444-B511-BEDC240E5D11}"/>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7" name="Oval 3356">
                    <a:extLst>
                      <a:ext uri="{FF2B5EF4-FFF2-40B4-BE49-F238E27FC236}">
                        <a16:creationId xmlns:a16="http://schemas.microsoft.com/office/drawing/2014/main" id="{A21C0DBF-28B0-4C70-BA91-EC4F1ED4E6D8}"/>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8" name="Oval 3357">
                    <a:extLst>
                      <a:ext uri="{FF2B5EF4-FFF2-40B4-BE49-F238E27FC236}">
                        <a16:creationId xmlns:a16="http://schemas.microsoft.com/office/drawing/2014/main" id="{A1A6DF1C-6935-416F-AC3A-F11FF1CB2BE7}"/>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9" name="Oval 3358">
                    <a:extLst>
                      <a:ext uri="{FF2B5EF4-FFF2-40B4-BE49-F238E27FC236}">
                        <a16:creationId xmlns:a16="http://schemas.microsoft.com/office/drawing/2014/main" id="{D7AEFDB4-85FB-420B-BFCE-90254AE094C7}"/>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0" name="Oval 3359">
                    <a:extLst>
                      <a:ext uri="{FF2B5EF4-FFF2-40B4-BE49-F238E27FC236}">
                        <a16:creationId xmlns:a16="http://schemas.microsoft.com/office/drawing/2014/main" id="{0F5BDE79-D2D8-4737-86DF-27B060E50027}"/>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1" name="Oval 3360">
                    <a:extLst>
                      <a:ext uri="{FF2B5EF4-FFF2-40B4-BE49-F238E27FC236}">
                        <a16:creationId xmlns:a16="http://schemas.microsoft.com/office/drawing/2014/main" id="{4BA63BB9-41ED-480A-8109-E322FD0D30A8}"/>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2" name="Oval 3361">
                    <a:extLst>
                      <a:ext uri="{FF2B5EF4-FFF2-40B4-BE49-F238E27FC236}">
                        <a16:creationId xmlns:a16="http://schemas.microsoft.com/office/drawing/2014/main" id="{C80DBCD1-B223-4091-A740-77493ED1F92E}"/>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3" name="Oval 3362">
                    <a:extLst>
                      <a:ext uri="{FF2B5EF4-FFF2-40B4-BE49-F238E27FC236}">
                        <a16:creationId xmlns:a16="http://schemas.microsoft.com/office/drawing/2014/main" id="{4F6413FD-2BFA-4740-8AD8-F4FC238F09F7}"/>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4" name="Oval 3363">
                    <a:extLst>
                      <a:ext uri="{FF2B5EF4-FFF2-40B4-BE49-F238E27FC236}">
                        <a16:creationId xmlns:a16="http://schemas.microsoft.com/office/drawing/2014/main" id="{A0261AC3-7A8A-4E32-A422-089BF882A1BC}"/>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5" name="Oval 3364">
                    <a:extLst>
                      <a:ext uri="{FF2B5EF4-FFF2-40B4-BE49-F238E27FC236}">
                        <a16:creationId xmlns:a16="http://schemas.microsoft.com/office/drawing/2014/main" id="{A623D8CB-2BC1-43FB-836C-B019534988A7}"/>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6" name="Oval 3365">
                    <a:extLst>
                      <a:ext uri="{FF2B5EF4-FFF2-40B4-BE49-F238E27FC236}">
                        <a16:creationId xmlns:a16="http://schemas.microsoft.com/office/drawing/2014/main" id="{9B75C151-30FE-4ED2-8A84-D65E1124CB97}"/>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7" name="Oval 3366">
                    <a:extLst>
                      <a:ext uri="{FF2B5EF4-FFF2-40B4-BE49-F238E27FC236}">
                        <a16:creationId xmlns:a16="http://schemas.microsoft.com/office/drawing/2014/main" id="{CDDF4853-4ECA-49C3-AA11-AC03D13E97C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8" name="Oval 3367">
                    <a:extLst>
                      <a:ext uri="{FF2B5EF4-FFF2-40B4-BE49-F238E27FC236}">
                        <a16:creationId xmlns:a16="http://schemas.microsoft.com/office/drawing/2014/main" id="{E323712B-CD5F-400C-B06C-818075032079}"/>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9" name="Oval 3368">
                    <a:extLst>
                      <a:ext uri="{FF2B5EF4-FFF2-40B4-BE49-F238E27FC236}">
                        <a16:creationId xmlns:a16="http://schemas.microsoft.com/office/drawing/2014/main" id="{A437444B-505B-41FC-A92D-1B234BD3F40A}"/>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0" name="Oval 3369">
                    <a:extLst>
                      <a:ext uri="{FF2B5EF4-FFF2-40B4-BE49-F238E27FC236}">
                        <a16:creationId xmlns:a16="http://schemas.microsoft.com/office/drawing/2014/main" id="{166DE20B-4CBE-4D91-B049-EE17EA6747F3}"/>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1" name="Oval 3370">
                    <a:extLst>
                      <a:ext uri="{FF2B5EF4-FFF2-40B4-BE49-F238E27FC236}">
                        <a16:creationId xmlns:a16="http://schemas.microsoft.com/office/drawing/2014/main" id="{E5E95EA2-564B-4C0E-8C83-AD16AEF1B3E2}"/>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72" name="Oval 3371">
                    <a:extLst>
                      <a:ext uri="{FF2B5EF4-FFF2-40B4-BE49-F238E27FC236}">
                        <a16:creationId xmlns:a16="http://schemas.microsoft.com/office/drawing/2014/main" id="{4A3BB072-BCA8-4255-94EF-A4C240F833BE}"/>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3" name="Oval 3372">
                    <a:extLst>
                      <a:ext uri="{FF2B5EF4-FFF2-40B4-BE49-F238E27FC236}">
                        <a16:creationId xmlns:a16="http://schemas.microsoft.com/office/drawing/2014/main" id="{FD475CF3-C172-43A0-A256-2D5ACC9AEA9E}"/>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4" name="Oval 3373">
                    <a:extLst>
                      <a:ext uri="{FF2B5EF4-FFF2-40B4-BE49-F238E27FC236}">
                        <a16:creationId xmlns:a16="http://schemas.microsoft.com/office/drawing/2014/main" id="{CF36E6E9-AE46-41D3-A973-6DCECE6EC51A}"/>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5" name="Oval 3374">
                    <a:extLst>
                      <a:ext uri="{FF2B5EF4-FFF2-40B4-BE49-F238E27FC236}">
                        <a16:creationId xmlns:a16="http://schemas.microsoft.com/office/drawing/2014/main" id="{FBFF4543-5B0D-4255-A86B-CDEE6E1906E3}"/>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6" name="Oval 3375">
                    <a:extLst>
                      <a:ext uri="{FF2B5EF4-FFF2-40B4-BE49-F238E27FC236}">
                        <a16:creationId xmlns:a16="http://schemas.microsoft.com/office/drawing/2014/main" id="{F76E95F2-4869-4A05-B50D-C986329A251D}"/>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7" name="Oval 3376">
                    <a:extLst>
                      <a:ext uri="{FF2B5EF4-FFF2-40B4-BE49-F238E27FC236}">
                        <a16:creationId xmlns:a16="http://schemas.microsoft.com/office/drawing/2014/main" id="{B25BBAF9-41BE-44F9-B76B-3E4959AC8B13}"/>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8" name="Oval 3377">
                    <a:extLst>
                      <a:ext uri="{FF2B5EF4-FFF2-40B4-BE49-F238E27FC236}">
                        <a16:creationId xmlns:a16="http://schemas.microsoft.com/office/drawing/2014/main" id="{0B27C064-D8BD-43B6-8E71-6996DABF9FD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9" name="Oval 3378">
                    <a:extLst>
                      <a:ext uri="{FF2B5EF4-FFF2-40B4-BE49-F238E27FC236}">
                        <a16:creationId xmlns:a16="http://schemas.microsoft.com/office/drawing/2014/main" id="{F4278AD1-DC8C-4D96-9D51-A2C32A8BB739}"/>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0" name="Oval 3379">
                    <a:extLst>
                      <a:ext uri="{FF2B5EF4-FFF2-40B4-BE49-F238E27FC236}">
                        <a16:creationId xmlns:a16="http://schemas.microsoft.com/office/drawing/2014/main" id="{087C47C2-8A5E-4C42-B7FA-92FE667B14CE}"/>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1" name="Oval 3380">
                    <a:extLst>
                      <a:ext uri="{FF2B5EF4-FFF2-40B4-BE49-F238E27FC236}">
                        <a16:creationId xmlns:a16="http://schemas.microsoft.com/office/drawing/2014/main" id="{03880957-BFB7-41E1-885B-A41DD96D2A2F}"/>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382" name="Group 3381">
                <a:extLst>
                  <a:ext uri="{FF2B5EF4-FFF2-40B4-BE49-F238E27FC236}">
                    <a16:creationId xmlns:a16="http://schemas.microsoft.com/office/drawing/2014/main" id="{07D76E83-228F-49C0-A6AE-0197111F17C9}"/>
                  </a:ext>
                </a:extLst>
              </p:cNvPr>
              <p:cNvGrpSpPr/>
              <p:nvPr/>
            </p:nvGrpSpPr>
            <p:grpSpPr>
              <a:xfrm>
                <a:off x="878677" y="443140"/>
                <a:ext cx="259603" cy="1186862"/>
                <a:chOff x="1572281" y="324733"/>
                <a:chExt cx="583896" cy="2373562"/>
              </a:xfrm>
            </p:grpSpPr>
            <p:sp>
              <p:nvSpPr>
                <p:cNvPr id="3383" name="Rectangle 3382">
                  <a:extLst>
                    <a:ext uri="{FF2B5EF4-FFF2-40B4-BE49-F238E27FC236}">
                      <a16:creationId xmlns:a16="http://schemas.microsoft.com/office/drawing/2014/main" id="{A7CDD656-7BC1-423D-AFA7-D9F42F1B88B9}"/>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4" name="Rectangle: Rounded Corners 121">
                  <a:extLst>
                    <a:ext uri="{FF2B5EF4-FFF2-40B4-BE49-F238E27FC236}">
                      <a16:creationId xmlns:a16="http://schemas.microsoft.com/office/drawing/2014/main" id="{626773F7-37CE-4A2A-A6ED-660CAC0BAB0D}"/>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5" name="Rectangle: Rounded Corners 122">
                  <a:extLst>
                    <a:ext uri="{FF2B5EF4-FFF2-40B4-BE49-F238E27FC236}">
                      <a16:creationId xmlns:a16="http://schemas.microsoft.com/office/drawing/2014/main" id="{261216CF-6946-4214-A356-1369D3C8B00A}"/>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6" name="Oval 26">
                  <a:extLst>
                    <a:ext uri="{FF2B5EF4-FFF2-40B4-BE49-F238E27FC236}">
                      <a16:creationId xmlns:a16="http://schemas.microsoft.com/office/drawing/2014/main" id="{7009619F-FB8B-456E-B3BD-1D94B50C6C0C}"/>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87" name="Group 3386">
                <a:extLst>
                  <a:ext uri="{FF2B5EF4-FFF2-40B4-BE49-F238E27FC236}">
                    <a16:creationId xmlns:a16="http://schemas.microsoft.com/office/drawing/2014/main" id="{0D091770-1F92-4D2A-ACD0-62AF8DAFD23B}"/>
                  </a:ext>
                </a:extLst>
              </p:cNvPr>
              <p:cNvGrpSpPr/>
              <p:nvPr/>
            </p:nvGrpSpPr>
            <p:grpSpPr>
              <a:xfrm>
                <a:off x="1327746" y="425711"/>
                <a:ext cx="592292" cy="1209291"/>
                <a:chOff x="2654110" y="646170"/>
                <a:chExt cx="1233062" cy="2238492"/>
              </a:xfrm>
            </p:grpSpPr>
            <p:sp>
              <p:nvSpPr>
                <p:cNvPr id="3388" name="Rectangle: Rounded Corners 61">
                  <a:extLst>
                    <a:ext uri="{FF2B5EF4-FFF2-40B4-BE49-F238E27FC236}">
                      <a16:creationId xmlns:a16="http://schemas.microsoft.com/office/drawing/2014/main" id="{93BBD473-EB11-4C25-B685-63B5AAA0847F}"/>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9" name="Rectangle: Rounded Corners 61">
                  <a:extLst>
                    <a:ext uri="{FF2B5EF4-FFF2-40B4-BE49-F238E27FC236}">
                      <a16:creationId xmlns:a16="http://schemas.microsoft.com/office/drawing/2014/main" id="{91990772-718D-4CEB-A550-D3138B1DC3DA}"/>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0" name="Oval 3389">
                  <a:extLst>
                    <a:ext uri="{FF2B5EF4-FFF2-40B4-BE49-F238E27FC236}">
                      <a16:creationId xmlns:a16="http://schemas.microsoft.com/office/drawing/2014/main" id="{EF31A2DF-CBAA-4E3F-B47D-B48A9C0977B2}"/>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91" name="Group 3390">
                <a:extLst>
                  <a:ext uri="{FF2B5EF4-FFF2-40B4-BE49-F238E27FC236}">
                    <a16:creationId xmlns:a16="http://schemas.microsoft.com/office/drawing/2014/main" id="{81D7D85A-D36E-4A5A-A453-075AAD1C1B48}"/>
                  </a:ext>
                </a:extLst>
              </p:cNvPr>
              <p:cNvGrpSpPr/>
              <p:nvPr/>
            </p:nvGrpSpPr>
            <p:grpSpPr>
              <a:xfrm>
                <a:off x="2149889" y="425678"/>
                <a:ext cx="339440" cy="1211069"/>
                <a:chOff x="8913241" y="8073"/>
                <a:chExt cx="628871" cy="2139832"/>
              </a:xfrm>
            </p:grpSpPr>
            <p:sp>
              <p:nvSpPr>
                <p:cNvPr id="3392" name="Rectangle 3391">
                  <a:extLst>
                    <a:ext uri="{FF2B5EF4-FFF2-40B4-BE49-F238E27FC236}">
                      <a16:creationId xmlns:a16="http://schemas.microsoft.com/office/drawing/2014/main" id="{A0FC62AA-EF8C-4B61-B2AD-6ACA0C3C5B48}"/>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3" name="Rectangle: Rounded Corners 130">
                  <a:extLst>
                    <a:ext uri="{FF2B5EF4-FFF2-40B4-BE49-F238E27FC236}">
                      <a16:creationId xmlns:a16="http://schemas.microsoft.com/office/drawing/2014/main" id="{D7E05A7D-509B-48ED-B257-A622662B3A66}"/>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4" name="Rectangle: Rounded Corners 131">
                  <a:extLst>
                    <a:ext uri="{FF2B5EF4-FFF2-40B4-BE49-F238E27FC236}">
                      <a16:creationId xmlns:a16="http://schemas.microsoft.com/office/drawing/2014/main" id="{99C05DE7-972B-4427-98AA-D12D70045B6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5" name="Rectangle: Rounded Corners 63">
                  <a:extLst>
                    <a:ext uri="{FF2B5EF4-FFF2-40B4-BE49-F238E27FC236}">
                      <a16:creationId xmlns:a16="http://schemas.microsoft.com/office/drawing/2014/main" id="{7FE3DEC3-97D5-4514-9802-DE0ADFE4996D}"/>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6" name="Freeform: Shape 133">
                  <a:extLst>
                    <a:ext uri="{FF2B5EF4-FFF2-40B4-BE49-F238E27FC236}">
                      <a16:creationId xmlns:a16="http://schemas.microsoft.com/office/drawing/2014/main" id="{D44284A0-BA29-4D0B-AAF1-59FEECC8326E}"/>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7" name="Freeform: Shape 134">
                  <a:extLst>
                    <a:ext uri="{FF2B5EF4-FFF2-40B4-BE49-F238E27FC236}">
                      <a16:creationId xmlns:a16="http://schemas.microsoft.com/office/drawing/2014/main" id="{62DAB0F5-45A3-4996-8097-A854B5B718A4}"/>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8" name="Freeform: Shape 135">
                  <a:extLst>
                    <a:ext uri="{FF2B5EF4-FFF2-40B4-BE49-F238E27FC236}">
                      <a16:creationId xmlns:a16="http://schemas.microsoft.com/office/drawing/2014/main" id="{16C2D4E1-D900-4D39-B36E-DD30D89769B9}"/>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9" name="Freeform: Shape 136">
                  <a:extLst>
                    <a:ext uri="{FF2B5EF4-FFF2-40B4-BE49-F238E27FC236}">
                      <a16:creationId xmlns:a16="http://schemas.microsoft.com/office/drawing/2014/main" id="{25F41627-C65D-4F56-8669-F06A62106E16}"/>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0" name="Freeform: Shape 137">
                  <a:extLst>
                    <a:ext uri="{FF2B5EF4-FFF2-40B4-BE49-F238E27FC236}">
                      <a16:creationId xmlns:a16="http://schemas.microsoft.com/office/drawing/2014/main" id="{B29590C2-0956-4D1F-B491-562320C8FCF1}"/>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401" name="Group 3400">
                <a:extLst>
                  <a:ext uri="{FF2B5EF4-FFF2-40B4-BE49-F238E27FC236}">
                    <a16:creationId xmlns:a16="http://schemas.microsoft.com/office/drawing/2014/main" id="{1DC48B99-874C-4935-94FE-2A5DD941EFAB}"/>
                  </a:ext>
                </a:extLst>
              </p:cNvPr>
              <p:cNvGrpSpPr/>
              <p:nvPr/>
            </p:nvGrpSpPr>
            <p:grpSpPr>
              <a:xfrm>
                <a:off x="2599664" y="420987"/>
                <a:ext cx="732405" cy="1457555"/>
                <a:chOff x="1324854" y="1556045"/>
                <a:chExt cx="1547661" cy="2741634"/>
              </a:xfrm>
            </p:grpSpPr>
            <p:sp>
              <p:nvSpPr>
                <p:cNvPr id="3402" name="Rectangle: Rounded Corners 139">
                  <a:extLst>
                    <a:ext uri="{FF2B5EF4-FFF2-40B4-BE49-F238E27FC236}">
                      <a16:creationId xmlns:a16="http://schemas.microsoft.com/office/drawing/2014/main" id="{54E32361-9936-47C8-8728-78C49C43D411}"/>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3" name="Oval 3402">
                  <a:extLst>
                    <a:ext uri="{FF2B5EF4-FFF2-40B4-BE49-F238E27FC236}">
                      <a16:creationId xmlns:a16="http://schemas.microsoft.com/office/drawing/2014/main" id="{F5B3BFAC-603D-45B2-B8DE-33BF37A8A286}"/>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4" name="Oval 3403">
                  <a:extLst>
                    <a:ext uri="{FF2B5EF4-FFF2-40B4-BE49-F238E27FC236}">
                      <a16:creationId xmlns:a16="http://schemas.microsoft.com/office/drawing/2014/main" id="{2A389B76-EFF6-4C03-87DD-D6E973A6DBA0}"/>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5" name="Rectangle: Rounded Corners 142">
                  <a:extLst>
                    <a:ext uri="{FF2B5EF4-FFF2-40B4-BE49-F238E27FC236}">
                      <a16:creationId xmlns:a16="http://schemas.microsoft.com/office/drawing/2014/main" id="{F81A53E8-16C6-4024-A65B-97C7AAC68EC8}"/>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6" name="Picture 2" descr="Related image">
                <a:extLst>
                  <a:ext uri="{FF2B5EF4-FFF2-40B4-BE49-F238E27FC236}">
                    <a16:creationId xmlns:a16="http://schemas.microsoft.com/office/drawing/2014/main" id="{87577997-4E5D-4F0B-931C-CEB2C195B3A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407" name="Group 3406">
                <a:extLst>
                  <a:ext uri="{FF2B5EF4-FFF2-40B4-BE49-F238E27FC236}">
                    <a16:creationId xmlns:a16="http://schemas.microsoft.com/office/drawing/2014/main" id="{8897FB9B-47BA-42FD-8C65-E2C291249AC8}"/>
                  </a:ext>
                </a:extLst>
              </p:cNvPr>
              <p:cNvGrpSpPr/>
              <p:nvPr/>
            </p:nvGrpSpPr>
            <p:grpSpPr>
              <a:xfrm>
                <a:off x="3980968" y="393959"/>
                <a:ext cx="618259" cy="1619474"/>
                <a:chOff x="10963105" y="3257551"/>
                <a:chExt cx="535103" cy="1468878"/>
              </a:xfrm>
            </p:grpSpPr>
            <p:grpSp>
              <p:nvGrpSpPr>
                <p:cNvPr id="3408" name="Group 3407">
                  <a:extLst>
                    <a:ext uri="{FF2B5EF4-FFF2-40B4-BE49-F238E27FC236}">
                      <a16:creationId xmlns:a16="http://schemas.microsoft.com/office/drawing/2014/main" id="{D0E64453-74A4-4C80-AF8C-AD330D0B4EB4}"/>
                    </a:ext>
                  </a:extLst>
                </p:cNvPr>
                <p:cNvGrpSpPr/>
                <p:nvPr/>
              </p:nvGrpSpPr>
              <p:grpSpPr>
                <a:xfrm flipH="1">
                  <a:off x="11223830" y="3257551"/>
                  <a:ext cx="113186" cy="785614"/>
                  <a:chOff x="11230657" y="2643601"/>
                  <a:chExt cx="183114" cy="1270976"/>
                </a:xfrm>
              </p:grpSpPr>
              <p:sp>
                <p:nvSpPr>
                  <p:cNvPr id="3411" name="Rectangle: Rounded Corners 177">
                    <a:extLst>
                      <a:ext uri="{FF2B5EF4-FFF2-40B4-BE49-F238E27FC236}">
                        <a16:creationId xmlns:a16="http://schemas.microsoft.com/office/drawing/2014/main" id="{70DBFC69-0315-4922-B6B7-3DF2EF6BF47C}"/>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2" name="Rectangle: Rounded Corners 178">
                    <a:extLst>
                      <a:ext uri="{FF2B5EF4-FFF2-40B4-BE49-F238E27FC236}">
                        <a16:creationId xmlns:a16="http://schemas.microsoft.com/office/drawing/2014/main" id="{546E52C9-43B9-44B2-ADAA-2FA41362A706}"/>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09" name="Oval 3408">
                  <a:extLst>
                    <a:ext uri="{FF2B5EF4-FFF2-40B4-BE49-F238E27FC236}">
                      <a16:creationId xmlns:a16="http://schemas.microsoft.com/office/drawing/2014/main" id="{747E27F5-86D4-40D4-B35D-D0E5D081531F}"/>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0" name="Rectangle: Rounded Corners 6161">
                  <a:extLst>
                    <a:ext uri="{FF2B5EF4-FFF2-40B4-BE49-F238E27FC236}">
                      <a16:creationId xmlns:a16="http://schemas.microsoft.com/office/drawing/2014/main" id="{9FFC0826-C865-49B2-B3DB-F025D85A58A9}"/>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3"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8E51463D-AA84-499C-948F-A5B03FD7F9B1}"/>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sp>
        <p:nvSpPr>
          <p:cNvPr id="3344" name="Freeform: Shape 3343">
            <a:extLst>
              <a:ext uri="{FF2B5EF4-FFF2-40B4-BE49-F238E27FC236}">
                <a16:creationId xmlns:a16="http://schemas.microsoft.com/office/drawing/2014/main" id="{3F04F118-090B-49DE-BBBC-E09F0BC99641}"/>
              </a:ext>
            </a:extLst>
          </p:cNvPr>
          <p:cNvSpPr/>
          <p:nvPr/>
        </p:nvSpPr>
        <p:spPr>
          <a:xfrm flipV="1">
            <a:off x="4925343" y="-135619"/>
            <a:ext cx="4235159" cy="549502"/>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a:extLst>
              <a:ext uri="{FF2B5EF4-FFF2-40B4-BE49-F238E27FC236}">
                <a16:creationId xmlns:a16="http://schemas.microsoft.com/office/drawing/2014/main" id="{0D843A37-7B11-45FD-8A32-FFFF4195B0FC}"/>
              </a:ext>
            </a:extLst>
          </p:cNvPr>
          <p:cNvGrpSpPr/>
          <p:nvPr/>
        </p:nvGrpSpPr>
        <p:grpSpPr>
          <a:xfrm>
            <a:off x="1362771" y="391685"/>
            <a:ext cx="2701199" cy="6239350"/>
            <a:chOff x="12507478" y="4023387"/>
            <a:chExt cx="2701199" cy="6239350"/>
          </a:xfrm>
        </p:grpSpPr>
        <p:sp>
          <p:nvSpPr>
            <p:cNvPr id="1014" name="Rectangle 1013">
              <a:extLst>
                <a:ext uri="{FF2B5EF4-FFF2-40B4-BE49-F238E27FC236}">
                  <a16:creationId xmlns:a16="http://schemas.microsoft.com/office/drawing/2014/main" id="{4B27753E-C7D3-4D3B-9DE3-DDC3AA8787F4}"/>
                </a:ext>
              </a:extLst>
            </p:cNvPr>
            <p:cNvSpPr/>
            <p:nvPr/>
          </p:nvSpPr>
          <p:spPr>
            <a:xfrm flipH="1">
              <a:off x="13358857" y="6474127"/>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944" name="Rectangle 943">
              <a:extLst>
                <a:ext uri="{FF2B5EF4-FFF2-40B4-BE49-F238E27FC236}">
                  <a16:creationId xmlns:a16="http://schemas.microsoft.com/office/drawing/2014/main" id="{C51A679B-83A8-47E7-8DBE-991CB48FF427}"/>
                </a:ext>
              </a:extLst>
            </p:cNvPr>
            <p:cNvSpPr/>
            <p:nvPr/>
          </p:nvSpPr>
          <p:spPr>
            <a:xfrm rot="5400000" flipH="1">
              <a:off x="10737941" y="6597423"/>
              <a:ext cx="5212080" cy="64008"/>
            </a:xfrm>
            <a:prstGeom prst="rect">
              <a:avLst/>
            </a:prstGeom>
            <a:solidFill>
              <a:srgbClr val="BFBFBF"/>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0" name="Rectangle 1139">
              <a:extLst>
                <a:ext uri="{FF2B5EF4-FFF2-40B4-BE49-F238E27FC236}">
                  <a16:creationId xmlns:a16="http://schemas.microsoft.com/office/drawing/2014/main" id="{8EA358F0-8ABE-4A8A-B906-3249278D4CC8}"/>
                </a:ext>
              </a:extLst>
            </p:cNvPr>
            <p:cNvSpPr/>
            <p:nvPr/>
          </p:nvSpPr>
          <p:spPr>
            <a:xfrm flipH="1">
              <a:off x="13333592" y="4114536"/>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03" name="Group 1102">
              <a:extLst>
                <a:ext uri="{FF2B5EF4-FFF2-40B4-BE49-F238E27FC236}">
                  <a16:creationId xmlns:a16="http://schemas.microsoft.com/office/drawing/2014/main" id="{69B1EB0D-E706-4261-80BF-51379D636EDB}"/>
                </a:ext>
              </a:extLst>
            </p:cNvPr>
            <p:cNvGrpSpPr/>
            <p:nvPr/>
          </p:nvGrpSpPr>
          <p:grpSpPr>
            <a:xfrm flipH="1">
              <a:off x="13236800" y="9191461"/>
              <a:ext cx="390410" cy="487004"/>
              <a:chOff x="13013904" y="11494434"/>
              <a:chExt cx="390410" cy="487004"/>
            </a:xfrm>
          </p:grpSpPr>
          <p:grpSp>
            <p:nvGrpSpPr>
              <p:cNvPr id="1104" name="Group 1103">
                <a:extLst>
                  <a:ext uri="{FF2B5EF4-FFF2-40B4-BE49-F238E27FC236}">
                    <a16:creationId xmlns:a16="http://schemas.microsoft.com/office/drawing/2014/main" id="{A4F80363-65AC-4DCA-8B0C-9A702A665A56}"/>
                  </a:ext>
                </a:extLst>
              </p:cNvPr>
              <p:cNvGrpSpPr/>
              <p:nvPr/>
            </p:nvGrpSpPr>
            <p:grpSpPr>
              <a:xfrm>
                <a:off x="13061249" y="11494434"/>
                <a:ext cx="291638" cy="165353"/>
                <a:chOff x="13061249" y="11494434"/>
                <a:chExt cx="291638" cy="165353"/>
              </a:xfrm>
            </p:grpSpPr>
            <p:sp>
              <p:nvSpPr>
                <p:cNvPr id="1113" name="Oval 1112">
                  <a:extLst>
                    <a:ext uri="{FF2B5EF4-FFF2-40B4-BE49-F238E27FC236}">
                      <a16:creationId xmlns:a16="http://schemas.microsoft.com/office/drawing/2014/main" id="{1D89D2F4-4591-40F7-B2A1-8B3503912F8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4" name="Flowchart: Manual Operation 1113">
                  <a:extLst>
                    <a:ext uri="{FF2B5EF4-FFF2-40B4-BE49-F238E27FC236}">
                      <a16:creationId xmlns:a16="http://schemas.microsoft.com/office/drawing/2014/main" id="{C9FB2FB4-D541-4ED7-AE86-EA74FB133DF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05" name="Group 1104">
                <a:extLst>
                  <a:ext uri="{FF2B5EF4-FFF2-40B4-BE49-F238E27FC236}">
                    <a16:creationId xmlns:a16="http://schemas.microsoft.com/office/drawing/2014/main" id="{52B5E7FC-B52C-4119-9C66-B1996F4E8B48}"/>
                  </a:ext>
                </a:extLst>
              </p:cNvPr>
              <p:cNvGrpSpPr/>
              <p:nvPr/>
            </p:nvGrpSpPr>
            <p:grpSpPr>
              <a:xfrm flipH="1">
                <a:off x="13013904" y="11561821"/>
                <a:ext cx="390410" cy="419617"/>
                <a:chOff x="11149961" y="3937895"/>
                <a:chExt cx="713236" cy="754981"/>
              </a:xfrm>
            </p:grpSpPr>
            <p:sp>
              <p:nvSpPr>
                <p:cNvPr id="1106" name="Oval 1105">
                  <a:extLst>
                    <a:ext uri="{FF2B5EF4-FFF2-40B4-BE49-F238E27FC236}">
                      <a16:creationId xmlns:a16="http://schemas.microsoft.com/office/drawing/2014/main" id="{E755F135-CFFE-4D11-843C-A41429E50E64}"/>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7" name="Oval 1106">
                  <a:extLst>
                    <a:ext uri="{FF2B5EF4-FFF2-40B4-BE49-F238E27FC236}">
                      <a16:creationId xmlns:a16="http://schemas.microsoft.com/office/drawing/2014/main" id="{CFC630A4-297B-4175-A506-0608A8D1DA42}"/>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8" name="Freeform: Shape 1107">
                  <a:extLst>
                    <a:ext uri="{FF2B5EF4-FFF2-40B4-BE49-F238E27FC236}">
                      <a16:creationId xmlns:a16="http://schemas.microsoft.com/office/drawing/2014/main" id="{FB93CF14-7316-48A1-B2F8-105873630C25}"/>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9" name="Oval 1108">
                  <a:extLst>
                    <a:ext uri="{FF2B5EF4-FFF2-40B4-BE49-F238E27FC236}">
                      <a16:creationId xmlns:a16="http://schemas.microsoft.com/office/drawing/2014/main" id="{B69FE639-2D4B-4BCB-994D-21E5884FEF3A}"/>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0" name="Freeform: Shape 1109">
                  <a:extLst>
                    <a:ext uri="{FF2B5EF4-FFF2-40B4-BE49-F238E27FC236}">
                      <a16:creationId xmlns:a16="http://schemas.microsoft.com/office/drawing/2014/main" id="{13DBBD07-0C68-44E5-B9BC-356C77C0E27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1" name="Freeform: Shape 1110">
                  <a:extLst>
                    <a:ext uri="{FF2B5EF4-FFF2-40B4-BE49-F238E27FC236}">
                      <a16:creationId xmlns:a16="http://schemas.microsoft.com/office/drawing/2014/main" id="{DB9F2035-9EC4-4A36-B855-1A2B8671182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2" name="Freeform: Shape 1111">
                  <a:extLst>
                    <a:ext uri="{FF2B5EF4-FFF2-40B4-BE49-F238E27FC236}">
                      <a16:creationId xmlns:a16="http://schemas.microsoft.com/office/drawing/2014/main" id="{C4CFD437-0FA1-4EF8-A173-793E668A932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127" name="Group 1126">
              <a:extLst>
                <a:ext uri="{FF2B5EF4-FFF2-40B4-BE49-F238E27FC236}">
                  <a16:creationId xmlns:a16="http://schemas.microsoft.com/office/drawing/2014/main" id="{4AE3C3BE-DD46-41A3-BCE7-22324BE3C061}"/>
                </a:ext>
              </a:extLst>
            </p:cNvPr>
            <p:cNvGrpSpPr/>
            <p:nvPr/>
          </p:nvGrpSpPr>
          <p:grpSpPr>
            <a:xfrm flipH="1">
              <a:off x="14818267" y="9191461"/>
              <a:ext cx="390410" cy="487004"/>
              <a:chOff x="13013904" y="11494434"/>
              <a:chExt cx="390410" cy="487004"/>
            </a:xfrm>
          </p:grpSpPr>
          <p:grpSp>
            <p:nvGrpSpPr>
              <p:cNvPr id="1128" name="Group 1127">
                <a:extLst>
                  <a:ext uri="{FF2B5EF4-FFF2-40B4-BE49-F238E27FC236}">
                    <a16:creationId xmlns:a16="http://schemas.microsoft.com/office/drawing/2014/main" id="{AE2D7ABB-2E36-4ECF-AA0F-D3EBD6D86889}"/>
                  </a:ext>
                </a:extLst>
              </p:cNvPr>
              <p:cNvGrpSpPr/>
              <p:nvPr/>
            </p:nvGrpSpPr>
            <p:grpSpPr>
              <a:xfrm>
                <a:off x="13061249" y="11494434"/>
                <a:ext cx="291638" cy="165353"/>
                <a:chOff x="13061249" y="11494434"/>
                <a:chExt cx="291638" cy="165353"/>
              </a:xfrm>
            </p:grpSpPr>
            <p:sp>
              <p:nvSpPr>
                <p:cNvPr id="1137" name="Oval 1136">
                  <a:extLst>
                    <a:ext uri="{FF2B5EF4-FFF2-40B4-BE49-F238E27FC236}">
                      <a16:creationId xmlns:a16="http://schemas.microsoft.com/office/drawing/2014/main" id="{854F99D0-2D01-4CF8-B1B0-704322BC7971}"/>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8" name="Flowchart: Manual Operation 1137">
                  <a:extLst>
                    <a:ext uri="{FF2B5EF4-FFF2-40B4-BE49-F238E27FC236}">
                      <a16:creationId xmlns:a16="http://schemas.microsoft.com/office/drawing/2014/main" id="{90D3D525-1A6D-46EE-A8EA-2BF63A176CFC}"/>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29" name="Group 1128">
                <a:extLst>
                  <a:ext uri="{FF2B5EF4-FFF2-40B4-BE49-F238E27FC236}">
                    <a16:creationId xmlns:a16="http://schemas.microsoft.com/office/drawing/2014/main" id="{13D2D1D9-CEFC-44B3-B081-5E550AE56B7F}"/>
                  </a:ext>
                </a:extLst>
              </p:cNvPr>
              <p:cNvGrpSpPr/>
              <p:nvPr/>
            </p:nvGrpSpPr>
            <p:grpSpPr>
              <a:xfrm flipH="1">
                <a:off x="13013904" y="11561821"/>
                <a:ext cx="390410" cy="419617"/>
                <a:chOff x="11149961" y="3937895"/>
                <a:chExt cx="713236" cy="754981"/>
              </a:xfrm>
            </p:grpSpPr>
            <p:sp>
              <p:nvSpPr>
                <p:cNvPr id="1130" name="Oval 1129">
                  <a:extLst>
                    <a:ext uri="{FF2B5EF4-FFF2-40B4-BE49-F238E27FC236}">
                      <a16:creationId xmlns:a16="http://schemas.microsoft.com/office/drawing/2014/main" id="{02AB8893-3DF4-4CA5-978D-A2539D1CC52B}"/>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1" name="Oval 1130">
                  <a:extLst>
                    <a:ext uri="{FF2B5EF4-FFF2-40B4-BE49-F238E27FC236}">
                      <a16:creationId xmlns:a16="http://schemas.microsoft.com/office/drawing/2014/main" id="{22BB2CA7-904E-4770-8D3E-1859F5F4EE96}"/>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2" name="Freeform: Shape 1131">
                  <a:extLst>
                    <a:ext uri="{FF2B5EF4-FFF2-40B4-BE49-F238E27FC236}">
                      <a16:creationId xmlns:a16="http://schemas.microsoft.com/office/drawing/2014/main" id="{62854EC2-DB83-4E09-AF17-96B2F358370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3" name="Oval 1132">
                  <a:extLst>
                    <a:ext uri="{FF2B5EF4-FFF2-40B4-BE49-F238E27FC236}">
                      <a16:creationId xmlns:a16="http://schemas.microsoft.com/office/drawing/2014/main" id="{7E1E4266-40F5-429D-A124-CD4BE46C67F6}"/>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4" name="Freeform: Shape 1133">
                  <a:extLst>
                    <a:ext uri="{FF2B5EF4-FFF2-40B4-BE49-F238E27FC236}">
                      <a16:creationId xmlns:a16="http://schemas.microsoft.com/office/drawing/2014/main" id="{BB50688C-CCBA-40F2-B372-138F6503540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5" name="Freeform: Shape 1134">
                  <a:extLst>
                    <a:ext uri="{FF2B5EF4-FFF2-40B4-BE49-F238E27FC236}">
                      <a16:creationId xmlns:a16="http://schemas.microsoft.com/office/drawing/2014/main" id="{3C51E8F3-5439-42AF-B9B3-9FF2F5C62F3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6" name="Freeform: Shape 1135">
                  <a:extLst>
                    <a:ext uri="{FF2B5EF4-FFF2-40B4-BE49-F238E27FC236}">
                      <a16:creationId xmlns:a16="http://schemas.microsoft.com/office/drawing/2014/main" id="{F9F6F3DD-F3C1-487E-A7E6-FB489BBE694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26" name="Group 25">
              <a:extLst>
                <a:ext uri="{FF2B5EF4-FFF2-40B4-BE49-F238E27FC236}">
                  <a16:creationId xmlns:a16="http://schemas.microsoft.com/office/drawing/2014/main" id="{7392EFA8-740E-4FC9-A292-BA4BAB6E8D54}"/>
                </a:ext>
              </a:extLst>
            </p:cNvPr>
            <p:cNvGrpSpPr/>
            <p:nvPr/>
          </p:nvGrpSpPr>
          <p:grpSpPr>
            <a:xfrm flipH="1">
              <a:off x="12578023" y="7148863"/>
              <a:ext cx="904328" cy="140729"/>
              <a:chOff x="12505861" y="8862449"/>
              <a:chExt cx="904328" cy="140729"/>
            </a:xfrm>
          </p:grpSpPr>
          <p:sp>
            <p:nvSpPr>
              <p:cNvPr id="24" name="Rectangle 23">
                <a:extLst>
                  <a:ext uri="{FF2B5EF4-FFF2-40B4-BE49-F238E27FC236}">
                    <a16:creationId xmlns:a16="http://schemas.microsoft.com/office/drawing/2014/main" id="{79256753-DCBD-43CF-A60F-25087C98124B}"/>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48" name="Rectangle 23">
                <a:extLst>
                  <a:ext uri="{FF2B5EF4-FFF2-40B4-BE49-F238E27FC236}">
                    <a16:creationId xmlns:a16="http://schemas.microsoft.com/office/drawing/2014/main" id="{3146E693-03E8-4746-8B60-15FAAD5221C0}"/>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6" name="Group 955">
              <a:extLst>
                <a:ext uri="{FF2B5EF4-FFF2-40B4-BE49-F238E27FC236}">
                  <a16:creationId xmlns:a16="http://schemas.microsoft.com/office/drawing/2014/main" id="{4302CCDE-1545-42BB-849C-01CD7CFF57B9}"/>
                </a:ext>
              </a:extLst>
            </p:cNvPr>
            <p:cNvGrpSpPr/>
            <p:nvPr/>
          </p:nvGrpSpPr>
          <p:grpSpPr>
            <a:xfrm rot="21420000" flipH="1">
              <a:off x="12579536" y="7459085"/>
              <a:ext cx="904328" cy="140729"/>
              <a:chOff x="12505861" y="8862449"/>
              <a:chExt cx="904328" cy="140729"/>
            </a:xfrm>
          </p:grpSpPr>
          <p:sp>
            <p:nvSpPr>
              <p:cNvPr id="957" name="Rectangle 23">
                <a:extLst>
                  <a:ext uri="{FF2B5EF4-FFF2-40B4-BE49-F238E27FC236}">
                    <a16:creationId xmlns:a16="http://schemas.microsoft.com/office/drawing/2014/main" id="{C3309297-A3FE-4014-8520-08517E084C27}"/>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58" name="Rectangle 23">
                <a:extLst>
                  <a:ext uri="{FF2B5EF4-FFF2-40B4-BE49-F238E27FC236}">
                    <a16:creationId xmlns:a16="http://schemas.microsoft.com/office/drawing/2014/main" id="{4DB86C38-2501-4908-8566-5894E4E5A04D}"/>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59" name="Group 958">
              <a:extLst>
                <a:ext uri="{FF2B5EF4-FFF2-40B4-BE49-F238E27FC236}">
                  <a16:creationId xmlns:a16="http://schemas.microsoft.com/office/drawing/2014/main" id="{C76FF2A7-CDC4-445F-9B3D-67F314FC0613}"/>
                </a:ext>
              </a:extLst>
            </p:cNvPr>
            <p:cNvGrpSpPr/>
            <p:nvPr/>
          </p:nvGrpSpPr>
          <p:grpSpPr>
            <a:xfrm rot="21360000" flipH="1">
              <a:off x="12577014" y="7760836"/>
              <a:ext cx="910082" cy="136043"/>
              <a:chOff x="12505861" y="8867135"/>
              <a:chExt cx="910082" cy="136043"/>
            </a:xfrm>
          </p:grpSpPr>
          <p:sp>
            <p:nvSpPr>
              <p:cNvPr id="960" name="Rectangle 23">
                <a:extLst>
                  <a:ext uri="{FF2B5EF4-FFF2-40B4-BE49-F238E27FC236}">
                    <a16:creationId xmlns:a16="http://schemas.microsoft.com/office/drawing/2014/main" id="{32A4672F-938C-4CEC-9642-08DBE60FD4B4}"/>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1" name="Rectangle 23">
                <a:extLst>
                  <a:ext uri="{FF2B5EF4-FFF2-40B4-BE49-F238E27FC236}">
                    <a16:creationId xmlns:a16="http://schemas.microsoft.com/office/drawing/2014/main" id="{DDEE9E77-2A27-465F-9322-568108FC93C2}"/>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2" name="Group 961">
              <a:extLst>
                <a:ext uri="{FF2B5EF4-FFF2-40B4-BE49-F238E27FC236}">
                  <a16:creationId xmlns:a16="http://schemas.microsoft.com/office/drawing/2014/main" id="{738A4590-DC47-47E9-B67A-59AF9B9C94E3}"/>
                </a:ext>
              </a:extLst>
            </p:cNvPr>
            <p:cNvGrpSpPr/>
            <p:nvPr/>
          </p:nvGrpSpPr>
          <p:grpSpPr>
            <a:xfrm rot="21240000" flipH="1">
              <a:off x="12576716" y="8048475"/>
              <a:ext cx="923914" cy="149958"/>
              <a:chOff x="12511186" y="8850941"/>
              <a:chExt cx="841867" cy="142254"/>
            </a:xfrm>
          </p:grpSpPr>
          <p:sp>
            <p:nvSpPr>
              <p:cNvPr id="963" name="Rectangle 23">
                <a:extLst>
                  <a:ext uri="{FF2B5EF4-FFF2-40B4-BE49-F238E27FC236}">
                    <a16:creationId xmlns:a16="http://schemas.microsoft.com/office/drawing/2014/main" id="{4AC1558D-60A8-4443-9897-B4F8DCC4795B}"/>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4" name="Rectangle 23">
                <a:extLst>
                  <a:ext uri="{FF2B5EF4-FFF2-40B4-BE49-F238E27FC236}">
                    <a16:creationId xmlns:a16="http://schemas.microsoft.com/office/drawing/2014/main" id="{0927FB7B-7B58-44ED-91F8-C4B999FF8785}"/>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5" name="Group 964">
              <a:extLst>
                <a:ext uri="{FF2B5EF4-FFF2-40B4-BE49-F238E27FC236}">
                  <a16:creationId xmlns:a16="http://schemas.microsoft.com/office/drawing/2014/main" id="{862A0FE7-6EA8-4D85-B531-DC7F6E9E51B9}"/>
                </a:ext>
              </a:extLst>
            </p:cNvPr>
            <p:cNvGrpSpPr/>
            <p:nvPr/>
          </p:nvGrpSpPr>
          <p:grpSpPr>
            <a:xfrm rot="21060000" flipH="1">
              <a:off x="12528608" y="8322678"/>
              <a:ext cx="1005840" cy="151614"/>
              <a:chOff x="12511186" y="8849370"/>
              <a:chExt cx="833201" cy="143825"/>
            </a:xfrm>
          </p:grpSpPr>
          <p:sp>
            <p:nvSpPr>
              <p:cNvPr id="966" name="Rectangle 23">
                <a:extLst>
                  <a:ext uri="{FF2B5EF4-FFF2-40B4-BE49-F238E27FC236}">
                    <a16:creationId xmlns:a16="http://schemas.microsoft.com/office/drawing/2014/main" id="{B105A8F7-F4A1-4350-BD95-E48C74FF154A}"/>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67" name="Rectangle 23">
                <a:extLst>
                  <a:ext uri="{FF2B5EF4-FFF2-40B4-BE49-F238E27FC236}">
                    <a16:creationId xmlns:a16="http://schemas.microsoft.com/office/drawing/2014/main" id="{462E27B5-5B2E-44A2-A0E6-4F77F9533D0F}"/>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68" name="Group 967">
              <a:extLst>
                <a:ext uri="{FF2B5EF4-FFF2-40B4-BE49-F238E27FC236}">
                  <a16:creationId xmlns:a16="http://schemas.microsoft.com/office/drawing/2014/main" id="{3A5B72F2-3D94-4DAD-8B51-DCE1F7A682C4}"/>
                </a:ext>
              </a:extLst>
            </p:cNvPr>
            <p:cNvGrpSpPr/>
            <p:nvPr/>
          </p:nvGrpSpPr>
          <p:grpSpPr>
            <a:xfrm rot="20954538" flipH="1">
              <a:off x="12507478" y="8624469"/>
              <a:ext cx="1005840" cy="165443"/>
              <a:chOff x="12527671" y="8838797"/>
              <a:chExt cx="833201" cy="156943"/>
            </a:xfrm>
          </p:grpSpPr>
          <p:sp>
            <p:nvSpPr>
              <p:cNvPr id="969" name="Rectangle 23">
                <a:extLst>
                  <a:ext uri="{FF2B5EF4-FFF2-40B4-BE49-F238E27FC236}">
                    <a16:creationId xmlns:a16="http://schemas.microsoft.com/office/drawing/2014/main" id="{87BA0D12-75F4-4E26-9C55-9665750EADFB}"/>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23">
                <a:extLst>
                  <a:ext uri="{FF2B5EF4-FFF2-40B4-BE49-F238E27FC236}">
                    <a16:creationId xmlns:a16="http://schemas.microsoft.com/office/drawing/2014/main" id="{9D8FC12B-D5D9-41AE-B870-ADD627A19681}"/>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1" name="Group 970">
              <a:extLst>
                <a:ext uri="{FF2B5EF4-FFF2-40B4-BE49-F238E27FC236}">
                  <a16:creationId xmlns:a16="http://schemas.microsoft.com/office/drawing/2014/main" id="{2855444D-C120-430C-A790-7DDF603A4FB0}"/>
                </a:ext>
              </a:extLst>
            </p:cNvPr>
            <p:cNvGrpSpPr/>
            <p:nvPr/>
          </p:nvGrpSpPr>
          <p:grpSpPr>
            <a:xfrm rot="20820000" flipH="1">
              <a:off x="12526123" y="8984651"/>
              <a:ext cx="980557" cy="161741"/>
              <a:chOff x="12537458" y="8859167"/>
              <a:chExt cx="812258" cy="153431"/>
            </a:xfrm>
          </p:grpSpPr>
          <p:sp>
            <p:nvSpPr>
              <p:cNvPr id="972" name="Rectangle 23">
                <a:extLst>
                  <a:ext uri="{FF2B5EF4-FFF2-40B4-BE49-F238E27FC236}">
                    <a16:creationId xmlns:a16="http://schemas.microsoft.com/office/drawing/2014/main" id="{BEC8598D-79FC-4137-9142-75846D9B6DD6}"/>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Rectangle 23">
                <a:extLst>
                  <a:ext uri="{FF2B5EF4-FFF2-40B4-BE49-F238E27FC236}">
                    <a16:creationId xmlns:a16="http://schemas.microsoft.com/office/drawing/2014/main" id="{78472A57-4B6B-466F-B254-8A8D99622736}"/>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4" name="Group 973">
              <a:extLst>
                <a:ext uri="{FF2B5EF4-FFF2-40B4-BE49-F238E27FC236}">
                  <a16:creationId xmlns:a16="http://schemas.microsoft.com/office/drawing/2014/main" id="{8AE235FA-8F10-49E4-AE18-C7D1D5A72AB2}"/>
                </a:ext>
              </a:extLst>
            </p:cNvPr>
            <p:cNvGrpSpPr/>
            <p:nvPr/>
          </p:nvGrpSpPr>
          <p:grpSpPr>
            <a:xfrm rot="20732849" flipH="1">
              <a:off x="12518673" y="9306760"/>
              <a:ext cx="1020199" cy="207144"/>
              <a:chOff x="12545439" y="8856251"/>
              <a:chExt cx="845095" cy="196503"/>
            </a:xfrm>
          </p:grpSpPr>
          <p:sp>
            <p:nvSpPr>
              <p:cNvPr id="975" name="Rectangle 23">
                <a:extLst>
                  <a:ext uri="{FF2B5EF4-FFF2-40B4-BE49-F238E27FC236}">
                    <a16:creationId xmlns:a16="http://schemas.microsoft.com/office/drawing/2014/main" id="{5FB5FA2F-A5D6-4D4B-8E45-84E99A3026AE}"/>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6" name="Rectangle 23">
                <a:extLst>
                  <a:ext uri="{FF2B5EF4-FFF2-40B4-BE49-F238E27FC236}">
                    <a16:creationId xmlns:a16="http://schemas.microsoft.com/office/drawing/2014/main" id="{019D420E-D542-4407-BF98-FB89CC3CED3B}"/>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87" name="Group 986">
              <a:extLst>
                <a:ext uri="{FF2B5EF4-FFF2-40B4-BE49-F238E27FC236}">
                  <a16:creationId xmlns:a16="http://schemas.microsoft.com/office/drawing/2014/main" id="{8CA7B1AE-B30B-4E20-9D98-DF0BDD54BC8B}"/>
                </a:ext>
              </a:extLst>
            </p:cNvPr>
            <p:cNvGrpSpPr/>
            <p:nvPr/>
          </p:nvGrpSpPr>
          <p:grpSpPr>
            <a:xfrm rot="120000" flipH="1">
              <a:off x="12581250" y="6855090"/>
              <a:ext cx="904328" cy="139504"/>
              <a:chOff x="12505861" y="8863674"/>
              <a:chExt cx="904328" cy="139504"/>
            </a:xfrm>
          </p:grpSpPr>
          <p:sp>
            <p:nvSpPr>
              <p:cNvPr id="988" name="Rectangle 23">
                <a:extLst>
                  <a:ext uri="{FF2B5EF4-FFF2-40B4-BE49-F238E27FC236}">
                    <a16:creationId xmlns:a16="http://schemas.microsoft.com/office/drawing/2014/main" id="{9D2D42F9-28DA-47A3-B906-5BFE196A773D}"/>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9" name="Rectangle 23">
                <a:extLst>
                  <a:ext uri="{FF2B5EF4-FFF2-40B4-BE49-F238E27FC236}">
                    <a16:creationId xmlns:a16="http://schemas.microsoft.com/office/drawing/2014/main" id="{875E276D-CB79-42DC-86B7-C7BF63DF8429}"/>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82FFC884-E411-4779-83C0-C63452F93BC4}"/>
                </a:ext>
              </a:extLst>
            </p:cNvPr>
            <p:cNvGrpSpPr/>
            <p:nvPr/>
          </p:nvGrpSpPr>
          <p:grpSpPr>
            <a:xfrm rot="360000" flipH="1">
              <a:off x="12585544" y="6485445"/>
              <a:ext cx="892964" cy="128109"/>
              <a:chOff x="12503529" y="8867321"/>
              <a:chExt cx="892964" cy="128109"/>
            </a:xfrm>
          </p:grpSpPr>
          <p:sp>
            <p:nvSpPr>
              <p:cNvPr id="991" name="Rectangle 23">
                <a:extLst>
                  <a:ext uri="{FF2B5EF4-FFF2-40B4-BE49-F238E27FC236}">
                    <a16:creationId xmlns:a16="http://schemas.microsoft.com/office/drawing/2014/main" id="{FFA8D42A-90F6-4D02-A092-2DAC5990FADA}"/>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23">
                <a:extLst>
                  <a:ext uri="{FF2B5EF4-FFF2-40B4-BE49-F238E27FC236}">
                    <a16:creationId xmlns:a16="http://schemas.microsoft.com/office/drawing/2014/main" id="{BE7D38A1-4FB8-487D-97E9-EF1DB5C83230}"/>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6" name="Group 995">
              <a:extLst>
                <a:ext uri="{FF2B5EF4-FFF2-40B4-BE49-F238E27FC236}">
                  <a16:creationId xmlns:a16="http://schemas.microsoft.com/office/drawing/2014/main" id="{B1A5EDFA-8740-449E-B1C4-9547C139759C}"/>
                </a:ext>
              </a:extLst>
            </p:cNvPr>
            <p:cNvGrpSpPr/>
            <p:nvPr/>
          </p:nvGrpSpPr>
          <p:grpSpPr>
            <a:xfrm rot="656918" flipH="1">
              <a:off x="12594982" y="5907604"/>
              <a:ext cx="862040" cy="110389"/>
              <a:chOff x="12517531" y="8857615"/>
              <a:chExt cx="862040" cy="110373"/>
            </a:xfrm>
          </p:grpSpPr>
          <p:sp>
            <p:nvSpPr>
              <p:cNvPr id="997" name="Rectangle 23">
                <a:extLst>
                  <a:ext uri="{FF2B5EF4-FFF2-40B4-BE49-F238E27FC236}">
                    <a16:creationId xmlns:a16="http://schemas.microsoft.com/office/drawing/2014/main" id="{287C3E49-A63D-470F-87CA-4C87AC35BD4D}"/>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8" name="Rectangle 23">
                <a:extLst>
                  <a:ext uri="{FF2B5EF4-FFF2-40B4-BE49-F238E27FC236}">
                    <a16:creationId xmlns:a16="http://schemas.microsoft.com/office/drawing/2014/main" id="{796611BF-BCA6-43F5-BE48-275B21F05104}"/>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 name="Group 26">
              <a:extLst>
                <a:ext uri="{FF2B5EF4-FFF2-40B4-BE49-F238E27FC236}">
                  <a16:creationId xmlns:a16="http://schemas.microsoft.com/office/drawing/2014/main" id="{6B967E18-D9B8-4578-B8C4-AC123A5FB479}"/>
                </a:ext>
              </a:extLst>
            </p:cNvPr>
            <p:cNvGrpSpPr/>
            <p:nvPr/>
          </p:nvGrpSpPr>
          <p:grpSpPr>
            <a:xfrm flipH="1">
              <a:off x="12614765" y="5557893"/>
              <a:ext cx="829219" cy="109869"/>
              <a:chOff x="12544228" y="7271479"/>
              <a:chExt cx="829219" cy="109869"/>
            </a:xfrm>
          </p:grpSpPr>
          <p:sp>
            <p:nvSpPr>
              <p:cNvPr id="1000" name="Rectangle 23">
                <a:extLst>
                  <a:ext uri="{FF2B5EF4-FFF2-40B4-BE49-F238E27FC236}">
                    <a16:creationId xmlns:a16="http://schemas.microsoft.com/office/drawing/2014/main" id="{9C1EC2C0-18C5-45F0-963E-CD54C4B5A378}"/>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1" name="Rectangle 23">
                <a:extLst>
                  <a:ext uri="{FF2B5EF4-FFF2-40B4-BE49-F238E27FC236}">
                    <a16:creationId xmlns:a16="http://schemas.microsoft.com/office/drawing/2014/main" id="{9EF22202-04B7-4703-9B31-732CB5B39B41}"/>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2" name="Group 1001">
              <a:extLst>
                <a:ext uri="{FF2B5EF4-FFF2-40B4-BE49-F238E27FC236}">
                  <a16:creationId xmlns:a16="http://schemas.microsoft.com/office/drawing/2014/main" id="{4B81CFBA-B5B0-44A1-85A9-594943A9C2F0}"/>
                </a:ext>
              </a:extLst>
            </p:cNvPr>
            <p:cNvGrpSpPr/>
            <p:nvPr/>
          </p:nvGrpSpPr>
          <p:grpSpPr>
            <a:xfrm rot="60000" flipH="1">
              <a:off x="12589358" y="5278503"/>
              <a:ext cx="829219" cy="109869"/>
              <a:chOff x="12544228" y="7271479"/>
              <a:chExt cx="829219" cy="109869"/>
            </a:xfrm>
          </p:grpSpPr>
          <p:sp>
            <p:nvSpPr>
              <p:cNvPr id="1003" name="Rectangle 23">
                <a:extLst>
                  <a:ext uri="{FF2B5EF4-FFF2-40B4-BE49-F238E27FC236}">
                    <a16:creationId xmlns:a16="http://schemas.microsoft.com/office/drawing/2014/main" id="{35129774-3ECC-4A90-8076-4345C9F5DE94}"/>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4" name="Rectangle 23">
                <a:extLst>
                  <a:ext uri="{FF2B5EF4-FFF2-40B4-BE49-F238E27FC236}">
                    <a16:creationId xmlns:a16="http://schemas.microsoft.com/office/drawing/2014/main" id="{3908879E-D726-4A6B-9A4C-A823DBEC555F}"/>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5" name="Group 1004">
              <a:extLst>
                <a:ext uri="{FF2B5EF4-FFF2-40B4-BE49-F238E27FC236}">
                  <a16:creationId xmlns:a16="http://schemas.microsoft.com/office/drawing/2014/main" id="{B525DC87-056C-4512-A3F4-043B176B5E03}"/>
                </a:ext>
              </a:extLst>
            </p:cNvPr>
            <p:cNvGrpSpPr/>
            <p:nvPr/>
          </p:nvGrpSpPr>
          <p:grpSpPr>
            <a:xfrm rot="180000" flipH="1">
              <a:off x="12589165" y="4999482"/>
              <a:ext cx="838023" cy="105637"/>
              <a:chOff x="12535709" y="7271636"/>
              <a:chExt cx="838023" cy="105637"/>
            </a:xfrm>
          </p:grpSpPr>
          <p:sp>
            <p:nvSpPr>
              <p:cNvPr id="1006" name="Rectangle 23">
                <a:extLst>
                  <a:ext uri="{FF2B5EF4-FFF2-40B4-BE49-F238E27FC236}">
                    <a16:creationId xmlns:a16="http://schemas.microsoft.com/office/drawing/2014/main" id="{6C2617E2-2A34-4F54-9E69-3950165E43ED}"/>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07" name="Rectangle 23">
                <a:extLst>
                  <a:ext uri="{FF2B5EF4-FFF2-40B4-BE49-F238E27FC236}">
                    <a16:creationId xmlns:a16="http://schemas.microsoft.com/office/drawing/2014/main" id="{9FE1C1B6-2879-46C7-8C1D-06DE82D03923}"/>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08" name="Group 1007">
              <a:extLst>
                <a:ext uri="{FF2B5EF4-FFF2-40B4-BE49-F238E27FC236}">
                  <a16:creationId xmlns:a16="http://schemas.microsoft.com/office/drawing/2014/main" id="{A3468F05-C88E-4FB4-AAFB-9A0876E4C317}"/>
                </a:ext>
              </a:extLst>
            </p:cNvPr>
            <p:cNvGrpSpPr/>
            <p:nvPr/>
          </p:nvGrpSpPr>
          <p:grpSpPr>
            <a:xfrm rot="300000" flipH="1">
              <a:off x="12602185" y="4715858"/>
              <a:ext cx="828187" cy="109432"/>
              <a:chOff x="12544228" y="7271916"/>
              <a:chExt cx="829219" cy="109432"/>
            </a:xfrm>
          </p:grpSpPr>
          <p:sp>
            <p:nvSpPr>
              <p:cNvPr id="1009" name="Rectangle 23">
                <a:extLst>
                  <a:ext uri="{FF2B5EF4-FFF2-40B4-BE49-F238E27FC236}">
                    <a16:creationId xmlns:a16="http://schemas.microsoft.com/office/drawing/2014/main" id="{5C86BDAE-87FA-48DC-B04C-75C85DCB1486}"/>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0" name="Rectangle 23">
                <a:extLst>
                  <a:ext uri="{FF2B5EF4-FFF2-40B4-BE49-F238E27FC236}">
                    <a16:creationId xmlns:a16="http://schemas.microsoft.com/office/drawing/2014/main" id="{9C04D93C-F973-45AC-99A9-A62AEF8A379E}"/>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11" name="Group 1010">
              <a:extLst>
                <a:ext uri="{FF2B5EF4-FFF2-40B4-BE49-F238E27FC236}">
                  <a16:creationId xmlns:a16="http://schemas.microsoft.com/office/drawing/2014/main" id="{1BAA41D8-BABD-4359-9212-0A687A16EABF}"/>
                </a:ext>
              </a:extLst>
            </p:cNvPr>
            <p:cNvGrpSpPr/>
            <p:nvPr/>
          </p:nvGrpSpPr>
          <p:grpSpPr>
            <a:xfrm rot="480000" flipH="1">
              <a:off x="12613333" y="4361373"/>
              <a:ext cx="845394" cy="77019"/>
              <a:chOff x="12518004" y="7277574"/>
              <a:chExt cx="845394" cy="77019"/>
            </a:xfrm>
          </p:grpSpPr>
          <p:sp>
            <p:nvSpPr>
              <p:cNvPr id="1012" name="Rectangle 23">
                <a:extLst>
                  <a:ext uri="{FF2B5EF4-FFF2-40B4-BE49-F238E27FC236}">
                    <a16:creationId xmlns:a16="http://schemas.microsoft.com/office/drawing/2014/main" id="{B449041C-D202-49D8-87EF-73255F0A4CD2}"/>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3" name="Rectangle 23">
                <a:extLst>
                  <a:ext uri="{FF2B5EF4-FFF2-40B4-BE49-F238E27FC236}">
                    <a16:creationId xmlns:a16="http://schemas.microsoft.com/office/drawing/2014/main" id="{3BB01B8D-95A8-4E05-814F-F778EC8E61A3}"/>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8" name="Rectangle 27">
              <a:extLst>
                <a:ext uri="{FF2B5EF4-FFF2-40B4-BE49-F238E27FC236}">
                  <a16:creationId xmlns:a16="http://schemas.microsoft.com/office/drawing/2014/main" id="{0B93E9E7-2569-4364-9E76-44A22AC506C2}"/>
                </a:ext>
              </a:extLst>
            </p:cNvPr>
            <p:cNvSpPr/>
            <p:nvPr/>
          </p:nvSpPr>
          <p:spPr>
            <a:xfrm flipH="1">
              <a:off x="14457057" y="568484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5" name="Rectangle 1014">
              <a:extLst>
                <a:ext uri="{FF2B5EF4-FFF2-40B4-BE49-F238E27FC236}">
                  <a16:creationId xmlns:a16="http://schemas.microsoft.com/office/drawing/2014/main" id="{E01F3360-BEC3-40BD-B6A8-E1336B6B60C4}"/>
                </a:ext>
              </a:extLst>
            </p:cNvPr>
            <p:cNvSpPr/>
            <p:nvPr/>
          </p:nvSpPr>
          <p:spPr>
            <a:xfrm flipH="1">
              <a:off x="14457057" y="594642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6" name="Rectangle 1015">
              <a:extLst>
                <a:ext uri="{FF2B5EF4-FFF2-40B4-BE49-F238E27FC236}">
                  <a16:creationId xmlns:a16="http://schemas.microsoft.com/office/drawing/2014/main" id="{991B9523-6F16-4537-B017-FD0FA70F4235}"/>
                </a:ext>
              </a:extLst>
            </p:cNvPr>
            <p:cNvSpPr/>
            <p:nvPr/>
          </p:nvSpPr>
          <p:spPr>
            <a:xfrm flipH="1">
              <a:off x="14457057" y="627712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7" name="Rectangle 1016">
              <a:extLst>
                <a:ext uri="{FF2B5EF4-FFF2-40B4-BE49-F238E27FC236}">
                  <a16:creationId xmlns:a16="http://schemas.microsoft.com/office/drawing/2014/main" id="{53590D90-8BDE-4B82-8F3D-E03473EE6902}"/>
                </a:ext>
              </a:extLst>
            </p:cNvPr>
            <p:cNvSpPr/>
            <p:nvPr/>
          </p:nvSpPr>
          <p:spPr>
            <a:xfrm flipH="1">
              <a:off x="14457057" y="664070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8" name="Rectangle 1017">
              <a:extLst>
                <a:ext uri="{FF2B5EF4-FFF2-40B4-BE49-F238E27FC236}">
                  <a16:creationId xmlns:a16="http://schemas.microsoft.com/office/drawing/2014/main" id="{EB3653BE-D9F6-4C2F-8DDB-69823C916DE6}"/>
                </a:ext>
              </a:extLst>
            </p:cNvPr>
            <p:cNvSpPr/>
            <p:nvPr/>
          </p:nvSpPr>
          <p:spPr>
            <a:xfrm flipH="1">
              <a:off x="14457057" y="700072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19" name="Rectangle 1018">
              <a:extLst>
                <a:ext uri="{FF2B5EF4-FFF2-40B4-BE49-F238E27FC236}">
                  <a16:creationId xmlns:a16="http://schemas.microsoft.com/office/drawing/2014/main" id="{AAB7F440-D4DD-4625-AF1F-41809B3B6366}"/>
                </a:ext>
              </a:extLst>
            </p:cNvPr>
            <p:cNvSpPr/>
            <p:nvPr/>
          </p:nvSpPr>
          <p:spPr>
            <a:xfrm flipH="1">
              <a:off x="14457057" y="7306150"/>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0" name="Rectangle 1019">
              <a:extLst>
                <a:ext uri="{FF2B5EF4-FFF2-40B4-BE49-F238E27FC236}">
                  <a16:creationId xmlns:a16="http://schemas.microsoft.com/office/drawing/2014/main" id="{54C51562-6061-4492-A3A5-CA47FEA1A81D}"/>
                </a:ext>
              </a:extLst>
            </p:cNvPr>
            <p:cNvSpPr/>
            <p:nvPr/>
          </p:nvSpPr>
          <p:spPr>
            <a:xfrm flipH="1">
              <a:off x="14457057" y="766617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1" name="Rectangle 1020">
              <a:extLst>
                <a:ext uri="{FF2B5EF4-FFF2-40B4-BE49-F238E27FC236}">
                  <a16:creationId xmlns:a16="http://schemas.microsoft.com/office/drawing/2014/main" id="{E77C1227-FE7B-4C31-A199-7A643C19AD34}"/>
                </a:ext>
              </a:extLst>
            </p:cNvPr>
            <p:cNvSpPr/>
            <p:nvPr/>
          </p:nvSpPr>
          <p:spPr>
            <a:xfrm flipH="1">
              <a:off x="14457057" y="798373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2" name="Rectangle 1021">
              <a:extLst>
                <a:ext uri="{FF2B5EF4-FFF2-40B4-BE49-F238E27FC236}">
                  <a16:creationId xmlns:a16="http://schemas.microsoft.com/office/drawing/2014/main" id="{50A9BA96-1E1B-450A-951E-D13C934792C1}"/>
                </a:ext>
              </a:extLst>
            </p:cNvPr>
            <p:cNvSpPr/>
            <p:nvPr/>
          </p:nvSpPr>
          <p:spPr>
            <a:xfrm flipH="1">
              <a:off x="14457057" y="831658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3" name="Rectangle 1022">
              <a:extLst>
                <a:ext uri="{FF2B5EF4-FFF2-40B4-BE49-F238E27FC236}">
                  <a16:creationId xmlns:a16="http://schemas.microsoft.com/office/drawing/2014/main" id="{084161B1-A78A-4041-9F15-0DDAD65E8752}"/>
                </a:ext>
              </a:extLst>
            </p:cNvPr>
            <p:cNvSpPr/>
            <p:nvPr/>
          </p:nvSpPr>
          <p:spPr>
            <a:xfrm flipH="1">
              <a:off x="14457057" y="8673173"/>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4" name="Rectangle 1023">
              <a:extLst>
                <a:ext uri="{FF2B5EF4-FFF2-40B4-BE49-F238E27FC236}">
                  <a16:creationId xmlns:a16="http://schemas.microsoft.com/office/drawing/2014/main" id="{69FC5CB3-2971-4433-A1D6-11FE5C0AAC89}"/>
                </a:ext>
              </a:extLst>
            </p:cNvPr>
            <p:cNvSpPr/>
            <p:nvPr/>
          </p:nvSpPr>
          <p:spPr>
            <a:xfrm flipH="1">
              <a:off x="14457057" y="8973360"/>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0" name="Rectangle 1029">
              <a:extLst>
                <a:ext uri="{FF2B5EF4-FFF2-40B4-BE49-F238E27FC236}">
                  <a16:creationId xmlns:a16="http://schemas.microsoft.com/office/drawing/2014/main" id="{A62EE1E0-7A3A-47DE-B4A9-89E119F680B8}"/>
                </a:ext>
              </a:extLst>
            </p:cNvPr>
            <p:cNvSpPr/>
            <p:nvPr/>
          </p:nvSpPr>
          <p:spPr>
            <a:xfrm flipH="1">
              <a:off x="13343000" y="9101280"/>
              <a:ext cx="1828800" cy="100067"/>
            </a:xfrm>
            <a:prstGeom prst="rect">
              <a:avLst/>
            </a:prstGeom>
            <a:solidFill>
              <a:schemeClr val="bg1">
                <a:lumMod val="75000"/>
              </a:schemeClr>
            </a:solidFill>
            <a:ln>
              <a:no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39" name="Freeform: Shape 1138">
              <a:extLst>
                <a:ext uri="{FF2B5EF4-FFF2-40B4-BE49-F238E27FC236}">
                  <a16:creationId xmlns:a16="http://schemas.microsoft.com/office/drawing/2014/main" id="{D38501F3-71E9-4C85-ABB7-6AD5F475D7FE}"/>
                </a:ext>
              </a:extLst>
            </p:cNvPr>
            <p:cNvSpPr/>
            <p:nvPr/>
          </p:nvSpPr>
          <p:spPr>
            <a:xfrm flipH="1" flipV="1">
              <a:off x="12739106" y="9178106"/>
              <a:ext cx="2436222" cy="56159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25" name="Rectangle 1024">
              <a:extLst>
                <a:ext uri="{FF2B5EF4-FFF2-40B4-BE49-F238E27FC236}">
                  <a16:creationId xmlns:a16="http://schemas.microsoft.com/office/drawing/2014/main" id="{EC9BF2A9-7CFB-43FD-9720-ECFE43C03B7F}"/>
                </a:ext>
              </a:extLst>
            </p:cNvPr>
            <p:cNvSpPr/>
            <p:nvPr/>
          </p:nvSpPr>
          <p:spPr>
            <a:xfrm flipH="1">
              <a:off x="14457057" y="922863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 name="Group 34">
              <a:extLst>
                <a:ext uri="{FF2B5EF4-FFF2-40B4-BE49-F238E27FC236}">
                  <a16:creationId xmlns:a16="http://schemas.microsoft.com/office/drawing/2014/main" id="{6D0FDA2C-AC0F-4319-A046-D8322FDAF5E4}"/>
                </a:ext>
              </a:extLst>
            </p:cNvPr>
            <p:cNvGrpSpPr/>
            <p:nvPr/>
          </p:nvGrpSpPr>
          <p:grpSpPr>
            <a:xfrm flipH="1">
              <a:off x="12583898" y="9775733"/>
              <a:ext cx="390410" cy="487004"/>
              <a:chOff x="13013904" y="11494434"/>
              <a:chExt cx="390410" cy="487004"/>
            </a:xfrm>
          </p:grpSpPr>
          <p:grpSp>
            <p:nvGrpSpPr>
              <p:cNvPr id="34" name="Group 33">
                <a:extLst>
                  <a:ext uri="{FF2B5EF4-FFF2-40B4-BE49-F238E27FC236}">
                    <a16:creationId xmlns:a16="http://schemas.microsoft.com/office/drawing/2014/main" id="{7978BD03-9707-419E-8F61-7FB6069ECFC5}"/>
                  </a:ext>
                </a:extLst>
              </p:cNvPr>
              <p:cNvGrpSpPr/>
              <p:nvPr/>
            </p:nvGrpSpPr>
            <p:grpSpPr>
              <a:xfrm>
                <a:off x="13061249" y="11494434"/>
                <a:ext cx="291638" cy="165353"/>
                <a:chOff x="13061249" y="11494434"/>
                <a:chExt cx="291638" cy="165353"/>
              </a:xfrm>
            </p:grpSpPr>
            <p:sp>
              <p:nvSpPr>
                <p:cNvPr id="1040" name="Oval 1039">
                  <a:extLst>
                    <a:ext uri="{FF2B5EF4-FFF2-40B4-BE49-F238E27FC236}">
                      <a16:creationId xmlns:a16="http://schemas.microsoft.com/office/drawing/2014/main" id="{DFEED925-E359-4C23-969D-0B0CBE377FDA}"/>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38" name="Flowchart: Manual Operation 1037">
                  <a:extLst>
                    <a:ext uri="{FF2B5EF4-FFF2-40B4-BE49-F238E27FC236}">
                      <a16:creationId xmlns:a16="http://schemas.microsoft.com/office/drawing/2014/main" id="{BC533C3D-A01E-48A8-92B0-34916F9993DE}"/>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95" name="Group 1094">
                <a:extLst>
                  <a:ext uri="{FF2B5EF4-FFF2-40B4-BE49-F238E27FC236}">
                    <a16:creationId xmlns:a16="http://schemas.microsoft.com/office/drawing/2014/main" id="{805C0BCF-6052-4B4C-8D22-28D4339FE25A}"/>
                  </a:ext>
                </a:extLst>
              </p:cNvPr>
              <p:cNvGrpSpPr/>
              <p:nvPr/>
            </p:nvGrpSpPr>
            <p:grpSpPr>
              <a:xfrm flipH="1">
                <a:off x="13013904" y="11561821"/>
                <a:ext cx="390410" cy="419617"/>
                <a:chOff x="11149961" y="3937895"/>
                <a:chExt cx="713236" cy="754981"/>
              </a:xfrm>
            </p:grpSpPr>
            <p:sp>
              <p:nvSpPr>
                <p:cNvPr id="1096" name="Oval 1095">
                  <a:extLst>
                    <a:ext uri="{FF2B5EF4-FFF2-40B4-BE49-F238E27FC236}">
                      <a16:creationId xmlns:a16="http://schemas.microsoft.com/office/drawing/2014/main" id="{BFB65839-9272-4EC4-A95A-DBB3B12A4FD5}"/>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7" name="Oval 1096">
                  <a:extLst>
                    <a:ext uri="{FF2B5EF4-FFF2-40B4-BE49-F238E27FC236}">
                      <a16:creationId xmlns:a16="http://schemas.microsoft.com/office/drawing/2014/main" id="{922479CF-7522-4DC0-8A1B-EEFCEF12800E}"/>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8" name="Freeform: Shape 1097">
                  <a:extLst>
                    <a:ext uri="{FF2B5EF4-FFF2-40B4-BE49-F238E27FC236}">
                      <a16:creationId xmlns:a16="http://schemas.microsoft.com/office/drawing/2014/main" id="{52169CAD-8E00-41F6-AE0D-07DEE494118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99" name="Oval 1098">
                  <a:extLst>
                    <a:ext uri="{FF2B5EF4-FFF2-40B4-BE49-F238E27FC236}">
                      <a16:creationId xmlns:a16="http://schemas.microsoft.com/office/drawing/2014/main" id="{C7995E7C-7849-475C-8606-F07C0909142F}"/>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0" name="Freeform: Shape 1099">
                  <a:extLst>
                    <a:ext uri="{FF2B5EF4-FFF2-40B4-BE49-F238E27FC236}">
                      <a16:creationId xmlns:a16="http://schemas.microsoft.com/office/drawing/2014/main" id="{09A97CB4-20A6-452F-81EF-456D2E9597F8}"/>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1" name="Freeform: Shape 1100">
                  <a:extLst>
                    <a:ext uri="{FF2B5EF4-FFF2-40B4-BE49-F238E27FC236}">
                      <a16:creationId xmlns:a16="http://schemas.microsoft.com/office/drawing/2014/main" id="{73476AF1-C361-4BAE-B6F5-EC9D495BCFF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02" name="Freeform: Shape 1101">
                  <a:extLst>
                    <a:ext uri="{FF2B5EF4-FFF2-40B4-BE49-F238E27FC236}">
                      <a16:creationId xmlns:a16="http://schemas.microsoft.com/office/drawing/2014/main" id="{0A477D3E-52C5-4FF5-9929-E736E35612E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115" name="Group 1114">
              <a:extLst>
                <a:ext uri="{FF2B5EF4-FFF2-40B4-BE49-F238E27FC236}">
                  <a16:creationId xmlns:a16="http://schemas.microsoft.com/office/drawing/2014/main" id="{AC399B48-424C-41B1-800C-4B5ED13C5D21}"/>
                </a:ext>
              </a:extLst>
            </p:cNvPr>
            <p:cNvGrpSpPr/>
            <p:nvPr/>
          </p:nvGrpSpPr>
          <p:grpSpPr>
            <a:xfrm flipH="1">
              <a:off x="14328208" y="9775733"/>
              <a:ext cx="390410" cy="487004"/>
              <a:chOff x="13013904" y="11494434"/>
              <a:chExt cx="390410" cy="487004"/>
            </a:xfrm>
          </p:grpSpPr>
          <p:grpSp>
            <p:nvGrpSpPr>
              <p:cNvPr id="1116" name="Group 1115">
                <a:extLst>
                  <a:ext uri="{FF2B5EF4-FFF2-40B4-BE49-F238E27FC236}">
                    <a16:creationId xmlns:a16="http://schemas.microsoft.com/office/drawing/2014/main" id="{3DE77335-9346-4D25-A635-0DDC11E9E93A}"/>
                  </a:ext>
                </a:extLst>
              </p:cNvPr>
              <p:cNvGrpSpPr/>
              <p:nvPr/>
            </p:nvGrpSpPr>
            <p:grpSpPr>
              <a:xfrm>
                <a:off x="13061249" y="11494434"/>
                <a:ext cx="291638" cy="165353"/>
                <a:chOff x="13061249" y="11494434"/>
                <a:chExt cx="291638" cy="165353"/>
              </a:xfrm>
            </p:grpSpPr>
            <p:sp>
              <p:nvSpPr>
                <p:cNvPr id="1125" name="Oval 1124">
                  <a:extLst>
                    <a:ext uri="{FF2B5EF4-FFF2-40B4-BE49-F238E27FC236}">
                      <a16:creationId xmlns:a16="http://schemas.microsoft.com/office/drawing/2014/main" id="{67018154-D7FC-4EA5-B25F-8E06377827C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6" name="Flowchart: Manual Operation 1125">
                  <a:extLst>
                    <a:ext uri="{FF2B5EF4-FFF2-40B4-BE49-F238E27FC236}">
                      <a16:creationId xmlns:a16="http://schemas.microsoft.com/office/drawing/2014/main" id="{C22876CA-D8C8-40BE-ABC0-ECEEF2A0363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117" name="Group 1116">
                <a:extLst>
                  <a:ext uri="{FF2B5EF4-FFF2-40B4-BE49-F238E27FC236}">
                    <a16:creationId xmlns:a16="http://schemas.microsoft.com/office/drawing/2014/main" id="{E33AF028-1253-40D7-8EE6-115D035A0582}"/>
                  </a:ext>
                </a:extLst>
              </p:cNvPr>
              <p:cNvGrpSpPr/>
              <p:nvPr/>
            </p:nvGrpSpPr>
            <p:grpSpPr>
              <a:xfrm flipH="1">
                <a:off x="13013904" y="11561821"/>
                <a:ext cx="390410" cy="419617"/>
                <a:chOff x="11149961" y="3937895"/>
                <a:chExt cx="713236" cy="754981"/>
              </a:xfrm>
            </p:grpSpPr>
            <p:sp>
              <p:nvSpPr>
                <p:cNvPr id="1118" name="Oval 1117">
                  <a:extLst>
                    <a:ext uri="{FF2B5EF4-FFF2-40B4-BE49-F238E27FC236}">
                      <a16:creationId xmlns:a16="http://schemas.microsoft.com/office/drawing/2014/main" id="{C7730F51-E2C6-47B0-8410-35A1B9E83F0E}"/>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19" name="Oval 1118">
                  <a:extLst>
                    <a:ext uri="{FF2B5EF4-FFF2-40B4-BE49-F238E27FC236}">
                      <a16:creationId xmlns:a16="http://schemas.microsoft.com/office/drawing/2014/main" id="{DEDC2A87-5C40-44AD-B541-566B9A69748B}"/>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0" name="Freeform: Shape 1119">
                  <a:extLst>
                    <a:ext uri="{FF2B5EF4-FFF2-40B4-BE49-F238E27FC236}">
                      <a16:creationId xmlns:a16="http://schemas.microsoft.com/office/drawing/2014/main" id="{A90F2E36-FC64-4AD6-9700-43206F8FE598}"/>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1" name="Oval 1120">
                  <a:extLst>
                    <a:ext uri="{FF2B5EF4-FFF2-40B4-BE49-F238E27FC236}">
                      <a16:creationId xmlns:a16="http://schemas.microsoft.com/office/drawing/2014/main" id="{B8EBA31C-E5A1-444C-AFD0-9C14926E9A5D}"/>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2" name="Freeform: Shape 1121">
                  <a:extLst>
                    <a:ext uri="{FF2B5EF4-FFF2-40B4-BE49-F238E27FC236}">
                      <a16:creationId xmlns:a16="http://schemas.microsoft.com/office/drawing/2014/main" id="{31E90FD9-926E-4145-ACE3-7F3ED4B55B83}"/>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3" name="Freeform: Shape 1122">
                  <a:extLst>
                    <a:ext uri="{FF2B5EF4-FFF2-40B4-BE49-F238E27FC236}">
                      <a16:creationId xmlns:a16="http://schemas.microsoft.com/office/drawing/2014/main" id="{7B309C2B-FCA3-402F-A5B3-210F7AF5AA5A}"/>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24" name="Freeform: Shape 1123">
                  <a:extLst>
                    <a:ext uri="{FF2B5EF4-FFF2-40B4-BE49-F238E27FC236}">
                      <a16:creationId xmlns:a16="http://schemas.microsoft.com/office/drawing/2014/main" id="{4ADDCB47-97B7-458F-A6A4-4F95053B0F8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1143" name="Rectangle 1142">
              <a:extLst>
                <a:ext uri="{FF2B5EF4-FFF2-40B4-BE49-F238E27FC236}">
                  <a16:creationId xmlns:a16="http://schemas.microsoft.com/office/drawing/2014/main" id="{4D54B003-7611-4143-B2D5-EC173B2CC751}"/>
                </a:ext>
              </a:extLst>
            </p:cNvPr>
            <p:cNvSpPr/>
            <p:nvPr/>
          </p:nvSpPr>
          <p:spPr>
            <a:xfrm flipH="1">
              <a:off x="14457057" y="535024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8" name="Rectangle 1147">
              <a:extLst>
                <a:ext uri="{FF2B5EF4-FFF2-40B4-BE49-F238E27FC236}">
                  <a16:creationId xmlns:a16="http://schemas.microsoft.com/office/drawing/2014/main" id="{4DB00FD8-F3E9-4A17-AB12-5E432B9C0A14}"/>
                </a:ext>
              </a:extLst>
            </p:cNvPr>
            <p:cNvSpPr/>
            <p:nvPr/>
          </p:nvSpPr>
          <p:spPr>
            <a:xfrm flipH="1">
              <a:off x="14457057" y="503468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49" name="Rectangle 1148">
              <a:extLst>
                <a:ext uri="{FF2B5EF4-FFF2-40B4-BE49-F238E27FC236}">
                  <a16:creationId xmlns:a16="http://schemas.microsoft.com/office/drawing/2014/main" id="{95BC3F85-E224-4FFE-BC06-1EFD813CCD3A}"/>
                </a:ext>
              </a:extLst>
            </p:cNvPr>
            <p:cNvSpPr/>
            <p:nvPr/>
          </p:nvSpPr>
          <p:spPr>
            <a:xfrm flipH="1">
              <a:off x="14457057" y="4755792"/>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50" name="Rectangle 1149">
              <a:extLst>
                <a:ext uri="{FF2B5EF4-FFF2-40B4-BE49-F238E27FC236}">
                  <a16:creationId xmlns:a16="http://schemas.microsoft.com/office/drawing/2014/main" id="{5DC59107-19E7-46D9-8BD4-3A480819A2D6}"/>
                </a:ext>
              </a:extLst>
            </p:cNvPr>
            <p:cNvSpPr/>
            <p:nvPr/>
          </p:nvSpPr>
          <p:spPr>
            <a:xfrm flipH="1">
              <a:off x="14457057" y="443250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3909D67A-7CB4-4C82-A872-A6594D205F07}"/>
                </a:ext>
              </a:extLst>
            </p:cNvPr>
            <p:cNvGrpSpPr/>
            <p:nvPr/>
          </p:nvGrpSpPr>
          <p:grpSpPr>
            <a:xfrm rot="420000" flipH="1">
              <a:off x="12589071" y="6204660"/>
              <a:ext cx="883969" cy="101303"/>
              <a:chOff x="12516606" y="8868982"/>
              <a:chExt cx="883969" cy="101303"/>
            </a:xfrm>
          </p:grpSpPr>
          <p:sp>
            <p:nvSpPr>
              <p:cNvPr id="994" name="Rectangle 23">
                <a:extLst>
                  <a:ext uri="{FF2B5EF4-FFF2-40B4-BE49-F238E27FC236}">
                    <a16:creationId xmlns:a16="http://schemas.microsoft.com/office/drawing/2014/main" id="{F321B003-7F2C-43D8-8E77-C0755C965084}"/>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Rectangle 23">
                <a:extLst>
                  <a:ext uri="{FF2B5EF4-FFF2-40B4-BE49-F238E27FC236}">
                    <a16:creationId xmlns:a16="http://schemas.microsoft.com/office/drawing/2014/main" id="{481642FD-C5DB-4059-A6DC-4B8CB53AD452}"/>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0" name="Group 49">
              <a:extLst>
                <a:ext uri="{FF2B5EF4-FFF2-40B4-BE49-F238E27FC236}">
                  <a16:creationId xmlns:a16="http://schemas.microsoft.com/office/drawing/2014/main" id="{9E03C83B-79A6-496B-8053-9BBF4336E58B}"/>
                </a:ext>
              </a:extLst>
            </p:cNvPr>
            <p:cNvGrpSpPr/>
            <p:nvPr/>
          </p:nvGrpSpPr>
          <p:grpSpPr>
            <a:xfrm>
              <a:off x="12668366" y="6296208"/>
              <a:ext cx="2523035" cy="409016"/>
              <a:chOff x="8770139" y="7594649"/>
              <a:chExt cx="2523035" cy="409016"/>
            </a:xfrm>
          </p:grpSpPr>
          <p:sp>
            <p:nvSpPr>
              <p:cNvPr id="38" name="Flowchart: Data 37">
                <a:extLst>
                  <a:ext uri="{FF2B5EF4-FFF2-40B4-BE49-F238E27FC236}">
                    <a16:creationId xmlns:a16="http://schemas.microsoft.com/office/drawing/2014/main" id="{423D1171-C76F-4043-A933-7E4FE9DADB12}"/>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95" name="Group 1194">
                <a:extLst>
                  <a:ext uri="{FF2B5EF4-FFF2-40B4-BE49-F238E27FC236}">
                    <a16:creationId xmlns:a16="http://schemas.microsoft.com/office/drawing/2014/main" id="{46D391DA-1C2C-4A94-B729-F24753C054C6}"/>
                  </a:ext>
                </a:extLst>
              </p:cNvPr>
              <p:cNvGrpSpPr/>
              <p:nvPr/>
            </p:nvGrpSpPr>
            <p:grpSpPr>
              <a:xfrm>
                <a:off x="9020745" y="7594649"/>
                <a:ext cx="539196" cy="273586"/>
                <a:chOff x="8304029" y="8827694"/>
                <a:chExt cx="539196" cy="273586"/>
              </a:xfrm>
            </p:grpSpPr>
            <p:grpSp>
              <p:nvGrpSpPr>
                <p:cNvPr id="1196" name="Group 1195">
                  <a:extLst>
                    <a:ext uri="{FF2B5EF4-FFF2-40B4-BE49-F238E27FC236}">
                      <a16:creationId xmlns:a16="http://schemas.microsoft.com/office/drawing/2014/main" id="{FAFD6DCC-CF60-44C1-87F3-4FE84DDF3AFF}"/>
                    </a:ext>
                  </a:extLst>
                </p:cNvPr>
                <p:cNvGrpSpPr>
                  <a:grpSpLocks noChangeAspect="1"/>
                </p:cNvGrpSpPr>
                <p:nvPr/>
              </p:nvGrpSpPr>
              <p:grpSpPr>
                <a:xfrm>
                  <a:off x="8327185" y="8873425"/>
                  <a:ext cx="469906" cy="226718"/>
                  <a:chOff x="7878776" y="8673173"/>
                  <a:chExt cx="912358" cy="440189"/>
                </a:xfrm>
              </p:grpSpPr>
              <p:sp>
                <p:nvSpPr>
                  <p:cNvPr id="1203" name="Oval 1202">
                    <a:extLst>
                      <a:ext uri="{FF2B5EF4-FFF2-40B4-BE49-F238E27FC236}">
                        <a16:creationId xmlns:a16="http://schemas.microsoft.com/office/drawing/2014/main" id="{C077B710-1068-4EF4-8F73-BA8566C3418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4" name="Cylinder 43">
                    <a:extLst>
                      <a:ext uri="{FF2B5EF4-FFF2-40B4-BE49-F238E27FC236}">
                        <a16:creationId xmlns:a16="http://schemas.microsoft.com/office/drawing/2014/main" id="{41E23C7E-E982-4F94-A793-DC5B1532DF2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5" name="Oval 1204">
                    <a:extLst>
                      <a:ext uri="{FF2B5EF4-FFF2-40B4-BE49-F238E27FC236}">
                        <a16:creationId xmlns:a16="http://schemas.microsoft.com/office/drawing/2014/main" id="{4EEE84A4-FC7E-4A6D-80BD-50C13DAAF78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7" name="Freeform: Shape 1196">
                  <a:extLst>
                    <a:ext uri="{FF2B5EF4-FFF2-40B4-BE49-F238E27FC236}">
                      <a16:creationId xmlns:a16="http://schemas.microsoft.com/office/drawing/2014/main" id="{1D5E9CFC-8C56-415B-B02A-7324EEC12C8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8" name="Freeform: Shape 1197">
                  <a:extLst>
                    <a:ext uri="{FF2B5EF4-FFF2-40B4-BE49-F238E27FC236}">
                      <a16:creationId xmlns:a16="http://schemas.microsoft.com/office/drawing/2014/main" id="{7ED47D17-7024-4044-9C0C-D3478BA155C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199" name="Group 1198">
                  <a:extLst>
                    <a:ext uri="{FF2B5EF4-FFF2-40B4-BE49-F238E27FC236}">
                      <a16:creationId xmlns:a16="http://schemas.microsoft.com/office/drawing/2014/main" id="{C920354E-6875-4523-9210-235B390BD149}"/>
                    </a:ext>
                  </a:extLst>
                </p:cNvPr>
                <p:cNvGrpSpPr/>
                <p:nvPr/>
              </p:nvGrpSpPr>
              <p:grpSpPr>
                <a:xfrm>
                  <a:off x="8304029" y="8827694"/>
                  <a:ext cx="539196" cy="273586"/>
                  <a:chOff x="8146733" y="8358897"/>
                  <a:chExt cx="539196" cy="273586"/>
                </a:xfrm>
              </p:grpSpPr>
              <p:sp>
                <p:nvSpPr>
                  <p:cNvPr id="1201" name="Oval 45">
                    <a:extLst>
                      <a:ext uri="{FF2B5EF4-FFF2-40B4-BE49-F238E27FC236}">
                        <a16:creationId xmlns:a16="http://schemas.microsoft.com/office/drawing/2014/main" id="{D0A3281F-D5E8-4F88-8BDD-BB81D847FD6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2" name="Freeform: Shape 1201">
                    <a:extLst>
                      <a:ext uri="{FF2B5EF4-FFF2-40B4-BE49-F238E27FC236}">
                        <a16:creationId xmlns:a16="http://schemas.microsoft.com/office/drawing/2014/main" id="{88D56C2F-8BAB-451E-8E99-9AD19A771CB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00" name="Freeform: Shape 1199">
                  <a:extLst>
                    <a:ext uri="{FF2B5EF4-FFF2-40B4-BE49-F238E27FC236}">
                      <a16:creationId xmlns:a16="http://schemas.microsoft.com/office/drawing/2014/main" id="{B021B4A2-9ABF-414E-8969-A4324A2E1B9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49" name="Group 48">
                <a:extLst>
                  <a:ext uri="{FF2B5EF4-FFF2-40B4-BE49-F238E27FC236}">
                    <a16:creationId xmlns:a16="http://schemas.microsoft.com/office/drawing/2014/main" id="{2AEDB8F3-0346-4AE9-AD7C-A89D672D1322}"/>
                  </a:ext>
                </a:extLst>
              </p:cNvPr>
              <p:cNvGrpSpPr/>
              <p:nvPr/>
            </p:nvGrpSpPr>
            <p:grpSpPr>
              <a:xfrm>
                <a:off x="8868625" y="7689717"/>
                <a:ext cx="539196" cy="273586"/>
                <a:chOff x="8304029" y="8827694"/>
                <a:chExt cx="539196" cy="273586"/>
              </a:xfrm>
            </p:grpSpPr>
            <p:grpSp>
              <p:nvGrpSpPr>
                <p:cNvPr id="45" name="Group 44">
                  <a:extLst>
                    <a:ext uri="{FF2B5EF4-FFF2-40B4-BE49-F238E27FC236}">
                      <a16:creationId xmlns:a16="http://schemas.microsoft.com/office/drawing/2014/main" id="{6AE47E9D-7560-473D-A24C-0585C5E703D3}"/>
                    </a:ext>
                  </a:extLst>
                </p:cNvPr>
                <p:cNvGrpSpPr>
                  <a:grpSpLocks noChangeAspect="1"/>
                </p:cNvGrpSpPr>
                <p:nvPr/>
              </p:nvGrpSpPr>
              <p:grpSpPr>
                <a:xfrm>
                  <a:off x="8327185" y="8873425"/>
                  <a:ext cx="469906" cy="226718"/>
                  <a:chOff x="7878776" y="8673173"/>
                  <a:chExt cx="912358" cy="440189"/>
                </a:xfrm>
              </p:grpSpPr>
              <p:sp>
                <p:nvSpPr>
                  <p:cNvPr id="1185" name="Oval 1184">
                    <a:extLst>
                      <a:ext uri="{FF2B5EF4-FFF2-40B4-BE49-F238E27FC236}">
                        <a16:creationId xmlns:a16="http://schemas.microsoft.com/office/drawing/2014/main" id="{E954A20B-ADA3-4F39-ADF1-BF65C52F08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 name="Cylinder 43">
                    <a:extLst>
                      <a:ext uri="{FF2B5EF4-FFF2-40B4-BE49-F238E27FC236}">
                        <a16:creationId xmlns:a16="http://schemas.microsoft.com/office/drawing/2014/main" id="{288B579F-DE3D-4E37-8275-371D08D6D65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83" name="Oval 1182">
                    <a:extLst>
                      <a:ext uri="{FF2B5EF4-FFF2-40B4-BE49-F238E27FC236}">
                        <a16:creationId xmlns:a16="http://schemas.microsoft.com/office/drawing/2014/main" id="{FA1CC22E-37E1-48B4-ABBF-03E774D1FC6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1" name="Freeform: Shape 1190">
                  <a:extLst>
                    <a:ext uri="{FF2B5EF4-FFF2-40B4-BE49-F238E27FC236}">
                      <a16:creationId xmlns:a16="http://schemas.microsoft.com/office/drawing/2014/main" id="{7B896610-74E9-488C-B7C6-01B080A13D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2" name="Freeform: Shape 1191">
                  <a:extLst>
                    <a:ext uri="{FF2B5EF4-FFF2-40B4-BE49-F238E27FC236}">
                      <a16:creationId xmlns:a16="http://schemas.microsoft.com/office/drawing/2014/main" id="{878F945E-5F87-4752-85C7-2B14F858A8B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8" name="Group 47">
                  <a:extLst>
                    <a:ext uri="{FF2B5EF4-FFF2-40B4-BE49-F238E27FC236}">
                      <a16:creationId xmlns:a16="http://schemas.microsoft.com/office/drawing/2014/main" id="{0C29284D-B4BB-440A-9264-1AE9D6BE0A1B}"/>
                    </a:ext>
                  </a:extLst>
                </p:cNvPr>
                <p:cNvGrpSpPr/>
                <p:nvPr/>
              </p:nvGrpSpPr>
              <p:grpSpPr>
                <a:xfrm>
                  <a:off x="8304029" y="8827694"/>
                  <a:ext cx="539196" cy="273586"/>
                  <a:chOff x="8146733" y="8358897"/>
                  <a:chExt cx="539196" cy="273586"/>
                </a:xfrm>
              </p:grpSpPr>
              <p:sp>
                <p:nvSpPr>
                  <p:cNvPr id="46" name="Oval 45">
                    <a:extLst>
                      <a:ext uri="{FF2B5EF4-FFF2-40B4-BE49-F238E27FC236}">
                        <a16:creationId xmlns:a16="http://schemas.microsoft.com/office/drawing/2014/main" id="{8A8409B6-1D34-4108-B62D-D41979016F8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193" name="Freeform: Shape 1192">
                    <a:extLst>
                      <a:ext uri="{FF2B5EF4-FFF2-40B4-BE49-F238E27FC236}">
                        <a16:creationId xmlns:a16="http://schemas.microsoft.com/office/drawing/2014/main" id="{9B130D63-FCF8-4914-938E-1ED13A124AE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194" name="Freeform: Shape 1193">
                  <a:extLst>
                    <a:ext uri="{FF2B5EF4-FFF2-40B4-BE49-F238E27FC236}">
                      <a16:creationId xmlns:a16="http://schemas.microsoft.com/office/drawing/2014/main" id="{087789FC-69BB-4A74-B1A4-969E2D426C9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06" name="Group 1205">
                <a:extLst>
                  <a:ext uri="{FF2B5EF4-FFF2-40B4-BE49-F238E27FC236}">
                    <a16:creationId xmlns:a16="http://schemas.microsoft.com/office/drawing/2014/main" id="{A0E0137E-478B-4E20-B0A3-0B7CF63A886E}"/>
                  </a:ext>
                </a:extLst>
              </p:cNvPr>
              <p:cNvGrpSpPr/>
              <p:nvPr/>
            </p:nvGrpSpPr>
            <p:grpSpPr>
              <a:xfrm>
                <a:off x="9370618" y="7607415"/>
                <a:ext cx="539196" cy="273586"/>
                <a:chOff x="8304029" y="8827694"/>
                <a:chExt cx="539196" cy="273586"/>
              </a:xfrm>
            </p:grpSpPr>
            <p:grpSp>
              <p:nvGrpSpPr>
                <p:cNvPr id="1207" name="Group 1206">
                  <a:extLst>
                    <a:ext uri="{FF2B5EF4-FFF2-40B4-BE49-F238E27FC236}">
                      <a16:creationId xmlns:a16="http://schemas.microsoft.com/office/drawing/2014/main" id="{EF3A908F-80A7-4DAF-9A69-384C5627D570}"/>
                    </a:ext>
                  </a:extLst>
                </p:cNvPr>
                <p:cNvGrpSpPr>
                  <a:grpSpLocks noChangeAspect="1"/>
                </p:cNvGrpSpPr>
                <p:nvPr/>
              </p:nvGrpSpPr>
              <p:grpSpPr>
                <a:xfrm>
                  <a:off x="8327185" y="8873425"/>
                  <a:ext cx="469906" cy="226718"/>
                  <a:chOff x="7878776" y="8673173"/>
                  <a:chExt cx="912358" cy="440189"/>
                </a:xfrm>
              </p:grpSpPr>
              <p:sp>
                <p:nvSpPr>
                  <p:cNvPr id="1214" name="Oval 1213">
                    <a:extLst>
                      <a:ext uri="{FF2B5EF4-FFF2-40B4-BE49-F238E27FC236}">
                        <a16:creationId xmlns:a16="http://schemas.microsoft.com/office/drawing/2014/main" id="{0E269FC0-30D4-40AF-99E6-D0C8CB7964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5" name="Cylinder 43">
                    <a:extLst>
                      <a:ext uri="{FF2B5EF4-FFF2-40B4-BE49-F238E27FC236}">
                        <a16:creationId xmlns:a16="http://schemas.microsoft.com/office/drawing/2014/main" id="{150DEAAB-2F54-4C5B-9EAE-E03A9E60783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6" name="Oval 1215">
                    <a:extLst>
                      <a:ext uri="{FF2B5EF4-FFF2-40B4-BE49-F238E27FC236}">
                        <a16:creationId xmlns:a16="http://schemas.microsoft.com/office/drawing/2014/main" id="{9D976A2F-4DCA-4E15-BC7A-B2D3FF9F3CD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08" name="Freeform: Shape 1207">
                  <a:extLst>
                    <a:ext uri="{FF2B5EF4-FFF2-40B4-BE49-F238E27FC236}">
                      <a16:creationId xmlns:a16="http://schemas.microsoft.com/office/drawing/2014/main" id="{D55E1169-F374-4382-B683-DEA0F4E3099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09" name="Freeform: Shape 1208">
                  <a:extLst>
                    <a:ext uri="{FF2B5EF4-FFF2-40B4-BE49-F238E27FC236}">
                      <a16:creationId xmlns:a16="http://schemas.microsoft.com/office/drawing/2014/main" id="{9EE36510-98AF-4E6A-B56E-0684EFB6C1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10" name="Group 1209">
                  <a:extLst>
                    <a:ext uri="{FF2B5EF4-FFF2-40B4-BE49-F238E27FC236}">
                      <a16:creationId xmlns:a16="http://schemas.microsoft.com/office/drawing/2014/main" id="{830E66CE-7484-46E7-8C8F-6110EC8ECB48}"/>
                    </a:ext>
                  </a:extLst>
                </p:cNvPr>
                <p:cNvGrpSpPr/>
                <p:nvPr/>
              </p:nvGrpSpPr>
              <p:grpSpPr>
                <a:xfrm>
                  <a:off x="8304029" y="8827694"/>
                  <a:ext cx="539196" cy="273586"/>
                  <a:chOff x="8146733" y="8358897"/>
                  <a:chExt cx="539196" cy="273586"/>
                </a:xfrm>
              </p:grpSpPr>
              <p:sp>
                <p:nvSpPr>
                  <p:cNvPr id="1212" name="Oval 45">
                    <a:extLst>
                      <a:ext uri="{FF2B5EF4-FFF2-40B4-BE49-F238E27FC236}">
                        <a16:creationId xmlns:a16="http://schemas.microsoft.com/office/drawing/2014/main" id="{20DA0BB3-B40C-4EC4-B971-396686B1B10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13" name="Freeform: Shape 1212">
                    <a:extLst>
                      <a:ext uri="{FF2B5EF4-FFF2-40B4-BE49-F238E27FC236}">
                        <a16:creationId xmlns:a16="http://schemas.microsoft.com/office/drawing/2014/main" id="{9743AB6E-5662-459D-806F-48638FC107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11" name="Freeform: Shape 1210">
                  <a:extLst>
                    <a:ext uri="{FF2B5EF4-FFF2-40B4-BE49-F238E27FC236}">
                      <a16:creationId xmlns:a16="http://schemas.microsoft.com/office/drawing/2014/main" id="{165E9F97-F735-4065-ABD0-6A6B1E1844B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17" name="Group 1216">
                <a:extLst>
                  <a:ext uri="{FF2B5EF4-FFF2-40B4-BE49-F238E27FC236}">
                    <a16:creationId xmlns:a16="http://schemas.microsoft.com/office/drawing/2014/main" id="{2ADB474C-34C0-4B4A-9FDE-D02164F36B05}"/>
                  </a:ext>
                </a:extLst>
              </p:cNvPr>
              <p:cNvGrpSpPr/>
              <p:nvPr/>
            </p:nvGrpSpPr>
            <p:grpSpPr>
              <a:xfrm>
                <a:off x="9827607" y="7620032"/>
                <a:ext cx="539196" cy="273586"/>
                <a:chOff x="8304029" y="8827694"/>
                <a:chExt cx="539196" cy="273586"/>
              </a:xfrm>
            </p:grpSpPr>
            <p:grpSp>
              <p:nvGrpSpPr>
                <p:cNvPr id="1218" name="Group 1217">
                  <a:extLst>
                    <a:ext uri="{FF2B5EF4-FFF2-40B4-BE49-F238E27FC236}">
                      <a16:creationId xmlns:a16="http://schemas.microsoft.com/office/drawing/2014/main" id="{1730FAFF-AEB7-46C6-B80D-FF3D1D74F504}"/>
                    </a:ext>
                  </a:extLst>
                </p:cNvPr>
                <p:cNvGrpSpPr>
                  <a:grpSpLocks noChangeAspect="1"/>
                </p:cNvGrpSpPr>
                <p:nvPr/>
              </p:nvGrpSpPr>
              <p:grpSpPr>
                <a:xfrm>
                  <a:off x="8327185" y="8873425"/>
                  <a:ext cx="469906" cy="226718"/>
                  <a:chOff x="7878776" y="8673173"/>
                  <a:chExt cx="912358" cy="440189"/>
                </a:xfrm>
              </p:grpSpPr>
              <p:sp>
                <p:nvSpPr>
                  <p:cNvPr id="1225" name="Oval 1224">
                    <a:extLst>
                      <a:ext uri="{FF2B5EF4-FFF2-40B4-BE49-F238E27FC236}">
                        <a16:creationId xmlns:a16="http://schemas.microsoft.com/office/drawing/2014/main" id="{974CAECB-79B0-4485-B68F-457C6D8679B1}"/>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6" name="Cylinder 43">
                    <a:extLst>
                      <a:ext uri="{FF2B5EF4-FFF2-40B4-BE49-F238E27FC236}">
                        <a16:creationId xmlns:a16="http://schemas.microsoft.com/office/drawing/2014/main" id="{E163408B-662E-4227-82F3-0897CAEB8C0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7" name="Oval 1226">
                    <a:extLst>
                      <a:ext uri="{FF2B5EF4-FFF2-40B4-BE49-F238E27FC236}">
                        <a16:creationId xmlns:a16="http://schemas.microsoft.com/office/drawing/2014/main" id="{23FB17CE-4974-470E-B6DE-57C38E907B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19" name="Freeform: Shape 1218">
                  <a:extLst>
                    <a:ext uri="{FF2B5EF4-FFF2-40B4-BE49-F238E27FC236}">
                      <a16:creationId xmlns:a16="http://schemas.microsoft.com/office/drawing/2014/main" id="{317F0D26-7DC5-441F-919F-B23DF494B3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0" name="Freeform: Shape 1219">
                  <a:extLst>
                    <a:ext uri="{FF2B5EF4-FFF2-40B4-BE49-F238E27FC236}">
                      <a16:creationId xmlns:a16="http://schemas.microsoft.com/office/drawing/2014/main" id="{01A1608C-169F-4A28-9E5F-88FC7241F867}"/>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21" name="Group 1220">
                  <a:extLst>
                    <a:ext uri="{FF2B5EF4-FFF2-40B4-BE49-F238E27FC236}">
                      <a16:creationId xmlns:a16="http://schemas.microsoft.com/office/drawing/2014/main" id="{A623B1F5-71D8-4262-9E72-D488526572DC}"/>
                    </a:ext>
                  </a:extLst>
                </p:cNvPr>
                <p:cNvGrpSpPr/>
                <p:nvPr/>
              </p:nvGrpSpPr>
              <p:grpSpPr>
                <a:xfrm>
                  <a:off x="8304029" y="8827694"/>
                  <a:ext cx="539196" cy="273586"/>
                  <a:chOff x="8146733" y="8358897"/>
                  <a:chExt cx="539196" cy="273586"/>
                </a:xfrm>
              </p:grpSpPr>
              <p:sp>
                <p:nvSpPr>
                  <p:cNvPr id="1223" name="Oval 45">
                    <a:extLst>
                      <a:ext uri="{FF2B5EF4-FFF2-40B4-BE49-F238E27FC236}">
                        <a16:creationId xmlns:a16="http://schemas.microsoft.com/office/drawing/2014/main" id="{DB2085AB-AB9C-41F9-9F7D-A842F4777AD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24" name="Freeform: Shape 1223">
                    <a:extLst>
                      <a:ext uri="{FF2B5EF4-FFF2-40B4-BE49-F238E27FC236}">
                        <a16:creationId xmlns:a16="http://schemas.microsoft.com/office/drawing/2014/main" id="{3DC312E9-B23B-40BC-BA48-DBB0079A7B5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22" name="Freeform: Shape 1221">
                  <a:extLst>
                    <a:ext uri="{FF2B5EF4-FFF2-40B4-BE49-F238E27FC236}">
                      <a16:creationId xmlns:a16="http://schemas.microsoft.com/office/drawing/2014/main" id="{E6CD25BC-50BD-46D2-9306-B94449B19BF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28" name="Group 1227">
                <a:extLst>
                  <a:ext uri="{FF2B5EF4-FFF2-40B4-BE49-F238E27FC236}">
                    <a16:creationId xmlns:a16="http://schemas.microsoft.com/office/drawing/2014/main" id="{2A7B943E-A024-41EB-B1F5-9936CAB4C12A}"/>
                  </a:ext>
                </a:extLst>
              </p:cNvPr>
              <p:cNvGrpSpPr/>
              <p:nvPr/>
            </p:nvGrpSpPr>
            <p:grpSpPr>
              <a:xfrm>
                <a:off x="10240212" y="7626411"/>
                <a:ext cx="539196" cy="273586"/>
                <a:chOff x="8304029" y="8827694"/>
                <a:chExt cx="539196" cy="273586"/>
              </a:xfrm>
            </p:grpSpPr>
            <p:grpSp>
              <p:nvGrpSpPr>
                <p:cNvPr id="1229" name="Group 1228">
                  <a:extLst>
                    <a:ext uri="{FF2B5EF4-FFF2-40B4-BE49-F238E27FC236}">
                      <a16:creationId xmlns:a16="http://schemas.microsoft.com/office/drawing/2014/main" id="{2177CC8B-4D69-4AEA-BAAA-BACB6269AFA5}"/>
                    </a:ext>
                  </a:extLst>
                </p:cNvPr>
                <p:cNvGrpSpPr>
                  <a:grpSpLocks noChangeAspect="1"/>
                </p:cNvGrpSpPr>
                <p:nvPr/>
              </p:nvGrpSpPr>
              <p:grpSpPr>
                <a:xfrm>
                  <a:off x="8327185" y="8873425"/>
                  <a:ext cx="469906" cy="226718"/>
                  <a:chOff x="7878776" y="8673173"/>
                  <a:chExt cx="912358" cy="440189"/>
                </a:xfrm>
              </p:grpSpPr>
              <p:sp>
                <p:nvSpPr>
                  <p:cNvPr id="1236" name="Oval 1235">
                    <a:extLst>
                      <a:ext uri="{FF2B5EF4-FFF2-40B4-BE49-F238E27FC236}">
                        <a16:creationId xmlns:a16="http://schemas.microsoft.com/office/drawing/2014/main" id="{E46DED70-7615-4248-814B-A4DDA249647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7" name="Cylinder 43">
                    <a:extLst>
                      <a:ext uri="{FF2B5EF4-FFF2-40B4-BE49-F238E27FC236}">
                        <a16:creationId xmlns:a16="http://schemas.microsoft.com/office/drawing/2014/main" id="{7F345C92-29C4-4462-BB01-685A76BE718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8" name="Oval 1237">
                    <a:extLst>
                      <a:ext uri="{FF2B5EF4-FFF2-40B4-BE49-F238E27FC236}">
                        <a16:creationId xmlns:a16="http://schemas.microsoft.com/office/drawing/2014/main" id="{3AE767EC-92EB-4E7D-892C-3FD7D39C0AE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30" name="Freeform: Shape 1229">
                  <a:extLst>
                    <a:ext uri="{FF2B5EF4-FFF2-40B4-BE49-F238E27FC236}">
                      <a16:creationId xmlns:a16="http://schemas.microsoft.com/office/drawing/2014/main" id="{D980D939-8B93-4A58-A77F-1239CBA49AA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1" name="Freeform: Shape 1230">
                  <a:extLst>
                    <a:ext uri="{FF2B5EF4-FFF2-40B4-BE49-F238E27FC236}">
                      <a16:creationId xmlns:a16="http://schemas.microsoft.com/office/drawing/2014/main" id="{5EFC53CE-D173-4D8C-A146-E0AFAB4942A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32" name="Group 1231">
                  <a:extLst>
                    <a:ext uri="{FF2B5EF4-FFF2-40B4-BE49-F238E27FC236}">
                      <a16:creationId xmlns:a16="http://schemas.microsoft.com/office/drawing/2014/main" id="{C8248420-AAB2-4524-9C40-D7403E6A5444}"/>
                    </a:ext>
                  </a:extLst>
                </p:cNvPr>
                <p:cNvGrpSpPr/>
                <p:nvPr/>
              </p:nvGrpSpPr>
              <p:grpSpPr>
                <a:xfrm>
                  <a:off x="8304029" y="8827694"/>
                  <a:ext cx="539196" cy="273586"/>
                  <a:chOff x="8146733" y="8358897"/>
                  <a:chExt cx="539196" cy="273586"/>
                </a:xfrm>
              </p:grpSpPr>
              <p:sp>
                <p:nvSpPr>
                  <p:cNvPr id="1234" name="Oval 45">
                    <a:extLst>
                      <a:ext uri="{FF2B5EF4-FFF2-40B4-BE49-F238E27FC236}">
                        <a16:creationId xmlns:a16="http://schemas.microsoft.com/office/drawing/2014/main" id="{21E1A1E6-41D0-4D5A-BB1B-7C56AFBF3196}"/>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35" name="Freeform: Shape 1234">
                    <a:extLst>
                      <a:ext uri="{FF2B5EF4-FFF2-40B4-BE49-F238E27FC236}">
                        <a16:creationId xmlns:a16="http://schemas.microsoft.com/office/drawing/2014/main" id="{2765C2FC-F997-4F7D-8D13-C58344A943F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33" name="Freeform: Shape 1232">
                  <a:extLst>
                    <a:ext uri="{FF2B5EF4-FFF2-40B4-BE49-F238E27FC236}">
                      <a16:creationId xmlns:a16="http://schemas.microsoft.com/office/drawing/2014/main" id="{EB819434-0572-4344-82AC-B7F76D7C7DC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39" name="Group 1238">
                <a:extLst>
                  <a:ext uri="{FF2B5EF4-FFF2-40B4-BE49-F238E27FC236}">
                    <a16:creationId xmlns:a16="http://schemas.microsoft.com/office/drawing/2014/main" id="{20932798-B959-4258-A5E6-569BDB205FD8}"/>
                  </a:ext>
                </a:extLst>
              </p:cNvPr>
              <p:cNvGrpSpPr/>
              <p:nvPr/>
            </p:nvGrpSpPr>
            <p:grpSpPr>
              <a:xfrm>
                <a:off x="10677828" y="7626411"/>
                <a:ext cx="539196" cy="273586"/>
                <a:chOff x="8304029" y="8827694"/>
                <a:chExt cx="539196" cy="273586"/>
              </a:xfrm>
            </p:grpSpPr>
            <p:grpSp>
              <p:nvGrpSpPr>
                <p:cNvPr id="1240" name="Group 1239">
                  <a:extLst>
                    <a:ext uri="{FF2B5EF4-FFF2-40B4-BE49-F238E27FC236}">
                      <a16:creationId xmlns:a16="http://schemas.microsoft.com/office/drawing/2014/main" id="{F71AC9AE-213E-4567-B81D-29AFABD71916}"/>
                    </a:ext>
                  </a:extLst>
                </p:cNvPr>
                <p:cNvGrpSpPr>
                  <a:grpSpLocks noChangeAspect="1"/>
                </p:cNvGrpSpPr>
                <p:nvPr/>
              </p:nvGrpSpPr>
              <p:grpSpPr>
                <a:xfrm>
                  <a:off x="8327185" y="8873425"/>
                  <a:ext cx="469906" cy="226718"/>
                  <a:chOff x="7878776" y="8673173"/>
                  <a:chExt cx="912358" cy="440189"/>
                </a:xfrm>
              </p:grpSpPr>
              <p:sp>
                <p:nvSpPr>
                  <p:cNvPr id="1247" name="Oval 1246">
                    <a:extLst>
                      <a:ext uri="{FF2B5EF4-FFF2-40B4-BE49-F238E27FC236}">
                        <a16:creationId xmlns:a16="http://schemas.microsoft.com/office/drawing/2014/main" id="{FAB39848-01B9-4F43-83DE-CA063FA0841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8" name="Cylinder 43">
                    <a:extLst>
                      <a:ext uri="{FF2B5EF4-FFF2-40B4-BE49-F238E27FC236}">
                        <a16:creationId xmlns:a16="http://schemas.microsoft.com/office/drawing/2014/main" id="{64C58654-AF19-4576-B090-8C4C49E0159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9" name="Oval 1248">
                    <a:extLst>
                      <a:ext uri="{FF2B5EF4-FFF2-40B4-BE49-F238E27FC236}">
                        <a16:creationId xmlns:a16="http://schemas.microsoft.com/office/drawing/2014/main" id="{EEEDC0A5-9D9B-4DA5-9D73-1A61891C46C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41" name="Freeform: Shape 1240">
                  <a:extLst>
                    <a:ext uri="{FF2B5EF4-FFF2-40B4-BE49-F238E27FC236}">
                      <a16:creationId xmlns:a16="http://schemas.microsoft.com/office/drawing/2014/main" id="{290A96C6-673D-41B5-BD36-1A44F34414F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2" name="Freeform: Shape 1241">
                  <a:extLst>
                    <a:ext uri="{FF2B5EF4-FFF2-40B4-BE49-F238E27FC236}">
                      <a16:creationId xmlns:a16="http://schemas.microsoft.com/office/drawing/2014/main" id="{C92F92B4-1639-4A97-B0E4-F19B9750F52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43" name="Group 1242">
                  <a:extLst>
                    <a:ext uri="{FF2B5EF4-FFF2-40B4-BE49-F238E27FC236}">
                      <a16:creationId xmlns:a16="http://schemas.microsoft.com/office/drawing/2014/main" id="{26DFA885-640C-4319-AC8B-7A4DF2863F9B}"/>
                    </a:ext>
                  </a:extLst>
                </p:cNvPr>
                <p:cNvGrpSpPr/>
                <p:nvPr/>
              </p:nvGrpSpPr>
              <p:grpSpPr>
                <a:xfrm>
                  <a:off x="8304029" y="8827694"/>
                  <a:ext cx="539196" cy="273586"/>
                  <a:chOff x="8146733" y="8358897"/>
                  <a:chExt cx="539196" cy="273586"/>
                </a:xfrm>
              </p:grpSpPr>
              <p:sp>
                <p:nvSpPr>
                  <p:cNvPr id="1245" name="Oval 45">
                    <a:extLst>
                      <a:ext uri="{FF2B5EF4-FFF2-40B4-BE49-F238E27FC236}">
                        <a16:creationId xmlns:a16="http://schemas.microsoft.com/office/drawing/2014/main" id="{0716A3E8-DA56-4527-B28B-E982EF1DF65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46" name="Freeform: Shape 1245">
                    <a:extLst>
                      <a:ext uri="{FF2B5EF4-FFF2-40B4-BE49-F238E27FC236}">
                        <a16:creationId xmlns:a16="http://schemas.microsoft.com/office/drawing/2014/main" id="{3AE77FC5-65F3-4461-ADE5-DB3A8713793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44" name="Freeform: Shape 1243">
                  <a:extLst>
                    <a:ext uri="{FF2B5EF4-FFF2-40B4-BE49-F238E27FC236}">
                      <a16:creationId xmlns:a16="http://schemas.microsoft.com/office/drawing/2014/main" id="{0866529E-EAC3-410E-A58F-2A189325CEE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50" name="Group 1249">
                <a:extLst>
                  <a:ext uri="{FF2B5EF4-FFF2-40B4-BE49-F238E27FC236}">
                    <a16:creationId xmlns:a16="http://schemas.microsoft.com/office/drawing/2014/main" id="{AA8DB787-D306-4B62-B07A-B5EB7D767F78}"/>
                  </a:ext>
                </a:extLst>
              </p:cNvPr>
              <p:cNvGrpSpPr/>
              <p:nvPr/>
            </p:nvGrpSpPr>
            <p:grpSpPr>
              <a:xfrm>
                <a:off x="9243539" y="7696084"/>
                <a:ext cx="539196" cy="273586"/>
                <a:chOff x="8304029" y="8827694"/>
                <a:chExt cx="539196" cy="273586"/>
              </a:xfrm>
            </p:grpSpPr>
            <p:grpSp>
              <p:nvGrpSpPr>
                <p:cNvPr id="1251" name="Group 1250">
                  <a:extLst>
                    <a:ext uri="{FF2B5EF4-FFF2-40B4-BE49-F238E27FC236}">
                      <a16:creationId xmlns:a16="http://schemas.microsoft.com/office/drawing/2014/main" id="{F09670DF-6E7D-4CA7-8802-1092878144A6}"/>
                    </a:ext>
                  </a:extLst>
                </p:cNvPr>
                <p:cNvGrpSpPr>
                  <a:grpSpLocks noChangeAspect="1"/>
                </p:cNvGrpSpPr>
                <p:nvPr/>
              </p:nvGrpSpPr>
              <p:grpSpPr>
                <a:xfrm>
                  <a:off x="8327185" y="8873425"/>
                  <a:ext cx="469906" cy="226718"/>
                  <a:chOff x="7878776" y="8673173"/>
                  <a:chExt cx="912358" cy="440189"/>
                </a:xfrm>
              </p:grpSpPr>
              <p:sp>
                <p:nvSpPr>
                  <p:cNvPr id="1258" name="Oval 1257">
                    <a:extLst>
                      <a:ext uri="{FF2B5EF4-FFF2-40B4-BE49-F238E27FC236}">
                        <a16:creationId xmlns:a16="http://schemas.microsoft.com/office/drawing/2014/main" id="{CD036814-3D66-46E9-9ACD-06B9CA644A3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9" name="Cylinder 43">
                    <a:extLst>
                      <a:ext uri="{FF2B5EF4-FFF2-40B4-BE49-F238E27FC236}">
                        <a16:creationId xmlns:a16="http://schemas.microsoft.com/office/drawing/2014/main" id="{B94F1177-DE6A-49DE-B61A-4C412C9281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0" name="Oval 1259">
                    <a:extLst>
                      <a:ext uri="{FF2B5EF4-FFF2-40B4-BE49-F238E27FC236}">
                        <a16:creationId xmlns:a16="http://schemas.microsoft.com/office/drawing/2014/main" id="{2815B4B4-5628-4E4D-B035-9D9CBB45D03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2" name="Freeform: Shape 1251">
                  <a:extLst>
                    <a:ext uri="{FF2B5EF4-FFF2-40B4-BE49-F238E27FC236}">
                      <a16:creationId xmlns:a16="http://schemas.microsoft.com/office/drawing/2014/main" id="{BAF3BD8D-B692-46C9-A27F-8CAB5C53854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3" name="Freeform: Shape 1252">
                  <a:extLst>
                    <a:ext uri="{FF2B5EF4-FFF2-40B4-BE49-F238E27FC236}">
                      <a16:creationId xmlns:a16="http://schemas.microsoft.com/office/drawing/2014/main" id="{618E9EC3-B0A2-470D-819C-08C0B34B526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54" name="Group 1253">
                  <a:extLst>
                    <a:ext uri="{FF2B5EF4-FFF2-40B4-BE49-F238E27FC236}">
                      <a16:creationId xmlns:a16="http://schemas.microsoft.com/office/drawing/2014/main" id="{1386046D-44D3-4476-B454-3410F211BBE6}"/>
                    </a:ext>
                  </a:extLst>
                </p:cNvPr>
                <p:cNvGrpSpPr/>
                <p:nvPr/>
              </p:nvGrpSpPr>
              <p:grpSpPr>
                <a:xfrm>
                  <a:off x="8304029" y="8827694"/>
                  <a:ext cx="539196" cy="273586"/>
                  <a:chOff x="8146733" y="8358897"/>
                  <a:chExt cx="539196" cy="273586"/>
                </a:xfrm>
              </p:grpSpPr>
              <p:sp>
                <p:nvSpPr>
                  <p:cNvPr id="1256" name="Oval 45">
                    <a:extLst>
                      <a:ext uri="{FF2B5EF4-FFF2-40B4-BE49-F238E27FC236}">
                        <a16:creationId xmlns:a16="http://schemas.microsoft.com/office/drawing/2014/main" id="{A9E5293C-5A2D-4E67-BD77-34DE601D8BD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57" name="Freeform: Shape 1256">
                    <a:extLst>
                      <a:ext uri="{FF2B5EF4-FFF2-40B4-BE49-F238E27FC236}">
                        <a16:creationId xmlns:a16="http://schemas.microsoft.com/office/drawing/2014/main" id="{CEBBD3DD-D8C8-4D68-8B96-23C44DF8CDD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55" name="Freeform: Shape 1254">
                  <a:extLst>
                    <a:ext uri="{FF2B5EF4-FFF2-40B4-BE49-F238E27FC236}">
                      <a16:creationId xmlns:a16="http://schemas.microsoft.com/office/drawing/2014/main" id="{E479F6DB-FA00-46AA-8FFC-D4DBBCE44E0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72" name="Group 1271">
                <a:extLst>
                  <a:ext uri="{FF2B5EF4-FFF2-40B4-BE49-F238E27FC236}">
                    <a16:creationId xmlns:a16="http://schemas.microsoft.com/office/drawing/2014/main" id="{D7033C1F-4FD4-4414-88E8-6E98268A9E7B}"/>
                  </a:ext>
                </a:extLst>
              </p:cNvPr>
              <p:cNvGrpSpPr/>
              <p:nvPr/>
            </p:nvGrpSpPr>
            <p:grpSpPr>
              <a:xfrm>
                <a:off x="10145225" y="7704011"/>
                <a:ext cx="539196" cy="273586"/>
                <a:chOff x="8304029" y="8827694"/>
                <a:chExt cx="539196" cy="273586"/>
              </a:xfrm>
            </p:grpSpPr>
            <p:grpSp>
              <p:nvGrpSpPr>
                <p:cNvPr id="1273" name="Group 1272">
                  <a:extLst>
                    <a:ext uri="{FF2B5EF4-FFF2-40B4-BE49-F238E27FC236}">
                      <a16:creationId xmlns:a16="http://schemas.microsoft.com/office/drawing/2014/main" id="{4CF963F1-1450-4BAD-811C-46A7F2893F9C}"/>
                    </a:ext>
                  </a:extLst>
                </p:cNvPr>
                <p:cNvGrpSpPr>
                  <a:grpSpLocks noChangeAspect="1"/>
                </p:cNvGrpSpPr>
                <p:nvPr/>
              </p:nvGrpSpPr>
              <p:grpSpPr>
                <a:xfrm>
                  <a:off x="8327185" y="8873425"/>
                  <a:ext cx="469906" cy="226718"/>
                  <a:chOff x="7878776" y="8673173"/>
                  <a:chExt cx="912358" cy="440189"/>
                </a:xfrm>
              </p:grpSpPr>
              <p:sp>
                <p:nvSpPr>
                  <p:cNvPr id="1280" name="Oval 1279">
                    <a:extLst>
                      <a:ext uri="{FF2B5EF4-FFF2-40B4-BE49-F238E27FC236}">
                        <a16:creationId xmlns:a16="http://schemas.microsoft.com/office/drawing/2014/main" id="{DBF32950-63DF-4A75-A357-9BCB7CDB74F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1" name="Cylinder 43">
                    <a:extLst>
                      <a:ext uri="{FF2B5EF4-FFF2-40B4-BE49-F238E27FC236}">
                        <a16:creationId xmlns:a16="http://schemas.microsoft.com/office/drawing/2014/main" id="{6AE19E8D-F821-48DF-B889-BE5A98CDD95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2" name="Oval 1281">
                    <a:extLst>
                      <a:ext uri="{FF2B5EF4-FFF2-40B4-BE49-F238E27FC236}">
                        <a16:creationId xmlns:a16="http://schemas.microsoft.com/office/drawing/2014/main" id="{53FACBD6-EB77-4542-9BDC-800CBBECDDB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74" name="Freeform: Shape 1273">
                  <a:extLst>
                    <a:ext uri="{FF2B5EF4-FFF2-40B4-BE49-F238E27FC236}">
                      <a16:creationId xmlns:a16="http://schemas.microsoft.com/office/drawing/2014/main" id="{6BC16A50-41CB-4429-A0EA-BB575F319D1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5" name="Freeform: Shape 1274">
                  <a:extLst>
                    <a:ext uri="{FF2B5EF4-FFF2-40B4-BE49-F238E27FC236}">
                      <a16:creationId xmlns:a16="http://schemas.microsoft.com/office/drawing/2014/main" id="{23CECBE1-62F8-43B7-98C1-0BDDEDDC7C0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76" name="Group 1275">
                  <a:extLst>
                    <a:ext uri="{FF2B5EF4-FFF2-40B4-BE49-F238E27FC236}">
                      <a16:creationId xmlns:a16="http://schemas.microsoft.com/office/drawing/2014/main" id="{7E87AD05-B738-4F03-8AFF-BF5E0F200D71}"/>
                    </a:ext>
                  </a:extLst>
                </p:cNvPr>
                <p:cNvGrpSpPr/>
                <p:nvPr/>
              </p:nvGrpSpPr>
              <p:grpSpPr>
                <a:xfrm>
                  <a:off x="8304029" y="8827694"/>
                  <a:ext cx="539196" cy="273586"/>
                  <a:chOff x="8146733" y="8358897"/>
                  <a:chExt cx="539196" cy="273586"/>
                </a:xfrm>
              </p:grpSpPr>
              <p:sp>
                <p:nvSpPr>
                  <p:cNvPr id="1278" name="Oval 45">
                    <a:extLst>
                      <a:ext uri="{FF2B5EF4-FFF2-40B4-BE49-F238E27FC236}">
                        <a16:creationId xmlns:a16="http://schemas.microsoft.com/office/drawing/2014/main" id="{2809E75E-8B4B-4195-8CE1-67DD914E880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9" name="Freeform: Shape 1278">
                    <a:extLst>
                      <a:ext uri="{FF2B5EF4-FFF2-40B4-BE49-F238E27FC236}">
                        <a16:creationId xmlns:a16="http://schemas.microsoft.com/office/drawing/2014/main" id="{70A6D340-7B4F-43ED-B86D-5DF61D13BD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77" name="Freeform: Shape 1276">
                  <a:extLst>
                    <a:ext uri="{FF2B5EF4-FFF2-40B4-BE49-F238E27FC236}">
                      <a16:creationId xmlns:a16="http://schemas.microsoft.com/office/drawing/2014/main" id="{3CBE48E7-8A4D-4906-95CC-8D9BF6158C3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61" name="Group 1260">
                <a:extLst>
                  <a:ext uri="{FF2B5EF4-FFF2-40B4-BE49-F238E27FC236}">
                    <a16:creationId xmlns:a16="http://schemas.microsoft.com/office/drawing/2014/main" id="{DC0E128D-D263-4B23-905B-ACEA7595FC47}"/>
                  </a:ext>
                </a:extLst>
              </p:cNvPr>
              <p:cNvGrpSpPr/>
              <p:nvPr/>
            </p:nvGrpSpPr>
            <p:grpSpPr>
              <a:xfrm>
                <a:off x="9694382" y="7715122"/>
                <a:ext cx="539196" cy="273586"/>
                <a:chOff x="8304029" y="8827694"/>
                <a:chExt cx="539196" cy="273586"/>
              </a:xfrm>
            </p:grpSpPr>
            <p:grpSp>
              <p:nvGrpSpPr>
                <p:cNvPr id="1262" name="Group 1261">
                  <a:extLst>
                    <a:ext uri="{FF2B5EF4-FFF2-40B4-BE49-F238E27FC236}">
                      <a16:creationId xmlns:a16="http://schemas.microsoft.com/office/drawing/2014/main" id="{A4883F90-ED7A-4FDF-96CE-7C41BA36D2BE}"/>
                    </a:ext>
                  </a:extLst>
                </p:cNvPr>
                <p:cNvGrpSpPr>
                  <a:grpSpLocks noChangeAspect="1"/>
                </p:cNvGrpSpPr>
                <p:nvPr/>
              </p:nvGrpSpPr>
              <p:grpSpPr>
                <a:xfrm>
                  <a:off x="8327185" y="8873425"/>
                  <a:ext cx="469906" cy="226718"/>
                  <a:chOff x="7878776" y="8673173"/>
                  <a:chExt cx="912358" cy="440189"/>
                </a:xfrm>
              </p:grpSpPr>
              <p:sp>
                <p:nvSpPr>
                  <p:cNvPr id="1269" name="Oval 1268">
                    <a:extLst>
                      <a:ext uri="{FF2B5EF4-FFF2-40B4-BE49-F238E27FC236}">
                        <a16:creationId xmlns:a16="http://schemas.microsoft.com/office/drawing/2014/main" id="{11BBCCFA-69AC-4814-924E-1CD1E0C5410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0" name="Cylinder 43">
                    <a:extLst>
                      <a:ext uri="{FF2B5EF4-FFF2-40B4-BE49-F238E27FC236}">
                        <a16:creationId xmlns:a16="http://schemas.microsoft.com/office/drawing/2014/main" id="{BE8BD803-3DFA-4882-93D9-B6EBB54EDAC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71" name="Oval 1270">
                    <a:extLst>
                      <a:ext uri="{FF2B5EF4-FFF2-40B4-BE49-F238E27FC236}">
                        <a16:creationId xmlns:a16="http://schemas.microsoft.com/office/drawing/2014/main" id="{268AA4C1-0CAE-4F72-B023-8A26E5D3849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63" name="Freeform: Shape 1262">
                  <a:extLst>
                    <a:ext uri="{FF2B5EF4-FFF2-40B4-BE49-F238E27FC236}">
                      <a16:creationId xmlns:a16="http://schemas.microsoft.com/office/drawing/2014/main" id="{914A04D2-4170-4038-8990-9B4401655A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4" name="Freeform: Shape 1263">
                  <a:extLst>
                    <a:ext uri="{FF2B5EF4-FFF2-40B4-BE49-F238E27FC236}">
                      <a16:creationId xmlns:a16="http://schemas.microsoft.com/office/drawing/2014/main" id="{06122E9A-2202-45DC-8D6E-CB0C98C4B2D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65" name="Group 1264">
                  <a:extLst>
                    <a:ext uri="{FF2B5EF4-FFF2-40B4-BE49-F238E27FC236}">
                      <a16:creationId xmlns:a16="http://schemas.microsoft.com/office/drawing/2014/main" id="{06F2C066-AD6E-4E68-B15F-1B2CB6C0F5F8}"/>
                    </a:ext>
                  </a:extLst>
                </p:cNvPr>
                <p:cNvGrpSpPr/>
                <p:nvPr/>
              </p:nvGrpSpPr>
              <p:grpSpPr>
                <a:xfrm>
                  <a:off x="8304029" y="8827694"/>
                  <a:ext cx="539196" cy="273586"/>
                  <a:chOff x="8146733" y="8358897"/>
                  <a:chExt cx="539196" cy="273586"/>
                </a:xfrm>
              </p:grpSpPr>
              <p:sp>
                <p:nvSpPr>
                  <p:cNvPr id="1267" name="Oval 45">
                    <a:extLst>
                      <a:ext uri="{FF2B5EF4-FFF2-40B4-BE49-F238E27FC236}">
                        <a16:creationId xmlns:a16="http://schemas.microsoft.com/office/drawing/2014/main" id="{A597F698-1930-4E6A-A4FD-B10EE280E5F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68" name="Freeform: Shape 1267">
                    <a:extLst>
                      <a:ext uri="{FF2B5EF4-FFF2-40B4-BE49-F238E27FC236}">
                        <a16:creationId xmlns:a16="http://schemas.microsoft.com/office/drawing/2014/main" id="{22AF857A-6EB7-42BF-8EBE-D23AC2821C3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66" name="Freeform: Shape 1265">
                  <a:extLst>
                    <a:ext uri="{FF2B5EF4-FFF2-40B4-BE49-F238E27FC236}">
                      <a16:creationId xmlns:a16="http://schemas.microsoft.com/office/drawing/2014/main" id="{D34903AF-4566-408D-B9E3-88A926D9DB7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83" name="Group 1282">
                <a:extLst>
                  <a:ext uri="{FF2B5EF4-FFF2-40B4-BE49-F238E27FC236}">
                    <a16:creationId xmlns:a16="http://schemas.microsoft.com/office/drawing/2014/main" id="{42DDBB57-662C-47A0-B39F-7DBD699995CC}"/>
                  </a:ext>
                </a:extLst>
              </p:cNvPr>
              <p:cNvGrpSpPr/>
              <p:nvPr/>
            </p:nvGrpSpPr>
            <p:grpSpPr>
              <a:xfrm>
                <a:off x="10482818" y="7708039"/>
                <a:ext cx="539196" cy="273586"/>
                <a:chOff x="8304029" y="8827694"/>
                <a:chExt cx="539196" cy="273586"/>
              </a:xfrm>
            </p:grpSpPr>
            <p:grpSp>
              <p:nvGrpSpPr>
                <p:cNvPr id="1284" name="Group 1283">
                  <a:extLst>
                    <a:ext uri="{FF2B5EF4-FFF2-40B4-BE49-F238E27FC236}">
                      <a16:creationId xmlns:a16="http://schemas.microsoft.com/office/drawing/2014/main" id="{B75EAAB9-719B-4565-98B1-D9C44D7B7D76}"/>
                    </a:ext>
                  </a:extLst>
                </p:cNvPr>
                <p:cNvGrpSpPr>
                  <a:grpSpLocks noChangeAspect="1"/>
                </p:cNvGrpSpPr>
                <p:nvPr/>
              </p:nvGrpSpPr>
              <p:grpSpPr>
                <a:xfrm>
                  <a:off x="8327185" y="8873425"/>
                  <a:ext cx="469906" cy="226718"/>
                  <a:chOff x="7878776" y="8673173"/>
                  <a:chExt cx="912358" cy="440189"/>
                </a:xfrm>
              </p:grpSpPr>
              <p:sp>
                <p:nvSpPr>
                  <p:cNvPr id="1291" name="Oval 1290">
                    <a:extLst>
                      <a:ext uri="{FF2B5EF4-FFF2-40B4-BE49-F238E27FC236}">
                        <a16:creationId xmlns:a16="http://schemas.microsoft.com/office/drawing/2014/main" id="{D2C0BE48-AAAA-442A-BC90-3F0C57F1AD6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2" name="Cylinder 43">
                    <a:extLst>
                      <a:ext uri="{FF2B5EF4-FFF2-40B4-BE49-F238E27FC236}">
                        <a16:creationId xmlns:a16="http://schemas.microsoft.com/office/drawing/2014/main" id="{29E35F30-45F1-4AEB-B48A-E1C47297537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3" name="Oval 1292">
                    <a:extLst>
                      <a:ext uri="{FF2B5EF4-FFF2-40B4-BE49-F238E27FC236}">
                        <a16:creationId xmlns:a16="http://schemas.microsoft.com/office/drawing/2014/main" id="{0CDB7517-949B-49C1-81C5-C7E3AB34FD4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85" name="Freeform: Shape 1284">
                  <a:extLst>
                    <a:ext uri="{FF2B5EF4-FFF2-40B4-BE49-F238E27FC236}">
                      <a16:creationId xmlns:a16="http://schemas.microsoft.com/office/drawing/2014/main" id="{ED21D061-2944-4B4D-9E59-5FE56CD1616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86" name="Freeform: Shape 1285">
                  <a:extLst>
                    <a:ext uri="{FF2B5EF4-FFF2-40B4-BE49-F238E27FC236}">
                      <a16:creationId xmlns:a16="http://schemas.microsoft.com/office/drawing/2014/main" id="{29E97FDA-48A1-4BFC-8F18-64022B9B116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87" name="Group 1286">
                  <a:extLst>
                    <a:ext uri="{FF2B5EF4-FFF2-40B4-BE49-F238E27FC236}">
                      <a16:creationId xmlns:a16="http://schemas.microsoft.com/office/drawing/2014/main" id="{56198D99-174D-48BF-8001-343951E4AF3B}"/>
                    </a:ext>
                  </a:extLst>
                </p:cNvPr>
                <p:cNvGrpSpPr/>
                <p:nvPr/>
              </p:nvGrpSpPr>
              <p:grpSpPr>
                <a:xfrm>
                  <a:off x="8304029" y="8827694"/>
                  <a:ext cx="539196" cy="273586"/>
                  <a:chOff x="8146733" y="8358897"/>
                  <a:chExt cx="539196" cy="273586"/>
                </a:xfrm>
              </p:grpSpPr>
              <p:sp>
                <p:nvSpPr>
                  <p:cNvPr id="1289" name="Oval 45">
                    <a:extLst>
                      <a:ext uri="{FF2B5EF4-FFF2-40B4-BE49-F238E27FC236}">
                        <a16:creationId xmlns:a16="http://schemas.microsoft.com/office/drawing/2014/main" id="{A3B2C10A-11AA-4406-ABB9-A0ED3908B60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290" name="Freeform: Shape 1289">
                    <a:extLst>
                      <a:ext uri="{FF2B5EF4-FFF2-40B4-BE49-F238E27FC236}">
                        <a16:creationId xmlns:a16="http://schemas.microsoft.com/office/drawing/2014/main" id="{6E4072A1-9AFE-440A-9D23-33A56D16A07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288" name="Freeform: Shape 1287">
                  <a:extLst>
                    <a:ext uri="{FF2B5EF4-FFF2-40B4-BE49-F238E27FC236}">
                      <a16:creationId xmlns:a16="http://schemas.microsoft.com/office/drawing/2014/main" id="{FCEACAE5-AF7C-4F2F-90D3-36EC397F4E5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294" name="Group 1293">
              <a:extLst>
                <a:ext uri="{FF2B5EF4-FFF2-40B4-BE49-F238E27FC236}">
                  <a16:creationId xmlns:a16="http://schemas.microsoft.com/office/drawing/2014/main" id="{35BFC393-AC0A-4338-80A3-4FD1B5887491}"/>
                </a:ext>
              </a:extLst>
            </p:cNvPr>
            <p:cNvGrpSpPr/>
            <p:nvPr/>
          </p:nvGrpSpPr>
          <p:grpSpPr>
            <a:xfrm>
              <a:off x="12610566" y="5912593"/>
              <a:ext cx="2523035" cy="409016"/>
              <a:chOff x="8770139" y="7594649"/>
              <a:chExt cx="2523035" cy="409016"/>
            </a:xfrm>
          </p:grpSpPr>
          <p:sp>
            <p:nvSpPr>
              <p:cNvPr id="1295" name="Flowchart: Data 1294">
                <a:extLst>
                  <a:ext uri="{FF2B5EF4-FFF2-40B4-BE49-F238E27FC236}">
                    <a16:creationId xmlns:a16="http://schemas.microsoft.com/office/drawing/2014/main" id="{A518F5E8-B915-484C-BB02-5189CF3440B8}"/>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96" name="Group 1295">
                <a:extLst>
                  <a:ext uri="{FF2B5EF4-FFF2-40B4-BE49-F238E27FC236}">
                    <a16:creationId xmlns:a16="http://schemas.microsoft.com/office/drawing/2014/main" id="{274ACD79-3383-4560-97F8-E462AC92E7B2}"/>
                  </a:ext>
                </a:extLst>
              </p:cNvPr>
              <p:cNvGrpSpPr/>
              <p:nvPr/>
            </p:nvGrpSpPr>
            <p:grpSpPr>
              <a:xfrm>
                <a:off x="9020745" y="7594649"/>
                <a:ext cx="539196" cy="273586"/>
                <a:chOff x="8304029" y="8827694"/>
                <a:chExt cx="539196" cy="273586"/>
              </a:xfrm>
            </p:grpSpPr>
            <p:grpSp>
              <p:nvGrpSpPr>
                <p:cNvPr id="1396" name="Group 1395">
                  <a:extLst>
                    <a:ext uri="{FF2B5EF4-FFF2-40B4-BE49-F238E27FC236}">
                      <a16:creationId xmlns:a16="http://schemas.microsoft.com/office/drawing/2014/main" id="{A73B94DE-C1BA-476D-A5B4-9C7B5DA55830}"/>
                    </a:ext>
                  </a:extLst>
                </p:cNvPr>
                <p:cNvGrpSpPr>
                  <a:grpSpLocks noChangeAspect="1"/>
                </p:cNvGrpSpPr>
                <p:nvPr/>
              </p:nvGrpSpPr>
              <p:grpSpPr>
                <a:xfrm>
                  <a:off x="8327185" y="8873425"/>
                  <a:ext cx="469906" cy="226718"/>
                  <a:chOff x="7878776" y="8673173"/>
                  <a:chExt cx="912358" cy="440189"/>
                </a:xfrm>
              </p:grpSpPr>
              <p:sp>
                <p:nvSpPr>
                  <p:cNvPr id="1403" name="Oval 1402">
                    <a:extLst>
                      <a:ext uri="{FF2B5EF4-FFF2-40B4-BE49-F238E27FC236}">
                        <a16:creationId xmlns:a16="http://schemas.microsoft.com/office/drawing/2014/main" id="{8E59C9AC-F85C-46D4-A995-ACE59A8C544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4" name="Cylinder 43">
                    <a:extLst>
                      <a:ext uri="{FF2B5EF4-FFF2-40B4-BE49-F238E27FC236}">
                        <a16:creationId xmlns:a16="http://schemas.microsoft.com/office/drawing/2014/main" id="{B1951262-E53D-4B40-AF57-864C1C80011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5" name="Oval 1404">
                    <a:extLst>
                      <a:ext uri="{FF2B5EF4-FFF2-40B4-BE49-F238E27FC236}">
                        <a16:creationId xmlns:a16="http://schemas.microsoft.com/office/drawing/2014/main" id="{ACAA376C-548F-4CE0-9CBA-E0712CBC213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97" name="Freeform: Shape 1396">
                  <a:extLst>
                    <a:ext uri="{FF2B5EF4-FFF2-40B4-BE49-F238E27FC236}">
                      <a16:creationId xmlns:a16="http://schemas.microsoft.com/office/drawing/2014/main" id="{5B5D6E17-5B7F-48E4-9B77-C6346CEA110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8" name="Freeform: Shape 1397">
                  <a:extLst>
                    <a:ext uri="{FF2B5EF4-FFF2-40B4-BE49-F238E27FC236}">
                      <a16:creationId xmlns:a16="http://schemas.microsoft.com/office/drawing/2014/main" id="{344245A5-2C83-479C-ADDA-303EFDC2E15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99" name="Group 1398">
                  <a:extLst>
                    <a:ext uri="{FF2B5EF4-FFF2-40B4-BE49-F238E27FC236}">
                      <a16:creationId xmlns:a16="http://schemas.microsoft.com/office/drawing/2014/main" id="{98CC66C9-97DC-4556-B46E-060ADE39F619}"/>
                    </a:ext>
                  </a:extLst>
                </p:cNvPr>
                <p:cNvGrpSpPr/>
                <p:nvPr/>
              </p:nvGrpSpPr>
              <p:grpSpPr>
                <a:xfrm>
                  <a:off x="8304029" y="8827694"/>
                  <a:ext cx="539196" cy="273586"/>
                  <a:chOff x="8146733" y="8358897"/>
                  <a:chExt cx="539196" cy="273586"/>
                </a:xfrm>
              </p:grpSpPr>
              <p:sp>
                <p:nvSpPr>
                  <p:cNvPr id="1401" name="Oval 45">
                    <a:extLst>
                      <a:ext uri="{FF2B5EF4-FFF2-40B4-BE49-F238E27FC236}">
                        <a16:creationId xmlns:a16="http://schemas.microsoft.com/office/drawing/2014/main" id="{BD1F8FF5-BDE6-4621-BA64-96F0436CE20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02" name="Freeform: Shape 1401">
                    <a:extLst>
                      <a:ext uri="{FF2B5EF4-FFF2-40B4-BE49-F238E27FC236}">
                        <a16:creationId xmlns:a16="http://schemas.microsoft.com/office/drawing/2014/main" id="{10DF77C6-36EC-432A-979C-75F7837406A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00" name="Freeform: Shape 1399">
                  <a:extLst>
                    <a:ext uri="{FF2B5EF4-FFF2-40B4-BE49-F238E27FC236}">
                      <a16:creationId xmlns:a16="http://schemas.microsoft.com/office/drawing/2014/main" id="{38B6D6D8-C6F5-4660-A3D8-6DE7171318B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7" name="Group 1296">
                <a:extLst>
                  <a:ext uri="{FF2B5EF4-FFF2-40B4-BE49-F238E27FC236}">
                    <a16:creationId xmlns:a16="http://schemas.microsoft.com/office/drawing/2014/main" id="{346DF0BB-5FFD-4A4F-8022-014F5848B19B}"/>
                  </a:ext>
                </a:extLst>
              </p:cNvPr>
              <p:cNvGrpSpPr/>
              <p:nvPr/>
            </p:nvGrpSpPr>
            <p:grpSpPr>
              <a:xfrm>
                <a:off x="8868625" y="7689717"/>
                <a:ext cx="539196" cy="273586"/>
                <a:chOff x="8304029" y="8827694"/>
                <a:chExt cx="539196" cy="273586"/>
              </a:xfrm>
            </p:grpSpPr>
            <p:grpSp>
              <p:nvGrpSpPr>
                <p:cNvPr id="1386" name="Group 1385">
                  <a:extLst>
                    <a:ext uri="{FF2B5EF4-FFF2-40B4-BE49-F238E27FC236}">
                      <a16:creationId xmlns:a16="http://schemas.microsoft.com/office/drawing/2014/main" id="{A9FF7337-2C4F-4EE8-9CE8-CC61826027FE}"/>
                    </a:ext>
                  </a:extLst>
                </p:cNvPr>
                <p:cNvGrpSpPr>
                  <a:grpSpLocks noChangeAspect="1"/>
                </p:cNvGrpSpPr>
                <p:nvPr/>
              </p:nvGrpSpPr>
              <p:grpSpPr>
                <a:xfrm>
                  <a:off x="8327185" y="8873425"/>
                  <a:ext cx="469906" cy="226718"/>
                  <a:chOff x="7878776" y="8673173"/>
                  <a:chExt cx="912358" cy="440189"/>
                </a:xfrm>
              </p:grpSpPr>
              <p:sp>
                <p:nvSpPr>
                  <p:cNvPr id="1393" name="Oval 1392">
                    <a:extLst>
                      <a:ext uri="{FF2B5EF4-FFF2-40B4-BE49-F238E27FC236}">
                        <a16:creationId xmlns:a16="http://schemas.microsoft.com/office/drawing/2014/main" id="{0F28C2F9-26A9-4B22-8B37-F29445E65C8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4" name="Cylinder 43">
                    <a:extLst>
                      <a:ext uri="{FF2B5EF4-FFF2-40B4-BE49-F238E27FC236}">
                        <a16:creationId xmlns:a16="http://schemas.microsoft.com/office/drawing/2014/main" id="{85EFE22A-B38C-48F9-9589-ECFEBA1B5195}"/>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5" name="Oval 1394">
                    <a:extLst>
                      <a:ext uri="{FF2B5EF4-FFF2-40B4-BE49-F238E27FC236}">
                        <a16:creationId xmlns:a16="http://schemas.microsoft.com/office/drawing/2014/main" id="{3BA05751-C1B7-41AD-8A0E-55B4DD90C5E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87" name="Freeform: Shape 1386">
                  <a:extLst>
                    <a:ext uri="{FF2B5EF4-FFF2-40B4-BE49-F238E27FC236}">
                      <a16:creationId xmlns:a16="http://schemas.microsoft.com/office/drawing/2014/main" id="{52CC2047-79F9-4D73-B5A8-2A21EBDB0F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8" name="Freeform: Shape 1387">
                  <a:extLst>
                    <a:ext uri="{FF2B5EF4-FFF2-40B4-BE49-F238E27FC236}">
                      <a16:creationId xmlns:a16="http://schemas.microsoft.com/office/drawing/2014/main" id="{DF57030D-DB5B-4CD0-8DF7-CAE64F12F3D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89" name="Group 1388">
                  <a:extLst>
                    <a:ext uri="{FF2B5EF4-FFF2-40B4-BE49-F238E27FC236}">
                      <a16:creationId xmlns:a16="http://schemas.microsoft.com/office/drawing/2014/main" id="{B93ADECF-8564-4475-AF85-682D37F9AEB5}"/>
                    </a:ext>
                  </a:extLst>
                </p:cNvPr>
                <p:cNvGrpSpPr/>
                <p:nvPr/>
              </p:nvGrpSpPr>
              <p:grpSpPr>
                <a:xfrm>
                  <a:off x="8304029" y="8827694"/>
                  <a:ext cx="539196" cy="273586"/>
                  <a:chOff x="8146733" y="8358897"/>
                  <a:chExt cx="539196" cy="273586"/>
                </a:xfrm>
              </p:grpSpPr>
              <p:sp>
                <p:nvSpPr>
                  <p:cNvPr id="1391" name="Oval 45">
                    <a:extLst>
                      <a:ext uri="{FF2B5EF4-FFF2-40B4-BE49-F238E27FC236}">
                        <a16:creationId xmlns:a16="http://schemas.microsoft.com/office/drawing/2014/main" id="{225D99D7-EA21-4900-8070-CC41B608F66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92" name="Freeform: Shape 1391">
                    <a:extLst>
                      <a:ext uri="{FF2B5EF4-FFF2-40B4-BE49-F238E27FC236}">
                        <a16:creationId xmlns:a16="http://schemas.microsoft.com/office/drawing/2014/main" id="{A6CC9300-00D9-4DE8-8B47-EAF520EE7D3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90" name="Freeform: Shape 1389">
                  <a:extLst>
                    <a:ext uri="{FF2B5EF4-FFF2-40B4-BE49-F238E27FC236}">
                      <a16:creationId xmlns:a16="http://schemas.microsoft.com/office/drawing/2014/main" id="{F2A12011-80DF-4E62-ABA3-6BF71E8A83A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8" name="Group 1297">
                <a:extLst>
                  <a:ext uri="{FF2B5EF4-FFF2-40B4-BE49-F238E27FC236}">
                    <a16:creationId xmlns:a16="http://schemas.microsoft.com/office/drawing/2014/main" id="{A6702A7A-A0EE-491B-AC2F-79410725FD6F}"/>
                  </a:ext>
                </a:extLst>
              </p:cNvPr>
              <p:cNvGrpSpPr/>
              <p:nvPr/>
            </p:nvGrpSpPr>
            <p:grpSpPr>
              <a:xfrm>
                <a:off x="9370618" y="7607415"/>
                <a:ext cx="539196" cy="273586"/>
                <a:chOff x="8304029" y="8827694"/>
                <a:chExt cx="539196" cy="273586"/>
              </a:xfrm>
            </p:grpSpPr>
            <p:grpSp>
              <p:nvGrpSpPr>
                <p:cNvPr id="1376" name="Group 1375">
                  <a:extLst>
                    <a:ext uri="{FF2B5EF4-FFF2-40B4-BE49-F238E27FC236}">
                      <a16:creationId xmlns:a16="http://schemas.microsoft.com/office/drawing/2014/main" id="{92711ACB-CD08-49AC-81BE-726D8E82834D}"/>
                    </a:ext>
                  </a:extLst>
                </p:cNvPr>
                <p:cNvGrpSpPr>
                  <a:grpSpLocks noChangeAspect="1"/>
                </p:cNvGrpSpPr>
                <p:nvPr/>
              </p:nvGrpSpPr>
              <p:grpSpPr>
                <a:xfrm>
                  <a:off x="8327185" y="8873425"/>
                  <a:ext cx="469906" cy="226718"/>
                  <a:chOff x="7878776" y="8673173"/>
                  <a:chExt cx="912358" cy="440189"/>
                </a:xfrm>
              </p:grpSpPr>
              <p:sp>
                <p:nvSpPr>
                  <p:cNvPr id="1383" name="Oval 1382">
                    <a:extLst>
                      <a:ext uri="{FF2B5EF4-FFF2-40B4-BE49-F238E27FC236}">
                        <a16:creationId xmlns:a16="http://schemas.microsoft.com/office/drawing/2014/main" id="{8EDBD9A6-D3E3-4911-BE09-21D5F2AA1DE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4" name="Cylinder 43">
                    <a:extLst>
                      <a:ext uri="{FF2B5EF4-FFF2-40B4-BE49-F238E27FC236}">
                        <a16:creationId xmlns:a16="http://schemas.microsoft.com/office/drawing/2014/main" id="{FE811541-69F9-438B-986D-70003F97E51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5" name="Oval 1384">
                    <a:extLst>
                      <a:ext uri="{FF2B5EF4-FFF2-40B4-BE49-F238E27FC236}">
                        <a16:creationId xmlns:a16="http://schemas.microsoft.com/office/drawing/2014/main" id="{795F5E21-409A-412E-9CE1-E4A64A4AA4E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77" name="Freeform: Shape 1376">
                  <a:extLst>
                    <a:ext uri="{FF2B5EF4-FFF2-40B4-BE49-F238E27FC236}">
                      <a16:creationId xmlns:a16="http://schemas.microsoft.com/office/drawing/2014/main" id="{DDD06D48-902F-4EF4-B8D8-0FBEFD7FC04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8" name="Freeform: Shape 1377">
                  <a:extLst>
                    <a:ext uri="{FF2B5EF4-FFF2-40B4-BE49-F238E27FC236}">
                      <a16:creationId xmlns:a16="http://schemas.microsoft.com/office/drawing/2014/main" id="{C0E92C51-1874-46EA-A418-8F5311324EB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79" name="Group 1378">
                  <a:extLst>
                    <a:ext uri="{FF2B5EF4-FFF2-40B4-BE49-F238E27FC236}">
                      <a16:creationId xmlns:a16="http://schemas.microsoft.com/office/drawing/2014/main" id="{21CF5479-75DD-4BC7-AD92-2696F21F9494}"/>
                    </a:ext>
                  </a:extLst>
                </p:cNvPr>
                <p:cNvGrpSpPr/>
                <p:nvPr/>
              </p:nvGrpSpPr>
              <p:grpSpPr>
                <a:xfrm>
                  <a:off x="8304029" y="8827694"/>
                  <a:ext cx="539196" cy="273586"/>
                  <a:chOff x="8146733" y="8358897"/>
                  <a:chExt cx="539196" cy="273586"/>
                </a:xfrm>
              </p:grpSpPr>
              <p:sp>
                <p:nvSpPr>
                  <p:cNvPr id="1381" name="Oval 45">
                    <a:extLst>
                      <a:ext uri="{FF2B5EF4-FFF2-40B4-BE49-F238E27FC236}">
                        <a16:creationId xmlns:a16="http://schemas.microsoft.com/office/drawing/2014/main" id="{96B8F9A5-7386-4A4B-8E63-2AF80E97C38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82" name="Freeform: Shape 1381">
                    <a:extLst>
                      <a:ext uri="{FF2B5EF4-FFF2-40B4-BE49-F238E27FC236}">
                        <a16:creationId xmlns:a16="http://schemas.microsoft.com/office/drawing/2014/main" id="{D25EE5C6-54CA-4E45-9703-B9AC0A415DC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80" name="Freeform: Shape 1379">
                  <a:extLst>
                    <a:ext uri="{FF2B5EF4-FFF2-40B4-BE49-F238E27FC236}">
                      <a16:creationId xmlns:a16="http://schemas.microsoft.com/office/drawing/2014/main" id="{A9C1C473-6BDF-48E1-AD03-9DE2A8A9E8D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299" name="Group 1298">
                <a:extLst>
                  <a:ext uri="{FF2B5EF4-FFF2-40B4-BE49-F238E27FC236}">
                    <a16:creationId xmlns:a16="http://schemas.microsoft.com/office/drawing/2014/main" id="{E3766226-FFA8-4799-AA03-D1D3AC8E5FC8}"/>
                  </a:ext>
                </a:extLst>
              </p:cNvPr>
              <p:cNvGrpSpPr/>
              <p:nvPr/>
            </p:nvGrpSpPr>
            <p:grpSpPr>
              <a:xfrm>
                <a:off x="9827607" y="7620032"/>
                <a:ext cx="539196" cy="273586"/>
                <a:chOff x="8304029" y="8827694"/>
                <a:chExt cx="539196" cy="273586"/>
              </a:xfrm>
            </p:grpSpPr>
            <p:grpSp>
              <p:nvGrpSpPr>
                <p:cNvPr id="1366" name="Group 1365">
                  <a:extLst>
                    <a:ext uri="{FF2B5EF4-FFF2-40B4-BE49-F238E27FC236}">
                      <a16:creationId xmlns:a16="http://schemas.microsoft.com/office/drawing/2014/main" id="{6509151C-3E3C-4BF0-A502-0A863D733AE4}"/>
                    </a:ext>
                  </a:extLst>
                </p:cNvPr>
                <p:cNvGrpSpPr>
                  <a:grpSpLocks noChangeAspect="1"/>
                </p:cNvGrpSpPr>
                <p:nvPr/>
              </p:nvGrpSpPr>
              <p:grpSpPr>
                <a:xfrm>
                  <a:off x="8327185" y="8873425"/>
                  <a:ext cx="469906" cy="226718"/>
                  <a:chOff x="7878776" y="8673173"/>
                  <a:chExt cx="912358" cy="440189"/>
                </a:xfrm>
              </p:grpSpPr>
              <p:sp>
                <p:nvSpPr>
                  <p:cNvPr id="1373" name="Oval 1372">
                    <a:extLst>
                      <a:ext uri="{FF2B5EF4-FFF2-40B4-BE49-F238E27FC236}">
                        <a16:creationId xmlns:a16="http://schemas.microsoft.com/office/drawing/2014/main" id="{8AB0D183-002F-4780-A7AD-DC018A5CD76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4" name="Cylinder 43">
                    <a:extLst>
                      <a:ext uri="{FF2B5EF4-FFF2-40B4-BE49-F238E27FC236}">
                        <a16:creationId xmlns:a16="http://schemas.microsoft.com/office/drawing/2014/main" id="{786DB306-A3F8-489E-A26F-79D9BA9422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5" name="Oval 1374">
                    <a:extLst>
                      <a:ext uri="{FF2B5EF4-FFF2-40B4-BE49-F238E27FC236}">
                        <a16:creationId xmlns:a16="http://schemas.microsoft.com/office/drawing/2014/main" id="{57BE2708-696F-4217-BEFD-47DF1B68EE8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67" name="Freeform: Shape 1366">
                  <a:extLst>
                    <a:ext uri="{FF2B5EF4-FFF2-40B4-BE49-F238E27FC236}">
                      <a16:creationId xmlns:a16="http://schemas.microsoft.com/office/drawing/2014/main" id="{DDF567E5-2DA7-494E-B596-88CC45366E9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8" name="Freeform: Shape 1367">
                  <a:extLst>
                    <a:ext uri="{FF2B5EF4-FFF2-40B4-BE49-F238E27FC236}">
                      <a16:creationId xmlns:a16="http://schemas.microsoft.com/office/drawing/2014/main" id="{C8E9904B-4DAF-4177-904D-B5806793962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69" name="Group 1368">
                  <a:extLst>
                    <a:ext uri="{FF2B5EF4-FFF2-40B4-BE49-F238E27FC236}">
                      <a16:creationId xmlns:a16="http://schemas.microsoft.com/office/drawing/2014/main" id="{72DC363B-1C2F-448A-8227-0C064C7FFF13}"/>
                    </a:ext>
                  </a:extLst>
                </p:cNvPr>
                <p:cNvGrpSpPr/>
                <p:nvPr/>
              </p:nvGrpSpPr>
              <p:grpSpPr>
                <a:xfrm>
                  <a:off x="8304029" y="8827694"/>
                  <a:ext cx="539196" cy="273586"/>
                  <a:chOff x="8146733" y="8358897"/>
                  <a:chExt cx="539196" cy="273586"/>
                </a:xfrm>
              </p:grpSpPr>
              <p:sp>
                <p:nvSpPr>
                  <p:cNvPr id="1371" name="Oval 45">
                    <a:extLst>
                      <a:ext uri="{FF2B5EF4-FFF2-40B4-BE49-F238E27FC236}">
                        <a16:creationId xmlns:a16="http://schemas.microsoft.com/office/drawing/2014/main" id="{A892A273-B014-46FF-9CA1-6528A8E9B4B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72" name="Freeform: Shape 1371">
                    <a:extLst>
                      <a:ext uri="{FF2B5EF4-FFF2-40B4-BE49-F238E27FC236}">
                        <a16:creationId xmlns:a16="http://schemas.microsoft.com/office/drawing/2014/main" id="{34B86B52-5364-499C-B896-7C29788D0A9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70" name="Freeform: Shape 1369">
                  <a:extLst>
                    <a:ext uri="{FF2B5EF4-FFF2-40B4-BE49-F238E27FC236}">
                      <a16:creationId xmlns:a16="http://schemas.microsoft.com/office/drawing/2014/main" id="{850D6604-96CC-45D0-87B3-CAAA1DB85B0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0" name="Group 1299">
                <a:extLst>
                  <a:ext uri="{FF2B5EF4-FFF2-40B4-BE49-F238E27FC236}">
                    <a16:creationId xmlns:a16="http://schemas.microsoft.com/office/drawing/2014/main" id="{CB4DAB68-714D-4487-90F5-FB369B924F43}"/>
                  </a:ext>
                </a:extLst>
              </p:cNvPr>
              <p:cNvGrpSpPr/>
              <p:nvPr/>
            </p:nvGrpSpPr>
            <p:grpSpPr>
              <a:xfrm>
                <a:off x="10240212" y="7626411"/>
                <a:ext cx="539196" cy="273586"/>
                <a:chOff x="8304029" y="8827694"/>
                <a:chExt cx="539196" cy="273586"/>
              </a:xfrm>
            </p:grpSpPr>
            <p:grpSp>
              <p:nvGrpSpPr>
                <p:cNvPr id="1356" name="Group 1355">
                  <a:extLst>
                    <a:ext uri="{FF2B5EF4-FFF2-40B4-BE49-F238E27FC236}">
                      <a16:creationId xmlns:a16="http://schemas.microsoft.com/office/drawing/2014/main" id="{2D8D26ED-525C-4542-95DA-DB97BC313CCE}"/>
                    </a:ext>
                  </a:extLst>
                </p:cNvPr>
                <p:cNvGrpSpPr>
                  <a:grpSpLocks noChangeAspect="1"/>
                </p:cNvGrpSpPr>
                <p:nvPr/>
              </p:nvGrpSpPr>
              <p:grpSpPr>
                <a:xfrm>
                  <a:off x="8327185" y="8873425"/>
                  <a:ext cx="469906" cy="226718"/>
                  <a:chOff x="7878776" y="8673173"/>
                  <a:chExt cx="912358" cy="440189"/>
                </a:xfrm>
              </p:grpSpPr>
              <p:sp>
                <p:nvSpPr>
                  <p:cNvPr id="1363" name="Oval 1362">
                    <a:extLst>
                      <a:ext uri="{FF2B5EF4-FFF2-40B4-BE49-F238E27FC236}">
                        <a16:creationId xmlns:a16="http://schemas.microsoft.com/office/drawing/2014/main" id="{3580EE2B-5FD4-4E42-8F2E-A21DB77C2FE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4" name="Cylinder 43">
                    <a:extLst>
                      <a:ext uri="{FF2B5EF4-FFF2-40B4-BE49-F238E27FC236}">
                        <a16:creationId xmlns:a16="http://schemas.microsoft.com/office/drawing/2014/main" id="{A8B71258-059B-48F8-9FA5-30E4034BAC7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5" name="Oval 1364">
                    <a:extLst>
                      <a:ext uri="{FF2B5EF4-FFF2-40B4-BE49-F238E27FC236}">
                        <a16:creationId xmlns:a16="http://schemas.microsoft.com/office/drawing/2014/main" id="{35DFBC46-94CF-4D97-BD2B-EFAFAEABCCD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57" name="Freeform: Shape 1356">
                  <a:extLst>
                    <a:ext uri="{FF2B5EF4-FFF2-40B4-BE49-F238E27FC236}">
                      <a16:creationId xmlns:a16="http://schemas.microsoft.com/office/drawing/2014/main" id="{181D44CF-28A4-4457-869E-24DD824938F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8" name="Freeform: Shape 1357">
                  <a:extLst>
                    <a:ext uri="{FF2B5EF4-FFF2-40B4-BE49-F238E27FC236}">
                      <a16:creationId xmlns:a16="http://schemas.microsoft.com/office/drawing/2014/main" id="{F95FC030-F71A-471E-847E-70BDED950B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59" name="Group 1358">
                  <a:extLst>
                    <a:ext uri="{FF2B5EF4-FFF2-40B4-BE49-F238E27FC236}">
                      <a16:creationId xmlns:a16="http://schemas.microsoft.com/office/drawing/2014/main" id="{D2F91775-A0B3-405C-8F1E-39D2DAFFAE5B}"/>
                    </a:ext>
                  </a:extLst>
                </p:cNvPr>
                <p:cNvGrpSpPr/>
                <p:nvPr/>
              </p:nvGrpSpPr>
              <p:grpSpPr>
                <a:xfrm>
                  <a:off x="8304029" y="8827694"/>
                  <a:ext cx="539196" cy="273586"/>
                  <a:chOff x="8146733" y="8358897"/>
                  <a:chExt cx="539196" cy="273586"/>
                </a:xfrm>
              </p:grpSpPr>
              <p:sp>
                <p:nvSpPr>
                  <p:cNvPr id="1361" name="Oval 45">
                    <a:extLst>
                      <a:ext uri="{FF2B5EF4-FFF2-40B4-BE49-F238E27FC236}">
                        <a16:creationId xmlns:a16="http://schemas.microsoft.com/office/drawing/2014/main" id="{F090E434-87A7-4724-B356-A3FBBDC0C03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62" name="Freeform: Shape 1361">
                    <a:extLst>
                      <a:ext uri="{FF2B5EF4-FFF2-40B4-BE49-F238E27FC236}">
                        <a16:creationId xmlns:a16="http://schemas.microsoft.com/office/drawing/2014/main" id="{A02EEE21-ED93-4FD9-B1F9-319C449E99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60" name="Freeform: Shape 1359">
                  <a:extLst>
                    <a:ext uri="{FF2B5EF4-FFF2-40B4-BE49-F238E27FC236}">
                      <a16:creationId xmlns:a16="http://schemas.microsoft.com/office/drawing/2014/main" id="{F11C1BE4-2952-44BB-A4B9-62D99603A05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1" name="Group 1300">
                <a:extLst>
                  <a:ext uri="{FF2B5EF4-FFF2-40B4-BE49-F238E27FC236}">
                    <a16:creationId xmlns:a16="http://schemas.microsoft.com/office/drawing/2014/main" id="{A1F717B6-6BC6-4F0B-B5C6-4E8FEE19BE3F}"/>
                  </a:ext>
                </a:extLst>
              </p:cNvPr>
              <p:cNvGrpSpPr/>
              <p:nvPr/>
            </p:nvGrpSpPr>
            <p:grpSpPr>
              <a:xfrm>
                <a:off x="10677828" y="7626411"/>
                <a:ext cx="539196" cy="273586"/>
                <a:chOff x="8304029" y="8827694"/>
                <a:chExt cx="539196" cy="273586"/>
              </a:xfrm>
            </p:grpSpPr>
            <p:grpSp>
              <p:nvGrpSpPr>
                <p:cNvPr id="1346" name="Group 1345">
                  <a:extLst>
                    <a:ext uri="{FF2B5EF4-FFF2-40B4-BE49-F238E27FC236}">
                      <a16:creationId xmlns:a16="http://schemas.microsoft.com/office/drawing/2014/main" id="{184B82BD-9310-4402-93DA-77EEA5146408}"/>
                    </a:ext>
                  </a:extLst>
                </p:cNvPr>
                <p:cNvGrpSpPr>
                  <a:grpSpLocks noChangeAspect="1"/>
                </p:cNvGrpSpPr>
                <p:nvPr/>
              </p:nvGrpSpPr>
              <p:grpSpPr>
                <a:xfrm>
                  <a:off x="8327185" y="8873425"/>
                  <a:ext cx="469906" cy="226718"/>
                  <a:chOff x="7878776" y="8673173"/>
                  <a:chExt cx="912358" cy="440189"/>
                </a:xfrm>
              </p:grpSpPr>
              <p:sp>
                <p:nvSpPr>
                  <p:cNvPr id="1353" name="Oval 1352">
                    <a:extLst>
                      <a:ext uri="{FF2B5EF4-FFF2-40B4-BE49-F238E27FC236}">
                        <a16:creationId xmlns:a16="http://schemas.microsoft.com/office/drawing/2014/main" id="{6EAD9C52-CDF1-4399-A725-9B5DAE78F28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4" name="Cylinder 43">
                    <a:extLst>
                      <a:ext uri="{FF2B5EF4-FFF2-40B4-BE49-F238E27FC236}">
                        <a16:creationId xmlns:a16="http://schemas.microsoft.com/office/drawing/2014/main" id="{FF464493-E249-4AD6-8809-A604BC76A0B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5" name="Oval 1354">
                    <a:extLst>
                      <a:ext uri="{FF2B5EF4-FFF2-40B4-BE49-F238E27FC236}">
                        <a16:creationId xmlns:a16="http://schemas.microsoft.com/office/drawing/2014/main" id="{2D798881-2526-4B83-B871-A1EBD515AF8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47" name="Freeform: Shape 1346">
                  <a:extLst>
                    <a:ext uri="{FF2B5EF4-FFF2-40B4-BE49-F238E27FC236}">
                      <a16:creationId xmlns:a16="http://schemas.microsoft.com/office/drawing/2014/main" id="{F13E801A-6022-490B-8A65-F6CFEFA2C1B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8" name="Freeform: Shape 1347">
                  <a:extLst>
                    <a:ext uri="{FF2B5EF4-FFF2-40B4-BE49-F238E27FC236}">
                      <a16:creationId xmlns:a16="http://schemas.microsoft.com/office/drawing/2014/main" id="{1E98425C-4F46-4A72-9F08-6396F464F27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49" name="Group 1348">
                  <a:extLst>
                    <a:ext uri="{FF2B5EF4-FFF2-40B4-BE49-F238E27FC236}">
                      <a16:creationId xmlns:a16="http://schemas.microsoft.com/office/drawing/2014/main" id="{2C4AB406-FA59-492D-BE1F-18881D09997E}"/>
                    </a:ext>
                  </a:extLst>
                </p:cNvPr>
                <p:cNvGrpSpPr/>
                <p:nvPr/>
              </p:nvGrpSpPr>
              <p:grpSpPr>
                <a:xfrm>
                  <a:off x="8304029" y="8827694"/>
                  <a:ext cx="539196" cy="273586"/>
                  <a:chOff x="8146733" y="8358897"/>
                  <a:chExt cx="539196" cy="273586"/>
                </a:xfrm>
              </p:grpSpPr>
              <p:sp>
                <p:nvSpPr>
                  <p:cNvPr id="1351" name="Oval 45">
                    <a:extLst>
                      <a:ext uri="{FF2B5EF4-FFF2-40B4-BE49-F238E27FC236}">
                        <a16:creationId xmlns:a16="http://schemas.microsoft.com/office/drawing/2014/main" id="{DF34A9C8-F68C-4EDB-AFA9-47AB6E6B41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52" name="Freeform: Shape 1351">
                    <a:extLst>
                      <a:ext uri="{FF2B5EF4-FFF2-40B4-BE49-F238E27FC236}">
                        <a16:creationId xmlns:a16="http://schemas.microsoft.com/office/drawing/2014/main" id="{C8F30E80-895B-4B1E-88D9-FC03637C8FF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50" name="Freeform: Shape 1349">
                  <a:extLst>
                    <a:ext uri="{FF2B5EF4-FFF2-40B4-BE49-F238E27FC236}">
                      <a16:creationId xmlns:a16="http://schemas.microsoft.com/office/drawing/2014/main" id="{B6049419-B576-4F54-91D1-3F809FC8FFC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2" name="Group 1301">
                <a:extLst>
                  <a:ext uri="{FF2B5EF4-FFF2-40B4-BE49-F238E27FC236}">
                    <a16:creationId xmlns:a16="http://schemas.microsoft.com/office/drawing/2014/main" id="{DF9E424E-3A6C-41A4-A05F-E31F5FB0E248}"/>
                  </a:ext>
                </a:extLst>
              </p:cNvPr>
              <p:cNvGrpSpPr/>
              <p:nvPr/>
            </p:nvGrpSpPr>
            <p:grpSpPr>
              <a:xfrm>
                <a:off x="9243539" y="7696084"/>
                <a:ext cx="539196" cy="273586"/>
                <a:chOff x="8304029" y="8827694"/>
                <a:chExt cx="539196" cy="273586"/>
              </a:xfrm>
            </p:grpSpPr>
            <p:grpSp>
              <p:nvGrpSpPr>
                <p:cNvPr id="1336" name="Group 1335">
                  <a:extLst>
                    <a:ext uri="{FF2B5EF4-FFF2-40B4-BE49-F238E27FC236}">
                      <a16:creationId xmlns:a16="http://schemas.microsoft.com/office/drawing/2014/main" id="{01D2E1DC-7717-4620-AE14-83AD08DBCAA5}"/>
                    </a:ext>
                  </a:extLst>
                </p:cNvPr>
                <p:cNvGrpSpPr>
                  <a:grpSpLocks noChangeAspect="1"/>
                </p:cNvGrpSpPr>
                <p:nvPr/>
              </p:nvGrpSpPr>
              <p:grpSpPr>
                <a:xfrm>
                  <a:off x="8327185" y="8873425"/>
                  <a:ext cx="469906" cy="226718"/>
                  <a:chOff x="7878776" y="8673173"/>
                  <a:chExt cx="912358" cy="440189"/>
                </a:xfrm>
              </p:grpSpPr>
              <p:sp>
                <p:nvSpPr>
                  <p:cNvPr id="1343" name="Oval 1342">
                    <a:extLst>
                      <a:ext uri="{FF2B5EF4-FFF2-40B4-BE49-F238E27FC236}">
                        <a16:creationId xmlns:a16="http://schemas.microsoft.com/office/drawing/2014/main" id="{50BAE91A-6118-4B8C-8E34-8BBEDD3413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4" name="Cylinder 43">
                    <a:extLst>
                      <a:ext uri="{FF2B5EF4-FFF2-40B4-BE49-F238E27FC236}">
                        <a16:creationId xmlns:a16="http://schemas.microsoft.com/office/drawing/2014/main" id="{4335944E-D18B-4189-B382-0EB06416698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5" name="Oval 1344">
                    <a:extLst>
                      <a:ext uri="{FF2B5EF4-FFF2-40B4-BE49-F238E27FC236}">
                        <a16:creationId xmlns:a16="http://schemas.microsoft.com/office/drawing/2014/main" id="{FFC47AF6-7E4A-454A-9047-B06F3B53D41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37" name="Freeform: Shape 1336">
                  <a:extLst>
                    <a:ext uri="{FF2B5EF4-FFF2-40B4-BE49-F238E27FC236}">
                      <a16:creationId xmlns:a16="http://schemas.microsoft.com/office/drawing/2014/main" id="{459CE0E7-2B7E-4185-9D6E-77A4DC00FE1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8" name="Freeform: Shape 1337">
                  <a:extLst>
                    <a:ext uri="{FF2B5EF4-FFF2-40B4-BE49-F238E27FC236}">
                      <a16:creationId xmlns:a16="http://schemas.microsoft.com/office/drawing/2014/main" id="{E6B5EAAA-A618-4761-BBD6-F51D54FDC1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39" name="Group 1338">
                  <a:extLst>
                    <a:ext uri="{FF2B5EF4-FFF2-40B4-BE49-F238E27FC236}">
                      <a16:creationId xmlns:a16="http://schemas.microsoft.com/office/drawing/2014/main" id="{93D7FBA9-AD9F-4151-866A-254236B8C4C9}"/>
                    </a:ext>
                  </a:extLst>
                </p:cNvPr>
                <p:cNvGrpSpPr/>
                <p:nvPr/>
              </p:nvGrpSpPr>
              <p:grpSpPr>
                <a:xfrm>
                  <a:off x="8304029" y="8827694"/>
                  <a:ext cx="539196" cy="273586"/>
                  <a:chOff x="8146733" y="8358897"/>
                  <a:chExt cx="539196" cy="273586"/>
                </a:xfrm>
              </p:grpSpPr>
              <p:sp>
                <p:nvSpPr>
                  <p:cNvPr id="1341" name="Oval 45">
                    <a:extLst>
                      <a:ext uri="{FF2B5EF4-FFF2-40B4-BE49-F238E27FC236}">
                        <a16:creationId xmlns:a16="http://schemas.microsoft.com/office/drawing/2014/main" id="{2753E50C-C8C4-43FB-A199-192DEDAF5F3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42" name="Freeform: Shape 1341">
                    <a:extLst>
                      <a:ext uri="{FF2B5EF4-FFF2-40B4-BE49-F238E27FC236}">
                        <a16:creationId xmlns:a16="http://schemas.microsoft.com/office/drawing/2014/main" id="{033D7AF6-F57B-4966-B1AD-5798DAF60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40" name="Freeform: Shape 1339">
                  <a:extLst>
                    <a:ext uri="{FF2B5EF4-FFF2-40B4-BE49-F238E27FC236}">
                      <a16:creationId xmlns:a16="http://schemas.microsoft.com/office/drawing/2014/main" id="{ABE343FA-327A-4B49-B98B-23E183F234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3" name="Group 1302">
                <a:extLst>
                  <a:ext uri="{FF2B5EF4-FFF2-40B4-BE49-F238E27FC236}">
                    <a16:creationId xmlns:a16="http://schemas.microsoft.com/office/drawing/2014/main" id="{6E867772-7E28-4164-A705-26DA024D848E}"/>
                  </a:ext>
                </a:extLst>
              </p:cNvPr>
              <p:cNvGrpSpPr/>
              <p:nvPr/>
            </p:nvGrpSpPr>
            <p:grpSpPr>
              <a:xfrm>
                <a:off x="10145225" y="7704011"/>
                <a:ext cx="539196" cy="273586"/>
                <a:chOff x="8304029" y="8827694"/>
                <a:chExt cx="539196" cy="273586"/>
              </a:xfrm>
            </p:grpSpPr>
            <p:grpSp>
              <p:nvGrpSpPr>
                <p:cNvPr id="1326" name="Group 1325">
                  <a:extLst>
                    <a:ext uri="{FF2B5EF4-FFF2-40B4-BE49-F238E27FC236}">
                      <a16:creationId xmlns:a16="http://schemas.microsoft.com/office/drawing/2014/main" id="{47B82275-A263-4BCE-BFCE-95902333E7C4}"/>
                    </a:ext>
                  </a:extLst>
                </p:cNvPr>
                <p:cNvGrpSpPr>
                  <a:grpSpLocks noChangeAspect="1"/>
                </p:cNvGrpSpPr>
                <p:nvPr/>
              </p:nvGrpSpPr>
              <p:grpSpPr>
                <a:xfrm>
                  <a:off x="8327185" y="8873425"/>
                  <a:ext cx="469906" cy="226718"/>
                  <a:chOff x="7878776" y="8673173"/>
                  <a:chExt cx="912358" cy="440189"/>
                </a:xfrm>
              </p:grpSpPr>
              <p:sp>
                <p:nvSpPr>
                  <p:cNvPr id="1333" name="Oval 1332">
                    <a:extLst>
                      <a:ext uri="{FF2B5EF4-FFF2-40B4-BE49-F238E27FC236}">
                        <a16:creationId xmlns:a16="http://schemas.microsoft.com/office/drawing/2014/main" id="{6D0D76A1-05FF-4DCF-B2D9-4A589183839E}"/>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4" name="Cylinder 43">
                    <a:extLst>
                      <a:ext uri="{FF2B5EF4-FFF2-40B4-BE49-F238E27FC236}">
                        <a16:creationId xmlns:a16="http://schemas.microsoft.com/office/drawing/2014/main" id="{BB608C69-2985-4D23-98BF-381FE5E06B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5" name="Oval 1334">
                    <a:extLst>
                      <a:ext uri="{FF2B5EF4-FFF2-40B4-BE49-F238E27FC236}">
                        <a16:creationId xmlns:a16="http://schemas.microsoft.com/office/drawing/2014/main" id="{8AAD888C-CA2B-4DAE-A0F0-0C98FB35421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27" name="Freeform: Shape 1326">
                  <a:extLst>
                    <a:ext uri="{FF2B5EF4-FFF2-40B4-BE49-F238E27FC236}">
                      <a16:creationId xmlns:a16="http://schemas.microsoft.com/office/drawing/2014/main" id="{EB6AD01C-E18B-4609-B316-10BF0A59FE1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8" name="Freeform: Shape 1327">
                  <a:extLst>
                    <a:ext uri="{FF2B5EF4-FFF2-40B4-BE49-F238E27FC236}">
                      <a16:creationId xmlns:a16="http://schemas.microsoft.com/office/drawing/2014/main" id="{BDC639B0-3B25-44D7-AA54-BC1777B9F5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29" name="Group 1328">
                  <a:extLst>
                    <a:ext uri="{FF2B5EF4-FFF2-40B4-BE49-F238E27FC236}">
                      <a16:creationId xmlns:a16="http://schemas.microsoft.com/office/drawing/2014/main" id="{3CF3E512-5891-4D34-9BF5-121A7B53FBA1}"/>
                    </a:ext>
                  </a:extLst>
                </p:cNvPr>
                <p:cNvGrpSpPr/>
                <p:nvPr/>
              </p:nvGrpSpPr>
              <p:grpSpPr>
                <a:xfrm>
                  <a:off x="8304029" y="8827694"/>
                  <a:ext cx="539196" cy="273586"/>
                  <a:chOff x="8146733" y="8358897"/>
                  <a:chExt cx="539196" cy="273586"/>
                </a:xfrm>
              </p:grpSpPr>
              <p:sp>
                <p:nvSpPr>
                  <p:cNvPr id="1331" name="Oval 45">
                    <a:extLst>
                      <a:ext uri="{FF2B5EF4-FFF2-40B4-BE49-F238E27FC236}">
                        <a16:creationId xmlns:a16="http://schemas.microsoft.com/office/drawing/2014/main" id="{35C4C292-8EAC-4748-97F9-5208C59DACF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32" name="Freeform: Shape 1331">
                    <a:extLst>
                      <a:ext uri="{FF2B5EF4-FFF2-40B4-BE49-F238E27FC236}">
                        <a16:creationId xmlns:a16="http://schemas.microsoft.com/office/drawing/2014/main" id="{2F5FDE84-B4E2-49A5-8BE7-DDA4CC4F8B7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30" name="Freeform: Shape 1329">
                  <a:extLst>
                    <a:ext uri="{FF2B5EF4-FFF2-40B4-BE49-F238E27FC236}">
                      <a16:creationId xmlns:a16="http://schemas.microsoft.com/office/drawing/2014/main" id="{1D77E097-4F8B-4137-A8DE-7C240462520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4" name="Group 1303">
                <a:extLst>
                  <a:ext uri="{FF2B5EF4-FFF2-40B4-BE49-F238E27FC236}">
                    <a16:creationId xmlns:a16="http://schemas.microsoft.com/office/drawing/2014/main" id="{61CFD55A-5B5C-4AED-A68D-E90B57FD2116}"/>
                  </a:ext>
                </a:extLst>
              </p:cNvPr>
              <p:cNvGrpSpPr/>
              <p:nvPr/>
            </p:nvGrpSpPr>
            <p:grpSpPr>
              <a:xfrm>
                <a:off x="9694382" y="7715122"/>
                <a:ext cx="539196" cy="273586"/>
                <a:chOff x="8304029" y="8827694"/>
                <a:chExt cx="539196" cy="273586"/>
              </a:xfrm>
            </p:grpSpPr>
            <p:grpSp>
              <p:nvGrpSpPr>
                <p:cNvPr id="1316" name="Group 1315">
                  <a:extLst>
                    <a:ext uri="{FF2B5EF4-FFF2-40B4-BE49-F238E27FC236}">
                      <a16:creationId xmlns:a16="http://schemas.microsoft.com/office/drawing/2014/main" id="{78FFD9B0-62DB-4F6C-8657-EC2BF85555B7}"/>
                    </a:ext>
                  </a:extLst>
                </p:cNvPr>
                <p:cNvGrpSpPr>
                  <a:grpSpLocks noChangeAspect="1"/>
                </p:cNvGrpSpPr>
                <p:nvPr/>
              </p:nvGrpSpPr>
              <p:grpSpPr>
                <a:xfrm>
                  <a:off x="8327185" y="8873425"/>
                  <a:ext cx="469906" cy="226718"/>
                  <a:chOff x="7878776" y="8673173"/>
                  <a:chExt cx="912358" cy="440189"/>
                </a:xfrm>
              </p:grpSpPr>
              <p:sp>
                <p:nvSpPr>
                  <p:cNvPr id="1323" name="Oval 1322">
                    <a:extLst>
                      <a:ext uri="{FF2B5EF4-FFF2-40B4-BE49-F238E27FC236}">
                        <a16:creationId xmlns:a16="http://schemas.microsoft.com/office/drawing/2014/main" id="{6F9B49DC-F9FE-4E3A-BCDB-3B92E431F96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4" name="Cylinder 43">
                    <a:extLst>
                      <a:ext uri="{FF2B5EF4-FFF2-40B4-BE49-F238E27FC236}">
                        <a16:creationId xmlns:a16="http://schemas.microsoft.com/office/drawing/2014/main" id="{9B01BC15-20E8-436E-A6F5-9378B010088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5" name="Oval 1324">
                    <a:extLst>
                      <a:ext uri="{FF2B5EF4-FFF2-40B4-BE49-F238E27FC236}">
                        <a16:creationId xmlns:a16="http://schemas.microsoft.com/office/drawing/2014/main" id="{A0918B23-24D6-4C11-A136-BFB2A1F2EA2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17" name="Freeform: Shape 1316">
                  <a:extLst>
                    <a:ext uri="{FF2B5EF4-FFF2-40B4-BE49-F238E27FC236}">
                      <a16:creationId xmlns:a16="http://schemas.microsoft.com/office/drawing/2014/main" id="{10CCFFDD-B2FC-4C79-8308-C3EF2BEF23E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8" name="Freeform: Shape 1317">
                  <a:extLst>
                    <a:ext uri="{FF2B5EF4-FFF2-40B4-BE49-F238E27FC236}">
                      <a16:creationId xmlns:a16="http://schemas.microsoft.com/office/drawing/2014/main" id="{A2453FFF-60D1-4897-8117-A12E2E9A82F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19" name="Group 1318">
                  <a:extLst>
                    <a:ext uri="{FF2B5EF4-FFF2-40B4-BE49-F238E27FC236}">
                      <a16:creationId xmlns:a16="http://schemas.microsoft.com/office/drawing/2014/main" id="{C4277127-B44D-424D-8487-3B5553968627}"/>
                    </a:ext>
                  </a:extLst>
                </p:cNvPr>
                <p:cNvGrpSpPr/>
                <p:nvPr/>
              </p:nvGrpSpPr>
              <p:grpSpPr>
                <a:xfrm>
                  <a:off x="8304029" y="8827694"/>
                  <a:ext cx="539196" cy="273586"/>
                  <a:chOff x="8146733" y="8358897"/>
                  <a:chExt cx="539196" cy="273586"/>
                </a:xfrm>
              </p:grpSpPr>
              <p:sp>
                <p:nvSpPr>
                  <p:cNvPr id="1321" name="Oval 45">
                    <a:extLst>
                      <a:ext uri="{FF2B5EF4-FFF2-40B4-BE49-F238E27FC236}">
                        <a16:creationId xmlns:a16="http://schemas.microsoft.com/office/drawing/2014/main" id="{9CC3A6B0-B266-41CD-94D2-012C76EB95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22" name="Freeform: Shape 1321">
                    <a:extLst>
                      <a:ext uri="{FF2B5EF4-FFF2-40B4-BE49-F238E27FC236}">
                        <a16:creationId xmlns:a16="http://schemas.microsoft.com/office/drawing/2014/main" id="{577A8449-6735-402F-9E4E-14EEBC7B5EE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20" name="Freeform: Shape 1319">
                  <a:extLst>
                    <a:ext uri="{FF2B5EF4-FFF2-40B4-BE49-F238E27FC236}">
                      <a16:creationId xmlns:a16="http://schemas.microsoft.com/office/drawing/2014/main" id="{694E5FC4-175D-4197-98E4-CAE7E382848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305" name="Group 1304">
                <a:extLst>
                  <a:ext uri="{FF2B5EF4-FFF2-40B4-BE49-F238E27FC236}">
                    <a16:creationId xmlns:a16="http://schemas.microsoft.com/office/drawing/2014/main" id="{D38CDEF1-BB3D-4FC7-8CFE-34D7DF6B7B4E}"/>
                  </a:ext>
                </a:extLst>
              </p:cNvPr>
              <p:cNvGrpSpPr/>
              <p:nvPr/>
            </p:nvGrpSpPr>
            <p:grpSpPr>
              <a:xfrm>
                <a:off x="10482818" y="7708039"/>
                <a:ext cx="539196" cy="273586"/>
                <a:chOff x="8304029" y="8827694"/>
                <a:chExt cx="539196" cy="273586"/>
              </a:xfrm>
            </p:grpSpPr>
            <p:grpSp>
              <p:nvGrpSpPr>
                <p:cNvPr id="1306" name="Group 1305">
                  <a:extLst>
                    <a:ext uri="{FF2B5EF4-FFF2-40B4-BE49-F238E27FC236}">
                      <a16:creationId xmlns:a16="http://schemas.microsoft.com/office/drawing/2014/main" id="{C79B4439-8D17-4E3C-9A38-DABDD9B4650B}"/>
                    </a:ext>
                  </a:extLst>
                </p:cNvPr>
                <p:cNvGrpSpPr>
                  <a:grpSpLocks noChangeAspect="1"/>
                </p:cNvGrpSpPr>
                <p:nvPr/>
              </p:nvGrpSpPr>
              <p:grpSpPr>
                <a:xfrm>
                  <a:off x="8327185" y="8873425"/>
                  <a:ext cx="469906" cy="226718"/>
                  <a:chOff x="7878776" y="8673173"/>
                  <a:chExt cx="912358" cy="440189"/>
                </a:xfrm>
              </p:grpSpPr>
              <p:sp>
                <p:nvSpPr>
                  <p:cNvPr id="1313" name="Oval 1312">
                    <a:extLst>
                      <a:ext uri="{FF2B5EF4-FFF2-40B4-BE49-F238E27FC236}">
                        <a16:creationId xmlns:a16="http://schemas.microsoft.com/office/drawing/2014/main" id="{A7574D6E-A36B-403E-86D5-9C1239BDE73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4" name="Cylinder 43">
                    <a:extLst>
                      <a:ext uri="{FF2B5EF4-FFF2-40B4-BE49-F238E27FC236}">
                        <a16:creationId xmlns:a16="http://schemas.microsoft.com/office/drawing/2014/main" id="{DF08ACA2-D647-4AD7-B8BA-041129914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5" name="Oval 1314">
                    <a:extLst>
                      <a:ext uri="{FF2B5EF4-FFF2-40B4-BE49-F238E27FC236}">
                        <a16:creationId xmlns:a16="http://schemas.microsoft.com/office/drawing/2014/main" id="{AAEA76F7-5024-41DA-9BDC-B8C3AF248BE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07" name="Freeform: Shape 1306">
                  <a:extLst>
                    <a:ext uri="{FF2B5EF4-FFF2-40B4-BE49-F238E27FC236}">
                      <a16:creationId xmlns:a16="http://schemas.microsoft.com/office/drawing/2014/main" id="{5C66488B-AB10-4DCB-B3D0-925DF567FEA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08" name="Freeform: Shape 1307">
                  <a:extLst>
                    <a:ext uri="{FF2B5EF4-FFF2-40B4-BE49-F238E27FC236}">
                      <a16:creationId xmlns:a16="http://schemas.microsoft.com/office/drawing/2014/main" id="{DBCA199C-C4B1-43E8-A8EC-0B7EF661296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09" name="Group 1308">
                  <a:extLst>
                    <a:ext uri="{FF2B5EF4-FFF2-40B4-BE49-F238E27FC236}">
                      <a16:creationId xmlns:a16="http://schemas.microsoft.com/office/drawing/2014/main" id="{5425BDDE-8D55-4935-9946-1DDCF742478A}"/>
                    </a:ext>
                  </a:extLst>
                </p:cNvPr>
                <p:cNvGrpSpPr/>
                <p:nvPr/>
              </p:nvGrpSpPr>
              <p:grpSpPr>
                <a:xfrm>
                  <a:off x="8304029" y="8827694"/>
                  <a:ext cx="539196" cy="273586"/>
                  <a:chOff x="8146733" y="8358897"/>
                  <a:chExt cx="539196" cy="273586"/>
                </a:xfrm>
              </p:grpSpPr>
              <p:sp>
                <p:nvSpPr>
                  <p:cNvPr id="1311" name="Oval 45">
                    <a:extLst>
                      <a:ext uri="{FF2B5EF4-FFF2-40B4-BE49-F238E27FC236}">
                        <a16:creationId xmlns:a16="http://schemas.microsoft.com/office/drawing/2014/main" id="{615E5FC1-9940-4D3F-BBB9-4CFB33CD5A6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312" name="Freeform: Shape 1311">
                    <a:extLst>
                      <a:ext uri="{FF2B5EF4-FFF2-40B4-BE49-F238E27FC236}">
                        <a16:creationId xmlns:a16="http://schemas.microsoft.com/office/drawing/2014/main" id="{6628606A-C81B-4A4D-845B-91BC4CD2B7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310" name="Freeform: Shape 1309">
                  <a:extLst>
                    <a:ext uri="{FF2B5EF4-FFF2-40B4-BE49-F238E27FC236}">
                      <a16:creationId xmlns:a16="http://schemas.microsoft.com/office/drawing/2014/main" id="{8EC3DA58-D459-4787-BA4A-D903886EA97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406" name="Group 1405">
              <a:extLst>
                <a:ext uri="{FF2B5EF4-FFF2-40B4-BE49-F238E27FC236}">
                  <a16:creationId xmlns:a16="http://schemas.microsoft.com/office/drawing/2014/main" id="{B8F68F37-FDEF-453F-89CC-5C4AF16A4E66}"/>
                </a:ext>
              </a:extLst>
            </p:cNvPr>
            <p:cNvGrpSpPr/>
            <p:nvPr/>
          </p:nvGrpSpPr>
          <p:grpSpPr>
            <a:xfrm>
              <a:off x="12610566" y="5292279"/>
              <a:ext cx="2523035" cy="409016"/>
              <a:chOff x="8770139" y="7594649"/>
              <a:chExt cx="2523035" cy="409016"/>
            </a:xfrm>
          </p:grpSpPr>
          <p:sp>
            <p:nvSpPr>
              <p:cNvPr id="1407" name="Flowchart: Data 1406">
                <a:extLst>
                  <a:ext uri="{FF2B5EF4-FFF2-40B4-BE49-F238E27FC236}">
                    <a16:creationId xmlns:a16="http://schemas.microsoft.com/office/drawing/2014/main" id="{E70BE4A5-9134-414F-AE8E-ECD3910718AF}"/>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08" name="Group 1407">
                <a:extLst>
                  <a:ext uri="{FF2B5EF4-FFF2-40B4-BE49-F238E27FC236}">
                    <a16:creationId xmlns:a16="http://schemas.microsoft.com/office/drawing/2014/main" id="{210113EB-C40D-46A4-91ED-C1568A7B5F6E}"/>
                  </a:ext>
                </a:extLst>
              </p:cNvPr>
              <p:cNvGrpSpPr/>
              <p:nvPr/>
            </p:nvGrpSpPr>
            <p:grpSpPr>
              <a:xfrm>
                <a:off x="9020745" y="7594649"/>
                <a:ext cx="539196" cy="273586"/>
                <a:chOff x="8304029" y="8827694"/>
                <a:chExt cx="539196" cy="273586"/>
              </a:xfrm>
            </p:grpSpPr>
            <p:grpSp>
              <p:nvGrpSpPr>
                <p:cNvPr id="1508" name="Group 1507">
                  <a:extLst>
                    <a:ext uri="{FF2B5EF4-FFF2-40B4-BE49-F238E27FC236}">
                      <a16:creationId xmlns:a16="http://schemas.microsoft.com/office/drawing/2014/main" id="{2322BECD-A3EB-4E24-9890-785FFFB9D9F2}"/>
                    </a:ext>
                  </a:extLst>
                </p:cNvPr>
                <p:cNvGrpSpPr>
                  <a:grpSpLocks noChangeAspect="1"/>
                </p:cNvGrpSpPr>
                <p:nvPr/>
              </p:nvGrpSpPr>
              <p:grpSpPr>
                <a:xfrm>
                  <a:off x="8327185" y="8873425"/>
                  <a:ext cx="469906" cy="226718"/>
                  <a:chOff x="7878776" y="8673173"/>
                  <a:chExt cx="912358" cy="440189"/>
                </a:xfrm>
              </p:grpSpPr>
              <p:sp>
                <p:nvSpPr>
                  <p:cNvPr id="1515" name="Oval 1514">
                    <a:extLst>
                      <a:ext uri="{FF2B5EF4-FFF2-40B4-BE49-F238E27FC236}">
                        <a16:creationId xmlns:a16="http://schemas.microsoft.com/office/drawing/2014/main" id="{65416FA2-ED99-46D8-ADC2-7335D8F7A6C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6" name="Cylinder 43">
                    <a:extLst>
                      <a:ext uri="{FF2B5EF4-FFF2-40B4-BE49-F238E27FC236}">
                        <a16:creationId xmlns:a16="http://schemas.microsoft.com/office/drawing/2014/main" id="{475360CB-E860-4FFA-866A-2A1964F3D2B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7" name="Oval 1516">
                    <a:extLst>
                      <a:ext uri="{FF2B5EF4-FFF2-40B4-BE49-F238E27FC236}">
                        <a16:creationId xmlns:a16="http://schemas.microsoft.com/office/drawing/2014/main" id="{0CD77372-0FFD-466E-AF22-1FA18DF1BC8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09" name="Freeform: Shape 1508">
                  <a:extLst>
                    <a:ext uri="{FF2B5EF4-FFF2-40B4-BE49-F238E27FC236}">
                      <a16:creationId xmlns:a16="http://schemas.microsoft.com/office/drawing/2014/main" id="{5E00D029-C208-4CA3-BA37-8741F7598D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0" name="Freeform: Shape 1509">
                  <a:extLst>
                    <a:ext uri="{FF2B5EF4-FFF2-40B4-BE49-F238E27FC236}">
                      <a16:creationId xmlns:a16="http://schemas.microsoft.com/office/drawing/2014/main" id="{74EC155B-6668-49BF-88B8-C4B97A48548A}"/>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11" name="Group 1510">
                  <a:extLst>
                    <a:ext uri="{FF2B5EF4-FFF2-40B4-BE49-F238E27FC236}">
                      <a16:creationId xmlns:a16="http://schemas.microsoft.com/office/drawing/2014/main" id="{CA2F3997-C4CB-4ABF-B5FE-A973693C6D48}"/>
                    </a:ext>
                  </a:extLst>
                </p:cNvPr>
                <p:cNvGrpSpPr/>
                <p:nvPr/>
              </p:nvGrpSpPr>
              <p:grpSpPr>
                <a:xfrm>
                  <a:off x="8304029" y="8827694"/>
                  <a:ext cx="539196" cy="273586"/>
                  <a:chOff x="8146733" y="8358897"/>
                  <a:chExt cx="539196" cy="273586"/>
                </a:xfrm>
              </p:grpSpPr>
              <p:sp>
                <p:nvSpPr>
                  <p:cNvPr id="1513" name="Oval 45">
                    <a:extLst>
                      <a:ext uri="{FF2B5EF4-FFF2-40B4-BE49-F238E27FC236}">
                        <a16:creationId xmlns:a16="http://schemas.microsoft.com/office/drawing/2014/main" id="{606FF121-56E2-411A-A693-0B73EA9169A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4" name="Freeform: Shape 1513">
                    <a:extLst>
                      <a:ext uri="{FF2B5EF4-FFF2-40B4-BE49-F238E27FC236}">
                        <a16:creationId xmlns:a16="http://schemas.microsoft.com/office/drawing/2014/main" id="{7BBF76C6-28B8-41E2-9EC7-93B526C5CA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12" name="Freeform: Shape 1511">
                  <a:extLst>
                    <a:ext uri="{FF2B5EF4-FFF2-40B4-BE49-F238E27FC236}">
                      <a16:creationId xmlns:a16="http://schemas.microsoft.com/office/drawing/2014/main" id="{51D1FC50-40BF-4503-918E-FAE3C881930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09" name="Group 1408">
                <a:extLst>
                  <a:ext uri="{FF2B5EF4-FFF2-40B4-BE49-F238E27FC236}">
                    <a16:creationId xmlns:a16="http://schemas.microsoft.com/office/drawing/2014/main" id="{7D19CC26-8032-43CD-B67E-76B1C14EC7BF}"/>
                  </a:ext>
                </a:extLst>
              </p:cNvPr>
              <p:cNvGrpSpPr/>
              <p:nvPr/>
            </p:nvGrpSpPr>
            <p:grpSpPr>
              <a:xfrm>
                <a:off x="8868625" y="7689717"/>
                <a:ext cx="539196" cy="273586"/>
                <a:chOff x="8304029" y="8827694"/>
                <a:chExt cx="539196" cy="273586"/>
              </a:xfrm>
            </p:grpSpPr>
            <p:grpSp>
              <p:nvGrpSpPr>
                <p:cNvPr id="1498" name="Group 1497">
                  <a:extLst>
                    <a:ext uri="{FF2B5EF4-FFF2-40B4-BE49-F238E27FC236}">
                      <a16:creationId xmlns:a16="http://schemas.microsoft.com/office/drawing/2014/main" id="{C4CFA032-877D-4676-A344-8E4A306B46F6}"/>
                    </a:ext>
                  </a:extLst>
                </p:cNvPr>
                <p:cNvGrpSpPr>
                  <a:grpSpLocks noChangeAspect="1"/>
                </p:cNvGrpSpPr>
                <p:nvPr/>
              </p:nvGrpSpPr>
              <p:grpSpPr>
                <a:xfrm>
                  <a:off x="8327185" y="8873425"/>
                  <a:ext cx="469906" cy="226718"/>
                  <a:chOff x="7878776" y="8673173"/>
                  <a:chExt cx="912358" cy="440189"/>
                </a:xfrm>
              </p:grpSpPr>
              <p:sp>
                <p:nvSpPr>
                  <p:cNvPr id="1505" name="Oval 1504">
                    <a:extLst>
                      <a:ext uri="{FF2B5EF4-FFF2-40B4-BE49-F238E27FC236}">
                        <a16:creationId xmlns:a16="http://schemas.microsoft.com/office/drawing/2014/main" id="{81BED191-6957-423D-9DBF-BD3534032B9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6" name="Cylinder 43">
                    <a:extLst>
                      <a:ext uri="{FF2B5EF4-FFF2-40B4-BE49-F238E27FC236}">
                        <a16:creationId xmlns:a16="http://schemas.microsoft.com/office/drawing/2014/main" id="{358476E4-9EBA-45FD-93EB-BFC6DC86C10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7" name="Oval 1506">
                    <a:extLst>
                      <a:ext uri="{FF2B5EF4-FFF2-40B4-BE49-F238E27FC236}">
                        <a16:creationId xmlns:a16="http://schemas.microsoft.com/office/drawing/2014/main" id="{6CA997DB-E0E9-4150-A7D5-608FCE9DBF1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99" name="Freeform: Shape 1498">
                  <a:extLst>
                    <a:ext uri="{FF2B5EF4-FFF2-40B4-BE49-F238E27FC236}">
                      <a16:creationId xmlns:a16="http://schemas.microsoft.com/office/drawing/2014/main" id="{22F3A089-AD38-426F-85C5-BF0F7DAA0E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0" name="Freeform: Shape 1499">
                  <a:extLst>
                    <a:ext uri="{FF2B5EF4-FFF2-40B4-BE49-F238E27FC236}">
                      <a16:creationId xmlns:a16="http://schemas.microsoft.com/office/drawing/2014/main" id="{192C9E23-2FB2-46A0-9B5E-8AC34F20000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01" name="Group 1500">
                  <a:extLst>
                    <a:ext uri="{FF2B5EF4-FFF2-40B4-BE49-F238E27FC236}">
                      <a16:creationId xmlns:a16="http://schemas.microsoft.com/office/drawing/2014/main" id="{13D140B0-4F0F-47A1-BB7D-4F796C1C80B6}"/>
                    </a:ext>
                  </a:extLst>
                </p:cNvPr>
                <p:cNvGrpSpPr/>
                <p:nvPr/>
              </p:nvGrpSpPr>
              <p:grpSpPr>
                <a:xfrm>
                  <a:off x="8304029" y="8827694"/>
                  <a:ext cx="539196" cy="273586"/>
                  <a:chOff x="8146733" y="8358897"/>
                  <a:chExt cx="539196" cy="273586"/>
                </a:xfrm>
              </p:grpSpPr>
              <p:sp>
                <p:nvSpPr>
                  <p:cNvPr id="1503" name="Oval 45">
                    <a:extLst>
                      <a:ext uri="{FF2B5EF4-FFF2-40B4-BE49-F238E27FC236}">
                        <a16:creationId xmlns:a16="http://schemas.microsoft.com/office/drawing/2014/main" id="{FD77C3B1-F6AA-400C-B44C-C2EC1B328AD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04" name="Freeform: Shape 1503">
                    <a:extLst>
                      <a:ext uri="{FF2B5EF4-FFF2-40B4-BE49-F238E27FC236}">
                        <a16:creationId xmlns:a16="http://schemas.microsoft.com/office/drawing/2014/main" id="{BEF95438-6281-4579-974B-7B797AC7A878}"/>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02" name="Freeform: Shape 1501">
                  <a:extLst>
                    <a:ext uri="{FF2B5EF4-FFF2-40B4-BE49-F238E27FC236}">
                      <a16:creationId xmlns:a16="http://schemas.microsoft.com/office/drawing/2014/main" id="{6ABB8512-730C-45C5-87CE-8549638D794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0" name="Group 1409">
                <a:extLst>
                  <a:ext uri="{FF2B5EF4-FFF2-40B4-BE49-F238E27FC236}">
                    <a16:creationId xmlns:a16="http://schemas.microsoft.com/office/drawing/2014/main" id="{107E8E0C-C715-4ACE-9009-1DBBAC65E1F1}"/>
                  </a:ext>
                </a:extLst>
              </p:cNvPr>
              <p:cNvGrpSpPr/>
              <p:nvPr/>
            </p:nvGrpSpPr>
            <p:grpSpPr>
              <a:xfrm>
                <a:off x="9370618" y="7607415"/>
                <a:ext cx="539196" cy="273586"/>
                <a:chOff x="8304029" y="8827694"/>
                <a:chExt cx="539196" cy="273586"/>
              </a:xfrm>
            </p:grpSpPr>
            <p:grpSp>
              <p:nvGrpSpPr>
                <p:cNvPr id="1488" name="Group 1487">
                  <a:extLst>
                    <a:ext uri="{FF2B5EF4-FFF2-40B4-BE49-F238E27FC236}">
                      <a16:creationId xmlns:a16="http://schemas.microsoft.com/office/drawing/2014/main" id="{6E8ED76A-274B-445E-8BC3-414F7114D3F5}"/>
                    </a:ext>
                  </a:extLst>
                </p:cNvPr>
                <p:cNvGrpSpPr>
                  <a:grpSpLocks noChangeAspect="1"/>
                </p:cNvGrpSpPr>
                <p:nvPr/>
              </p:nvGrpSpPr>
              <p:grpSpPr>
                <a:xfrm>
                  <a:off x="8327185" y="8873425"/>
                  <a:ext cx="469906" cy="226718"/>
                  <a:chOff x="7878776" y="8673173"/>
                  <a:chExt cx="912358" cy="440189"/>
                </a:xfrm>
              </p:grpSpPr>
              <p:sp>
                <p:nvSpPr>
                  <p:cNvPr id="1495" name="Oval 1494">
                    <a:extLst>
                      <a:ext uri="{FF2B5EF4-FFF2-40B4-BE49-F238E27FC236}">
                        <a16:creationId xmlns:a16="http://schemas.microsoft.com/office/drawing/2014/main" id="{D826648C-D770-474F-9DE7-FD8D63A1416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6" name="Cylinder 43">
                    <a:extLst>
                      <a:ext uri="{FF2B5EF4-FFF2-40B4-BE49-F238E27FC236}">
                        <a16:creationId xmlns:a16="http://schemas.microsoft.com/office/drawing/2014/main" id="{6E8F4B8B-70F9-42F0-B9D4-987B920AC74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7" name="Oval 1496">
                    <a:extLst>
                      <a:ext uri="{FF2B5EF4-FFF2-40B4-BE49-F238E27FC236}">
                        <a16:creationId xmlns:a16="http://schemas.microsoft.com/office/drawing/2014/main" id="{961C9214-CBC7-4A0E-BECE-F7E0489D19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89" name="Freeform: Shape 1488">
                  <a:extLst>
                    <a:ext uri="{FF2B5EF4-FFF2-40B4-BE49-F238E27FC236}">
                      <a16:creationId xmlns:a16="http://schemas.microsoft.com/office/drawing/2014/main" id="{7E0CA51A-B073-44B4-AF95-0AE1F7614476}"/>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0" name="Freeform: Shape 1489">
                  <a:extLst>
                    <a:ext uri="{FF2B5EF4-FFF2-40B4-BE49-F238E27FC236}">
                      <a16:creationId xmlns:a16="http://schemas.microsoft.com/office/drawing/2014/main" id="{7DF20EA1-0CBF-47F8-90E1-8077FD55B2F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91" name="Group 1490">
                  <a:extLst>
                    <a:ext uri="{FF2B5EF4-FFF2-40B4-BE49-F238E27FC236}">
                      <a16:creationId xmlns:a16="http://schemas.microsoft.com/office/drawing/2014/main" id="{B8D27D1C-BC9D-4BF4-9FBE-F4CD7E6AA3EF}"/>
                    </a:ext>
                  </a:extLst>
                </p:cNvPr>
                <p:cNvGrpSpPr/>
                <p:nvPr/>
              </p:nvGrpSpPr>
              <p:grpSpPr>
                <a:xfrm>
                  <a:off x="8304029" y="8827694"/>
                  <a:ext cx="539196" cy="273586"/>
                  <a:chOff x="8146733" y="8358897"/>
                  <a:chExt cx="539196" cy="273586"/>
                </a:xfrm>
              </p:grpSpPr>
              <p:sp>
                <p:nvSpPr>
                  <p:cNvPr id="1493" name="Oval 45">
                    <a:extLst>
                      <a:ext uri="{FF2B5EF4-FFF2-40B4-BE49-F238E27FC236}">
                        <a16:creationId xmlns:a16="http://schemas.microsoft.com/office/drawing/2014/main" id="{D8DDA1CA-0591-467A-B005-DAA3897D8FF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94" name="Freeform: Shape 1493">
                    <a:extLst>
                      <a:ext uri="{FF2B5EF4-FFF2-40B4-BE49-F238E27FC236}">
                        <a16:creationId xmlns:a16="http://schemas.microsoft.com/office/drawing/2014/main" id="{0AEEF064-FEFC-493E-BC3C-7628C2E8C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92" name="Freeform: Shape 1491">
                  <a:extLst>
                    <a:ext uri="{FF2B5EF4-FFF2-40B4-BE49-F238E27FC236}">
                      <a16:creationId xmlns:a16="http://schemas.microsoft.com/office/drawing/2014/main" id="{E929EF51-B65F-4459-AF87-D49948EB608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1" name="Group 1410">
                <a:extLst>
                  <a:ext uri="{FF2B5EF4-FFF2-40B4-BE49-F238E27FC236}">
                    <a16:creationId xmlns:a16="http://schemas.microsoft.com/office/drawing/2014/main" id="{13347DD6-D3C4-4EF3-A2B6-F41B80E8123B}"/>
                  </a:ext>
                </a:extLst>
              </p:cNvPr>
              <p:cNvGrpSpPr/>
              <p:nvPr/>
            </p:nvGrpSpPr>
            <p:grpSpPr>
              <a:xfrm>
                <a:off x="9827607" y="7620032"/>
                <a:ext cx="539196" cy="273586"/>
                <a:chOff x="8304029" y="8827694"/>
                <a:chExt cx="539196" cy="273586"/>
              </a:xfrm>
            </p:grpSpPr>
            <p:grpSp>
              <p:nvGrpSpPr>
                <p:cNvPr id="1478" name="Group 1477">
                  <a:extLst>
                    <a:ext uri="{FF2B5EF4-FFF2-40B4-BE49-F238E27FC236}">
                      <a16:creationId xmlns:a16="http://schemas.microsoft.com/office/drawing/2014/main" id="{0838E4CC-F4F5-46F4-9AF7-6DD070730A1E}"/>
                    </a:ext>
                  </a:extLst>
                </p:cNvPr>
                <p:cNvGrpSpPr>
                  <a:grpSpLocks noChangeAspect="1"/>
                </p:cNvGrpSpPr>
                <p:nvPr/>
              </p:nvGrpSpPr>
              <p:grpSpPr>
                <a:xfrm>
                  <a:off x="8327185" y="8873425"/>
                  <a:ext cx="469906" cy="226718"/>
                  <a:chOff x="7878776" y="8673173"/>
                  <a:chExt cx="912358" cy="440189"/>
                </a:xfrm>
              </p:grpSpPr>
              <p:sp>
                <p:nvSpPr>
                  <p:cNvPr id="1485" name="Oval 1484">
                    <a:extLst>
                      <a:ext uri="{FF2B5EF4-FFF2-40B4-BE49-F238E27FC236}">
                        <a16:creationId xmlns:a16="http://schemas.microsoft.com/office/drawing/2014/main" id="{2B18F489-6E87-45F7-AD93-231A4F6AC9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6" name="Cylinder 43">
                    <a:extLst>
                      <a:ext uri="{FF2B5EF4-FFF2-40B4-BE49-F238E27FC236}">
                        <a16:creationId xmlns:a16="http://schemas.microsoft.com/office/drawing/2014/main" id="{1BADD6FA-B461-4F8B-9654-A06D01806E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7" name="Oval 1486">
                    <a:extLst>
                      <a:ext uri="{FF2B5EF4-FFF2-40B4-BE49-F238E27FC236}">
                        <a16:creationId xmlns:a16="http://schemas.microsoft.com/office/drawing/2014/main" id="{91427971-89C5-42EF-8D36-5C9CB5ED4E1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79" name="Freeform: Shape 1478">
                  <a:extLst>
                    <a:ext uri="{FF2B5EF4-FFF2-40B4-BE49-F238E27FC236}">
                      <a16:creationId xmlns:a16="http://schemas.microsoft.com/office/drawing/2014/main" id="{1332882C-077E-4F5B-9C34-2B64BED3E41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0" name="Freeform: Shape 1479">
                  <a:extLst>
                    <a:ext uri="{FF2B5EF4-FFF2-40B4-BE49-F238E27FC236}">
                      <a16:creationId xmlns:a16="http://schemas.microsoft.com/office/drawing/2014/main" id="{B9E64CB0-E4DD-4811-BD03-D41108663F1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81" name="Group 1480">
                  <a:extLst>
                    <a:ext uri="{FF2B5EF4-FFF2-40B4-BE49-F238E27FC236}">
                      <a16:creationId xmlns:a16="http://schemas.microsoft.com/office/drawing/2014/main" id="{8FCCF454-BA71-4083-9242-870BE60CF462}"/>
                    </a:ext>
                  </a:extLst>
                </p:cNvPr>
                <p:cNvGrpSpPr/>
                <p:nvPr/>
              </p:nvGrpSpPr>
              <p:grpSpPr>
                <a:xfrm>
                  <a:off x="8304029" y="8827694"/>
                  <a:ext cx="539196" cy="273586"/>
                  <a:chOff x="8146733" y="8358897"/>
                  <a:chExt cx="539196" cy="273586"/>
                </a:xfrm>
              </p:grpSpPr>
              <p:sp>
                <p:nvSpPr>
                  <p:cNvPr id="1483" name="Oval 45">
                    <a:extLst>
                      <a:ext uri="{FF2B5EF4-FFF2-40B4-BE49-F238E27FC236}">
                        <a16:creationId xmlns:a16="http://schemas.microsoft.com/office/drawing/2014/main" id="{ADFDD022-5979-4564-B9BF-21B216187A5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84" name="Freeform: Shape 1483">
                    <a:extLst>
                      <a:ext uri="{FF2B5EF4-FFF2-40B4-BE49-F238E27FC236}">
                        <a16:creationId xmlns:a16="http://schemas.microsoft.com/office/drawing/2014/main" id="{9E4C0926-6F63-4098-931E-17CA0007AC4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82" name="Freeform: Shape 1481">
                  <a:extLst>
                    <a:ext uri="{FF2B5EF4-FFF2-40B4-BE49-F238E27FC236}">
                      <a16:creationId xmlns:a16="http://schemas.microsoft.com/office/drawing/2014/main" id="{4E598BAD-02A8-4759-BB6D-A3B127DB6FB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2" name="Group 1411">
                <a:extLst>
                  <a:ext uri="{FF2B5EF4-FFF2-40B4-BE49-F238E27FC236}">
                    <a16:creationId xmlns:a16="http://schemas.microsoft.com/office/drawing/2014/main" id="{F9AE0E0B-7F2E-4C30-85E4-A8F6C98D6F57}"/>
                  </a:ext>
                </a:extLst>
              </p:cNvPr>
              <p:cNvGrpSpPr/>
              <p:nvPr/>
            </p:nvGrpSpPr>
            <p:grpSpPr>
              <a:xfrm>
                <a:off x="10240212" y="7626411"/>
                <a:ext cx="539196" cy="273586"/>
                <a:chOff x="8304029" y="8827694"/>
                <a:chExt cx="539196" cy="273586"/>
              </a:xfrm>
            </p:grpSpPr>
            <p:grpSp>
              <p:nvGrpSpPr>
                <p:cNvPr id="1468" name="Group 1467">
                  <a:extLst>
                    <a:ext uri="{FF2B5EF4-FFF2-40B4-BE49-F238E27FC236}">
                      <a16:creationId xmlns:a16="http://schemas.microsoft.com/office/drawing/2014/main" id="{6101B0BF-17B5-46A9-9306-8AB2B7080CE0}"/>
                    </a:ext>
                  </a:extLst>
                </p:cNvPr>
                <p:cNvGrpSpPr>
                  <a:grpSpLocks noChangeAspect="1"/>
                </p:cNvGrpSpPr>
                <p:nvPr/>
              </p:nvGrpSpPr>
              <p:grpSpPr>
                <a:xfrm>
                  <a:off x="8327185" y="8873425"/>
                  <a:ext cx="469906" cy="226718"/>
                  <a:chOff x="7878776" y="8673173"/>
                  <a:chExt cx="912358" cy="440189"/>
                </a:xfrm>
              </p:grpSpPr>
              <p:sp>
                <p:nvSpPr>
                  <p:cNvPr id="1475" name="Oval 1474">
                    <a:extLst>
                      <a:ext uri="{FF2B5EF4-FFF2-40B4-BE49-F238E27FC236}">
                        <a16:creationId xmlns:a16="http://schemas.microsoft.com/office/drawing/2014/main" id="{6E9FC6BE-DF3A-46A9-A3B4-1D0248E3BC5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6" name="Cylinder 43">
                    <a:extLst>
                      <a:ext uri="{FF2B5EF4-FFF2-40B4-BE49-F238E27FC236}">
                        <a16:creationId xmlns:a16="http://schemas.microsoft.com/office/drawing/2014/main" id="{DC57E2E1-B636-42C1-95B3-6CBBFEE2C6D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7" name="Oval 1476">
                    <a:extLst>
                      <a:ext uri="{FF2B5EF4-FFF2-40B4-BE49-F238E27FC236}">
                        <a16:creationId xmlns:a16="http://schemas.microsoft.com/office/drawing/2014/main" id="{0767E055-79FF-43F6-A21D-70DAAC5A47A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69" name="Freeform: Shape 1468">
                  <a:extLst>
                    <a:ext uri="{FF2B5EF4-FFF2-40B4-BE49-F238E27FC236}">
                      <a16:creationId xmlns:a16="http://schemas.microsoft.com/office/drawing/2014/main" id="{B3105594-0B5F-48AD-B255-A2025C7EB29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0" name="Freeform: Shape 1469">
                  <a:extLst>
                    <a:ext uri="{FF2B5EF4-FFF2-40B4-BE49-F238E27FC236}">
                      <a16:creationId xmlns:a16="http://schemas.microsoft.com/office/drawing/2014/main" id="{664528CA-821F-47C0-AD18-49F157645EA5}"/>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71" name="Group 1470">
                  <a:extLst>
                    <a:ext uri="{FF2B5EF4-FFF2-40B4-BE49-F238E27FC236}">
                      <a16:creationId xmlns:a16="http://schemas.microsoft.com/office/drawing/2014/main" id="{BE5BED18-E958-495A-991E-DD9A3021D53F}"/>
                    </a:ext>
                  </a:extLst>
                </p:cNvPr>
                <p:cNvGrpSpPr/>
                <p:nvPr/>
              </p:nvGrpSpPr>
              <p:grpSpPr>
                <a:xfrm>
                  <a:off x="8304029" y="8827694"/>
                  <a:ext cx="539196" cy="273586"/>
                  <a:chOff x="8146733" y="8358897"/>
                  <a:chExt cx="539196" cy="273586"/>
                </a:xfrm>
              </p:grpSpPr>
              <p:sp>
                <p:nvSpPr>
                  <p:cNvPr id="1473" name="Oval 45">
                    <a:extLst>
                      <a:ext uri="{FF2B5EF4-FFF2-40B4-BE49-F238E27FC236}">
                        <a16:creationId xmlns:a16="http://schemas.microsoft.com/office/drawing/2014/main" id="{9074FAAE-F809-4040-A77E-DC9B9E6DFC6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74" name="Freeform: Shape 1473">
                    <a:extLst>
                      <a:ext uri="{FF2B5EF4-FFF2-40B4-BE49-F238E27FC236}">
                        <a16:creationId xmlns:a16="http://schemas.microsoft.com/office/drawing/2014/main" id="{A670B6E4-DD5B-4381-933C-64332D51AE93}"/>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72" name="Freeform: Shape 1471">
                  <a:extLst>
                    <a:ext uri="{FF2B5EF4-FFF2-40B4-BE49-F238E27FC236}">
                      <a16:creationId xmlns:a16="http://schemas.microsoft.com/office/drawing/2014/main" id="{26B91C98-5C6C-4E97-9FC6-6B880FBFC42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3" name="Group 1412">
                <a:extLst>
                  <a:ext uri="{FF2B5EF4-FFF2-40B4-BE49-F238E27FC236}">
                    <a16:creationId xmlns:a16="http://schemas.microsoft.com/office/drawing/2014/main" id="{33BA6609-BBF2-4BEE-966F-0A304C2E5577}"/>
                  </a:ext>
                </a:extLst>
              </p:cNvPr>
              <p:cNvGrpSpPr/>
              <p:nvPr/>
            </p:nvGrpSpPr>
            <p:grpSpPr>
              <a:xfrm>
                <a:off x="10677828" y="7626411"/>
                <a:ext cx="539196" cy="273586"/>
                <a:chOff x="8304029" y="8827694"/>
                <a:chExt cx="539196" cy="273586"/>
              </a:xfrm>
            </p:grpSpPr>
            <p:grpSp>
              <p:nvGrpSpPr>
                <p:cNvPr id="1458" name="Group 1457">
                  <a:extLst>
                    <a:ext uri="{FF2B5EF4-FFF2-40B4-BE49-F238E27FC236}">
                      <a16:creationId xmlns:a16="http://schemas.microsoft.com/office/drawing/2014/main" id="{8FE292A2-F12C-461A-9A9B-55F9CB8F7E4C}"/>
                    </a:ext>
                  </a:extLst>
                </p:cNvPr>
                <p:cNvGrpSpPr>
                  <a:grpSpLocks noChangeAspect="1"/>
                </p:cNvGrpSpPr>
                <p:nvPr/>
              </p:nvGrpSpPr>
              <p:grpSpPr>
                <a:xfrm>
                  <a:off x="8327185" y="8873425"/>
                  <a:ext cx="469906" cy="226718"/>
                  <a:chOff x="7878776" y="8673173"/>
                  <a:chExt cx="912358" cy="440189"/>
                </a:xfrm>
              </p:grpSpPr>
              <p:sp>
                <p:nvSpPr>
                  <p:cNvPr id="1465" name="Oval 1464">
                    <a:extLst>
                      <a:ext uri="{FF2B5EF4-FFF2-40B4-BE49-F238E27FC236}">
                        <a16:creationId xmlns:a16="http://schemas.microsoft.com/office/drawing/2014/main" id="{A9FF47B6-D3FF-4DF4-ADD8-A60C1134693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6" name="Cylinder 43">
                    <a:extLst>
                      <a:ext uri="{FF2B5EF4-FFF2-40B4-BE49-F238E27FC236}">
                        <a16:creationId xmlns:a16="http://schemas.microsoft.com/office/drawing/2014/main" id="{09610740-4F1B-4B9F-B7F9-CA21BE4FE91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7" name="Oval 1466">
                    <a:extLst>
                      <a:ext uri="{FF2B5EF4-FFF2-40B4-BE49-F238E27FC236}">
                        <a16:creationId xmlns:a16="http://schemas.microsoft.com/office/drawing/2014/main" id="{EEF53395-09D1-4710-B906-87442D5F426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59" name="Freeform: Shape 1458">
                  <a:extLst>
                    <a:ext uri="{FF2B5EF4-FFF2-40B4-BE49-F238E27FC236}">
                      <a16:creationId xmlns:a16="http://schemas.microsoft.com/office/drawing/2014/main" id="{1E851A96-2AD4-4B8C-8C18-7C10BBB6197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0" name="Freeform: Shape 1459">
                  <a:extLst>
                    <a:ext uri="{FF2B5EF4-FFF2-40B4-BE49-F238E27FC236}">
                      <a16:creationId xmlns:a16="http://schemas.microsoft.com/office/drawing/2014/main" id="{3A9C5BAD-D097-4030-B2A1-D6370A56674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61" name="Group 1460">
                  <a:extLst>
                    <a:ext uri="{FF2B5EF4-FFF2-40B4-BE49-F238E27FC236}">
                      <a16:creationId xmlns:a16="http://schemas.microsoft.com/office/drawing/2014/main" id="{875D786C-DA30-4523-AC9C-FA70CE436230}"/>
                    </a:ext>
                  </a:extLst>
                </p:cNvPr>
                <p:cNvGrpSpPr/>
                <p:nvPr/>
              </p:nvGrpSpPr>
              <p:grpSpPr>
                <a:xfrm>
                  <a:off x="8304029" y="8827694"/>
                  <a:ext cx="539196" cy="273586"/>
                  <a:chOff x="8146733" y="8358897"/>
                  <a:chExt cx="539196" cy="273586"/>
                </a:xfrm>
              </p:grpSpPr>
              <p:sp>
                <p:nvSpPr>
                  <p:cNvPr id="1463" name="Oval 45">
                    <a:extLst>
                      <a:ext uri="{FF2B5EF4-FFF2-40B4-BE49-F238E27FC236}">
                        <a16:creationId xmlns:a16="http://schemas.microsoft.com/office/drawing/2014/main" id="{F8D603B7-8806-4F3F-BFCD-9CF6F399F2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64" name="Freeform: Shape 1463">
                    <a:extLst>
                      <a:ext uri="{FF2B5EF4-FFF2-40B4-BE49-F238E27FC236}">
                        <a16:creationId xmlns:a16="http://schemas.microsoft.com/office/drawing/2014/main" id="{897A02BF-542E-4730-92D5-C8AC95F0419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62" name="Freeform: Shape 1461">
                  <a:extLst>
                    <a:ext uri="{FF2B5EF4-FFF2-40B4-BE49-F238E27FC236}">
                      <a16:creationId xmlns:a16="http://schemas.microsoft.com/office/drawing/2014/main" id="{9070BF13-BA04-4492-BE5C-0B2468465BE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4" name="Group 1413">
                <a:extLst>
                  <a:ext uri="{FF2B5EF4-FFF2-40B4-BE49-F238E27FC236}">
                    <a16:creationId xmlns:a16="http://schemas.microsoft.com/office/drawing/2014/main" id="{DA527CCE-0F98-47A3-AEEE-D82B3A83B104}"/>
                  </a:ext>
                </a:extLst>
              </p:cNvPr>
              <p:cNvGrpSpPr/>
              <p:nvPr/>
            </p:nvGrpSpPr>
            <p:grpSpPr>
              <a:xfrm>
                <a:off x="9243539" y="7696084"/>
                <a:ext cx="539196" cy="273586"/>
                <a:chOff x="8304029" y="8827694"/>
                <a:chExt cx="539196" cy="273586"/>
              </a:xfrm>
            </p:grpSpPr>
            <p:grpSp>
              <p:nvGrpSpPr>
                <p:cNvPr id="1448" name="Group 1447">
                  <a:extLst>
                    <a:ext uri="{FF2B5EF4-FFF2-40B4-BE49-F238E27FC236}">
                      <a16:creationId xmlns:a16="http://schemas.microsoft.com/office/drawing/2014/main" id="{8E8092E5-AA68-4079-823E-44D66C0536B9}"/>
                    </a:ext>
                  </a:extLst>
                </p:cNvPr>
                <p:cNvGrpSpPr>
                  <a:grpSpLocks noChangeAspect="1"/>
                </p:cNvGrpSpPr>
                <p:nvPr/>
              </p:nvGrpSpPr>
              <p:grpSpPr>
                <a:xfrm>
                  <a:off x="8327185" y="8873425"/>
                  <a:ext cx="469906" cy="226718"/>
                  <a:chOff x="7878776" y="8673173"/>
                  <a:chExt cx="912358" cy="440189"/>
                </a:xfrm>
              </p:grpSpPr>
              <p:sp>
                <p:nvSpPr>
                  <p:cNvPr id="1455" name="Oval 1454">
                    <a:extLst>
                      <a:ext uri="{FF2B5EF4-FFF2-40B4-BE49-F238E27FC236}">
                        <a16:creationId xmlns:a16="http://schemas.microsoft.com/office/drawing/2014/main" id="{BB66951F-C377-4CB4-B95A-0BACAA5152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6" name="Cylinder 43">
                    <a:extLst>
                      <a:ext uri="{FF2B5EF4-FFF2-40B4-BE49-F238E27FC236}">
                        <a16:creationId xmlns:a16="http://schemas.microsoft.com/office/drawing/2014/main" id="{E5231785-93A8-4FAD-AA4E-77CC4F4CE42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7" name="Oval 1456">
                    <a:extLst>
                      <a:ext uri="{FF2B5EF4-FFF2-40B4-BE49-F238E27FC236}">
                        <a16:creationId xmlns:a16="http://schemas.microsoft.com/office/drawing/2014/main" id="{B48F5311-0C0E-4C44-AF04-BE910B8B6F4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49" name="Freeform: Shape 1448">
                  <a:extLst>
                    <a:ext uri="{FF2B5EF4-FFF2-40B4-BE49-F238E27FC236}">
                      <a16:creationId xmlns:a16="http://schemas.microsoft.com/office/drawing/2014/main" id="{E06E8EF3-468E-4A4A-A553-5BA78B099B4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0" name="Freeform: Shape 1449">
                  <a:extLst>
                    <a:ext uri="{FF2B5EF4-FFF2-40B4-BE49-F238E27FC236}">
                      <a16:creationId xmlns:a16="http://schemas.microsoft.com/office/drawing/2014/main" id="{25E7CC41-FE57-492A-B7F4-5E8F95DEED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51" name="Group 1450">
                  <a:extLst>
                    <a:ext uri="{FF2B5EF4-FFF2-40B4-BE49-F238E27FC236}">
                      <a16:creationId xmlns:a16="http://schemas.microsoft.com/office/drawing/2014/main" id="{8BDCFF9B-CCF7-4D7D-BDB9-CFA06F20647D}"/>
                    </a:ext>
                  </a:extLst>
                </p:cNvPr>
                <p:cNvGrpSpPr/>
                <p:nvPr/>
              </p:nvGrpSpPr>
              <p:grpSpPr>
                <a:xfrm>
                  <a:off x="8304029" y="8827694"/>
                  <a:ext cx="539196" cy="273586"/>
                  <a:chOff x="8146733" y="8358897"/>
                  <a:chExt cx="539196" cy="273586"/>
                </a:xfrm>
              </p:grpSpPr>
              <p:sp>
                <p:nvSpPr>
                  <p:cNvPr id="1453" name="Oval 45">
                    <a:extLst>
                      <a:ext uri="{FF2B5EF4-FFF2-40B4-BE49-F238E27FC236}">
                        <a16:creationId xmlns:a16="http://schemas.microsoft.com/office/drawing/2014/main" id="{C5A5F684-E71A-4814-88F6-D804783A86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54" name="Freeform: Shape 1453">
                    <a:extLst>
                      <a:ext uri="{FF2B5EF4-FFF2-40B4-BE49-F238E27FC236}">
                        <a16:creationId xmlns:a16="http://schemas.microsoft.com/office/drawing/2014/main" id="{8119E535-8033-469B-A373-9B2DACA1B3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52" name="Freeform: Shape 1451">
                  <a:extLst>
                    <a:ext uri="{FF2B5EF4-FFF2-40B4-BE49-F238E27FC236}">
                      <a16:creationId xmlns:a16="http://schemas.microsoft.com/office/drawing/2014/main" id="{F2FB9847-6823-40EC-B1E3-04F4F2D1F7D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5" name="Group 1414">
                <a:extLst>
                  <a:ext uri="{FF2B5EF4-FFF2-40B4-BE49-F238E27FC236}">
                    <a16:creationId xmlns:a16="http://schemas.microsoft.com/office/drawing/2014/main" id="{D4B1C8C9-335D-4B15-B065-32200983A06D}"/>
                  </a:ext>
                </a:extLst>
              </p:cNvPr>
              <p:cNvGrpSpPr/>
              <p:nvPr/>
            </p:nvGrpSpPr>
            <p:grpSpPr>
              <a:xfrm>
                <a:off x="10145225" y="7704011"/>
                <a:ext cx="539196" cy="273586"/>
                <a:chOff x="8304029" y="8827694"/>
                <a:chExt cx="539196" cy="273586"/>
              </a:xfrm>
            </p:grpSpPr>
            <p:grpSp>
              <p:nvGrpSpPr>
                <p:cNvPr id="1438" name="Group 1437">
                  <a:extLst>
                    <a:ext uri="{FF2B5EF4-FFF2-40B4-BE49-F238E27FC236}">
                      <a16:creationId xmlns:a16="http://schemas.microsoft.com/office/drawing/2014/main" id="{CDAB0EB8-4DE0-4547-B3FE-230937763988}"/>
                    </a:ext>
                  </a:extLst>
                </p:cNvPr>
                <p:cNvGrpSpPr>
                  <a:grpSpLocks noChangeAspect="1"/>
                </p:cNvGrpSpPr>
                <p:nvPr/>
              </p:nvGrpSpPr>
              <p:grpSpPr>
                <a:xfrm>
                  <a:off x="8327185" y="8873425"/>
                  <a:ext cx="469906" cy="226718"/>
                  <a:chOff x="7878776" y="8673173"/>
                  <a:chExt cx="912358" cy="440189"/>
                </a:xfrm>
              </p:grpSpPr>
              <p:sp>
                <p:nvSpPr>
                  <p:cNvPr id="1445" name="Oval 1444">
                    <a:extLst>
                      <a:ext uri="{FF2B5EF4-FFF2-40B4-BE49-F238E27FC236}">
                        <a16:creationId xmlns:a16="http://schemas.microsoft.com/office/drawing/2014/main" id="{3AC73B60-7A61-4446-8458-FC1159592CA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6" name="Cylinder 43">
                    <a:extLst>
                      <a:ext uri="{FF2B5EF4-FFF2-40B4-BE49-F238E27FC236}">
                        <a16:creationId xmlns:a16="http://schemas.microsoft.com/office/drawing/2014/main" id="{38138087-F3FC-47DE-B971-404DE30CCE1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7" name="Oval 1446">
                    <a:extLst>
                      <a:ext uri="{FF2B5EF4-FFF2-40B4-BE49-F238E27FC236}">
                        <a16:creationId xmlns:a16="http://schemas.microsoft.com/office/drawing/2014/main" id="{DBFD5644-2E41-408B-B031-93B8B0AD014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39" name="Freeform: Shape 1438">
                  <a:extLst>
                    <a:ext uri="{FF2B5EF4-FFF2-40B4-BE49-F238E27FC236}">
                      <a16:creationId xmlns:a16="http://schemas.microsoft.com/office/drawing/2014/main" id="{2406785C-F87F-4C0C-B66C-E2C79173D57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0" name="Freeform: Shape 1439">
                  <a:extLst>
                    <a:ext uri="{FF2B5EF4-FFF2-40B4-BE49-F238E27FC236}">
                      <a16:creationId xmlns:a16="http://schemas.microsoft.com/office/drawing/2014/main" id="{036CF108-0706-4601-B12F-7B1775268E2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41" name="Group 1440">
                  <a:extLst>
                    <a:ext uri="{FF2B5EF4-FFF2-40B4-BE49-F238E27FC236}">
                      <a16:creationId xmlns:a16="http://schemas.microsoft.com/office/drawing/2014/main" id="{B1E3605C-6964-464E-849A-F052C63535D5}"/>
                    </a:ext>
                  </a:extLst>
                </p:cNvPr>
                <p:cNvGrpSpPr/>
                <p:nvPr/>
              </p:nvGrpSpPr>
              <p:grpSpPr>
                <a:xfrm>
                  <a:off x="8304029" y="8827694"/>
                  <a:ext cx="539196" cy="273586"/>
                  <a:chOff x="8146733" y="8358897"/>
                  <a:chExt cx="539196" cy="273586"/>
                </a:xfrm>
              </p:grpSpPr>
              <p:sp>
                <p:nvSpPr>
                  <p:cNvPr id="1443" name="Oval 45">
                    <a:extLst>
                      <a:ext uri="{FF2B5EF4-FFF2-40B4-BE49-F238E27FC236}">
                        <a16:creationId xmlns:a16="http://schemas.microsoft.com/office/drawing/2014/main" id="{C269CCEF-DF69-453C-8C9B-741A4A73131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44" name="Freeform: Shape 1443">
                    <a:extLst>
                      <a:ext uri="{FF2B5EF4-FFF2-40B4-BE49-F238E27FC236}">
                        <a16:creationId xmlns:a16="http://schemas.microsoft.com/office/drawing/2014/main" id="{0A7B1FBA-D245-4E51-BD90-A783154A138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42" name="Freeform: Shape 1441">
                  <a:extLst>
                    <a:ext uri="{FF2B5EF4-FFF2-40B4-BE49-F238E27FC236}">
                      <a16:creationId xmlns:a16="http://schemas.microsoft.com/office/drawing/2014/main" id="{2C597F41-866F-46EC-8222-FC1CE980A5A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6" name="Group 1415">
                <a:extLst>
                  <a:ext uri="{FF2B5EF4-FFF2-40B4-BE49-F238E27FC236}">
                    <a16:creationId xmlns:a16="http://schemas.microsoft.com/office/drawing/2014/main" id="{6D9A0C8A-1473-4CF7-8439-9935E0508F1E}"/>
                  </a:ext>
                </a:extLst>
              </p:cNvPr>
              <p:cNvGrpSpPr/>
              <p:nvPr/>
            </p:nvGrpSpPr>
            <p:grpSpPr>
              <a:xfrm>
                <a:off x="9694382" y="7715122"/>
                <a:ext cx="539196" cy="273586"/>
                <a:chOff x="8304029" y="8827694"/>
                <a:chExt cx="539196" cy="273586"/>
              </a:xfrm>
            </p:grpSpPr>
            <p:grpSp>
              <p:nvGrpSpPr>
                <p:cNvPr id="1428" name="Group 1427">
                  <a:extLst>
                    <a:ext uri="{FF2B5EF4-FFF2-40B4-BE49-F238E27FC236}">
                      <a16:creationId xmlns:a16="http://schemas.microsoft.com/office/drawing/2014/main" id="{15B98C2A-4E8A-49C3-BA98-C61848311292}"/>
                    </a:ext>
                  </a:extLst>
                </p:cNvPr>
                <p:cNvGrpSpPr>
                  <a:grpSpLocks noChangeAspect="1"/>
                </p:cNvGrpSpPr>
                <p:nvPr/>
              </p:nvGrpSpPr>
              <p:grpSpPr>
                <a:xfrm>
                  <a:off x="8327185" y="8873425"/>
                  <a:ext cx="469906" cy="226718"/>
                  <a:chOff x="7878776" y="8673173"/>
                  <a:chExt cx="912358" cy="440189"/>
                </a:xfrm>
              </p:grpSpPr>
              <p:sp>
                <p:nvSpPr>
                  <p:cNvPr id="1435" name="Oval 1434">
                    <a:extLst>
                      <a:ext uri="{FF2B5EF4-FFF2-40B4-BE49-F238E27FC236}">
                        <a16:creationId xmlns:a16="http://schemas.microsoft.com/office/drawing/2014/main" id="{6FE4F71F-3242-44B5-A013-82259F87F4C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6" name="Cylinder 43">
                    <a:extLst>
                      <a:ext uri="{FF2B5EF4-FFF2-40B4-BE49-F238E27FC236}">
                        <a16:creationId xmlns:a16="http://schemas.microsoft.com/office/drawing/2014/main" id="{5E8D5D87-5803-48B0-8ECC-D3924F80A7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7" name="Oval 1436">
                    <a:extLst>
                      <a:ext uri="{FF2B5EF4-FFF2-40B4-BE49-F238E27FC236}">
                        <a16:creationId xmlns:a16="http://schemas.microsoft.com/office/drawing/2014/main" id="{4928E8AC-030C-4F7B-A2A4-F3016E1FBD7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29" name="Freeform: Shape 1428">
                  <a:extLst>
                    <a:ext uri="{FF2B5EF4-FFF2-40B4-BE49-F238E27FC236}">
                      <a16:creationId xmlns:a16="http://schemas.microsoft.com/office/drawing/2014/main" id="{1957BE04-13CE-45EB-8960-B901613F48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0" name="Freeform: Shape 1429">
                  <a:extLst>
                    <a:ext uri="{FF2B5EF4-FFF2-40B4-BE49-F238E27FC236}">
                      <a16:creationId xmlns:a16="http://schemas.microsoft.com/office/drawing/2014/main" id="{62239363-7E4D-4767-A723-82B2A130C89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31" name="Group 1430">
                  <a:extLst>
                    <a:ext uri="{FF2B5EF4-FFF2-40B4-BE49-F238E27FC236}">
                      <a16:creationId xmlns:a16="http://schemas.microsoft.com/office/drawing/2014/main" id="{2DDC3142-B2A6-43F1-90B4-8CA550763115}"/>
                    </a:ext>
                  </a:extLst>
                </p:cNvPr>
                <p:cNvGrpSpPr/>
                <p:nvPr/>
              </p:nvGrpSpPr>
              <p:grpSpPr>
                <a:xfrm>
                  <a:off x="8304029" y="8827694"/>
                  <a:ext cx="539196" cy="273586"/>
                  <a:chOff x="8146733" y="8358897"/>
                  <a:chExt cx="539196" cy="273586"/>
                </a:xfrm>
              </p:grpSpPr>
              <p:sp>
                <p:nvSpPr>
                  <p:cNvPr id="1433" name="Oval 45">
                    <a:extLst>
                      <a:ext uri="{FF2B5EF4-FFF2-40B4-BE49-F238E27FC236}">
                        <a16:creationId xmlns:a16="http://schemas.microsoft.com/office/drawing/2014/main" id="{8B3C33D9-415D-4AC5-A986-767CCDF751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34" name="Freeform: Shape 1433">
                    <a:extLst>
                      <a:ext uri="{FF2B5EF4-FFF2-40B4-BE49-F238E27FC236}">
                        <a16:creationId xmlns:a16="http://schemas.microsoft.com/office/drawing/2014/main" id="{26E905DF-DC29-4FD7-B7BB-70E945C574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32" name="Freeform: Shape 1431">
                  <a:extLst>
                    <a:ext uri="{FF2B5EF4-FFF2-40B4-BE49-F238E27FC236}">
                      <a16:creationId xmlns:a16="http://schemas.microsoft.com/office/drawing/2014/main" id="{FE009962-D714-434D-BCB2-D84F5D0D96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417" name="Group 1416">
                <a:extLst>
                  <a:ext uri="{FF2B5EF4-FFF2-40B4-BE49-F238E27FC236}">
                    <a16:creationId xmlns:a16="http://schemas.microsoft.com/office/drawing/2014/main" id="{974E1119-59DD-4650-A6D0-DE7A5BE27CAB}"/>
                  </a:ext>
                </a:extLst>
              </p:cNvPr>
              <p:cNvGrpSpPr/>
              <p:nvPr/>
            </p:nvGrpSpPr>
            <p:grpSpPr>
              <a:xfrm>
                <a:off x="10482818" y="7708039"/>
                <a:ext cx="539196" cy="273586"/>
                <a:chOff x="8304029" y="8827694"/>
                <a:chExt cx="539196" cy="273586"/>
              </a:xfrm>
            </p:grpSpPr>
            <p:grpSp>
              <p:nvGrpSpPr>
                <p:cNvPr id="1418" name="Group 1417">
                  <a:extLst>
                    <a:ext uri="{FF2B5EF4-FFF2-40B4-BE49-F238E27FC236}">
                      <a16:creationId xmlns:a16="http://schemas.microsoft.com/office/drawing/2014/main" id="{AB10704D-0515-40C1-960C-FC0368CF0661}"/>
                    </a:ext>
                  </a:extLst>
                </p:cNvPr>
                <p:cNvGrpSpPr>
                  <a:grpSpLocks noChangeAspect="1"/>
                </p:cNvGrpSpPr>
                <p:nvPr/>
              </p:nvGrpSpPr>
              <p:grpSpPr>
                <a:xfrm>
                  <a:off x="8327185" y="8873425"/>
                  <a:ext cx="469906" cy="226718"/>
                  <a:chOff x="7878776" y="8673173"/>
                  <a:chExt cx="912358" cy="440189"/>
                </a:xfrm>
              </p:grpSpPr>
              <p:sp>
                <p:nvSpPr>
                  <p:cNvPr id="1425" name="Oval 1424">
                    <a:extLst>
                      <a:ext uri="{FF2B5EF4-FFF2-40B4-BE49-F238E27FC236}">
                        <a16:creationId xmlns:a16="http://schemas.microsoft.com/office/drawing/2014/main" id="{71479019-8A7B-4063-90EA-806C61623E1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6" name="Cylinder 43">
                    <a:extLst>
                      <a:ext uri="{FF2B5EF4-FFF2-40B4-BE49-F238E27FC236}">
                        <a16:creationId xmlns:a16="http://schemas.microsoft.com/office/drawing/2014/main" id="{CC65351D-EB76-47A1-B5FC-3E52744243E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7" name="Oval 1426">
                    <a:extLst>
                      <a:ext uri="{FF2B5EF4-FFF2-40B4-BE49-F238E27FC236}">
                        <a16:creationId xmlns:a16="http://schemas.microsoft.com/office/drawing/2014/main" id="{ACC0850A-547E-4C4F-9FB5-70DCB22AAE2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19" name="Freeform: Shape 1418">
                  <a:extLst>
                    <a:ext uri="{FF2B5EF4-FFF2-40B4-BE49-F238E27FC236}">
                      <a16:creationId xmlns:a16="http://schemas.microsoft.com/office/drawing/2014/main" id="{4D9BCB8E-877B-43AB-B850-C75A14149B6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0" name="Freeform: Shape 1419">
                  <a:extLst>
                    <a:ext uri="{FF2B5EF4-FFF2-40B4-BE49-F238E27FC236}">
                      <a16:creationId xmlns:a16="http://schemas.microsoft.com/office/drawing/2014/main" id="{E882DCB4-4069-4302-8A30-8EE75FA8533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21" name="Group 1420">
                  <a:extLst>
                    <a:ext uri="{FF2B5EF4-FFF2-40B4-BE49-F238E27FC236}">
                      <a16:creationId xmlns:a16="http://schemas.microsoft.com/office/drawing/2014/main" id="{43A4B22A-0A65-4CED-A715-57BB3DB87C32}"/>
                    </a:ext>
                  </a:extLst>
                </p:cNvPr>
                <p:cNvGrpSpPr/>
                <p:nvPr/>
              </p:nvGrpSpPr>
              <p:grpSpPr>
                <a:xfrm>
                  <a:off x="8304029" y="8827694"/>
                  <a:ext cx="539196" cy="273586"/>
                  <a:chOff x="8146733" y="8358897"/>
                  <a:chExt cx="539196" cy="273586"/>
                </a:xfrm>
              </p:grpSpPr>
              <p:sp>
                <p:nvSpPr>
                  <p:cNvPr id="1423" name="Oval 45">
                    <a:extLst>
                      <a:ext uri="{FF2B5EF4-FFF2-40B4-BE49-F238E27FC236}">
                        <a16:creationId xmlns:a16="http://schemas.microsoft.com/office/drawing/2014/main" id="{A70C361D-7C09-4641-BA3F-32201DB4732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424" name="Freeform: Shape 1423">
                    <a:extLst>
                      <a:ext uri="{FF2B5EF4-FFF2-40B4-BE49-F238E27FC236}">
                        <a16:creationId xmlns:a16="http://schemas.microsoft.com/office/drawing/2014/main" id="{B64AAE29-E433-4050-BA4E-2FDD489EE0E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422" name="Freeform: Shape 1421">
                  <a:extLst>
                    <a:ext uri="{FF2B5EF4-FFF2-40B4-BE49-F238E27FC236}">
                      <a16:creationId xmlns:a16="http://schemas.microsoft.com/office/drawing/2014/main" id="{65494B1E-CE3F-449D-A833-3CDBEC8E01A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630" name="Group 1629">
              <a:extLst>
                <a:ext uri="{FF2B5EF4-FFF2-40B4-BE49-F238E27FC236}">
                  <a16:creationId xmlns:a16="http://schemas.microsoft.com/office/drawing/2014/main" id="{18FB2941-1604-4FF1-8442-B9D770EFCD94}"/>
                </a:ext>
              </a:extLst>
            </p:cNvPr>
            <p:cNvGrpSpPr/>
            <p:nvPr/>
          </p:nvGrpSpPr>
          <p:grpSpPr>
            <a:xfrm>
              <a:off x="12678605" y="6905798"/>
              <a:ext cx="2523035" cy="409016"/>
              <a:chOff x="8770139" y="7594649"/>
              <a:chExt cx="2523035" cy="409016"/>
            </a:xfrm>
          </p:grpSpPr>
          <p:sp>
            <p:nvSpPr>
              <p:cNvPr id="1631" name="Flowchart: Data 1630">
                <a:extLst>
                  <a:ext uri="{FF2B5EF4-FFF2-40B4-BE49-F238E27FC236}">
                    <a16:creationId xmlns:a16="http://schemas.microsoft.com/office/drawing/2014/main" id="{E4AB8F6F-7937-47B0-95D9-F3B47C01AF7E}"/>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32" name="Group 1631">
                <a:extLst>
                  <a:ext uri="{FF2B5EF4-FFF2-40B4-BE49-F238E27FC236}">
                    <a16:creationId xmlns:a16="http://schemas.microsoft.com/office/drawing/2014/main" id="{F6DF8B5E-A4B3-4756-8324-BEF177956151}"/>
                  </a:ext>
                </a:extLst>
              </p:cNvPr>
              <p:cNvGrpSpPr/>
              <p:nvPr/>
            </p:nvGrpSpPr>
            <p:grpSpPr>
              <a:xfrm>
                <a:off x="9020745" y="7594649"/>
                <a:ext cx="539196" cy="273586"/>
                <a:chOff x="8304029" y="8827694"/>
                <a:chExt cx="539196" cy="273586"/>
              </a:xfrm>
            </p:grpSpPr>
            <p:grpSp>
              <p:nvGrpSpPr>
                <p:cNvPr id="1732" name="Group 1731">
                  <a:extLst>
                    <a:ext uri="{FF2B5EF4-FFF2-40B4-BE49-F238E27FC236}">
                      <a16:creationId xmlns:a16="http://schemas.microsoft.com/office/drawing/2014/main" id="{B1F3445F-F185-4863-B654-1F904F13CBCE}"/>
                    </a:ext>
                  </a:extLst>
                </p:cNvPr>
                <p:cNvGrpSpPr>
                  <a:grpSpLocks noChangeAspect="1"/>
                </p:cNvGrpSpPr>
                <p:nvPr/>
              </p:nvGrpSpPr>
              <p:grpSpPr>
                <a:xfrm>
                  <a:off x="8327185" y="8873425"/>
                  <a:ext cx="469906" cy="226718"/>
                  <a:chOff x="7878776" y="8673173"/>
                  <a:chExt cx="912358" cy="440189"/>
                </a:xfrm>
              </p:grpSpPr>
              <p:sp>
                <p:nvSpPr>
                  <p:cNvPr id="1739" name="Oval 1738">
                    <a:extLst>
                      <a:ext uri="{FF2B5EF4-FFF2-40B4-BE49-F238E27FC236}">
                        <a16:creationId xmlns:a16="http://schemas.microsoft.com/office/drawing/2014/main" id="{09A6EC61-1D88-4964-8D82-E28B28967DF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0" name="Cylinder 43">
                    <a:extLst>
                      <a:ext uri="{FF2B5EF4-FFF2-40B4-BE49-F238E27FC236}">
                        <a16:creationId xmlns:a16="http://schemas.microsoft.com/office/drawing/2014/main" id="{7883834F-F30C-43E7-B616-46A40E2C69B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41" name="Oval 1740">
                    <a:extLst>
                      <a:ext uri="{FF2B5EF4-FFF2-40B4-BE49-F238E27FC236}">
                        <a16:creationId xmlns:a16="http://schemas.microsoft.com/office/drawing/2014/main" id="{57BEFEAE-5888-40A2-AE45-8036DADA4B2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33" name="Freeform: Shape 1732">
                  <a:extLst>
                    <a:ext uri="{FF2B5EF4-FFF2-40B4-BE49-F238E27FC236}">
                      <a16:creationId xmlns:a16="http://schemas.microsoft.com/office/drawing/2014/main" id="{701A271C-C1EA-42BF-8CED-3A6FF7974E1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4" name="Freeform: Shape 1733">
                  <a:extLst>
                    <a:ext uri="{FF2B5EF4-FFF2-40B4-BE49-F238E27FC236}">
                      <a16:creationId xmlns:a16="http://schemas.microsoft.com/office/drawing/2014/main" id="{C608CD58-8ABE-4750-94EC-81876CE6D40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35" name="Group 1734">
                  <a:extLst>
                    <a:ext uri="{FF2B5EF4-FFF2-40B4-BE49-F238E27FC236}">
                      <a16:creationId xmlns:a16="http://schemas.microsoft.com/office/drawing/2014/main" id="{8D76ADDC-6753-41D5-9077-210844BFF296}"/>
                    </a:ext>
                  </a:extLst>
                </p:cNvPr>
                <p:cNvGrpSpPr/>
                <p:nvPr/>
              </p:nvGrpSpPr>
              <p:grpSpPr>
                <a:xfrm>
                  <a:off x="8304029" y="8827694"/>
                  <a:ext cx="539196" cy="273586"/>
                  <a:chOff x="8146733" y="8358897"/>
                  <a:chExt cx="539196" cy="273586"/>
                </a:xfrm>
              </p:grpSpPr>
              <p:sp>
                <p:nvSpPr>
                  <p:cNvPr id="1737" name="Oval 45">
                    <a:extLst>
                      <a:ext uri="{FF2B5EF4-FFF2-40B4-BE49-F238E27FC236}">
                        <a16:creationId xmlns:a16="http://schemas.microsoft.com/office/drawing/2014/main" id="{B8CE55C0-1F91-4F2A-BD7A-08025CA5BCE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8" name="Freeform: Shape 1737">
                    <a:extLst>
                      <a:ext uri="{FF2B5EF4-FFF2-40B4-BE49-F238E27FC236}">
                        <a16:creationId xmlns:a16="http://schemas.microsoft.com/office/drawing/2014/main" id="{35428D25-93B3-4293-B634-7D68D114F88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36" name="Freeform: Shape 1735">
                  <a:extLst>
                    <a:ext uri="{FF2B5EF4-FFF2-40B4-BE49-F238E27FC236}">
                      <a16:creationId xmlns:a16="http://schemas.microsoft.com/office/drawing/2014/main" id="{5425069A-5A95-4EF7-9A45-F16BF6FDA6B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3" name="Group 1632">
                <a:extLst>
                  <a:ext uri="{FF2B5EF4-FFF2-40B4-BE49-F238E27FC236}">
                    <a16:creationId xmlns:a16="http://schemas.microsoft.com/office/drawing/2014/main" id="{0BA1D217-382A-46AE-9565-B0E96792E72C}"/>
                  </a:ext>
                </a:extLst>
              </p:cNvPr>
              <p:cNvGrpSpPr/>
              <p:nvPr/>
            </p:nvGrpSpPr>
            <p:grpSpPr>
              <a:xfrm>
                <a:off x="8868625" y="7689717"/>
                <a:ext cx="539196" cy="273586"/>
                <a:chOff x="8304029" y="8827694"/>
                <a:chExt cx="539196" cy="273586"/>
              </a:xfrm>
            </p:grpSpPr>
            <p:grpSp>
              <p:nvGrpSpPr>
                <p:cNvPr id="1722" name="Group 1721">
                  <a:extLst>
                    <a:ext uri="{FF2B5EF4-FFF2-40B4-BE49-F238E27FC236}">
                      <a16:creationId xmlns:a16="http://schemas.microsoft.com/office/drawing/2014/main" id="{216B54A3-949C-4683-905E-CC1EC6A0B7A0}"/>
                    </a:ext>
                  </a:extLst>
                </p:cNvPr>
                <p:cNvGrpSpPr>
                  <a:grpSpLocks noChangeAspect="1"/>
                </p:cNvGrpSpPr>
                <p:nvPr/>
              </p:nvGrpSpPr>
              <p:grpSpPr>
                <a:xfrm>
                  <a:off x="8327185" y="8873425"/>
                  <a:ext cx="469906" cy="226718"/>
                  <a:chOff x="7878776" y="8673173"/>
                  <a:chExt cx="912358" cy="440189"/>
                </a:xfrm>
              </p:grpSpPr>
              <p:sp>
                <p:nvSpPr>
                  <p:cNvPr id="1729" name="Oval 1728">
                    <a:extLst>
                      <a:ext uri="{FF2B5EF4-FFF2-40B4-BE49-F238E27FC236}">
                        <a16:creationId xmlns:a16="http://schemas.microsoft.com/office/drawing/2014/main" id="{97CA9A46-76FA-4344-8D6A-4556A8C8D52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0" name="Cylinder 43">
                    <a:extLst>
                      <a:ext uri="{FF2B5EF4-FFF2-40B4-BE49-F238E27FC236}">
                        <a16:creationId xmlns:a16="http://schemas.microsoft.com/office/drawing/2014/main" id="{7CFAF8D7-C496-4D69-A6EC-EBEBFB24ACA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31" name="Oval 1730">
                    <a:extLst>
                      <a:ext uri="{FF2B5EF4-FFF2-40B4-BE49-F238E27FC236}">
                        <a16:creationId xmlns:a16="http://schemas.microsoft.com/office/drawing/2014/main" id="{DAE6F42B-483F-4CA2-895C-917B22651B0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23" name="Freeform: Shape 1722">
                  <a:extLst>
                    <a:ext uri="{FF2B5EF4-FFF2-40B4-BE49-F238E27FC236}">
                      <a16:creationId xmlns:a16="http://schemas.microsoft.com/office/drawing/2014/main" id="{7DFA22D1-CE64-4606-9E59-EBA55BC3FAE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4" name="Freeform: Shape 1723">
                  <a:extLst>
                    <a:ext uri="{FF2B5EF4-FFF2-40B4-BE49-F238E27FC236}">
                      <a16:creationId xmlns:a16="http://schemas.microsoft.com/office/drawing/2014/main" id="{99CF24EF-710E-46AB-A36A-93B420E17AE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25" name="Group 1724">
                  <a:extLst>
                    <a:ext uri="{FF2B5EF4-FFF2-40B4-BE49-F238E27FC236}">
                      <a16:creationId xmlns:a16="http://schemas.microsoft.com/office/drawing/2014/main" id="{92FF31FE-7FD5-4089-982C-83293A32A695}"/>
                    </a:ext>
                  </a:extLst>
                </p:cNvPr>
                <p:cNvGrpSpPr/>
                <p:nvPr/>
              </p:nvGrpSpPr>
              <p:grpSpPr>
                <a:xfrm>
                  <a:off x="8304029" y="8827694"/>
                  <a:ext cx="539196" cy="273586"/>
                  <a:chOff x="8146733" y="8358897"/>
                  <a:chExt cx="539196" cy="273586"/>
                </a:xfrm>
              </p:grpSpPr>
              <p:sp>
                <p:nvSpPr>
                  <p:cNvPr id="1727" name="Oval 45">
                    <a:extLst>
                      <a:ext uri="{FF2B5EF4-FFF2-40B4-BE49-F238E27FC236}">
                        <a16:creationId xmlns:a16="http://schemas.microsoft.com/office/drawing/2014/main" id="{53E0838C-AB69-4FCA-9AB9-2449E68800A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8" name="Freeform: Shape 1727">
                    <a:extLst>
                      <a:ext uri="{FF2B5EF4-FFF2-40B4-BE49-F238E27FC236}">
                        <a16:creationId xmlns:a16="http://schemas.microsoft.com/office/drawing/2014/main" id="{C9B71564-BDEE-45AB-B567-B9B12A594F4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26" name="Freeform: Shape 1725">
                  <a:extLst>
                    <a:ext uri="{FF2B5EF4-FFF2-40B4-BE49-F238E27FC236}">
                      <a16:creationId xmlns:a16="http://schemas.microsoft.com/office/drawing/2014/main" id="{858F451C-B37C-466E-8817-CCFDDB697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4" name="Group 1633">
                <a:extLst>
                  <a:ext uri="{FF2B5EF4-FFF2-40B4-BE49-F238E27FC236}">
                    <a16:creationId xmlns:a16="http://schemas.microsoft.com/office/drawing/2014/main" id="{708E8065-899B-42C5-872D-D4F05C860548}"/>
                  </a:ext>
                </a:extLst>
              </p:cNvPr>
              <p:cNvGrpSpPr/>
              <p:nvPr/>
            </p:nvGrpSpPr>
            <p:grpSpPr>
              <a:xfrm>
                <a:off x="9370618" y="7607415"/>
                <a:ext cx="539196" cy="273586"/>
                <a:chOff x="8304029" y="8827694"/>
                <a:chExt cx="539196" cy="273586"/>
              </a:xfrm>
            </p:grpSpPr>
            <p:grpSp>
              <p:nvGrpSpPr>
                <p:cNvPr id="1712" name="Group 1711">
                  <a:extLst>
                    <a:ext uri="{FF2B5EF4-FFF2-40B4-BE49-F238E27FC236}">
                      <a16:creationId xmlns:a16="http://schemas.microsoft.com/office/drawing/2014/main" id="{DEE9175E-1E66-4E6F-8443-8F353329414E}"/>
                    </a:ext>
                  </a:extLst>
                </p:cNvPr>
                <p:cNvGrpSpPr>
                  <a:grpSpLocks noChangeAspect="1"/>
                </p:cNvGrpSpPr>
                <p:nvPr/>
              </p:nvGrpSpPr>
              <p:grpSpPr>
                <a:xfrm>
                  <a:off x="8327185" y="8873425"/>
                  <a:ext cx="469906" cy="226718"/>
                  <a:chOff x="7878776" y="8673173"/>
                  <a:chExt cx="912358" cy="440189"/>
                </a:xfrm>
              </p:grpSpPr>
              <p:sp>
                <p:nvSpPr>
                  <p:cNvPr id="1719" name="Oval 1718">
                    <a:extLst>
                      <a:ext uri="{FF2B5EF4-FFF2-40B4-BE49-F238E27FC236}">
                        <a16:creationId xmlns:a16="http://schemas.microsoft.com/office/drawing/2014/main" id="{57983F19-8C44-4125-A3C3-9C827EB677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0" name="Cylinder 43">
                    <a:extLst>
                      <a:ext uri="{FF2B5EF4-FFF2-40B4-BE49-F238E27FC236}">
                        <a16:creationId xmlns:a16="http://schemas.microsoft.com/office/drawing/2014/main" id="{E1F229ED-2581-4302-AF1F-17D7C29EA6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21" name="Oval 1720">
                    <a:extLst>
                      <a:ext uri="{FF2B5EF4-FFF2-40B4-BE49-F238E27FC236}">
                        <a16:creationId xmlns:a16="http://schemas.microsoft.com/office/drawing/2014/main" id="{A5874444-D16B-464D-8EBE-7E690A355B3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13" name="Freeform: Shape 1712">
                  <a:extLst>
                    <a:ext uri="{FF2B5EF4-FFF2-40B4-BE49-F238E27FC236}">
                      <a16:creationId xmlns:a16="http://schemas.microsoft.com/office/drawing/2014/main" id="{36DBF8B1-FAC2-461C-902B-F5BC630E07F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4" name="Freeform: Shape 1713">
                  <a:extLst>
                    <a:ext uri="{FF2B5EF4-FFF2-40B4-BE49-F238E27FC236}">
                      <a16:creationId xmlns:a16="http://schemas.microsoft.com/office/drawing/2014/main" id="{7023D098-4F53-4599-97ED-C1777E58C5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15" name="Group 1714">
                  <a:extLst>
                    <a:ext uri="{FF2B5EF4-FFF2-40B4-BE49-F238E27FC236}">
                      <a16:creationId xmlns:a16="http://schemas.microsoft.com/office/drawing/2014/main" id="{1A15A18A-94B3-4F68-BA7A-540B29828DE3}"/>
                    </a:ext>
                  </a:extLst>
                </p:cNvPr>
                <p:cNvGrpSpPr/>
                <p:nvPr/>
              </p:nvGrpSpPr>
              <p:grpSpPr>
                <a:xfrm>
                  <a:off x="8304029" y="8827694"/>
                  <a:ext cx="539196" cy="273586"/>
                  <a:chOff x="8146733" y="8358897"/>
                  <a:chExt cx="539196" cy="273586"/>
                </a:xfrm>
              </p:grpSpPr>
              <p:sp>
                <p:nvSpPr>
                  <p:cNvPr id="1717" name="Oval 45">
                    <a:extLst>
                      <a:ext uri="{FF2B5EF4-FFF2-40B4-BE49-F238E27FC236}">
                        <a16:creationId xmlns:a16="http://schemas.microsoft.com/office/drawing/2014/main" id="{B0B4E136-BFBE-49D2-9525-BF445C6BC3F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8" name="Freeform: Shape 1717">
                    <a:extLst>
                      <a:ext uri="{FF2B5EF4-FFF2-40B4-BE49-F238E27FC236}">
                        <a16:creationId xmlns:a16="http://schemas.microsoft.com/office/drawing/2014/main" id="{DFCA296A-7BC4-4193-B251-5EAA085F334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16" name="Freeform: Shape 1715">
                  <a:extLst>
                    <a:ext uri="{FF2B5EF4-FFF2-40B4-BE49-F238E27FC236}">
                      <a16:creationId xmlns:a16="http://schemas.microsoft.com/office/drawing/2014/main" id="{306BE2B1-4DB7-481C-AE89-47616C36171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5" name="Group 1634">
                <a:extLst>
                  <a:ext uri="{FF2B5EF4-FFF2-40B4-BE49-F238E27FC236}">
                    <a16:creationId xmlns:a16="http://schemas.microsoft.com/office/drawing/2014/main" id="{9C903C94-2FD5-429C-8B62-62B3D5CE0A53}"/>
                  </a:ext>
                </a:extLst>
              </p:cNvPr>
              <p:cNvGrpSpPr/>
              <p:nvPr/>
            </p:nvGrpSpPr>
            <p:grpSpPr>
              <a:xfrm>
                <a:off x="9827607" y="7620032"/>
                <a:ext cx="539196" cy="273586"/>
                <a:chOff x="8304029" y="8827694"/>
                <a:chExt cx="539196" cy="273586"/>
              </a:xfrm>
            </p:grpSpPr>
            <p:grpSp>
              <p:nvGrpSpPr>
                <p:cNvPr id="1702" name="Group 1701">
                  <a:extLst>
                    <a:ext uri="{FF2B5EF4-FFF2-40B4-BE49-F238E27FC236}">
                      <a16:creationId xmlns:a16="http://schemas.microsoft.com/office/drawing/2014/main" id="{17799CBE-D678-4D52-B10C-A6FEBC721F18}"/>
                    </a:ext>
                  </a:extLst>
                </p:cNvPr>
                <p:cNvGrpSpPr>
                  <a:grpSpLocks noChangeAspect="1"/>
                </p:cNvGrpSpPr>
                <p:nvPr/>
              </p:nvGrpSpPr>
              <p:grpSpPr>
                <a:xfrm>
                  <a:off x="8327185" y="8873425"/>
                  <a:ext cx="469906" cy="226718"/>
                  <a:chOff x="7878776" y="8673173"/>
                  <a:chExt cx="912358" cy="440189"/>
                </a:xfrm>
              </p:grpSpPr>
              <p:sp>
                <p:nvSpPr>
                  <p:cNvPr id="1709" name="Oval 1708">
                    <a:extLst>
                      <a:ext uri="{FF2B5EF4-FFF2-40B4-BE49-F238E27FC236}">
                        <a16:creationId xmlns:a16="http://schemas.microsoft.com/office/drawing/2014/main" id="{8CB15BA6-AED4-4701-9F24-7ED09FC6A60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0" name="Cylinder 43">
                    <a:extLst>
                      <a:ext uri="{FF2B5EF4-FFF2-40B4-BE49-F238E27FC236}">
                        <a16:creationId xmlns:a16="http://schemas.microsoft.com/office/drawing/2014/main" id="{58882EF1-E258-4CD4-89CB-73143C4FB39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11" name="Oval 1710">
                    <a:extLst>
                      <a:ext uri="{FF2B5EF4-FFF2-40B4-BE49-F238E27FC236}">
                        <a16:creationId xmlns:a16="http://schemas.microsoft.com/office/drawing/2014/main" id="{420583E5-9DAD-4A0A-A75B-311F0F4FE3B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03" name="Freeform: Shape 1702">
                  <a:extLst>
                    <a:ext uri="{FF2B5EF4-FFF2-40B4-BE49-F238E27FC236}">
                      <a16:creationId xmlns:a16="http://schemas.microsoft.com/office/drawing/2014/main" id="{84CA2D3E-3909-489C-A9ED-23CEFE5B756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4" name="Freeform: Shape 1703">
                  <a:extLst>
                    <a:ext uri="{FF2B5EF4-FFF2-40B4-BE49-F238E27FC236}">
                      <a16:creationId xmlns:a16="http://schemas.microsoft.com/office/drawing/2014/main" id="{2192FE8C-981C-4B40-BAD7-508F7968382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05" name="Group 1704">
                  <a:extLst>
                    <a:ext uri="{FF2B5EF4-FFF2-40B4-BE49-F238E27FC236}">
                      <a16:creationId xmlns:a16="http://schemas.microsoft.com/office/drawing/2014/main" id="{B85EF7F2-2174-45F2-8B30-6AD821BF09B1}"/>
                    </a:ext>
                  </a:extLst>
                </p:cNvPr>
                <p:cNvGrpSpPr/>
                <p:nvPr/>
              </p:nvGrpSpPr>
              <p:grpSpPr>
                <a:xfrm>
                  <a:off x="8304029" y="8827694"/>
                  <a:ext cx="539196" cy="273586"/>
                  <a:chOff x="8146733" y="8358897"/>
                  <a:chExt cx="539196" cy="273586"/>
                </a:xfrm>
              </p:grpSpPr>
              <p:sp>
                <p:nvSpPr>
                  <p:cNvPr id="1707" name="Oval 45">
                    <a:extLst>
                      <a:ext uri="{FF2B5EF4-FFF2-40B4-BE49-F238E27FC236}">
                        <a16:creationId xmlns:a16="http://schemas.microsoft.com/office/drawing/2014/main" id="{25094C3F-9641-4E8F-A53D-701D9B3B5D2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8" name="Freeform: Shape 1707">
                    <a:extLst>
                      <a:ext uri="{FF2B5EF4-FFF2-40B4-BE49-F238E27FC236}">
                        <a16:creationId xmlns:a16="http://schemas.microsoft.com/office/drawing/2014/main" id="{FF953128-BB9C-44D0-9B41-3C7DD99266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06" name="Freeform: Shape 1705">
                  <a:extLst>
                    <a:ext uri="{FF2B5EF4-FFF2-40B4-BE49-F238E27FC236}">
                      <a16:creationId xmlns:a16="http://schemas.microsoft.com/office/drawing/2014/main" id="{0A8B6471-BE77-4C00-9A5E-E39634C8755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6" name="Group 1635">
                <a:extLst>
                  <a:ext uri="{FF2B5EF4-FFF2-40B4-BE49-F238E27FC236}">
                    <a16:creationId xmlns:a16="http://schemas.microsoft.com/office/drawing/2014/main" id="{55A56A2C-1824-4909-9AB4-A2AC7E050FC1}"/>
                  </a:ext>
                </a:extLst>
              </p:cNvPr>
              <p:cNvGrpSpPr/>
              <p:nvPr/>
            </p:nvGrpSpPr>
            <p:grpSpPr>
              <a:xfrm>
                <a:off x="10240212" y="7626411"/>
                <a:ext cx="539196" cy="273586"/>
                <a:chOff x="8304029" y="8827694"/>
                <a:chExt cx="539196" cy="273586"/>
              </a:xfrm>
            </p:grpSpPr>
            <p:grpSp>
              <p:nvGrpSpPr>
                <p:cNvPr id="1692" name="Group 1691">
                  <a:extLst>
                    <a:ext uri="{FF2B5EF4-FFF2-40B4-BE49-F238E27FC236}">
                      <a16:creationId xmlns:a16="http://schemas.microsoft.com/office/drawing/2014/main" id="{8ACB9A3B-3203-4220-9FAC-21B6F1B58FEA}"/>
                    </a:ext>
                  </a:extLst>
                </p:cNvPr>
                <p:cNvGrpSpPr>
                  <a:grpSpLocks noChangeAspect="1"/>
                </p:cNvGrpSpPr>
                <p:nvPr/>
              </p:nvGrpSpPr>
              <p:grpSpPr>
                <a:xfrm>
                  <a:off x="8327185" y="8873425"/>
                  <a:ext cx="469906" cy="226718"/>
                  <a:chOff x="7878776" y="8673173"/>
                  <a:chExt cx="912358" cy="440189"/>
                </a:xfrm>
              </p:grpSpPr>
              <p:sp>
                <p:nvSpPr>
                  <p:cNvPr id="1699" name="Oval 1698">
                    <a:extLst>
                      <a:ext uri="{FF2B5EF4-FFF2-40B4-BE49-F238E27FC236}">
                        <a16:creationId xmlns:a16="http://schemas.microsoft.com/office/drawing/2014/main" id="{19740F62-A850-4DD2-8F8A-64A6BC3B8F5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0" name="Cylinder 43">
                    <a:extLst>
                      <a:ext uri="{FF2B5EF4-FFF2-40B4-BE49-F238E27FC236}">
                        <a16:creationId xmlns:a16="http://schemas.microsoft.com/office/drawing/2014/main" id="{45A1342B-47D5-4C6D-9FD7-53D43B652B6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701" name="Oval 1700">
                    <a:extLst>
                      <a:ext uri="{FF2B5EF4-FFF2-40B4-BE49-F238E27FC236}">
                        <a16:creationId xmlns:a16="http://schemas.microsoft.com/office/drawing/2014/main" id="{36B2F994-C26C-4CFC-9D23-AC6FAFE1095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93" name="Freeform: Shape 1692">
                  <a:extLst>
                    <a:ext uri="{FF2B5EF4-FFF2-40B4-BE49-F238E27FC236}">
                      <a16:creationId xmlns:a16="http://schemas.microsoft.com/office/drawing/2014/main" id="{8C565D15-D30A-44CE-A1BC-E6B79107DE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4" name="Freeform: Shape 1693">
                  <a:extLst>
                    <a:ext uri="{FF2B5EF4-FFF2-40B4-BE49-F238E27FC236}">
                      <a16:creationId xmlns:a16="http://schemas.microsoft.com/office/drawing/2014/main" id="{8FE1BEA1-BA70-404B-A911-21DAA71DB16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95" name="Group 1694">
                  <a:extLst>
                    <a:ext uri="{FF2B5EF4-FFF2-40B4-BE49-F238E27FC236}">
                      <a16:creationId xmlns:a16="http://schemas.microsoft.com/office/drawing/2014/main" id="{C2E93437-1B5C-46B9-94D8-CD63B57546F1}"/>
                    </a:ext>
                  </a:extLst>
                </p:cNvPr>
                <p:cNvGrpSpPr/>
                <p:nvPr/>
              </p:nvGrpSpPr>
              <p:grpSpPr>
                <a:xfrm>
                  <a:off x="8304029" y="8827694"/>
                  <a:ext cx="539196" cy="273586"/>
                  <a:chOff x="8146733" y="8358897"/>
                  <a:chExt cx="539196" cy="273586"/>
                </a:xfrm>
              </p:grpSpPr>
              <p:sp>
                <p:nvSpPr>
                  <p:cNvPr id="1697" name="Oval 45">
                    <a:extLst>
                      <a:ext uri="{FF2B5EF4-FFF2-40B4-BE49-F238E27FC236}">
                        <a16:creationId xmlns:a16="http://schemas.microsoft.com/office/drawing/2014/main" id="{0ACAB170-3F56-4420-A022-8AEB4432D0F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8" name="Freeform: Shape 1697">
                    <a:extLst>
                      <a:ext uri="{FF2B5EF4-FFF2-40B4-BE49-F238E27FC236}">
                        <a16:creationId xmlns:a16="http://schemas.microsoft.com/office/drawing/2014/main" id="{512BA985-7A06-481D-BF98-03BEC10C2ED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96" name="Freeform: Shape 1695">
                  <a:extLst>
                    <a:ext uri="{FF2B5EF4-FFF2-40B4-BE49-F238E27FC236}">
                      <a16:creationId xmlns:a16="http://schemas.microsoft.com/office/drawing/2014/main" id="{F770DEF4-9338-49CA-BB30-A49E8BFBD7D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7" name="Group 1636">
                <a:extLst>
                  <a:ext uri="{FF2B5EF4-FFF2-40B4-BE49-F238E27FC236}">
                    <a16:creationId xmlns:a16="http://schemas.microsoft.com/office/drawing/2014/main" id="{F970DC0E-0CB0-426F-B1CC-18DA137034B2}"/>
                  </a:ext>
                </a:extLst>
              </p:cNvPr>
              <p:cNvGrpSpPr/>
              <p:nvPr/>
            </p:nvGrpSpPr>
            <p:grpSpPr>
              <a:xfrm>
                <a:off x="10677828" y="7626411"/>
                <a:ext cx="539196" cy="273586"/>
                <a:chOff x="8304029" y="8827694"/>
                <a:chExt cx="539196" cy="273586"/>
              </a:xfrm>
            </p:grpSpPr>
            <p:grpSp>
              <p:nvGrpSpPr>
                <p:cNvPr id="1682" name="Group 1681">
                  <a:extLst>
                    <a:ext uri="{FF2B5EF4-FFF2-40B4-BE49-F238E27FC236}">
                      <a16:creationId xmlns:a16="http://schemas.microsoft.com/office/drawing/2014/main" id="{7033708B-ABFF-47EF-ADBF-86F003230A91}"/>
                    </a:ext>
                  </a:extLst>
                </p:cNvPr>
                <p:cNvGrpSpPr>
                  <a:grpSpLocks noChangeAspect="1"/>
                </p:cNvGrpSpPr>
                <p:nvPr/>
              </p:nvGrpSpPr>
              <p:grpSpPr>
                <a:xfrm>
                  <a:off x="8327185" y="8873425"/>
                  <a:ext cx="469906" cy="226718"/>
                  <a:chOff x="7878776" y="8673173"/>
                  <a:chExt cx="912358" cy="440189"/>
                </a:xfrm>
              </p:grpSpPr>
              <p:sp>
                <p:nvSpPr>
                  <p:cNvPr id="1689" name="Oval 1688">
                    <a:extLst>
                      <a:ext uri="{FF2B5EF4-FFF2-40B4-BE49-F238E27FC236}">
                        <a16:creationId xmlns:a16="http://schemas.microsoft.com/office/drawing/2014/main" id="{0AD25CD0-024B-48E3-BBD8-059131BB1A8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0" name="Cylinder 43">
                    <a:extLst>
                      <a:ext uri="{FF2B5EF4-FFF2-40B4-BE49-F238E27FC236}">
                        <a16:creationId xmlns:a16="http://schemas.microsoft.com/office/drawing/2014/main" id="{95E1886C-376E-4597-AC2D-D2A576DEAD4F}"/>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91" name="Oval 1690">
                    <a:extLst>
                      <a:ext uri="{FF2B5EF4-FFF2-40B4-BE49-F238E27FC236}">
                        <a16:creationId xmlns:a16="http://schemas.microsoft.com/office/drawing/2014/main" id="{06BDA4B0-9565-4AC9-AB11-9CE4EF28BA8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83" name="Freeform: Shape 1682">
                  <a:extLst>
                    <a:ext uri="{FF2B5EF4-FFF2-40B4-BE49-F238E27FC236}">
                      <a16:creationId xmlns:a16="http://schemas.microsoft.com/office/drawing/2014/main" id="{B9E43591-0BB8-4652-B4AC-673AB0E6E45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4" name="Freeform: Shape 1683">
                  <a:extLst>
                    <a:ext uri="{FF2B5EF4-FFF2-40B4-BE49-F238E27FC236}">
                      <a16:creationId xmlns:a16="http://schemas.microsoft.com/office/drawing/2014/main" id="{35636019-51E3-41B5-9A1E-23F6007A3A1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85" name="Group 1684">
                  <a:extLst>
                    <a:ext uri="{FF2B5EF4-FFF2-40B4-BE49-F238E27FC236}">
                      <a16:creationId xmlns:a16="http://schemas.microsoft.com/office/drawing/2014/main" id="{F6A0B64D-FDEA-47AE-9A4D-B17DFF64FF7F}"/>
                    </a:ext>
                  </a:extLst>
                </p:cNvPr>
                <p:cNvGrpSpPr/>
                <p:nvPr/>
              </p:nvGrpSpPr>
              <p:grpSpPr>
                <a:xfrm>
                  <a:off x="8304029" y="8827694"/>
                  <a:ext cx="539196" cy="273586"/>
                  <a:chOff x="8146733" y="8358897"/>
                  <a:chExt cx="539196" cy="273586"/>
                </a:xfrm>
              </p:grpSpPr>
              <p:sp>
                <p:nvSpPr>
                  <p:cNvPr id="1687" name="Oval 45">
                    <a:extLst>
                      <a:ext uri="{FF2B5EF4-FFF2-40B4-BE49-F238E27FC236}">
                        <a16:creationId xmlns:a16="http://schemas.microsoft.com/office/drawing/2014/main" id="{F0891C88-6B28-4D08-BBC9-4D0CC01A01A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8" name="Freeform: Shape 1687">
                    <a:extLst>
                      <a:ext uri="{FF2B5EF4-FFF2-40B4-BE49-F238E27FC236}">
                        <a16:creationId xmlns:a16="http://schemas.microsoft.com/office/drawing/2014/main" id="{8A1DDBDA-98ED-41DA-84D2-1AF38D2CE2D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86" name="Freeform: Shape 1685">
                  <a:extLst>
                    <a:ext uri="{FF2B5EF4-FFF2-40B4-BE49-F238E27FC236}">
                      <a16:creationId xmlns:a16="http://schemas.microsoft.com/office/drawing/2014/main" id="{BA6B0C0D-54BA-43F2-9D83-721B461F22F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8" name="Group 1637">
                <a:extLst>
                  <a:ext uri="{FF2B5EF4-FFF2-40B4-BE49-F238E27FC236}">
                    <a16:creationId xmlns:a16="http://schemas.microsoft.com/office/drawing/2014/main" id="{BB4C5D04-2806-4304-B202-F613D9674E63}"/>
                  </a:ext>
                </a:extLst>
              </p:cNvPr>
              <p:cNvGrpSpPr/>
              <p:nvPr/>
            </p:nvGrpSpPr>
            <p:grpSpPr>
              <a:xfrm>
                <a:off x="9243539" y="7696084"/>
                <a:ext cx="539196" cy="273586"/>
                <a:chOff x="8304029" y="8827694"/>
                <a:chExt cx="539196" cy="273586"/>
              </a:xfrm>
            </p:grpSpPr>
            <p:grpSp>
              <p:nvGrpSpPr>
                <p:cNvPr id="1672" name="Group 1671">
                  <a:extLst>
                    <a:ext uri="{FF2B5EF4-FFF2-40B4-BE49-F238E27FC236}">
                      <a16:creationId xmlns:a16="http://schemas.microsoft.com/office/drawing/2014/main" id="{21BA15AF-8A5B-4078-9AC1-6A4D3B1BFDC7}"/>
                    </a:ext>
                  </a:extLst>
                </p:cNvPr>
                <p:cNvGrpSpPr>
                  <a:grpSpLocks noChangeAspect="1"/>
                </p:cNvGrpSpPr>
                <p:nvPr/>
              </p:nvGrpSpPr>
              <p:grpSpPr>
                <a:xfrm>
                  <a:off x="8327185" y="8873425"/>
                  <a:ext cx="469906" cy="226718"/>
                  <a:chOff x="7878776" y="8673173"/>
                  <a:chExt cx="912358" cy="440189"/>
                </a:xfrm>
              </p:grpSpPr>
              <p:sp>
                <p:nvSpPr>
                  <p:cNvPr id="1679" name="Oval 1678">
                    <a:extLst>
                      <a:ext uri="{FF2B5EF4-FFF2-40B4-BE49-F238E27FC236}">
                        <a16:creationId xmlns:a16="http://schemas.microsoft.com/office/drawing/2014/main" id="{C7317918-80F9-4C94-8B23-6D30EEA07FBF}"/>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0" name="Cylinder 43">
                    <a:extLst>
                      <a:ext uri="{FF2B5EF4-FFF2-40B4-BE49-F238E27FC236}">
                        <a16:creationId xmlns:a16="http://schemas.microsoft.com/office/drawing/2014/main" id="{5D60664B-4C83-4E46-B3DB-D84CF7D8854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81" name="Oval 1680">
                    <a:extLst>
                      <a:ext uri="{FF2B5EF4-FFF2-40B4-BE49-F238E27FC236}">
                        <a16:creationId xmlns:a16="http://schemas.microsoft.com/office/drawing/2014/main" id="{D8F9B43A-B12E-43BE-AA49-DCA88A87502E}"/>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73" name="Freeform: Shape 1672">
                  <a:extLst>
                    <a:ext uri="{FF2B5EF4-FFF2-40B4-BE49-F238E27FC236}">
                      <a16:creationId xmlns:a16="http://schemas.microsoft.com/office/drawing/2014/main" id="{2557366F-46CA-4BB5-8280-334F4F82C76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4" name="Freeform: Shape 1673">
                  <a:extLst>
                    <a:ext uri="{FF2B5EF4-FFF2-40B4-BE49-F238E27FC236}">
                      <a16:creationId xmlns:a16="http://schemas.microsoft.com/office/drawing/2014/main" id="{26136DC1-89BB-403A-B4EE-C89F177BD8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75" name="Group 1674">
                  <a:extLst>
                    <a:ext uri="{FF2B5EF4-FFF2-40B4-BE49-F238E27FC236}">
                      <a16:creationId xmlns:a16="http://schemas.microsoft.com/office/drawing/2014/main" id="{23F08404-DF41-4211-AB7A-698B9AB33EF0}"/>
                    </a:ext>
                  </a:extLst>
                </p:cNvPr>
                <p:cNvGrpSpPr/>
                <p:nvPr/>
              </p:nvGrpSpPr>
              <p:grpSpPr>
                <a:xfrm>
                  <a:off x="8304029" y="8827694"/>
                  <a:ext cx="539196" cy="273586"/>
                  <a:chOff x="8146733" y="8358897"/>
                  <a:chExt cx="539196" cy="273586"/>
                </a:xfrm>
              </p:grpSpPr>
              <p:sp>
                <p:nvSpPr>
                  <p:cNvPr id="1677" name="Oval 45">
                    <a:extLst>
                      <a:ext uri="{FF2B5EF4-FFF2-40B4-BE49-F238E27FC236}">
                        <a16:creationId xmlns:a16="http://schemas.microsoft.com/office/drawing/2014/main" id="{2ED9B6DE-8373-4619-928C-09F865298B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8" name="Freeform: Shape 1677">
                    <a:extLst>
                      <a:ext uri="{FF2B5EF4-FFF2-40B4-BE49-F238E27FC236}">
                        <a16:creationId xmlns:a16="http://schemas.microsoft.com/office/drawing/2014/main" id="{460A1F5E-31B4-4921-808C-06E00887D4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76" name="Freeform: Shape 1675">
                  <a:extLst>
                    <a:ext uri="{FF2B5EF4-FFF2-40B4-BE49-F238E27FC236}">
                      <a16:creationId xmlns:a16="http://schemas.microsoft.com/office/drawing/2014/main" id="{9A308536-78DA-4065-A626-C987FCB4D85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39" name="Group 1638">
                <a:extLst>
                  <a:ext uri="{FF2B5EF4-FFF2-40B4-BE49-F238E27FC236}">
                    <a16:creationId xmlns:a16="http://schemas.microsoft.com/office/drawing/2014/main" id="{E1CA4365-B32E-4A9F-9E64-FA6B0E1580BF}"/>
                  </a:ext>
                </a:extLst>
              </p:cNvPr>
              <p:cNvGrpSpPr/>
              <p:nvPr/>
            </p:nvGrpSpPr>
            <p:grpSpPr>
              <a:xfrm>
                <a:off x="10145225" y="7704011"/>
                <a:ext cx="539196" cy="273586"/>
                <a:chOff x="8304029" y="8827694"/>
                <a:chExt cx="539196" cy="273586"/>
              </a:xfrm>
            </p:grpSpPr>
            <p:grpSp>
              <p:nvGrpSpPr>
                <p:cNvPr id="1662" name="Group 1661">
                  <a:extLst>
                    <a:ext uri="{FF2B5EF4-FFF2-40B4-BE49-F238E27FC236}">
                      <a16:creationId xmlns:a16="http://schemas.microsoft.com/office/drawing/2014/main" id="{60F15AE1-804C-40CF-9D8A-147C05935842}"/>
                    </a:ext>
                  </a:extLst>
                </p:cNvPr>
                <p:cNvGrpSpPr>
                  <a:grpSpLocks noChangeAspect="1"/>
                </p:cNvGrpSpPr>
                <p:nvPr/>
              </p:nvGrpSpPr>
              <p:grpSpPr>
                <a:xfrm>
                  <a:off x="8327185" y="8873425"/>
                  <a:ext cx="469906" cy="226718"/>
                  <a:chOff x="7878776" y="8673173"/>
                  <a:chExt cx="912358" cy="440189"/>
                </a:xfrm>
              </p:grpSpPr>
              <p:sp>
                <p:nvSpPr>
                  <p:cNvPr id="1669" name="Oval 1668">
                    <a:extLst>
                      <a:ext uri="{FF2B5EF4-FFF2-40B4-BE49-F238E27FC236}">
                        <a16:creationId xmlns:a16="http://schemas.microsoft.com/office/drawing/2014/main" id="{FBD125F9-B971-4D3A-AC63-65D045693B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0" name="Cylinder 43">
                    <a:extLst>
                      <a:ext uri="{FF2B5EF4-FFF2-40B4-BE49-F238E27FC236}">
                        <a16:creationId xmlns:a16="http://schemas.microsoft.com/office/drawing/2014/main" id="{5D0DC080-1162-4AA2-83C4-70DF74A1A1A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71" name="Oval 1670">
                    <a:extLst>
                      <a:ext uri="{FF2B5EF4-FFF2-40B4-BE49-F238E27FC236}">
                        <a16:creationId xmlns:a16="http://schemas.microsoft.com/office/drawing/2014/main" id="{08D89AB3-4257-430E-B347-CE6305D7522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63" name="Freeform: Shape 1662">
                  <a:extLst>
                    <a:ext uri="{FF2B5EF4-FFF2-40B4-BE49-F238E27FC236}">
                      <a16:creationId xmlns:a16="http://schemas.microsoft.com/office/drawing/2014/main" id="{53E6EBD7-0CA4-4736-A95D-BE40C23B83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4" name="Freeform: Shape 1663">
                  <a:extLst>
                    <a:ext uri="{FF2B5EF4-FFF2-40B4-BE49-F238E27FC236}">
                      <a16:creationId xmlns:a16="http://schemas.microsoft.com/office/drawing/2014/main" id="{143FEA93-B987-4664-AEB2-1E0A92AAC7F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65" name="Group 1664">
                  <a:extLst>
                    <a:ext uri="{FF2B5EF4-FFF2-40B4-BE49-F238E27FC236}">
                      <a16:creationId xmlns:a16="http://schemas.microsoft.com/office/drawing/2014/main" id="{CEED8A2D-7FBD-421F-B22A-FA30803EE52C}"/>
                    </a:ext>
                  </a:extLst>
                </p:cNvPr>
                <p:cNvGrpSpPr/>
                <p:nvPr/>
              </p:nvGrpSpPr>
              <p:grpSpPr>
                <a:xfrm>
                  <a:off x="8304029" y="8827694"/>
                  <a:ext cx="539196" cy="273586"/>
                  <a:chOff x="8146733" y="8358897"/>
                  <a:chExt cx="539196" cy="273586"/>
                </a:xfrm>
              </p:grpSpPr>
              <p:sp>
                <p:nvSpPr>
                  <p:cNvPr id="1667" name="Oval 45">
                    <a:extLst>
                      <a:ext uri="{FF2B5EF4-FFF2-40B4-BE49-F238E27FC236}">
                        <a16:creationId xmlns:a16="http://schemas.microsoft.com/office/drawing/2014/main" id="{E2107688-3B09-4673-9F5D-72C756174F1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8" name="Freeform: Shape 1667">
                    <a:extLst>
                      <a:ext uri="{FF2B5EF4-FFF2-40B4-BE49-F238E27FC236}">
                        <a16:creationId xmlns:a16="http://schemas.microsoft.com/office/drawing/2014/main" id="{982D9D30-7EC7-45EA-AA34-6E15E0ECA5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66" name="Freeform: Shape 1665">
                  <a:extLst>
                    <a:ext uri="{FF2B5EF4-FFF2-40B4-BE49-F238E27FC236}">
                      <a16:creationId xmlns:a16="http://schemas.microsoft.com/office/drawing/2014/main" id="{F91ECD5B-C417-4F00-89B5-7DCB6516045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40" name="Group 1639">
                <a:extLst>
                  <a:ext uri="{FF2B5EF4-FFF2-40B4-BE49-F238E27FC236}">
                    <a16:creationId xmlns:a16="http://schemas.microsoft.com/office/drawing/2014/main" id="{06E392D6-139D-46C4-A446-6B8EB64210A8}"/>
                  </a:ext>
                </a:extLst>
              </p:cNvPr>
              <p:cNvGrpSpPr/>
              <p:nvPr/>
            </p:nvGrpSpPr>
            <p:grpSpPr>
              <a:xfrm>
                <a:off x="9694382" y="7715122"/>
                <a:ext cx="539196" cy="273586"/>
                <a:chOff x="8304029" y="8827694"/>
                <a:chExt cx="539196" cy="273586"/>
              </a:xfrm>
            </p:grpSpPr>
            <p:grpSp>
              <p:nvGrpSpPr>
                <p:cNvPr id="1652" name="Group 1651">
                  <a:extLst>
                    <a:ext uri="{FF2B5EF4-FFF2-40B4-BE49-F238E27FC236}">
                      <a16:creationId xmlns:a16="http://schemas.microsoft.com/office/drawing/2014/main" id="{13E9133B-EA1B-4F4B-B640-FD4EF6A7C01D}"/>
                    </a:ext>
                  </a:extLst>
                </p:cNvPr>
                <p:cNvGrpSpPr>
                  <a:grpSpLocks noChangeAspect="1"/>
                </p:cNvGrpSpPr>
                <p:nvPr/>
              </p:nvGrpSpPr>
              <p:grpSpPr>
                <a:xfrm>
                  <a:off x="8327185" y="8873425"/>
                  <a:ext cx="469906" cy="226718"/>
                  <a:chOff x="7878776" y="8673173"/>
                  <a:chExt cx="912358" cy="440189"/>
                </a:xfrm>
              </p:grpSpPr>
              <p:sp>
                <p:nvSpPr>
                  <p:cNvPr id="1659" name="Oval 1658">
                    <a:extLst>
                      <a:ext uri="{FF2B5EF4-FFF2-40B4-BE49-F238E27FC236}">
                        <a16:creationId xmlns:a16="http://schemas.microsoft.com/office/drawing/2014/main" id="{17AE5EF0-0D64-4613-9CB4-E11DAFF3870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0" name="Cylinder 43">
                    <a:extLst>
                      <a:ext uri="{FF2B5EF4-FFF2-40B4-BE49-F238E27FC236}">
                        <a16:creationId xmlns:a16="http://schemas.microsoft.com/office/drawing/2014/main" id="{CEEFE414-85D6-4EDD-81E6-395BA25C106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61" name="Oval 1660">
                    <a:extLst>
                      <a:ext uri="{FF2B5EF4-FFF2-40B4-BE49-F238E27FC236}">
                        <a16:creationId xmlns:a16="http://schemas.microsoft.com/office/drawing/2014/main" id="{F231A4E1-E15C-433F-9621-1E80C53ECEF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53" name="Freeform: Shape 1652">
                  <a:extLst>
                    <a:ext uri="{FF2B5EF4-FFF2-40B4-BE49-F238E27FC236}">
                      <a16:creationId xmlns:a16="http://schemas.microsoft.com/office/drawing/2014/main" id="{B555B97F-3A4C-46BF-9666-6F70DD5914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4" name="Freeform: Shape 1653">
                  <a:extLst>
                    <a:ext uri="{FF2B5EF4-FFF2-40B4-BE49-F238E27FC236}">
                      <a16:creationId xmlns:a16="http://schemas.microsoft.com/office/drawing/2014/main" id="{685C47AA-3D55-470A-9E8F-7300C5E978C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55" name="Group 1654">
                  <a:extLst>
                    <a:ext uri="{FF2B5EF4-FFF2-40B4-BE49-F238E27FC236}">
                      <a16:creationId xmlns:a16="http://schemas.microsoft.com/office/drawing/2014/main" id="{A77E8818-0B60-4068-B7F8-18E0A5A116D7}"/>
                    </a:ext>
                  </a:extLst>
                </p:cNvPr>
                <p:cNvGrpSpPr/>
                <p:nvPr/>
              </p:nvGrpSpPr>
              <p:grpSpPr>
                <a:xfrm>
                  <a:off x="8304029" y="8827694"/>
                  <a:ext cx="539196" cy="273586"/>
                  <a:chOff x="8146733" y="8358897"/>
                  <a:chExt cx="539196" cy="273586"/>
                </a:xfrm>
              </p:grpSpPr>
              <p:sp>
                <p:nvSpPr>
                  <p:cNvPr id="1657" name="Oval 45">
                    <a:extLst>
                      <a:ext uri="{FF2B5EF4-FFF2-40B4-BE49-F238E27FC236}">
                        <a16:creationId xmlns:a16="http://schemas.microsoft.com/office/drawing/2014/main" id="{CA989A0C-E1B5-4EA1-89DA-A8C2A498F5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8" name="Freeform: Shape 1657">
                    <a:extLst>
                      <a:ext uri="{FF2B5EF4-FFF2-40B4-BE49-F238E27FC236}">
                        <a16:creationId xmlns:a16="http://schemas.microsoft.com/office/drawing/2014/main" id="{F084EAC8-5F60-472E-955C-C19EFD0A02BF}"/>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56" name="Freeform: Shape 1655">
                  <a:extLst>
                    <a:ext uri="{FF2B5EF4-FFF2-40B4-BE49-F238E27FC236}">
                      <a16:creationId xmlns:a16="http://schemas.microsoft.com/office/drawing/2014/main" id="{8353083D-7DB2-4C63-9695-499146B3CD7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641" name="Group 1640">
                <a:extLst>
                  <a:ext uri="{FF2B5EF4-FFF2-40B4-BE49-F238E27FC236}">
                    <a16:creationId xmlns:a16="http://schemas.microsoft.com/office/drawing/2014/main" id="{7126DC92-D26E-4075-93A8-9C8B33D91426}"/>
                  </a:ext>
                </a:extLst>
              </p:cNvPr>
              <p:cNvGrpSpPr/>
              <p:nvPr/>
            </p:nvGrpSpPr>
            <p:grpSpPr>
              <a:xfrm>
                <a:off x="10482818" y="7708039"/>
                <a:ext cx="539196" cy="273586"/>
                <a:chOff x="8304029" y="8827694"/>
                <a:chExt cx="539196" cy="273586"/>
              </a:xfrm>
            </p:grpSpPr>
            <p:grpSp>
              <p:nvGrpSpPr>
                <p:cNvPr id="1642" name="Group 1641">
                  <a:extLst>
                    <a:ext uri="{FF2B5EF4-FFF2-40B4-BE49-F238E27FC236}">
                      <a16:creationId xmlns:a16="http://schemas.microsoft.com/office/drawing/2014/main" id="{3D39F394-47DC-4626-A750-0B37AF0A28FA}"/>
                    </a:ext>
                  </a:extLst>
                </p:cNvPr>
                <p:cNvGrpSpPr>
                  <a:grpSpLocks noChangeAspect="1"/>
                </p:cNvGrpSpPr>
                <p:nvPr/>
              </p:nvGrpSpPr>
              <p:grpSpPr>
                <a:xfrm>
                  <a:off x="8327185" y="8873425"/>
                  <a:ext cx="469906" cy="226718"/>
                  <a:chOff x="7878776" y="8673173"/>
                  <a:chExt cx="912358" cy="440189"/>
                </a:xfrm>
              </p:grpSpPr>
              <p:sp>
                <p:nvSpPr>
                  <p:cNvPr id="1649" name="Oval 1648">
                    <a:extLst>
                      <a:ext uri="{FF2B5EF4-FFF2-40B4-BE49-F238E27FC236}">
                        <a16:creationId xmlns:a16="http://schemas.microsoft.com/office/drawing/2014/main" id="{B03DDA0A-E86D-4945-B165-F86AA7E9D10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0" name="Cylinder 43">
                    <a:extLst>
                      <a:ext uri="{FF2B5EF4-FFF2-40B4-BE49-F238E27FC236}">
                        <a16:creationId xmlns:a16="http://schemas.microsoft.com/office/drawing/2014/main" id="{8704C67A-24CF-47B3-B2D7-6BB70580440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51" name="Oval 1650">
                    <a:extLst>
                      <a:ext uri="{FF2B5EF4-FFF2-40B4-BE49-F238E27FC236}">
                        <a16:creationId xmlns:a16="http://schemas.microsoft.com/office/drawing/2014/main" id="{F7D0D495-1EFC-4940-8C7E-B2B410C75A0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43" name="Freeform: Shape 1642">
                  <a:extLst>
                    <a:ext uri="{FF2B5EF4-FFF2-40B4-BE49-F238E27FC236}">
                      <a16:creationId xmlns:a16="http://schemas.microsoft.com/office/drawing/2014/main" id="{ABABD9D1-F6F9-46FD-ABD7-B65939C213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4" name="Freeform: Shape 1643">
                  <a:extLst>
                    <a:ext uri="{FF2B5EF4-FFF2-40B4-BE49-F238E27FC236}">
                      <a16:creationId xmlns:a16="http://schemas.microsoft.com/office/drawing/2014/main" id="{69B2DFC5-2259-49F3-B23D-1507001CD9B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45" name="Group 1644">
                  <a:extLst>
                    <a:ext uri="{FF2B5EF4-FFF2-40B4-BE49-F238E27FC236}">
                      <a16:creationId xmlns:a16="http://schemas.microsoft.com/office/drawing/2014/main" id="{FB63CA7D-A213-4EF9-9277-360F60A94431}"/>
                    </a:ext>
                  </a:extLst>
                </p:cNvPr>
                <p:cNvGrpSpPr/>
                <p:nvPr/>
              </p:nvGrpSpPr>
              <p:grpSpPr>
                <a:xfrm>
                  <a:off x="8304029" y="8827694"/>
                  <a:ext cx="539196" cy="273586"/>
                  <a:chOff x="8146733" y="8358897"/>
                  <a:chExt cx="539196" cy="273586"/>
                </a:xfrm>
              </p:grpSpPr>
              <p:sp>
                <p:nvSpPr>
                  <p:cNvPr id="1647" name="Oval 45">
                    <a:extLst>
                      <a:ext uri="{FF2B5EF4-FFF2-40B4-BE49-F238E27FC236}">
                        <a16:creationId xmlns:a16="http://schemas.microsoft.com/office/drawing/2014/main" id="{4F3C6768-F8A0-4858-833F-A35E38978AB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48" name="Freeform: Shape 1647">
                    <a:extLst>
                      <a:ext uri="{FF2B5EF4-FFF2-40B4-BE49-F238E27FC236}">
                        <a16:creationId xmlns:a16="http://schemas.microsoft.com/office/drawing/2014/main" id="{A96F9318-192E-4AC7-BF70-4A2D224DC0A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46" name="Freeform: Shape 1645">
                  <a:extLst>
                    <a:ext uri="{FF2B5EF4-FFF2-40B4-BE49-F238E27FC236}">
                      <a16:creationId xmlns:a16="http://schemas.microsoft.com/office/drawing/2014/main" id="{242123A8-5B4E-4F3D-8235-3DB72DF1E49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518" name="Group 1517">
              <a:extLst>
                <a:ext uri="{FF2B5EF4-FFF2-40B4-BE49-F238E27FC236}">
                  <a16:creationId xmlns:a16="http://schemas.microsoft.com/office/drawing/2014/main" id="{BBAE24DD-17BF-4BD7-8DFF-F92AF9627D0F}"/>
                </a:ext>
              </a:extLst>
            </p:cNvPr>
            <p:cNvGrpSpPr/>
            <p:nvPr/>
          </p:nvGrpSpPr>
          <p:grpSpPr>
            <a:xfrm>
              <a:off x="12597009" y="6631019"/>
              <a:ext cx="2523035" cy="409016"/>
              <a:chOff x="8770139" y="7594649"/>
              <a:chExt cx="2523035" cy="409016"/>
            </a:xfrm>
          </p:grpSpPr>
          <p:sp>
            <p:nvSpPr>
              <p:cNvPr id="1519" name="Flowchart: Data 1518">
                <a:extLst>
                  <a:ext uri="{FF2B5EF4-FFF2-40B4-BE49-F238E27FC236}">
                    <a16:creationId xmlns:a16="http://schemas.microsoft.com/office/drawing/2014/main" id="{DFF8E8EF-C898-42C8-B779-439BF056A5E6}"/>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20" name="Group 1519">
                <a:extLst>
                  <a:ext uri="{FF2B5EF4-FFF2-40B4-BE49-F238E27FC236}">
                    <a16:creationId xmlns:a16="http://schemas.microsoft.com/office/drawing/2014/main" id="{D9BDA1D1-911E-4D29-B76F-05E651FDE1E4}"/>
                  </a:ext>
                </a:extLst>
              </p:cNvPr>
              <p:cNvGrpSpPr/>
              <p:nvPr/>
            </p:nvGrpSpPr>
            <p:grpSpPr>
              <a:xfrm>
                <a:off x="9020745" y="7594649"/>
                <a:ext cx="539196" cy="273586"/>
                <a:chOff x="8304029" y="8827694"/>
                <a:chExt cx="539196" cy="273586"/>
              </a:xfrm>
            </p:grpSpPr>
            <p:grpSp>
              <p:nvGrpSpPr>
                <p:cNvPr id="1620" name="Group 1619">
                  <a:extLst>
                    <a:ext uri="{FF2B5EF4-FFF2-40B4-BE49-F238E27FC236}">
                      <a16:creationId xmlns:a16="http://schemas.microsoft.com/office/drawing/2014/main" id="{C5F2C9E2-6F0D-4367-858B-E539F329330B}"/>
                    </a:ext>
                  </a:extLst>
                </p:cNvPr>
                <p:cNvGrpSpPr>
                  <a:grpSpLocks noChangeAspect="1"/>
                </p:cNvGrpSpPr>
                <p:nvPr/>
              </p:nvGrpSpPr>
              <p:grpSpPr>
                <a:xfrm>
                  <a:off x="8327185" y="8873425"/>
                  <a:ext cx="469906" cy="226718"/>
                  <a:chOff x="7878776" y="8673173"/>
                  <a:chExt cx="912358" cy="440189"/>
                </a:xfrm>
              </p:grpSpPr>
              <p:sp>
                <p:nvSpPr>
                  <p:cNvPr id="1627" name="Oval 1626">
                    <a:extLst>
                      <a:ext uri="{FF2B5EF4-FFF2-40B4-BE49-F238E27FC236}">
                        <a16:creationId xmlns:a16="http://schemas.microsoft.com/office/drawing/2014/main" id="{819A0229-ADA5-45E1-AA7C-14E46B715CC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8" name="Cylinder 43">
                    <a:extLst>
                      <a:ext uri="{FF2B5EF4-FFF2-40B4-BE49-F238E27FC236}">
                        <a16:creationId xmlns:a16="http://schemas.microsoft.com/office/drawing/2014/main" id="{220EE87B-3863-44CF-976A-3C801610D6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9" name="Oval 1628">
                    <a:extLst>
                      <a:ext uri="{FF2B5EF4-FFF2-40B4-BE49-F238E27FC236}">
                        <a16:creationId xmlns:a16="http://schemas.microsoft.com/office/drawing/2014/main" id="{642FC185-B930-45D6-A04A-81495481F92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21" name="Freeform: Shape 1620">
                  <a:extLst>
                    <a:ext uri="{FF2B5EF4-FFF2-40B4-BE49-F238E27FC236}">
                      <a16:creationId xmlns:a16="http://schemas.microsoft.com/office/drawing/2014/main" id="{2962789D-C676-4EBD-80B1-C7F4DC99C5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2" name="Freeform: Shape 1621">
                  <a:extLst>
                    <a:ext uri="{FF2B5EF4-FFF2-40B4-BE49-F238E27FC236}">
                      <a16:creationId xmlns:a16="http://schemas.microsoft.com/office/drawing/2014/main" id="{9FA5BEC1-DE03-40F2-9D13-CFAD5943D0E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23" name="Group 1622">
                  <a:extLst>
                    <a:ext uri="{FF2B5EF4-FFF2-40B4-BE49-F238E27FC236}">
                      <a16:creationId xmlns:a16="http://schemas.microsoft.com/office/drawing/2014/main" id="{2D5F1FBD-A2A9-40EE-812D-8077826F8CC0}"/>
                    </a:ext>
                  </a:extLst>
                </p:cNvPr>
                <p:cNvGrpSpPr/>
                <p:nvPr/>
              </p:nvGrpSpPr>
              <p:grpSpPr>
                <a:xfrm>
                  <a:off x="8304029" y="8827694"/>
                  <a:ext cx="539196" cy="273586"/>
                  <a:chOff x="8146733" y="8358897"/>
                  <a:chExt cx="539196" cy="273586"/>
                </a:xfrm>
              </p:grpSpPr>
              <p:sp>
                <p:nvSpPr>
                  <p:cNvPr id="1625" name="Oval 45">
                    <a:extLst>
                      <a:ext uri="{FF2B5EF4-FFF2-40B4-BE49-F238E27FC236}">
                        <a16:creationId xmlns:a16="http://schemas.microsoft.com/office/drawing/2014/main" id="{CFB61A9D-7D2C-48B3-9C86-A63A5869929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26" name="Freeform: Shape 1625">
                    <a:extLst>
                      <a:ext uri="{FF2B5EF4-FFF2-40B4-BE49-F238E27FC236}">
                        <a16:creationId xmlns:a16="http://schemas.microsoft.com/office/drawing/2014/main" id="{40F35EC2-227B-48FC-ABD0-E222DE29C97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24" name="Freeform: Shape 1623">
                  <a:extLst>
                    <a:ext uri="{FF2B5EF4-FFF2-40B4-BE49-F238E27FC236}">
                      <a16:creationId xmlns:a16="http://schemas.microsoft.com/office/drawing/2014/main" id="{9CD19C02-B8B2-4B10-9307-ECA319292BA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1" name="Group 1520">
                <a:extLst>
                  <a:ext uri="{FF2B5EF4-FFF2-40B4-BE49-F238E27FC236}">
                    <a16:creationId xmlns:a16="http://schemas.microsoft.com/office/drawing/2014/main" id="{FB65B1EE-F7DF-4443-B8FF-C1658B6C19A7}"/>
                  </a:ext>
                </a:extLst>
              </p:cNvPr>
              <p:cNvGrpSpPr/>
              <p:nvPr/>
            </p:nvGrpSpPr>
            <p:grpSpPr>
              <a:xfrm>
                <a:off x="8868625" y="7689717"/>
                <a:ext cx="539196" cy="273586"/>
                <a:chOff x="8304029" y="8827694"/>
                <a:chExt cx="539196" cy="273586"/>
              </a:xfrm>
            </p:grpSpPr>
            <p:grpSp>
              <p:nvGrpSpPr>
                <p:cNvPr id="1610" name="Group 1609">
                  <a:extLst>
                    <a:ext uri="{FF2B5EF4-FFF2-40B4-BE49-F238E27FC236}">
                      <a16:creationId xmlns:a16="http://schemas.microsoft.com/office/drawing/2014/main" id="{EF2255AA-EEC9-4992-94DB-9CFF09D11D06}"/>
                    </a:ext>
                  </a:extLst>
                </p:cNvPr>
                <p:cNvGrpSpPr>
                  <a:grpSpLocks noChangeAspect="1"/>
                </p:cNvGrpSpPr>
                <p:nvPr/>
              </p:nvGrpSpPr>
              <p:grpSpPr>
                <a:xfrm>
                  <a:off x="8327185" y="8873425"/>
                  <a:ext cx="469906" cy="226718"/>
                  <a:chOff x="7878776" y="8673173"/>
                  <a:chExt cx="912358" cy="440189"/>
                </a:xfrm>
              </p:grpSpPr>
              <p:sp>
                <p:nvSpPr>
                  <p:cNvPr id="1617" name="Oval 1616">
                    <a:extLst>
                      <a:ext uri="{FF2B5EF4-FFF2-40B4-BE49-F238E27FC236}">
                        <a16:creationId xmlns:a16="http://schemas.microsoft.com/office/drawing/2014/main" id="{0AECD92E-6777-4FEF-8B44-242AD1706CB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8" name="Cylinder 43">
                    <a:extLst>
                      <a:ext uri="{FF2B5EF4-FFF2-40B4-BE49-F238E27FC236}">
                        <a16:creationId xmlns:a16="http://schemas.microsoft.com/office/drawing/2014/main" id="{86836D49-2F3B-4F01-A346-67F163DA9CC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9" name="Oval 1618">
                    <a:extLst>
                      <a:ext uri="{FF2B5EF4-FFF2-40B4-BE49-F238E27FC236}">
                        <a16:creationId xmlns:a16="http://schemas.microsoft.com/office/drawing/2014/main" id="{43893358-4A48-4904-BC81-4F91F65B3B4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11" name="Freeform: Shape 1610">
                  <a:extLst>
                    <a:ext uri="{FF2B5EF4-FFF2-40B4-BE49-F238E27FC236}">
                      <a16:creationId xmlns:a16="http://schemas.microsoft.com/office/drawing/2014/main" id="{AD3D842D-21BD-4E07-976C-A39514A62B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2" name="Freeform: Shape 1611">
                  <a:extLst>
                    <a:ext uri="{FF2B5EF4-FFF2-40B4-BE49-F238E27FC236}">
                      <a16:creationId xmlns:a16="http://schemas.microsoft.com/office/drawing/2014/main" id="{47B47FBE-1AFF-4B2D-A427-95C1B9833F4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13" name="Group 1612">
                  <a:extLst>
                    <a:ext uri="{FF2B5EF4-FFF2-40B4-BE49-F238E27FC236}">
                      <a16:creationId xmlns:a16="http://schemas.microsoft.com/office/drawing/2014/main" id="{87630493-8D5F-4DB2-A632-D3D667D64438}"/>
                    </a:ext>
                  </a:extLst>
                </p:cNvPr>
                <p:cNvGrpSpPr/>
                <p:nvPr/>
              </p:nvGrpSpPr>
              <p:grpSpPr>
                <a:xfrm>
                  <a:off x="8304029" y="8827694"/>
                  <a:ext cx="539196" cy="273586"/>
                  <a:chOff x="8146733" y="8358897"/>
                  <a:chExt cx="539196" cy="273586"/>
                </a:xfrm>
              </p:grpSpPr>
              <p:sp>
                <p:nvSpPr>
                  <p:cNvPr id="1615" name="Oval 45">
                    <a:extLst>
                      <a:ext uri="{FF2B5EF4-FFF2-40B4-BE49-F238E27FC236}">
                        <a16:creationId xmlns:a16="http://schemas.microsoft.com/office/drawing/2014/main" id="{89463100-0A4A-4A73-B94F-FDE7F55B1C9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16" name="Freeform: Shape 1615">
                    <a:extLst>
                      <a:ext uri="{FF2B5EF4-FFF2-40B4-BE49-F238E27FC236}">
                        <a16:creationId xmlns:a16="http://schemas.microsoft.com/office/drawing/2014/main" id="{7CABA719-33FB-47B0-9E45-D28A9C651A2D}"/>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14" name="Freeform: Shape 1613">
                  <a:extLst>
                    <a:ext uri="{FF2B5EF4-FFF2-40B4-BE49-F238E27FC236}">
                      <a16:creationId xmlns:a16="http://schemas.microsoft.com/office/drawing/2014/main" id="{133ED181-C6D3-47D6-8FC3-3933AE06BF3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2" name="Group 1521">
                <a:extLst>
                  <a:ext uri="{FF2B5EF4-FFF2-40B4-BE49-F238E27FC236}">
                    <a16:creationId xmlns:a16="http://schemas.microsoft.com/office/drawing/2014/main" id="{36346764-BFDA-4117-A595-1F47475BC30C}"/>
                  </a:ext>
                </a:extLst>
              </p:cNvPr>
              <p:cNvGrpSpPr/>
              <p:nvPr/>
            </p:nvGrpSpPr>
            <p:grpSpPr>
              <a:xfrm>
                <a:off x="9370618" y="7607415"/>
                <a:ext cx="539196" cy="273586"/>
                <a:chOff x="8304029" y="8827694"/>
                <a:chExt cx="539196" cy="273586"/>
              </a:xfrm>
            </p:grpSpPr>
            <p:grpSp>
              <p:nvGrpSpPr>
                <p:cNvPr id="1600" name="Group 1599">
                  <a:extLst>
                    <a:ext uri="{FF2B5EF4-FFF2-40B4-BE49-F238E27FC236}">
                      <a16:creationId xmlns:a16="http://schemas.microsoft.com/office/drawing/2014/main" id="{6ED751E0-3AC1-464A-89F6-0DF8A302307E}"/>
                    </a:ext>
                  </a:extLst>
                </p:cNvPr>
                <p:cNvGrpSpPr>
                  <a:grpSpLocks noChangeAspect="1"/>
                </p:cNvGrpSpPr>
                <p:nvPr/>
              </p:nvGrpSpPr>
              <p:grpSpPr>
                <a:xfrm>
                  <a:off x="8327185" y="8873425"/>
                  <a:ext cx="469906" cy="226718"/>
                  <a:chOff x="7878776" y="8673173"/>
                  <a:chExt cx="912358" cy="440189"/>
                </a:xfrm>
              </p:grpSpPr>
              <p:sp>
                <p:nvSpPr>
                  <p:cNvPr id="1607" name="Oval 1606">
                    <a:extLst>
                      <a:ext uri="{FF2B5EF4-FFF2-40B4-BE49-F238E27FC236}">
                        <a16:creationId xmlns:a16="http://schemas.microsoft.com/office/drawing/2014/main" id="{61ADEC70-247A-453D-AC78-464675C60E1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8" name="Cylinder 43">
                    <a:extLst>
                      <a:ext uri="{FF2B5EF4-FFF2-40B4-BE49-F238E27FC236}">
                        <a16:creationId xmlns:a16="http://schemas.microsoft.com/office/drawing/2014/main" id="{4DC053FB-9AF8-43A0-B57B-201EA95AE6C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9" name="Oval 1608">
                    <a:extLst>
                      <a:ext uri="{FF2B5EF4-FFF2-40B4-BE49-F238E27FC236}">
                        <a16:creationId xmlns:a16="http://schemas.microsoft.com/office/drawing/2014/main" id="{86EE8043-C314-4DB1-BE84-3B6976A3D23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01" name="Freeform: Shape 1600">
                  <a:extLst>
                    <a:ext uri="{FF2B5EF4-FFF2-40B4-BE49-F238E27FC236}">
                      <a16:creationId xmlns:a16="http://schemas.microsoft.com/office/drawing/2014/main" id="{9A5B5EFD-FD64-4441-930C-4EC633F88C7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2" name="Freeform: Shape 1601">
                  <a:extLst>
                    <a:ext uri="{FF2B5EF4-FFF2-40B4-BE49-F238E27FC236}">
                      <a16:creationId xmlns:a16="http://schemas.microsoft.com/office/drawing/2014/main" id="{1EDF7D4B-1932-4E17-9FA1-8B79B60716F2}"/>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603" name="Group 1602">
                  <a:extLst>
                    <a:ext uri="{FF2B5EF4-FFF2-40B4-BE49-F238E27FC236}">
                      <a16:creationId xmlns:a16="http://schemas.microsoft.com/office/drawing/2014/main" id="{9DB8B4FF-5F95-49FC-91E0-AE5436F05E37}"/>
                    </a:ext>
                  </a:extLst>
                </p:cNvPr>
                <p:cNvGrpSpPr/>
                <p:nvPr/>
              </p:nvGrpSpPr>
              <p:grpSpPr>
                <a:xfrm>
                  <a:off x="8304029" y="8827694"/>
                  <a:ext cx="539196" cy="273586"/>
                  <a:chOff x="8146733" y="8358897"/>
                  <a:chExt cx="539196" cy="273586"/>
                </a:xfrm>
              </p:grpSpPr>
              <p:sp>
                <p:nvSpPr>
                  <p:cNvPr id="1605" name="Oval 45">
                    <a:extLst>
                      <a:ext uri="{FF2B5EF4-FFF2-40B4-BE49-F238E27FC236}">
                        <a16:creationId xmlns:a16="http://schemas.microsoft.com/office/drawing/2014/main" id="{9BF9BEDE-B543-444A-A287-91DFC07CA5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606" name="Freeform: Shape 1605">
                    <a:extLst>
                      <a:ext uri="{FF2B5EF4-FFF2-40B4-BE49-F238E27FC236}">
                        <a16:creationId xmlns:a16="http://schemas.microsoft.com/office/drawing/2014/main" id="{81E6AFAD-E227-4EF8-B1AD-7B423A5781B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604" name="Freeform: Shape 1603">
                  <a:extLst>
                    <a:ext uri="{FF2B5EF4-FFF2-40B4-BE49-F238E27FC236}">
                      <a16:creationId xmlns:a16="http://schemas.microsoft.com/office/drawing/2014/main" id="{A3656AC8-CA31-41B7-8810-FBCE1C860A9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3" name="Group 1522">
                <a:extLst>
                  <a:ext uri="{FF2B5EF4-FFF2-40B4-BE49-F238E27FC236}">
                    <a16:creationId xmlns:a16="http://schemas.microsoft.com/office/drawing/2014/main" id="{3595F898-5BE7-4EA9-BBCF-2C3BA8F52ED9}"/>
                  </a:ext>
                </a:extLst>
              </p:cNvPr>
              <p:cNvGrpSpPr/>
              <p:nvPr/>
            </p:nvGrpSpPr>
            <p:grpSpPr>
              <a:xfrm>
                <a:off x="9827607" y="7620032"/>
                <a:ext cx="539196" cy="273586"/>
                <a:chOff x="8304029" y="8827694"/>
                <a:chExt cx="539196" cy="273586"/>
              </a:xfrm>
            </p:grpSpPr>
            <p:grpSp>
              <p:nvGrpSpPr>
                <p:cNvPr id="1590" name="Group 1589">
                  <a:extLst>
                    <a:ext uri="{FF2B5EF4-FFF2-40B4-BE49-F238E27FC236}">
                      <a16:creationId xmlns:a16="http://schemas.microsoft.com/office/drawing/2014/main" id="{5D4880C1-6AC3-49A3-9974-4E594890BDA3}"/>
                    </a:ext>
                  </a:extLst>
                </p:cNvPr>
                <p:cNvGrpSpPr>
                  <a:grpSpLocks noChangeAspect="1"/>
                </p:cNvGrpSpPr>
                <p:nvPr/>
              </p:nvGrpSpPr>
              <p:grpSpPr>
                <a:xfrm>
                  <a:off x="8327185" y="8873425"/>
                  <a:ext cx="469906" cy="226718"/>
                  <a:chOff x="7878776" y="8673173"/>
                  <a:chExt cx="912358" cy="440189"/>
                </a:xfrm>
              </p:grpSpPr>
              <p:sp>
                <p:nvSpPr>
                  <p:cNvPr id="1597" name="Oval 1596">
                    <a:extLst>
                      <a:ext uri="{FF2B5EF4-FFF2-40B4-BE49-F238E27FC236}">
                        <a16:creationId xmlns:a16="http://schemas.microsoft.com/office/drawing/2014/main" id="{49FDC93F-E3D9-480B-8E7B-04BA5F6B66E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8" name="Cylinder 43">
                    <a:extLst>
                      <a:ext uri="{FF2B5EF4-FFF2-40B4-BE49-F238E27FC236}">
                        <a16:creationId xmlns:a16="http://schemas.microsoft.com/office/drawing/2014/main" id="{C28DB795-BAE7-4E07-965B-18233FDB6BE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9" name="Oval 1598">
                    <a:extLst>
                      <a:ext uri="{FF2B5EF4-FFF2-40B4-BE49-F238E27FC236}">
                        <a16:creationId xmlns:a16="http://schemas.microsoft.com/office/drawing/2014/main" id="{921FDA3E-3C0D-40C8-8C1B-64E3C2681B9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91" name="Freeform: Shape 1590">
                  <a:extLst>
                    <a:ext uri="{FF2B5EF4-FFF2-40B4-BE49-F238E27FC236}">
                      <a16:creationId xmlns:a16="http://schemas.microsoft.com/office/drawing/2014/main" id="{1AA5B065-47F2-45E1-8787-9DCDDB32AEB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2" name="Freeform: Shape 1591">
                  <a:extLst>
                    <a:ext uri="{FF2B5EF4-FFF2-40B4-BE49-F238E27FC236}">
                      <a16:creationId xmlns:a16="http://schemas.microsoft.com/office/drawing/2014/main" id="{A381E02B-DB64-4223-B580-176093312EC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93" name="Group 1592">
                  <a:extLst>
                    <a:ext uri="{FF2B5EF4-FFF2-40B4-BE49-F238E27FC236}">
                      <a16:creationId xmlns:a16="http://schemas.microsoft.com/office/drawing/2014/main" id="{8977E0AD-29E5-4E79-8594-652937DECDB9}"/>
                    </a:ext>
                  </a:extLst>
                </p:cNvPr>
                <p:cNvGrpSpPr/>
                <p:nvPr/>
              </p:nvGrpSpPr>
              <p:grpSpPr>
                <a:xfrm>
                  <a:off x="8304029" y="8827694"/>
                  <a:ext cx="539196" cy="273586"/>
                  <a:chOff x="8146733" y="8358897"/>
                  <a:chExt cx="539196" cy="273586"/>
                </a:xfrm>
              </p:grpSpPr>
              <p:sp>
                <p:nvSpPr>
                  <p:cNvPr id="1595" name="Oval 45">
                    <a:extLst>
                      <a:ext uri="{FF2B5EF4-FFF2-40B4-BE49-F238E27FC236}">
                        <a16:creationId xmlns:a16="http://schemas.microsoft.com/office/drawing/2014/main" id="{B328EAD3-658D-4F31-9E0D-2690A709B10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96" name="Freeform: Shape 1595">
                    <a:extLst>
                      <a:ext uri="{FF2B5EF4-FFF2-40B4-BE49-F238E27FC236}">
                        <a16:creationId xmlns:a16="http://schemas.microsoft.com/office/drawing/2014/main" id="{99B534C6-0EE5-44B4-9276-4235140C9C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94" name="Freeform: Shape 1593">
                  <a:extLst>
                    <a:ext uri="{FF2B5EF4-FFF2-40B4-BE49-F238E27FC236}">
                      <a16:creationId xmlns:a16="http://schemas.microsoft.com/office/drawing/2014/main" id="{9D437DE6-456D-4D18-9286-74BAADB7F23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4" name="Group 1523">
                <a:extLst>
                  <a:ext uri="{FF2B5EF4-FFF2-40B4-BE49-F238E27FC236}">
                    <a16:creationId xmlns:a16="http://schemas.microsoft.com/office/drawing/2014/main" id="{E33916F3-CF4E-4871-82C1-1A472617B813}"/>
                  </a:ext>
                </a:extLst>
              </p:cNvPr>
              <p:cNvGrpSpPr/>
              <p:nvPr/>
            </p:nvGrpSpPr>
            <p:grpSpPr>
              <a:xfrm>
                <a:off x="10240212" y="7626411"/>
                <a:ext cx="539196" cy="273586"/>
                <a:chOff x="8304029" y="8827694"/>
                <a:chExt cx="539196" cy="273586"/>
              </a:xfrm>
            </p:grpSpPr>
            <p:grpSp>
              <p:nvGrpSpPr>
                <p:cNvPr id="1580" name="Group 1579">
                  <a:extLst>
                    <a:ext uri="{FF2B5EF4-FFF2-40B4-BE49-F238E27FC236}">
                      <a16:creationId xmlns:a16="http://schemas.microsoft.com/office/drawing/2014/main" id="{9A41E509-A2DD-4151-BA9B-A350FDE13155}"/>
                    </a:ext>
                  </a:extLst>
                </p:cNvPr>
                <p:cNvGrpSpPr>
                  <a:grpSpLocks noChangeAspect="1"/>
                </p:cNvGrpSpPr>
                <p:nvPr/>
              </p:nvGrpSpPr>
              <p:grpSpPr>
                <a:xfrm>
                  <a:off x="8327185" y="8873425"/>
                  <a:ext cx="469906" cy="226718"/>
                  <a:chOff x="7878776" y="8673173"/>
                  <a:chExt cx="912358" cy="440189"/>
                </a:xfrm>
              </p:grpSpPr>
              <p:sp>
                <p:nvSpPr>
                  <p:cNvPr id="1587" name="Oval 1586">
                    <a:extLst>
                      <a:ext uri="{FF2B5EF4-FFF2-40B4-BE49-F238E27FC236}">
                        <a16:creationId xmlns:a16="http://schemas.microsoft.com/office/drawing/2014/main" id="{2705E825-CEDD-44D7-AE55-1EBF90FE271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8" name="Cylinder 43">
                    <a:extLst>
                      <a:ext uri="{FF2B5EF4-FFF2-40B4-BE49-F238E27FC236}">
                        <a16:creationId xmlns:a16="http://schemas.microsoft.com/office/drawing/2014/main" id="{B732F99D-BC02-43C0-B396-93B5D21ACBF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9" name="Oval 1588">
                    <a:extLst>
                      <a:ext uri="{FF2B5EF4-FFF2-40B4-BE49-F238E27FC236}">
                        <a16:creationId xmlns:a16="http://schemas.microsoft.com/office/drawing/2014/main" id="{07629219-6AB4-4E27-900E-7F19D36D8D2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81" name="Freeform: Shape 1580">
                  <a:extLst>
                    <a:ext uri="{FF2B5EF4-FFF2-40B4-BE49-F238E27FC236}">
                      <a16:creationId xmlns:a16="http://schemas.microsoft.com/office/drawing/2014/main" id="{CFFE105A-D72C-454D-8163-BDB92700CF08}"/>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2" name="Freeform: Shape 1581">
                  <a:extLst>
                    <a:ext uri="{FF2B5EF4-FFF2-40B4-BE49-F238E27FC236}">
                      <a16:creationId xmlns:a16="http://schemas.microsoft.com/office/drawing/2014/main" id="{C08D9FBD-E585-48BA-BC5B-DB2A19A18CB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83" name="Group 1582">
                  <a:extLst>
                    <a:ext uri="{FF2B5EF4-FFF2-40B4-BE49-F238E27FC236}">
                      <a16:creationId xmlns:a16="http://schemas.microsoft.com/office/drawing/2014/main" id="{C05DE0F6-A270-4564-9A1B-4D5E8E9652B0}"/>
                    </a:ext>
                  </a:extLst>
                </p:cNvPr>
                <p:cNvGrpSpPr/>
                <p:nvPr/>
              </p:nvGrpSpPr>
              <p:grpSpPr>
                <a:xfrm>
                  <a:off x="8304029" y="8827694"/>
                  <a:ext cx="539196" cy="273586"/>
                  <a:chOff x="8146733" y="8358897"/>
                  <a:chExt cx="539196" cy="273586"/>
                </a:xfrm>
              </p:grpSpPr>
              <p:sp>
                <p:nvSpPr>
                  <p:cNvPr id="1585" name="Oval 45">
                    <a:extLst>
                      <a:ext uri="{FF2B5EF4-FFF2-40B4-BE49-F238E27FC236}">
                        <a16:creationId xmlns:a16="http://schemas.microsoft.com/office/drawing/2014/main" id="{D03405D2-D3EA-475C-9C85-407F438EA1B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86" name="Freeform: Shape 1585">
                    <a:extLst>
                      <a:ext uri="{FF2B5EF4-FFF2-40B4-BE49-F238E27FC236}">
                        <a16:creationId xmlns:a16="http://schemas.microsoft.com/office/drawing/2014/main" id="{47646090-F89B-48FE-8C77-CD4C067333C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84" name="Freeform: Shape 1583">
                  <a:extLst>
                    <a:ext uri="{FF2B5EF4-FFF2-40B4-BE49-F238E27FC236}">
                      <a16:creationId xmlns:a16="http://schemas.microsoft.com/office/drawing/2014/main" id="{2F3952D4-7557-4BD3-960C-DA894DB9946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5" name="Group 1524">
                <a:extLst>
                  <a:ext uri="{FF2B5EF4-FFF2-40B4-BE49-F238E27FC236}">
                    <a16:creationId xmlns:a16="http://schemas.microsoft.com/office/drawing/2014/main" id="{D83F0E3E-6BDC-4405-87E8-640646C8C288}"/>
                  </a:ext>
                </a:extLst>
              </p:cNvPr>
              <p:cNvGrpSpPr/>
              <p:nvPr/>
            </p:nvGrpSpPr>
            <p:grpSpPr>
              <a:xfrm>
                <a:off x="10677828" y="7626411"/>
                <a:ext cx="539196" cy="273586"/>
                <a:chOff x="8304029" y="8827694"/>
                <a:chExt cx="539196" cy="273586"/>
              </a:xfrm>
            </p:grpSpPr>
            <p:grpSp>
              <p:nvGrpSpPr>
                <p:cNvPr id="1570" name="Group 1569">
                  <a:extLst>
                    <a:ext uri="{FF2B5EF4-FFF2-40B4-BE49-F238E27FC236}">
                      <a16:creationId xmlns:a16="http://schemas.microsoft.com/office/drawing/2014/main" id="{77B85378-658B-4752-A8D6-B0E9F6624D4D}"/>
                    </a:ext>
                  </a:extLst>
                </p:cNvPr>
                <p:cNvGrpSpPr>
                  <a:grpSpLocks noChangeAspect="1"/>
                </p:cNvGrpSpPr>
                <p:nvPr/>
              </p:nvGrpSpPr>
              <p:grpSpPr>
                <a:xfrm>
                  <a:off x="8327185" y="8873425"/>
                  <a:ext cx="469906" cy="226718"/>
                  <a:chOff x="7878776" y="8673173"/>
                  <a:chExt cx="912358" cy="440189"/>
                </a:xfrm>
              </p:grpSpPr>
              <p:sp>
                <p:nvSpPr>
                  <p:cNvPr id="1577" name="Oval 1576">
                    <a:extLst>
                      <a:ext uri="{FF2B5EF4-FFF2-40B4-BE49-F238E27FC236}">
                        <a16:creationId xmlns:a16="http://schemas.microsoft.com/office/drawing/2014/main" id="{BDDAE983-8C5F-4B8C-984E-E467EBD1173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8" name="Cylinder 43">
                    <a:extLst>
                      <a:ext uri="{FF2B5EF4-FFF2-40B4-BE49-F238E27FC236}">
                        <a16:creationId xmlns:a16="http://schemas.microsoft.com/office/drawing/2014/main" id="{2947F1A5-21BB-4BD0-B363-8B12803EC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9" name="Oval 1578">
                    <a:extLst>
                      <a:ext uri="{FF2B5EF4-FFF2-40B4-BE49-F238E27FC236}">
                        <a16:creationId xmlns:a16="http://schemas.microsoft.com/office/drawing/2014/main" id="{00F7AC88-D215-4158-ABB1-4FB8EC2A2F9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71" name="Freeform: Shape 1570">
                  <a:extLst>
                    <a:ext uri="{FF2B5EF4-FFF2-40B4-BE49-F238E27FC236}">
                      <a16:creationId xmlns:a16="http://schemas.microsoft.com/office/drawing/2014/main" id="{48DC6D96-4066-4D13-9147-4CB97D31167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2" name="Freeform: Shape 1571">
                  <a:extLst>
                    <a:ext uri="{FF2B5EF4-FFF2-40B4-BE49-F238E27FC236}">
                      <a16:creationId xmlns:a16="http://schemas.microsoft.com/office/drawing/2014/main" id="{C2CEC732-361C-4610-AD41-C5348BED22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73" name="Group 1572">
                  <a:extLst>
                    <a:ext uri="{FF2B5EF4-FFF2-40B4-BE49-F238E27FC236}">
                      <a16:creationId xmlns:a16="http://schemas.microsoft.com/office/drawing/2014/main" id="{F6808539-8E1C-4702-AE8C-1B6EA391939E}"/>
                    </a:ext>
                  </a:extLst>
                </p:cNvPr>
                <p:cNvGrpSpPr/>
                <p:nvPr/>
              </p:nvGrpSpPr>
              <p:grpSpPr>
                <a:xfrm>
                  <a:off x="8304029" y="8827694"/>
                  <a:ext cx="539196" cy="273586"/>
                  <a:chOff x="8146733" y="8358897"/>
                  <a:chExt cx="539196" cy="273586"/>
                </a:xfrm>
              </p:grpSpPr>
              <p:sp>
                <p:nvSpPr>
                  <p:cNvPr id="1575" name="Oval 45">
                    <a:extLst>
                      <a:ext uri="{FF2B5EF4-FFF2-40B4-BE49-F238E27FC236}">
                        <a16:creationId xmlns:a16="http://schemas.microsoft.com/office/drawing/2014/main" id="{F3100063-37D1-40F4-91C8-A76033C6AC2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76" name="Freeform: Shape 1575">
                    <a:extLst>
                      <a:ext uri="{FF2B5EF4-FFF2-40B4-BE49-F238E27FC236}">
                        <a16:creationId xmlns:a16="http://schemas.microsoft.com/office/drawing/2014/main" id="{D03BE92F-DD99-4E34-B133-55E9D742FF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74" name="Freeform: Shape 1573">
                  <a:extLst>
                    <a:ext uri="{FF2B5EF4-FFF2-40B4-BE49-F238E27FC236}">
                      <a16:creationId xmlns:a16="http://schemas.microsoft.com/office/drawing/2014/main" id="{B7355623-9DA1-43E3-B647-5BD2B30989F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6" name="Group 1525">
                <a:extLst>
                  <a:ext uri="{FF2B5EF4-FFF2-40B4-BE49-F238E27FC236}">
                    <a16:creationId xmlns:a16="http://schemas.microsoft.com/office/drawing/2014/main" id="{1F8C92FE-AA46-4815-831E-9F0EEBA70CA6}"/>
                  </a:ext>
                </a:extLst>
              </p:cNvPr>
              <p:cNvGrpSpPr/>
              <p:nvPr/>
            </p:nvGrpSpPr>
            <p:grpSpPr>
              <a:xfrm>
                <a:off x="9243539" y="7696084"/>
                <a:ext cx="539196" cy="273586"/>
                <a:chOff x="8304029" y="8827694"/>
                <a:chExt cx="539196" cy="273586"/>
              </a:xfrm>
            </p:grpSpPr>
            <p:grpSp>
              <p:nvGrpSpPr>
                <p:cNvPr id="1560" name="Group 1559">
                  <a:extLst>
                    <a:ext uri="{FF2B5EF4-FFF2-40B4-BE49-F238E27FC236}">
                      <a16:creationId xmlns:a16="http://schemas.microsoft.com/office/drawing/2014/main" id="{AC604EA5-A855-4D7B-B225-E664E0BF0173}"/>
                    </a:ext>
                  </a:extLst>
                </p:cNvPr>
                <p:cNvGrpSpPr>
                  <a:grpSpLocks noChangeAspect="1"/>
                </p:cNvGrpSpPr>
                <p:nvPr/>
              </p:nvGrpSpPr>
              <p:grpSpPr>
                <a:xfrm>
                  <a:off x="8327185" y="8873425"/>
                  <a:ext cx="469906" cy="226718"/>
                  <a:chOff x="7878776" y="8673173"/>
                  <a:chExt cx="912358" cy="440189"/>
                </a:xfrm>
              </p:grpSpPr>
              <p:sp>
                <p:nvSpPr>
                  <p:cNvPr id="1567" name="Oval 1566">
                    <a:extLst>
                      <a:ext uri="{FF2B5EF4-FFF2-40B4-BE49-F238E27FC236}">
                        <a16:creationId xmlns:a16="http://schemas.microsoft.com/office/drawing/2014/main" id="{9A0D7254-05C3-40DA-9B83-2DB8232433A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8" name="Cylinder 43">
                    <a:extLst>
                      <a:ext uri="{FF2B5EF4-FFF2-40B4-BE49-F238E27FC236}">
                        <a16:creationId xmlns:a16="http://schemas.microsoft.com/office/drawing/2014/main" id="{CBCCC738-01E5-4C4D-9E75-7CE4C956DF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9" name="Oval 1568">
                    <a:extLst>
                      <a:ext uri="{FF2B5EF4-FFF2-40B4-BE49-F238E27FC236}">
                        <a16:creationId xmlns:a16="http://schemas.microsoft.com/office/drawing/2014/main" id="{F5F2D141-3FD5-48C7-976D-055E2F3F11D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61" name="Freeform: Shape 1560">
                  <a:extLst>
                    <a:ext uri="{FF2B5EF4-FFF2-40B4-BE49-F238E27FC236}">
                      <a16:creationId xmlns:a16="http://schemas.microsoft.com/office/drawing/2014/main" id="{DD1E7AB8-8D33-42B9-B4B9-56C483E6E63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2" name="Freeform: Shape 1561">
                  <a:extLst>
                    <a:ext uri="{FF2B5EF4-FFF2-40B4-BE49-F238E27FC236}">
                      <a16:creationId xmlns:a16="http://schemas.microsoft.com/office/drawing/2014/main" id="{07642B95-89E7-4B0B-937F-042CB694C0F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63" name="Group 1562">
                  <a:extLst>
                    <a:ext uri="{FF2B5EF4-FFF2-40B4-BE49-F238E27FC236}">
                      <a16:creationId xmlns:a16="http://schemas.microsoft.com/office/drawing/2014/main" id="{3AA4F8C2-309B-4460-AA7C-790BFFDBAF0A}"/>
                    </a:ext>
                  </a:extLst>
                </p:cNvPr>
                <p:cNvGrpSpPr/>
                <p:nvPr/>
              </p:nvGrpSpPr>
              <p:grpSpPr>
                <a:xfrm>
                  <a:off x="8304029" y="8827694"/>
                  <a:ext cx="539196" cy="273586"/>
                  <a:chOff x="8146733" y="8358897"/>
                  <a:chExt cx="539196" cy="273586"/>
                </a:xfrm>
              </p:grpSpPr>
              <p:sp>
                <p:nvSpPr>
                  <p:cNvPr id="1565" name="Oval 45">
                    <a:extLst>
                      <a:ext uri="{FF2B5EF4-FFF2-40B4-BE49-F238E27FC236}">
                        <a16:creationId xmlns:a16="http://schemas.microsoft.com/office/drawing/2014/main" id="{FDE3D999-875E-4E1B-BDAB-64164E7C535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66" name="Freeform: Shape 1565">
                    <a:extLst>
                      <a:ext uri="{FF2B5EF4-FFF2-40B4-BE49-F238E27FC236}">
                        <a16:creationId xmlns:a16="http://schemas.microsoft.com/office/drawing/2014/main" id="{D5C1ECC7-6F4D-43DB-A9D9-EEC90A4678DB}"/>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64" name="Freeform: Shape 1563">
                  <a:extLst>
                    <a:ext uri="{FF2B5EF4-FFF2-40B4-BE49-F238E27FC236}">
                      <a16:creationId xmlns:a16="http://schemas.microsoft.com/office/drawing/2014/main" id="{24AE7339-217E-42C0-9EA4-E3E7B4AA88D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7" name="Group 1526">
                <a:extLst>
                  <a:ext uri="{FF2B5EF4-FFF2-40B4-BE49-F238E27FC236}">
                    <a16:creationId xmlns:a16="http://schemas.microsoft.com/office/drawing/2014/main" id="{DADA7189-FD26-48CE-875C-C2C56CF74895}"/>
                  </a:ext>
                </a:extLst>
              </p:cNvPr>
              <p:cNvGrpSpPr/>
              <p:nvPr/>
            </p:nvGrpSpPr>
            <p:grpSpPr>
              <a:xfrm>
                <a:off x="10145225" y="7704011"/>
                <a:ext cx="539196" cy="273586"/>
                <a:chOff x="8304029" y="8827694"/>
                <a:chExt cx="539196" cy="273586"/>
              </a:xfrm>
            </p:grpSpPr>
            <p:grpSp>
              <p:nvGrpSpPr>
                <p:cNvPr id="1550" name="Group 1549">
                  <a:extLst>
                    <a:ext uri="{FF2B5EF4-FFF2-40B4-BE49-F238E27FC236}">
                      <a16:creationId xmlns:a16="http://schemas.microsoft.com/office/drawing/2014/main" id="{8757E185-E431-45E6-90F5-D361A80768D7}"/>
                    </a:ext>
                  </a:extLst>
                </p:cNvPr>
                <p:cNvGrpSpPr>
                  <a:grpSpLocks noChangeAspect="1"/>
                </p:cNvGrpSpPr>
                <p:nvPr/>
              </p:nvGrpSpPr>
              <p:grpSpPr>
                <a:xfrm>
                  <a:off x="8327185" y="8873425"/>
                  <a:ext cx="469906" cy="226718"/>
                  <a:chOff x="7878776" y="8673173"/>
                  <a:chExt cx="912358" cy="440189"/>
                </a:xfrm>
              </p:grpSpPr>
              <p:sp>
                <p:nvSpPr>
                  <p:cNvPr id="1557" name="Oval 1556">
                    <a:extLst>
                      <a:ext uri="{FF2B5EF4-FFF2-40B4-BE49-F238E27FC236}">
                        <a16:creationId xmlns:a16="http://schemas.microsoft.com/office/drawing/2014/main" id="{321D1952-2D24-4FA0-8F69-E0503EFE582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8" name="Cylinder 43">
                    <a:extLst>
                      <a:ext uri="{FF2B5EF4-FFF2-40B4-BE49-F238E27FC236}">
                        <a16:creationId xmlns:a16="http://schemas.microsoft.com/office/drawing/2014/main" id="{0BE61684-CAAB-4BCF-816B-6F2D2F11D54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9" name="Oval 1558">
                    <a:extLst>
                      <a:ext uri="{FF2B5EF4-FFF2-40B4-BE49-F238E27FC236}">
                        <a16:creationId xmlns:a16="http://schemas.microsoft.com/office/drawing/2014/main" id="{ECBA1ADE-6708-4842-B816-F9A2B16FF5D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51" name="Freeform: Shape 1550">
                  <a:extLst>
                    <a:ext uri="{FF2B5EF4-FFF2-40B4-BE49-F238E27FC236}">
                      <a16:creationId xmlns:a16="http://schemas.microsoft.com/office/drawing/2014/main" id="{F68E2924-54A8-4BD1-9FF7-651328E10B3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2" name="Freeform: Shape 1551">
                  <a:extLst>
                    <a:ext uri="{FF2B5EF4-FFF2-40B4-BE49-F238E27FC236}">
                      <a16:creationId xmlns:a16="http://schemas.microsoft.com/office/drawing/2014/main" id="{BC307BF4-E891-4653-83F0-F6F06F6A2F6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53" name="Group 1552">
                  <a:extLst>
                    <a:ext uri="{FF2B5EF4-FFF2-40B4-BE49-F238E27FC236}">
                      <a16:creationId xmlns:a16="http://schemas.microsoft.com/office/drawing/2014/main" id="{EB577DE2-4CBE-4D9E-A789-11B2593DE39C}"/>
                    </a:ext>
                  </a:extLst>
                </p:cNvPr>
                <p:cNvGrpSpPr/>
                <p:nvPr/>
              </p:nvGrpSpPr>
              <p:grpSpPr>
                <a:xfrm>
                  <a:off x="8304029" y="8827694"/>
                  <a:ext cx="539196" cy="273586"/>
                  <a:chOff x="8146733" y="8358897"/>
                  <a:chExt cx="539196" cy="273586"/>
                </a:xfrm>
              </p:grpSpPr>
              <p:sp>
                <p:nvSpPr>
                  <p:cNvPr id="1555" name="Oval 45">
                    <a:extLst>
                      <a:ext uri="{FF2B5EF4-FFF2-40B4-BE49-F238E27FC236}">
                        <a16:creationId xmlns:a16="http://schemas.microsoft.com/office/drawing/2014/main" id="{7C9AF4F8-C3B4-4B17-B70F-F5B4D23A805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56" name="Freeform: Shape 1555">
                    <a:extLst>
                      <a:ext uri="{FF2B5EF4-FFF2-40B4-BE49-F238E27FC236}">
                        <a16:creationId xmlns:a16="http://schemas.microsoft.com/office/drawing/2014/main" id="{0151C4A6-AAAC-49BF-982A-AA18ACBD0D3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54" name="Freeform: Shape 1553">
                  <a:extLst>
                    <a:ext uri="{FF2B5EF4-FFF2-40B4-BE49-F238E27FC236}">
                      <a16:creationId xmlns:a16="http://schemas.microsoft.com/office/drawing/2014/main" id="{4C3EC9F0-AD2F-435F-A8B8-73664CDB4415}"/>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8" name="Group 1527">
                <a:extLst>
                  <a:ext uri="{FF2B5EF4-FFF2-40B4-BE49-F238E27FC236}">
                    <a16:creationId xmlns:a16="http://schemas.microsoft.com/office/drawing/2014/main" id="{00D667E4-2392-47BF-A08B-069B736E1B44}"/>
                  </a:ext>
                </a:extLst>
              </p:cNvPr>
              <p:cNvGrpSpPr/>
              <p:nvPr/>
            </p:nvGrpSpPr>
            <p:grpSpPr>
              <a:xfrm>
                <a:off x="9694382" y="7715122"/>
                <a:ext cx="539196" cy="273586"/>
                <a:chOff x="8304029" y="8827694"/>
                <a:chExt cx="539196" cy="273586"/>
              </a:xfrm>
            </p:grpSpPr>
            <p:grpSp>
              <p:nvGrpSpPr>
                <p:cNvPr id="1540" name="Group 1539">
                  <a:extLst>
                    <a:ext uri="{FF2B5EF4-FFF2-40B4-BE49-F238E27FC236}">
                      <a16:creationId xmlns:a16="http://schemas.microsoft.com/office/drawing/2014/main" id="{FEAB4548-049E-48DA-AAFA-E078142B680E}"/>
                    </a:ext>
                  </a:extLst>
                </p:cNvPr>
                <p:cNvGrpSpPr>
                  <a:grpSpLocks noChangeAspect="1"/>
                </p:cNvGrpSpPr>
                <p:nvPr/>
              </p:nvGrpSpPr>
              <p:grpSpPr>
                <a:xfrm>
                  <a:off x="8327185" y="8873425"/>
                  <a:ext cx="469906" cy="226718"/>
                  <a:chOff x="7878776" y="8673173"/>
                  <a:chExt cx="912358" cy="440189"/>
                </a:xfrm>
              </p:grpSpPr>
              <p:sp>
                <p:nvSpPr>
                  <p:cNvPr id="1547" name="Oval 1546">
                    <a:extLst>
                      <a:ext uri="{FF2B5EF4-FFF2-40B4-BE49-F238E27FC236}">
                        <a16:creationId xmlns:a16="http://schemas.microsoft.com/office/drawing/2014/main" id="{8C859FFC-7815-49C1-A446-5D865D14F21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8" name="Cylinder 43">
                    <a:extLst>
                      <a:ext uri="{FF2B5EF4-FFF2-40B4-BE49-F238E27FC236}">
                        <a16:creationId xmlns:a16="http://schemas.microsoft.com/office/drawing/2014/main" id="{E723FCBC-7250-4574-946D-32BA1FF8D2A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9" name="Oval 1548">
                    <a:extLst>
                      <a:ext uri="{FF2B5EF4-FFF2-40B4-BE49-F238E27FC236}">
                        <a16:creationId xmlns:a16="http://schemas.microsoft.com/office/drawing/2014/main" id="{7085AFF1-C160-4B0A-858C-7B158285299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41" name="Freeform: Shape 1540">
                  <a:extLst>
                    <a:ext uri="{FF2B5EF4-FFF2-40B4-BE49-F238E27FC236}">
                      <a16:creationId xmlns:a16="http://schemas.microsoft.com/office/drawing/2014/main" id="{401ACA16-624E-4005-A54D-286D7BD03E2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2" name="Freeform: Shape 1541">
                  <a:extLst>
                    <a:ext uri="{FF2B5EF4-FFF2-40B4-BE49-F238E27FC236}">
                      <a16:creationId xmlns:a16="http://schemas.microsoft.com/office/drawing/2014/main" id="{E3FD6604-EBDB-449A-A835-FAE86AE64BC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43" name="Group 1542">
                  <a:extLst>
                    <a:ext uri="{FF2B5EF4-FFF2-40B4-BE49-F238E27FC236}">
                      <a16:creationId xmlns:a16="http://schemas.microsoft.com/office/drawing/2014/main" id="{0488B93B-A5E7-40DD-BD01-AC71E145B242}"/>
                    </a:ext>
                  </a:extLst>
                </p:cNvPr>
                <p:cNvGrpSpPr/>
                <p:nvPr/>
              </p:nvGrpSpPr>
              <p:grpSpPr>
                <a:xfrm>
                  <a:off x="8304029" y="8827694"/>
                  <a:ext cx="539196" cy="273586"/>
                  <a:chOff x="8146733" y="8358897"/>
                  <a:chExt cx="539196" cy="273586"/>
                </a:xfrm>
              </p:grpSpPr>
              <p:sp>
                <p:nvSpPr>
                  <p:cNvPr id="1545" name="Oval 45">
                    <a:extLst>
                      <a:ext uri="{FF2B5EF4-FFF2-40B4-BE49-F238E27FC236}">
                        <a16:creationId xmlns:a16="http://schemas.microsoft.com/office/drawing/2014/main" id="{6F54F86A-BDE4-4B23-8820-EBA6660C641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46" name="Freeform: Shape 1545">
                    <a:extLst>
                      <a:ext uri="{FF2B5EF4-FFF2-40B4-BE49-F238E27FC236}">
                        <a16:creationId xmlns:a16="http://schemas.microsoft.com/office/drawing/2014/main" id="{2B67CF38-FEDE-47F8-AE57-A567842633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44" name="Freeform: Shape 1543">
                  <a:extLst>
                    <a:ext uri="{FF2B5EF4-FFF2-40B4-BE49-F238E27FC236}">
                      <a16:creationId xmlns:a16="http://schemas.microsoft.com/office/drawing/2014/main" id="{240AE3DE-A602-4765-B6A3-30EDAF3EE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529" name="Group 1528">
                <a:extLst>
                  <a:ext uri="{FF2B5EF4-FFF2-40B4-BE49-F238E27FC236}">
                    <a16:creationId xmlns:a16="http://schemas.microsoft.com/office/drawing/2014/main" id="{5B7B52B3-0AE4-4A7E-A898-083D2B3137F0}"/>
                  </a:ext>
                </a:extLst>
              </p:cNvPr>
              <p:cNvGrpSpPr/>
              <p:nvPr/>
            </p:nvGrpSpPr>
            <p:grpSpPr>
              <a:xfrm>
                <a:off x="10482818" y="7708039"/>
                <a:ext cx="539196" cy="273586"/>
                <a:chOff x="8304029" y="8827694"/>
                <a:chExt cx="539196" cy="273586"/>
              </a:xfrm>
            </p:grpSpPr>
            <p:grpSp>
              <p:nvGrpSpPr>
                <p:cNvPr id="1530" name="Group 1529">
                  <a:extLst>
                    <a:ext uri="{FF2B5EF4-FFF2-40B4-BE49-F238E27FC236}">
                      <a16:creationId xmlns:a16="http://schemas.microsoft.com/office/drawing/2014/main" id="{58964BBA-788B-49DC-8109-979BE5A12859}"/>
                    </a:ext>
                  </a:extLst>
                </p:cNvPr>
                <p:cNvGrpSpPr>
                  <a:grpSpLocks noChangeAspect="1"/>
                </p:cNvGrpSpPr>
                <p:nvPr/>
              </p:nvGrpSpPr>
              <p:grpSpPr>
                <a:xfrm>
                  <a:off x="8327185" y="8873425"/>
                  <a:ext cx="469906" cy="226718"/>
                  <a:chOff x="7878776" y="8673173"/>
                  <a:chExt cx="912358" cy="440189"/>
                </a:xfrm>
              </p:grpSpPr>
              <p:sp>
                <p:nvSpPr>
                  <p:cNvPr id="1537" name="Oval 1536">
                    <a:extLst>
                      <a:ext uri="{FF2B5EF4-FFF2-40B4-BE49-F238E27FC236}">
                        <a16:creationId xmlns:a16="http://schemas.microsoft.com/office/drawing/2014/main" id="{AB1109E9-16A6-4BC7-90FD-96079002C6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8" name="Cylinder 43">
                    <a:extLst>
                      <a:ext uri="{FF2B5EF4-FFF2-40B4-BE49-F238E27FC236}">
                        <a16:creationId xmlns:a16="http://schemas.microsoft.com/office/drawing/2014/main" id="{C677924E-CCDF-4625-BD56-C72E9B2EB88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9" name="Oval 1538">
                    <a:extLst>
                      <a:ext uri="{FF2B5EF4-FFF2-40B4-BE49-F238E27FC236}">
                        <a16:creationId xmlns:a16="http://schemas.microsoft.com/office/drawing/2014/main" id="{51049D89-12C0-4043-A9DE-6ACA30AFBF6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31" name="Freeform: Shape 1530">
                  <a:extLst>
                    <a:ext uri="{FF2B5EF4-FFF2-40B4-BE49-F238E27FC236}">
                      <a16:creationId xmlns:a16="http://schemas.microsoft.com/office/drawing/2014/main" id="{FA6721B4-F3FD-46D0-A22C-DC56DEEDD80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2" name="Freeform: Shape 1531">
                  <a:extLst>
                    <a:ext uri="{FF2B5EF4-FFF2-40B4-BE49-F238E27FC236}">
                      <a16:creationId xmlns:a16="http://schemas.microsoft.com/office/drawing/2014/main" id="{2447B627-FCBF-4B85-952B-59591FF5BEA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533" name="Group 1532">
                  <a:extLst>
                    <a:ext uri="{FF2B5EF4-FFF2-40B4-BE49-F238E27FC236}">
                      <a16:creationId xmlns:a16="http://schemas.microsoft.com/office/drawing/2014/main" id="{69D5FB88-B072-4FA6-B01E-C5F396B35361}"/>
                    </a:ext>
                  </a:extLst>
                </p:cNvPr>
                <p:cNvGrpSpPr/>
                <p:nvPr/>
              </p:nvGrpSpPr>
              <p:grpSpPr>
                <a:xfrm>
                  <a:off x="8304029" y="8827694"/>
                  <a:ext cx="539196" cy="273586"/>
                  <a:chOff x="8146733" y="8358897"/>
                  <a:chExt cx="539196" cy="273586"/>
                </a:xfrm>
              </p:grpSpPr>
              <p:sp>
                <p:nvSpPr>
                  <p:cNvPr id="1535" name="Oval 45">
                    <a:extLst>
                      <a:ext uri="{FF2B5EF4-FFF2-40B4-BE49-F238E27FC236}">
                        <a16:creationId xmlns:a16="http://schemas.microsoft.com/office/drawing/2014/main" id="{C797814C-785F-4226-8C55-755480019E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36" name="Freeform: Shape 1535">
                    <a:extLst>
                      <a:ext uri="{FF2B5EF4-FFF2-40B4-BE49-F238E27FC236}">
                        <a16:creationId xmlns:a16="http://schemas.microsoft.com/office/drawing/2014/main" id="{35697182-4887-4055-9E26-119AF00FE97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534" name="Freeform: Shape 1533">
                  <a:extLst>
                    <a:ext uri="{FF2B5EF4-FFF2-40B4-BE49-F238E27FC236}">
                      <a16:creationId xmlns:a16="http://schemas.microsoft.com/office/drawing/2014/main" id="{DB59C044-27E5-4477-A62B-B94CC145E47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1142" name="Freeform: Shape 1141">
              <a:extLst>
                <a:ext uri="{FF2B5EF4-FFF2-40B4-BE49-F238E27FC236}">
                  <a16:creationId xmlns:a16="http://schemas.microsoft.com/office/drawing/2014/main" id="{F9B7C4C6-6F4E-4F1C-859F-E94E62FD9366}"/>
                </a:ext>
              </a:extLst>
            </p:cNvPr>
            <p:cNvSpPr/>
            <p:nvPr/>
          </p:nvSpPr>
          <p:spPr>
            <a:xfrm flipH="1">
              <a:off x="12579536" y="4024360"/>
              <a:ext cx="2611865" cy="5760721"/>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chemeClr val="bg1">
                <a:lumMod val="7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980" name="Speech Bubble: Oval 979">
            <a:extLst>
              <a:ext uri="{FF2B5EF4-FFF2-40B4-BE49-F238E27FC236}">
                <a16:creationId xmlns:a16="http://schemas.microsoft.com/office/drawing/2014/main" id="{CC61C032-3871-4F50-8C07-F29208AB4294}"/>
              </a:ext>
            </a:extLst>
          </p:cNvPr>
          <p:cNvSpPr/>
          <p:nvPr/>
        </p:nvSpPr>
        <p:spPr>
          <a:xfrm>
            <a:off x="4326040" y="156508"/>
            <a:ext cx="3177105" cy="1925084"/>
          </a:xfrm>
          <a:prstGeom prst="wedgeEllipseCallout">
            <a:avLst>
              <a:gd name="adj1" fmla="val 36628"/>
              <a:gd name="adj2" fmla="val 77256"/>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Calibri" panose="020F0502020204030204"/>
                <a:ea typeface="+mn-ea"/>
                <a:cs typeface="+mn-cs"/>
              </a:rPr>
              <a:t>Let’s look at the temperature of the sandwiches. </a:t>
            </a:r>
          </a:p>
        </p:txBody>
      </p:sp>
      <p:grpSp>
        <p:nvGrpSpPr>
          <p:cNvPr id="69" name="Group 68">
            <a:extLst>
              <a:ext uri="{FF2B5EF4-FFF2-40B4-BE49-F238E27FC236}">
                <a16:creationId xmlns:a16="http://schemas.microsoft.com/office/drawing/2014/main" id="{52863B01-AC03-438C-AB02-50D8D53461A4}"/>
              </a:ext>
            </a:extLst>
          </p:cNvPr>
          <p:cNvGrpSpPr/>
          <p:nvPr/>
        </p:nvGrpSpPr>
        <p:grpSpPr>
          <a:xfrm>
            <a:off x="6449286" y="1836972"/>
            <a:ext cx="2085514" cy="4521683"/>
            <a:chOff x="14341695" y="3350375"/>
            <a:chExt cx="2085514" cy="4521683"/>
          </a:xfrm>
        </p:grpSpPr>
        <p:grpSp>
          <p:nvGrpSpPr>
            <p:cNvPr id="2652" name="Group 2651">
              <a:extLst>
                <a:ext uri="{FF2B5EF4-FFF2-40B4-BE49-F238E27FC236}">
                  <a16:creationId xmlns:a16="http://schemas.microsoft.com/office/drawing/2014/main" id="{2A14CC9B-4F9B-4F9F-B3E6-CB2D7B4A964F}"/>
                </a:ext>
              </a:extLst>
            </p:cNvPr>
            <p:cNvGrpSpPr/>
            <p:nvPr/>
          </p:nvGrpSpPr>
          <p:grpSpPr>
            <a:xfrm flipH="1">
              <a:off x="15782248" y="7468737"/>
              <a:ext cx="330708" cy="403321"/>
              <a:chOff x="3312039" y="4084936"/>
              <a:chExt cx="189762" cy="211269"/>
            </a:xfrm>
          </p:grpSpPr>
          <p:sp>
            <p:nvSpPr>
              <p:cNvPr id="2653" name="Chord 2652">
                <a:extLst>
                  <a:ext uri="{FF2B5EF4-FFF2-40B4-BE49-F238E27FC236}">
                    <a16:creationId xmlns:a16="http://schemas.microsoft.com/office/drawing/2014/main" id="{FC606439-3D39-48A3-9A6F-3523461EB64D}"/>
                  </a:ext>
                </a:extLst>
              </p:cNvPr>
              <p:cNvSpPr/>
              <p:nvPr/>
            </p:nvSpPr>
            <p:spPr>
              <a:xfrm rot="17516835">
                <a:off x="3301285" y="4095690"/>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654" name="Chord 2653">
                <a:extLst>
                  <a:ext uri="{FF2B5EF4-FFF2-40B4-BE49-F238E27FC236}">
                    <a16:creationId xmlns:a16="http://schemas.microsoft.com/office/drawing/2014/main" id="{4A3D9E59-C4BD-4484-B910-7055DB38A130}"/>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sp>
          <p:nvSpPr>
            <p:cNvPr id="2655" name="Flowchart: Manual Operation 26">
              <a:extLst>
                <a:ext uri="{FF2B5EF4-FFF2-40B4-BE49-F238E27FC236}">
                  <a16:creationId xmlns:a16="http://schemas.microsoft.com/office/drawing/2014/main" id="{57924F6C-622B-491C-ADC2-B3D5654D024C}"/>
                </a:ext>
              </a:extLst>
            </p:cNvPr>
            <p:cNvSpPr/>
            <p:nvPr/>
          </p:nvSpPr>
          <p:spPr>
            <a:xfrm rot="21369137" flipH="1" flipV="1">
              <a:off x="15712819" y="640435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grpSp>
          <p:nvGrpSpPr>
            <p:cNvPr id="2656" name="Group 2655">
              <a:extLst>
                <a:ext uri="{FF2B5EF4-FFF2-40B4-BE49-F238E27FC236}">
                  <a16:creationId xmlns:a16="http://schemas.microsoft.com/office/drawing/2014/main" id="{C3F3CEB5-5B49-409F-BC83-980591D069EC}"/>
                </a:ext>
              </a:extLst>
            </p:cNvPr>
            <p:cNvGrpSpPr/>
            <p:nvPr/>
          </p:nvGrpSpPr>
          <p:grpSpPr>
            <a:xfrm rot="622777" flipH="1">
              <a:off x="15249166" y="7461353"/>
              <a:ext cx="330708" cy="403321"/>
              <a:chOff x="3312039" y="4084937"/>
              <a:chExt cx="189762" cy="211269"/>
            </a:xfrm>
          </p:grpSpPr>
          <p:sp>
            <p:nvSpPr>
              <p:cNvPr id="2657" name="Chord 2656">
                <a:extLst>
                  <a:ext uri="{FF2B5EF4-FFF2-40B4-BE49-F238E27FC236}">
                    <a16:creationId xmlns:a16="http://schemas.microsoft.com/office/drawing/2014/main" id="{ECC3DE04-6D05-4C4B-8FDF-04B3DE68BD24}"/>
                  </a:ext>
                </a:extLst>
              </p:cNvPr>
              <p:cNvSpPr/>
              <p:nvPr/>
            </p:nvSpPr>
            <p:spPr>
              <a:xfrm rot="17516835">
                <a:off x="3301285" y="4095691"/>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658" name="Chord 2657">
                <a:extLst>
                  <a:ext uri="{FF2B5EF4-FFF2-40B4-BE49-F238E27FC236}">
                    <a16:creationId xmlns:a16="http://schemas.microsoft.com/office/drawing/2014/main" id="{DEBAF891-8EFB-4402-A0D8-8E9A62EA7CC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sp>
          <p:nvSpPr>
            <p:cNvPr id="2659" name="Flowchart: Manual Operation 26">
              <a:extLst>
                <a:ext uri="{FF2B5EF4-FFF2-40B4-BE49-F238E27FC236}">
                  <a16:creationId xmlns:a16="http://schemas.microsoft.com/office/drawing/2014/main" id="{DCC20E28-3B38-44B5-92A5-B616BB4B6F28}"/>
                </a:ext>
              </a:extLst>
            </p:cNvPr>
            <p:cNvSpPr/>
            <p:nvPr/>
          </p:nvSpPr>
          <p:spPr>
            <a:xfrm rot="273084" flipH="1" flipV="1">
              <a:off x="15274873" y="6401182"/>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0" name="Rectangle: Single Corner Snipped 29">
              <a:extLst>
                <a:ext uri="{FF2B5EF4-FFF2-40B4-BE49-F238E27FC236}">
                  <a16:creationId xmlns:a16="http://schemas.microsoft.com/office/drawing/2014/main" id="{587AB2A3-B2A4-40D3-B1F9-875A6825E5E6}"/>
                </a:ext>
              </a:extLst>
            </p:cNvPr>
            <p:cNvSpPr/>
            <p:nvPr/>
          </p:nvSpPr>
          <p:spPr>
            <a:xfrm>
              <a:off x="15290536" y="5187006"/>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1" name="Oval 2660">
              <a:extLst>
                <a:ext uri="{FF2B5EF4-FFF2-40B4-BE49-F238E27FC236}">
                  <a16:creationId xmlns:a16="http://schemas.microsoft.com/office/drawing/2014/main" id="{97CC0F63-6484-45E2-BF75-07279AF34C57}"/>
                </a:ext>
              </a:extLst>
            </p:cNvPr>
            <p:cNvSpPr/>
            <p:nvPr/>
          </p:nvSpPr>
          <p:spPr>
            <a:xfrm flipH="1">
              <a:off x="16163304" y="4198275"/>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662" name="Oval 2661">
              <a:extLst>
                <a:ext uri="{FF2B5EF4-FFF2-40B4-BE49-F238E27FC236}">
                  <a16:creationId xmlns:a16="http://schemas.microsoft.com/office/drawing/2014/main" id="{007E465B-181A-4825-B8C7-6CD74D094527}"/>
                </a:ext>
              </a:extLst>
            </p:cNvPr>
            <p:cNvSpPr/>
            <p:nvPr/>
          </p:nvSpPr>
          <p:spPr>
            <a:xfrm flipH="1">
              <a:off x="15011433" y="418562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3" name="Flowchart: Off-page Connector 2662">
              <a:extLst>
                <a:ext uri="{FF2B5EF4-FFF2-40B4-BE49-F238E27FC236}">
                  <a16:creationId xmlns:a16="http://schemas.microsoft.com/office/drawing/2014/main" id="{76C13374-3E63-409E-A75D-F00C3C438433}"/>
                </a:ext>
              </a:extLst>
            </p:cNvPr>
            <p:cNvSpPr/>
            <p:nvPr/>
          </p:nvSpPr>
          <p:spPr>
            <a:xfrm flipH="1">
              <a:off x="15510863" y="4897946"/>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4" name="Oval 2663">
              <a:extLst>
                <a:ext uri="{FF2B5EF4-FFF2-40B4-BE49-F238E27FC236}">
                  <a16:creationId xmlns:a16="http://schemas.microsoft.com/office/drawing/2014/main" id="{97559C41-3287-4699-B475-FC6E3189D28A}"/>
                </a:ext>
              </a:extLst>
            </p:cNvPr>
            <p:cNvSpPr/>
            <p:nvPr/>
          </p:nvSpPr>
          <p:spPr>
            <a:xfrm flipH="1">
              <a:off x="15112470" y="3588727"/>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5" name="Flowchart: Terminator 2664">
              <a:extLst>
                <a:ext uri="{FF2B5EF4-FFF2-40B4-BE49-F238E27FC236}">
                  <a16:creationId xmlns:a16="http://schemas.microsoft.com/office/drawing/2014/main" id="{F01293A4-856B-4396-A536-0DA80A3746AF}"/>
                </a:ext>
              </a:extLst>
            </p:cNvPr>
            <p:cNvSpPr/>
            <p:nvPr/>
          </p:nvSpPr>
          <p:spPr>
            <a:xfrm rot="21087365" flipH="1">
              <a:off x="16201615" y="548199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6" name="Flowchart: Terminator 2665">
              <a:extLst>
                <a:ext uri="{FF2B5EF4-FFF2-40B4-BE49-F238E27FC236}">
                  <a16:creationId xmlns:a16="http://schemas.microsoft.com/office/drawing/2014/main" id="{EFD0BC8F-07EE-47BE-BD2A-C4CD8F31137D}"/>
                </a:ext>
              </a:extLst>
            </p:cNvPr>
            <p:cNvSpPr/>
            <p:nvPr/>
          </p:nvSpPr>
          <p:spPr>
            <a:xfrm rot="510285" flipH="1">
              <a:off x="15053532" y="5474029"/>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7" name="Flowchart: Delay 2666">
              <a:extLst>
                <a:ext uri="{FF2B5EF4-FFF2-40B4-BE49-F238E27FC236}">
                  <a16:creationId xmlns:a16="http://schemas.microsoft.com/office/drawing/2014/main" id="{A6A22D53-67B9-4022-892B-05ADD404E5D6}"/>
                </a:ext>
              </a:extLst>
            </p:cNvPr>
            <p:cNvSpPr/>
            <p:nvPr/>
          </p:nvSpPr>
          <p:spPr>
            <a:xfrm rot="19577084">
              <a:off x="16016110" y="515143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668" name="Isosceles Triangle 2667">
              <a:extLst>
                <a:ext uri="{FF2B5EF4-FFF2-40B4-BE49-F238E27FC236}">
                  <a16:creationId xmlns:a16="http://schemas.microsoft.com/office/drawing/2014/main" id="{08E8321B-EE65-4876-B4A8-AE2AE7C0441E}"/>
                </a:ext>
              </a:extLst>
            </p:cNvPr>
            <p:cNvSpPr/>
            <p:nvPr/>
          </p:nvSpPr>
          <p:spPr>
            <a:xfrm rot="10800000" flipH="1">
              <a:off x="15467823" y="4701511"/>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69" name="Oval 2668">
              <a:extLst>
                <a:ext uri="{FF2B5EF4-FFF2-40B4-BE49-F238E27FC236}">
                  <a16:creationId xmlns:a16="http://schemas.microsoft.com/office/drawing/2014/main" id="{ABA1DA09-176F-4485-BCC1-6759E062239F}"/>
                </a:ext>
              </a:extLst>
            </p:cNvPr>
            <p:cNvSpPr/>
            <p:nvPr/>
          </p:nvSpPr>
          <p:spPr>
            <a:xfrm rot="315244" flipH="1">
              <a:off x="15810343" y="423911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0" name="Oval 2669">
              <a:extLst>
                <a:ext uri="{FF2B5EF4-FFF2-40B4-BE49-F238E27FC236}">
                  <a16:creationId xmlns:a16="http://schemas.microsoft.com/office/drawing/2014/main" id="{7B7FB823-92B0-4533-8412-67579B23648A}"/>
                </a:ext>
              </a:extLst>
            </p:cNvPr>
            <p:cNvSpPr/>
            <p:nvPr/>
          </p:nvSpPr>
          <p:spPr>
            <a:xfrm flipH="1">
              <a:off x="15904670" y="4327277"/>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1" name="Oval 2670">
              <a:extLst>
                <a:ext uri="{FF2B5EF4-FFF2-40B4-BE49-F238E27FC236}">
                  <a16:creationId xmlns:a16="http://schemas.microsoft.com/office/drawing/2014/main" id="{645D1B32-5553-42F1-B158-9696BA8E5553}"/>
                </a:ext>
              </a:extLst>
            </p:cNvPr>
            <p:cNvSpPr/>
            <p:nvPr/>
          </p:nvSpPr>
          <p:spPr>
            <a:xfrm rot="21284756">
              <a:off x="15282567" y="4225966"/>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2" name="Oval 2671">
              <a:extLst>
                <a:ext uri="{FF2B5EF4-FFF2-40B4-BE49-F238E27FC236}">
                  <a16:creationId xmlns:a16="http://schemas.microsoft.com/office/drawing/2014/main" id="{F30CF258-D568-4E7B-B6A0-87E38AA553C0}"/>
                </a:ext>
              </a:extLst>
            </p:cNvPr>
            <p:cNvSpPr/>
            <p:nvPr/>
          </p:nvSpPr>
          <p:spPr>
            <a:xfrm flipH="1">
              <a:off x="15378904" y="4327277"/>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3" name="Flowchart: Terminator 2672">
              <a:extLst>
                <a:ext uri="{FF2B5EF4-FFF2-40B4-BE49-F238E27FC236}">
                  <a16:creationId xmlns:a16="http://schemas.microsoft.com/office/drawing/2014/main" id="{9C163520-B0D6-462A-9A14-A51FD5304499}"/>
                </a:ext>
              </a:extLst>
            </p:cNvPr>
            <p:cNvSpPr/>
            <p:nvPr/>
          </p:nvSpPr>
          <p:spPr>
            <a:xfrm rot="383685" flipH="1">
              <a:off x="15842860" y="413397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4" name="Flowchart: Terminator 2673">
              <a:extLst>
                <a:ext uri="{FF2B5EF4-FFF2-40B4-BE49-F238E27FC236}">
                  <a16:creationId xmlns:a16="http://schemas.microsoft.com/office/drawing/2014/main" id="{37B18666-AFF8-4C9F-A4EB-C206675ED0EC}"/>
                </a:ext>
              </a:extLst>
            </p:cNvPr>
            <p:cNvSpPr/>
            <p:nvPr/>
          </p:nvSpPr>
          <p:spPr>
            <a:xfrm rot="21425154" flipH="1">
              <a:off x="15264521" y="4141153"/>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75" name="Moon 2674">
              <a:extLst>
                <a:ext uri="{FF2B5EF4-FFF2-40B4-BE49-F238E27FC236}">
                  <a16:creationId xmlns:a16="http://schemas.microsoft.com/office/drawing/2014/main" id="{A48830BA-7095-4A22-BE02-D60E564FA544}"/>
                </a:ext>
              </a:extLst>
            </p:cNvPr>
            <p:cNvSpPr/>
            <p:nvPr/>
          </p:nvSpPr>
          <p:spPr>
            <a:xfrm rot="16200000" flipH="1">
              <a:off x="15263525" y="3183585"/>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676" name="Moon 2675">
              <a:extLst>
                <a:ext uri="{FF2B5EF4-FFF2-40B4-BE49-F238E27FC236}">
                  <a16:creationId xmlns:a16="http://schemas.microsoft.com/office/drawing/2014/main" id="{2B57A3A8-D451-4C72-AE6D-6D600F44BE19}"/>
                </a:ext>
              </a:extLst>
            </p:cNvPr>
            <p:cNvSpPr/>
            <p:nvPr/>
          </p:nvSpPr>
          <p:spPr>
            <a:xfrm rot="16200000" flipH="1">
              <a:off x="15382035" y="3316629"/>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677" name="Oval 2676">
              <a:extLst>
                <a:ext uri="{FF2B5EF4-FFF2-40B4-BE49-F238E27FC236}">
                  <a16:creationId xmlns:a16="http://schemas.microsoft.com/office/drawing/2014/main" id="{792F0428-A972-489F-9184-49880F38CF3D}"/>
                </a:ext>
              </a:extLst>
            </p:cNvPr>
            <p:cNvSpPr/>
            <p:nvPr/>
          </p:nvSpPr>
          <p:spPr>
            <a:xfrm flipH="1">
              <a:off x="15450858" y="3431684"/>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678" name="Flowchart: Delay 2677">
              <a:extLst>
                <a:ext uri="{FF2B5EF4-FFF2-40B4-BE49-F238E27FC236}">
                  <a16:creationId xmlns:a16="http://schemas.microsoft.com/office/drawing/2014/main" id="{50FD4234-C558-499F-9DC7-168594D6F7FA}"/>
                </a:ext>
              </a:extLst>
            </p:cNvPr>
            <p:cNvSpPr/>
            <p:nvPr/>
          </p:nvSpPr>
          <p:spPr>
            <a:xfrm rot="1623831" flipH="1">
              <a:off x="15099806" y="5136883"/>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679" name="Right Triangle 2678">
              <a:extLst>
                <a:ext uri="{FF2B5EF4-FFF2-40B4-BE49-F238E27FC236}">
                  <a16:creationId xmlns:a16="http://schemas.microsoft.com/office/drawing/2014/main" id="{1A5E2D10-B25E-47B9-8D2B-40D8140CF618}"/>
                </a:ext>
              </a:extLst>
            </p:cNvPr>
            <p:cNvSpPr/>
            <p:nvPr/>
          </p:nvSpPr>
          <p:spPr>
            <a:xfrm rot="12900681" flipH="1">
              <a:off x="15757277" y="5146812"/>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80" name="Right Triangle 2679">
              <a:extLst>
                <a:ext uri="{FF2B5EF4-FFF2-40B4-BE49-F238E27FC236}">
                  <a16:creationId xmlns:a16="http://schemas.microsoft.com/office/drawing/2014/main" id="{4B47A119-444D-42B8-A7CC-823F970C605D}"/>
                </a:ext>
              </a:extLst>
            </p:cNvPr>
            <p:cNvSpPr/>
            <p:nvPr/>
          </p:nvSpPr>
          <p:spPr>
            <a:xfrm rot="8699319">
              <a:off x="15340699" y="5146812"/>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81" name="Flowchart: Terminator 2680">
              <a:extLst>
                <a:ext uri="{FF2B5EF4-FFF2-40B4-BE49-F238E27FC236}">
                  <a16:creationId xmlns:a16="http://schemas.microsoft.com/office/drawing/2014/main" id="{24BA8C45-1F5C-4DE7-835E-47AEC34A6A67}"/>
                </a:ext>
              </a:extLst>
            </p:cNvPr>
            <p:cNvSpPr/>
            <p:nvPr/>
          </p:nvSpPr>
          <p:spPr>
            <a:xfrm rot="19337414" flipH="1">
              <a:off x="14826177" y="5598941"/>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683" name="Flowchart: Connector 2682">
              <a:extLst>
                <a:ext uri="{FF2B5EF4-FFF2-40B4-BE49-F238E27FC236}">
                  <a16:creationId xmlns:a16="http://schemas.microsoft.com/office/drawing/2014/main" id="{1249F35D-A126-449A-977F-8361CE160A02}"/>
                </a:ext>
              </a:extLst>
            </p:cNvPr>
            <p:cNvSpPr/>
            <p:nvPr/>
          </p:nvSpPr>
          <p:spPr>
            <a:xfrm flipH="1">
              <a:off x="15648747" y="5398732"/>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684" name="Flowchart: Connector 2683">
              <a:extLst>
                <a:ext uri="{FF2B5EF4-FFF2-40B4-BE49-F238E27FC236}">
                  <a16:creationId xmlns:a16="http://schemas.microsoft.com/office/drawing/2014/main" id="{7EE85543-AC8D-4526-8C60-2717BEF28F93}"/>
                </a:ext>
              </a:extLst>
            </p:cNvPr>
            <p:cNvSpPr/>
            <p:nvPr/>
          </p:nvSpPr>
          <p:spPr>
            <a:xfrm flipH="1">
              <a:off x="15648747" y="552515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nvGrpSpPr>
            <p:cNvPr id="2685" name="Group 2684">
              <a:extLst>
                <a:ext uri="{FF2B5EF4-FFF2-40B4-BE49-F238E27FC236}">
                  <a16:creationId xmlns:a16="http://schemas.microsoft.com/office/drawing/2014/main" id="{6BA5E6C5-F5EA-45B3-9A8C-71E52C714EF7}"/>
                </a:ext>
              </a:extLst>
            </p:cNvPr>
            <p:cNvGrpSpPr/>
            <p:nvPr/>
          </p:nvGrpSpPr>
          <p:grpSpPr>
            <a:xfrm flipH="1">
              <a:off x="15729835" y="5317464"/>
              <a:ext cx="381550" cy="522802"/>
              <a:chOff x="-79627" y="2350588"/>
              <a:chExt cx="670715" cy="788345"/>
            </a:xfrm>
          </p:grpSpPr>
          <p:sp>
            <p:nvSpPr>
              <p:cNvPr id="2686" name="Rectangle 2685">
                <a:extLst>
                  <a:ext uri="{FF2B5EF4-FFF2-40B4-BE49-F238E27FC236}">
                    <a16:creationId xmlns:a16="http://schemas.microsoft.com/office/drawing/2014/main" id="{37DAC665-61DF-4487-8039-12677EADC9E6}"/>
                  </a:ext>
                </a:extLst>
              </p:cNvPr>
              <p:cNvSpPr/>
              <p:nvPr/>
            </p:nvSpPr>
            <p:spPr>
              <a:xfrm>
                <a:off x="82454" y="2719127"/>
                <a:ext cx="342901"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pic>
            <p:nvPicPr>
              <p:cNvPr id="2687" name="Picture 2686">
                <a:extLst>
                  <a:ext uri="{FF2B5EF4-FFF2-40B4-BE49-F238E27FC236}">
                    <a16:creationId xmlns:a16="http://schemas.microsoft.com/office/drawing/2014/main" id="{5FEA2CEB-E018-4A6B-A159-177F6B80CA77}"/>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grpSp>
          <p:nvGrpSpPr>
            <p:cNvPr id="2688" name="Group 2687">
              <a:extLst>
                <a:ext uri="{FF2B5EF4-FFF2-40B4-BE49-F238E27FC236}">
                  <a16:creationId xmlns:a16="http://schemas.microsoft.com/office/drawing/2014/main" id="{9EC9121F-D73C-4986-A73D-7F5A39465F3E}"/>
                </a:ext>
              </a:extLst>
            </p:cNvPr>
            <p:cNvGrpSpPr/>
            <p:nvPr/>
          </p:nvGrpSpPr>
          <p:grpSpPr>
            <a:xfrm rot="620683" flipH="1">
              <a:off x="14400626" y="5451563"/>
              <a:ext cx="433033" cy="310471"/>
              <a:chOff x="2687747" y="3880759"/>
              <a:chExt cx="433033" cy="310471"/>
            </a:xfrm>
          </p:grpSpPr>
          <p:sp>
            <p:nvSpPr>
              <p:cNvPr id="2689" name="Freeform: Shape 2688">
                <a:extLst>
                  <a:ext uri="{FF2B5EF4-FFF2-40B4-BE49-F238E27FC236}">
                    <a16:creationId xmlns:a16="http://schemas.microsoft.com/office/drawing/2014/main" id="{297FB375-39EA-48F4-8E6E-04519D38CD9A}"/>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690" name="Freeform: Shape 2689">
                <a:extLst>
                  <a:ext uri="{FF2B5EF4-FFF2-40B4-BE49-F238E27FC236}">
                    <a16:creationId xmlns:a16="http://schemas.microsoft.com/office/drawing/2014/main" id="{765EFD0E-DD90-4769-8499-C32FA725E438}"/>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691" name="Group 2690">
              <a:extLst>
                <a:ext uri="{FF2B5EF4-FFF2-40B4-BE49-F238E27FC236}">
                  <a16:creationId xmlns:a16="http://schemas.microsoft.com/office/drawing/2014/main" id="{6875A97A-7436-414D-8745-3403A180A1C4}"/>
                </a:ext>
              </a:extLst>
            </p:cNvPr>
            <p:cNvGrpSpPr/>
            <p:nvPr/>
          </p:nvGrpSpPr>
          <p:grpSpPr>
            <a:xfrm>
              <a:off x="14341695" y="5300485"/>
              <a:ext cx="539196" cy="273586"/>
              <a:chOff x="8304029" y="8827694"/>
              <a:chExt cx="539196" cy="273586"/>
            </a:xfrm>
          </p:grpSpPr>
          <p:grpSp>
            <p:nvGrpSpPr>
              <p:cNvPr id="2692" name="Group 2691">
                <a:extLst>
                  <a:ext uri="{FF2B5EF4-FFF2-40B4-BE49-F238E27FC236}">
                    <a16:creationId xmlns:a16="http://schemas.microsoft.com/office/drawing/2014/main" id="{2B3B1739-0EFC-4FAB-946D-9F10842D2CF4}"/>
                  </a:ext>
                </a:extLst>
              </p:cNvPr>
              <p:cNvGrpSpPr>
                <a:grpSpLocks noChangeAspect="1"/>
              </p:cNvGrpSpPr>
              <p:nvPr/>
            </p:nvGrpSpPr>
            <p:grpSpPr>
              <a:xfrm>
                <a:off x="8327185" y="8873425"/>
                <a:ext cx="469906" cy="226718"/>
                <a:chOff x="7878776" y="8673173"/>
                <a:chExt cx="912356" cy="440195"/>
              </a:xfrm>
            </p:grpSpPr>
            <p:sp>
              <p:nvSpPr>
                <p:cNvPr id="2699" name="Oval 2698">
                  <a:extLst>
                    <a:ext uri="{FF2B5EF4-FFF2-40B4-BE49-F238E27FC236}">
                      <a16:creationId xmlns:a16="http://schemas.microsoft.com/office/drawing/2014/main" id="{7DAB6815-DC47-426C-A4BF-7E35FB87E4EE}"/>
                    </a:ext>
                  </a:extLst>
                </p:cNvPr>
                <p:cNvSpPr/>
                <p:nvPr/>
              </p:nvSpPr>
              <p:spPr>
                <a:xfrm>
                  <a:off x="7885692" y="8836230"/>
                  <a:ext cx="905440" cy="277138"/>
                </a:xfrm>
                <a:prstGeom prst="ellipse">
                  <a:avLst/>
                </a:prstGeom>
                <a:solidFill>
                  <a:srgbClr val="FFCC9A"/>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00" name="Cylinder 43">
                  <a:extLst>
                    <a:ext uri="{FF2B5EF4-FFF2-40B4-BE49-F238E27FC236}">
                      <a16:creationId xmlns:a16="http://schemas.microsoft.com/office/drawing/2014/main" id="{1956D5D8-DFE6-44CC-A942-0B1C77844C46}"/>
                    </a:ext>
                  </a:extLst>
                </p:cNvPr>
                <p:cNvSpPr/>
                <p:nvPr/>
              </p:nvSpPr>
              <p:spPr>
                <a:xfrm>
                  <a:off x="7918499" y="8786720"/>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01" name="Oval 2700">
                  <a:extLst>
                    <a:ext uri="{FF2B5EF4-FFF2-40B4-BE49-F238E27FC236}">
                      <a16:creationId xmlns:a16="http://schemas.microsoft.com/office/drawing/2014/main" id="{1ED7B140-DB65-48DA-81F8-53B5F66205D0}"/>
                    </a:ext>
                  </a:extLst>
                </p:cNvPr>
                <p:cNvSpPr/>
                <p:nvPr/>
              </p:nvSpPr>
              <p:spPr>
                <a:xfrm>
                  <a:off x="7878776" y="8673173"/>
                  <a:ext cx="905440" cy="277138"/>
                </a:xfrm>
                <a:prstGeom prst="ellipse">
                  <a:avLst/>
                </a:prstGeom>
                <a:solidFill>
                  <a:srgbClr val="FFCC9A"/>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93" name="Freeform: Shape 2692">
                <a:extLst>
                  <a:ext uri="{FF2B5EF4-FFF2-40B4-BE49-F238E27FC236}">
                    <a16:creationId xmlns:a16="http://schemas.microsoft.com/office/drawing/2014/main" id="{85B5A144-74ED-4999-9F8D-9C77CCB30DB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rgbClr val="E7E6E6">
                  <a:lumMod val="20000"/>
                  <a:lumOff val="80000"/>
                </a:srgbClr>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94" name="Freeform: Shape 2693">
                <a:extLst>
                  <a:ext uri="{FF2B5EF4-FFF2-40B4-BE49-F238E27FC236}">
                    <a16:creationId xmlns:a16="http://schemas.microsoft.com/office/drawing/2014/main" id="{5A521FEB-1924-40C4-A06B-2FCF4CDC6CE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rgbClr val="E7E6E6">
                  <a:lumMod val="20000"/>
                  <a:lumOff val="80000"/>
                </a:srgbClr>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2695" name="Group 2694">
                <a:extLst>
                  <a:ext uri="{FF2B5EF4-FFF2-40B4-BE49-F238E27FC236}">
                    <a16:creationId xmlns:a16="http://schemas.microsoft.com/office/drawing/2014/main" id="{EAD2A24F-940D-4051-9CF4-DA20A9E8C365}"/>
                  </a:ext>
                </a:extLst>
              </p:cNvPr>
              <p:cNvGrpSpPr/>
              <p:nvPr/>
            </p:nvGrpSpPr>
            <p:grpSpPr>
              <a:xfrm>
                <a:off x="8304029" y="8827694"/>
                <a:ext cx="539196" cy="273586"/>
                <a:chOff x="8146733" y="8358897"/>
                <a:chExt cx="539196" cy="273586"/>
              </a:xfrm>
            </p:grpSpPr>
            <p:sp>
              <p:nvSpPr>
                <p:cNvPr id="2697" name="Oval 45">
                  <a:extLst>
                    <a:ext uri="{FF2B5EF4-FFF2-40B4-BE49-F238E27FC236}">
                      <a16:creationId xmlns:a16="http://schemas.microsoft.com/office/drawing/2014/main" id="{541E97F6-C41D-4FC0-A000-AC9548806E2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ysClr val="window" lastClr="FFFFFF">
                    <a:alpha val="23000"/>
                  </a:sysClr>
                </a:solidFill>
                <a:ln w="3175" cap="flat" cmpd="sng" algn="ctr">
                  <a:solidFill>
                    <a:sysClr val="window" lastClr="FFFFFF">
                      <a:lumMod val="75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698" name="Freeform: Shape 2697">
                  <a:extLst>
                    <a:ext uri="{FF2B5EF4-FFF2-40B4-BE49-F238E27FC236}">
                      <a16:creationId xmlns:a16="http://schemas.microsoft.com/office/drawing/2014/main" id="{579AA0B4-A593-476C-9D12-243A7B164C7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ysClr val="window" lastClr="FFFFFF"/>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696" name="Freeform: Shape 2695">
                <a:extLst>
                  <a:ext uri="{FF2B5EF4-FFF2-40B4-BE49-F238E27FC236}">
                    <a16:creationId xmlns:a16="http://schemas.microsoft.com/office/drawing/2014/main" id="{DAA54539-7172-4B25-BD39-06841D8BCD0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ysClr val="window" lastClr="FFFFFF"/>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8" name="Group 67">
              <a:extLst>
                <a:ext uri="{FF2B5EF4-FFF2-40B4-BE49-F238E27FC236}">
                  <a16:creationId xmlns:a16="http://schemas.microsoft.com/office/drawing/2014/main" id="{139D2001-8694-46D8-AC9A-3F6B494CE345}"/>
                </a:ext>
              </a:extLst>
            </p:cNvPr>
            <p:cNvGrpSpPr/>
            <p:nvPr/>
          </p:nvGrpSpPr>
          <p:grpSpPr>
            <a:xfrm>
              <a:off x="15475591" y="5869437"/>
              <a:ext cx="843811" cy="359096"/>
              <a:chOff x="15475591" y="5869437"/>
              <a:chExt cx="843811" cy="359096"/>
            </a:xfrm>
          </p:grpSpPr>
          <p:sp>
            <p:nvSpPr>
              <p:cNvPr id="2682" name="Flowchart: Terminator 2681">
                <a:extLst>
                  <a:ext uri="{FF2B5EF4-FFF2-40B4-BE49-F238E27FC236}">
                    <a16:creationId xmlns:a16="http://schemas.microsoft.com/office/drawing/2014/main" id="{54F52141-4FED-4938-A5A6-8B1C3B65C407}"/>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nvGrpSpPr>
              <p:cNvPr id="67" name="Group 66">
                <a:extLst>
                  <a:ext uri="{FF2B5EF4-FFF2-40B4-BE49-F238E27FC236}">
                    <a16:creationId xmlns:a16="http://schemas.microsoft.com/office/drawing/2014/main" id="{E06F9BE0-EC18-4C82-A7F4-63591F19CC87}"/>
                  </a:ext>
                </a:extLst>
              </p:cNvPr>
              <p:cNvGrpSpPr/>
              <p:nvPr/>
            </p:nvGrpSpPr>
            <p:grpSpPr>
              <a:xfrm>
                <a:off x="15633400" y="5869437"/>
                <a:ext cx="291328" cy="359096"/>
                <a:chOff x="15633400" y="5869437"/>
                <a:chExt cx="291328" cy="359096"/>
              </a:xfrm>
            </p:grpSpPr>
            <p:sp>
              <p:nvSpPr>
                <p:cNvPr id="2702" name="Rectangle: Rounded Corners 61">
                  <a:extLst>
                    <a:ext uri="{FF2B5EF4-FFF2-40B4-BE49-F238E27FC236}">
                      <a16:creationId xmlns:a16="http://schemas.microsoft.com/office/drawing/2014/main" id="{B21DF78F-909D-4E1C-9F46-D26CC8F97652}"/>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03" name="Freeform: Shape 2702">
                  <a:extLst>
                    <a:ext uri="{FF2B5EF4-FFF2-40B4-BE49-F238E27FC236}">
                      <a16:creationId xmlns:a16="http://schemas.microsoft.com/office/drawing/2014/main" id="{D4C20454-954E-42CC-A071-BC23D7A17F8B}"/>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pic>
            <p:nvPicPr>
              <p:cNvPr id="2704" name="Picture 2703">
                <a:extLst>
                  <a:ext uri="{FF2B5EF4-FFF2-40B4-BE49-F238E27FC236}">
                    <a16:creationId xmlns:a16="http://schemas.microsoft.com/office/drawing/2014/main" id="{B823ABBE-96FB-48CF-BD1E-C93F5B07971B}"/>
                  </a:ext>
                </a:extLst>
              </p:cNvPr>
              <p:cNvPicPr>
                <a:picLocks noChangeAspect="1"/>
              </p:cNvPicPr>
              <p:nvPr/>
            </p:nvPicPr>
            <p:blipFill>
              <a:blip r:embed="rId8"/>
              <a:stretch>
                <a:fillRect/>
              </a:stretch>
            </p:blipFill>
            <p:spPr>
              <a:xfrm>
                <a:off x="15475591" y="5887046"/>
                <a:ext cx="391409" cy="191063"/>
              </a:xfrm>
              <a:prstGeom prst="rect">
                <a:avLst/>
              </a:prstGeom>
            </p:spPr>
          </p:pic>
        </p:grpSp>
      </p:grpSp>
      <p:grpSp>
        <p:nvGrpSpPr>
          <p:cNvPr id="73" name="Group 72">
            <a:extLst>
              <a:ext uri="{FF2B5EF4-FFF2-40B4-BE49-F238E27FC236}">
                <a16:creationId xmlns:a16="http://schemas.microsoft.com/office/drawing/2014/main" id="{12B4F252-8E95-4A64-85D0-0219929058D6}"/>
              </a:ext>
            </a:extLst>
          </p:cNvPr>
          <p:cNvGrpSpPr/>
          <p:nvPr/>
        </p:nvGrpSpPr>
        <p:grpSpPr>
          <a:xfrm>
            <a:off x="6983613" y="1833678"/>
            <a:ext cx="1688339" cy="4521683"/>
            <a:chOff x="11882753" y="3418133"/>
            <a:chExt cx="1688339" cy="4521683"/>
          </a:xfrm>
        </p:grpSpPr>
        <p:grpSp>
          <p:nvGrpSpPr>
            <p:cNvPr id="2706" name="Group 2705">
              <a:extLst>
                <a:ext uri="{FF2B5EF4-FFF2-40B4-BE49-F238E27FC236}">
                  <a16:creationId xmlns:a16="http://schemas.microsoft.com/office/drawing/2014/main" id="{05EAE8BA-F4DA-4694-8CEE-D332A5722E78}"/>
                </a:ext>
              </a:extLst>
            </p:cNvPr>
            <p:cNvGrpSpPr/>
            <p:nvPr/>
          </p:nvGrpSpPr>
          <p:grpSpPr>
            <a:xfrm flipH="1">
              <a:off x="12785395" y="7536495"/>
              <a:ext cx="330708" cy="403321"/>
              <a:chOff x="3312039" y="4084936"/>
              <a:chExt cx="189762" cy="211269"/>
            </a:xfrm>
          </p:grpSpPr>
          <p:sp>
            <p:nvSpPr>
              <p:cNvPr id="2759" name="Chord 2758">
                <a:extLst>
                  <a:ext uri="{FF2B5EF4-FFF2-40B4-BE49-F238E27FC236}">
                    <a16:creationId xmlns:a16="http://schemas.microsoft.com/office/drawing/2014/main" id="{DD5A11BF-466C-4FD9-8AD8-592544693B2B}"/>
                  </a:ext>
                </a:extLst>
              </p:cNvPr>
              <p:cNvSpPr/>
              <p:nvPr/>
            </p:nvSpPr>
            <p:spPr>
              <a:xfrm rot="17516835">
                <a:off x="3301285" y="4095690"/>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760" name="Chord 2759">
                <a:extLst>
                  <a:ext uri="{FF2B5EF4-FFF2-40B4-BE49-F238E27FC236}">
                    <a16:creationId xmlns:a16="http://schemas.microsoft.com/office/drawing/2014/main" id="{51967029-8B67-4296-95F9-512515A7810C}"/>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sp>
          <p:nvSpPr>
            <p:cNvPr id="2707" name="Flowchart: Manual Operation 26">
              <a:extLst>
                <a:ext uri="{FF2B5EF4-FFF2-40B4-BE49-F238E27FC236}">
                  <a16:creationId xmlns:a16="http://schemas.microsoft.com/office/drawing/2014/main" id="{C86BF690-F2AB-403E-B222-954472D7B17D}"/>
                </a:ext>
              </a:extLst>
            </p:cNvPr>
            <p:cNvSpPr/>
            <p:nvPr/>
          </p:nvSpPr>
          <p:spPr>
            <a:xfrm rot="21369137" flipH="1" flipV="1">
              <a:off x="12715966" y="6472114"/>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grpSp>
          <p:nvGrpSpPr>
            <p:cNvPr id="2708" name="Group 2707">
              <a:extLst>
                <a:ext uri="{FF2B5EF4-FFF2-40B4-BE49-F238E27FC236}">
                  <a16:creationId xmlns:a16="http://schemas.microsoft.com/office/drawing/2014/main" id="{DCB59F3D-C2F4-4AA7-BD83-473BB03A3204}"/>
                </a:ext>
              </a:extLst>
            </p:cNvPr>
            <p:cNvGrpSpPr/>
            <p:nvPr/>
          </p:nvGrpSpPr>
          <p:grpSpPr>
            <a:xfrm rot="622777" flipH="1">
              <a:off x="12252313" y="7529111"/>
              <a:ext cx="330708" cy="403321"/>
              <a:chOff x="3312039" y="4084937"/>
              <a:chExt cx="189762" cy="211269"/>
            </a:xfrm>
          </p:grpSpPr>
          <p:sp>
            <p:nvSpPr>
              <p:cNvPr id="2757" name="Chord 2756">
                <a:extLst>
                  <a:ext uri="{FF2B5EF4-FFF2-40B4-BE49-F238E27FC236}">
                    <a16:creationId xmlns:a16="http://schemas.microsoft.com/office/drawing/2014/main" id="{C1D16E30-D967-4570-A300-2D99885E8339}"/>
                  </a:ext>
                </a:extLst>
              </p:cNvPr>
              <p:cNvSpPr/>
              <p:nvPr/>
            </p:nvSpPr>
            <p:spPr>
              <a:xfrm rot="17516835">
                <a:off x="3301285" y="4095691"/>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758" name="Chord 2757">
                <a:extLst>
                  <a:ext uri="{FF2B5EF4-FFF2-40B4-BE49-F238E27FC236}">
                    <a16:creationId xmlns:a16="http://schemas.microsoft.com/office/drawing/2014/main" id="{F3CD8EF6-CE76-4217-AA56-F635573766A8}"/>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sp>
          <p:nvSpPr>
            <p:cNvPr id="2709" name="Flowchart: Manual Operation 26">
              <a:extLst>
                <a:ext uri="{FF2B5EF4-FFF2-40B4-BE49-F238E27FC236}">
                  <a16:creationId xmlns:a16="http://schemas.microsoft.com/office/drawing/2014/main" id="{32E9FC58-523B-4B17-8F81-5F0335A70F29}"/>
                </a:ext>
              </a:extLst>
            </p:cNvPr>
            <p:cNvSpPr/>
            <p:nvPr/>
          </p:nvSpPr>
          <p:spPr>
            <a:xfrm rot="273084" flipH="1" flipV="1">
              <a:off x="12278020" y="646894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0" name="Rectangle: Single Corner Snipped 29">
              <a:extLst>
                <a:ext uri="{FF2B5EF4-FFF2-40B4-BE49-F238E27FC236}">
                  <a16:creationId xmlns:a16="http://schemas.microsoft.com/office/drawing/2014/main" id="{EE83B44F-4144-42FC-BCAF-9882E9604B9E}"/>
                </a:ext>
              </a:extLst>
            </p:cNvPr>
            <p:cNvSpPr/>
            <p:nvPr/>
          </p:nvSpPr>
          <p:spPr>
            <a:xfrm>
              <a:off x="12293683" y="5254764"/>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1" name="Oval 2710">
              <a:extLst>
                <a:ext uri="{FF2B5EF4-FFF2-40B4-BE49-F238E27FC236}">
                  <a16:creationId xmlns:a16="http://schemas.microsoft.com/office/drawing/2014/main" id="{C8948FDE-7B3B-4CBB-8A5E-4ECC34C394B6}"/>
                </a:ext>
              </a:extLst>
            </p:cNvPr>
            <p:cNvSpPr/>
            <p:nvPr/>
          </p:nvSpPr>
          <p:spPr>
            <a:xfrm flipH="1">
              <a:off x="13166451" y="426603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712" name="Oval 2711">
              <a:extLst>
                <a:ext uri="{FF2B5EF4-FFF2-40B4-BE49-F238E27FC236}">
                  <a16:creationId xmlns:a16="http://schemas.microsoft.com/office/drawing/2014/main" id="{43C3AD0B-F332-4724-B8D4-DD214F1740B5}"/>
                </a:ext>
              </a:extLst>
            </p:cNvPr>
            <p:cNvSpPr/>
            <p:nvPr/>
          </p:nvSpPr>
          <p:spPr>
            <a:xfrm flipH="1">
              <a:off x="12014580" y="425338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3" name="Flowchart: Off-page Connector 2712">
              <a:extLst>
                <a:ext uri="{FF2B5EF4-FFF2-40B4-BE49-F238E27FC236}">
                  <a16:creationId xmlns:a16="http://schemas.microsoft.com/office/drawing/2014/main" id="{7833E675-FDCA-4B9E-A2B8-9D27A382DD6B}"/>
                </a:ext>
              </a:extLst>
            </p:cNvPr>
            <p:cNvSpPr/>
            <p:nvPr/>
          </p:nvSpPr>
          <p:spPr>
            <a:xfrm flipH="1">
              <a:off x="12514010" y="496570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4" name="Oval 2713">
              <a:extLst>
                <a:ext uri="{FF2B5EF4-FFF2-40B4-BE49-F238E27FC236}">
                  <a16:creationId xmlns:a16="http://schemas.microsoft.com/office/drawing/2014/main" id="{936FB860-6805-4BB5-A5F9-BEAF9AF52A9D}"/>
                </a:ext>
              </a:extLst>
            </p:cNvPr>
            <p:cNvSpPr/>
            <p:nvPr/>
          </p:nvSpPr>
          <p:spPr>
            <a:xfrm flipH="1">
              <a:off x="12115617" y="365648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5" name="Flowchart: Terminator 2714">
              <a:extLst>
                <a:ext uri="{FF2B5EF4-FFF2-40B4-BE49-F238E27FC236}">
                  <a16:creationId xmlns:a16="http://schemas.microsoft.com/office/drawing/2014/main" id="{ADADAB58-262B-4603-8E38-766D654F31BD}"/>
                </a:ext>
              </a:extLst>
            </p:cNvPr>
            <p:cNvSpPr/>
            <p:nvPr/>
          </p:nvSpPr>
          <p:spPr>
            <a:xfrm rot="20024234" flipH="1">
              <a:off x="13238410" y="5513310"/>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7" name="Flowchart: Delay 2716">
              <a:extLst>
                <a:ext uri="{FF2B5EF4-FFF2-40B4-BE49-F238E27FC236}">
                  <a16:creationId xmlns:a16="http://schemas.microsoft.com/office/drawing/2014/main" id="{36B2BFE1-96CF-4497-8455-FFB003DC704F}"/>
                </a:ext>
              </a:extLst>
            </p:cNvPr>
            <p:cNvSpPr/>
            <p:nvPr/>
          </p:nvSpPr>
          <p:spPr>
            <a:xfrm rot="19577084">
              <a:off x="13010647" y="5186039"/>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718" name="Isosceles Triangle 2717">
              <a:extLst>
                <a:ext uri="{FF2B5EF4-FFF2-40B4-BE49-F238E27FC236}">
                  <a16:creationId xmlns:a16="http://schemas.microsoft.com/office/drawing/2014/main" id="{C2C5A1E9-E3E6-4826-BD0C-F8072FE2B33E}"/>
                </a:ext>
              </a:extLst>
            </p:cNvPr>
            <p:cNvSpPr/>
            <p:nvPr/>
          </p:nvSpPr>
          <p:spPr>
            <a:xfrm rot="10800000" flipH="1">
              <a:off x="12470970" y="476926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19" name="Oval 2718">
              <a:extLst>
                <a:ext uri="{FF2B5EF4-FFF2-40B4-BE49-F238E27FC236}">
                  <a16:creationId xmlns:a16="http://schemas.microsoft.com/office/drawing/2014/main" id="{1783DCE1-279C-4AB6-80F0-B68EE799C638}"/>
                </a:ext>
              </a:extLst>
            </p:cNvPr>
            <p:cNvSpPr/>
            <p:nvPr/>
          </p:nvSpPr>
          <p:spPr>
            <a:xfrm rot="315244" flipH="1">
              <a:off x="12813490" y="430687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0" name="Oval 2719">
              <a:extLst>
                <a:ext uri="{FF2B5EF4-FFF2-40B4-BE49-F238E27FC236}">
                  <a16:creationId xmlns:a16="http://schemas.microsoft.com/office/drawing/2014/main" id="{11B09BFD-A38E-483E-BDC4-52AF7FB12EFC}"/>
                </a:ext>
              </a:extLst>
            </p:cNvPr>
            <p:cNvSpPr/>
            <p:nvPr/>
          </p:nvSpPr>
          <p:spPr>
            <a:xfrm flipH="1">
              <a:off x="12907817" y="439503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1" name="Oval 2720">
              <a:extLst>
                <a:ext uri="{FF2B5EF4-FFF2-40B4-BE49-F238E27FC236}">
                  <a16:creationId xmlns:a16="http://schemas.microsoft.com/office/drawing/2014/main" id="{1941925B-6928-4481-96FF-C8359022B292}"/>
                </a:ext>
              </a:extLst>
            </p:cNvPr>
            <p:cNvSpPr/>
            <p:nvPr/>
          </p:nvSpPr>
          <p:spPr>
            <a:xfrm rot="21284756">
              <a:off x="12285714" y="429372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2" name="Oval 2721">
              <a:extLst>
                <a:ext uri="{FF2B5EF4-FFF2-40B4-BE49-F238E27FC236}">
                  <a16:creationId xmlns:a16="http://schemas.microsoft.com/office/drawing/2014/main" id="{766DE253-7DE9-4E61-8867-A10C5D967F75}"/>
                </a:ext>
              </a:extLst>
            </p:cNvPr>
            <p:cNvSpPr/>
            <p:nvPr/>
          </p:nvSpPr>
          <p:spPr>
            <a:xfrm flipH="1">
              <a:off x="12382051" y="439503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3" name="Flowchart: Terminator 2722">
              <a:extLst>
                <a:ext uri="{FF2B5EF4-FFF2-40B4-BE49-F238E27FC236}">
                  <a16:creationId xmlns:a16="http://schemas.microsoft.com/office/drawing/2014/main" id="{A9F12B30-E005-4143-A8A0-14453336BF8F}"/>
                </a:ext>
              </a:extLst>
            </p:cNvPr>
            <p:cNvSpPr/>
            <p:nvPr/>
          </p:nvSpPr>
          <p:spPr>
            <a:xfrm rot="383685" flipH="1">
              <a:off x="12846007" y="420173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4" name="Flowchart: Terminator 2723">
              <a:extLst>
                <a:ext uri="{FF2B5EF4-FFF2-40B4-BE49-F238E27FC236}">
                  <a16:creationId xmlns:a16="http://schemas.microsoft.com/office/drawing/2014/main" id="{BD4B6E73-FA17-4DF0-8EE8-EDFA8CEAEECC}"/>
                </a:ext>
              </a:extLst>
            </p:cNvPr>
            <p:cNvSpPr/>
            <p:nvPr/>
          </p:nvSpPr>
          <p:spPr>
            <a:xfrm rot="21425154" flipH="1">
              <a:off x="12267668" y="420891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25" name="Moon 2724">
              <a:extLst>
                <a:ext uri="{FF2B5EF4-FFF2-40B4-BE49-F238E27FC236}">
                  <a16:creationId xmlns:a16="http://schemas.microsoft.com/office/drawing/2014/main" id="{591C89D6-79F3-44C2-8C51-6A5154BBA0E7}"/>
                </a:ext>
              </a:extLst>
            </p:cNvPr>
            <p:cNvSpPr/>
            <p:nvPr/>
          </p:nvSpPr>
          <p:spPr>
            <a:xfrm rot="16200000" flipH="1">
              <a:off x="12266672" y="3251343"/>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726" name="Moon 2725">
              <a:extLst>
                <a:ext uri="{FF2B5EF4-FFF2-40B4-BE49-F238E27FC236}">
                  <a16:creationId xmlns:a16="http://schemas.microsoft.com/office/drawing/2014/main" id="{04C4C53B-EDF0-4EC3-A3A6-7A1CA50DAFBE}"/>
                </a:ext>
              </a:extLst>
            </p:cNvPr>
            <p:cNvSpPr/>
            <p:nvPr/>
          </p:nvSpPr>
          <p:spPr>
            <a:xfrm rot="16200000" flipH="1">
              <a:off x="12385182" y="3384387"/>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727" name="Oval 2726">
              <a:extLst>
                <a:ext uri="{FF2B5EF4-FFF2-40B4-BE49-F238E27FC236}">
                  <a16:creationId xmlns:a16="http://schemas.microsoft.com/office/drawing/2014/main" id="{B242FDB1-B790-4EDC-BE81-FD5498C76474}"/>
                </a:ext>
              </a:extLst>
            </p:cNvPr>
            <p:cNvSpPr/>
            <p:nvPr/>
          </p:nvSpPr>
          <p:spPr>
            <a:xfrm flipH="1">
              <a:off x="12454005" y="349944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sp>
          <p:nvSpPr>
            <p:cNvPr id="2729" name="Right Triangle 2728">
              <a:extLst>
                <a:ext uri="{FF2B5EF4-FFF2-40B4-BE49-F238E27FC236}">
                  <a16:creationId xmlns:a16="http://schemas.microsoft.com/office/drawing/2014/main" id="{DBB6C2FC-8147-4640-AC95-833F9FB9113E}"/>
                </a:ext>
              </a:extLst>
            </p:cNvPr>
            <p:cNvSpPr/>
            <p:nvPr/>
          </p:nvSpPr>
          <p:spPr>
            <a:xfrm rot="12900681" flipH="1">
              <a:off x="12760424" y="5214570"/>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30" name="Right Triangle 2729">
              <a:extLst>
                <a:ext uri="{FF2B5EF4-FFF2-40B4-BE49-F238E27FC236}">
                  <a16:creationId xmlns:a16="http://schemas.microsoft.com/office/drawing/2014/main" id="{6D488361-4F6E-4E3A-9725-5C53946BE20A}"/>
                </a:ext>
              </a:extLst>
            </p:cNvPr>
            <p:cNvSpPr/>
            <p:nvPr/>
          </p:nvSpPr>
          <p:spPr>
            <a:xfrm rot="8699319">
              <a:off x="12343846" y="5214570"/>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sp>
          <p:nvSpPr>
            <p:cNvPr id="2732" name="Flowchart: Connector 2731">
              <a:extLst>
                <a:ext uri="{FF2B5EF4-FFF2-40B4-BE49-F238E27FC236}">
                  <a16:creationId xmlns:a16="http://schemas.microsoft.com/office/drawing/2014/main" id="{745EFF7D-137D-4775-A663-DF081A09577D}"/>
                </a:ext>
              </a:extLst>
            </p:cNvPr>
            <p:cNvSpPr/>
            <p:nvPr/>
          </p:nvSpPr>
          <p:spPr>
            <a:xfrm flipH="1">
              <a:off x="12651894" y="546649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sp>
          <p:nvSpPr>
            <p:cNvPr id="2733" name="Flowchart: Connector 2732">
              <a:extLst>
                <a:ext uri="{FF2B5EF4-FFF2-40B4-BE49-F238E27FC236}">
                  <a16:creationId xmlns:a16="http://schemas.microsoft.com/office/drawing/2014/main" id="{02763698-DE88-4D25-A07F-BB72EFBBE046}"/>
                </a:ext>
              </a:extLst>
            </p:cNvPr>
            <p:cNvSpPr/>
            <p:nvPr/>
          </p:nvSpPr>
          <p:spPr>
            <a:xfrm flipH="1">
              <a:off x="12651894" y="5592914"/>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grpSp>
          <p:nvGrpSpPr>
            <p:cNvPr id="2734" name="Group 2733">
              <a:extLst>
                <a:ext uri="{FF2B5EF4-FFF2-40B4-BE49-F238E27FC236}">
                  <a16:creationId xmlns:a16="http://schemas.microsoft.com/office/drawing/2014/main" id="{E340FB9C-77B2-4991-B33B-55005BA9BE37}"/>
                </a:ext>
              </a:extLst>
            </p:cNvPr>
            <p:cNvGrpSpPr/>
            <p:nvPr/>
          </p:nvGrpSpPr>
          <p:grpSpPr>
            <a:xfrm flipH="1">
              <a:off x="12732982" y="5385222"/>
              <a:ext cx="381550" cy="522802"/>
              <a:chOff x="-79627" y="2350588"/>
              <a:chExt cx="670715" cy="788345"/>
            </a:xfrm>
          </p:grpSpPr>
          <p:sp>
            <p:nvSpPr>
              <p:cNvPr id="2755" name="Rectangle 2754">
                <a:extLst>
                  <a:ext uri="{FF2B5EF4-FFF2-40B4-BE49-F238E27FC236}">
                    <a16:creationId xmlns:a16="http://schemas.microsoft.com/office/drawing/2014/main" id="{C058D06F-5EFC-4684-B79A-0C8CB5A97131}"/>
                  </a:ext>
                </a:extLst>
              </p:cNvPr>
              <p:cNvSpPr/>
              <p:nvPr/>
            </p:nvSpPr>
            <p:spPr>
              <a:xfrm>
                <a:off x="82454" y="2719127"/>
                <a:ext cx="342901"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lang="en-US"/>
              </a:p>
            </p:txBody>
          </p:sp>
          <p:pic>
            <p:nvPicPr>
              <p:cNvPr id="2756" name="Picture 2755">
                <a:extLst>
                  <a:ext uri="{FF2B5EF4-FFF2-40B4-BE49-F238E27FC236}">
                    <a16:creationId xmlns:a16="http://schemas.microsoft.com/office/drawing/2014/main" id="{909869B3-F332-473F-A0AF-B5E4CB7648DC}"/>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grpSp>
          <p:nvGrpSpPr>
            <p:cNvPr id="2736" name="Group 2735">
              <a:extLst>
                <a:ext uri="{FF2B5EF4-FFF2-40B4-BE49-F238E27FC236}">
                  <a16:creationId xmlns:a16="http://schemas.microsoft.com/office/drawing/2014/main" id="{89AB36BA-4111-43C9-BB8B-D6F17DFF9FE0}"/>
                </a:ext>
              </a:extLst>
            </p:cNvPr>
            <p:cNvGrpSpPr/>
            <p:nvPr/>
          </p:nvGrpSpPr>
          <p:grpSpPr>
            <a:xfrm>
              <a:off x="12321897" y="5959471"/>
              <a:ext cx="539196" cy="273586"/>
              <a:chOff x="8304029" y="8827694"/>
              <a:chExt cx="539196" cy="273586"/>
            </a:xfrm>
          </p:grpSpPr>
          <p:grpSp>
            <p:nvGrpSpPr>
              <p:cNvPr id="2743" name="Group 2742">
                <a:extLst>
                  <a:ext uri="{FF2B5EF4-FFF2-40B4-BE49-F238E27FC236}">
                    <a16:creationId xmlns:a16="http://schemas.microsoft.com/office/drawing/2014/main" id="{962E6549-19AF-4293-BCA4-2049AF3EE6AA}"/>
                  </a:ext>
                </a:extLst>
              </p:cNvPr>
              <p:cNvGrpSpPr>
                <a:grpSpLocks noChangeAspect="1"/>
              </p:cNvGrpSpPr>
              <p:nvPr/>
            </p:nvGrpSpPr>
            <p:grpSpPr>
              <a:xfrm>
                <a:off x="8327185" y="8873425"/>
                <a:ext cx="469906" cy="226718"/>
                <a:chOff x="7878776" y="8673173"/>
                <a:chExt cx="912356" cy="440195"/>
              </a:xfrm>
            </p:grpSpPr>
            <p:sp>
              <p:nvSpPr>
                <p:cNvPr id="2750" name="Oval 2749">
                  <a:extLst>
                    <a:ext uri="{FF2B5EF4-FFF2-40B4-BE49-F238E27FC236}">
                      <a16:creationId xmlns:a16="http://schemas.microsoft.com/office/drawing/2014/main" id="{DCF26456-5839-4A1D-ABE6-A464C74230E2}"/>
                    </a:ext>
                  </a:extLst>
                </p:cNvPr>
                <p:cNvSpPr/>
                <p:nvPr/>
              </p:nvSpPr>
              <p:spPr>
                <a:xfrm>
                  <a:off x="7885692" y="8836230"/>
                  <a:ext cx="905440" cy="277138"/>
                </a:xfrm>
                <a:prstGeom prst="ellipse">
                  <a:avLst/>
                </a:prstGeom>
                <a:solidFill>
                  <a:srgbClr val="FFCC9A"/>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51" name="Cylinder 43">
                  <a:extLst>
                    <a:ext uri="{FF2B5EF4-FFF2-40B4-BE49-F238E27FC236}">
                      <a16:creationId xmlns:a16="http://schemas.microsoft.com/office/drawing/2014/main" id="{A00BBE37-376F-4E11-9F76-5E5D96A6327C}"/>
                    </a:ext>
                  </a:extLst>
                </p:cNvPr>
                <p:cNvSpPr/>
                <p:nvPr/>
              </p:nvSpPr>
              <p:spPr>
                <a:xfrm>
                  <a:off x="7918499" y="8786720"/>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52" name="Oval 2751">
                  <a:extLst>
                    <a:ext uri="{FF2B5EF4-FFF2-40B4-BE49-F238E27FC236}">
                      <a16:creationId xmlns:a16="http://schemas.microsoft.com/office/drawing/2014/main" id="{323F4B77-D02E-4BEA-835E-1B94799BC480}"/>
                    </a:ext>
                  </a:extLst>
                </p:cNvPr>
                <p:cNvSpPr/>
                <p:nvPr/>
              </p:nvSpPr>
              <p:spPr>
                <a:xfrm>
                  <a:off x="7878776" y="8673173"/>
                  <a:ext cx="905440" cy="277138"/>
                </a:xfrm>
                <a:prstGeom prst="ellipse">
                  <a:avLst/>
                </a:prstGeom>
                <a:solidFill>
                  <a:srgbClr val="FFCC9A"/>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744" name="Freeform: Shape 2743">
                <a:extLst>
                  <a:ext uri="{FF2B5EF4-FFF2-40B4-BE49-F238E27FC236}">
                    <a16:creationId xmlns:a16="http://schemas.microsoft.com/office/drawing/2014/main" id="{9F2D443A-9544-49D1-A5FC-B5A3C357242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rgbClr val="E7E6E6">
                  <a:lumMod val="20000"/>
                  <a:lumOff val="80000"/>
                </a:srgbClr>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45" name="Freeform: Shape 2744">
                <a:extLst>
                  <a:ext uri="{FF2B5EF4-FFF2-40B4-BE49-F238E27FC236}">
                    <a16:creationId xmlns:a16="http://schemas.microsoft.com/office/drawing/2014/main" id="{6AAFA6B4-7769-4875-AF7B-91F66ED375C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rgbClr val="E7E6E6">
                  <a:lumMod val="20000"/>
                  <a:lumOff val="80000"/>
                </a:srgbClr>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2746" name="Group 2745">
                <a:extLst>
                  <a:ext uri="{FF2B5EF4-FFF2-40B4-BE49-F238E27FC236}">
                    <a16:creationId xmlns:a16="http://schemas.microsoft.com/office/drawing/2014/main" id="{E38F972E-CB6B-4E13-8758-B9A54CCBEBBE}"/>
                  </a:ext>
                </a:extLst>
              </p:cNvPr>
              <p:cNvGrpSpPr/>
              <p:nvPr/>
            </p:nvGrpSpPr>
            <p:grpSpPr>
              <a:xfrm>
                <a:off x="8304029" y="8827694"/>
                <a:ext cx="539196" cy="273586"/>
                <a:chOff x="8146733" y="8358897"/>
                <a:chExt cx="539196" cy="273586"/>
              </a:xfrm>
            </p:grpSpPr>
            <p:sp>
              <p:nvSpPr>
                <p:cNvPr id="2748" name="Oval 45">
                  <a:extLst>
                    <a:ext uri="{FF2B5EF4-FFF2-40B4-BE49-F238E27FC236}">
                      <a16:creationId xmlns:a16="http://schemas.microsoft.com/office/drawing/2014/main" id="{4C836FF7-7710-4A05-869D-0C711C72F4D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ysClr val="window" lastClr="FFFFFF">
                    <a:alpha val="23000"/>
                  </a:sysClr>
                </a:solidFill>
                <a:ln w="3175" cap="flat" cmpd="sng" algn="ctr">
                  <a:solidFill>
                    <a:sysClr val="window" lastClr="FFFFFF">
                      <a:lumMod val="75000"/>
                    </a:sysClr>
                  </a:solid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49" name="Freeform: Shape 2748">
                  <a:extLst>
                    <a:ext uri="{FF2B5EF4-FFF2-40B4-BE49-F238E27FC236}">
                      <a16:creationId xmlns:a16="http://schemas.microsoft.com/office/drawing/2014/main" id="{86952439-DC8A-44FD-AD6F-AC37A906039D}"/>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ysClr val="window" lastClr="FFFFFF"/>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747" name="Freeform: Shape 2746">
                <a:extLst>
                  <a:ext uri="{FF2B5EF4-FFF2-40B4-BE49-F238E27FC236}">
                    <a16:creationId xmlns:a16="http://schemas.microsoft.com/office/drawing/2014/main" id="{CAE056EE-3119-47EB-8382-DB3BE32FCD1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ysClr val="window" lastClr="FFFFFF"/>
              </a:solidFill>
              <a:ln w="6350" cap="flat" cmpd="sng" algn="ctr">
                <a:noFill/>
                <a:prstDash val="solid"/>
                <a:miter lim="800000"/>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2737" name="Group 2736">
              <a:extLst>
                <a:ext uri="{FF2B5EF4-FFF2-40B4-BE49-F238E27FC236}">
                  <a16:creationId xmlns:a16="http://schemas.microsoft.com/office/drawing/2014/main" id="{DEF72128-6C51-4EA0-874A-AD6E7B512474}"/>
                </a:ext>
              </a:extLst>
            </p:cNvPr>
            <p:cNvGrpSpPr/>
            <p:nvPr/>
          </p:nvGrpSpPr>
          <p:grpSpPr>
            <a:xfrm rot="20503231">
              <a:off x="12727281" y="5999243"/>
              <a:ext cx="843811" cy="359096"/>
              <a:chOff x="15475591" y="5869437"/>
              <a:chExt cx="843811" cy="359096"/>
            </a:xfrm>
          </p:grpSpPr>
          <p:sp>
            <p:nvSpPr>
              <p:cNvPr id="2738" name="Flowchart: Terminator 2737">
                <a:extLst>
                  <a:ext uri="{FF2B5EF4-FFF2-40B4-BE49-F238E27FC236}">
                    <a16:creationId xmlns:a16="http://schemas.microsoft.com/office/drawing/2014/main" id="{F3399E99-B10B-4427-B85C-DBCCE5CF508C}"/>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nvGrpSpPr>
              <p:cNvPr id="2739" name="Group 2738">
                <a:extLst>
                  <a:ext uri="{FF2B5EF4-FFF2-40B4-BE49-F238E27FC236}">
                    <a16:creationId xmlns:a16="http://schemas.microsoft.com/office/drawing/2014/main" id="{9A4AA654-F9D9-439E-B6B9-5467F02ACBD3}"/>
                  </a:ext>
                </a:extLst>
              </p:cNvPr>
              <p:cNvGrpSpPr/>
              <p:nvPr/>
            </p:nvGrpSpPr>
            <p:grpSpPr>
              <a:xfrm>
                <a:off x="15633400" y="5869437"/>
                <a:ext cx="291328" cy="359096"/>
                <a:chOff x="15633400" y="5869437"/>
                <a:chExt cx="291328" cy="359096"/>
              </a:xfrm>
            </p:grpSpPr>
            <p:sp>
              <p:nvSpPr>
                <p:cNvPr id="2741" name="Rectangle: Rounded Corners 61">
                  <a:extLst>
                    <a:ext uri="{FF2B5EF4-FFF2-40B4-BE49-F238E27FC236}">
                      <a16:creationId xmlns:a16="http://schemas.microsoft.com/office/drawing/2014/main" id="{1C79FAA2-AEFC-48D8-8413-137C831D1625}"/>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42" name="Freeform: Shape 2741">
                  <a:extLst>
                    <a:ext uri="{FF2B5EF4-FFF2-40B4-BE49-F238E27FC236}">
                      <a16:creationId xmlns:a16="http://schemas.microsoft.com/office/drawing/2014/main" id="{7F710892-BA5A-4521-9416-531135C25196}"/>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pic>
            <p:nvPicPr>
              <p:cNvPr id="2740" name="Picture 2739">
                <a:extLst>
                  <a:ext uri="{FF2B5EF4-FFF2-40B4-BE49-F238E27FC236}">
                    <a16:creationId xmlns:a16="http://schemas.microsoft.com/office/drawing/2014/main" id="{4FD4DE4D-F9B9-4F80-A3F7-8BC84779F530}"/>
                  </a:ext>
                </a:extLst>
              </p:cNvPr>
              <p:cNvPicPr>
                <a:picLocks noChangeAspect="1"/>
              </p:cNvPicPr>
              <p:nvPr/>
            </p:nvPicPr>
            <p:blipFill>
              <a:blip r:embed="rId8"/>
              <a:stretch>
                <a:fillRect/>
              </a:stretch>
            </p:blipFill>
            <p:spPr>
              <a:xfrm>
                <a:off x="15475591" y="5887046"/>
                <a:ext cx="391409" cy="191063"/>
              </a:xfrm>
              <a:prstGeom prst="rect">
                <a:avLst/>
              </a:prstGeom>
            </p:spPr>
          </p:pic>
        </p:grpSp>
        <p:grpSp>
          <p:nvGrpSpPr>
            <p:cNvPr id="72" name="Group 71">
              <a:extLst>
                <a:ext uri="{FF2B5EF4-FFF2-40B4-BE49-F238E27FC236}">
                  <a16:creationId xmlns:a16="http://schemas.microsoft.com/office/drawing/2014/main" id="{54D47EB7-574E-491B-9049-D91C5806E77D}"/>
                </a:ext>
              </a:extLst>
            </p:cNvPr>
            <p:cNvGrpSpPr/>
            <p:nvPr/>
          </p:nvGrpSpPr>
          <p:grpSpPr>
            <a:xfrm flipH="1">
              <a:off x="11882753" y="5500114"/>
              <a:ext cx="686002" cy="820280"/>
              <a:chOff x="13033508" y="5665710"/>
              <a:chExt cx="686002" cy="820280"/>
            </a:xfrm>
          </p:grpSpPr>
          <p:sp>
            <p:nvSpPr>
              <p:cNvPr id="2763" name="Flowchart: Terminator 2762">
                <a:extLst>
                  <a:ext uri="{FF2B5EF4-FFF2-40B4-BE49-F238E27FC236}">
                    <a16:creationId xmlns:a16="http://schemas.microsoft.com/office/drawing/2014/main" id="{3D6B2DE5-C671-4481-BF18-F40FEA57817F}"/>
                  </a:ext>
                </a:extLst>
              </p:cNvPr>
              <p:cNvSpPr>
                <a:spLocks noChangeAspect="1"/>
              </p:cNvSpPr>
              <p:nvPr/>
            </p:nvSpPr>
            <p:spPr>
              <a:xfrm rot="20024234" flipH="1">
                <a:off x="13390810" y="5665710"/>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a:p>
            </p:txBody>
          </p:sp>
          <p:grpSp>
            <p:nvGrpSpPr>
              <p:cNvPr id="2764" name="Group 2763">
                <a:extLst>
                  <a:ext uri="{FF2B5EF4-FFF2-40B4-BE49-F238E27FC236}">
                    <a16:creationId xmlns:a16="http://schemas.microsoft.com/office/drawing/2014/main" id="{43B87F5B-42ED-465B-BE5B-66C2BC7D8D2F}"/>
                  </a:ext>
                </a:extLst>
              </p:cNvPr>
              <p:cNvGrpSpPr>
                <a:grpSpLocks noChangeAspect="1"/>
              </p:cNvGrpSpPr>
              <p:nvPr/>
            </p:nvGrpSpPr>
            <p:grpSpPr>
              <a:xfrm rot="20503231">
                <a:off x="13033508" y="6126894"/>
                <a:ext cx="686002" cy="359096"/>
                <a:chOff x="15633400" y="5869437"/>
                <a:chExt cx="686002" cy="359096"/>
              </a:xfrm>
            </p:grpSpPr>
            <p:sp>
              <p:nvSpPr>
                <p:cNvPr id="2765" name="Flowchart: Terminator 2764">
                  <a:extLst>
                    <a:ext uri="{FF2B5EF4-FFF2-40B4-BE49-F238E27FC236}">
                      <a16:creationId xmlns:a16="http://schemas.microsoft.com/office/drawing/2014/main" id="{57D6D10E-E73A-49AE-8D1E-EDE3A692A5C2}"/>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nvGrpSpPr>
                <p:cNvPr id="2766" name="Group 2765">
                  <a:extLst>
                    <a:ext uri="{FF2B5EF4-FFF2-40B4-BE49-F238E27FC236}">
                      <a16:creationId xmlns:a16="http://schemas.microsoft.com/office/drawing/2014/main" id="{26227AFC-F51C-426C-8DF9-CB6EB3DA274C}"/>
                    </a:ext>
                  </a:extLst>
                </p:cNvPr>
                <p:cNvGrpSpPr/>
                <p:nvPr/>
              </p:nvGrpSpPr>
              <p:grpSpPr>
                <a:xfrm>
                  <a:off x="15633400" y="5869437"/>
                  <a:ext cx="291328" cy="359096"/>
                  <a:chOff x="15633400" y="5869437"/>
                  <a:chExt cx="291328" cy="359096"/>
                </a:xfrm>
              </p:grpSpPr>
              <p:sp>
                <p:nvSpPr>
                  <p:cNvPr id="2768" name="Rectangle: Rounded Corners 61">
                    <a:extLst>
                      <a:ext uri="{FF2B5EF4-FFF2-40B4-BE49-F238E27FC236}">
                        <a16:creationId xmlns:a16="http://schemas.microsoft.com/office/drawing/2014/main" id="{06B83AB8-9018-49D3-9097-28A03EDAEFB7}"/>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69" name="Freeform: Shape 2768">
                    <a:extLst>
                      <a:ext uri="{FF2B5EF4-FFF2-40B4-BE49-F238E27FC236}">
                        <a16:creationId xmlns:a16="http://schemas.microsoft.com/office/drawing/2014/main" id="{28BF4C02-9038-4429-A5D5-64B392742A0E}"/>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grpSp>
        <p:sp>
          <p:nvSpPr>
            <p:cNvPr id="2728" name="Flowchart: Delay 2727">
              <a:extLst>
                <a:ext uri="{FF2B5EF4-FFF2-40B4-BE49-F238E27FC236}">
                  <a16:creationId xmlns:a16="http://schemas.microsoft.com/office/drawing/2014/main" id="{4F7A0F2C-C887-4320-BEE7-A383384C3352}"/>
                </a:ext>
              </a:extLst>
            </p:cNvPr>
            <p:cNvSpPr/>
            <p:nvPr/>
          </p:nvSpPr>
          <p:spPr>
            <a:xfrm rot="1623831" flipH="1">
              <a:off x="12064361" y="5210855"/>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lang="en-US" dirty="0"/>
            </a:p>
          </p:txBody>
        </p:sp>
      </p:grpSp>
    </p:spTree>
    <p:extLst>
      <p:ext uri="{BB962C8B-B14F-4D97-AF65-F5344CB8AC3E}">
        <p14:creationId xmlns:p14="http://schemas.microsoft.com/office/powerpoint/2010/main" val="2447293102"/>
      </p:ext>
    </p:extLst>
  </p:cSld>
  <p:clrMapOvr>
    <a:masterClrMapping/>
  </p:clrMapOvr>
  <mc:AlternateContent xmlns:mc="http://schemas.openxmlformats.org/markup-compatibility/2006" xmlns:p14="http://schemas.microsoft.com/office/powerpoint/2010/main">
    <mc:Choice Requires="p14">
      <p:transition p14:dur="10" advClick="0" advTm="250"/>
    </mc:Choice>
    <mc:Fallback xmlns="">
      <p:transition advClick="0" advTm="25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2000"/>
                                  </p:stCondLst>
                                  <p:childTnLst>
                                    <p:set>
                                      <p:cBhvr>
                                        <p:cTn id="6" dur="1" fill="hold">
                                          <p:stCondLst>
                                            <p:cond delay="0"/>
                                          </p:stCondLst>
                                        </p:cTn>
                                        <p:tgtEl>
                                          <p:spTgt spid="980"/>
                                        </p:tgtEl>
                                        <p:attrNameLst>
                                          <p:attrName>style.visibility</p:attrName>
                                        </p:attrNameLst>
                                      </p:cBhvr>
                                      <p:to>
                                        <p:strVal val="hidden"/>
                                      </p:to>
                                    </p:set>
                                  </p:childTnLst>
                                </p:cTn>
                              </p:par>
                            </p:childTnLst>
                          </p:cTn>
                        </p:par>
                        <p:par>
                          <p:cTn id="7" fill="hold">
                            <p:stCondLst>
                              <p:cond delay="2000"/>
                            </p:stCondLst>
                            <p:childTnLst>
                              <p:par>
                                <p:cTn id="8" presetID="1" presetClass="exit" presetSubtype="0" fill="hold" nodeType="afterEffect">
                                  <p:stCondLst>
                                    <p:cond delay="0"/>
                                  </p:stCondLst>
                                  <p:childTnLst>
                                    <p:set>
                                      <p:cBhvr>
                                        <p:cTn id="9" dur="1" fill="hold">
                                          <p:stCondLst>
                                            <p:cond delay="0"/>
                                          </p:stCondLst>
                                        </p:cTn>
                                        <p:tgtEl>
                                          <p:spTgt spid="69"/>
                                        </p:tgtEl>
                                        <p:attrNameLst>
                                          <p:attrName>style.visibility</p:attrName>
                                        </p:attrNameLst>
                                      </p:cBhvr>
                                      <p:to>
                                        <p:strVal val="hidden"/>
                                      </p:to>
                                    </p:set>
                                  </p:childTnLst>
                                </p:cTn>
                              </p:par>
                              <p:par>
                                <p:cTn id="10" presetID="1" presetClass="entr" presetSubtype="0" fill="hold" nodeType="withEffect">
                                  <p:stCondLst>
                                    <p:cond delay="0"/>
                                  </p:stCondLst>
                                  <p:childTnLst>
                                    <p:set>
                                      <p:cBhvr>
                                        <p:cTn id="11" dur="1" fill="hold">
                                          <p:stCondLst>
                                            <p:cond delay="0"/>
                                          </p:stCondLst>
                                        </p:cTn>
                                        <p:tgtEl>
                                          <p:spTgt spid="73"/>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80" grpId="0" animBg="1"/>
    </p:bldLst>
  </p:timing>
</p:sld>
</file>

<file path=ppt/slides/slide17.xml><?xml version="1.0" encoding="utf-8"?>
<p:sld xmlns:a="http://schemas.openxmlformats.org/drawingml/2006/main" xmlns:r="http://schemas.openxmlformats.org/officeDocument/2006/relationships" xmlns:p="http://schemas.openxmlformats.org/presentationml/2006/main" showMasterSp="0">
  <p:cSld>
    <p:bg>
      <p:bgPr>
        <a:solidFill>
          <a:srgbClr val="FFF2CC"/>
        </a:solidFill>
        <a:effectLst/>
      </p:bgPr>
    </p:bg>
    <p:spTree>
      <p:nvGrpSpPr>
        <p:cNvPr id="1" name=""/>
        <p:cNvGrpSpPr/>
        <p:nvPr/>
      </p:nvGrpSpPr>
      <p:grpSpPr>
        <a:xfrm>
          <a:off x="0" y="0"/>
          <a:ext cx="0" cy="0"/>
          <a:chOff x="0" y="0"/>
          <a:chExt cx="0" cy="0"/>
        </a:xfrm>
      </p:grpSpPr>
      <p:sp>
        <p:nvSpPr>
          <p:cNvPr id="134" name="Cloud 133">
            <a:extLst>
              <a:ext uri="{FF2B5EF4-FFF2-40B4-BE49-F238E27FC236}">
                <a16:creationId xmlns:a16="http://schemas.microsoft.com/office/drawing/2014/main" id="{A45871D0-BC25-4939-88C4-FA73ACFB151D}"/>
              </a:ext>
            </a:extLst>
          </p:cNvPr>
          <p:cNvSpPr/>
          <p:nvPr/>
        </p:nvSpPr>
        <p:spPr>
          <a:xfrm rot="21051774" flipH="1">
            <a:off x="-1367254" y="-1237546"/>
            <a:ext cx="10834201" cy="6851635"/>
          </a:xfrm>
          <a:prstGeom prst="cloud">
            <a:avLst/>
          </a:prstGeom>
          <a:solidFill>
            <a:schemeClr val="bg1">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96" name="Picture 195">
            <a:extLst>
              <a:ext uri="{FF2B5EF4-FFF2-40B4-BE49-F238E27FC236}">
                <a16:creationId xmlns:a16="http://schemas.microsoft.com/office/drawing/2014/main" id="{3DE694E8-BDE7-43B9-802F-B5390BAF4D32}"/>
              </a:ext>
            </a:extLst>
          </p:cNvPr>
          <p:cNvPicPr>
            <a:picLocks noChangeAspect="1"/>
          </p:cNvPicPr>
          <p:nvPr/>
        </p:nvPicPr>
        <p:blipFill>
          <a:blip r:embed="rId2"/>
          <a:srcRect l="34914" t="30846"/>
          <a:stretch>
            <a:fillRect/>
          </a:stretch>
        </p:blipFill>
        <p:spPr>
          <a:xfrm>
            <a:off x="0" y="-6445"/>
            <a:ext cx="5293317" cy="2854236"/>
          </a:xfrm>
          <a:custGeom>
            <a:avLst/>
            <a:gdLst>
              <a:gd name="connsiteX0" fmla="*/ 0 w 5293317"/>
              <a:gd name="connsiteY0" fmla="*/ 0 h 2854236"/>
              <a:gd name="connsiteX1" fmla="*/ 5293317 w 5293317"/>
              <a:gd name="connsiteY1" fmla="*/ 0 h 2854236"/>
              <a:gd name="connsiteX2" fmla="*/ 5293317 w 5293317"/>
              <a:gd name="connsiteY2" fmla="*/ 2854236 h 2854236"/>
              <a:gd name="connsiteX3" fmla="*/ 0 w 5293317"/>
              <a:gd name="connsiteY3" fmla="*/ 2854236 h 2854236"/>
            </a:gdLst>
            <a:ahLst/>
            <a:cxnLst>
              <a:cxn ang="0">
                <a:pos x="connsiteX0" y="connsiteY0"/>
              </a:cxn>
              <a:cxn ang="0">
                <a:pos x="connsiteX1" y="connsiteY1"/>
              </a:cxn>
              <a:cxn ang="0">
                <a:pos x="connsiteX2" y="connsiteY2"/>
              </a:cxn>
              <a:cxn ang="0">
                <a:pos x="connsiteX3" y="connsiteY3"/>
              </a:cxn>
            </a:cxnLst>
            <a:rect l="l" t="t" r="r" b="b"/>
            <a:pathLst>
              <a:path w="5293317" h="2854236">
                <a:moveTo>
                  <a:pt x="0" y="0"/>
                </a:moveTo>
                <a:lnTo>
                  <a:pt x="5293317" y="0"/>
                </a:lnTo>
                <a:lnTo>
                  <a:pt x="5293317" y="2854236"/>
                </a:lnTo>
                <a:lnTo>
                  <a:pt x="0" y="2854236"/>
                </a:lnTo>
                <a:close/>
              </a:path>
            </a:pathLst>
          </a:custGeom>
        </p:spPr>
      </p:pic>
      <p:pic>
        <p:nvPicPr>
          <p:cNvPr id="2" name="Picture 1">
            <a:extLst>
              <a:ext uri="{FF2B5EF4-FFF2-40B4-BE49-F238E27FC236}">
                <a16:creationId xmlns:a16="http://schemas.microsoft.com/office/drawing/2014/main" id="{76AE13B3-FC26-48D5-BE74-E0F621908264}"/>
              </a:ext>
            </a:extLst>
          </p:cNvPr>
          <p:cNvPicPr>
            <a:picLocks noChangeAspect="1"/>
          </p:cNvPicPr>
          <p:nvPr/>
        </p:nvPicPr>
        <p:blipFill rotWithShape="1">
          <a:blip r:embed="rId3"/>
          <a:srcRect l="28850"/>
          <a:stretch/>
        </p:blipFill>
        <p:spPr>
          <a:xfrm>
            <a:off x="2759845" y="478970"/>
            <a:ext cx="6096136" cy="3853485"/>
          </a:xfrm>
          <a:prstGeom prst="rect">
            <a:avLst/>
          </a:prstGeom>
        </p:spPr>
      </p:pic>
      <p:sp>
        <p:nvSpPr>
          <p:cNvPr id="67" name="Speech Bubble: Oval 227">
            <a:extLst>
              <a:ext uri="{FF2B5EF4-FFF2-40B4-BE49-F238E27FC236}">
                <a16:creationId xmlns:a16="http://schemas.microsoft.com/office/drawing/2014/main" id="{9B432190-39FD-4196-917E-CFD55C087E01}"/>
              </a:ext>
            </a:extLst>
          </p:cNvPr>
          <p:cNvSpPr/>
          <p:nvPr/>
        </p:nvSpPr>
        <p:spPr>
          <a:xfrm>
            <a:off x="3296607" y="4197113"/>
            <a:ext cx="4170679" cy="2509846"/>
          </a:xfrm>
          <a:prstGeom prst="wedgeEllipseCallout">
            <a:avLst>
              <a:gd name="adj1" fmla="val -60699"/>
              <a:gd name="adj2" fmla="val 2425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ysClr val="windowText" lastClr="000000"/>
                </a:solidFill>
                <a:effectLst/>
                <a:uLnTx/>
                <a:uFillTx/>
                <a:latin typeface="Calibri" panose="020F0502020204030204"/>
                <a:ea typeface="+mn-ea"/>
                <a:cs typeface="+mn-cs"/>
              </a:rPr>
              <a:t>167°F.</a:t>
            </a:r>
            <a:r>
              <a:rPr kumimoji="0" lang="en-US" sz="2400" b="0" i="0" u="none" strike="noStrike" kern="0" cap="none" spc="0" normalizeH="0" noProof="0" dirty="0">
                <a:ln>
                  <a:noFill/>
                </a:ln>
                <a:solidFill>
                  <a:sysClr val="windowText" lastClr="000000"/>
                </a:solidFill>
                <a:effectLst/>
                <a:uLnTx/>
                <a:uFillTx/>
                <a:latin typeface="Calibri" panose="020F0502020204030204"/>
                <a:ea typeface="+mn-ea"/>
                <a:cs typeface="+mn-cs"/>
              </a:rPr>
              <a:t> </a:t>
            </a:r>
            <a:r>
              <a:rPr kumimoji="0" lang="en-US" sz="2400" b="0" i="0" u="none" strike="noStrike" kern="0" cap="none" spc="0" normalizeH="0" baseline="0" noProof="0" dirty="0">
                <a:ln>
                  <a:noFill/>
                </a:ln>
                <a:solidFill>
                  <a:sysClr val="windowText" lastClr="000000"/>
                </a:solidFill>
                <a:effectLst/>
                <a:uLnTx/>
                <a:uFillTx/>
                <a:latin typeface="Calibri" panose="020F0502020204030204"/>
                <a:ea typeface="+mn-ea"/>
                <a:cs typeface="+mn-cs"/>
              </a:rPr>
              <a:t>Let me just take a moment to record the sandwich temperature on the  </a:t>
            </a:r>
            <a:r>
              <a:rPr lang="en-US" sz="2400" b="1" kern="0" dirty="0">
                <a:solidFill>
                  <a:sysClr val="windowText" lastClr="000000"/>
                </a:solidFill>
                <a:latin typeface="Calibri" panose="020F0502020204030204"/>
              </a:rPr>
              <a:t>F</a:t>
            </a:r>
            <a:r>
              <a:rPr kumimoji="0" lang="en-US" sz="2400" b="1" i="0" u="none" strike="noStrike" kern="0" cap="none" spc="0" normalizeH="0" baseline="0" noProof="0" dirty="0" err="1">
                <a:ln>
                  <a:noFill/>
                </a:ln>
                <a:solidFill>
                  <a:sysClr val="windowText" lastClr="000000"/>
                </a:solidFill>
                <a:effectLst/>
                <a:uLnTx/>
                <a:uFillTx/>
                <a:latin typeface="Calibri" panose="020F0502020204030204"/>
              </a:rPr>
              <a:t>ood</a:t>
            </a:r>
            <a:r>
              <a:rPr kumimoji="0" lang="en-US" sz="2400" b="1" i="0" u="none" strike="noStrike" kern="0" cap="none" spc="0" normalizeH="0" baseline="0" noProof="0" dirty="0">
                <a:ln>
                  <a:noFill/>
                </a:ln>
                <a:solidFill>
                  <a:sysClr val="windowText" lastClr="000000"/>
                </a:solidFill>
                <a:effectLst/>
                <a:uLnTx/>
                <a:uFillTx/>
                <a:latin typeface="Calibri" panose="020F0502020204030204"/>
              </a:rPr>
              <a:t> </a:t>
            </a:r>
            <a:r>
              <a:rPr lang="en-US" sz="2400" b="1" kern="0" dirty="0">
                <a:solidFill>
                  <a:sysClr val="windowText" lastClr="000000"/>
                </a:solidFill>
                <a:latin typeface="Calibri" panose="020F0502020204030204"/>
              </a:rPr>
              <a:t>T</a:t>
            </a:r>
            <a:r>
              <a:rPr kumimoji="0" lang="en-US" sz="2400" b="1" i="0" u="none" strike="noStrike" kern="0" cap="none" spc="0" normalizeH="0" baseline="0" noProof="0" dirty="0" err="1">
                <a:ln>
                  <a:noFill/>
                </a:ln>
                <a:solidFill>
                  <a:sysClr val="windowText" lastClr="000000"/>
                </a:solidFill>
                <a:effectLst/>
                <a:uLnTx/>
                <a:uFillTx/>
                <a:latin typeface="Calibri" panose="020F0502020204030204"/>
              </a:rPr>
              <a:t>emperature</a:t>
            </a:r>
            <a:r>
              <a:rPr kumimoji="0" lang="en-US" sz="2400" b="1" i="0" u="none" strike="noStrike" kern="0" cap="none" spc="0" normalizeH="0" baseline="0" noProof="0" dirty="0">
                <a:ln>
                  <a:noFill/>
                </a:ln>
                <a:solidFill>
                  <a:sysClr val="windowText" lastClr="000000"/>
                </a:solidFill>
                <a:effectLst/>
                <a:uLnTx/>
                <a:uFillTx/>
                <a:latin typeface="Calibri" panose="020F0502020204030204"/>
              </a:rPr>
              <a:t> </a:t>
            </a:r>
            <a:r>
              <a:rPr lang="en-US" sz="2400" b="1" kern="0" dirty="0">
                <a:solidFill>
                  <a:sysClr val="windowText" lastClr="000000"/>
                </a:solidFill>
                <a:latin typeface="Calibri" panose="020F0502020204030204"/>
              </a:rPr>
              <a:t>L</a:t>
            </a:r>
            <a:r>
              <a:rPr kumimoji="0" lang="en-US" sz="2400" b="1" i="0" u="none" strike="noStrike" kern="0" cap="none" spc="0" normalizeH="0" baseline="0" noProof="0" dirty="0" err="1">
                <a:ln>
                  <a:noFill/>
                </a:ln>
                <a:solidFill>
                  <a:sysClr val="windowText" lastClr="000000"/>
                </a:solidFill>
                <a:effectLst/>
                <a:uLnTx/>
                <a:uFillTx/>
                <a:latin typeface="Calibri" panose="020F0502020204030204"/>
              </a:rPr>
              <a:t>og</a:t>
            </a:r>
            <a:r>
              <a:rPr kumimoji="0" lang="en-US" sz="2400" b="1" i="0" u="none" strike="noStrike" kern="0" cap="none" spc="0" normalizeH="0" baseline="0" noProof="0" dirty="0">
                <a:ln>
                  <a:noFill/>
                </a:ln>
                <a:solidFill>
                  <a:sysClr val="windowText" lastClr="000000"/>
                </a:solidFill>
                <a:effectLst/>
                <a:uLnTx/>
                <a:uFillTx/>
                <a:latin typeface="Calibri" panose="020F0502020204030204"/>
              </a:rPr>
              <a:t>.</a:t>
            </a:r>
          </a:p>
        </p:txBody>
      </p:sp>
      <p:grpSp>
        <p:nvGrpSpPr>
          <p:cNvPr id="68" name="Group 67">
            <a:extLst>
              <a:ext uri="{FF2B5EF4-FFF2-40B4-BE49-F238E27FC236}">
                <a16:creationId xmlns:a16="http://schemas.microsoft.com/office/drawing/2014/main" id="{09BF73C2-38C4-428D-919E-691C6DCD4EE5}"/>
              </a:ext>
            </a:extLst>
          </p:cNvPr>
          <p:cNvGrpSpPr>
            <a:grpSpLocks noChangeAspect="1"/>
          </p:cNvGrpSpPr>
          <p:nvPr/>
        </p:nvGrpSpPr>
        <p:grpSpPr>
          <a:xfrm rot="21429185">
            <a:off x="6545255" y="2183983"/>
            <a:ext cx="1705833" cy="483557"/>
            <a:chOff x="6945876" y="-295662"/>
            <a:chExt cx="2416760" cy="678071"/>
          </a:xfrm>
        </p:grpSpPr>
        <p:sp>
          <p:nvSpPr>
            <p:cNvPr id="69" name="Freeform: Shape 68">
              <a:extLst>
                <a:ext uri="{FF2B5EF4-FFF2-40B4-BE49-F238E27FC236}">
                  <a16:creationId xmlns:a16="http://schemas.microsoft.com/office/drawing/2014/main" id="{00DA20A0-0E76-44C3-BD33-A60BFE6CE0A2}"/>
                </a:ext>
              </a:extLst>
            </p:cNvPr>
            <p:cNvSpPr/>
            <p:nvPr/>
          </p:nvSpPr>
          <p:spPr>
            <a:xfrm rot="352337">
              <a:off x="6945876" y="-295662"/>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0" name="Oval 69">
              <a:extLst>
                <a:ext uri="{FF2B5EF4-FFF2-40B4-BE49-F238E27FC236}">
                  <a16:creationId xmlns:a16="http://schemas.microsoft.com/office/drawing/2014/main" id="{8FACCAD1-2183-45E8-9AC2-B6B516317507}"/>
                </a:ext>
              </a:extLst>
            </p:cNvPr>
            <p:cNvSpPr/>
            <p:nvPr/>
          </p:nvSpPr>
          <p:spPr>
            <a:xfrm>
              <a:off x="7487950" y="-79728"/>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1" name="Freeform: Shape 70">
              <a:extLst>
                <a:ext uri="{FF2B5EF4-FFF2-40B4-BE49-F238E27FC236}">
                  <a16:creationId xmlns:a16="http://schemas.microsoft.com/office/drawing/2014/main" id="{DDAC49C0-30EE-4995-8C83-DE2D46D8B114}"/>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3" name="Group 72">
            <a:extLst>
              <a:ext uri="{FF2B5EF4-FFF2-40B4-BE49-F238E27FC236}">
                <a16:creationId xmlns:a16="http://schemas.microsoft.com/office/drawing/2014/main" id="{7E97F3A9-72D6-4283-BF00-8BD6CFE33F90}"/>
              </a:ext>
            </a:extLst>
          </p:cNvPr>
          <p:cNvGrpSpPr>
            <a:grpSpLocks noChangeAspect="1"/>
          </p:cNvGrpSpPr>
          <p:nvPr/>
        </p:nvGrpSpPr>
        <p:grpSpPr>
          <a:xfrm rot="12793369">
            <a:off x="5832628" y="2045664"/>
            <a:ext cx="1705833" cy="483557"/>
            <a:chOff x="6945876" y="-295662"/>
            <a:chExt cx="2416760" cy="678071"/>
          </a:xfrm>
        </p:grpSpPr>
        <p:sp>
          <p:nvSpPr>
            <p:cNvPr id="74" name="Freeform: Shape 73">
              <a:extLst>
                <a:ext uri="{FF2B5EF4-FFF2-40B4-BE49-F238E27FC236}">
                  <a16:creationId xmlns:a16="http://schemas.microsoft.com/office/drawing/2014/main" id="{ECFC8B9F-0024-47DD-8349-E90603E2FB6F}"/>
                </a:ext>
              </a:extLst>
            </p:cNvPr>
            <p:cNvSpPr/>
            <p:nvPr/>
          </p:nvSpPr>
          <p:spPr>
            <a:xfrm rot="352337">
              <a:off x="6945876" y="-295662"/>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5" name="Oval 74">
              <a:extLst>
                <a:ext uri="{FF2B5EF4-FFF2-40B4-BE49-F238E27FC236}">
                  <a16:creationId xmlns:a16="http://schemas.microsoft.com/office/drawing/2014/main" id="{A23B5637-3F70-4324-ADE4-208899EC7E5D}"/>
                </a:ext>
              </a:extLst>
            </p:cNvPr>
            <p:cNvSpPr/>
            <p:nvPr/>
          </p:nvSpPr>
          <p:spPr>
            <a:xfrm>
              <a:off x="7487950" y="-79728"/>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6" name="Freeform: Shape 75">
              <a:extLst>
                <a:ext uri="{FF2B5EF4-FFF2-40B4-BE49-F238E27FC236}">
                  <a16:creationId xmlns:a16="http://schemas.microsoft.com/office/drawing/2014/main" id="{887382DA-CAB7-4E2E-87E8-1668944CA841}"/>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7" name="Group 76">
            <a:extLst>
              <a:ext uri="{FF2B5EF4-FFF2-40B4-BE49-F238E27FC236}">
                <a16:creationId xmlns:a16="http://schemas.microsoft.com/office/drawing/2014/main" id="{AD8396A9-339D-48B2-A6FC-0340E79202EE}"/>
              </a:ext>
            </a:extLst>
          </p:cNvPr>
          <p:cNvGrpSpPr>
            <a:grpSpLocks noChangeAspect="1"/>
          </p:cNvGrpSpPr>
          <p:nvPr/>
        </p:nvGrpSpPr>
        <p:grpSpPr>
          <a:xfrm rot="14983584">
            <a:off x="5997983" y="1887313"/>
            <a:ext cx="1705833" cy="483557"/>
            <a:chOff x="6945876" y="-295662"/>
            <a:chExt cx="2416760" cy="678071"/>
          </a:xfrm>
        </p:grpSpPr>
        <p:sp>
          <p:nvSpPr>
            <p:cNvPr id="78" name="Freeform: Shape 77">
              <a:extLst>
                <a:ext uri="{FF2B5EF4-FFF2-40B4-BE49-F238E27FC236}">
                  <a16:creationId xmlns:a16="http://schemas.microsoft.com/office/drawing/2014/main" id="{F5A83D46-FAD1-49AC-AAD0-A4E99B9A05DA}"/>
                </a:ext>
              </a:extLst>
            </p:cNvPr>
            <p:cNvSpPr/>
            <p:nvPr/>
          </p:nvSpPr>
          <p:spPr>
            <a:xfrm rot="352337">
              <a:off x="6945876" y="-295662"/>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9" name="Oval 78">
              <a:extLst>
                <a:ext uri="{FF2B5EF4-FFF2-40B4-BE49-F238E27FC236}">
                  <a16:creationId xmlns:a16="http://schemas.microsoft.com/office/drawing/2014/main" id="{408CFEFF-E9BA-4508-9938-FE6A8605699F}"/>
                </a:ext>
              </a:extLst>
            </p:cNvPr>
            <p:cNvSpPr/>
            <p:nvPr/>
          </p:nvSpPr>
          <p:spPr>
            <a:xfrm>
              <a:off x="7487950" y="-79728"/>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0" name="Freeform: Shape 79">
              <a:extLst>
                <a:ext uri="{FF2B5EF4-FFF2-40B4-BE49-F238E27FC236}">
                  <a16:creationId xmlns:a16="http://schemas.microsoft.com/office/drawing/2014/main" id="{07FCBDE9-B859-4723-9430-30C1CD7F9771}"/>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1" name="Group 80">
            <a:extLst>
              <a:ext uri="{FF2B5EF4-FFF2-40B4-BE49-F238E27FC236}">
                <a16:creationId xmlns:a16="http://schemas.microsoft.com/office/drawing/2014/main" id="{6EECB95F-55A6-469C-9FA6-806864979890}"/>
              </a:ext>
            </a:extLst>
          </p:cNvPr>
          <p:cNvGrpSpPr>
            <a:grpSpLocks noChangeAspect="1"/>
          </p:cNvGrpSpPr>
          <p:nvPr/>
        </p:nvGrpSpPr>
        <p:grpSpPr>
          <a:xfrm rot="17301846">
            <a:off x="6250239" y="1864177"/>
            <a:ext cx="1705833" cy="483557"/>
            <a:chOff x="6945876" y="-295662"/>
            <a:chExt cx="2416760" cy="678071"/>
          </a:xfrm>
        </p:grpSpPr>
        <p:sp>
          <p:nvSpPr>
            <p:cNvPr id="82" name="Freeform: Shape 81">
              <a:extLst>
                <a:ext uri="{FF2B5EF4-FFF2-40B4-BE49-F238E27FC236}">
                  <a16:creationId xmlns:a16="http://schemas.microsoft.com/office/drawing/2014/main" id="{ADD8377E-C999-43CB-8B15-35CF08107EFF}"/>
                </a:ext>
              </a:extLst>
            </p:cNvPr>
            <p:cNvSpPr/>
            <p:nvPr/>
          </p:nvSpPr>
          <p:spPr>
            <a:xfrm rot="352337">
              <a:off x="6945876" y="-295662"/>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3" name="Oval 82">
              <a:extLst>
                <a:ext uri="{FF2B5EF4-FFF2-40B4-BE49-F238E27FC236}">
                  <a16:creationId xmlns:a16="http://schemas.microsoft.com/office/drawing/2014/main" id="{1660100C-193C-4F15-ACB1-B156D491842A}"/>
                </a:ext>
              </a:extLst>
            </p:cNvPr>
            <p:cNvSpPr/>
            <p:nvPr/>
          </p:nvSpPr>
          <p:spPr>
            <a:xfrm>
              <a:off x="7487950" y="-79728"/>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4" name="Freeform: Shape 83">
              <a:extLst>
                <a:ext uri="{FF2B5EF4-FFF2-40B4-BE49-F238E27FC236}">
                  <a16:creationId xmlns:a16="http://schemas.microsoft.com/office/drawing/2014/main" id="{304DC08B-132B-4C14-A1D1-E33A6B8837DE}"/>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5" name="Group 84">
            <a:extLst>
              <a:ext uri="{FF2B5EF4-FFF2-40B4-BE49-F238E27FC236}">
                <a16:creationId xmlns:a16="http://schemas.microsoft.com/office/drawing/2014/main" id="{65E4EB41-C1E9-4FD0-8E82-3E38FCBC814C}"/>
              </a:ext>
            </a:extLst>
          </p:cNvPr>
          <p:cNvGrpSpPr>
            <a:grpSpLocks noChangeAspect="1"/>
          </p:cNvGrpSpPr>
          <p:nvPr/>
        </p:nvGrpSpPr>
        <p:grpSpPr>
          <a:xfrm rot="19585033">
            <a:off x="6502750" y="1993367"/>
            <a:ext cx="1705833" cy="483557"/>
            <a:chOff x="6945876" y="-295662"/>
            <a:chExt cx="2416760" cy="678071"/>
          </a:xfrm>
        </p:grpSpPr>
        <p:sp>
          <p:nvSpPr>
            <p:cNvPr id="86" name="Freeform: Shape 85">
              <a:extLst>
                <a:ext uri="{FF2B5EF4-FFF2-40B4-BE49-F238E27FC236}">
                  <a16:creationId xmlns:a16="http://schemas.microsoft.com/office/drawing/2014/main" id="{1BA80D63-5D4D-42B0-9498-9141538810AC}"/>
                </a:ext>
              </a:extLst>
            </p:cNvPr>
            <p:cNvSpPr/>
            <p:nvPr/>
          </p:nvSpPr>
          <p:spPr>
            <a:xfrm rot="352337">
              <a:off x="6945876" y="-295662"/>
              <a:ext cx="2416760" cy="678071"/>
            </a:xfrm>
            <a:custGeom>
              <a:avLst/>
              <a:gdLst>
                <a:gd name="connsiteX0" fmla="*/ 2416760 w 2416760"/>
                <a:gd name="connsiteY0" fmla="*/ 0 h 678071"/>
                <a:gd name="connsiteX1" fmla="*/ 886514 w 2416760"/>
                <a:gd name="connsiteY1" fmla="*/ 458275 h 678071"/>
                <a:gd name="connsiteX2" fmla="*/ 874372 w 2416760"/>
                <a:gd name="connsiteY2" fmla="*/ 525237 h 678071"/>
                <a:gd name="connsiteX3" fmla="*/ 682386 w 2416760"/>
                <a:gd name="connsiteY3" fmla="*/ 666929 h 678071"/>
                <a:gd name="connsiteX4" fmla="*/ 535053 w 2416760"/>
                <a:gd name="connsiteY4" fmla="*/ 598979 h 678071"/>
                <a:gd name="connsiteX5" fmla="*/ 516883 w 2416760"/>
                <a:gd name="connsiteY5" fmla="*/ 568972 h 678071"/>
                <a:gd name="connsiteX6" fmla="*/ 164568 w 2416760"/>
                <a:gd name="connsiteY6" fmla="*/ 674482 h 678071"/>
                <a:gd name="connsiteX7" fmla="*/ 3789 w 2416760"/>
                <a:gd name="connsiteY7" fmla="*/ 573533 h 678071"/>
                <a:gd name="connsiteX8" fmla="*/ 101751 w 2416760"/>
                <a:gd name="connsiteY8" fmla="*/ 410916 h 678071"/>
                <a:gd name="connsiteX9" fmla="*/ 122635 w 2416760"/>
                <a:gd name="connsiteY9" fmla="*/ 410266 h 678071"/>
                <a:gd name="connsiteX10" fmla="*/ 490491 w 2416760"/>
                <a:gd name="connsiteY10" fmla="*/ 344481 h 678071"/>
                <a:gd name="connsiteX11" fmla="*/ 535053 w 2416760"/>
                <a:gd name="connsiteY11" fmla="*/ 270889 h 678071"/>
                <a:gd name="connsiteX12" fmla="*/ 682386 w 2416760"/>
                <a:gd name="connsiteY12" fmla="*/ 202939 h 678071"/>
                <a:gd name="connsiteX13" fmla="*/ 829719 w 2416760"/>
                <a:gd name="connsiteY13" fmla="*/ 270889 h 678071"/>
                <a:gd name="connsiteX14" fmla="*/ 836782 w 2416760"/>
                <a:gd name="connsiteY14" fmla="*/ 282553 h 678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416760" h="678071">
                  <a:moveTo>
                    <a:pt x="2416760" y="0"/>
                  </a:moveTo>
                  <a:lnTo>
                    <a:pt x="886514" y="458275"/>
                  </a:lnTo>
                  <a:lnTo>
                    <a:pt x="874372" y="525237"/>
                  </a:lnTo>
                  <a:cubicBezTo>
                    <a:pt x="842741" y="608503"/>
                    <a:pt x="768692" y="666929"/>
                    <a:pt x="682386" y="666929"/>
                  </a:cubicBezTo>
                  <a:cubicBezTo>
                    <a:pt x="624849" y="666929"/>
                    <a:pt x="572759" y="640962"/>
                    <a:pt x="535053" y="598979"/>
                  </a:cubicBezTo>
                  <a:lnTo>
                    <a:pt x="516883" y="568972"/>
                  </a:lnTo>
                  <a:lnTo>
                    <a:pt x="164568" y="674482"/>
                  </a:lnTo>
                  <a:cubicBezTo>
                    <a:pt x="93118" y="691511"/>
                    <a:pt x="21135" y="646314"/>
                    <a:pt x="3789" y="573533"/>
                  </a:cubicBezTo>
                  <a:cubicBezTo>
                    <a:pt x="-13558" y="500751"/>
                    <a:pt x="30301" y="427945"/>
                    <a:pt x="101751" y="410916"/>
                  </a:cubicBezTo>
                  <a:lnTo>
                    <a:pt x="122635" y="410266"/>
                  </a:lnTo>
                  <a:lnTo>
                    <a:pt x="490491" y="344481"/>
                  </a:lnTo>
                  <a:lnTo>
                    <a:pt x="535053" y="270889"/>
                  </a:lnTo>
                  <a:cubicBezTo>
                    <a:pt x="572759" y="228906"/>
                    <a:pt x="624849" y="202939"/>
                    <a:pt x="682386" y="202939"/>
                  </a:cubicBezTo>
                  <a:cubicBezTo>
                    <a:pt x="739923" y="202939"/>
                    <a:pt x="792013" y="228906"/>
                    <a:pt x="829719" y="270889"/>
                  </a:cubicBezTo>
                  <a:lnTo>
                    <a:pt x="836782" y="282553"/>
                  </a:lnTo>
                  <a:close/>
                </a:path>
              </a:pathLst>
            </a:custGeom>
            <a:solidFill>
              <a:srgbClr val="000000"/>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7" name="Oval 86">
              <a:extLst>
                <a:ext uri="{FF2B5EF4-FFF2-40B4-BE49-F238E27FC236}">
                  <a16:creationId xmlns:a16="http://schemas.microsoft.com/office/drawing/2014/main" id="{74D4EB4F-B72E-433E-BAD0-E1105C873EF4}"/>
                </a:ext>
              </a:extLst>
            </p:cNvPr>
            <p:cNvSpPr/>
            <p:nvPr/>
          </p:nvSpPr>
          <p:spPr>
            <a:xfrm>
              <a:off x="7487950" y="-79728"/>
              <a:ext cx="304800" cy="310111"/>
            </a:xfrm>
            <a:prstGeom prst="ellipse">
              <a:avLst/>
            </a:prstGeom>
            <a:solidFill>
              <a:sysClr val="window" lastClr="FFFFFF"/>
            </a:solidFill>
            <a:ln w="635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8" name="Freeform: Shape 87">
              <a:extLst>
                <a:ext uri="{FF2B5EF4-FFF2-40B4-BE49-F238E27FC236}">
                  <a16:creationId xmlns:a16="http://schemas.microsoft.com/office/drawing/2014/main" id="{CB7B9653-DC38-46EA-9496-F4614103EF00}"/>
                </a:ext>
              </a:extLst>
            </p:cNvPr>
            <p:cNvSpPr/>
            <p:nvPr/>
          </p:nvSpPr>
          <p:spPr>
            <a:xfrm rot="20015157">
              <a:off x="7445366" y="-48892"/>
              <a:ext cx="171332" cy="345878"/>
            </a:xfrm>
            <a:custGeom>
              <a:avLst/>
              <a:gdLst>
                <a:gd name="connsiteX0" fmla="*/ 152400 w 171332"/>
                <a:gd name="connsiteY0" fmla="*/ 0 h 310112"/>
                <a:gd name="connsiteX1" fmla="*/ 158402 w 171332"/>
                <a:gd name="connsiteY1" fmla="*/ 1233 h 310112"/>
                <a:gd name="connsiteX2" fmla="*/ 118013 w 171332"/>
                <a:gd name="connsiteY2" fmla="*/ 9529 h 310112"/>
                <a:gd name="connsiteX3" fmla="*/ 24934 w 171332"/>
                <a:gd name="connsiteY3" fmla="*/ 152400 h 310112"/>
                <a:gd name="connsiteX4" fmla="*/ 118013 w 171332"/>
                <a:gd name="connsiteY4" fmla="*/ 295271 h 310112"/>
                <a:gd name="connsiteX5" fmla="*/ 171332 w 171332"/>
                <a:gd name="connsiteY5" fmla="*/ 306223 h 310112"/>
                <a:gd name="connsiteX6" fmla="*/ 152400 w 171332"/>
                <a:gd name="connsiteY6" fmla="*/ 310112 h 310112"/>
                <a:gd name="connsiteX7" fmla="*/ 0 w 171332"/>
                <a:gd name="connsiteY7" fmla="*/ 155056 h 310112"/>
                <a:gd name="connsiteX8" fmla="*/ 152400 w 171332"/>
                <a:gd name="connsiteY8" fmla="*/ 0 h 31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332" h="310112">
                  <a:moveTo>
                    <a:pt x="152400" y="0"/>
                  </a:moveTo>
                  <a:lnTo>
                    <a:pt x="158402" y="1233"/>
                  </a:lnTo>
                  <a:lnTo>
                    <a:pt x="118013" y="9529"/>
                  </a:lnTo>
                  <a:cubicBezTo>
                    <a:pt x="63315" y="33068"/>
                    <a:pt x="24934" y="88174"/>
                    <a:pt x="24934" y="152400"/>
                  </a:cubicBezTo>
                  <a:cubicBezTo>
                    <a:pt x="24934" y="216626"/>
                    <a:pt x="63315" y="271732"/>
                    <a:pt x="118013" y="295271"/>
                  </a:cubicBezTo>
                  <a:lnTo>
                    <a:pt x="171332" y="306223"/>
                  </a:lnTo>
                  <a:lnTo>
                    <a:pt x="152400" y="310112"/>
                  </a:lnTo>
                  <a:cubicBezTo>
                    <a:pt x="68232" y="310112"/>
                    <a:pt x="0" y="240691"/>
                    <a:pt x="0" y="155056"/>
                  </a:cubicBezTo>
                  <a:cubicBezTo>
                    <a:pt x="0" y="69421"/>
                    <a:pt x="68232" y="0"/>
                    <a:pt x="152400" y="0"/>
                  </a:cubicBezTo>
                  <a:close/>
                </a:path>
              </a:pathLst>
            </a:custGeom>
            <a:solidFill>
              <a:sysClr val="window" lastClr="FFFFFF">
                <a:alpha val="66000"/>
              </a:sysClr>
            </a:soli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pic>
        <p:nvPicPr>
          <p:cNvPr id="136" name="Picture 135">
            <a:extLst>
              <a:ext uri="{FF2B5EF4-FFF2-40B4-BE49-F238E27FC236}">
                <a16:creationId xmlns:a16="http://schemas.microsoft.com/office/drawing/2014/main" id="{EED814AF-F4B3-41A6-A0CB-976D6DF93393}"/>
              </a:ext>
            </a:extLst>
          </p:cNvPr>
          <p:cNvPicPr>
            <a:picLocks noChangeAspect="1"/>
          </p:cNvPicPr>
          <p:nvPr/>
        </p:nvPicPr>
        <p:blipFill rotWithShape="1">
          <a:blip r:embed="rId4"/>
          <a:srcRect l="1949" t="1313" r="1700" b="2426"/>
          <a:stretch/>
        </p:blipFill>
        <p:spPr>
          <a:xfrm>
            <a:off x="-752" y="10557"/>
            <a:ext cx="5332011" cy="4151534"/>
          </a:xfrm>
          <a:prstGeom prst="rect">
            <a:avLst/>
          </a:prstGeom>
        </p:spPr>
      </p:pic>
      <p:sp>
        <p:nvSpPr>
          <p:cNvPr id="154" name="TextBox 153">
            <a:extLst>
              <a:ext uri="{FF2B5EF4-FFF2-40B4-BE49-F238E27FC236}">
                <a16:creationId xmlns:a16="http://schemas.microsoft.com/office/drawing/2014/main" id="{44D01983-DC2E-48BC-AF2B-794BB559B082}"/>
              </a:ext>
            </a:extLst>
          </p:cNvPr>
          <p:cNvSpPr txBox="1"/>
          <p:nvPr/>
        </p:nvSpPr>
        <p:spPr>
          <a:xfrm>
            <a:off x="49911" y="1840622"/>
            <a:ext cx="792827" cy="577081"/>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Sausage  Breakfast</a:t>
            </a:r>
          </a:p>
          <a:p>
            <a:r>
              <a:rPr lang="en-US" sz="1050" b="1" dirty="0">
                <a:solidFill>
                  <a:srgbClr val="191919"/>
                </a:solidFill>
                <a:latin typeface="Bradley Hand ITC" panose="03070402050302030203" pitchFamily="66" charset="0"/>
              </a:rPr>
              <a:t>Sandwich</a:t>
            </a:r>
            <a:endParaRPr lang="en-US" sz="1200" b="1" dirty="0">
              <a:solidFill>
                <a:srgbClr val="8D8D8D"/>
              </a:solidFill>
              <a:latin typeface="Bradley Hand ITC" panose="03070402050302030203" pitchFamily="66" charset="0"/>
            </a:endParaRPr>
          </a:p>
        </p:txBody>
      </p:sp>
      <p:sp>
        <p:nvSpPr>
          <p:cNvPr id="155" name="TextBox 154">
            <a:extLst>
              <a:ext uri="{FF2B5EF4-FFF2-40B4-BE49-F238E27FC236}">
                <a16:creationId xmlns:a16="http://schemas.microsoft.com/office/drawing/2014/main" id="{059E9124-CCFE-4DC9-8A9D-64438BC1B147}"/>
              </a:ext>
            </a:extLst>
          </p:cNvPr>
          <p:cNvSpPr txBox="1"/>
          <p:nvPr/>
        </p:nvSpPr>
        <p:spPr>
          <a:xfrm>
            <a:off x="1053424" y="1521292"/>
            <a:ext cx="453800" cy="253916"/>
          </a:xfrm>
          <a:prstGeom prst="rect">
            <a:avLst/>
          </a:prstGeom>
          <a:noFill/>
        </p:spPr>
        <p:txBody>
          <a:bodyPr wrap="square" rtlCol="0">
            <a:spAutoFit/>
          </a:bodyPr>
          <a:lstStyle/>
          <a:p>
            <a:r>
              <a:rPr lang="en-US" sz="1000" b="1" dirty="0">
                <a:solidFill>
                  <a:srgbClr val="191919"/>
                </a:solidFill>
                <a:latin typeface="Bradley Hand ITC" panose="03070402050302030203" pitchFamily="66" charset="0"/>
              </a:rPr>
              <a:t>7:00</a:t>
            </a:r>
            <a:endParaRPr lang="en-US" sz="1200" b="1" dirty="0">
              <a:solidFill>
                <a:srgbClr val="191919"/>
              </a:solidFill>
              <a:latin typeface="Bradley Hand ITC" panose="03070402050302030203" pitchFamily="66" charset="0"/>
            </a:endParaRPr>
          </a:p>
        </p:txBody>
      </p:sp>
      <p:sp>
        <p:nvSpPr>
          <p:cNvPr id="156" name="TextBox 155">
            <a:extLst>
              <a:ext uri="{FF2B5EF4-FFF2-40B4-BE49-F238E27FC236}">
                <a16:creationId xmlns:a16="http://schemas.microsoft.com/office/drawing/2014/main" id="{148350FD-9F74-4AAD-A5AA-C21F503322CD}"/>
              </a:ext>
            </a:extLst>
          </p:cNvPr>
          <p:cNvSpPr txBox="1"/>
          <p:nvPr/>
        </p:nvSpPr>
        <p:spPr>
          <a:xfrm>
            <a:off x="1381699" y="1533876"/>
            <a:ext cx="453800" cy="253916"/>
          </a:xfrm>
          <a:prstGeom prst="rect">
            <a:avLst/>
          </a:prstGeom>
          <a:noFill/>
        </p:spPr>
        <p:txBody>
          <a:bodyPr wrap="square" rtlCol="0">
            <a:spAutoFit/>
          </a:bodyPr>
          <a:lstStyle/>
          <a:p>
            <a:r>
              <a:rPr lang="en-US" sz="1000" b="1" dirty="0">
                <a:latin typeface="Bradley Hand ITC" panose="03070402050302030203" pitchFamily="66" charset="0"/>
              </a:rPr>
              <a:t>167</a:t>
            </a:r>
            <a:endParaRPr lang="en-US" sz="1200" b="1" dirty="0">
              <a:latin typeface="Bradley Hand ITC" panose="03070402050302030203" pitchFamily="66" charset="0"/>
            </a:endParaRPr>
          </a:p>
        </p:txBody>
      </p:sp>
      <p:sp>
        <p:nvSpPr>
          <p:cNvPr id="157" name="TextBox 156">
            <a:extLst>
              <a:ext uri="{FF2B5EF4-FFF2-40B4-BE49-F238E27FC236}">
                <a16:creationId xmlns:a16="http://schemas.microsoft.com/office/drawing/2014/main" id="{E9246F13-B6AE-4E31-9474-AE744E8460C3}"/>
              </a:ext>
            </a:extLst>
          </p:cNvPr>
          <p:cNvSpPr txBox="1"/>
          <p:nvPr/>
        </p:nvSpPr>
        <p:spPr>
          <a:xfrm>
            <a:off x="1656883" y="1543810"/>
            <a:ext cx="559982" cy="230832"/>
          </a:xfrm>
          <a:prstGeom prst="rect">
            <a:avLst/>
          </a:prstGeom>
          <a:noFill/>
        </p:spPr>
        <p:txBody>
          <a:bodyPr wrap="square" rtlCol="0">
            <a:spAutoFit/>
          </a:bodyPr>
          <a:lstStyle/>
          <a:p>
            <a:r>
              <a:rPr lang="en-US" sz="900" b="1" dirty="0">
                <a:latin typeface="Bradley Hand ITC" panose="03070402050302030203" pitchFamily="66" charset="0"/>
              </a:rPr>
              <a:t>G. Z.</a:t>
            </a:r>
            <a:endParaRPr lang="en-US" sz="1100" b="1" dirty="0">
              <a:latin typeface="Bradley Hand ITC" panose="03070402050302030203" pitchFamily="66" charset="0"/>
            </a:endParaRPr>
          </a:p>
        </p:txBody>
      </p:sp>
      <p:pic>
        <p:nvPicPr>
          <p:cNvPr id="3" name="Picture 2"/>
          <p:cNvPicPr>
            <a:picLocks noChangeAspect="1"/>
          </p:cNvPicPr>
          <p:nvPr/>
        </p:nvPicPr>
        <p:blipFill rotWithShape="1">
          <a:blip r:embed="rId5"/>
          <a:srcRect b="33047"/>
          <a:stretch/>
        </p:blipFill>
        <p:spPr>
          <a:xfrm>
            <a:off x="356799" y="3808887"/>
            <a:ext cx="1761897" cy="3049113"/>
          </a:xfrm>
          <a:prstGeom prst="rect">
            <a:avLst/>
          </a:prstGeom>
        </p:spPr>
      </p:pic>
    </p:spTree>
    <p:extLst>
      <p:ext uri="{BB962C8B-B14F-4D97-AF65-F5344CB8AC3E}">
        <p14:creationId xmlns:p14="http://schemas.microsoft.com/office/powerpoint/2010/main" val="459754301"/>
      </p:ext>
    </p:extLst>
  </p:cSld>
  <p:clrMapOvr>
    <a:masterClrMapping/>
  </p:clrMapOvr>
  <mc:AlternateContent xmlns:mc="http://schemas.openxmlformats.org/markup-compatibility/2006" xmlns:p14="http://schemas.microsoft.com/office/powerpoint/2010/main">
    <mc:Choice Requires="p14">
      <p:transition spd="slow" p14:dur="900">
        <p14:warp dir="in"/>
      </p:transition>
    </mc:Choice>
    <mc:Fallback xmlns="">
      <p:transition spd="slow">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withEffect">
                                  <p:stCondLst>
                                    <p:cond delay="0"/>
                                  </p:stCondLst>
                                  <p:childTnLst>
                                    <p:set>
                                      <p:cBhvr>
                                        <p:cTn id="6" dur="1" fill="hold">
                                          <p:stCondLst>
                                            <p:cond delay="499"/>
                                          </p:stCondLst>
                                        </p:cTn>
                                        <p:tgtEl>
                                          <p:spTgt spid="73"/>
                                        </p:tgtEl>
                                        <p:attrNameLst>
                                          <p:attrName>style.visibility</p:attrName>
                                        </p:attrNameLst>
                                      </p:cBhvr>
                                      <p:to>
                                        <p:strVal val="hidden"/>
                                      </p:to>
                                    </p:set>
                                  </p:childTnLst>
                                </p:cTn>
                              </p:par>
                              <p:par>
                                <p:cTn id="7" presetID="1" presetClass="entr" presetSubtype="0" fill="hold" nodeType="withEffect">
                                  <p:stCondLst>
                                    <p:cond delay="250"/>
                                  </p:stCondLst>
                                  <p:childTnLst>
                                    <p:set>
                                      <p:cBhvr>
                                        <p:cTn id="8" dur="1" fill="hold">
                                          <p:stCondLst>
                                            <p:cond delay="249"/>
                                          </p:stCondLst>
                                        </p:cTn>
                                        <p:tgtEl>
                                          <p:spTgt spid="77"/>
                                        </p:tgtEl>
                                        <p:attrNameLst>
                                          <p:attrName>style.visibility</p:attrName>
                                        </p:attrNameLst>
                                      </p:cBhvr>
                                      <p:to>
                                        <p:strVal val="visible"/>
                                      </p:to>
                                    </p:set>
                                  </p:childTnLst>
                                </p:cTn>
                              </p:par>
                            </p:childTnLst>
                          </p:cTn>
                        </p:par>
                        <p:par>
                          <p:cTn id="9" fill="hold">
                            <p:stCondLst>
                              <p:cond delay="500"/>
                            </p:stCondLst>
                            <p:childTnLst>
                              <p:par>
                                <p:cTn id="10" presetID="1" presetClass="exit" presetSubtype="0" fill="hold" nodeType="afterEffect">
                                  <p:stCondLst>
                                    <p:cond delay="0"/>
                                  </p:stCondLst>
                                  <p:childTnLst>
                                    <p:set>
                                      <p:cBhvr>
                                        <p:cTn id="11" dur="1" fill="hold">
                                          <p:stCondLst>
                                            <p:cond delay="249"/>
                                          </p:stCondLst>
                                        </p:cTn>
                                        <p:tgtEl>
                                          <p:spTgt spid="77"/>
                                        </p:tgtEl>
                                        <p:attrNameLst>
                                          <p:attrName>style.visibility</p:attrName>
                                        </p:attrNameLst>
                                      </p:cBhvr>
                                      <p:to>
                                        <p:strVal val="hidden"/>
                                      </p:to>
                                    </p:set>
                                  </p:childTnLst>
                                </p:cTn>
                              </p:par>
                              <p:par>
                                <p:cTn id="12" presetID="1" presetClass="entr" presetSubtype="0" fill="hold" nodeType="withEffect">
                                  <p:stCondLst>
                                    <p:cond delay="0"/>
                                  </p:stCondLst>
                                  <p:childTnLst>
                                    <p:set>
                                      <p:cBhvr>
                                        <p:cTn id="13" dur="1" fill="hold">
                                          <p:stCondLst>
                                            <p:cond delay="249"/>
                                          </p:stCondLst>
                                        </p:cTn>
                                        <p:tgtEl>
                                          <p:spTgt spid="81"/>
                                        </p:tgtEl>
                                        <p:attrNameLst>
                                          <p:attrName>style.visibility</p:attrName>
                                        </p:attrNameLst>
                                      </p:cBhvr>
                                      <p:to>
                                        <p:strVal val="visible"/>
                                      </p:to>
                                    </p:set>
                                  </p:childTnLst>
                                </p:cTn>
                              </p:par>
                            </p:childTnLst>
                          </p:cTn>
                        </p:par>
                        <p:par>
                          <p:cTn id="14" fill="hold">
                            <p:stCondLst>
                              <p:cond delay="750"/>
                            </p:stCondLst>
                            <p:childTnLst>
                              <p:par>
                                <p:cTn id="15" presetID="1" presetClass="exit" presetSubtype="0" fill="hold" nodeType="afterEffect">
                                  <p:stCondLst>
                                    <p:cond delay="0"/>
                                  </p:stCondLst>
                                  <p:childTnLst>
                                    <p:set>
                                      <p:cBhvr>
                                        <p:cTn id="16" dur="1" fill="hold">
                                          <p:stCondLst>
                                            <p:cond delay="249"/>
                                          </p:stCondLst>
                                        </p:cTn>
                                        <p:tgtEl>
                                          <p:spTgt spid="81"/>
                                        </p:tgtEl>
                                        <p:attrNameLst>
                                          <p:attrName>style.visibility</p:attrName>
                                        </p:attrNameLst>
                                      </p:cBhvr>
                                      <p:to>
                                        <p:strVal val="hidden"/>
                                      </p:to>
                                    </p:set>
                                  </p:childTnLst>
                                </p:cTn>
                              </p:par>
                              <p:par>
                                <p:cTn id="17" presetID="1" presetClass="entr" presetSubtype="0" fill="hold" nodeType="withEffect">
                                  <p:stCondLst>
                                    <p:cond delay="0"/>
                                  </p:stCondLst>
                                  <p:childTnLst>
                                    <p:set>
                                      <p:cBhvr>
                                        <p:cTn id="18" dur="1" fill="hold">
                                          <p:stCondLst>
                                            <p:cond delay="249"/>
                                          </p:stCondLst>
                                        </p:cTn>
                                        <p:tgtEl>
                                          <p:spTgt spid="85"/>
                                        </p:tgtEl>
                                        <p:attrNameLst>
                                          <p:attrName>style.visibility</p:attrName>
                                        </p:attrNameLst>
                                      </p:cBhvr>
                                      <p:to>
                                        <p:strVal val="visible"/>
                                      </p:to>
                                    </p:set>
                                  </p:childTnLst>
                                </p:cTn>
                              </p:par>
                            </p:childTnLst>
                          </p:cTn>
                        </p:par>
                        <p:par>
                          <p:cTn id="19" fill="hold">
                            <p:stCondLst>
                              <p:cond delay="1000"/>
                            </p:stCondLst>
                            <p:childTnLst>
                              <p:par>
                                <p:cTn id="20" presetID="1" presetClass="exit" presetSubtype="0" fill="hold" nodeType="afterEffect">
                                  <p:stCondLst>
                                    <p:cond delay="0"/>
                                  </p:stCondLst>
                                  <p:childTnLst>
                                    <p:set>
                                      <p:cBhvr>
                                        <p:cTn id="21" dur="1" fill="hold">
                                          <p:stCondLst>
                                            <p:cond delay="249"/>
                                          </p:stCondLst>
                                        </p:cTn>
                                        <p:tgtEl>
                                          <p:spTgt spid="85"/>
                                        </p:tgtEl>
                                        <p:attrNameLst>
                                          <p:attrName>style.visibility</p:attrName>
                                        </p:attrNameLst>
                                      </p:cBhvr>
                                      <p:to>
                                        <p:strVal val="hidden"/>
                                      </p:to>
                                    </p:set>
                                  </p:childTnLst>
                                </p:cTn>
                              </p:par>
                              <p:par>
                                <p:cTn id="22" presetID="1" presetClass="entr" presetSubtype="0" fill="hold" nodeType="withEffect">
                                  <p:stCondLst>
                                    <p:cond delay="0"/>
                                  </p:stCondLst>
                                  <p:childTnLst>
                                    <p:set>
                                      <p:cBhvr>
                                        <p:cTn id="23" dur="1" fill="hold">
                                          <p:stCondLst>
                                            <p:cond delay="249"/>
                                          </p:stCondLst>
                                        </p:cTn>
                                        <p:tgtEl>
                                          <p:spTgt spid="68"/>
                                        </p:tgtEl>
                                        <p:attrNameLst>
                                          <p:attrName>style.visibility</p:attrName>
                                        </p:attrNameLst>
                                      </p:cBhvr>
                                      <p:to>
                                        <p:strVal val="visible"/>
                                      </p:to>
                                    </p:set>
                                  </p:childTnLst>
                                </p:cTn>
                              </p:par>
                            </p:childTnLst>
                          </p:cTn>
                        </p:par>
                        <p:par>
                          <p:cTn id="24" fill="hold">
                            <p:stCondLst>
                              <p:cond delay="1250"/>
                            </p:stCondLst>
                            <p:childTnLst>
                              <p:par>
                                <p:cTn id="25" presetID="1" presetClass="entr" presetSubtype="0" fill="hold" grpId="0" nodeType="afterEffect">
                                  <p:stCondLst>
                                    <p:cond delay="0"/>
                                  </p:stCondLst>
                                  <p:childTnLst>
                                    <p:set>
                                      <p:cBhvr>
                                        <p:cTn id="26" dur="1" fill="hold">
                                          <p:stCondLst>
                                            <p:cond delay="0"/>
                                          </p:stCondLst>
                                        </p:cTn>
                                        <p:tgtEl>
                                          <p:spTgt spid="67"/>
                                        </p:tgtEl>
                                        <p:attrNameLst>
                                          <p:attrName>style.visibility</p:attrName>
                                        </p:attrNameLst>
                                      </p:cBhvr>
                                      <p:to>
                                        <p:strVal val="visible"/>
                                      </p:to>
                                    </p:set>
                                  </p:childTnLst>
                                </p:cTn>
                              </p:par>
                            </p:childTnLst>
                          </p:cTn>
                        </p:par>
                        <p:par>
                          <p:cTn id="27" fill="hold">
                            <p:stCondLst>
                              <p:cond delay="1250"/>
                            </p:stCondLst>
                            <p:childTnLst>
                              <p:par>
                                <p:cTn id="28" presetID="53" presetClass="entr" presetSubtype="16" fill="hold" nodeType="afterEffect">
                                  <p:stCondLst>
                                    <p:cond delay="500"/>
                                  </p:stCondLst>
                                  <p:childTnLst>
                                    <p:set>
                                      <p:cBhvr>
                                        <p:cTn id="29" dur="1" fill="hold">
                                          <p:stCondLst>
                                            <p:cond delay="0"/>
                                          </p:stCondLst>
                                        </p:cTn>
                                        <p:tgtEl>
                                          <p:spTgt spid="136"/>
                                        </p:tgtEl>
                                        <p:attrNameLst>
                                          <p:attrName>style.visibility</p:attrName>
                                        </p:attrNameLst>
                                      </p:cBhvr>
                                      <p:to>
                                        <p:strVal val="visible"/>
                                      </p:to>
                                    </p:set>
                                    <p:anim calcmode="lin" valueType="num">
                                      <p:cBhvr>
                                        <p:cTn id="30" dur="1250" fill="hold"/>
                                        <p:tgtEl>
                                          <p:spTgt spid="136"/>
                                        </p:tgtEl>
                                        <p:attrNameLst>
                                          <p:attrName>ppt_w</p:attrName>
                                        </p:attrNameLst>
                                      </p:cBhvr>
                                      <p:tavLst>
                                        <p:tav tm="0">
                                          <p:val>
                                            <p:fltVal val="0"/>
                                          </p:val>
                                        </p:tav>
                                        <p:tav tm="100000">
                                          <p:val>
                                            <p:strVal val="#ppt_w"/>
                                          </p:val>
                                        </p:tav>
                                      </p:tavLst>
                                    </p:anim>
                                    <p:anim calcmode="lin" valueType="num">
                                      <p:cBhvr>
                                        <p:cTn id="31" dur="1250" fill="hold"/>
                                        <p:tgtEl>
                                          <p:spTgt spid="136"/>
                                        </p:tgtEl>
                                        <p:attrNameLst>
                                          <p:attrName>ppt_h</p:attrName>
                                        </p:attrNameLst>
                                      </p:cBhvr>
                                      <p:tavLst>
                                        <p:tav tm="0">
                                          <p:val>
                                            <p:fltVal val="0"/>
                                          </p:val>
                                        </p:tav>
                                        <p:tav tm="100000">
                                          <p:val>
                                            <p:strVal val="#ppt_h"/>
                                          </p:val>
                                        </p:tav>
                                      </p:tavLst>
                                    </p:anim>
                                    <p:animEffect transition="in" filter="fade">
                                      <p:cBhvr>
                                        <p:cTn id="32" dur="1250"/>
                                        <p:tgtEl>
                                          <p:spTgt spid="136"/>
                                        </p:tgtEl>
                                      </p:cBhvr>
                                    </p:animEffect>
                                  </p:childTnLst>
                                </p:cTn>
                              </p:par>
                            </p:childTnLst>
                          </p:cTn>
                        </p:par>
                        <p:par>
                          <p:cTn id="33" fill="hold">
                            <p:stCondLst>
                              <p:cond delay="3000"/>
                            </p:stCondLst>
                            <p:childTnLst>
                              <p:par>
                                <p:cTn id="34" presetID="1" presetClass="entr" presetSubtype="0" fill="hold" grpId="0" nodeType="afterEffect">
                                  <p:stCondLst>
                                    <p:cond delay="0"/>
                                  </p:stCondLst>
                                  <p:iterate type="wd">
                                    <p:tmAbs val="500"/>
                                  </p:iterate>
                                  <p:childTnLst>
                                    <p:set>
                                      <p:cBhvr>
                                        <p:cTn id="35" dur="1" fill="hold">
                                          <p:stCondLst>
                                            <p:cond delay="0"/>
                                          </p:stCondLst>
                                        </p:cTn>
                                        <p:tgtEl>
                                          <p:spTgt spid="154"/>
                                        </p:tgtEl>
                                        <p:attrNameLst>
                                          <p:attrName>style.visibility</p:attrName>
                                        </p:attrNameLst>
                                      </p:cBhvr>
                                      <p:to>
                                        <p:strVal val="visible"/>
                                      </p:to>
                                    </p:set>
                                  </p:childTnLst>
                                </p:cTn>
                              </p:par>
                            </p:childTnLst>
                          </p:cTn>
                        </p:par>
                        <p:par>
                          <p:cTn id="36" fill="hold">
                            <p:stCondLst>
                              <p:cond delay="4001"/>
                            </p:stCondLst>
                            <p:childTnLst>
                              <p:par>
                                <p:cTn id="37" presetID="1" presetClass="entr" presetSubtype="0" fill="hold" grpId="0" nodeType="afterEffect">
                                  <p:stCondLst>
                                    <p:cond delay="0"/>
                                  </p:stCondLst>
                                  <p:iterate type="wd">
                                    <p:tmAbs val="500"/>
                                  </p:iterate>
                                  <p:childTnLst>
                                    <p:set>
                                      <p:cBhvr>
                                        <p:cTn id="38" dur="1" fill="hold">
                                          <p:stCondLst>
                                            <p:cond delay="0"/>
                                          </p:stCondLst>
                                        </p:cTn>
                                        <p:tgtEl>
                                          <p:spTgt spid="155"/>
                                        </p:tgtEl>
                                        <p:attrNameLst>
                                          <p:attrName>style.visibility</p:attrName>
                                        </p:attrNameLst>
                                      </p:cBhvr>
                                      <p:to>
                                        <p:strVal val="visible"/>
                                      </p:to>
                                    </p:set>
                                  </p:childTnLst>
                                </p:cTn>
                              </p:par>
                            </p:childTnLst>
                          </p:cTn>
                        </p:par>
                        <p:par>
                          <p:cTn id="39" fill="hold">
                            <p:stCondLst>
                              <p:cond delay="4001"/>
                            </p:stCondLst>
                            <p:childTnLst>
                              <p:par>
                                <p:cTn id="40" presetID="1" presetClass="entr" presetSubtype="0" fill="hold" grpId="0" nodeType="afterEffect">
                                  <p:stCondLst>
                                    <p:cond delay="0"/>
                                  </p:stCondLst>
                                  <p:iterate type="lt">
                                    <p:tmAbs val="300"/>
                                  </p:iterate>
                                  <p:childTnLst>
                                    <p:set>
                                      <p:cBhvr>
                                        <p:cTn id="41" dur="1" fill="hold">
                                          <p:stCondLst>
                                            <p:cond delay="0"/>
                                          </p:stCondLst>
                                        </p:cTn>
                                        <p:tgtEl>
                                          <p:spTgt spid="156"/>
                                        </p:tgtEl>
                                        <p:attrNameLst>
                                          <p:attrName>style.visibility</p:attrName>
                                        </p:attrNameLst>
                                      </p:cBhvr>
                                      <p:to>
                                        <p:strVal val="visible"/>
                                      </p:to>
                                    </p:set>
                                  </p:childTnLst>
                                </p:cTn>
                              </p:par>
                            </p:childTnLst>
                          </p:cTn>
                        </p:par>
                        <p:par>
                          <p:cTn id="42" fill="hold">
                            <p:stCondLst>
                              <p:cond delay="4602"/>
                            </p:stCondLst>
                            <p:childTnLst>
                              <p:par>
                                <p:cTn id="43" presetID="1" presetClass="entr" presetSubtype="0" fill="hold" grpId="0" nodeType="afterEffect">
                                  <p:stCondLst>
                                    <p:cond delay="0"/>
                                  </p:stCondLst>
                                  <p:iterate type="lt">
                                    <p:tmAbs val="300"/>
                                  </p:iterate>
                                  <p:childTnLst>
                                    <p:set>
                                      <p:cBhvr>
                                        <p:cTn id="44" dur="1" fill="hold">
                                          <p:stCondLst>
                                            <p:cond delay="0"/>
                                          </p:stCondLst>
                                        </p:cTn>
                                        <p:tgtEl>
                                          <p:spTgt spid="157"/>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7" grpId="0" animBg="1"/>
      <p:bldP spid="154" grpId="0"/>
      <p:bldP spid="155" grpId="0"/>
      <p:bldP spid="156" grpId="0"/>
      <p:bldP spid="157" grpId="0"/>
    </p:bldLst>
  </p:timing>
</p:sld>
</file>

<file path=ppt/slides/slide18.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151" name="Group 1150">
            <a:extLst>
              <a:ext uri="{FF2B5EF4-FFF2-40B4-BE49-F238E27FC236}">
                <a16:creationId xmlns:a16="http://schemas.microsoft.com/office/drawing/2014/main" id="{4CB9093D-6064-4670-9F75-E767481DEA6A}"/>
              </a:ext>
            </a:extLst>
          </p:cNvPr>
          <p:cNvGrpSpPr/>
          <p:nvPr/>
        </p:nvGrpSpPr>
        <p:grpSpPr>
          <a:xfrm>
            <a:off x="-160430" y="4552859"/>
            <a:ext cx="9601200" cy="2698841"/>
            <a:chOff x="-96930" y="4552859"/>
            <a:chExt cx="9423252" cy="2698841"/>
          </a:xfrm>
        </p:grpSpPr>
        <p:grpSp>
          <p:nvGrpSpPr>
            <p:cNvPr id="1152" name="Group 1151">
              <a:extLst>
                <a:ext uri="{FF2B5EF4-FFF2-40B4-BE49-F238E27FC236}">
                  <a16:creationId xmlns:a16="http://schemas.microsoft.com/office/drawing/2014/main" id="{12C17B02-5EA6-4489-8C65-54153F6CA7E1}"/>
                </a:ext>
              </a:extLst>
            </p:cNvPr>
            <p:cNvGrpSpPr/>
            <p:nvPr/>
          </p:nvGrpSpPr>
          <p:grpSpPr>
            <a:xfrm>
              <a:off x="-20730" y="5251359"/>
              <a:ext cx="9347052" cy="2000341"/>
              <a:chOff x="4670" y="4705259"/>
              <a:chExt cx="9347052" cy="2000341"/>
            </a:xfrm>
          </p:grpSpPr>
          <p:sp>
            <p:nvSpPr>
              <p:cNvPr id="1189" name="Rectangle 1188">
                <a:extLst>
                  <a:ext uri="{FF2B5EF4-FFF2-40B4-BE49-F238E27FC236}">
                    <a16:creationId xmlns:a16="http://schemas.microsoft.com/office/drawing/2014/main" id="{B33E18FC-555E-4F4E-8E4F-E3E787297731}"/>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0" name="Rectangle 1189">
                <a:extLst>
                  <a:ext uri="{FF2B5EF4-FFF2-40B4-BE49-F238E27FC236}">
                    <a16:creationId xmlns:a16="http://schemas.microsoft.com/office/drawing/2014/main" id="{F6A55048-4E28-4E4D-AD0D-E954F1B165B7}"/>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4" name="Rectangle 1853">
                <a:extLst>
                  <a:ext uri="{FF2B5EF4-FFF2-40B4-BE49-F238E27FC236}">
                    <a16:creationId xmlns:a16="http://schemas.microsoft.com/office/drawing/2014/main" id="{C78FDDE2-8DD2-4D7E-B45C-F82AD42FF52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84" name="Group 1183">
              <a:extLst>
                <a:ext uri="{FF2B5EF4-FFF2-40B4-BE49-F238E27FC236}">
                  <a16:creationId xmlns:a16="http://schemas.microsoft.com/office/drawing/2014/main" id="{FB3D7535-BB1F-4AE1-A142-F337AF25996B}"/>
                </a:ext>
              </a:extLst>
            </p:cNvPr>
            <p:cNvGrpSpPr/>
            <p:nvPr/>
          </p:nvGrpSpPr>
          <p:grpSpPr>
            <a:xfrm>
              <a:off x="-96930" y="4552859"/>
              <a:ext cx="9347052" cy="2000341"/>
              <a:chOff x="4670" y="4705259"/>
              <a:chExt cx="9347052" cy="2000341"/>
            </a:xfrm>
          </p:grpSpPr>
          <p:sp>
            <p:nvSpPr>
              <p:cNvPr id="1186" name="Rectangle 1185">
                <a:extLst>
                  <a:ext uri="{FF2B5EF4-FFF2-40B4-BE49-F238E27FC236}">
                    <a16:creationId xmlns:a16="http://schemas.microsoft.com/office/drawing/2014/main" id="{378286FE-B27B-4185-A87F-74BDBA4C224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7" name="Rectangle 1186">
                <a:extLst>
                  <a:ext uri="{FF2B5EF4-FFF2-40B4-BE49-F238E27FC236}">
                    <a16:creationId xmlns:a16="http://schemas.microsoft.com/office/drawing/2014/main" id="{DBFE4AE4-9C69-4353-9DE1-361D3CE1BEF1}"/>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8" name="Rectangle 1187">
                <a:extLst>
                  <a:ext uri="{FF2B5EF4-FFF2-40B4-BE49-F238E27FC236}">
                    <a16:creationId xmlns:a16="http://schemas.microsoft.com/office/drawing/2014/main" id="{D4866EBD-1416-4842-8E80-8484EB6346CB}"/>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78" name="Group 977">
            <a:extLst>
              <a:ext uri="{FF2B5EF4-FFF2-40B4-BE49-F238E27FC236}">
                <a16:creationId xmlns:a16="http://schemas.microsoft.com/office/drawing/2014/main" id="{136E43D2-DA54-4812-A8B2-78B00529E232}"/>
              </a:ext>
            </a:extLst>
          </p:cNvPr>
          <p:cNvGrpSpPr/>
          <p:nvPr/>
        </p:nvGrpSpPr>
        <p:grpSpPr>
          <a:xfrm>
            <a:off x="2498389" y="540721"/>
            <a:ext cx="2334683" cy="5052076"/>
            <a:chOff x="96255" y="540721"/>
            <a:chExt cx="2334683" cy="5052076"/>
          </a:xfrm>
        </p:grpSpPr>
        <p:grpSp>
          <p:nvGrpSpPr>
            <p:cNvPr id="979" name="Group 978">
              <a:extLst>
                <a:ext uri="{FF2B5EF4-FFF2-40B4-BE49-F238E27FC236}">
                  <a16:creationId xmlns:a16="http://schemas.microsoft.com/office/drawing/2014/main" id="{A5649D28-48F2-4813-94D7-1474D23EAB28}"/>
                </a:ext>
              </a:extLst>
            </p:cNvPr>
            <p:cNvGrpSpPr/>
            <p:nvPr/>
          </p:nvGrpSpPr>
          <p:grpSpPr>
            <a:xfrm>
              <a:off x="96255" y="540721"/>
              <a:ext cx="2334683" cy="4780767"/>
              <a:chOff x="-2837406" y="2166852"/>
              <a:chExt cx="2334683" cy="4780767"/>
            </a:xfrm>
          </p:grpSpPr>
          <p:grpSp>
            <p:nvGrpSpPr>
              <p:cNvPr id="982" name="Group 981">
                <a:extLst>
                  <a:ext uri="{FF2B5EF4-FFF2-40B4-BE49-F238E27FC236}">
                    <a16:creationId xmlns:a16="http://schemas.microsoft.com/office/drawing/2014/main" id="{FF68F989-E58F-443E-82D2-E220BC973040}"/>
                  </a:ext>
                </a:extLst>
              </p:cNvPr>
              <p:cNvGrpSpPr/>
              <p:nvPr/>
            </p:nvGrpSpPr>
            <p:grpSpPr>
              <a:xfrm>
                <a:off x="-2837406" y="4540817"/>
                <a:ext cx="2334683" cy="2406802"/>
                <a:chOff x="153859" y="816687"/>
                <a:chExt cx="2958174" cy="2279671"/>
              </a:xfrm>
            </p:grpSpPr>
            <p:sp>
              <p:nvSpPr>
                <p:cNvPr id="1052" name="Rectangle 1051">
                  <a:extLst>
                    <a:ext uri="{FF2B5EF4-FFF2-40B4-BE49-F238E27FC236}">
                      <a16:creationId xmlns:a16="http://schemas.microsoft.com/office/drawing/2014/main" id="{7D60EDEB-2417-4CAE-ACF9-A5C26CC7DE60}"/>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3" name="Rectangle: Rounded Corners 1052">
                  <a:extLst>
                    <a:ext uri="{FF2B5EF4-FFF2-40B4-BE49-F238E27FC236}">
                      <a16:creationId xmlns:a16="http://schemas.microsoft.com/office/drawing/2014/main" id="{04DD0C2B-B5EA-45D4-91A5-5358995D83C9}"/>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4" name="Rectangle 1053">
                  <a:extLst>
                    <a:ext uri="{FF2B5EF4-FFF2-40B4-BE49-F238E27FC236}">
                      <a16:creationId xmlns:a16="http://schemas.microsoft.com/office/drawing/2014/main" id="{2DBB5823-BE45-47A9-A3AB-64161C04B5D5}"/>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5" name="Rectangle 1054">
                  <a:extLst>
                    <a:ext uri="{FF2B5EF4-FFF2-40B4-BE49-F238E27FC236}">
                      <a16:creationId xmlns:a16="http://schemas.microsoft.com/office/drawing/2014/main" id="{5702735E-892E-4E3A-80B6-6899EEAE1F84}"/>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6" name="Rectangle: Rounded Corners 1055">
                  <a:extLst>
                    <a:ext uri="{FF2B5EF4-FFF2-40B4-BE49-F238E27FC236}">
                      <a16:creationId xmlns:a16="http://schemas.microsoft.com/office/drawing/2014/main" id="{EBA5DF6D-F048-4BA2-8996-96F98F0420E3}"/>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7" name="Rectangle 1056">
                  <a:extLst>
                    <a:ext uri="{FF2B5EF4-FFF2-40B4-BE49-F238E27FC236}">
                      <a16:creationId xmlns:a16="http://schemas.microsoft.com/office/drawing/2014/main" id="{7A27A5BF-57C0-4061-BDE4-74715D4FD9DC}"/>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058" name="Group 1057">
                  <a:extLst>
                    <a:ext uri="{FF2B5EF4-FFF2-40B4-BE49-F238E27FC236}">
                      <a16:creationId xmlns:a16="http://schemas.microsoft.com/office/drawing/2014/main" id="{100A2E42-F094-4826-A9EC-B2F1ECEBFAD2}"/>
                    </a:ext>
                  </a:extLst>
                </p:cNvPr>
                <p:cNvGrpSpPr/>
                <p:nvPr/>
              </p:nvGrpSpPr>
              <p:grpSpPr>
                <a:xfrm>
                  <a:off x="444458" y="1682233"/>
                  <a:ext cx="1446463" cy="249805"/>
                  <a:chOff x="2748956" y="3502025"/>
                  <a:chExt cx="1660082" cy="283369"/>
                </a:xfrm>
              </p:grpSpPr>
              <p:sp>
                <p:nvSpPr>
                  <p:cNvPr id="1078" name="Rectangle 1077">
                    <a:extLst>
                      <a:ext uri="{FF2B5EF4-FFF2-40B4-BE49-F238E27FC236}">
                        <a16:creationId xmlns:a16="http://schemas.microsoft.com/office/drawing/2014/main" id="{996C11B3-3576-40B3-93E7-F80D95A2FD4D}"/>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9" name="Freeform: Shape 1078">
                    <a:extLst>
                      <a:ext uri="{FF2B5EF4-FFF2-40B4-BE49-F238E27FC236}">
                        <a16:creationId xmlns:a16="http://schemas.microsoft.com/office/drawing/2014/main" id="{540B5BA3-BE91-49EB-A9C2-3333658DB754}"/>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059" name="Group 1058">
                  <a:extLst>
                    <a:ext uri="{FF2B5EF4-FFF2-40B4-BE49-F238E27FC236}">
                      <a16:creationId xmlns:a16="http://schemas.microsoft.com/office/drawing/2014/main" id="{C67706E0-4EDB-411F-B7BB-EEB19E154959}"/>
                    </a:ext>
                  </a:extLst>
                </p:cNvPr>
                <p:cNvGrpSpPr/>
                <p:nvPr/>
              </p:nvGrpSpPr>
              <p:grpSpPr>
                <a:xfrm>
                  <a:off x="434988" y="2383951"/>
                  <a:ext cx="1446463" cy="249805"/>
                  <a:chOff x="2738087" y="4298027"/>
                  <a:chExt cx="1660082" cy="283369"/>
                </a:xfrm>
              </p:grpSpPr>
              <p:sp>
                <p:nvSpPr>
                  <p:cNvPr id="1076" name="Rectangle 1075">
                    <a:extLst>
                      <a:ext uri="{FF2B5EF4-FFF2-40B4-BE49-F238E27FC236}">
                        <a16:creationId xmlns:a16="http://schemas.microsoft.com/office/drawing/2014/main" id="{3E5B8ACF-3119-423B-874C-B1C8861F20C0}"/>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7" name="Freeform: Shape 1076">
                    <a:extLst>
                      <a:ext uri="{FF2B5EF4-FFF2-40B4-BE49-F238E27FC236}">
                        <a16:creationId xmlns:a16="http://schemas.microsoft.com/office/drawing/2014/main" id="{00B1F37B-ABC2-4982-9C24-327D90FCB22C}"/>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060" name="Connector: Elbow 1059">
                  <a:extLst>
                    <a:ext uri="{FF2B5EF4-FFF2-40B4-BE49-F238E27FC236}">
                      <a16:creationId xmlns:a16="http://schemas.microsoft.com/office/drawing/2014/main" id="{1DC41E3A-2932-4093-9DBF-C91B02B2E945}"/>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061" name="Oval 1060">
                  <a:extLst>
                    <a:ext uri="{FF2B5EF4-FFF2-40B4-BE49-F238E27FC236}">
                      <a16:creationId xmlns:a16="http://schemas.microsoft.com/office/drawing/2014/main" id="{0F160875-2AB2-4FC0-807B-13D8390CFA54}"/>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3" name="Rectangle 1062">
                  <a:extLst>
                    <a:ext uri="{FF2B5EF4-FFF2-40B4-BE49-F238E27FC236}">
                      <a16:creationId xmlns:a16="http://schemas.microsoft.com/office/drawing/2014/main" id="{A6653445-C029-4A2E-AA99-7E321CFB3F95}"/>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4" name="Oval 1063">
                  <a:extLst>
                    <a:ext uri="{FF2B5EF4-FFF2-40B4-BE49-F238E27FC236}">
                      <a16:creationId xmlns:a16="http://schemas.microsoft.com/office/drawing/2014/main" id="{EB5AA0B9-8227-4620-A257-08C5EC1CBEC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5" name="Oval 1064">
                  <a:extLst>
                    <a:ext uri="{FF2B5EF4-FFF2-40B4-BE49-F238E27FC236}">
                      <a16:creationId xmlns:a16="http://schemas.microsoft.com/office/drawing/2014/main" id="{CC182506-C600-4A3D-B7F6-88AE7DE56DF7}"/>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6" name="Oval 1065">
                  <a:extLst>
                    <a:ext uri="{FF2B5EF4-FFF2-40B4-BE49-F238E27FC236}">
                      <a16:creationId xmlns:a16="http://schemas.microsoft.com/office/drawing/2014/main" id="{3BFF6E3B-9D27-437C-BB6E-82224ADFEC00}"/>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7" name="Oval 1066">
                  <a:extLst>
                    <a:ext uri="{FF2B5EF4-FFF2-40B4-BE49-F238E27FC236}">
                      <a16:creationId xmlns:a16="http://schemas.microsoft.com/office/drawing/2014/main" id="{6E32CFA5-39FC-4B14-B402-CE8F95F6D503}"/>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8" name="Oval 1067">
                  <a:extLst>
                    <a:ext uri="{FF2B5EF4-FFF2-40B4-BE49-F238E27FC236}">
                      <a16:creationId xmlns:a16="http://schemas.microsoft.com/office/drawing/2014/main" id="{A605DDCC-83E0-4F7C-8F5B-4A2060729816}"/>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9" name="Oval 1068">
                  <a:extLst>
                    <a:ext uri="{FF2B5EF4-FFF2-40B4-BE49-F238E27FC236}">
                      <a16:creationId xmlns:a16="http://schemas.microsoft.com/office/drawing/2014/main" id="{9DC5919F-6733-4609-9FEB-55B8D473F9C4}"/>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0" name="Oval 1069">
                  <a:extLst>
                    <a:ext uri="{FF2B5EF4-FFF2-40B4-BE49-F238E27FC236}">
                      <a16:creationId xmlns:a16="http://schemas.microsoft.com/office/drawing/2014/main" id="{D7F0F09D-FAB2-4E63-8205-68BFF8B50ED7}"/>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1" name="Oval 1070">
                  <a:extLst>
                    <a:ext uri="{FF2B5EF4-FFF2-40B4-BE49-F238E27FC236}">
                      <a16:creationId xmlns:a16="http://schemas.microsoft.com/office/drawing/2014/main" id="{DC7D51D7-5E39-466D-A90B-64BD9C663874}"/>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2" name="Oval 1071">
                  <a:extLst>
                    <a:ext uri="{FF2B5EF4-FFF2-40B4-BE49-F238E27FC236}">
                      <a16:creationId xmlns:a16="http://schemas.microsoft.com/office/drawing/2014/main" id="{9B24A3BC-114F-43C6-9D83-DA6C386BB8DE}"/>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3" name="Oval 1072">
                  <a:extLst>
                    <a:ext uri="{FF2B5EF4-FFF2-40B4-BE49-F238E27FC236}">
                      <a16:creationId xmlns:a16="http://schemas.microsoft.com/office/drawing/2014/main" id="{E3DDF1E4-2313-4653-89B1-E93446AFD834}"/>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4" name="Oval 1073">
                  <a:extLst>
                    <a:ext uri="{FF2B5EF4-FFF2-40B4-BE49-F238E27FC236}">
                      <a16:creationId xmlns:a16="http://schemas.microsoft.com/office/drawing/2014/main" id="{34BFF643-591B-42B1-936B-9F6B3F2573C4}"/>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5" name="Rectangle: Rounded Corners 1074">
                  <a:extLst>
                    <a:ext uri="{FF2B5EF4-FFF2-40B4-BE49-F238E27FC236}">
                      <a16:creationId xmlns:a16="http://schemas.microsoft.com/office/drawing/2014/main" id="{31A122BD-75A6-44CB-AB07-084E2F1340B1}"/>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983" name="Group 982">
                <a:extLst>
                  <a:ext uri="{FF2B5EF4-FFF2-40B4-BE49-F238E27FC236}">
                    <a16:creationId xmlns:a16="http://schemas.microsoft.com/office/drawing/2014/main" id="{345797FE-9D60-49A7-800B-6B4460B6817A}"/>
                  </a:ext>
                </a:extLst>
              </p:cNvPr>
              <p:cNvGrpSpPr/>
              <p:nvPr/>
            </p:nvGrpSpPr>
            <p:grpSpPr>
              <a:xfrm>
                <a:off x="-2837406" y="2166852"/>
                <a:ext cx="2334683" cy="2406802"/>
                <a:chOff x="153859" y="816687"/>
                <a:chExt cx="2958174" cy="2279671"/>
              </a:xfrm>
            </p:grpSpPr>
            <p:sp>
              <p:nvSpPr>
                <p:cNvPr id="984" name="Rectangle 983">
                  <a:extLst>
                    <a:ext uri="{FF2B5EF4-FFF2-40B4-BE49-F238E27FC236}">
                      <a16:creationId xmlns:a16="http://schemas.microsoft.com/office/drawing/2014/main" id="{270032EF-1CC3-4E76-89AD-2C296B5F3FFE}"/>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85" name="Rectangle: Rounded Corners 984">
                  <a:extLst>
                    <a:ext uri="{FF2B5EF4-FFF2-40B4-BE49-F238E27FC236}">
                      <a16:creationId xmlns:a16="http://schemas.microsoft.com/office/drawing/2014/main" id="{FC6C1132-B923-4985-AF03-F10D25950B32}"/>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86" name="Rectangle 985">
                  <a:extLst>
                    <a:ext uri="{FF2B5EF4-FFF2-40B4-BE49-F238E27FC236}">
                      <a16:creationId xmlns:a16="http://schemas.microsoft.com/office/drawing/2014/main" id="{12B9D376-C734-4707-B61F-48F3114A0A5A}"/>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99" name="Rectangle 998">
                  <a:extLst>
                    <a:ext uri="{FF2B5EF4-FFF2-40B4-BE49-F238E27FC236}">
                      <a16:creationId xmlns:a16="http://schemas.microsoft.com/office/drawing/2014/main" id="{F2B8D6F2-D788-4FD3-AD00-E1FF65290D99}"/>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26" name="Rectangle: Rounded Corners 1025">
                  <a:extLst>
                    <a:ext uri="{FF2B5EF4-FFF2-40B4-BE49-F238E27FC236}">
                      <a16:creationId xmlns:a16="http://schemas.microsoft.com/office/drawing/2014/main" id="{57AA269E-BC7B-4DB9-B4FF-680ACB82D9EC}"/>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27" name="Rectangle 1026">
                  <a:extLst>
                    <a:ext uri="{FF2B5EF4-FFF2-40B4-BE49-F238E27FC236}">
                      <a16:creationId xmlns:a16="http://schemas.microsoft.com/office/drawing/2014/main" id="{4DE789E9-6CB9-4765-BFC6-6AE15F63387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028" name="Group 1027">
                  <a:extLst>
                    <a:ext uri="{FF2B5EF4-FFF2-40B4-BE49-F238E27FC236}">
                      <a16:creationId xmlns:a16="http://schemas.microsoft.com/office/drawing/2014/main" id="{CF11DFA9-18CA-40BE-B2A0-EFA5E07D0196}"/>
                    </a:ext>
                  </a:extLst>
                </p:cNvPr>
                <p:cNvGrpSpPr/>
                <p:nvPr/>
              </p:nvGrpSpPr>
              <p:grpSpPr>
                <a:xfrm>
                  <a:off x="444458" y="1682233"/>
                  <a:ext cx="1446463" cy="249805"/>
                  <a:chOff x="2748956" y="3502025"/>
                  <a:chExt cx="1660082" cy="283369"/>
                </a:xfrm>
              </p:grpSpPr>
              <p:sp>
                <p:nvSpPr>
                  <p:cNvPr id="1050" name="Rectangle 1049">
                    <a:extLst>
                      <a:ext uri="{FF2B5EF4-FFF2-40B4-BE49-F238E27FC236}">
                        <a16:creationId xmlns:a16="http://schemas.microsoft.com/office/drawing/2014/main" id="{BB00F810-3499-4203-AD69-207D813CD4CE}"/>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1" name="Freeform: Shape 1050">
                    <a:extLst>
                      <a:ext uri="{FF2B5EF4-FFF2-40B4-BE49-F238E27FC236}">
                        <a16:creationId xmlns:a16="http://schemas.microsoft.com/office/drawing/2014/main" id="{8E7225B8-B023-4160-9789-358BB66C8D38}"/>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029" name="Group 1028">
                  <a:extLst>
                    <a:ext uri="{FF2B5EF4-FFF2-40B4-BE49-F238E27FC236}">
                      <a16:creationId xmlns:a16="http://schemas.microsoft.com/office/drawing/2014/main" id="{D6465929-66CC-40B7-AA4B-5B26A686F352}"/>
                    </a:ext>
                  </a:extLst>
                </p:cNvPr>
                <p:cNvGrpSpPr/>
                <p:nvPr/>
              </p:nvGrpSpPr>
              <p:grpSpPr>
                <a:xfrm>
                  <a:off x="434988" y="2383951"/>
                  <a:ext cx="1446463" cy="249805"/>
                  <a:chOff x="2738087" y="4298027"/>
                  <a:chExt cx="1660082" cy="283369"/>
                </a:xfrm>
              </p:grpSpPr>
              <p:sp>
                <p:nvSpPr>
                  <p:cNvPr id="1048" name="Rectangle 1047">
                    <a:extLst>
                      <a:ext uri="{FF2B5EF4-FFF2-40B4-BE49-F238E27FC236}">
                        <a16:creationId xmlns:a16="http://schemas.microsoft.com/office/drawing/2014/main" id="{6B3000FC-0EB1-4FCB-93A1-467B707ED121}"/>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9" name="Freeform: Shape 1048">
                    <a:extLst>
                      <a:ext uri="{FF2B5EF4-FFF2-40B4-BE49-F238E27FC236}">
                        <a16:creationId xmlns:a16="http://schemas.microsoft.com/office/drawing/2014/main" id="{87B4F035-7A44-4F50-A40D-348D29F85D56}"/>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031" name="Connector: Elbow 1030">
                  <a:extLst>
                    <a:ext uri="{FF2B5EF4-FFF2-40B4-BE49-F238E27FC236}">
                      <a16:creationId xmlns:a16="http://schemas.microsoft.com/office/drawing/2014/main" id="{F2D2495C-5D15-4438-AABC-E73A9734CE6C}"/>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032" name="Oval 1031">
                  <a:extLst>
                    <a:ext uri="{FF2B5EF4-FFF2-40B4-BE49-F238E27FC236}">
                      <a16:creationId xmlns:a16="http://schemas.microsoft.com/office/drawing/2014/main" id="{45F6A55C-D9F6-4E8A-AEB1-7E8DD7C70A0A}"/>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3" name="Rectangle 1032">
                  <a:extLst>
                    <a:ext uri="{FF2B5EF4-FFF2-40B4-BE49-F238E27FC236}">
                      <a16:creationId xmlns:a16="http://schemas.microsoft.com/office/drawing/2014/main" id="{BCF604AC-349E-48AC-9230-4708FBE5899C}"/>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4" name="Oval 1033">
                  <a:extLst>
                    <a:ext uri="{FF2B5EF4-FFF2-40B4-BE49-F238E27FC236}">
                      <a16:creationId xmlns:a16="http://schemas.microsoft.com/office/drawing/2014/main" id="{212A77CC-AD12-4694-BC93-8357F74CE20A}"/>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5" name="Oval 1034">
                  <a:extLst>
                    <a:ext uri="{FF2B5EF4-FFF2-40B4-BE49-F238E27FC236}">
                      <a16:creationId xmlns:a16="http://schemas.microsoft.com/office/drawing/2014/main" id="{BB0771EC-C399-4941-B5E0-C90A9CCBD5BD}"/>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6" name="Oval 1035">
                  <a:extLst>
                    <a:ext uri="{FF2B5EF4-FFF2-40B4-BE49-F238E27FC236}">
                      <a16:creationId xmlns:a16="http://schemas.microsoft.com/office/drawing/2014/main" id="{CD5F82DE-D8F0-4BC0-A7FF-11250B35FA31}"/>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7" name="Oval 1036">
                  <a:extLst>
                    <a:ext uri="{FF2B5EF4-FFF2-40B4-BE49-F238E27FC236}">
                      <a16:creationId xmlns:a16="http://schemas.microsoft.com/office/drawing/2014/main" id="{5252F652-7C85-4799-93DB-92D618DB1469}"/>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39" name="Oval 1038">
                  <a:extLst>
                    <a:ext uri="{FF2B5EF4-FFF2-40B4-BE49-F238E27FC236}">
                      <a16:creationId xmlns:a16="http://schemas.microsoft.com/office/drawing/2014/main" id="{AA71075D-AB33-4AC5-82C2-002420382065}"/>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1" name="Oval 1040">
                  <a:extLst>
                    <a:ext uri="{FF2B5EF4-FFF2-40B4-BE49-F238E27FC236}">
                      <a16:creationId xmlns:a16="http://schemas.microsoft.com/office/drawing/2014/main" id="{8FDAD93B-085E-448D-83C3-7A9BFCBC0C27}"/>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2" name="Oval 1041">
                  <a:extLst>
                    <a:ext uri="{FF2B5EF4-FFF2-40B4-BE49-F238E27FC236}">
                      <a16:creationId xmlns:a16="http://schemas.microsoft.com/office/drawing/2014/main" id="{E3E43457-86E2-4B50-879E-D3F669A609FB}"/>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3" name="Oval 1042">
                  <a:extLst>
                    <a:ext uri="{FF2B5EF4-FFF2-40B4-BE49-F238E27FC236}">
                      <a16:creationId xmlns:a16="http://schemas.microsoft.com/office/drawing/2014/main" id="{20071B84-C7A3-4204-88F9-935281EA107E}"/>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4" name="Oval 1043">
                  <a:extLst>
                    <a:ext uri="{FF2B5EF4-FFF2-40B4-BE49-F238E27FC236}">
                      <a16:creationId xmlns:a16="http://schemas.microsoft.com/office/drawing/2014/main" id="{DB5DC3C8-5F82-4E51-90DF-42222209F8C5}"/>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5" name="Oval 1044">
                  <a:extLst>
                    <a:ext uri="{FF2B5EF4-FFF2-40B4-BE49-F238E27FC236}">
                      <a16:creationId xmlns:a16="http://schemas.microsoft.com/office/drawing/2014/main" id="{A2A183D0-99F9-4BC1-9E85-446A72669B49}"/>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6" name="Oval 1045">
                  <a:extLst>
                    <a:ext uri="{FF2B5EF4-FFF2-40B4-BE49-F238E27FC236}">
                      <a16:creationId xmlns:a16="http://schemas.microsoft.com/office/drawing/2014/main" id="{717AC755-0478-4047-BF6F-D9891EF74656}"/>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7" name="Rectangle: Rounded Corners 1046">
                  <a:extLst>
                    <a:ext uri="{FF2B5EF4-FFF2-40B4-BE49-F238E27FC236}">
                      <a16:creationId xmlns:a16="http://schemas.microsoft.com/office/drawing/2014/main" id="{1FFFE86B-FE6A-4004-96D1-5CFEDFF5ACAF}"/>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980" name="Rectangle 979">
              <a:extLst>
                <a:ext uri="{FF2B5EF4-FFF2-40B4-BE49-F238E27FC236}">
                  <a16:creationId xmlns:a16="http://schemas.microsoft.com/office/drawing/2014/main" id="{C069330D-C8F2-4FDD-9973-CDE733464895}"/>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1" name="Rectangle 980">
              <a:extLst>
                <a:ext uri="{FF2B5EF4-FFF2-40B4-BE49-F238E27FC236}">
                  <a16:creationId xmlns:a16="http://schemas.microsoft.com/office/drawing/2014/main" id="{4904E862-C1C3-4BBE-BEB4-3487827228D7}"/>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80" name="Group 1079">
            <a:extLst>
              <a:ext uri="{FF2B5EF4-FFF2-40B4-BE49-F238E27FC236}">
                <a16:creationId xmlns:a16="http://schemas.microsoft.com/office/drawing/2014/main" id="{245AD9AD-F4AF-4EEC-AABD-DFF3BC704E63}"/>
              </a:ext>
            </a:extLst>
          </p:cNvPr>
          <p:cNvGrpSpPr/>
          <p:nvPr/>
        </p:nvGrpSpPr>
        <p:grpSpPr>
          <a:xfrm>
            <a:off x="96255" y="540721"/>
            <a:ext cx="2334683" cy="5052076"/>
            <a:chOff x="96255" y="540721"/>
            <a:chExt cx="2334683" cy="5052076"/>
          </a:xfrm>
        </p:grpSpPr>
        <p:grpSp>
          <p:nvGrpSpPr>
            <p:cNvPr id="1081" name="Group 1080">
              <a:extLst>
                <a:ext uri="{FF2B5EF4-FFF2-40B4-BE49-F238E27FC236}">
                  <a16:creationId xmlns:a16="http://schemas.microsoft.com/office/drawing/2014/main" id="{8B93BCAD-1AC0-466A-82E6-57C5243746CB}"/>
                </a:ext>
              </a:extLst>
            </p:cNvPr>
            <p:cNvGrpSpPr/>
            <p:nvPr/>
          </p:nvGrpSpPr>
          <p:grpSpPr>
            <a:xfrm>
              <a:off x="96255" y="540721"/>
              <a:ext cx="2334683" cy="4780767"/>
              <a:chOff x="-2837406" y="2166852"/>
              <a:chExt cx="2334683" cy="4780767"/>
            </a:xfrm>
          </p:grpSpPr>
          <p:grpSp>
            <p:nvGrpSpPr>
              <p:cNvPr id="1084" name="Group 1083">
                <a:extLst>
                  <a:ext uri="{FF2B5EF4-FFF2-40B4-BE49-F238E27FC236}">
                    <a16:creationId xmlns:a16="http://schemas.microsoft.com/office/drawing/2014/main" id="{FB56C2B6-5767-47C4-9F2C-169E5BC2C210}"/>
                  </a:ext>
                </a:extLst>
              </p:cNvPr>
              <p:cNvGrpSpPr/>
              <p:nvPr/>
            </p:nvGrpSpPr>
            <p:grpSpPr>
              <a:xfrm>
                <a:off x="-2837406" y="4540817"/>
                <a:ext cx="2334683" cy="2406802"/>
                <a:chOff x="153859" y="816687"/>
                <a:chExt cx="2958174" cy="2279671"/>
              </a:xfrm>
            </p:grpSpPr>
            <p:sp>
              <p:nvSpPr>
                <p:cNvPr id="1755" name="Rectangle 1754">
                  <a:extLst>
                    <a:ext uri="{FF2B5EF4-FFF2-40B4-BE49-F238E27FC236}">
                      <a16:creationId xmlns:a16="http://schemas.microsoft.com/office/drawing/2014/main" id="{52B1CE94-5FD4-41B7-8D60-E31785C9037D}"/>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6" name="Rectangle: Rounded Corners 1755">
                  <a:extLst>
                    <a:ext uri="{FF2B5EF4-FFF2-40B4-BE49-F238E27FC236}">
                      <a16:creationId xmlns:a16="http://schemas.microsoft.com/office/drawing/2014/main" id="{4D2179DE-AB7D-46C6-AA17-FB2A1B60BFA5}"/>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7" name="Rectangle 1756">
                  <a:extLst>
                    <a:ext uri="{FF2B5EF4-FFF2-40B4-BE49-F238E27FC236}">
                      <a16:creationId xmlns:a16="http://schemas.microsoft.com/office/drawing/2014/main" id="{F031DA7D-AF79-407A-B24B-891B541640EC}"/>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8" name="Rectangle 1757">
                  <a:extLst>
                    <a:ext uri="{FF2B5EF4-FFF2-40B4-BE49-F238E27FC236}">
                      <a16:creationId xmlns:a16="http://schemas.microsoft.com/office/drawing/2014/main" id="{673AE363-9D7D-44C1-9862-C5104FB4C2B7}"/>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9" name="Rectangle: Rounded Corners 1758">
                  <a:extLst>
                    <a:ext uri="{FF2B5EF4-FFF2-40B4-BE49-F238E27FC236}">
                      <a16:creationId xmlns:a16="http://schemas.microsoft.com/office/drawing/2014/main" id="{0B8C0CBE-026B-490E-B290-C79390EB1F52}"/>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0" name="Rectangle 1759">
                  <a:extLst>
                    <a:ext uri="{FF2B5EF4-FFF2-40B4-BE49-F238E27FC236}">
                      <a16:creationId xmlns:a16="http://schemas.microsoft.com/office/drawing/2014/main" id="{A01C85D4-EFAF-4F4F-90CA-6205ABBCEC2A}"/>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761" name="Group 1760">
                  <a:extLst>
                    <a:ext uri="{FF2B5EF4-FFF2-40B4-BE49-F238E27FC236}">
                      <a16:creationId xmlns:a16="http://schemas.microsoft.com/office/drawing/2014/main" id="{39FE3264-09B4-45DE-81FF-6E1C8A9A872D}"/>
                    </a:ext>
                  </a:extLst>
                </p:cNvPr>
                <p:cNvGrpSpPr/>
                <p:nvPr/>
              </p:nvGrpSpPr>
              <p:grpSpPr>
                <a:xfrm>
                  <a:off x="444458" y="1682233"/>
                  <a:ext cx="1446463" cy="249805"/>
                  <a:chOff x="2748956" y="3502025"/>
                  <a:chExt cx="1660082" cy="283369"/>
                </a:xfrm>
              </p:grpSpPr>
              <p:sp>
                <p:nvSpPr>
                  <p:cNvPr id="1780" name="Rectangle 1779">
                    <a:extLst>
                      <a:ext uri="{FF2B5EF4-FFF2-40B4-BE49-F238E27FC236}">
                        <a16:creationId xmlns:a16="http://schemas.microsoft.com/office/drawing/2014/main" id="{948819D4-E4DE-4569-A56A-0580F6993D85}"/>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1" name="Freeform: Shape 1780">
                    <a:extLst>
                      <a:ext uri="{FF2B5EF4-FFF2-40B4-BE49-F238E27FC236}">
                        <a16:creationId xmlns:a16="http://schemas.microsoft.com/office/drawing/2014/main" id="{3EC20A7A-C0E6-46B7-BB26-C4DA6A12AA03}"/>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62" name="Group 1761">
                  <a:extLst>
                    <a:ext uri="{FF2B5EF4-FFF2-40B4-BE49-F238E27FC236}">
                      <a16:creationId xmlns:a16="http://schemas.microsoft.com/office/drawing/2014/main" id="{ECF6337A-8817-4573-B515-0AE36F703E5A}"/>
                    </a:ext>
                  </a:extLst>
                </p:cNvPr>
                <p:cNvGrpSpPr/>
                <p:nvPr/>
              </p:nvGrpSpPr>
              <p:grpSpPr>
                <a:xfrm>
                  <a:off x="434988" y="2383951"/>
                  <a:ext cx="1446463" cy="249805"/>
                  <a:chOff x="2738087" y="4298027"/>
                  <a:chExt cx="1660082" cy="283369"/>
                </a:xfrm>
              </p:grpSpPr>
              <p:sp>
                <p:nvSpPr>
                  <p:cNvPr id="1778" name="Rectangle 1777">
                    <a:extLst>
                      <a:ext uri="{FF2B5EF4-FFF2-40B4-BE49-F238E27FC236}">
                        <a16:creationId xmlns:a16="http://schemas.microsoft.com/office/drawing/2014/main" id="{A0316190-D091-46BB-AD13-D577F24EB034}"/>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9" name="Freeform: Shape 1778">
                    <a:extLst>
                      <a:ext uri="{FF2B5EF4-FFF2-40B4-BE49-F238E27FC236}">
                        <a16:creationId xmlns:a16="http://schemas.microsoft.com/office/drawing/2014/main" id="{EB31A9E0-7810-498F-902B-4B423F9FE2D7}"/>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763" name="Connector: Elbow 1762">
                  <a:extLst>
                    <a:ext uri="{FF2B5EF4-FFF2-40B4-BE49-F238E27FC236}">
                      <a16:creationId xmlns:a16="http://schemas.microsoft.com/office/drawing/2014/main" id="{4E10ACE5-515D-430A-A21A-4CAF00204690}"/>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764" name="Oval 1763">
                  <a:extLst>
                    <a:ext uri="{FF2B5EF4-FFF2-40B4-BE49-F238E27FC236}">
                      <a16:creationId xmlns:a16="http://schemas.microsoft.com/office/drawing/2014/main" id="{86531A6B-6B4D-4316-9B23-29DE6B7648AD}"/>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5" name="Rectangle 1764">
                  <a:extLst>
                    <a:ext uri="{FF2B5EF4-FFF2-40B4-BE49-F238E27FC236}">
                      <a16:creationId xmlns:a16="http://schemas.microsoft.com/office/drawing/2014/main" id="{BF73CA19-09F4-47D8-BC3B-DD70804F8D89}"/>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6" name="Oval 1765">
                  <a:extLst>
                    <a:ext uri="{FF2B5EF4-FFF2-40B4-BE49-F238E27FC236}">
                      <a16:creationId xmlns:a16="http://schemas.microsoft.com/office/drawing/2014/main" id="{4C7D030B-8E29-4486-90F9-9F5C02707E4C}"/>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7" name="Oval 1766">
                  <a:extLst>
                    <a:ext uri="{FF2B5EF4-FFF2-40B4-BE49-F238E27FC236}">
                      <a16:creationId xmlns:a16="http://schemas.microsoft.com/office/drawing/2014/main" id="{9AB28BEF-5483-4089-9CC8-CC6048483BF3}"/>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8" name="Oval 1767">
                  <a:extLst>
                    <a:ext uri="{FF2B5EF4-FFF2-40B4-BE49-F238E27FC236}">
                      <a16:creationId xmlns:a16="http://schemas.microsoft.com/office/drawing/2014/main" id="{C7D3CECB-BE40-4B62-BB29-9AA37673FE21}"/>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9" name="Oval 1768">
                  <a:extLst>
                    <a:ext uri="{FF2B5EF4-FFF2-40B4-BE49-F238E27FC236}">
                      <a16:creationId xmlns:a16="http://schemas.microsoft.com/office/drawing/2014/main" id="{61404421-6B07-48BA-9CB4-AF2A5389A470}"/>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0" name="Oval 1769">
                  <a:extLst>
                    <a:ext uri="{FF2B5EF4-FFF2-40B4-BE49-F238E27FC236}">
                      <a16:creationId xmlns:a16="http://schemas.microsoft.com/office/drawing/2014/main" id="{2B16AE86-84D4-4753-B655-18DA73D3AE33}"/>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1" name="Oval 1770">
                  <a:extLst>
                    <a:ext uri="{FF2B5EF4-FFF2-40B4-BE49-F238E27FC236}">
                      <a16:creationId xmlns:a16="http://schemas.microsoft.com/office/drawing/2014/main" id="{5C42DEB2-183E-4286-94E3-DC68763B5BA5}"/>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2" name="Oval 1771">
                  <a:extLst>
                    <a:ext uri="{FF2B5EF4-FFF2-40B4-BE49-F238E27FC236}">
                      <a16:creationId xmlns:a16="http://schemas.microsoft.com/office/drawing/2014/main" id="{2AAA5ACF-F95E-48C6-9D43-10BF2DB68BE3}"/>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3" name="Oval 1772">
                  <a:extLst>
                    <a:ext uri="{FF2B5EF4-FFF2-40B4-BE49-F238E27FC236}">
                      <a16:creationId xmlns:a16="http://schemas.microsoft.com/office/drawing/2014/main" id="{E345A5BF-4022-4A84-9BEB-EF5992A329CC}"/>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4" name="Oval 1773">
                  <a:extLst>
                    <a:ext uri="{FF2B5EF4-FFF2-40B4-BE49-F238E27FC236}">
                      <a16:creationId xmlns:a16="http://schemas.microsoft.com/office/drawing/2014/main" id="{9F8B7C76-7698-411A-9DE0-874D1BCD6EF6}"/>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5" name="Oval 1774">
                  <a:extLst>
                    <a:ext uri="{FF2B5EF4-FFF2-40B4-BE49-F238E27FC236}">
                      <a16:creationId xmlns:a16="http://schemas.microsoft.com/office/drawing/2014/main" id="{AA050CA6-E017-4E16-A5FF-22A8C789CAEA}"/>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6" name="Oval 1775">
                  <a:extLst>
                    <a:ext uri="{FF2B5EF4-FFF2-40B4-BE49-F238E27FC236}">
                      <a16:creationId xmlns:a16="http://schemas.microsoft.com/office/drawing/2014/main" id="{0EBB6F59-5310-428A-9C29-91E4A1DBC021}"/>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7" name="Rectangle: Rounded Corners 1776">
                  <a:extLst>
                    <a:ext uri="{FF2B5EF4-FFF2-40B4-BE49-F238E27FC236}">
                      <a16:creationId xmlns:a16="http://schemas.microsoft.com/office/drawing/2014/main" id="{A3B49496-5439-4762-917E-941B4017302C}"/>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1085" name="Group 1084">
                <a:extLst>
                  <a:ext uri="{FF2B5EF4-FFF2-40B4-BE49-F238E27FC236}">
                    <a16:creationId xmlns:a16="http://schemas.microsoft.com/office/drawing/2014/main" id="{3C977429-AA35-4ED5-9B2B-B2F2B2C6E518}"/>
                  </a:ext>
                </a:extLst>
              </p:cNvPr>
              <p:cNvGrpSpPr/>
              <p:nvPr/>
            </p:nvGrpSpPr>
            <p:grpSpPr>
              <a:xfrm>
                <a:off x="-2837406" y="2166852"/>
                <a:ext cx="2334683" cy="2406802"/>
                <a:chOff x="153859" y="816687"/>
                <a:chExt cx="2958174" cy="2279671"/>
              </a:xfrm>
            </p:grpSpPr>
            <p:sp>
              <p:nvSpPr>
                <p:cNvPr id="1086" name="Rectangle 1085">
                  <a:extLst>
                    <a:ext uri="{FF2B5EF4-FFF2-40B4-BE49-F238E27FC236}">
                      <a16:creationId xmlns:a16="http://schemas.microsoft.com/office/drawing/2014/main" id="{039ABF31-71D3-4542-99EB-F0616359D925}"/>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87" name="Rectangle: Rounded Corners 1086">
                  <a:extLst>
                    <a:ext uri="{FF2B5EF4-FFF2-40B4-BE49-F238E27FC236}">
                      <a16:creationId xmlns:a16="http://schemas.microsoft.com/office/drawing/2014/main" id="{DF86B87C-FE62-4193-810D-579D450AC24E}"/>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88" name="Rectangle 1087">
                  <a:extLst>
                    <a:ext uri="{FF2B5EF4-FFF2-40B4-BE49-F238E27FC236}">
                      <a16:creationId xmlns:a16="http://schemas.microsoft.com/office/drawing/2014/main" id="{74495877-2081-43B0-A566-C6B98A1E9A1F}"/>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89" name="Rectangle 1088">
                  <a:extLst>
                    <a:ext uri="{FF2B5EF4-FFF2-40B4-BE49-F238E27FC236}">
                      <a16:creationId xmlns:a16="http://schemas.microsoft.com/office/drawing/2014/main" id="{7733D9A7-45A6-4B8A-A8C5-92B5BAC228D4}"/>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90" name="Rectangle: Rounded Corners 1089">
                  <a:extLst>
                    <a:ext uri="{FF2B5EF4-FFF2-40B4-BE49-F238E27FC236}">
                      <a16:creationId xmlns:a16="http://schemas.microsoft.com/office/drawing/2014/main" id="{2F52A4B3-0BC2-4374-87D3-0432D688A2F8}"/>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91" name="Rectangle 1090">
                  <a:extLst>
                    <a:ext uri="{FF2B5EF4-FFF2-40B4-BE49-F238E27FC236}">
                      <a16:creationId xmlns:a16="http://schemas.microsoft.com/office/drawing/2014/main" id="{9F855CE3-9CE6-44B5-81FD-FFC9DF692869}"/>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092" name="Group 1091">
                  <a:extLst>
                    <a:ext uri="{FF2B5EF4-FFF2-40B4-BE49-F238E27FC236}">
                      <a16:creationId xmlns:a16="http://schemas.microsoft.com/office/drawing/2014/main" id="{537E8F6D-DC72-4D6F-A78F-CB530DFDB3D7}"/>
                    </a:ext>
                  </a:extLst>
                </p:cNvPr>
                <p:cNvGrpSpPr/>
                <p:nvPr/>
              </p:nvGrpSpPr>
              <p:grpSpPr>
                <a:xfrm>
                  <a:off x="444458" y="1682233"/>
                  <a:ext cx="1446463" cy="249805"/>
                  <a:chOff x="2748956" y="3502025"/>
                  <a:chExt cx="1660082" cy="283369"/>
                </a:xfrm>
              </p:grpSpPr>
              <p:sp>
                <p:nvSpPr>
                  <p:cNvPr id="1753" name="Rectangle 1752">
                    <a:extLst>
                      <a:ext uri="{FF2B5EF4-FFF2-40B4-BE49-F238E27FC236}">
                        <a16:creationId xmlns:a16="http://schemas.microsoft.com/office/drawing/2014/main" id="{E9FD9CE2-ADD8-45F0-89FC-EA4B3F6803F8}"/>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4" name="Freeform: Shape 1753">
                    <a:extLst>
                      <a:ext uri="{FF2B5EF4-FFF2-40B4-BE49-F238E27FC236}">
                        <a16:creationId xmlns:a16="http://schemas.microsoft.com/office/drawing/2014/main" id="{B748D7D6-0F2D-4648-B89B-D530EE2B220C}"/>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093" name="Group 1092">
                  <a:extLst>
                    <a:ext uri="{FF2B5EF4-FFF2-40B4-BE49-F238E27FC236}">
                      <a16:creationId xmlns:a16="http://schemas.microsoft.com/office/drawing/2014/main" id="{7BDA58BE-087D-4BA0-9A88-71289855EBDC}"/>
                    </a:ext>
                  </a:extLst>
                </p:cNvPr>
                <p:cNvGrpSpPr/>
                <p:nvPr/>
              </p:nvGrpSpPr>
              <p:grpSpPr>
                <a:xfrm>
                  <a:off x="434988" y="2383951"/>
                  <a:ext cx="1446463" cy="249805"/>
                  <a:chOff x="2738087" y="4298027"/>
                  <a:chExt cx="1660082" cy="283369"/>
                </a:xfrm>
              </p:grpSpPr>
              <p:sp>
                <p:nvSpPr>
                  <p:cNvPr id="1751" name="Rectangle 1750">
                    <a:extLst>
                      <a:ext uri="{FF2B5EF4-FFF2-40B4-BE49-F238E27FC236}">
                        <a16:creationId xmlns:a16="http://schemas.microsoft.com/office/drawing/2014/main" id="{B228C297-3F4B-47CB-B890-FEC02DD252B2}"/>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2" name="Freeform: Shape 1751">
                    <a:extLst>
                      <a:ext uri="{FF2B5EF4-FFF2-40B4-BE49-F238E27FC236}">
                        <a16:creationId xmlns:a16="http://schemas.microsoft.com/office/drawing/2014/main" id="{A348BC4E-7F62-4C49-AA8B-EDC07A2971CA}"/>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094" name="Connector: Elbow 1093">
                  <a:extLst>
                    <a:ext uri="{FF2B5EF4-FFF2-40B4-BE49-F238E27FC236}">
                      <a16:creationId xmlns:a16="http://schemas.microsoft.com/office/drawing/2014/main" id="{5F4EB1D1-CF1B-4275-B5C3-219CDEC39191}"/>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141" name="Oval 1140">
                  <a:extLst>
                    <a:ext uri="{FF2B5EF4-FFF2-40B4-BE49-F238E27FC236}">
                      <a16:creationId xmlns:a16="http://schemas.microsoft.com/office/drawing/2014/main" id="{C585076F-3E81-4B2D-95E9-4729356366D9}"/>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44" name="Rectangle 1143">
                  <a:extLst>
                    <a:ext uri="{FF2B5EF4-FFF2-40B4-BE49-F238E27FC236}">
                      <a16:creationId xmlns:a16="http://schemas.microsoft.com/office/drawing/2014/main" id="{E07A0167-AC43-4125-9F46-18FE63019C3B}"/>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45" name="Oval 1144">
                  <a:extLst>
                    <a:ext uri="{FF2B5EF4-FFF2-40B4-BE49-F238E27FC236}">
                      <a16:creationId xmlns:a16="http://schemas.microsoft.com/office/drawing/2014/main" id="{C840D9D1-6BAA-41F8-8236-3F29E96DF303}"/>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46" name="Oval 1145">
                  <a:extLst>
                    <a:ext uri="{FF2B5EF4-FFF2-40B4-BE49-F238E27FC236}">
                      <a16:creationId xmlns:a16="http://schemas.microsoft.com/office/drawing/2014/main" id="{E6DFBD1B-90F5-4313-A840-8C4A64B12202}"/>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47" name="Oval 1146">
                  <a:extLst>
                    <a:ext uri="{FF2B5EF4-FFF2-40B4-BE49-F238E27FC236}">
                      <a16:creationId xmlns:a16="http://schemas.microsoft.com/office/drawing/2014/main" id="{CD54F910-C454-433A-808C-11811E0660E0}"/>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2" name="Oval 1741">
                  <a:extLst>
                    <a:ext uri="{FF2B5EF4-FFF2-40B4-BE49-F238E27FC236}">
                      <a16:creationId xmlns:a16="http://schemas.microsoft.com/office/drawing/2014/main" id="{6CCE4E43-F93F-4D54-8FEF-F3EC678EBFEC}"/>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3" name="Oval 1742">
                  <a:extLst>
                    <a:ext uri="{FF2B5EF4-FFF2-40B4-BE49-F238E27FC236}">
                      <a16:creationId xmlns:a16="http://schemas.microsoft.com/office/drawing/2014/main" id="{6C4D0198-5DF4-4089-8084-676E9824A582}"/>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4" name="Oval 1743">
                  <a:extLst>
                    <a:ext uri="{FF2B5EF4-FFF2-40B4-BE49-F238E27FC236}">
                      <a16:creationId xmlns:a16="http://schemas.microsoft.com/office/drawing/2014/main" id="{41FDDB09-4B74-4112-945A-8D4F95E35AC2}"/>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5" name="Oval 1744">
                  <a:extLst>
                    <a:ext uri="{FF2B5EF4-FFF2-40B4-BE49-F238E27FC236}">
                      <a16:creationId xmlns:a16="http://schemas.microsoft.com/office/drawing/2014/main" id="{80EA6ABC-B17D-4555-AC2C-1DB7E879208C}"/>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6" name="Oval 1745">
                  <a:extLst>
                    <a:ext uri="{FF2B5EF4-FFF2-40B4-BE49-F238E27FC236}">
                      <a16:creationId xmlns:a16="http://schemas.microsoft.com/office/drawing/2014/main" id="{7F0CA75E-55E0-4278-B862-228CAA531318}"/>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7" name="Oval 1746">
                  <a:extLst>
                    <a:ext uri="{FF2B5EF4-FFF2-40B4-BE49-F238E27FC236}">
                      <a16:creationId xmlns:a16="http://schemas.microsoft.com/office/drawing/2014/main" id="{DF05CFDE-9F26-4EBF-97C7-DE84F0BD0CC8}"/>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8" name="Oval 1747">
                  <a:extLst>
                    <a:ext uri="{FF2B5EF4-FFF2-40B4-BE49-F238E27FC236}">
                      <a16:creationId xmlns:a16="http://schemas.microsoft.com/office/drawing/2014/main" id="{946F95EC-B97E-4800-9601-3490289042B5}"/>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9" name="Oval 1748">
                  <a:extLst>
                    <a:ext uri="{FF2B5EF4-FFF2-40B4-BE49-F238E27FC236}">
                      <a16:creationId xmlns:a16="http://schemas.microsoft.com/office/drawing/2014/main" id="{A30C68EE-1619-429C-A85A-7D1423D5E476}"/>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0" name="Rectangle: Rounded Corners 1749">
                  <a:extLst>
                    <a:ext uri="{FF2B5EF4-FFF2-40B4-BE49-F238E27FC236}">
                      <a16:creationId xmlns:a16="http://schemas.microsoft.com/office/drawing/2014/main" id="{59C89A9E-CC5B-42D4-8058-6A02254B22D8}"/>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1082" name="Rectangle 1081">
              <a:extLst>
                <a:ext uri="{FF2B5EF4-FFF2-40B4-BE49-F238E27FC236}">
                  <a16:creationId xmlns:a16="http://schemas.microsoft.com/office/drawing/2014/main" id="{822978BE-9149-4F4C-9931-799356A6E475}"/>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83" name="Rectangle 1082">
              <a:extLst>
                <a:ext uri="{FF2B5EF4-FFF2-40B4-BE49-F238E27FC236}">
                  <a16:creationId xmlns:a16="http://schemas.microsoft.com/office/drawing/2014/main" id="{1A316680-5DD4-4A63-AC2C-D9AB010CEB3B}"/>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56" name="Group 55">
            <a:extLst>
              <a:ext uri="{FF2B5EF4-FFF2-40B4-BE49-F238E27FC236}">
                <a16:creationId xmlns:a16="http://schemas.microsoft.com/office/drawing/2014/main" id="{0F3B7E22-4CAE-4773-BBC1-32BFBBC59521}"/>
              </a:ext>
            </a:extLst>
          </p:cNvPr>
          <p:cNvGrpSpPr/>
          <p:nvPr/>
        </p:nvGrpSpPr>
        <p:grpSpPr>
          <a:xfrm>
            <a:off x="4858734" y="-144463"/>
            <a:ext cx="4293434" cy="3073427"/>
            <a:chOff x="4858734" y="-144463"/>
            <a:chExt cx="4293434" cy="3073427"/>
          </a:xfrm>
        </p:grpSpPr>
        <p:sp>
          <p:nvSpPr>
            <p:cNvPr id="3343" name="Freeform: Shape 3342">
              <a:extLst>
                <a:ext uri="{FF2B5EF4-FFF2-40B4-BE49-F238E27FC236}">
                  <a16:creationId xmlns:a16="http://schemas.microsoft.com/office/drawing/2014/main" id="{E715FA11-806C-412F-9B1B-DDDFC621B963}"/>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a:extLst>
                <a:ext uri="{FF2B5EF4-FFF2-40B4-BE49-F238E27FC236}">
                  <a16:creationId xmlns:a16="http://schemas.microsoft.com/office/drawing/2014/main" id="{AB81849D-8C3E-422E-9CBC-BFEE797E1976}"/>
                </a:ext>
              </a:extLst>
            </p:cNvPr>
            <p:cNvGrpSpPr/>
            <p:nvPr/>
          </p:nvGrpSpPr>
          <p:grpSpPr>
            <a:xfrm>
              <a:off x="4858734" y="-144463"/>
              <a:ext cx="4293434" cy="2157896"/>
              <a:chOff x="305793" y="-144463"/>
              <a:chExt cx="4293434" cy="2157896"/>
            </a:xfrm>
          </p:grpSpPr>
          <p:grpSp>
            <p:nvGrpSpPr>
              <p:cNvPr id="3345" name="Group 3344">
                <a:extLst>
                  <a:ext uri="{FF2B5EF4-FFF2-40B4-BE49-F238E27FC236}">
                    <a16:creationId xmlns:a16="http://schemas.microsoft.com/office/drawing/2014/main" id="{4B33BF05-1401-4CD6-BF52-CC17124F659C}"/>
                  </a:ext>
                </a:extLst>
              </p:cNvPr>
              <p:cNvGrpSpPr/>
              <p:nvPr/>
            </p:nvGrpSpPr>
            <p:grpSpPr>
              <a:xfrm>
                <a:off x="360462" y="447671"/>
                <a:ext cx="312266" cy="1110897"/>
                <a:chOff x="248721" y="265898"/>
                <a:chExt cx="463216" cy="1465240"/>
              </a:xfrm>
            </p:grpSpPr>
            <p:sp>
              <p:nvSpPr>
                <p:cNvPr id="3346" name="Rectangle 3345">
                  <a:extLst>
                    <a:ext uri="{FF2B5EF4-FFF2-40B4-BE49-F238E27FC236}">
                      <a16:creationId xmlns:a16="http://schemas.microsoft.com/office/drawing/2014/main" id="{BB3D596A-8F75-4BC4-B094-D392FB0DB0F0}"/>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7" name="Rectangle: Rounded Corners 81">
                  <a:extLst>
                    <a:ext uri="{FF2B5EF4-FFF2-40B4-BE49-F238E27FC236}">
                      <a16:creationId xmlns:a16="http://schemas.microsoft.com/office/drawing/2014/main" id="{DE8E2ED1-C92D-480F-8415-A24A8A4C2331}"/>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8" name="Rectangle: Rounded Corners 82">
                  <a:extLst>
                    <a:ext uri="{FF2B5EF4-FFF2-40B4-BE49-F238E27FC236}">
                      <a16:creationId xmlns:a16="http://schemas.microsoft.com/office/drawing/2014/main" id="{EFE33606-035B-482E-A251-E8B344D9E359}"/>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349" name="Group 3348">
                  <a:extLst>
                    <a:ext uri="{FF2B5EF4-FFF2-40B4-BE49-F238E27FC236}">
                      <a16:creationId xmlns:a16="http://schemas.microsoft.com/office/drawing/2014/main" id="{9918C23D-1659-4B37-9E42-D703B0746058}"/>
                    </a:ext>
                  </a:extLst>
                </p:cNvPr>
                <p:cNvGrpSpPr/>
                <p:nvPr/>
              </p:nvGrpSpPr>
              <p:grpSpPr>
                <a:xfrm>
                  <a:off x="248721" y="1267923"/>
                  <a:ext cx="463216" cy="463215"/>
                  <a:chOff x="6731455" y="981637"/>
                  <a:chExt cx="666750" cy="666750"/>
                </a:xfrm>
              </p:grpSpPr>
              <p:sp>
                <p:nvSpPr>
                  <p:cNvPr id="3350" name="Oval 3349">
                    <a:extLst>
                      <a:ext uri="{FF2B5EF4-FFF2-40B4-BE49-F238E27FC236}">
                        <a16:creationId xmlns:a16="http://schemas.microsoft.com/office/drawing/2014/main" id="{84D5D086-364A-42ED-9604-029CBD892279}"/>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1" name="Oval 3350">
                    <a:extLst>
                      <a:ext uri="{FF2B5EF4-FFF2-40B4-BE49-F238E27FC236}">
                        <a16:creationId xmlns:a16="http://schemas.microsoft.com/office/drawing/2014/main" id="{EDA88B5B-C56F-4F46-9489-133586BFE78D}"/>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2" name="Oval 3351">
                    <a:extLst>
                      <a:ext uri="{FF2B5EF4-FFF2-40B4-BE49-F238E27FC236}">
                        <a16:creationId xmlns:a16="http://schemas.microsoft.com/office/drawing/2014/main" id="{253721B4-DE63-42CD-9F7B-98EDCF5B7D8E}"/>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3" name="Oval 3352">
                    <a:extLst>
                      <a:ext uri="{FF2B5EF4-FFF2-40B4-BE49-F238E27FC236}">
                        <a16:creationId xmlns:a16="http://schemas.microsoft.com/office/drawing/2014/main" id="{DD565971-84D6-4CE5-B37A-C48997BEA58B}"/>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4" name="Oval 3353">
                    <a:extLst>
                      <a:ext uri="{FF2B5EF4-FFF2-40B4-BE49-F238E27FC236}">
                        <a16:creationId xmlns:a16="http://schemas.microsoft.com/office/drawing/2014/main" id="{DF3E722A-2600-4CA7-B7DA-E1D512F91EA9}"/>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5" name="Oval 3354">
                    <a:extLst>
                      <a:ext uri="{FF2B5EF4-FFF2-40B4-BE49-F238E27FC236}">
                        <a16:creationId xmlns:a16="http://schemas.microsoft.com/office/drawing/2014/main" id="{B45D1B64-4218-4B3F-9F8D-4A16CEBA2FA9}"/>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56" name="Oval 3355">
                    <a:extLst>
                      <a:ext uri="{FF2B5EF4-FFF2-40B4-BE49-F238E27FC236}">
                        <a16:creationId xmlns:a16="http://schemas.microsoft.com/office/drawing/2014/main" id="{753F4EFC-A3A4-4444-B511-BEDC240E5D11}"/>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7" name="Oval 3356">
                    <a:extLst>
                      <a:ext uri="{FF2B5EF4-FFF2-40B4-BE49-F238E27FC236}">
                        <a16:creationId xmlns:a16="http://schemas.microsoft.com/office/drawing/2014/main" id="{A21C0DBF-28B0-4C70-BA91-EC4F1ED4E6D8}"/>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8" name="Oval 3357">
                    <a:extLst>
                      <a:ext uri="{FF2B5EF4-FFF2-40B4-BE49-F238E27FC236}">
                        <a16:creationId xmlns:a16="http://schemas.microsoft.com/office/drawing/2014/main" id="{A1A6DF1C-6935-416F-AC3A-F11FF1CB2BE7}"/>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9" name="Oval 3358">
                    <a:extLst>
                      <a:ext uri="{FF2B5EF4-FFF2-40B4-BE49-F238E27FC236}">
                        <a16:creationId xmlns:a16="http://schemas.microsoft.com/office/drawing/2014/main" id="{D7AEFDB4-85FB-420B-BFCE-90254AE094C7}"/>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0" name="Oval 3359">
                    <a:extLst>
                      <a:ext uri="{FF2B5EF4-FFF2-40B4-BE49-F238E27FC236}">
                        <a16:creationId xmlns:a16="http://schemas.microsoft.com/office/drawing/2014/main" id="{0F5BDE79-D2D8-4737-86DF-27B060E50027}"/>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1" name="Oval 3360">
                    <a:extLst>
                      <a:ext uri="{FF2B5EF4-FFF2-40B4-BE49-F238E27FC236}">
                        <a16:creationId xmlns:a16="http://schemas.microsoft.com/office/drawing/2014/main" id="{4BA63BB9-41ED-480A-8109-E322FD0D30A8}"/>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2" name="Oval 3361">
                    <a:extLst>
                      <a:ext uri="{FF2B5EF4-FFF2-40B4-BE49-F238E27FC236}">
                        <a16:creationId xmlns:a16="http://schemas.microsoft.com/office/drawing/2014/main" id="{C80DBCD1-B223-4091-A740-77493ED1F92E}"/>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3" name="Oval 3362">
                    <a:extLst>
                      <a:ext uri="{FF2B5EF4-FFF2-40B4-BE49-F238E27FC236}">
                        <a16:creationId xmlns:a16="http://schemas.microsoft.com/office/drawing/2014/main" id="{4F6413FD-2BFA-4740-8AD8-F4FC238F09F7}"/>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4" name="Oval 3363">
                    <a:extLst>
                      <a:ext uri="{FF2B5EF4-FFF2-40B4-BE49-F238E27FC236}">
                        <a16:creationId xmlns:a16="http://schemas.microsoft.com/office/drawing/2014/main" id="{A0261AC3-7A8A-4E32-A422-089BF882A1BC}"/>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5" name="Oval 3364">
                    <a:extLst>
                      <a:ext uri="{FF2B5EF4-FFF2-40B4-BE49-F238E27FC236}">
                        <a16:creationId xmlns:a16="http://schemas.microsoft.com/office/drawing/2014/main" id="{A623D8CB-2BC1-43FB-836C-B019534988A7}"/>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6" name="Oval 3365">
                    <a:extLst>
                      <a:ext uri="{FF2B5EF4-FFF2-40B4-BE49-F238E27FC236}">
                        <a16:creationId xmlns:a16="http://schemas.microsoft.com/office/drawing/2014/main" id="{9B75C151-30FE-4ED2-8A84-D65E1124CB97}"/>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7" name="Oval 3366">
                    <a:extLst>
                      <a:ext uri="{FF2B5EF4-FFF2-40B4-BE49-F238E27FC236}">
                        <a16:creationId xmlns:a16="http://schemas.microsoft.com/office/drawing/2014/main" id="{CDDF4853-4ECA-49C3-AA11-AC03D13E97C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8" name="Oval 3367">
                    <a:extLst>
                      <a:ext uri="{FF2B5EF4-FFF2-40B4-BE49-F238E27FC236}">
                        <a16:creationId xmlns:a16="http://schemas.microsoft.com/office/drawing/2014/main" id="{E323712B-CD5F-400C-B06C-818075032079}"/>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9" name="Oval 3368">
                    <a:extLst>
                      <a:ext uri="{FF2B5EF4-FFF2-40B4-BE49-F238E27FC236}">
                        <a16:creationId xmlns:a16="http://schemas.microsoft.com/office/drawing/2014/main" id="{A437444B-505B-41FC-A92D-1B234BD3F40A}"/>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0" name="Oval 3369">
                    <a:extLst>
                      <a:ext uri="{FF2B5EF4-FFF2-40B4-BE49-F238E27FC236}">
                        <a16:creationId xmlns:a16="http://schemas.microsoft.com/office/drawing/2014/main" id="{166DE20B-4CBE-4D91-B049-EE17EA6747F3}"/>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1" name="Oval 3370">
                    <a:extLst>
                      <a:ext uri="{FF2B5EF4-FFF2-40B4-BE49-F238E27FC236}">
                        <a16:creationId xmlns:a16="http://schemas.microsoft.com/office/drawing/2014/main" id="{E5E95EA2-564B-4C0E-8C83-AD16AEF1B3E2}"/>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72" name="Oval 3371">
                    <a:extLst>
                      <a:ext uri="{FF2B5EF4-FFF2-40B4-BE49-F238E27FC236}">
                        <a16:creationId xmlns:a16="http://schemas.microsoft.com/office/drawing/2014/main" id="{4A3BB072-BCA8-4255-94EF-A4C240F833BE}"/>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3" name="Oval 3372">
                    <a:extLst>
                      <a:ext uri="{FF2B5EF4-FFF2-40B4-BE49-F238E27FC236}">
                        <a16:creationId xmlns:a16="http://schemas.microsoft.com/office/drawing/2014/main" id="{FD475CF3-C172-43A0-A256-2D5ACC9AEA9E}"/>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4" name="Oval 3373">
                    <a:extLst>
                      <a:ext uri="{FF2B5EF4-FFF2-40B4-BE49-F238E27FC236}">
                        <a16:creationId xmlns:a16="http://schemas.microsoft.com/office/drawing/2014/main" id="{CF36E6E9-AE46-41D3-A973-6DCECE6EC51A}"/>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5" name="Oval 3374">
                    <a:extLst>
                      <a:ext uri="{FF2B5EF4-FFF2-40B4-BE49-F238E27FC236}">
                        <a16:creationId xmlns:a16="http://schemas.microsoft.com/office/drawing/2014/main" id="{FBFF4543-5B0D-4255-A86B-CDEE6E1906E3}"/>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6" name="Oval 3375">
                    <a:extLst>
                      <a:ext uri="{FF2B5EF4-FFF2-40B4-BE49-F238E27FC236}">
                        <a16:creationId xmlns:a16="http://schemas.microsoft.com/office/drawing/2014/main" id="{F76E95F2-4869-4A05-B50D-C986329A251D}"/>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7" name="Oval 3376">
                    <a:extLst>
                      <a:ext uri="{FF2B5EF4-FFF2-40B4-BE49-F238E27FC236}">
                        <a16:creationId xmlns:a16="http://schemas.microsoft.com/office/drawing/2014/main" id="{B25BBAF9-41BE-44F9-B76B-3E4959AC8B13}"/>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8" name="Oval 3377">
                    <a:extLst>
                      <a:ext uri="{FF2B5EF4-FFF2-40B4-BE49-F238E27FC236}">
                        <a16:creationId xmlns:a16="http://schemas.microsoft.com/office/drawing/2014/main" id="{0B27C064-D8BD-43B6-8E71-6996DABF9FD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9" name="Oval 3378">
                    <a:extLst>
                      <a:ext uri="{FF2B5EF4-FFF2-40B4-BE49-F238E27FC236}">
                        <a16:creationId xmlns:a16="http://schemas.microsoft.com/office/drawing/2014/main" id="{F4278AD1-DC8C-4D96-9D51-A2C32A8BB739}"/>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0" name="Oval 3379">
                    <a:extLst>
                      <a:ext uri="{FF2B5EF4-FFF2-40B4-BE49-F238E27FC236}">
                        <a16:creationId xmlns:a16="http://schemas.microsoft.com/office/drawing/2014/main" id="{087C47C2-8A5E-4C42-B7FA-92FE667B14CE}"/>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1" name="Oval 3380">
                    <a:extLst>
                      <a:ext uri="{FF2B5EF4-FFF2-40B4-BE49-F238E27FC236}">
                        <a16:creationId xmlns:a16="http://schemas.microsoft.com/office/drawing/2014/main" id="{03880957-BFB7-41E1-885B-A41DD96D2A2F}"/>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382" name="Group 3381">
                <a:extLst>
                  <a:ext uri="{FF2B5EF4-FFF2-40B4-BE49-F238E27FC236}">
                    <a16:creationId xmlns:a16="http://schemas.microsoft.com/office/drawing/2014/main" id="{07D76E83-228F-49C0-A6AE-0197111F17C9}"/>
                  </a:ext>
                </a:extLst>
              </p:cNvPr>
              <p:cNvGrpSpPr/>
              <p:nvPr/>
            </p:nvGrpSpPr>
            <p:grpSpPr>
              <a:xfrm>
                <a:off x="878677" y="443140"/>
                <a:ext cx="259603" cy="1186862"/>
                <a:chOff x="1572281" y="324733"/>
                <a:chExt cx="583896" cy="2373562"/>
              </a:xfrm>
            </p:grpSpPr>
            <p:sp>
              <p:nvSpPr>
                <p:cNvPr id="3383" name="Rectangle 3382">
                  <a:extLst>
                    <a:ext uri="{FF2B5EF4-FFF2-40B4-BE49-F238E27FC236}">
                      <a16:creationId xmlns:a16="http://schemas.microsoft.com/office/drawing/2014/main" id="{A7CDD656-7BC1-423D-AFA7-D9F42F1B88B9}"/>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4" name="Rectangle: Rounded Corners 121">
                  <a:extLst>
                    <a:ext uri="{FF2B5EF4-FFF2-40B4-BE49-F238E27FC236}">
                      <a16:creationId xmlns:a16="http://schemas.microsoft.com/office/drawing/2014/main" id="{626773F7-37CE-4A2A-A6ED-660CAC0BAB0D}"/>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5" name="Rectangle: Rounded Corners 122">
                  <a:extLst>
                    <a:ext uri="{FF2B5EF4-FFF2-40B4-BE49-F238E27FC236}">
                      <a16:creationId xmlns:a16="http://schemas.microsoft.com/office/drawing/2014/main" id="{261216CF-6946-4214-A356-1369D3C8B00A}"/>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6" name="Oval 26">
                  <a:extLst>
                    <a:ext uri="{FF2B5EF4-FFF2-40B4-BE49-F238E27FC236}">
                      <a16:creationId xmlns:a16="http://schemas.microsoft.com/office/drawing/2014/main" id="{7009619F-FB8B-456E-B3BD-1D94B50C6C0C}"/>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87" name="Group 3386">
                <a:extLst>
                  <a:ext uri="{FF2B5EF4-FFF2-40B4-BE49-F238E27FC236}">
                    <a16:creationId xmlns:a16="http://schemas.microsoft.com/office/drawing/2014/main" id="{0D091770-1F92-4D2A-ACD0-62AF8DAFD23B}"/>
                  </a:ext>
                </a:extLst>
              </p:cNvPr>
              <p:cNvGrpSpPr/>
              <p:nvPr/>
            </p:nvGrpSpPr>
            <p:grpSpPr>
              <a:xfrm>
                <a:off x="1327746" y="425711"/>
                <a:ext cx="592292" cy="1209291"/>
                <a:chOff x="2654110" y="646170"/>
                <a:chExt cx="1233062" cy="2238492"/>
              </a:xfrm>
            </p:grpSpPr>
            <p:sp>
              <p:nvSpPr>
                <p:cNvPr id="3388" name="Rectangle: Rounded Corners 61">
                  <a:extLst>
                    <a:ext uri="{FF2B5EF4-FFF2-40B4-BE49-F238E27FC236}">
                      <a16:creationId xmlns:a16="http://schemas.microsoft.com/office/drawing/2014/main" id="{93BBD473-EB11-4C25-B685-63B5AAA0847F}"/>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9" name="Rectangle: Rounded Corners 61">
                  <a:extLst>
                    <a:ext uri="{FF2B5EF4-FFF2-40B4-BE49-F238E27FC236}">
                      <a16:creationId xmlns:a16="http://schemas.microsoft.com/office/drawing/2014/main" id="{91990772-718D-4CEB-A550-D3138B1DC3DA}"/>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0" name="Oval 3389">
                  <a:extLst>
                    <a:ext uri="{FF2B5EF4-FFF2-40B4-BE49-F238E27FC236}">
                      <a16:creationId xmlns:a16="http://schemas.microsoft.com/office/drawing/2014/main" id="{EF31A2DF-CBAA-4E3F-B47D-B48A9C0977B2}"/>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91" name="Group 3390">
                <a:extLst>
                  <a:ext uri="{FF2B5EF4-FFF2-40B4-BE49-F238E27FC236}">
                    <a16:creationId xmlns:a16="http://schemas.microsoft.com/office/drawing/2014/main" id="{81D7D85A-D36E-4A5A-A453-075AAD1C1B48}"/>
                  </a:ext>
                </a:extLst>
              </p:cNvPr>
              <p:cNvGrpSpPr/>
              <p:nvPr/>
            </p:nvGrpSpPr>
            <p:grpSpPr>
              <a:xfrm>
                <a:off x="2149889" y="425678"/>
                <a:ext cx="339440" cy="1211069"/>
                <a:chOff x="8913241" y="8073"/>
                <a:chExt cx="628871" cy="2139832"/>
              </a:xfrm>
            </p:grpSpPr>
            <p:sp>
              <p:nvSpPr>
                <p:cNvPr id="3392" name="Rectangle 3391">
                  <a:extLst>
                    <a:ext uri="{FF2B5EF4-FFF2-40B4-BE49-F238E27FC236}">
                      <a16:creationId xmlns:a16="http://schemas.microsoft.com/office/drawing/2014/main" id="{A0FC62AA-EF8C-4B61-B2AD-6ACA0C3C5B48}"/>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3" name="Rectangle: Rounded Corners 130">
                  <a:extLst>
                    <a:ext uri="{FF2B5EF4-FFF2-40B4-BE49-F238E27FC236}">
                      <a16:creationId xmlns:a16="http://schemas.microsoft.com/office/drawing/2014/main" id="{D7E05A7D-509B-48ED-B257-A622662B3A66}"/>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4" name="Rectangle: Rounded Corners 131">
                  <a:extLst>
                    <a:ext uri="{FF2B5EF4-FFF2-40B4-BE49-F238E27FC236}">
                      <a16:creationId xmlns:a16="http://schemas.microsoft.com/office/drawing/2014/main" id="{99C05DE7-972B-4427-98AA-D12D70045B6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5" name="Rectangle: Rounded Corners 63">
                  <a:extLst>
                    <a:ext uri="{FF2B5EF4-FFF2-40B4-BE49-F238E27FC236}">
                      <a16:creationId xmlns:a16="http://schemas.microsoft.com/office/drawing/2014/main" id="{7FE3DEC3-97D5-4514-9802-DE0ADFE4996D}"/>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6" name="Freeform: Shape 133">
                  <a:extLst>
                    <a:ext uri="{FF2B5EF4-FFF2-40B4-BE49-F238E27FC236}">
                      <a16:creationId xmlns:a16="http://schemas.microsoft.com/office/drawing/2014/main" id="{D44284A0-BA29-4D0B-AAF1-59FEECC8326E}"/>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7" name="Freeform: Shape 134">
                  <a:extLst>
                    <a:ext uri="{FF2B5EF4-FFF2-40B4-BE49-F238E27FC236}">
                      <a16:creationId xmlns:a16="http://schemas.microsoft.com/office/drawing/2014/main" id="{62DAB0F5-45A3-4996-8097-A854B5B718A4}"/>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8" name="Freeform: Shape 135">
                  <a:extLst>
                    <a:ext uri="{FF2B5EF4-FFF2-40B4-BE49-F238E27FC236}">
                      <a16:creationId xmlns:a16="http://schemas.microsoft.com/office/drawing/2014/main" id="{16C2D4E1-D900-4D39-B36E-DD30D89769B9}"/>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9" name="Freeform: Shape 136">
                  <a:extLst>
                    <a:ext uri="{FF2B5EF4-FFF2-40B4-BE49-F238E27FC236}">
                      <a16:creationId xmlns:a16="http://schemas.microsoft.com/office/drawing/2014/main" id="{25F41627-C65D-4F56-8669-F06A62106E16}"/>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0" name="Freeform: Shape 137">
                  <a:extLst>
                    <a:ext uri="{FF2B5EF4-FFF2-40B4-BE49-F238E27FC236}">
                      <a16:creationId xmlns:a16="http://schemas.microsoft.com/office/drawing/2014/main" id="{B29590C2-0956-4D1F-B491-562320C8FCF1}"/>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401" name="Group 3400">
                <a:extLst>
                  <a:ext uri="{FF2B5EF4-FFF2-40B4-BE49-F238E27FC236}">
                    <a16:creationId xmlns:a16="http://schemas.microsoft.com/office/drawing/2014/main" id="{1DC48B99-874C-4935-94FE-2A5DD941EFAB}"/>
                  </a:ext>
                </a:extLst>
              </p:cNvPr>
              <p:cNvGrpSpPr/>
              <p:nvPr/>
            </p:nvGrpSpPr>
            <p:grpSpPr>
              <a:xfrm>
                <a:off x="2599664" y="420987"/>
                <a:ext cx="732405" cy="1457555"/>
                <a:chOff x="1324854" y="1556045"/>
                <a:chExt cx="1547661" cy="2741634"/>
              </a:xfrm>
            </p:grpSpPr>
            <p:sp>
              <p:nvSpPr>
                <p:cNvPr id="3402" name="Rectangle: Rounded Corners 139">
                  <a:extLst>
                    <a:ext uri="{FF2B5EF4-FFF2-40B4-BE49-F238E27FC236}">
                      <a16:creationId xmlns:a16="http://schemas.microsoft.com/office/drawing/2014/main" id="{54E32361-9936-47C8-8728-78C49C43D411}"/>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3" name="Oval 3402">
                  <a:extLst>
                    <a:ext uri="{FF2B5EF4-FFF2-40B4-BE49-F238E27FC236}">
                      <a16:creationId xmlns:a16="http://schemas.microsoft.com/office/drawing/2014/main" id="{F5B3BFAC-603D-45B2-B8DE-33BF37A8A286}"/>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4" name="Oval 3403">
                  <a:extLst>
                    <a:ext uri="{FF2B5EF4-FFF2-40B4-BE49-F238E27FC236}">
                      <a16:creationId xmlns:a16="http://schemas.microsoft.com/office/drawing/2014/main" id="{2A389B76-EFF6-4C03-87DD-D6E973A6DBA0}"/>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5" name="Rectangle: Rounded Corners 142">
                  <a:extLst>
                    <a:ext uri="{FF2B5EF4-FFF2-40B4-BE49-F238E27FC236}">
                      <a16:creationId xmlns:a16="http://schemas.microsoft.com/office/drawing/2014/main" id="{F81A53E8-16C6-4024-A65B-97C7AAC68EC8}"/>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6" name="Picture 2" descr="Related image">
                <a:extLst>
                  <a:ext uri="{FF2B5EF4-FFF2-40B4-BE49-F238E27FC236}">
                    <a16:creationId xmlns:a16="http://schemas.microsoft.com/office/drawing/2014/main" id="{87577997-4E5D-4F0B-931C-CEB2C195B3AA}"/>
                  </a:ext>
                </a:extLst>
              </p:cNvPr>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407" name="Group 3406">
                <a:extLst>
                  <a:ext uri="{FF2B5EF4-FFF2-40B4-BE49-F238E27FC236}">
                    <a16:creationId xmlns:a16="http://schemas.microsoft.com/office/drawing/2014/main" id="{8897FB9B-47BA-42FD-8C65-E2C291249AC8}"/>
                  </a:ext>
                </a:extLst>
              </p:cNvPr>
              <p:cNvGrpSpPr/>
              <p:nvPr/>
            </p:nvGrpSpPr>
            <p:grpSpPr>
              <a:xfrm>
                <a:off x="3980968" y="393959"/>
                <a:ext cx="618259" cy="1619474"/>
                <a:chOff x="10963105" y="3257551"/>
                <a:chExt cx="535103" cy="1468878"/>
              </a:xfrm>
            </p:grpSpPr>
            <p:grpSp>
              <p:nvGrpSpPr>
                <p:cNvPr id="3408" name="Group 3407">
                  <a:extLst>
                    <a:ext uri="{FF2B5EF4-FFF2-40B4-BE49-F238E27FC236}">
                      <a16:creationId xmlns:a16="http://schemas.microsoft.com/office/drawing/2014/main" id="{D0E64453-74A4-4C80-AF8C-AD330D0B4EB4}"/>
                    </a:ext>
                  </a:extLst>
                </p:cNvPr>
                <p:cNvGrpSpPr/>
                <p:nvPr/>
              </p:nvGrpSpPr>
              <p:grpSpPr>
                <a:xfrm flipH="1">
                  <a:off x="11223830" y="3257551"/>
                  <a:ext cx="113186" cy="785614"/>
                  <a:chOff x="11230657" y="2643601"/>
                  <a:chExt cx="183114" cy="1270976"/>
                </a:xfrm>
              </p:grpSpPr>
              <p:sp>
                <p:nvSpPr>
                  <p:cNvPr id="3411" name="Rectangle: Rounded Corners 177">
                    <a:extLst>
                      <a:ext uri="{FF2B5EF4-FFF2-40B4-BE49-F238E27FC236}">
                        <a16:creationId xmlns:a16="http://schemas.microsoft.com/office/drawing/2014/main" id="{70DBFC69-0315-4922-B6B7-3DF2EF6BF47C}"/>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2" name="Rectangle: Rounded Corners 178">
                    <a:extLst>
                      <a:ext uri="{FF2B5EF4-FFF2-40B4-BE49-F238E27FC236}">
                        <a16:creationId xmlns:a16="http://schemas.microsoft.com/office/drawing/2014/main" id="{546E52C9-43B9-44B2-ADAA-2FA41362A706}"/>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09" name="Oval 3408">
                  <a:extLst>
                    <a:ext uri="{FF2B5EF4-FFF2-40B4-BE49-F238E27FC236}">
                      <a16:creationId xmlns:a16="http://schemas.microsoft.com/office/drawing/2014/main" id="{747E27F5-86D4-40D4-B35D-D0E5D081531F}"/>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0" name="Rectangle: Rounded Corners 6161">
                  <a:extLst>
                    <a:ext uri="{FF2B5EF4-FFF2-40B4-BE49-F238E27FC236}">
                      <a16:creationId xmlns:a16="http://schemas.microsoft.com/office/drawing/2014/main" id="{9FFC0826-C865-49B2-B3DB-F025D85A58A9}"/>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3"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8E51463D-AA84-499C-948F-A5B03FD7F9B1}"/>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sp>
        <p:nvSpPr>
          <p:cNvPr id="3344" name="Freeform: Shape 3343">
            <a:extLst>
              <a:ext uri="{FF2B5EF4-FFF2-40B4-BE49-F238E27FC236}">
                <a16:creationId xmlns:a16="http://schemas.microsoft.com/office/drawing/2014/main" id="{3F04F118-090B-49DE-BBBC-E09F0BC99641}"/>
              </a:ext>
            </a:extLst>
          </p:cNvPr>
          <p:cNvSpPr/>
          <p:nvPr/>
        </p:nvSpPr>
        <p:spPr>
          <a:xfrm flipV="1">
            <a:off x="4925343" y="-135619"/>
            <a:ext cx="4235159" cy="549502"/>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14" name="Group 3413">
            <a:extLst>
              <a:ext uri="{FF2B5EF4-FFF2-40B4-BE49-F238E27FC236}">
                <a16:creationId xmlns:a16="http://schemas.microsoft.com/office/drawing/2014/main" id="{2B86A84A-B7AB-4BC3-8952-7EDCC6249645}"/>
              </a:ext>
            </a:extLst>
          </p:cNvPr>
          <p:cNvGrpSpPr/>
          <p:nvPr/>
        </p:nvGrpSpPr>
        <p:grpSpPr>
          <a:xfrm>
            <a:off x="5770699" y="2847396"/>
            <a:ext cx="3221105" cy="3310394"/>
            <a:chOff x="3054023" y="1899779"/>
            <a:chExt cx="3221402" cy="2943715"/>
          </a:xfrm>
        </p:grpSpPr>
        <p:pic>
          <p:nvPicPr>
            <p:cNvPr id="3415" name="Picture 3414">
              <a:extLst>
                <a:ext uri="{FF2B5EF4-FFF2-40B4-BE49-F238E27FC236}">
                  <a16:creationId xmlns:a16="http://schemas.microsoft.com/office/drawing/2014/main" id="{0E96CDDF-7975-4CF1-B27B-6A99F948EBB8}"/>
                </a:ext>
              </a:extLst>
            </p:cNvPr>
            <p:cNvPicPr>
              <a:picLocks noChangeAspect="1"/>
            </p:cNvPicPr>
            <p:nvPr/>
          </p:nvPicPr>
          <p:blipFill rotWithShape="1">
            <a:blip r:embed="rId6"/>
            <a:srcRect l="56258" t="88917" r="28325" b="2128"/>
            <a:stretch/>
          </p:blipFill>
          <p:spPr>
            <a:xfrm>
              <a:off x="5590484" y="4431654"/>
              <a:ext cx="299252" cy="411840"/>
            </a:xfrm>
            <a:prstGeom prst="rect">
              <a:avLst/>
            </a:prstGeom>
          </p:spPr>
        </p:pic>
        <p:pic>
          <p:nvPicPr>
            <p:cNvPr id="3416" name="Picture 3415">
              <a:extLst>
                <a:ext uri="{FF2B5EF4-FFF2-40B4-BE49-F238E27FC236}">
                  <a16:creationId xmlns:a16="http://schemas.microsoft.com/office/drawing/2014/main" id="{922C6F7C-E241-4FDF-8B18-20D6D8A41AEE}"/>
                </a:ext>
              </a:extLst>
            </p:cNvPr>
            <p:cNvPicPr>
              <a:picLocks noChangeAspect="1"/>
            </p:cNvPicPr>
            <p:nvPr/>
          </p:nvPicPr>
          <p:blipFill rotWithShape="1">
            <a:blip r:embed="rId6"/>
            <a:srcRect l="56258" t="88917" r="28325" b="2128"/>
            <a:stretch/>
          </p:blipFill>
          <p:spPr>
            <a:xfrm>
              <a:off x="3313552" y="4420078"/>
              <a:ext cx="299252" cy="411840"/>
            </a:xfrm>
            <a:prstGeom prst="rect">
              <a:avLst/>
            </a:prstGeom>
          </p:spPr>
        </p:pic>
        <p:sp>
          <p:nvSpPr>
            <p:cNvPr id="3417" name="Rectangle 3416">
              <a:extLst>
                <a:ext uri="{FF2B5EF4-FFF2-40B4-BE49-F238E27FC236}">
                  <a16:creationId xmlns:a16="http://schemas.microsoft.com/office/drawing/2014/main" id="{0DD2CAD7-4833-48C4-8A74-7DE37D393FC5}"/>
                </a:ext>
              </a:extLst>
            </p:cNvPr>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8" name="Rectangle 3417">
              <a:extLst>
                <a:ext uri="{FF2B5EF4-FFF2-40B4-BE49-F238E27FC236}">
                  <a16:creationId xmlns:a16="http://schemas.microsoft.com/office/drawing/2014/main" id="{58376508-2FC3-4009-A769-A13A2A565346}"/>
                </a:ext>
              </a:extLst>
            </p:cNvPr>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3419" name="Picture 3418">
              <a:extLst>
                <a:ext uri="{FF2B5EF4-FFF2-40B4-BE49-F238E27FC236}">
                  <a16:creationId xmlns:a16="http://schemas.microsoft.com/office/drawing/2014/main" id="{46714513-890B-4F6E-9601-523446A1C52A}"/>
                </a:ext>
              </a:extLst>
            </p:cNvPr>
            <p:cNvPicPr>
              <a:picLocks noChangeAspect="1"/>
            </p:cNvPicPr>
            <p:nvPr/>
          </p:nvPicPr>
          <p:blipFill rotWithShape="1">
            <a:blip r:embed="rId6"/>
            <a:srcRect l="56258" t="88917" r="28325" b="2128"/>
            <a:stretch/>
          </p:blipFill>
          <p:spPr>
            <a:xfrm>
              <a:off x="5976173" y="4086343"/>
              <a:ext cx="299252" cy="411840"/>
            </a:xfrm>
            <a:prstGeom prst="rect">
              <a:avLst/>
            </a:prstGeom>
          </p:spPr>
        </p:pic>
        <p:sp>
          <p:nvSpPr>
            <p:cNvPr id="3420" name="Rectangle 3419">
              <a:extLst>
                <a:ext uri="{FF2B5EF4-FFF2-40B4-BE49-F238E27FC236}">
                  <a16:creationId xmlns:a16="http://schemas.microsoft.com/office/drawing/2014/main" id="{2D463DF3-72D1-4936-9902-93B5046BB9F5}"/>
                </a:ext>
              </a:extLst>
            </p:cNvPr>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21" name="Rectangle 3420">
              <a:extLst>
                <a:ext uri="{FF2B5EF4-FFF2-40B4-BE49-F238E27FC236}">
                  <a16:creationId xmlns:a16="http://schemas.microsoft.com/office/drawing/2014/main" id="{E6459C13-C76E-4F5D-A103-5DFBFD1377E0}"/>
                </a:ext>
              </a:extLst>
            </p:cNvPr>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22" name="Rectangle 3421">
              <a:extLst>
                <a:ext uri="{FF2B5EF4-FFF2-40B4-BE49-F238E27FC236}">
                  <a16:creationId xmlns:a16="http://schemas.microsoft.com/office/drawing/2014/main" id="{85DC189D-F85A-4907-BAEF-038292A31662}"/>
                </a:ext>
              </a:extLst>
            </p:cNvPr>
            <p:cNvSpPr/>
            <p:nvPr/>
          </p:nvSpPr>
          <p:spPr>
            <a:xfrm rot="21110949">
              <a:off x="3420813" y="189977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23" name="Rectangle 3422">
              <a:extLst>
                <a:ext uri="{FF2B5EF4-FFF2-40B4-BE49-F238E27FC236}">
                  <a16:creationId xmlns:a16="http://schemas.microsoft.com/office/drawing/2014/main" id="{13FD16BC-7ACF-492D-BEBA-67F2E67B174C}"/>
                </a:ext>
              </a:extLst>
            </p:cNvPr>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C58262CC-1791-44E8-81EA-3B832CE54145}"/>
              </a:ext>
            </a:extLst>
          </p:cNvPr>
          <p:cNvGrpSpPr/>
          <p:nvPr/>
        </p:nvGrpSpPr>
        <p:grpSpPr>
          <a:xfrm>
            <a:off x="318929" y="354273"/>
            <a:ext cx="4715543" cy="6241873"/>
            <a:chOff x="318929" y="354273"/>
            <a:chExt cx="4715543" cy="6241873"/>
          </a:xfrm>
        </p:grpSpPr>
        <p:grpSp>
          <p:nvGrpSpPr>
            <p:cNvPr id="6" name="Group 5">
              <a:extLst>
                <a:ext uri="{FF2B5EF4-FFF2-40B4-BE49-F238E27FC236}">
                  <a16:creationId xmlns:a16="http://schemas.microsoft.com/office/drawing/2014/main" id="{A0E7D2AE-B4BB-423F-886C-2539FA6812E8}"/>
                </a:ext>
              </a:extLst>
            </p:cNvPr>
            <p:cNvGrpSpPr/>
            <p:nvPr/>
          </p:nvGrpSpPr>
          <p:grpSpPr>
            <a:xfrm>
              <a:off x="318929" y="2098002"/>
              <a:ext cx="2595241" cy="4498144"/>
              <a:chOff x="-5840180" y="1120404"/>
              <a:chExt cx="2595241" cy="4498144"/>
            </a:xfrm>
          </p:grpSpPr>
          <p:grpSp>
            <p:nvGrpSpPr>
              <p:cNvPr id="1918" name="Group 1917">
                <a:extLst>
                  <a:ext uri="{FF2B5EF4-FFF2-40B4-BE49-F238E27FC236}">
                    <a16:creationId xmlns:a16="http://schemas.microsoft.com/office/drawing/2014/main" id="{DD7D9384-1BF6-4841-8C21-61EAD52B7C06}"/>
                  </a:ext>
                </a:extLst>
              </p:cNvPr>
              <p:cNvGrpSpPr/>
              <p:nvPr/>
            </p:nvGrpSpPr>
            <p:grpSpPr>
              <a:xfrm rot="20415526">
                <a:off x="-4238841" y="5215227"/>
                <a:ext cx="330708" cy="403321"/>
                <a:chOff x="3312043" y="4084938"/>
                <a:chExt cx="189762" cy="211269"/>
              </a:xfrm>
            </p:grpSpPr>
            <p:sp>
              <p:nvSpPr>
                <p:cNvPr id="1956" name="Chord 1955">
                  <a:extLst>
                    <a:ext uri="{FF2B5EF4-FFF2-40B4-BE49-F238E27FC236}">
                      <a16:creationId xmlns:a16="http://schemas.microsoft.com/office/drawing/2014/main" id="{1475DC8D-B75A-4703-9387-F38891618A4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57" name="Chord 1956">
                  <a:extLst>
                    <a:ext uri="{FF2B5EF4-FFF2-40B4-BE49-F238E27FC236}">
                      <a16:creationId xmlns:a16="http://schemas.microsoft.com/office/drawing/2014/main" id="{84B5CBD3-67CC-4FEE-90CB-12228BC5D292}"/>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 name="Group 4">
                <a:extLst>
                  <a:ext uri="{FF2B5EF4-FFF2-40B4-BE49-F238E27FC236}">
                    <a16:creationId xmlns:a16="http://schemas.microsoft.com/office/drawing/2014/main" id="{0FEBAA5E-C864-4C60-AA60-190782914EA5}"/>
                  </a:ext>
                </a:extLst>
              </p:cNvPr>
              <p:cNvGrpSpPr/>
              <p:nvPr/>
            </p:nvGrpSpPr>
            <p:grpSpPr>
              <a:xfrm>
                <a:off x="-5089245" y="1120404"/>
                <a:ext cx="1336627" cy="1983977"/>
                <a:chOff x="-2735751" y="1035793"/>
                <a:chExt cx="1336627" cy="1983977"/>
              </a:xfrm>
            </p:grpSpPr>
            <p:sp>
              <p:nvSpPr>
                <p:cNvPr id="1922" name="Oval 1921">
                  <a:extLst>
                    <a:ext uri="{FF2B5EF4-FFF2-40B4-BE49-F238E27FC236}">
                      <a16:creationId xmlns:a16="http://schemas.microsoft.com/office/drawing/2014/main" id="{D17CE231-408B-4AFC-9D0C-1BCE88DE8E98}"/>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23" name="Oval 1922">
                  <a:extLst>
                    <a:ext uri="{FF2B5EF4-FFF2-40B4-BE49-F238E27FC236}">
                      <a16:creationId xmlns:a16="http://schemas.microsoft.com/office/drawing/2014/main" id="{C4B5986E-00C6-40FE-B408-ABDBE91940BA}"/>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4" name="Flowchart: Off-page Connector 1923">
                  <a:extLst>
                    <a:ext uri="{FF2B5EF4-FFF2-40B4-BE49-F238E27FC236}">
                      <a16:creationId xmlns:a16="http://schemas.microsoft.com/office/drawing/2014/main" id="{E0196CB0-EBC1-4E64-84FC-8794F74EC1C9}"/>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5" name="Oval 1924">
                  <a:extLst>
                    <a:ext uri="{FF2B5EF4-FFF2-40B4-BE49-F238E27FC236}">
                      <a16:creationId xmlns:a16="http://schemas.microsoft.com/office/drawing/2014/main" id="{B735F938-252D-41BB-9590-764A0DD04B60}"/>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9" name="Isosceles Triangle 1928">
                  <a:extLst>
                    <a:ext uri="{FF2B5EF4-FFF2-40B4-BE49-F238E27FC236}">
                      <a16:creationId xmlns:a16="http://schemas.microsoft.com/office/drawing/2014/main" id="{F895B662-DA5D-4EB3-A3C2-E5FDCBEC1EAC}"/>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0" name="Oval 1929">
                  <a:extLst>
                    <a:ext uri="{FF2B5EF4-FFF2-40B4-BE49-F238E27FC236}">
                      <a16:creationId xmlns:a16="http://schemas.microsoft.com/office/drawing/2014/main" id="{9797E49A-5F8F-4332-AF36-D92CAE56EC0B}"/>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1" name="Oval 1930">
                  <a:extLst>
                    <a:ext uri="{FF2B5EF4-FFF2-40B4-BE49-F238E27FC236}">
                      <a16:creationId xmlns:a16="http://schemas.microsoft.com/office/drawing/2014/main" id="{8E5BB1F0-492C-4A3B-AF69-EB7E5459F09C}"/>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2" name="Oval 1931">
                  <a:extLst>
                    <a:ext uri="{FF2B5EF4-FFF2-40B4-BE49-F238E27FC236}">
                      <a16:creationId xmlns:a16="http://schemas.microsoft.com/office/drawing/2014/main" id="{32ED76B0-B31D-4A2E-A77D-7CE3028F3343}"/>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3" name="Oval 1932">
                  <a:extLst>
                    <a:ext uri="{FF2B5EF4-FFF2-40B4-BE49-F238E27FC236}">
                      <a16:creationId xmlns:a16="http://schemas.microsoft.com/office/drawing/2014/main" id="{77B2D652-3781-423F-AE1E-1A893E8C294E}"/>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4" name="Flowchart: Terminator 1933">
                  <a:extLst>
                    <a:ext uri="{FF2B5EF4-FFF2-40B4-BE49-F238E27FC236}">
                      <a16:creationId xmlns:a16="http://schemas.microsoft.com/office/drawing/2014/main" id="{831D9B8D-1CB8-46FE-8DEB-AAF857E0C728}"/>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5" name="Flowchart: Terminator 1934">
                  <a:extLst>
                    <a:ext uri="{FF2B5EF4-FFF2-40B4-BE49-F238E27FC236}">
                      <a16:creationId xmlns:a16="http://schemas.microsoft.com/office/drawing/2014/main" id="{C092C5A7-6181-4D60-B618-DD0F8EDD3A80}"/>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6" name="Moon 1935">
                  <a:extLst>
                    <a:ext uri="{FF2B5EF4-FFF2-40B4-BE49-F238E27FC236}">
                      <a16:creationId xmlns:a16="http://schemas.microsoft.com/office/drawing/2014/main" id="{96BBCA58-1C9E-4805-AE53-A388509458BB}"/>
                    </a:ext>
                  </a:extLst>
                </p:cNvPr>
                <p:cNvSpPr/>
                <p:nvPr/>
              </p:nvSpPr>
              <p:spPr>
                <a:xfrm rot="5400000">
                  <a:off x="-2503867" y="869003"/>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37" name="Moon 1936">
                  <a:extLst>
                    <a:ext uri="{FF2B5EF4-FFF2-40B4-BE49-F238E27FC236}">
                      <a16:creationId xmlns:a16="http://schemas.microsoft.com/office/drawing/2014/main" id="{C1FA4771-9C3E-46B1-8F24-55CF1FE01CFC}"/>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38" name="Oval 1937">
                  <a:extLst>
                    <a:ext uri="{FF2B5EF4-FFF2-40B4-BE49-F238E27FC236}">
                      <a16:creationId xmlns:a16="http://schemas.microsoft.com/office/drawing/2014/main" id="{8859F295-621A-4C2A-8930-022202DE67DA}"/>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70" name="Freeform: Shape 69">
                <a:extLst>
                  <a:ext uri="{FF2B5EF4-FFF2-40B4-BE49-F238E27FC236}">
                    <a16:creationId xmlns:a16="http://schemas.microsoft.com/office/drawing/2014/main" id="{D8024E11-3474-4058-9658-B90DC298C5DB}"/>
                  </a:ext>
                </a:extLst>
              </p:cNvPr>
              <p:cNvSpPr/>
              <p:nvPr/>
            </p:nvSpPr>
            <p:spPr>
              <a:xfrm>
                <a:off x="-5217363" y="455583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chemeClr val="tx2">
                  <a:lumMod val="20000"/>
                  <a:lumOff val="8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2" name="Moon 151">
                <a:extLst>
                  <a:ext uri="{FF2B5EF4-FFF2-40B4-BE49-F238E27FC236}">
                    <a16:creationId xmlns:a16="http://schemas.microsoft.com/office/drawing/2014/main" id="{3AE535B2-EB16-40E6-8640-6D35507DE9D5}"/>
                  </a:ext>
                </a:extLst>
              </p:cNvPr>
              <p:cNvSpPr/>
              <p:nvPr/>
            </p:nvSpPr>
            <p:spPr>
              <a:xfrm rot="19490663">
                <a:off x="-5840180" y="5217512"/>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6" name="Flowchart: Manual Operation 26">
                <a:extLst>
                  <a:ext uri="{FF2B5EF4-FFF2-40B4-BE49-F238E27FC236}">
                    <a16:creationId xmlns:a16="http://schemas.microsoft.com/office/drawing/2014/main" id="{6B262796-7934-424E-B07B-010D646D7711}"/>
                  </a:ext>
                </a:extLst>
              </p:cNvPr>
              <p:cNvSpPr/>
              <p:nvPr/>
            </p:nvSpPr>
            <p:spPr>
              <a:xfrm rot="11865990" flipV="1">
                <a:off x="-5059071" y="41069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7" name="Rectangle 1856">
                <a:extLst>
                  <a:ext uri="{FF2B5EF4-FFF2-40B4-BE49-F238E27FC236}">
                    <a16:creationId xmlns:a16="http://schemas.microsoft.com/office/drawing/2014/main" id="{E3413FD6-BBD0-4F9B-A3E1-C88FD677B3ED}"/>
                  </a:ext>
                </a:extLst>
              </p:cNvPr>
              <p:cNvSpPr/>
              <p:nvPr/>
            </p:nvSpPr>
            <p:spPr>
              <a:xfrm>
                <a:off x="-4990528" y="3193449"/>
                <a:ext cx="402149" cy="1004552"/>
              </a:xfrm>
              <a:prstGeom prst="rect">
                <a:avLst/>
              </a:pr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58" name="Flowchart: Manual Operation 26">
                <a:extLst>
                  <a:ext uri="{FF2B5EF4-FFF2-40B4-BE49-F238E27FC236}">
                    <a16:creationId xmlns:a16="http://schemas.microsoft.com/office/drawing/2014/main" id="{F0D9437C-4E14-4CB2-A1BC-F23AFCC80958}"/>
                  </a:ext>
                </a:extLst>
              </p:cNvPr>
              <p:cNvSpPr/>
              <p:nvPr/>
            </p:nvSpPr>
            <p:spPr>
              <a:xfrm rot="10031462" flipV="1">
                <a:off x="-4475844" y="41391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9" name="Freeform: Shape 1858">
                <a:extLst>
                  <a:ext uri="{FF2B5EF4-FFF2-40B4-BE49-F238E27FC236}">
                    <a16:creationId xmlns:a16="http://schemas.microsoft.com/office/drawing/2014/main" id="{05929FBC-E18C-4B87-A47C-A95068C47F27}"/>
                  </a:ext>
                </a:extLst>
              </p:cNvPr>
              <p:cNvSpPr/>
              <p:nvPr/>
            </p:nvSpPr>
            <p:spPr>
              <a:xfrm rot="6473430" flipV="1">
                <a:off x="-4100645" y="2820562"/>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0" name="Freeform: Shape 1859">
                <a:extLst>
                  <a:ext uri="{FF2B5EF4-FFF2-40B4-BE49-F238E27FC236}">
                    <a16:creationId xmlns:a16="http://schemas.microsoft.com/office/drawing/2014/main" id="{D57D42E8-0298-49F3-8BA4-477867E53AB2}"/>
                  </a:ext>
                </a:extLst>
              </p:cNvPr>
              <p:cNvSpPr/>
              <p:nvPr/>
            </p:nvSpPr>
            <p:spPr>
              <a:xfrm rot="20148131">
                <a:off x="-4341656" y="28958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3" name="Freeform: Shape 1862">
                <a:extLst>
                  <a:ext uri="{FF2B5EF4-FFF2-40B4-BE49-F238E27FC236}">
                    <a16:creationId xmlns:a16="http://schemas.microsoft.com/office/drawing/2014/main" id="{6F2E32CB-D3A5-4917-B3CE-25E1CCAA6D02}"/>
                  </a:ext>
                </a:extLst>
              </p:cNvPr>
              <p:cNvSpPr/>
              <p:nvPr/>
            </p:nvSpPr>
            <p:spPr>
              <a:xfrm rot="21305718">
                <a:off x="-4936509" y="28764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5" name="Freeform: Shape 1864">
                <a:extLst>
                  <a:ext uri="{FF2B5EF4-FFF2-40B4-BE49-F238E27FC236}">
                    <a16:creationId xmlns:a16="http://schemas.microsoft.com/office/drawing/2014/main" id="{21A5C21F-B155-46CB-B088-0594CDFA8157}"/>
                  </a:ext>
                </a:extLst>
              </p:cNvPr>
              <p:cNvSpPr/>
              <p:nvPr/>
            </p:nvSpPr>
            <p:spPr>
              <a:xfrm rot="12954194" flipV="1">
                <a:off x="-5296939" y="48682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7" name="Oval 1866">
                <a:extLst>
                  <a:ext uri="{FF2B5EF4-FFF2-40B4-BE49-F238E27FC236}">
                    <a16:creationId xmlns:a16="http://schemas.microsoft.com/office/drawing/2014/main" id="{2EF4A090-56AB-43D6-AA90-F003B01DD69D}"/>
                  </a:ext>
                </a:extLst>
              </p:cNvPr>
              <p:cNvSpPr/>
              <p:nvPr/>
            </p:nvSpPr>
            <p:spPr>
              <a:xfrm>
                <a:off x="-4313521" y="3111519"/>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868" name="Oval 1867">
                <a:extLst>
                  <a:ext uri="{FF2B5EF4-FFF2-40B4-BE49-F238E27FC236}">
                    <a16:creationId xmlns:a16="http://schemas.microsoft.com/office/drawing/2014/main" id="{2B19EC76-160A-40A6-8113-84C544EF4CF4}"/>
                  </a:ext>
                </a:extLst>
              </p:cNvPr>
              <p:cNvSpPr/>
              <p:nvPr/>
            </p:nvSpPr>
            <p:spPr>
              <a:xfrm>
                <a:off x="-4300821" y="3225819"/>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pic>
            <p:nvPicPr>
              <p:cNvPr id="1869" name="Picture 1868">
                <a:extLst>
                  <a:ext uri="{FF2B5EF4-FFF2-40B4-BE49-F238E27FC236}">
                    <a16:creationId xmlns:a16="http://schemas.microsoft.com/office/drawing/2014/main" id="{16D25E3D-5734-46B4-AE5C-48FCE537DA4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rot="21100584">
                <a:off x="-4248806" y="3069403"/>
                <a:ext cx="184798" cy="287906"/>
              </a:xfrm>
              <a:prstGeom prst="rect">
                <a:avLst/>
              </a:prstGeom>
              <a:ln>
                <a:noFill/>
              </a:ln>
            </p:spPr>
          </p:pic>
          <p:sp>
            <p:nvSpPr>
              <p:cNvPr id="1874" name="Freeform: Shape 1873">
                <a:extLst>
                  <a:ext uri="{FF2B5EF4-FFF2-40B4-BE49-F238E27FC236}">
                    <a16:creationId xmlns:a16="http://schemas.microsoft.com/office/drawing/2014/main" id="{C663050C-4C87-4FC0-B2A9-A96815E7B24F}"/>
                  </a:ext>
                </a:extLst>
              </p:cNvPr>
              <p:cNvSpPr/>
              <p:nvPr/>
            </p:nvSpPr>
            <p:spPr>
              <a:xfrm rot="4265075">
                <a:off x="-4488432" y="3041919"/>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5" name="Freeform: Shape 1874">
                <a:extLst>
                  <a:ext uri="{FF2B5EF4-FFF2-40B4-BE49-F238E27FC236}">
                    <a16:creationId xmlns:a16="http://schemas.microsoft.com/office/drawing/2014/main" id="{A0B74368-3AAE-4F86-B9F5-6F660A091C04}"/>
                  </a:ext>
                </a:extLst>
              </p:cNvPr>
              <p:cNvSpPr/>
              <p:nvPr/>
            </p:nvSpPr>
            <p:spPr>
              <a:xfrm rot="19986923">
                <a:off x="-4925552" y="297622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920" name="Group 1919">
                <a:extLst>
                  <a:ext uri="{FF2B5EF4-FFF2-40B4-BE49-F238E27FC236}">
                    <a16:creationId xmlns:a16="http://schemas.microsoft.com/office/drawing/2014/main" id="{451039F0-D124-4696-A9B9-98B6CA827EE3}"/>
                  </a:ext>
                </a:extLst>
              </p:cNvPr>
              <p:cNvGrpSpPr/>
              <p:nvPr/>
            </p:nvGrpSpPr>
            <p:grpSpPr>
              <a:xfrm rot="2289400">
                <a:off x="-5446386" y="5209996"/>
                <a:ext cx="330708" cy="403321"/>
                <a:chOff x="3312043" y="4084938"/>
                <a:chExt cx="189762" cy="211269"/>
              </a:xfrm>
            </p:grpSpPr>
            <p:sp>
              <p:nvSpPr>
                <p:cNvPr id="1954" name="Chord 1953">
                  <a:extLst>
                    <a:ext uri="{FF2B5EF4-FFF2-40B4-BE49-F238E27FC236}">
                      <a16:creationId xmlns:a16="http://schemas.microsoft.com/office/drawing/2014/main" id="{3D027E92-05F1-4888-9224-7B1EE466F5C2}"/>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55" name="Chord 1954">
                  <a:extLst>
                    <a:ext uri="{FF2B5EF4-FFF2-40B4-BE49-F238E27FC236}">
                      <a16:creationId xmlns:a16="http://schemas.microsoft.com/office/drawing/2014/main" id="{05C58C44-07B7-4B1D-9FB5-B482DBE00A96}"/>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51" name="Group 50">
              <a:extLst>
                <a:ext uri="{FF2B5EF4-FFF2-40B4-BE49-F238E27FC236}">
                  <a16:creationId xmlns:a16="http://schemas.microsoft.com/office/drawing/2014/main" id="{0D843A37-7B11-45FD-8A32-FFFF4195B0FC}"/>
                </a:ext>
              </a:extLst>
            </p:cNvPr>
            <p:cNvGrpSpPr/>
            <p:nvPr/>
          </p:nvGrpSpPr>
          <p:grpSpPr>
            <a:xfrm>
              <a:off x="2333273" y="354273"/>
              <a:ext cx="2701199" cy="6239350"/>
              <a:chOff x="12507478" y="4023387"/>
              <a:chExt cx="2701199" cy="6239350"/>
            </a:xfrm>
          </p:grpSpPr>
          <p:sp>
            <p:nvSpPr>
              <p:cNvPr id="1014" name="Rectangle 1013">
                <a:extLst>
                  <a:ext uri="{FF2B5EF4-FFF2-40B4-BE49-F238E27FC236}">
                    <a16:creationId xmlns:a16="http://schemas.microsoft.com/office/drawing/2014/main" id="{4B27753E-C7D3-4D3B-9DE3-DDC3AA8787F4}"/>
                  </a:ext>
                </a:extLst>
              </p:cNvPr>
              <p:cNvSpPr/>
              <p:nvPr/>
            </p:nvSpPr>
            <p:spPr>
              <a:xfrm flipH="1">
                <a:off x="13358857" y="6474127"/>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4" name="Rectangle 943">
                <a:extLst>
                  <a:ext uri="{FF2B5EF4-FFF2-40B4-BE49-F238E27FC236}">
                    <a16:creationId xmlns:a16="http://schemas.microsoft.com/office/drawing/2014/main" id="{C51A679B-83A8-47E7-8DBE-991CB48FF427}"/>
                  </a:ext>
                </a:extLst>
              </p:cNvPr>
              <p:cNvSpPr/>
              <p:nvPr/>
            </p:nvSpPr>
            <p:spPr>
              <a:xfrm rot="5400000" flipH="1">
                <a:off x="10737941" y="6597423"/>
                <a:ext cx="5212080" cy="64008"/>
              </a:xfrm>
              <a:prstGeom prst="rect">
                <a:avLst/>
              </a:prstGeom>
              <a:solidFill>
                <a:srgbClr val="BFBFBF"/>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0" name="Rectangle 1139">
                <a:extLst>
                  <a:ext uri="{FF2B5EF4-FFF2-40B4-BE49-F238E27FC236}">
                    <a16:creationId xmlns:a16="http://schemas.microsoft.com/office/drawing/2014/main" id="{8EA358F0-8ABE-4A8A-B906-3249278D4CC8}"/>
                  </a:ext>
                </a:extLst>
              </p:cNvPr>
              <p:cNvSpPr/>
              <p:nvPr/>
            </p:nvSpPr>
            <p:spPr>
              <a:xfrm flipH="1">
                <a:off x="13333592" y="4114536"/>
                <a:ext cx="1828800" cy="64008"/>
              </a:xfrm>
              <a:prstGeom prst="rect">
                <a:avLst/>
              </a:prstGeom>
              <a:solidFill>
                <a:schemeClr val="bg1">
                  <a:lumMod val="75000"/>
                </a:schemeClr>
              </a:solidFill>
              <a:ln>
                <a:solidFill>
                  <a:srgbClr val="929292"/>
                </a:solid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03" name="Group 1102">
                <a:extLst>
                  <a:ext uri="{FF2B5EF4-FFF2-40B4-BE49-F238E27FC236}">
                    <a16:creationId xmlns:a16="http://schemas.microsoft.com/office/drawing/2014/main" id="{69B1EB0D-E706-4261-80BF-51379D636EDB}"/>
                  </a:ext>
                </a:extLst>
              </p:cNvPr>
              <p:cNvGrpSpPr/>
              <p:nvPr/>
            </p:nvGrpSpPr>
            <p:grpSpPr>
              <a:xfrm flipH="1">
                <a:off x="13236800" y="9191461"/>
                <a:ext cx="390410" cy="487004"/>
                <a:chOff x="13013904" y="11494434"/>
                <a:chExt cx="390410" cy="487004"/>
              </a:xfrm>
            </p:grpSpPr>
            <p:grpSp>
              <p:nvGrpSpPr>
                <p:cNvPr id="1104" name="Group 1103">
                  <a:extLst>
                    <a:ext uri="{FF2B5EF4-FFF2-40B4-BE49-F238E27FC236}">
                      <a16:creationId xmlns:a16="http://schemas.microsoft.com/office/drawing/2014/main" id="{A4F80363-65AC-4DCA-8B0C-9A702A665A56}"/>
                    </a:ext>
                  </a:extLst>
                </p:cNvPr>
                <p:cNvGrpSpPr/>
                <p:nvPr/>
              </p:nvGrpSpPr>
              <p:grpSpPr>
                <a:xfrm>
                  <a:off x="13061249" y="11494434"/>
                  <a:ext cx="291638" cy="165353"/>
                  <a:chOff x="13061249" y="11494434"/>
                  <a:chExt cx="291638" cy="165353"/>
                </a:xfrm>
              </p:grpSpPr>
              <p:sp>
                <p:nvSpPr>
                  <p:cNvPr id="1113" name="Oval 1112">
                    <a:extLst>
                      <a:ext uri="{FF2B5EF4-FFF2-40B4-BE49-F238E27FC236}">
                        <a16:creationId xmlns:a16="http://schemas.microsoft.com/office/drawing/2014/main" id="{1D89D2F4-4591-40F7-B2A1-8B3503912F8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4" name="Flowchart: Manual Operation 1113">
                    <a:extLst>
                      <a:ext uri="{FF2B5EF4-FFF2-40B4-BE49-F238E27FC236}">
                        <a16:creationId xmlns:a16="http://schemas.microsoft.com/office/drawing/2014/main" id="{C9FB2FB4-D541-4ED7-AE86-EA74FB133DF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05" name="Group 1104">
                  <a:extLst>
                    <a:ext uri="{FF2B5EF4-FFF2-40B4-BE49-F238E27FC236}">
                      <a16:creationId xmlns:a16="http://schemas.microsoft.com/office/drawing/2014/main" id="{52B5E7FC-B52C-4119-9C66-B1996F4E8B48}"/>
                    </a:ext>
                  </a:extLst>
                </p:cNvPr>
                <p:cNvGrpSpPr/>
                <p:nvPr/>
              </p:nvGrpSpPr>
              <p:grpSpPr>
                <a:xfrm flipH="1">
                  <a:off x="13013904" y="11561821"/>
                  <a:ext cx="390410" cy="419617"/>
                  <a:chOff x="11149961" y="3937895"/>
                  <a:chExt cx="713236" cy="754981"/>
                </a:xfrm>
              </p:grpSpPr>
              <p:sp>
                <p:nvSpPr>
                  <p:cNvPr id="1106" name="Oval 1105">
                    <a:extLst>
                      <a:ext uri="{FF2B5EF4-FFF2-40B4-BE49-F238E27FC236}">
                        <a16:creationId xmlns:a16="http://schemas.microsoft.com/office/drawing/2014/main" id="{E755F135-CFFE-4D11-843C-A41429E50E64}"/>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7" name="Oval 1106">
                    <a:extLst>
                      <a:ext uri="{FF2B5EF4-FFF2-40B4-BE49-F238E27FC236}">
                        <a16:creationId xmlns:a16="http://schemas.microsoft.com/office/drawing/2014/main" id="{CFC630A4-297B-4175-A506-0608A8D1DA42}"/>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8" name="Freeform: Shape 1107">
                    <a:extLst>
                      <a:ext uri="{FF2B5EF4-FFF2-40B4-BE49-F238E27FC236}">
                        <a16:creationId xmlns:a16="http://schemas.microsoft.com/office/drawing/2014/main" id="{FB93CF14-7316-48A1-B2F8-105873630C25}"/>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9" name="Oval 1108">
                    <a:extLst>
                      <a:ext uri="{FF2B5EF4-FFF2-40B4-BE49-F238E27FC236}">
                        <a16:creationId xmlns:a16="http://schemas.microsoft.com/office/drawing/2014/main" id="{B69FE639-2D4B-4BCB-994D-21E5884FEF3A}"/>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0" name="Freeform: Shape 1109">
                    <a:extLst>
                      <a:ext uri="{FF2B5EF4-FFF2-40B4-BE49-F238E27FC236}">
                        <a16:creationId xmlns:a16="http://schemas.microsoft.com/office/drawing/2014/main" id="{13DBBD07-0C68-44E5-B9BC-356C77C0E27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1" name="Freeform: Shape 1110">
                    <a:extLst>
                      <a:ext uri="{FF2B5EF4-FFF2-40B4-BE49-F238E27FC236}">
                        <a16:creationId xmlns:a16="http://schemas.microsoft.com/office/drawing/2014/main" id="{DB9F2035-9EC4-4A36-B855-1A2B8671182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2" name="Freeform: Shape 1111">
                    <a:extLst>
                      <a:ext uri="{FF2B5EF4-FFF2-40B4-BE49-F238E27FC236}">
                        <a16:creationId xmlns:a16="http://schemas.microsoft.com/office/drawing/2014/main" id="{C4CFD437-0FA1-4EF8-A173-793E668A932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27" name="Group 1126">
                <a:extLst>
                  <a:ext uri="{FF2B5EF4-FFF2-40B4-BE49-F238E27FC236}">
                    <a16:creationId xmlns:a16="http://schemas.microsoft.com/office/drawing/2014/main" id="{4AE3C3BE-DD46-41A3-BCE7-22324BE3C061}"/>
                  </a:ext>
                </a:extLst>
              </p:cNvPr>
              <p:cNvGrpSpPr/>
              <p:nvPr/>
            </p:nvGrpSpPr>
            <p:grpSpPr>
              <a:xfrm flipH="1">
                <a:off x="14818267" y="9191461"/>
                <a:ext cx="390410" cy="487004"/>
                <a:chOff x="13013904" y="11494434"/>
                <a:chExt cx="390410" cy="487004"/>
              </a:xfrm>
            </p:grpSpPr>
            <p:grpSp>
              <p:nvGrpSpPr>
                <p:cNvPr id="1128" name="Group 1127">
                  <a:extLst>
                    <a:ext uri="{FF2B5EF4-FFF2-40B4-BE49-F238E27FC236}">
                      <a16:creationId xmlns:a16="http://schemas.microsoft.com/office/drawing/2014/main" id="{AE2D7ABB-2E36-4ECF-AA0F-D3EBD6D86889}"/>
                    </a:ext>
                  </a:extLst>
                </p:cNvPr>
                <p:cNvGrpSpPr/>
                <p:nvPr/>
              </p:nvGrpSpPr>
              <p:grpSpPr>
                <a:xfrm>
                  <a:off x="13061249" y="11494434"/>
                  <a:ext cx="291638" cy="165353"/>
                  <a:chOff x="13061249" y="11494434"/>
                  <a:chExt cx="291638" cy="165353"/>
                </a:xfrm>
              </p:grpSpPr>
              <p:sp>
                <p:nvSpPr>
                  <p:cNvPr id="1137" name="Oval 1136">
                    <a:extLst>
                      <a:ext uri="{FF2B5EF4-FFF2-40B4-BE49-F238E27FC236}">
                        <a16:creationId xmlns:a16="http://schemas.microsoft.com/office/drawing/2014/main" id="{854F99D0-2D01-4CF8-B1B0-704322BC7971}"/>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8" name="Flowchart: Manual Operation 1137">
                    <a:extLst>
                      <a:ext uri="{FF2B5EF4-FFF2-40B4-BE49-F238E27FC236}">
                        <a16:creationId xmlns:a16="http://schemas.microsoft.com/office/drawing/2014/main" id="{90D3D525-1A6D-46EE-A8EA-2BF63A176CFC}"/>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29" name="Group 1128">
                  <a:extLst>
                    <a:ext uri="{FF2B5EF4-FFF2-40B4-BE49-F238E27FC236}">
                      <a16:creationId xmlns:a16="http://schemas.microsoft.com/office/drawing/2014/main" id="{13D2D1D9-CEFC-44B3-B081-5E550AE56B7F}"/>
                    </a:ext>
                  </a:extLst>
                </p:cNvPr>
                <p:cNvGrpSpPr/>
                <p:nvPr/>
              </p:nvGrpSpPr>
              <p:grpSpPr>
                <a:xfrm flipH="1">
                  <a:off x="13013904" y="11561821"/>
                  <a:ext cx="390410" cy="419617"/>
                  <a:chOff x="11149961" y="3937895"/>
                  <a:chExt cx="713236" cy="754981"/>
                </a:xfrm>
              </p:grpSpPr>
              <p:sp>
                <p:nvSpPr>
                  <p:cNvPr id="1130" name="Oval 1129">
                    <a:extLst>
                      <a:ext uri="{FF2B5EF4-FFF2-40B4-BE49-F238E27FC236}">
                        <a16:creationId xmlns:a16="http://schemas.microsoft.com/office/drawing/2014/main" id="{02AB8893-3DF4-4CA5-978D-A2539D1CC52B}"/>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1" name="Oval 1130">
                    <a:extLst>
                      <a:ext uri="{FF2B5EF4-FFF2-40B4-BE49-F238E27FC236}">
                        <a16:creationId xmlns:a16="http://schemas.microsoft.com/office/drawing/2014/main" id="{22BB2CA7-904E-4770-8D3E-1859F5F4EE96}"/>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2" name="Freeform: Shape 1131">
                    <a:extLst>
                      <a:ext uri="{FF2B5EF4-FFF2-40B4-BE49-F238E27FC236}">
                        <a16:creationId xmlns:a16="http://schemas.microsoft.com/office/drawing/2014/main" id="{62854EC2-DB83-4E09-AF17-96B2F358370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3" name="Oval 1132">
                    <a:extLst>
                      <a:ext uri="{FF2B5EF4-FFF2-40B4-BE49-F238E27FC236}">
                        <a16:creationId xmlns:a16="http://schemas.microsoft.com/office/drawing/2014/main" id="{7E1E4266-40F5-429D-A124-CD4BE46C67F6}"/>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4" name="Freeform: Shape 1133">
                    <a:extLst>
                      <a:ext uri="{FF2B5EF4-FFF2-40B4-BE49-F238E27FC236}">
                        <a16:creationId xmlns:a16="http://schemas.microsoft.com/office/drawing/2014/main" id="{BB50688C-CCBA-40F2-B372-138F6503540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5" name="Freeform: Shape 1134">
                    <a:extLst>
                      <a:ext uri="{FF2B5EF4-FFF2-40B4-BE49-F238E27FC236}">
                        <a16:creationId xmlns:a16="http://schemas.microsoft.com/office/drawing/2014/main" id="{3C51E8F3-5439-42AF-B9B3-9FF2F5C62F3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6" name="Freeform: Shape 1135">
                    <a:extLst>
                      <a:ext uri="{FF2B5EF4-FFF2-40B4-BE49-F238E27FC236}">
                        <a16:creationId xmlns:a16="http://schemas.microsoft.com/office/drawing/2014/main" id="{F9F6F3DD-F3C1-487E-A7E6-FB489BBE694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26" name="Group 25">
                <a:extLst>
                  <a:ext uri="{FF2B5EF4-FFF2-40B4-BE49-F238E27FC236}">
                    <a16:creationId xmlns:a16="http://schemas.microsoft.com/office/drawing/2014/main" id="{7392EFA8-740E-4FC9-A292-BA4BAB6E8D54}"/>
                  </a:ext>
                </a:extLst>
              </p:cNvPr>
              <p:cNvGrpSpPr/>
              <p:nvPr/>
            </p:nvGrpSpPr>
            <p:grpSpPr>
              <a:xfrm flipH="1">
                <a:off x="12578023" y="7148863"/>
                <a:ext cx="904328" cy="140729"/>
                <a:chOff x="12505861" y="8862449"/>
                <a:chExt cx="904328" cy="140729"/>
              </a:xfrm>
            </p:grpSpPr>
            <p:sp>
              <p:nvSpPr>
                <p:cNvPr id="24" name="Rectangle 23">
                  <a:extLst>
                    <a:ext uri="{FF2B5EF4-FFF2-40B4-BE49-F238E27FC236}">
                      <a16:creationId xmlns:a16="http://schemas.microsoft.com/office/drawing/2014/main" id="{79256753-DCBD-43CF-A60F-25087C98124B}"/>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48" name="Rectangle 23">
                  <a:extLst>
                    <a:ext uri="{FF2B5EF4-FFF2-40B4-BE49-F238E27FC236}">
                      <a16:creationId xmlns:a16="http://schemas.microsoft.com/office/drawing/2014/main" id="{3146E693-03E8-4746-8B60-15FAAD5221C0}"/>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56" name="Group 955">
                <a:extLst>
                  <a:ext uri="{FF2B5EF4-FFF2-40B4-BE49-F238E27FC236}">
                    <a16:creationId xmlns:a16="http://schemas.microsoft.com/office/drawing/2014/main" id="{4302CCDE-1545-42BB-849C-01CD7CFF57B9}"/>
                  </a:ext>
                </a:extLst>
              </p:cNvPr>
              <p:cNvGrpSpPr/>
              <p:nvPr/>
            </p:nvGrpSpPr>
            <p:grpSpPr>
              <a:xfrm rot="21420000" flipH="1">
                <a:off x="12579536" y="7459085"/>
                <a:ext cx="904328" cy="140729"/>
                <a:chOff x="12505861" y="8862449"/>
                <a:chExt cx="904328" cy="140729"/>
              </a:xfrm>
            </p:grpSpPr>
            <p:sp>
              <p:nvSpPr>
                <p:cNvPr id="957" name="Rectangle 23">
                  <a:extLst>
                    <a:ext uri="{FF2B5EF4-FFF2-40B4-BE49-F238E27FC236}">
                      <a16:creationId xmlns:a16="http://schemas.microsoft.com/office/drawing/2014/main" id="{C3309297-A3FE-4014-8520-08517E084C27}"/>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58" name="Rectangle 23">
                  <a:extLst>
                    <a:ext uri="{FF2B5EF4-FFF2-40B4-BE49-F238E27FC236}">
                      <a16:creationId xmlns:a16="http://schemas.microsoft.com/office/drawing/2014/main" id="{4DB86C38-2501-4908-8566-5894E4E5A04D}"/>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59" name="Group 958">
                <a:extLst>
                  <a:ext uri="{FF2B5EF4-FFF2-40B4-BE49-F238E27FC236}">
                    <a16:creationId xmlns:a16="http://schemas.microsoft.com/office/drawing/2014/main" id="{C76FF2A7-CDC4-445F-9B3D-67F314FC0613}"/>
                  </a:ext>
                </a:extLst>
              </p:cNvPr>
              <p:cNvGrpSpPr/>
              <p:nvPr/>
            </p:nvGrpSpPr>
            <p:grpSpPr>
              <a:xfrm rot="21360000" flipH="1">
                <a:off x="12577014" y="7760836"/>
                <a:ext cx="910082" cy="136043"/>
                <a:chOff x="12505861" y="8867135"/>
                <a:chExt cx="910082" cy="136043"/>
              </a:xfrm>
            </p:grpSpPr>
            <p:sp>
              <p:nvSpPr>
                <p:cNvPr id="960" name="Rectangle 23">
                  <a:extLst>
                    <a:ext uri="{FF2B5EF4-FFF2-40B4-BE49-F238E27FC236}">
                      <a16:creationId xmlns:a16="http://schemas.microsoft.com/office/drawing/2014/main" id="{32A4672F-938C-4CEC-9642-08DBE60FD4B4}"/>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1" name="Rectangle 23">
                  <a:extLst>
                    <a:ext uri="{FF2B5EF4-FFF2-40B4-BE49-F238E27FC236}">
                      <a16:creationId xmlns:a16="http://schemas.microsoft.com/office/drawing/2014/main" id="{DDEE9E77-2A27-465F-9322-568108FC93C2}"/>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62" name="Group 961">
                <a:extLst>
                  <a:ext uri="{FF2B5EF4-FFF2-40B4-BE49-F238E27FC236}">
                    <a16:creationId xmlns:a16="http://schemas.microsoft.com/office/drawing/2014/main" id="{738A4590-DC47-47E9-B67A-59AF9B9C94E3}"/>
                  </a:ext>
                </a:extLst>
              </p:cNvPr>
              <p:cNvGrpSpPr/>
              <p:nvPr/>
            </p:nvGrpSpPr>
            <p:grpSpPr>
              <a:xfrm rot="21240000" flipH="1">
                <a:off x="12576716" y="8048475"/>
                <a:ext cx="923914" cy="149958"/>
                <a:chOff x="12511186" y="8850941"/>
                <a:chExt cx="841867" cy="142254"/>
              </a:xfrm>
            </p:grpSpPr>
            <p:sp>
              <p:nvSpPr>
                <p:cNvPr id="963" name="Rectangle 23">
                  <a:extLst>
                    <a:ext uri="{FF2B5EF4-FFF2-40B4-BE49-F238E27FC236}">
                      <a16:creationId xmlns:a16="http://schemas.microsoft.com/office/drawing/2014/main" id="{4AC1558D-60A8-4443-9897-B4F8DCC4795B}"/>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4" name="Rectangle 23">
                  <a:extLst>
                    <a:ext uri="{FF2B5EF4-FFF2-40B4-BE49-F238E27FC236}">
                      <a16:creationId xmlns:a16="http://schemas.microsoft.com/office/drawing/2014/main" id="{0927FB7B-7B58-44ED-91F8-C4B999FF8785}"/>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65" name="Group 964">
                <a:extLst>
                  <a:ext uri="{FF2B5EF4-FFF2-40B4-BE49-F238E27FC236}">
                    <a16:creationId xmlns:a16="http://schemas.microsoft.com/office/drawing/2014/main" id="{862A0FE7-6EA8-4D85-B531-DC7F6E9E51B9}"/>
                  </a:ext>
                </a:extLst>
              </p:cNvPr>
              <p:cNvGrpSpPr/>
              <p:nvPr/>
            </p:nvGrpSpPr>
            <p:grpSpPr>
              <a:xfrm rot="21060000" flipH="1">
                <a:off x="12528608" y="8322678"/>
                <a:ext cx="1005840" cy="151614"/>
                <a:chOff x="12511186" y="8849370"/>
                <a:chExt cx="833201" cy="143825"/>
              </a:xfrm>
            </p:grpSpPr>
            <p:sp>
              <p:nvSpPr>
                <p:cNvPr id="966" name="Rectangle 23">
                  <a:extLst>
                    <a:ext uri="{FF2B5EF4-FFF2-40B4-BE49-F238E27FC236}">
                      <a16:creationId xmlns:a16="http://schemas.microsoft.com/office/drawing/2014/main" id="{B105A8F7-F4A1-4350-BD95-E48C74FF154A}"/>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67" name="Rectangle 23">
                  <a:extLst>
                    <a:ext uri="{FF2B5EF4-FFF2-40B4-BE49-F238E27FC236}">
                      <a16:creationId xmlns:a16="http://schemas.microsoft.com/office/drawing/2014/main" id="{462E27B5-5B2E-44A2-A0E6-4F77F9533D0F}"/>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68" name="Group 967">
                <a:extLst>
                  <a:ext uri="{FF2B5EF4-FFF2-40B4-BE49-F238E27FC236}">
                    <a16:creationId xmlns:a16="http://schemas.microsoft.com/office/drawing/2014/main" id="{3A5B72F2-3D94-4DAD-8B51-DCE1F7A682C4}"/>
                  </a:ext>
                </a:extLst>
              </p:cNvPr>
              <p:cNvGrpSpPr/>
              <p:nvPr/>
            </p:nvGrpSpPr>
            <p:grpSpPr>
              <a:xfrm rot="20954538" flipH="1">
                <a:off x="12507478" y="8624469"/>
                <a:ext cx="1005840" cy="165443"/>
                <a:chOff x="12527671" y="8838797"/>
                <a:chExt cx="833201" cy="156943"/>
              </a:xfrm>
            </p:grpSpPr>
            <p:sp>
              <p:nvSpPr>
                <p:cNvPr id="969" name="Rectangle 23">
                  <a:extLst>
                    <a:ext uri="{FF2B5EF4-FFF2-40B4-BE49-F238E27FC236}">
                      <a16:creationId xmlns:a16="http://schemas.microsoft.com/office/drawing/2014/main" id="{87BA0D12-75F4-4E26-9C55-9665750EADFB}"/>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0" name="Rectangle 23">
                  <a:extLst>
                    <a:ext uri="{FF2B5EF4-FFF2-40B4-BE49-F238E27FC236}">
                      <a16:creationId xmlns:a16="http://schemas.microsoft.com/office/drawing/2014/main" id="{9D8FC12B-D5D9-41AE-B870-ADD627A19681}"/>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71" name="Group 970">
                <a:extLst>
                  <a:ext uri="{FF2B5EF4-FFF2-40B4-BE49-F238E27FC236}">
                    <a16:creationId xmlns:a16="http://schemas.microsoft.com/office/drawing/2014/main" id="{2855444D-C120-430C-A790-7DDF603A4FB0}"/>
                  </a:ext>
                </a:extLst>
              </p:cNvPr>
              <p:cNvGrpSpPr/>
              <p:nvPr/>
            </p:nvGrpSpPr>
            <p:grpSpPr>
              <a:xfrm rot="20820000" flipH="1">
                <a:off x="12526123" y="8984651"/>
                <a:ext cx="980557" cy="161741"/>
                <a:chOff x="12537458" y="8859167"/>
                <a:chExt cx="812258" cy="153431"/>
              </a:xfrm>
            </p:grpSpPr>
            <p:sp>
              <p:nvSpPr>
                <p:cNvPr id="972" name="Rectangle 23">
                  <a:extLst>
                    <a:ext uri="{FF2B5EF4-FFF2-40B4-BE49-F238E27FC236}">
                      <a16:creationId xmlns:a16="http://schemas.microsoft.com/office/drawing/2014/main" id="{BEC8598D-79FC-4137-9142-75846D9B6DD6}"/>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3" name="Rectangle 23">
                  <a:extLst>
                    <a:ext uri="{FF2B5EF4-FFF2-40B4-BE49-F238E27FC236}">
                      <a16:creationId xmlns:a16="http://schemas.microsoft.com/office/drawing/2014/main" id="{78472A57-4B6B-466F-B254-8A8D99622736}"/>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74" name="Group 973">
                <a:extLst>
                  <a:ext uri="{FF2B5EF4-FFF2-40B4-BE49-F238E27FC236}">
                    <a16:creationId xmlns:a16="http://schemas.microsoft.com/office/drawing/2014/main" id="{8AE235FA-8F10-49E4-AE18-C7D1D5A72AB2}"/>
                  </a:ext>
                </a:extLst>
              </p:cNvPr>
              <p:cNvGrpSpPr/>
              <p:nvPr/>
            </p:nvGrpSpPr>
            <p:grpSpPr>
              <a:xfrm rot="20732849" flipH="1">
                <a:off x="12518673" y="9306760"/>
                <a:ext cx="1020199" cy="207144"/>
                <a:chOff x="12545439" y="8856251"/>
                <a:chExt cx="845095" cy="196503"/>
              </a:xfrm>
            </p:grpSpPr>
            <p:sp>
              <p:nvSpPr>
                <p:cNvPr id="975" name="Rectangle 23">
                  <a:extLst>
                    <a:ext uri="{FF2B5EF4-FFF2-40B4-BE49-F238E27FC236}">
                      <a16:creationId xmlns:a16="http://schemas.microsoft.com/office/drawing/2014/main" id="{5FB5FA2F-A5D6-4D4B-8E45-84E99A3026AE}"/>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76" name="Rectangle 23">
                  <a:extLst>
                    <a:ext uri="{FF2B5EF4-FFF2-40B4-BE49-F238E27FC236}">
                      <a16:creationId xmlns:a16="http://schemas.microsoft.com/office/drawing/2014/main" id="{019D420E-D542-4407-BF98-FB89CC3CED3B}"/>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87" name="Group 986">
                <a:extLst>
                  <a:ext uri="{FF2B5EF4-FFF2-40B4-BE49-F238E27FC236}">
                    <a16:creationId xmlns:a16="http://schemas.microsoft.com/office/drawing/2014/main" id="{8CA7B1AE-B30B-4E20-9D98-DF0BDD54BC8B}"/>
                  </a:ext>
                </a:extLst>
              </p:cNvPr>
              <p:cNvGrpSpPr/>
              <p:nvPr/>
            </p:nvGrpSpPr>
            <p:grpSpPr>
              <a:xfrm rot="120000" flipH="1">
                <a:off x="12581250" y="6855090"/>
                <a:ext cx="904328" cy="139504"/>
                <a:chOff x="12505861" y="8863674"/>
                <a:chExt cx="904328" cy="139504"/>
              </a:xfrm>
            </p:grpSpPr>
            <p:sp>
              <p:nvSpPr>
                <p:cNvPr id="988" name="Rectangle 23">
                  <a:extLst>
                    <a:ext uri="{FF2B5EF4-FFF2-40B4-BE49-F238E27FC236}">
                      <a16:creationId xmlns:a16="http://schemas.microsoft.com/office/drawing/2014/main" id="{9D2D42F9-28DA-47A3-B906-5BFE196A773D}"/>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89" name="Rectangle 23">
                  <a:extLst>
                    <a:ext uri="{FF2B5EF4-FFF2-40B4-BE49-F238E27FC236}">
                      <a16:creationId xmlns:a16="http://schemas.microsoft.com/office/drawing/2014/main" id="{875E276D-CB79-42DC-86B7-C7BF63DF8429}"/>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90" name="Group 989">
                <a:extLst>
                  <a:ext uri="{FF2B5EF4-FFF2-40B4-BE49-F238E27FC236}">
                    <a16:creationId xmlns:a16="http://schemas.microsoft.com/office/drawing/2014/main" id="{82FFC884-E411-4779-83C0-C63452F93BC4}"/>
                  </a:ext>
                </a:extLst>
              </p:cNvPr>
              <p:cNvGrpSpPr/>
              <p:nvPr/>
            </p:nvGrpSpPr>
            <p:grpSpPr>
              <a:xfrm rot="360000" flipH="1">
                <a:off x="12585544" y="6485445"/>
                <a:ext cx="892964" cy="128109"/>
                <a:chOff x="12503529" y="8867321"/>
                <a:chExt cx="892964" cy="128109"/>
              </a:xfrm>
            </p:grpSpPr>
            <p:sp>
              <p:nvSpPr>
                <p:cNvPr id="991" name="Rectangle 23">
                  <a:extLst>
                    <a:ext uri="{FF2B5EF4-FFF2-40B4-BE49-F238E27FC236}">
                      <a16:creationId xmlns:a16="http://schemas.microsoft.com/office/drawing/2014/main" id="{FFA8D42A-90F6-4D02-A092-2DAC5990FADA}"/>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2" name="Rectangle 23">
                  <a:extLst>
                    <a:ext uri="{FF2B5EF4-FFF2-40B4-BE49-F238E27FC236}">
                      <a16:creationId xmlns:a16="http://schemas.microsoft.com/office/drawing/2014/main" id="{BE7D38A1-4FB8-487D-97E9-EF1DB5C83230}"/>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996" name="Group 995">
                <a:extLst>
                  <a:ext uri="{FF2B5EF4-FFF2-40B4-BE49-F238E27FC236}">
                    <a16:creationId xmlns:a16="http://schemas.microsoft.com/office/drawing/2014/main" id="{B1A5EDFA-8740-449E-B1C4-9547C139759C}"/>
                  </a:ext>
                </a:extLst>
              </p:cNvPr>
              <p:cNvGrpSpPr/>
              <p:nvPr/>
            </p:nvGrpSpPr>
            <p:grpSpPr>
              <a:xfrm rot="656918" flipH="1">
                <a:off x="12594982" y="5907604"/>
                <a:ext cx="862040" cy="110389"/>
                <a:chOff x="12517531" y="8857615"/>
                <a:chExt cx="862040" cy="110373"/>
              </a:xfrm>
            </p:grpSpPr>
            <p:sp>
              <p:nvSpPr>
                <p:cNvPr id="997" name="Rectangle 23">
                  <a:extLst>
                    <a:ext uri="{FF2B5EF4-FFF2-40B4-BE49-F238E27FC236}">
                      <a16:creationId xmlns:a16="http://schemas.microsoft.com/office/drawing/2014/main" id="{287C3E49-A63D-470F-87CA-4C87AC35BD4D}"/>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8" name="Rectangle 23">
                  <a:extLst>
                    <a:ext uri="{FF2B5EF4-FFF2-40B4-BE49-F238E27FC236}">
                      <a16:creationId xmlns:a16="http://schemas.microsoft.com/office/drawing/2014/main" id="{796611BF-BCA6-43F5-BE48-275B21F05104}"/>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 name="Group 26">
                <a:extLst>
                  <a:ext uri="{FF2B5EF4-FFF2-40B4-BE49-F238E27FC236}">
                    <a16:creationId xmlns:a16="http://schemas.microsoft.com/office/drawing/2014/main" id="{6B967E18-D9B8-4578-B8C4-AC123A5FB479}"/>
                  </a:ext>
                </a:extLst>
              </p:cNvPr>
              <p:cNvGrpSpPr/>
              <p:nvPr/>
            </p:nvGrpSpPr>
            <p:grpSpPr>
              <a:xfrm flipH="1">
                <a:off x="12614765" y="5557893"/>
                <a:ext cx="829219" cy="109869"/>
                <a:chOff x="12544228" y="7271479"/>
                <a:chExt cx="829219" cy="109869"/>
              </a:xfrm>
            </p:grpSpPr>
            <p:sp>
              <p:nvSpPr>
                <p:cNvPr id="1000" name="Rectangle 23">
                  <a:extLst>
                    <a:ext uri="{FF2B5EF4-FFF2-40B4-BE49-F238E27FC236}">
                      <a16:creationId xmlns:a16="http://schemas.microsoft.com/office/drawing/2014/main" id="{9C1EC2C0-18C5-45F0-963E-CD54C4B5A378}"/>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1" name="Rectangle 23">
                  <a:extLst>
                    <a:ext uri="{FF2B5EF4-FFF2-40B4-BE49-F238E27FC236}">
                      <a16:creationId xmlns:a16="http://schemas.microsoft.com/office/drawing/2014/main" id="{9EF22202-04B7-4703-9B31-732CB5B39B41}"/>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02" name="Group 1001">
                <a:extLst>
                  <a:ext uri="{FF2B5EF4-FFF2-40B4-BE49-F238E27FC236}">
                    <a16:creationId xmlns:a16="http://schemas.microsoft.com/office/drawing/2014/main" id="{4B81CFBA-B5B0-44A1-85A9-594943A9C2F0}"/>
                  </a:ext>
                </a:extLst>
              </p:cNvPr>
              <p:cNvGrpSpPr/>
              <p:nvPr/>
            </p:nvGrpSpPr>
            <p:grpSpPr>
              <a:xfrm rot="60000" flipH="1">
                <a:off x="12589358" y="5278503"/>
                <a:ext cx="829219" cy="109869"/>
                <a:chOff x="12544228" y="7271479"/>
                <a:chExt cx="829219" cy="109869"/>
              </a:xfrm>
            </p:grpSpPr>
            <p:sp>
              <p:nvSpPr>
                <p:cNvPr id="1003" name="Rectangle 23">
                  <a:extLst>
                    <a:ext uri="{FF2B5EF4-FFF2-40B4-BE49-F238E27FC236}">
                      <a16:creationId xmlns:a16="http://schemas.microsoft.com/office/drawing/2014/main" id="{35129774-3ECC-4A90-8076-4345C9F5DE94}"/>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4" name="Rectangle 23">
                  <a:extLst>
                    <a:ext uri="{FF2B5EF4-FFF2-40B4-BE49-F238E27FC236}">
                      <a16:creationId xmlns:a16="http://schemas.microsoft.com/office/drawing/2014/main" id="{3908879E-D726-4A6B-9A4C-A823DBEC555F}"/>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05" name="Group 1004">
                <a:extLst>
                  <a:ext uri="{FF2B5EF4-FFF2-40B4-BE49-F238E27FC236}">
                    <a16:creationId xmlns:a16="http://schemas.microsoft.com/office/drawing/2014/main" id="{B525DC87-056C-4512-A3F4-043B176B5E03}"/>
                  </a:ext>
                </a:extLst>
              </p:cNvPr>
              <p:cNvGrpSpPr/>
              <p:nvPr/>
            </p:nvGrpSpPr>
            <p:grpSpPr>
              <a:xfrm rot="180000" flipH="1">
                <a:off x="12589165" y="4999482"/>
                <a:ext cx="838023" cy="105637"/>
                <a:chOff x="12535709" y="7271636"/>
                <a:chExt cx="838023" cy="105637"/>
              </a:xfrm>
            </p:grpSpPr>
            <p:sp>
              <p:nvSpPr>
                <p:cNvPr id="1006" name="Rectangle 23">
                  <a:extLst>
                    <a:ext uri="{FF2B5EF4-FFF2-40B4-BE49-F238E27FC236}">
                      <a16:creationId xmlns:a16="http://schemas.microsoft.com/office/drawing/2014/main" id="{6C2617E2-2A34-4F54-9E69-3950165E43ED}"/>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07" name="Rectangle 23">
                  <a:extLst>
                    <a:ext uri="{FF2B5EF4-FFF2-40B4-BE49-F238E27FC236}">
                      <a16:creationId xmlns:a16="http://schemas.microsoft.com/office/drawing/2014/main" id="{9FE1C1B6-2879-46C7-8C1D-06DE82D03923}"/>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08" name="Group 1007">
                <a:extLst>
                  <a:ext uri="{FF2B5EF4-FFF2-40B4-BE49-F238E27FC236}">
                    <a16:creationId xmlns:a16="http://schemas.microsoft.com/office/drawing/2014/main" id="{A3468F05-C88E-4FB4-AAFB-9A0876E4C317}"/>
                  </a:ext>
                </a:extLst>
              </p:cNvPr>
              <p:cNvGrpSpPr/>
              <p:nvPr/>
            </p:nvGrpSpPr>
            <p:grpSpPr>
              <a:xfrm rot="300000" flipH="1">
                <a:off x="12602185" y="4715858"/>
                <a:ext cx="828187" cy="109432"/>
                <a:chOff x="12544228" y="7271916"/>
                <a:chExt cx="829219" cy="109432"/>
              </a:xfrm>
            </p:grpSpPr>
            <p:sp>
              <p:nvSpPr>
                <p:cNvPr id="1009" name="Rectangle 23">
                  <a:extLst>
                    <a:ext uri="{FF2B5EF4-FFF2-40B4-BE49-F238E27FC236}">
                      <a16:creationId xmlns:a16="http://schemas.microsoft.com/office/drawing/2014/main" id="{5C86BDAE-87FA-48DC-B04C-75C85DCB1486}"/>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0" name="Rectangle 23">
                  <a:extLst>
                    <a:ext uri="{FF2B5EF4-FFF2-40B4-BE49-F238E27FC236}">
                      <a16:creationId xmlns:a16="http://schemas.microsoft.com/office/drawing/2014/main" id="{9C04D93C-F973-45AC-99A9-A62AEF8A379E}"/>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11" name="Group 1010">
                <a:extLst>
                  <a:ext uri="{FF2B5EF4-FFF2-40B4-BE49-F238E27FC236}">
                    <a16:creationId xmlns:a16="http://schemas.microsoft.com/office/drawing/2014/main" id="{1BAA41D8-BABD-4359-9212-0A687A16EABF}"/>
                  </a:ext>
                </a:extLst>
              </p:cNvPr>
              <p:cNvGrpSpPr/>
              <p:nvPr/>
            </p:nvGrpSpPr>
            <p:grpSpPr>
              <a:xfrm rot="480000" flipH="1">
                <a:off x="12613333" y="4361373"/>
                <a:ext cx="845394" cy="77019"/>
                <a:chOff x="12518004" y="7277574"/>
                <a:chExt cx="845394" cy="77019"/>
              </a:xfrm>
            </p:grpSpPr>
            <p:sp>
              <p:nvSpPr>
                <p:cNvPr id="1012" name="Rectangle 23">
                  <a:extLst>
                    <a:ext uri="{FF2B5EF4-FFF2-40B4-BE49-F238E27FC236}">
                      <a16:creationId xmlns:a16="http://schemas.microsoft.com/office/drawing/2014/main" id="{B449041C-D202-49D8-87EF-73255F0A4CD2}"/>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3" name="Rectangle 23">
                  <a:extLst>
                    <a:ext uri="{FF2B5EF4-FFF2-40B4-BE49-F238E27FC236}">
                      <a16:creationId xmlns:a16="http://schemas.microsoft.com/office/drawing/2014/main" id="{3BB01B8D-95A8-4E05-814F-F778EC8E61A3}"/>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8" name="Rectangle 27">
                <a:extLst>
                  <a:ext uri="{FF2B5EF4-FFF2-40B4-BE49-F238E27FC236}">
                    <a16:creationId xmlns:a16="http://schemas.microsoft.com/office/drawing/2014/main" id="{0B93E9E7-2569-4364-9E76-44A22AC506C2}"/>
                  </a:ext>
                </a:extLst>
              </p:cNvPr>
              <p:cNvSpPr/>
              <p:nvPr/>
            </p:nvSpPr>
            <p:spPr>
              <a:xfrm flipH="1">
                <a:off x="14457057" y="568484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5" name="Rectangle 1014">
                <a:extLst>
                  <a:ext uri="{FF2B5EF4-FFF2-40B4-BE49-F238E27FC236}">
                    <a16:creationId xmlns:a16="http://schemas.microsoft.com/office/drawing/2014/main" id="{E01F3360-BEC3-40BD-B6A8-E1336B6B60C4}"/>
                  </a:ext>
                </a:extLst>
              </p:cNvPr>
              <p:cNvSpPr/>
              <p:nvPr/>
            </p:nvSpPr>
            <p:spPr>
              <a:xfrm flipH="1">
                <a:off x="14457057" y="594642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6" name="Rectangle 1015">
                <a:extLst>
                  <a:ext uri="{FF2B5EF4-FFF2-40B4-BE49-F238E27FC236}">
                    <a16:creationId xmlns:a16="http://schemas.microsoft.com/office/drawing/2014/main" id="{991B9523-6F16-4537-B017-FD0FA70F4235}"/>
                  </a:ext>
                </a:extLst>
              </p:cNvPr>
              <p:cNvSpPr/>
              <p:nvPr/>
            </p:nvSpPr>
            <p:spPr>
              <a:xfrm flipH="1">
                <a:off x="14457057" y="627712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7" name="Rectangle 1016">
                <a:extLst>
                  <a:ext uri="{FF2B5EF4-FFF2-40B4-BE49-F238E27FC236}">
                    <a16:creationId xmlns:a16="http://schemas.microsoft.com/office/drawing/2014/main" id="{53590D90-8BDE-4B82-8F3D-E03473EE6902}"/>
                  </a:ext>
                </a:extLst>
              </p:cNvPr>
              <p:cNvSpPr/>
              <p:nvPr/>
            </p:nvSpPr>
            <p:spPr>
              <a:xfrm flipH="1">
                <a:off x="14457057" y="664070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8" name="Rectangle 1017">
                <a:extLst>
                  <a:ext uri="{FF2B5EF4-FFF2-40B4-BE49-F238E27FC236}">
                    <a16:creationId xmlns:a16="http://schemas.microsoft.com/office/drawing/2014/main" id="{EB3653BE-D9F6-4C2F-8DDB-69823C916DE6}"/>
                  </a:ext>
                </a:extLst>
              </p:cNvPr>
              <p:cNvSpPr/>
              <p:nvPr/>
            </p:nvSpPr>
            <p:spPr>
              <a:xfrm flipH="1">
                <a:off x="14457057" y="700072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19" name="Rectangle 1018">
                <a:extLst>
                  <a:ext uri="{FF2B5EF4-FFF2-40B4-BE49-F238E27FC236}">
                    <a16:creationId xmlns:a16="http://schemas.microsoft.com/office/drawing/2014/main" id="{AAB7F440-D4DD-4625-AF1F-41809B3B6366}"/>
                  </a:ext>
                </a:extLst>
              </p:cNvPr>
              <p:cNvSpPr/>
              <p:nvPr/>
            </p:nvSpPr>
            <p:spPr>
              <a:xfrm flipH="1">
                <a:off x="14457057" y="7306150"/>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0" name="Rectangle 1019">
                <a:extLst>
                  <a:ext uri="{FF2B5EF4-FFF2-40B4-BE49-F238E27FC236}">
                    <a16:creationId xmlns:a16="http://schemas.microsoft.com/office/drawing/2014/main" id="{54C51562-6061-4492-A3A5-CA47FEA1A81D}"/>
                  </a:ext>
                </a:extLst>
              </p:cNvPr>
              <p:cNvSpPr/>
              <p:nvPr/>
            </p:nvSpPr>
            <p:spPr>
              <a:xfrm flipH="1">
                <a:off x="14457057" y="766617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1" name="Rectangle 1020">
                <a:extLst>
                  <a:ext uri="{FF2B5EF4-FFF2-40B4-BE49-F238E27FC236}">
                    <a16:creationId xmlns:a16="http://schemas.microsoft.com/office/drawing/2014/main" id="{E77C1227-FE7B-4C31-A199-7A643C19AD34}"/>
                  </a:ext>
                </a:extLst>
              </p:cNvPr>
              <p:cNvSpPr/>
              <p:nvPr/>
            </p:nvSpPr>
            <p:spPr>
              <a:xfrm flipH="1">
                <a:off x="14457057" y="7983734"/>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2" name="Rectangle 1021">
                <a:extLst>
                  <a:ext uri="{FF2B5EF4-FFF2-40B4-BE49-F238E27FC236}">
                    <a16:creationId xmlns:a16="http://schemas.microsoft.com/office/drawing/2014/main" id="{50A9BA96-1E1B-450A-951E-D13C934792C1}"/>
                  </a:ext>
                </a:extLst>
              </p:cNvPr>
              <p:cNvSpPr/>
              <p:nvPr/>
            </p:nvSpPr>
            <p:spPr>
              <a:xfrm flipH="1">
                <a:off x="14457057" y="831658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3" name="Rectangle 1022">
                <a:extLst>
                  <a:ext uri="{FF2B5EF4-FFF2-40B4-BE49-F238E27FC236}">
                    <a16:creationId xmlns:a16="http://schemas.microsoft.com/office/drawing/2014/main" id="{084161B1-A78A-4041-9F15-0DDAD65E8752}"/>
                  </a:ext>
                </a:extLst>
              </p:cNvPr>
              <p:cNvSpPr/>
              <p:nvPr/>
            </p:nvSpPr>
            <p:spPr>
              <a:xfrm flipH="1">
                <a:off x="14457057" y="8673173"/>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4" name="Rectangle 1023">
                <a:extLst>
                  <a:ext uri="{FF2B5EF4-FFF2-40B4-BE49-F238E27FC236}">
                    <a16:creationId xmlns:a16="http://schemas.microsoft.com/office/drawing/2014/main" id="{69FC5CB3-2971-4433-A1D6-11FE5C0AAC89}"/>
                  </a:ext>
                </a:extLst>
              </p:cNvPr>
              <p:cNvSpPr/>
              <p:nvPr/>
            </p:nvSpPr>
            <p:spPr>
              <a:xfrm flipH="1">
                <a:off x="14457057" y="8973360"/>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0" name="Rectangle 1029">
                <a:extLst>
                  <a:ext uri="{FF2B5EF4-FFF2-40B4-BE49-F238E27FC236}">
                    <a16:creationId xmlns:a16="http://schemas.microsoft.com/office/drawing/2014/main" id="{A62EE1E0-7A3A-47DE-B4A9-89E119F680B8}"/>
                  </a:ext>
                </a:extLst>
              </p:cNvPr>
              <p:cNvSpPr/>
              <p:nvPr/>
            </p:nvSpPr>
            <p:spPr>
              <a:xfrm flipH="1">
                <a:off x="13343000" y="9101280"/>
                <a:ext cx="1828800" cy="100067"/>
              </a:xfrm>
              <a:prstGeom prst="rect">
                <a:avLst/>
              </a:prstGeom>
              <a:solidFill>
                <a:schemeClr val="bg1">
                  <a:lumMod val="75000"/>
                </a:schemeClr>
              </a:solidFill>
              <a:ln>
                <a:noFill/>
              </a:ln>
              <a:effectLst>
                <a:outerShdw blurRad="50800" dist="50800" dir="5400000" sx="2000" sy="2000" algn="ctr" rotWithShape="0">
                  <a:srgbClr val="000000">
                    <a:alpha val="43137"/>
                  </a:srgbClr>
                </a:outerShdw>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39" name="Freeform: Shape 1138">
                <a:extLst>
                  <a:ext uri="{FF2B5EF4-FFF2-40B4-BE49-F238E27FC236}">
                    <a16:creationId xmlns:a16="http://schemas.microsoft.com/office/drawing/2014/main" id="{D38501F3-71E9-4C85-ABB7-6AD5F475D7FE}"/>
                  </a:ext>
                </a:extLst>
              </p:cNvPr>
              <p:cNvSpPr/>
              <p:nvPr/>
            </p:nvSpPr>
            <p:spPr>
              <a:xfrm flipH="1" flipV="1">
                <a:off x="12739106" y="9178106"/>
                <a:ext cx="2436222" cy="56159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25" name="Rectangle 1024">
                <a:extLst>
                  <a:ext uri="{FF2B5EF4-FFF2-40B4-BE49-F238E27FC236}">
                    <a16:creationId xmlns:a16="http://schemas.microsoft.com/office/drawing/2014/main" id="{EC9BF2A9-7CFB-43FD-9720-ECFE43C03B7F}"/>
                  </a:ext>
                </a:extLst>
              </p:cNvPr>
              <p:cNvSpPr/>
              <p:nvPr/>
            </p:nvSpPr>
            <p:spPr>
              <a:xfrm flipH="1">
                <a:off x="14457057" y="9228635"/>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35" name="Group 34">
                <a:extLst>
                  <a:ext uri="{FF2B5EF4-FFF2-40B4-BE49-F238E27FC236}">
                    <a16:creationId xmlns:a16="http://schemas.microsoft.com/office/drawing/2014/main" id="{6D0FDA2C-AC0F-4319-A046-D8322FDAF5E4}"/>
                  </a:ext>
                </a:extLst>
              </p:cNvPr>
              <p:cNvGrpSpPr/>
              <p:nvPr/>
            </p:nvGrpSpPr>
            <p:grpSpPr>
              <a:xfrm flipH="1">
                <a:off x="12583898" y="9775733"/>
                <a:ext cx="390410" cy="487004"/>
                <a:chOff x="13013904" y="11494434"/>
                <a:chExt cx="390410" cy="487004"/>
              </a:xfrm>
            </p:grpSpPr>
            <p:grpSp>
              <p:nvGrpSpPr>
                <p:cNvPr id="34" name="Group 33">
                  <a:extLst>
                    <a:ext uri="{FF2B5EF4-FFF2-40B4-BE49-F238E27FC236}">
                      <a16:creationId xmlns:a16="http://schemas.microsoft.com/office/drawing/2014/main" id="{7978BD03-9707-419E-8F61-7FB6069ECFC5}"/>
                    </a:ext>
                  </a:extLst>
                </p:cNvPr>
                <p:cNvGrpSpPr/>
                <p:nvPr/>
              </p:nvGrpSpPr>
              <p:grpSpPr>
                <a:xfrm>
                  <a:off x="13061249" y="11494434"/>
                  <a:ext cx="291638" cy="165353"/>
                  <a:chOff x="13061249" y="11494434"/>
                  <a:chExt cx="291638" cy="165353"/>
                </a:xfrm>
              </p:grpSpPr>
              <p:sp>
                <p:nvSpPr>
                  <p:cNvPr id="1040" name="Oval 1039">
                    <a:extLst>
                      <a:ext uri="{FF2B5EF4-FFF2-40B4-BE49-F238E27FC236}">
                        <a16:creationId xmlns:a16="http://schemas.microsoft.com/office/drawing/2014/main" id="{DFEED925-E359-4C23-969D-0B0CBE377FDA}"/>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38" name="Flowchart: Manual Operation 1037">
                    <a:extLst>
                      <a:ext uri="{FF2B5EF4-FFF2-40B4-BE49-F238E27FC236}">
                        <a16:creationId xmlns:a16="http://schemas.microsoft.com/office/drawing/2014/main" id="{BC533C3D-A01E-48A8-92B0-34916F9993DE}"/>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095" name="Group 1094">
                  <a:extLst>
                    <a:ext uri="{FF2B5EF4-FFF2-40B4-BE49-F238E27FC236}">
                      <a16:creationId xmlns:a16="http://schemas.microsoft.com/office/drawing/2014/main" id="{805C0BCF-6052-4B4C-8D22-28D4339FE25A}"/>
                    </a:ext>
                  </a:extLst>
                </p:cNvPr>
                <p:cNvGrpSpPr/>
                <p:nvPr/>
              </p:nvGrpSpPr>
              <p:grpSpPr>
                <a:xfrm flipH="1">
                  <a:off x="13013904" y="11561821"/>
                  <a:ext cx="390410" cy="419617"/>
                  <a:chOff x="11149961" y="3937895"/>
                  <a:chExt cx="713236" cy="754981"/>
                </a:xfrm>
              </p:grpSpPr>
              <p:sp>
                <p:nvSpPr>
                  <p:cNvPr id="1096" name="Oval 1095">
                    <a:extLst>
                      <a:ext uri="{FF2B5EF4-FFF2-40B4-BE49-F238E27FC236}">
                        <a16:creationId xmlns:a16="http://schemas.microsoft.com/office/drawing/2014/main" id="{BFB65839-9272-4EC4-A95A-DBB3B12A4FD5}"/>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7" name="Oval 1096">
                    <a:extLst>
                      <a:ext uri="{FF2B5EF4-FFF2-40B4-BE49-F238E27FC236}">
                        <a16:creationId xmlns:a16="http://schemas.microsoft.com/office/drawing/2014/main" id="{922479CF-7522-4DC0-8A1B-EEFCEF12800E}"/>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8" name="Freeform: Shape 1097">
                    <a:extLst>
                      <a:ext uri="{FF2B5EF4-FFF2-40B4-BE49-F238E27FC236}">
                        <a16:creationId xmlns:a16="http://schemas.microsoft.com/office/drawing/2014/main" id="{52169CAD-8E00-41F6-AE0D-07DEE494118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099" name="Oval 1098">
                    <a:extLst>
                      <a:ext uri="{FF2B5EF4-FFF2-40B4-BE49-F238E27FC236}">
                        <a16:creationId xmlns:a16="http://schemas.microsoft.com/office/drawing/2014/main" id="{C7995E7C-7849-475C-8606-F07C0909142F}"/>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0" name="Freeform: Shape 1099">
                    <a:extLst>
                      <a:ext uri="{FF2B5EF4-FFF2-40B4-BE49-F238E27FC236}">
                        <a16:creationId xmlns:a16="http://schemas.microsoft.com/office/drawing/2014/main" id="{09A97CB4-20A6-452F-81EF-456D2E9597F8}"/>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1" name="Freeform: Shape 1100">
                    <a:extLst>
                      <a:ext uri="{FF2B5EF4-FFF2-40B4-BE49-F238E27FC236}">
                        <a16:creationId xmlns:a16="http://schemas.microsoft.com/office/drawing/2014/main" id="{73476AF1-C361-4BAE-B6F5-EC9D495BCFF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02" name="Freeform: Shape 1101">
                    <a:extLst>
                      <a:ext uri="{FF2B5EF4-FFF2-40B4-BE49-F238E27FC236}">
                        <a16:creationId xmlns:a16="http://schemas.microsoft.com/office/drawing/2014/main" id="{0A477D3E-52C5-4FF5-9929-E736E35612E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115" name="Group 1114">
                <a:extLst>
                  <a:ext uri="{FF2B5EF4-FFF2-40B4-BE49-F238E27FC236}">
                    <a16:creationId xmlns:a16="http://schemas.microsoft.com/office/drawing/2014/main" id="{AC399B48-424C-41B1-800C-4B5ED13C5D21}"/>
                  </a:ext>
                </a:extLst>
              </p:cNvPr>
              <p:cNvGrpSpPr/>
              <p:nvPr/>
            </p:nvGrpSpPr>
            <p:grpSpPr>
              <a:xfrm flipH="1">
                <a:off x="14328208" y="9775733"/>
                <a:ext cx="390410" cy="487004"/>
                <a:chOff x="13013904" y="11494434"/>
                <a:chExt cx="390410" cy="487004"/>
              </a:xfrm>
            </p:grpSpPr>
            <p:grpSp>
              <p:nvGrpSpPr>
                <p:cNvPr id="1116" name="Group 1115">
                  <a:extLst>
                    <a:ext uri="{FF2B5EF4-FFF2-40B4-BE49-F238E27FC236}">
                      <a16:creationId xmlns:a16="http://schemas.microsoft.com/office/drawing/2014/main" id="{3DE77335-9346-4D25-A635-0DDC11E9E93A}"/>
                    </a:ext>
                  </a:extLst>
                </p:cNvPr>
                <p:cNvGrpSpPr/>
                <p:nvPr/>
              </p:nvGrpSpPr>
              <p:grpSpPr>
                <a:xfrm>
                  <a:off x="13061249" y="11494434"/>
                  <a:ext cx="291638" cy="165353"/>
                  <a:chOff x="13061249" y="11494434"/>
                  <a:chExt cx="291638" cy="165353"/>
                </a:xfrm>
              </p:grpSpPr>
              <p:sp>
                <p:nvSpPr>
                  <p:cNvPr id="1125" name="Oval 1124">
                    <a:extLst>
                      <a:ext uri="{FF2B5EF4-FFF2-40B4-BE49-F238E27FC236}">
                        <a16:creationId xmlns:a16="http://schemas.microsoft.com/office/drawing/2014/main" id="{67018154-D7FC-4EA5-B25F-8E06377827CB}"/>
                      </a:ext>
                    </a:extLst>
                  </p:cNvPr>
                  <p:cNvSpPr/>
                  <p:nvPr/>
                </p:nvSpPr>
                <p:spPr>
                  <a:xfrm>
                    <a:off x="13095804" y="11565948"/>
                    <a:ext cx="222527" cy="93839"/>
                  </a:xfrm>
                  <a:prstGeom prst="ellipse">
                    <a:avLst/>
                  </a:pr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6" name="Flowchart: Manual Operation 1125">
                    <a:extLst>
                      <a:ext uri="{FF2B5EF4-FFF2-40B4-BE49-F238E27FC236}">
                        <a16:creationId xmlns:a16="http://schemas.microsoft.com/office/drawing/2014/main" id="{C22876CA-D8C8-40BE-ABC0-ECEEF2A03632}"/>
                      </a:ext>
                    </a:extLst>
                  </p:cNvPr>
                  <p:cNvSpPr/>
                  <p:nvPr/>
                </p:nvSpPr>
                <p:spPr>
                  <a:xfrm>
                    <a:off x="13061249" y="11494434"/>
                    <a:ext cx="291638" cy="93839"/>
                  </a:xfrm>
                  <a:prstGeom prst="flowChartManualOperation">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117" name="Group 1116">
                  <a:extLst>
                    <a:ext uri="{FF2B5EF4-FFF2-40B4-BE49-F238E27FC236}">
                      <a16:creationId xmlns:a16="http://schemas.microsoft.com/office/drawing/2014/main" id="{E33AF028-1253-40D7-8EE6-115D035A0582}"/>
                    </a:ext>
                  </a:extLst>
                </p:cNvPr>
                <p:cNvGrpSpPr/>
                <p:nvPr/>
              </p:nvGrpSpPr>
              <p:grpSpPr>
                <a:xfrm flipH="1">
                  <a:off x="13013904" y="11561821"/>
                  <a:ext cx="390410" cy="419617"/>
                  <a:chOff x="11149961" y="3937895"/>
                  <a:chExt cx="713236" cy="754981"/>
                </a:xfrm>
              </p:grpSpPr>
              <p:sp>
                <p:nvSpPr>
                  <p:cNvPr id="1118" name="Oval 1117">
                    <a:extLst>
                      <a:ext uri="{FF2B5EF4-FFF2-40B4-BE49-F238E27FC236}">
                        <a16:creationId xmlns:a16="http://schemas.microsoft.com/office/drawing/2014/main" id="{C7730F51-E2C6-47B0-8410-35A1B9E83F0E}"/>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19" name="Oval 1118">
                    <a:extLst>
                      <a:ext uri="{FF2B5EF4-FFF2-40B4-BE49-F238E27FC236}">
                        <a16:creationId xmlns:a16="http://schemas.microsoft.com/office/drawing/2014/main" id="{DEDC2A87-5C40-44AD-B541-566B9A69748B}"/>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0" name="Freeform: Shape 1119">
                    <a:extLst>
                      <a:ext uri="{FF2B5EF4-FFF2-40B4-BE49-F238E27FC236}">
                        <a16:creationId xmlns:a16="http://schemas.microsoft.com/office/drawing/2014/main" id="{A90F2E36-FC64-4AD6-9700-43206F8FE598}"/>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1" name="Oval 1120">
                    <a:extLst>
                      <a:ext uri="{FF2B5EF4-FFF2-40B4-BE49-F238E27FC236}">
                        <a16:creationId xmlns:a16="http://schemas.microsoft.com/office/drawing/2014/main" id="{B8EBA31C-E5A1-444C-AFD0-9C14926E9A5D}"/>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2" name="Freeform: Shape 1121">
                    <a:extLst>
                      <a:ext uri="{FF2B5EF4-FFF2-40B4-BE49-F238E27FC236}">
                        <a16:creationId xmlns:a16="http://schemas.microsoft.com/office/drawing/2014/main" id="{31E90FD9-926E-4145-ACE3-7F3ED4B55B83}"/>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3" name="Freeform: Shape 1122">
                    <a:extLst>
                      <a:ext uri="{FF2B5EF4-FFF2-40B4-BE49-F238E27FC236}">
                        <a16:creationId xmlns:a16="http://schemas.microsoft.com/office/drawing/2014/main" id="{7B309C2B-FCA3-402F-A5B3-210F7AF5AA5A}"/>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24" name="Freeform: Shape 1123">
                    <a:extLst>
                      <a:ext uri="{FF2B5EF4-FFF2-40B4-BE49-F238E27FC236}">
                        <a16:creationId xmlns:a16="http://schemas.microsoft.com/office/drawing/2014/main" id="{4ADDCB47-97B7-458F-A6A4-4F95053B0F8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3" name="Rectangle 1142">
                <a:extLst>
                  <a:ext uri="{FF2B5EF4-FFF2-40B4-BE49-F238E27FC236}">
                    <a16:creationId xmlns:a16="http://schemas.microsoft.com/office/drawing/2014/main" id="{4D54B003-7611-4143-B2D5-EC173B2CC751}"/>
                  </a:ext>
                </a:extLst>
              </p:cNvPr>
              <p:cNvSpPr/>
              <p:nvPr/>
            </p:nvSpPr>
            <p:spPr>
              <a:xfrm flipH="1">
                <a:off x="14457057" y="5350247"/>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8" name="Rectangle 1147">
                <a:extLst>
                  <a:ext uri="{FF2B5EF4-FFF2-40B4-BE49-F238E27FC236}">
                    <a16:creationId xmlns:a16="http://schemas.microsoft.com/office/drawing/2014/main" id="{4DB00FD8-F3E9-4A17-AB12-5E432B9C0A14}"/>
                  </a:ext>
                </a:extLst>
              </p:cNvPr>
              <p:cNvSpPr/>
              <p:nvPr/>
            </p:nvSpPr>
            <p:spPr>
              <a:xfrm flipH="1">
                <a:off x="14457057" y="5034689"/>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49" name="Rectangle 1148">
                <a:extLst>
                  <a:ext uri="{FF2B5EF4-FFF2-40B4-BE49-F238E27FC236}">
                    <a16:creationId xmlns:a16="http://schemas.microsoft.com/office/drawing/2014/main" id="{95BC3F85-E224-4FFE-BC06-1EFD813CCD3A}"/>
                  </a:ext>
                </a:extLst>
              </p:cNvPr>
              <p:cNvSpPr/>
              <p:nvPr/>
            </p:nvSpPr>
            <p:spPr>
              <a:xfrm flipH="1">
                <a:off x="14457057" y="4755792"/>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50" name="Rectangle 1149">
                <a:extLst>
                  <a:ext uri="{FF2B5EF4-FFF2-40B4-BE49-F238E27FC236}">
                    <a16:creationId xmlns:a16="http://schemas.microsoft.com/office/drawing/2014/main" id="{5DC59107-19E7-46D9-8BD4-3A480819A2D6}"/>
                  </a:ext>
                </a:extLst>
              </p:cNvPr>
              <p:cNvSpPr/>
              <p:nvPr/>
            </p:nvSpPr>
            <p:spPr>
              <a:xfrm flipH="1">
                <a:off x="14457057" y="4432501"/>
                <a:ext cx="167468" cy="27432"/>
              </a:xfrm>
              <a:prstGeom prst="rect">
                <a:avLst/>
              </a:prstGeom>
              <a:solidFill>
                <a:schemeClr val="bg1">
                  <a:lumMod val="8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993" name="Group 992">
                <a:extLst>
                  <a:ext uri="{FF2B5EF4-FFF2-40B4-BE49-F238E27FC236}">
                    <a16:creationId xmlns:a16="http://schemas.microsoft.com/office/drawing/2014/main" id="{3909D67A-7CB4-4C82-A872-A6594D205F07}"/>
                  </a:ext>
                </a:extLst>
              </p:cNvPr>
              <p:cNvGrpSpPr/>
              <p:nvPr/>
            </p:nvGrpSpPr>
            <p:grpSpPr>
              <a:xfrm rot="420000" flipH="1">
                <a:off x="12589071" y="6204660"/>
                <a:ext cx="883969" cy="101303"/>
                <a:chOff x="12516606" y="8868982"/>
                <a:chExt cx="883969" cy="101303"/>
              </a:xfrm>
            </p:grpSpPr>
            <p:sp>
              <p:nvSpPr>
                <p:cNvPr id="994" name="Rectangle 23">
                  <a:extLst>
                    <a:ext uri="{FF2B5EF4-FFF2-40B4-BE49-F238E27FC236}">
                      <a16:creationId xmlns:a16="http://schemas.microsoft.com/office/drawing/2014/main" id="{F321B003-7F2C-43D8-8E77-C0755C965084}"/>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995" name="Rectangle 23">
                  <a:extLst>
                    <a:ext uri="{FF2B5EF4-FFF2-40B4-BE49-F238E27FC236}">
                      <a16:creationId xmlns:a16="http://schemas.microsoft.com/office/drawing/2014/main" id="{481642FD-C5DB-4059-A6DC-4B8CB53AD452}"/>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chemeClr val="bg1">
                    <a:lumMod val="6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50" name="Group 49">
                <a:extLst>
                  <a:ext uri="{FF2B5EF4-FFF2-40B4-BE49-F238E27FC236}">
                    <a16:creationId xmlns:a16="http://schemas.microsoft.com/office/drawing/2014/main" id="{9E03C83B-79A6-496B-8053-9BBF4336E58B}"/>
                  </a:ext>
                </a:extLst>
              </p:cNvPr>
              <p:cNvGrpSpPr/>
              <p:nvPr/>
            </p:nvGrpSpPr>
            <p:grpSpPr>
              <a:xfrm>
                <a:off x="12668366" y="6296208"/>
                <a:ext cx="2523035" cy="409016"/>
                <a:chOff x="8770139" y="7594649"/>
                <a:chExt cx="2523035" cy="409016"/>
              </a:xfrm>
            </p:grpSpPr>
            <p:sp>
              <p:nvSpPr>
                <p:cNvPr id="38" name="Flowchart: Data 37">
                  <a:extLst>
                    <a:ext uri="{FF2B5EF4-FFF2-40B4-BE49-F238E27FC236}">
                      <a16:creationId xmlns:a16="http://schemas.microsoft.com/office/drawing/2014/main" id="{423D1171-C76F-4043-A933-7E4FE9DADB12}"/>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95" name="Group 1194">
                  <a:extLst>
                    <a:ext uri="{FF2B5EF4-FFF2-40B4-BE49-F238E27FC236}">
                      <a16:creationId xmlns:a16="http://schemas.microsoft.com/office/drawing/2014/main" id="{46D391DA-1C2C-4A94-B729-F24753C054C6}"/>
                    </a:ext>
                  </a:extLst>
                </p:cNvPr>
                <p:cNvGrpSpPr/>
                <p:nvPr/>
              </p:nvGrpSpPr>
              <p:grpSpPr>
                <a:xfrm>
                  <a:off x="9020745" y="7594649"/>
                  <a:ext cx="539196" cy="273586"/>
                  <a:chOff x="8304029" y="8827694"/>
                  <a:chExt cx="539196" cy="273586"/>
                </a:xfrm>
              </p:grpSpPr>
              <p:grpSp>
                <p:nvGrpSpPr>
                  <p:cNvPr id="1196" name="Group 1195">
                    <a:extLst>
                      <a:ext uri="{FF2B5EF4-FFF2-40B4-BE49-F238E27FC236}">
                        <a16:creationId xmlns:a16="http://schemas.microsoft.com/office/drawing/2014/main" id="{FAFD6DCC-CF60-44C1-87F3-4FE84DDF3AFF}"/>
                      </a:ext>
                    </a:extLst>
                  </p:cNvPr>
                  <p:cNvGrpSpPr>
                    <a:grpSpLocks noChangeAspect="1"/>
                  </p:cNvGrpSpPr>
                  <p:nvPr/>
                </p:nvGrpSpPr>
                <p:grpSpPr>
                  <a:xfrm>
                    <a:off x="8327185" y="8873425"/>
                    <a:ext cx="469906" cy="226718"/>
                    <a:chOff x="7878776" y="8673173"/>
                    <a:chExt cx="912358" cy="440189"/>
                  </a:xfrm>
                </p:grpSpPr>
                <p:sp>
                  <p:nvSpPr>
                    <p:cNvPr id="1203" name="Oval 1202">
                      <a:extLst>
                        <a:ext uri="{FF2B5EF4-FFF2-40B4-BE49-F238E27FC236}">
                          <a16:creationId xmlns:a16="http://schemas.microsoft.com/office/drawing/2014/main" id="{C077B710-1068-4EF4-8F73-BA8566C3418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04" name="Cylinder 43">
                      <a:extLst>
                        <a:ext uri="{FF2B5EF4-FFF2-40B4-BE49-F238E27FC236}">
                          <a16:creationId xmlns:a16="http://schemas.microsoft.com/office/drawing/2014/main" id="{41E23C7E-E982-4F94-A793-DC5B1532DF2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05" name="Oval 1204">
                      <a:extLst>
                        <a:ext uri="{FF2B5EF4-FFF2-40B4-BE49-F238E27FC236}">
                          <a16:creationId xmlns:a16="http://schemas.microsoft.com/office/drawing/2014/main" id="{4EEE84A4-FC7E-4A6D-80BD-50C13DAAF78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97" name="Freeform: Shape 1196">
                    <a:extLst>
                      <a:ext uri="{FF2B5EF4-FFF2-40B4-BE49-F238E27FC236}">
                        <a16:creationId xmlns:a16="http://schemas.microsoft.com/office/drawing/2014/main" id="{1D5E9CFC-8C56-415B-B02A-7324EEC12C8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8" name="Freeform: Shape 1197">
                    <a:extLst>
                      <a:ext uri="{FF2B5EF4-FFF2-40B4-BE49-F238E27FC236}">
                        <a16:creationId xmlns:a16="http://schemas.microsoft.com/office/drawing/2014/main" id="{7ED47D17-7024-4044-9C0C-D3478BA155C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199" name="Group 1198">
                    <a:extLst>
                      <a:ext uri="{FF2B5EF4-FFF2-40B4-BE49-F238E27FC236}">
                        <a16:creationId xmlns:a16="http://schemas.microsoft.com/office/drawing/2014/main" id="{C920354E-6875-4523-9210-235B390BD149}"/>
                      </a:ext>
                    </a:extLst>
                  </p:cNvPr>
                  <p:cNvGrpSpPr/>
                  <p:nvPr/>
                </p:nvGrpSpPr>
                <p:grpSpPr>
                  <a:xfrm>
                    <a:off x="8304029" y="8827694"/>
                    <a:ext cx="539196" cy="273586"/>
                    <a:chOff x="8146733" y="8358897"/>
                    <a:chExt cx="539196" cy="273586"/>
                  </a:xfrm>
                </p:grpSpPr>
                <p:sp>
                  <p:nvSpPr>
                    <p:cNvPr id="1201" name="Oval 45">
                      <a:extLst>
                        <a:ext uri="{FF2B5EF4-FFF2-40B4-BE49-F238E27FC236}">
                          <a16:creationId xmlns:a16="http://schemas.microsoft.com/office/drawing/2014/main" id="{D0A3281F-D5E8-4F88-8BDD-BB81D847FD6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02" name="Freeform: Shape 1201">
                      <a:extLst>
                        <a:ext uri="{FF2B5EF4-FFF2-40B4-BE49-F238E27FC236}">
                          <a16:creationId xmlns:a16="http://schemas.microsoft.com/office/drawing/2014/main" id="{88D56C2F-8BAB-451E-8E99-9AD19A771CB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00" name="Freeform: Shape 1199">
                    <a:extLst>
                      <a:ext uri="{FF2B5EF4-FFF2-40B4-BE49-F238E27FC236}">
                        <a16:creationId xmlns:a16="http://schemas.microsoft.com/office/drawing/2014/main" id="{B021B4A2-9ABF-414E-8969-A4324A2E1B9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9" name="Group 48">
                  <a:extLst>
                    <a:ext uri="{FF2B5EF4-FFF2-40B4-BE49-F238E27FC236}">
                      <a16:creationId xmlns:a16="http://schemas.microsoft.com/office/drawing/2014/main" id="{2AEDB8F3-0346-4AE9-AD7C-A89D672D1322}"/>
                    </a:ext>
                  </a:extLst>
                </p:cNvPr>
                <p:cNvGrpSpPr/>
                <p:nvPr/>
              </p:nvGrpSpPr>
              <p:grpSpPr>
                <a:xfrm>
                  <a:off x="8868625" y="7689717"/>
                  <a:ext cx="539196" cy="273586"/>
                  <a:chOff x="8304029" y="8827694"/>
                  <a:chExt cx="539196" cy="273586"/>
                </a:xfrm>
              </p:grpSpPr>
              <p:grpSp>
                <p:nvGrpSpPr>
                  <p:cNvPr id="45" name="Group 44">
                    <a:extLst>
                      <a:ext uri="{FF2B5EF4-FFF2-40B4-BE49-F238E27FC236}">
                        <a16:creationId xmlns:a16="http://schemas.microsoft.com/office/drawing/2014/main" id="{6AE47E9D-7560-473D-A24C-0585C5E703D3}"/>
                      </a:ext>
                    </a:extLst>
                  </p:cNvPr>
                  <p:cNvGrpSpPr>
                    <a:grpSpLocks noChangeAspect="1"/>
                  </p:cNvGrpSpPr>
                  <p:nvPr/>
                </p:nvGrpSpPr>
                <p:grpSpPr>
                  <a:xfrm>
                    <a:off x="8327185" y="8873425"/>
                    <a:ext cx="469906" cy="226718"/>
                    <a:chOff x="7878776" y="8673173"/>
                    <a:chExt cx="912358" cy="440189"/>
                  </a:xfrm>
                </p:grpSpPr>
                <p:sp>
                  <p:nvSpPr>
                    <p:cNvPr id="1185" name="Oval 1184">
                      <a:extLst>
                        <a:ext uri="{FF2B5EF4-FFF2-40B4-BE49-F238E27FC236}">
                          <a16:creationId xmlns:a16="http://schemas.microsoft.com/office/drawing/2014/main" id="{E954A20B-ADA3-4F39-ADF1-BF65C52F08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44" name="Cylinder 43">
                      <a:extLst>
                        <a:ext uri="{FF2B5EF4-FFF2-40B4-BE49-F238E27FC236}">
                          <a16:creationId xmlns:a16="http://schemas.microsoft.com/office/drawing/2014/main" id="{288B579F-DE3D-4E37-8275-371D08D6D65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83" name="Oval 1182">
                      <a:extLst>
                        <a:ext uri="{FF2B5EF4-FFF2-40B4-BE49-F238E27FC236}">
                          <a16:creationId xmlns:a16="http://schemas.microsoft.com/office/drawing/2014/main" id="{FA1CC22E-37E1-48B4-ABBF-03E774D1FC6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91" name="Freeform: Shape 1190">
                    <a:extLst>
                      <a:ext uri="{FF2B5EF4-FFF2-40B4-BE49-F238E27FC236}">
                        <a16:creationId xmlns:a16="http://schemas.microsoft.com/office/drawing/2014/main" id="{7B896610-74E9-488C-B7C6-01B080A13D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2" name="Freeform: Shape 1191">
                    <a:extLst>
                      <a:ext uri="{FF2B5EF4-FFF2-40B4-BE49-F238E27FC236}">
                        <a16:creationId xmlns:a16="http://schemas.microsoft.com/office/drawing/2014/main" id="{878F945E-5F87-4752-85C7-2B14F858A8B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8" name="Group 47">
                    <a:extLst>
                      <a:ext uri="{FF2B5EF4-FFF2-40B4-BE49-F238E27FC236}">
                        <a16:creationId xmlns:a16="http://schemas.microsoft.com/office/drawing/2014/main" id="{0C29284D-B4BB-440A-9264-1AE9D6BE0A1B}"/>
                      </a:ext>
                    </a:extLst>
                  </p:cNvPr>
                  <p:cNvGrpSpPr/>
                  <p:nvPr/>
                </p:nvGrpSpPr>
                <p:grpSpPr>
                  <a:xfrm>
                    <a:off x="8304029" y="8827694"/>
                    <a:ext cx="539196" cy="273586"/>
                    <a:chOff x="8146733" y="8358897"/>
                    <a:chExt cx="539196" cy="273586"/>
                  </a:xfrm>
                </p:grpSpPr>
                <p:sp>
                  <p:nvSpPr>
                    <p:cNvPr id="46" name="Oval 45">
                      <a:extLst>
                        <a:ext uri="{FF2B5EF4-FFF2-40B4-BE49-F238E27FC236}">
                          <a16:creationId xmlns:a16="http://schemas.microsoft.com/office/drawing/2014/main" id="{8A8409B6-1D34-4108-B62D-D41979016F8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193" name="Freeform: Shape 1192">
                      <a:extLst>
                        <a:ext uri="{FF2B5EF4-FFF2-40B4-BE49-F238E27FC236}">
                          <a16:creationId xmlns:a16="http://schemas.microsoft.com/office/drawing/2014/main" id="{9B130D63-FCF8-4914-938E-1ED13A124AE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194" name="Freeform: Shape 1193">
                    <a:extLst>
                      <a:ext uri="{FF2B5EF4-FFF2-40B4-BE49-F238E27FC236}">
                        <a16:creationId xmlns:a16="http://schemas.microsoft.com/office/drawing/2014/main" id="{087789FC-69BB-4A74-B1A4-969E2D426C9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06" name="Group 1205">
                  <a:extLst>
                    <a:ext uri="{FF2B5EF4-FFF2-40B4-BE49-F238E27FC236}">
                      <a16:creationId xmlns:a16="http://schemas.microsoft.com/office/drawing/2014/main" id="{A0E0137E-478B-4E20-B0A3-0B7CF63A886E}"/>
                    </a:ext>
                  </a:extLst>
                </p:cNvPr>
                <p:cNvGrpSpPr/>
                <p:nvPr/>
              </p:nvGrpSpPr>
              <p:grpSpPr>
                <a:xfrm>
                  <a:off x="9370618" y="7607415"/>
                  <a:ext cx="539196" cy="273586"/>
                  <a:chOff x="8304029" y="8827694"/>
                  <a:chExt cx="539196" cy="273586"/>
                </a:xfrm>
              </p:grpSpPr>
              <p:grpSp>
                <p:nvGrpSpPr>
                  <p:cNvPr id="1207" name="Group 1206">
                    <a:extLst>
                      <a:ext uri="{FF2B5EF4-FFF2-40B4-BE49-F238E27FC236}">
                        <a16:creationId xmlns:a16="http://schemas.microsoft.com/office/drawing/2014/main" id="{EF3A908F-80A7-4DAF-9A69-384C5627D570}"/>
                      </a:ext>
                    </a:extLst>
                  </p:cNvPr>
                  <p:cNvGrpSpPr>
                    <a:grpSpLocks noChangeAspect="1"/>
                  </p:cNvGrpSpPr>
                  <p:nvPr/>
                </p:nvGrpSpPr>
                <p:grpSpPr>
                  <a:xfrm>
                    <a:off x="8327185" y="8873425"/>
                    <a:ext cx="469906" cy="226718"/>
                    <a:chOff x="7878776" y="8673173"/>
                    <a:chExt cx="912358" cy="440189"/>
                  </a:xfrm>
                </p:grpSpPr>
                <p:sp>
                  <p:nvSpPr>
                    <p:cNvPr id="1214" name="Oval 1213">
                      <a:extLst>
                        <a:ext uri="{FF2B5EF4-FFF2-40B4-BE49-F238E27FC236}">
                          <a16:creationId xmlns:a16="http://schemas.microsoft.com/office/drawing/2014/main" id="{0E269FC0-30D4-40AF-99E6-D0C8CB7964B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15" name="Cylinder 43">
                      <a:extLst>
                        <a:ext uri="{FF2B5EF4-FFF2-40B4-BE49-F238E27FC236}">
                          <a16:creationId xmlns:a16="http://schemas.microsoft.com/office/drawing/2014/main" id="{150DEAAB-2F54-4C5B-9EAE-E03A9E60783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16" name="Oval 1215">
                      <a:extLst>
                        <a:ext uri="{FF2B5EF4-FFF2-40B4-BE49-F238E27FC236}">
                          <a16:creationId xmlns:a16="http://schemas.microsoft.com/office/drawing/2014/main" id="{9D976A2F-4DCA-4E15-BC7A-B2D3FF9F3CD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08" name="Freeform: Shape 1207">
                    <a:extLst>
                      <a:ext uri="{FF2B5EF4-FFF2-40B4-BE49-F238E27FC236}">
                        <a16:creationId xmlns:a16="http://schemas.microsoft.com/office/drawing/2014/main" id="{D55E1169-F374-4382-B683-DEA0F4E3099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09" name="Freeform: Shape 1208">
                    <a:extLst>
                      <a:ext uri="{FF2B5EF4-FFF2-40B4-BE49-F238E27FC236}">
                        <a16:creationId xmlns:a16="http://schemas.microsoft.com/office/drawing/2014/main" id="{9EE36510-98AF-4E6A-B56E-0684EFB6C1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10" name="Group 1209">
                    <a:extLst>
                      <a:ext uri="{FF2B5EF4-FFF2-40B4-BE49-F238E27FC236}">
                        <a16:creationId xmlns:a16="http://schemas.microsoft.com/office/drawing/2014/main" id="{830E66CE-7484-46E7-8C8F-6110EC8ECB48}"/>
                      </a:ext>
                    </a:extLst>
                  </p:cNvPr>
                  <p:cNvGrpSpPr/>
                  <p:nvPr/>
                </p:nvGrpSpPr>
                <p:grpSpPr>
                  <a:xfrm>
                    <a:off x="8304029" y="8827694"/>
                    <a:ext cx="539196" cy="273586"/>
                    <a:chOff x="8146733" y="8358897"/>
                    <a:chExt cx="539196" cy="273586"/>
                  </a:xfrm>
                </p:grpSpPr>
                <p:sp>
                  <p:nvSpPr>
                    <p:cNvPr id="1212" name="Oval 45">
                      <a:extLst>
                        <a:ext uri="{FF2B5EF4-FFF2-40B4-BE49-F238E27FC236}">
                          <a16:creationId xmlns:a16="http://schemas.microsoft.com/office/drawing/2014/main" id="{20DA0BB3-B40C-4EC4-B971-396686B1B10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13" name="Freeform: Shape 1212">
                      <a:extLst>
                        <a:ext uri="{FF2B5EF4-FFF2-40B4-BE49-F238E27FC236}">
                          <a16:creationId xmlns:a16="http://schemas.microsoft.com/office/drawing/2014/main" id="{9743AB6E-5662-459D-806F-48638FC107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11" name="Freeform: Shape 1210">
                    <a:extLst>
                      <a:ext uri="{FF2B5EF4-FFF2-40B4-BE49-F238E27FC236}">
                        <a16:creationId xmlns:a16="http://schemas.microsoft.com/office/drawing/2014/main" id="{165E9F97-F735-4065-ABD0-6A6B1E1844B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17" name="Group 1216">
                  <a:extLst>
                    <a:ext uri="{FF2B5EF4-FFF2-40B4-BE49-F238E27FC236}">
                      <a16:creationId xmlns:a16="http://schemas.microsoft.com/office/drawing/2014/main" id="{2ADB474C-34C0-4B4A-9FDE-D02164F36B05}"/>
                    </a:ext>
                  </a:extLst>
                </p:cNvPr>
                <p:cNvGrpSpPr/>
                <p:nvPr/>
              </p:nvGrpSpPr>
              <p:grpSpPr>
                <a:xfrm>
                  <a:off x="9827607" y="7620032"/>
                  <a:ext cx="539196" cy="273586"/>
                  <a:chOff x="8304029" y="8827694"/>
                  <a:chExt cx="539196" cy="273586"/>
                </a:xfrm>
              </p:grpSpPr>
              <p:grpSp>
                <p:nvGrpSpPr>
                  <p:cNvPr id="1218" name="Group 1217">
                    <a:extLst>
                      <a:ext uri="{FF2B5EF4-FFF2-40B4-BE49-F238E27FC236}">
                        <a16:creationId xmlns:a16="http://schemas.microsoft.com/office/drawing/2014/main" id="{1730FAFF-AEB7-46C6-B80D-FF3D1D74F504}"/>
                      </a:ext>
                    </a:extLst>
                  </p:cNvPr>
                  <p:cNvGrpSpPr>
                    <a:grpSpLocks noChangeAspect="1"/>
                  </p:cNvGrpSpPr>
                  <p:nvPr/>
                </p:nvGrpSpPr>
                <p:grpSpPr>
                  <a:xfrm>
                    <a:off x="8327185" y="8873425"/>
                    <a:ext cx="469906" cy="226718"/>
                    <a:chOff x="7878776" y="8673173"/>
                    <a:chExt cx="912358" cy="440189"/>
                  </a:xfrm>
                </p:grpSpPr>
                <p:sp>
                  <p:nvSpPr>
                    <p:cNvPr id="1225" name="Oval 1224">
                      <a:extLst>
                        <a:ext uri="{FF2B5EF4-FFF2-40B4-BE49-F238E27FC236}">
                          <a16:creationId xmlns:a16="http://schemas.microsoft.com/office/drawing/2014/main" id="{974CAECB-79B0-4485-B68F-457C6D8679B1}"/>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6" name="Cylinder 43">
                      <a:extLst>
                        <a:ext uri="{FF2B5EF4-FFF2-40B4-BE49-F238E27FC236}">
                          <a16:creationId xmlns:a16="http://schemas.microsoft.com/office/drawing/2014/main" id="{E163408B-662E-4227-82F3-0897CAEB8C0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7" name="Oval 1226">
                      <a:extLst>
                        <a:ext uri="{FF2B5EF4-FFF2-40B4-BE49-F238E27FC236}">
                          <a16:creationId xmlns:a16="http://schemas.microsoft.com/office/drawing/2014/main" id="{23FB17CE-4974-470E-B6DE-57C38E907B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19" name="Freeform: Shape 1218">
                    <a:extLst>
                      <a:ext uri="{FF2B5EF4-FFF2-40B4-BE49-F238E27FC236}">
                        <a16:creationId xmlns:a16="http://schemas.microsoft.com/office/drawing/2014/main" id="{317F0D26-7DC5-441F-919F-B23DF494B3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0" name="Freeform: Shape 1219">
                    <a:extLst>
                      <a:ext uri="{FF2B5EF4-FFF2-40B4-BE49-F238E27FC236}">
                        <a16:creationId xmlns:a16="http://schemas.microsoft.com/office/drawing/2014/main" id="{01A1608C-169F-4A28-9E5F-88FC7241F867}"/>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21" name="Group 1220">
                    <a:extLst>
                      <a:ext uri="{FF2B5EF4-FFF2-40B4-BE49-F238E27FC236}">
                        <a16:creationId xmlns:a16="http://schemas.microsoft.com/office/drawing/2014/main" id="{A623B1F5-71D8-4262-9E72-D488526572DC}"/>
                      </a:ext>
                    </a:extLst>
                  </p:cNvPr>
                  <p:cNvGrpSpPr/>
                  <p:nvPr/>
                </p:nvGrpSpPr>
                <p:grpSpPr>
                  <a:xfrm>
                    <a:off x="8304029" y="8827694"/>
                    <a:ext cx="539196" cy="273586"/>
                    <a:chOff x="8146733" y="8358897"/>
                    <a:chExt cx="539196" cy="273586"/>
                  </a:xfrm>
                </p:grpSpPr>
                <p:sp>
                  <p:nvSpPr>
                    <p:cNvPr id="1223" name="Oval 45">
                      <a:extLst>
                        <a:ext uri="{FF2B5EF4-FFF2-40B4-BE49-F238E27FC236}">
                          <a16:creationId xmlns:a16="http://schemas.microsoft.com/office/drawing/2014/main" id="{DB2085AB-AB9C-41F9-9F7D-A842F4777AD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24" name="Freeform: Shape 1223">
                      <a:extLst>
                        <a:ext uri="{FF2B5EF4-FFF2-40B4-BE49-F238E27FC236}">
                          <a16:creationId xmlns:a16="http://schemas.microsoft.com/office/drawing/2014/main" id="{3DC312E9-B23B-40BC-BA48-DBB0079A7B5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22" name="Freeform: Shape 1221">
                    <a:extLst>
                      <a:ext uri="{FF2B5EF4-FFF2-40B4-BE49-F238E27FC236}">
                        <a16:creationId xmlns:a16="http://schemas.microsoft.com/office/drawing/2014/main" id="{E6CD25BC-50BD-46D2-9306-B94449B19BF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28" name="Group 1227">
                  <a:extLst>
                    <a:ext uri="{FF2B5EF4-FFF2-40B4-BE49-F238E27FC236}">
                      <a16:creationId xmlns:a16="http://schemas.microsoft.com/office/drawing/2014/main" id="{2A7B943E-A024-41EB-B1F5-9936CAB4C12A}"/>
                    </a:ext>
                  </a:extLst>
                </p:cNvPr>
                <p:cNvGrpSpPr/>
                <p:nvPr/>
              </p:nvGrpSpPr>
              <p:grpSpPr>
                <a:xfrm>
                  <a:off x="10240212" y="7626411"/>
                  <a:ext cx="539196" cy="273586"/>
                  <a:chOff x="8304029" y="8827694"/>
                  <a:chExt cx="539196" cy="273586"/>
                </a:xfrm>
              </p:grpSpPr>
              <p:grpSp>
                <p:nvGrpSpPr>
                  <p:cNvPr id="1229" name="Group 1228">
                    <a:extLst>
                      <a:ext uri="{FF2B5EF4-FFF2-40B4-BE49-F238E27FC236}">
                        <a16:creationId xmlns:a16="http://schemas.microsoft.com/office/drawing/2014/main" id="{2177CC8B-4D69-4AEA-BAAA-BACB6269AFA5}"/>
                      </a:ext>
                    </a:extLst>
                  </p:cNvPr>
                  <p:cNvGrpSpPr>
                    <a:grpSpLocks noChangeAspect="1"/>
                  </p:cNvGrpSpPr>
                  <p:nvPr/>
                </p:nvGrpSpPr>
                <p:grpSpPr>
                  <a:xfrm>
                    <a:off x="8327185" y="8873425"/>
                    <a:ext cx="469906" cy="226718"/>
                    <a:chOff x="7878776" y="8673173"/>
                    <a:chExt cx="912358" cy="440189"/>
                  </a:xfrm>
                </p:grpSpPr>
                <p:sp>
                  <p:nvSpPr>
                    <p:cNvPr id="1236" name="Oval 1235">
                      <a:extLst>
                        <a:ext uri="{FF2B5EF4-FFF2-40B4-BE49-F238E27FC236}">
                          <a16:creationId xmlns:a16="http://schemas.microsoft.com/office/drawing/2014/main" id="{E46DED70-7615-4248-814B-A4DDA249647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7" name="Cylinder 43">
                      <a:extLst>
                        <a:ext uri="{FF2B5EF4-FFF2-40B4-BE49-F238E27FC236}">
                          <a16:creationId xmlns:a16="http://schemas.microsoft.com/office/drawing/2014/main" id="{7F345C92-29C4-4462-BB01-685A76BE718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8" name="Oval 1237">
                      <a:extLst>
                        <a:ext uri="{FF2B5EF4-FFF2-40B4-BE49-F238E27FC236}">
                          <a16:creationId xmlns:a16="http://schemas.microsoft.com/office/drawing/2014/main" id="{3AE767EC-92EB-4E7D-892C-3FD7D39C0AE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30" name="Freeform: Shape 1229">
                    <a:extLst>
                      <a:ext uri="{FF2B5EF4-FFF2-40B4-BE49-F238E27FC236}">
                        <a16:creationId xmlns:a16="http://schemas.microsoft.com/office/drawing/2014/main" id="{D980D939-8B93-4A58-A77F-1239CBA49AA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1" name="Freeform: Shape 1230">
                    <a:extLst>
                      <a:ext uri="{FF2B5EF4-FFF2-40B4-BE49-F238E27FC236}">
                        <a16:creationId xmlns:a16="http://schemas.microsoft.com/office/drawing/2014/main" id="{5EFC53CE-D173-4D8C-A146-E0AFAB4942A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32" name="Group 1231">
                    <a:extLst>
                      <a:ext uri="{FF2B5EF4-FFF2-40B4-BE49-F238E27FC236}">
                        <a16:creationId xmlns:a16="http://schemas.microsoft.com/office/drawing/2014/main" id="{C8248420-AAB2-4524-9C40-D7403E6A5444}"/>
                      </a:ext>
                    </a:extLst>
                  </p:cNvPr>
                  <p:cNvGrpSpPr/>
                  <p:nvPr/>
                </p:nvGrpSpPr>
                <p:grpSpPr>
                  <a:xfrm>
                    <a:off x="8304029" y="8827694"/>
                    <a:ext cx="539196" cy="273586"/>
                    <a:chOff x="8146733" y="8358897"/>
                    <a:chExt cx="539196" cy="273586"/>
                  </a:xfrm>
                </p:grpSpPr>
                <p:sp>
                  <p:nvSpPr>
                    <p:cNvPr id="1234" name="Oval 45">
                      <a:extLst>
                        <a:ext uri="{FF2B5EF4-FFF2-40B4-BE49-F238E27FC236}">
                          <a16:creationId xmlns:a16="http://schemas.microsoft.com/office/drawing/2014/main" id="{21E1A1E6-41D0-4D5A-BB1B-7C56AFBF3196}"/>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35" name="Freeform: Shape 1234">
                      <a:extLst>
                        <a:ext uri="{FF2B5EF4-FFF2-40B4-BE49-F238E27FC236}">
                          <a16:creationId xmlns:a16="http://schemas.microsoft.com/office/drawing/2014/main" id="{2765C2FC-F997-4F7D-8D13-C58344A943F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33" name="Freeform: Shape 1232">
                    <a:extLst>
                      <a:ext uri="{FF2B5EF4-FFF2-40B4-BE49-F238E27FC236}">
                        <a16:creationId xmlns:a16="http://schemas.microsoft.com/office/drawing/2014/main" id="{EB819434-0572-4344-82AC-B7F76D7C7DC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39" name="Group 1238">
                  <a:extLst>
                    <a:ext uri="{FF2B5EF4-FFF2-40B4-BE49-F238E27FC236}">
                      <a16:creationId xmlns:a16="http://schemas.microsoft.com/office/drawing/2014/main" id="{20932798-B959-4258-A5E6-569BDB205FD8}"/>
                    </a:ext>
                  </a:extLst>
                </p:cNvPr>
                <p:cNvGrpSpPr/>
                <p:nvPr/>
              </p:nvGrpSpPr>
              <p:grpSpPr>
                <a:xfrm>
                  <a:off x="10677828" y="7626411"/>
                  <a:ext cx="539196" cy="273586"/>
                  <a:chOff x="8304029" y="8827694"/>
                  <a:chExt cx="539196" cy="273586"/>
                </a:xfrm>
              </p:grpSpPr>
              <p:grpSp>
                <p:nvGrpSpPr>
                  <p:cNvPr id="1240" name="Group 1239">
                    <a:extLst>
                      <a:ext uri="{FF2B5EF4-FFF2-40B4-BE49-F238E27FC236}">
                        <a16:creationId xmlns:a16="http://schemas.microsoft.com/office/drawing/2014/main" id="{F71AC9AE-213E-4567-B81D-29AFABD71916}"/>
                      </a:ext>
                    </a:extLst>
                  </p:cNvPr>
                  <p:cNvGrpSpPr>
                    <a:grpSpLocks noChangeAspect="1"/>
                  </p:cNvGrpSpPr>
                  <p:nvPr/>
                </p:nvGrpSpPr>
                <p:grpSpPr>
                  <a:xfrm>
                    <a:off x="8327185" y="8873425"/>
                    <a:ext cx="469906" cy="226718"/>
                    <a:chOff x="7878776" y="8673173"/>
                    <a:chExt cx="912358" cy="440189"/>
                  </a:xfrm>
                </p:grpSpPr>
                <p:sp>
                  <p:nvSpPr>
                    <p:cNvPr id="1247" name="Oval 1246">
                      <a:extLst>
                        <a:ext uri="{FF2B5EF4-FFF2-40B4-BE49-F238E27FC236}">
                          <a16:creationId xmlns:a16="http://schemas.microsoft.com/office/drawing/2014/main" id="{FAB39848-01B9-4F43-83DE-CA063FA0841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8" name="Cylinder 43">
                      <a:extLst>
                        <a:ext uri="{FF2B5EF4-FFF2-40B4-BE49-F238E27FC236}">
                          <a16:creationId xmlns:a16="http://schemas.microsoft.com/office/drawing/2014/main" id="{64C58654-AF19-4576-B090-8C4C49E0159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9" name="Oval 1248">
                      <a:extLst>
                        <a:ext uri="{FF2B5EF4-FFF2-40B4-BE49-F238E27FC236}">
                          <a16:creationId xmlns:a16="http://schemas.microsoft.com/office/drawing/2014/main" id="{EEEDC0A5-9D9B-4DA5-9D73-1A61891C46C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41" name="Freeform: Shape 1240">
                    <a:extLst>
                      <a:ext uri="{FF2B5EF4-FFF2-40B4-BE49-F238E27FC236}">
                        <a16:creationId xmlns:a16="http://schemas.microsoft.com/office/drawing/2014/main" id="{290A96C6-673D-41B5-BD36-1A44F34414F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2" name="Freeform: Shape 1241">
                    <a:extLst>
                      <a:ext uri="{FF2B5EF4-FFF2-40B4-BE49-F238E27FC236}">
                        <a16:creationId xmlns:a16="http://schemas.microsoft.com/office/drawing/2014/main" id="{C92F92B4-1639-4A97-B0E4-F19B9750F52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43" name="Group 1242">
                    <a:extLst>
                      <a:ext uri="{FF2B5EF4-FFF2-40B4-BE49-F238E27FC236}">
                        <a16:creationId xmlns:a16="http://schemas.microsoft.com/office/drawing/2014/main" id="{26DFA885-640C-4319-AC8B-7A4DF2863F9B}"/>
                      </a:ext>
                    </a:extLst>
                  </p:cNvPr>
                  <p:cNvGrpSpPr/>
                  <p:nvPr/>
                </p:nvGrpSpPr>
                <p:grpSpPr>
                  <a:xfrm>
                    <a:off x="8304029" y="8827694"/>
                    <a:ext cx="539196" cy="273586"/>
                    <a:chOff x="8146733" y="8358897"/>
                    <a:chExt cx="539196" cy="273586"/>
                  </a:xfrm>
                </p:grpSpPr>
                <p:sp>
                  <p:nvSpPr>
                    <p:cNvPr id="1245" name="Oval 45">
                      <a:extLst>
                        <a:ext uri="{FF2B5EF4-FFF2-40B4-BE49-F238E27FC236}">
                          <a16:creationId xmlns:a16="http://schemas.microsoft.com/office/drawing/2014/main" id="{0716A3E8-DA56-4527-B28B-E982EF1DF65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46" name="Freeform: Shape 1245">
                      <a:extLst>
                        <a:ext uri="{FF2B5EF4-FFF2-40B4-BE49-F238E27FC236}">
                          <a16:creationId xmlns:a16="http://schemas.microsoft.com/office/drawing/2014/main" id="{3AE77FC5-65F3-4461-ADE5-DB3A8713793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44" name="Freeform: Shape 1243">
                    <a:extLst>
                      <a:ext uri="{FF2B5EF4-FFF2-40B4-BE49-F238E27FC236}">
                        <a16:creationId xmlns:a16="http://schemas.microsoft.com/office/drawing/2014/main" id="{0866529E-EAC3-410E-A58F-2A189325CEE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50" name="Group 1249">
                  <a:extLst>
                    <a:ext uri="{FF2B5EF4-FFF2-40B4-BE49-F238E27FC236}">
                      <a16:creationId xmlns:a16="http://schemas.microsoft.com/office/drawing/2014/main" id="{AA8DB787-D306-4B62-B07A-B5EB7D767F78}"/>
                    </a:ext>
                  </a:extLst>
                </p:cNvPr>
                <p:cNvGrpSpPr/>
                <p:nvPr/>
              </p:nvGrpSpPr>
              <p:grpSpPr>
                <a:xfrm>
                  <a:off x="9243539" y="7696084"/>
                  <a:ext cx="539196" cy="273586"/>
                  <a:chOff x="8304029" y="8827694"/>
                  <a:chExt cx="539196" cy="273586"/>
                </a:xfrm>
              </p:grpSpPr>
              <p:grpSp>
                <p:nvGrpSpPr>
                  <p:cNvPr id="1251" name="Group 1250">
                    <a:extLst>
                      <a:ext uri="{FF2B5EF4-FFF2-40B4-BE49-F238E27FC236}">
                        <a16:creationId xmlns:a16="http://schemas.microsoft.com/office/drawing/2014/main" id="{F09670DF-6E7D-4CA7-8802-1092878144A6}"/>
                      </a:ext>
                    </a:extLst>
                  </p:cNvPr>
                  <p:cNvGrpSpPr>
                    <a:grpSpLocks noChangeAspect="1"/>
                  </p:cNvGrpSpPr>
                  <p:nvPr/>
                </p:nvGrpSpPr>
                <p:grpSpPr>
                  <a:xfrm>
                    <a:off x="8327185" y="8873425"/>
                    <a:ext cx="469906" cy="226718"/>
                    <a:chOff x="7878776" y="8673173"/>
                    <a:chExt cx="912358" cy="440189"/>
                  </a:xfrm>
                </p:grpSpPr>
                <p:sp>
                  <p:nvSpPr>
                    <p:cNvPr id="1258" name="Oval 1257">
                      <a:extLst>
                        <a:ext uri="{FF2B5EF4-FFF2-40B4-BE49-F238E27FC236}">
                          <a16:creationId xmlns:a16="http://schemas.microsoft.com/office/drawing/2014/main" id="{CD036814-3D66-46E9-9ACD-06B9CA644A3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9" name="Cylinder 43">
                      <a:extLst>
                        <a:ext uri="{FF2B5EF4-FFF2-40B4-BE49-F238E27FC236}">
                          <a16:creationId xmlns:a16="http://schemas.microsoft.com/office/drawing/2014/main" id="{B94F1177-DE6A-49DE-B61A-4C412C9281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0" name="Oval 1259">
                      <a:extLst>
                        <a:ext uri="{FF2B5EF4-FFF2-40B4-BE49-F238E27FC236}">
                          <a16:creationId xmlns:a16="http://schemas.microsoft.com/office/drawing/2014/main" id="{2815B4B4-5628-4E4D-B035-9D9CBB45D03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52" name="Freeform: Shape 1251">
                    <a:extLst>
                      <a:ext uri="{FF2B5EF4-FFF2-40B4-BE49-F238E27FC236}">
                        <a16:creationId xmlns:a16="http://schemas.microsoft.com/office/drawing/2014/main" id="{BAF3BD8D-B692-46C9-A27F-8CAB5C53854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3" name="Freeform: Shape 1252">
                    <a:extLst>
                      <a:ext uri="{FF2B5EF4-FFF2-40B4-BE49-F238E27FC236}">
                        <a16:creationId xmlns:a16="http://schemas.microsoft.com/office/drawing/2014/main" id="{618E9EC3-B0A2-470D-819C-08C0B34B526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54" name="Group 1253">
                    <a:extLst>
                      <a:ext uri="{FF2B5EF4-FFF2-40B4-BE49-F238E27FC236}">
                        <a16:creationId xmlns:a16="http://schemas.microsoft.com/office/drawing/2014/main" id="{1386046D-44D3-4476-B454-3410F211BBE6}"/>
                      </a:ext>
                    </a:extLst>
                  </p:cNvPr>
                  <p:cNvGrpSpPr/>
                  <p:nvPr/>
                </p:nvGrpSpPr>
                <p:grpSpPr>
                  <a:xfrm>
                    <a:off x="8304029" y="8827694"/>
                    <a:ext cx="539196" cy="273586"/>
                    <a:chOff x="8146733" y="8358897"/>
                    <a:chExt cx="539196" cy="273586"/>
                  </a:xfrm>
                </p:grpSpPr>
                <p:sp>
                  <p:nvSpPr>
                    <p:cNvPr id="1256" name="Oval 45">
                      <a:extLst>
                        <a:ext uri="{FF2B5EF4-FFF2-40B4-BE49-F238E27FC236}">
                          <a16:creationId xmlns:a16="http://schemas.microsoft.com/office/drawing/2014/main" id="{A9E5293C-5A2D-4E67-BD77-34DE601D8BD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57" name="Freeform: Shape 1256">
                      <a:extLst>
                        <a:ext uri="{FF2B5EF4-FFF2-40B4-BE49-F238E27FC236}">
                          <a16:creationId xmlns:a16="http://schemas.microsoft.com/office/drawing/2014/main" id="{CEBBD3DD-D8C8-4D68-8B96-23C44DF8CDD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55" name="Freeform: Shape 1254">
                    <a:extLst>
                      <a:ext uri="{FF2B5EF4-FFF2-40B4-BE49-F238E27FC236}">
                        <a16:creationId xmlns:a16="http://schemas.microsoft.com/office/drawing/2014/main" id="{E479F6DB-FA00-46AA-8FFC-D4DBBCE44E0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72" name="Group 1271">
                  <a:extLst>
                    <a:ext uri="{FF2B5EF4-FFF2-40B4-BE49-F238E27FC236}">
                      <a16:creationId xmlns:a16="http://schemas.microsoft.com/office/drawing/2014/main" id="{D7033C1F-4FD4-4414-88E8-6E98268A9E7B}"/>
                    </a:ext>
                  </a:extLst>
                </p:cNvPr>
                <p:cNvGrpSpPr/>
                <p:nvPr/>
              </p:nvGrpSpPr>
              <p:grpSpPr>
                <a:xfrm>
                  <a:off x="10145225" y="7704011"/>
                  <a:ext cx="539196" cy="273586"/>
                  <a:chOff x="8304029" y="8827694"/>
                  <a:chExt cx="539196" cy="273586"/>
                </a:xfrm>
              </p:grpSpPr>
              <p:grpSp>
                <p:nvGrpSpPr>
                  <p:cNvPr id="1273" name="Group 1272">
                    <a:extLst>
                      <a:ext uri="{FF2B5EF4-FFF2-40B4-BE49-F238E27FC236}">
                        <a16:creationId xmlns:a16="http://schemas.microsoft.com/office/drawing/2014/main" id="{4CF963F1-1450-4BAD-811C-46A7F2893F9C}"/>
                      </a:ext>
                    </a:extLst>
                  </p:cNvPr>
                  <p:cNvGrpSpPr>
                    <a:grpSpLocks noChangeAspect="1"/>
                  </p:cNvGrpSpPr>
                  <p:nvPr/>
                </p:nvGrpSpPr>
                <p:grpSpPr>
                  <a:xfrm>
                    <a:off x="8327185" y="8873425"/>
                    <a:ext cx="469906" cy="226718"/>
                    <a:chOff x="7878776" y="8673173"/>
                    <a:chExt cx="912358" cy="440189"/>
                  </a:xfrm>
                </p:grpSpPr>
                <p:sp>
                  <p:nvSpPr>
                    <p:cNvPr id="1280" name="Oval 1279">
                      <a:extLst>
                        <a:ext uri="{FF2B5EF4-FFF2-40B4-BE49-F238E27FC236}">
                          <a16:creationId xmlns:a16="http://schemas.microsoft.com/office/drawing/2014/main" id="{DBF32950-63DF-4A75-A357-9BCB7CDB74F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1" name="Cylinder 43">
                      <a:extLst>
                        <a:ext uri="{FF2B5EF4-FFF2-40B4-BE49-F238E27FC236}">
                          <a16:creationId xmlns:a16="http://schemas.microsoft.com/office/drawing/2014/main" id="{6AE19E8D-F821-48DF-B889-BE5A98CDD95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2" name="Oval 1281">
                      <a:extLst>
                        <a:ext uri="{FF2B5EF4-FFF2-40B4-BE49-F238E27FC236}">
                          <a16:creationId xmlns:a16="http://schemas.microsoft.com/office/drawing/2014/main" id="{53FACBD6-EB77-4542-9BDC-800CBBECDDB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74" name="Freeform: Shape 1273">
                    <a:extLst>
                      <a:ext uri="{FF2B5EF4-FFF2-40B4-BE49-F238E27FC236}">
                        <a16:creationId xmlns:a16="http://schemas.microsoft.com/office/drawing/2014/main" id="{6BC16A50-41CB-4429-A0EA-BB575F319D1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5" name="Freeform: Shape 1274">
                    <a:extLst>
                      <a:ext uri="{FF2B5EF4-FFF2-40B4-BE49-F238E27FC236}">
                        <a16:creationId xmlns:a16="http://schemas.microsoft.com/office/drawing/2014/main" id="{23CECBE1-62F8-43B7-98C1-0BDDEDDC7C0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76" name="Group 1275">
                    <a:extLst>
                      <a:ext uri="{FF2B5EF4-FFF2-40B4-BE49-F238E27FC236}">
                        <a16:creationId xmlns:a16="http://schemas.microsoft.com/office/drawing/2014/main" id="{7E87AD05-B738-4F03-8AFF-BF5E0F200D71}"/>
                      </a:ext>
                    </a:extLst>
                  </p:cNvPr>
                  <p:cNvGrpSpPr/>
                  <p:nvPr/>
                </p:nvGrpSpPr>
                <p:grpSpPr>
                  <a:xfrm>
                    <a:off x="8304029" y="8827694"/>
                    <a:ext cx="539196" cy="273586"/>
                    <a:chOff x="8146733" y="8358897"/>
                    <a:chExt cx="539196" cy="273586"/>
                  </a:xfrm>
                </p:grpSpPr>
                <p:sp>
                  <p:nvSpPr>
                    <p:cNvPr id="1278" name="Oval 45">
                      <a:extLst>
                        <a:ext uri="{FF2B5EF4-FFF2-40B4-BE49-F238E27FC236}">
                          <a16:creationId xmlns:a16="http://schemas.microsoft.com/office/drawing/2014/main" id="{2809E75E-8B4B-4195-8CE1-67DD914E880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9" name="Freeform: Shape 1278">
                      <a:extLst>
                        <a:ext uri="{FF2B5EF4-FFF2-40B4-BE49-F238E27FC236}">
                          <a16:creationId xmlns:a16="http://schemas.microsoft.com/office/drawing/2014/main" id="{70A6D340-7B4F-43ED-B86D-5DF61D13BD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77" name="Freeform: Shape 1276">
                    <a:extLst>
                      <a:ext uri="{FF2B5EF4-FFF2-40B4-BE49-F238E27FC236}">
                        <a16:creationId xmlns:a16="http://schemas.microsoft.com/office/drawing/2014/main" id="{3CBE48E7-8A4D-4906-95CC-8D9BF6158C30}"/>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61" name="Group 1260">
                  <a:extLst>
                    <a:ext uri="{FF2B5EF4-FFF2-40B4-BE49-F238E27FC236}">
                      <a16:creationId xmlns:a16="http://schemas.microsoft.com/office/drawing/2014/main" id="{DC0E128D-D263-4B23-905B-ACEA7595FC47}"/>
                    </a:ext>
                  </a:extLst>
                </p:cNvPr>
                <p:cNvGrpSpPr/>
                <p:nvPr/>
              </p:nvGrpSpPr>
              <p:grpSpPr>
                <a:xfrm>
                  <a:off x="9694382" y="7715122"/>
                  <a:ext cx="539196" cy="273586"/>
                  <a:chOff x="8304029" y="8827694"/>
                  <a:chExt cx="539196" cy="273586"/>
                </a:xfrm>
              </p:grpSpPr>
              <p:grpSp>
                <p:nvGrpSpPr>
                  <p:cNvPr id="1262" name="Group 1261">
                    <a:extLst>
                      <a:ext uri="{FF2B5EF4-FFF2-40B4-BE49-F238E27FC236}">
                        <a16:creationId xmlns:a16="http://schemas.microsoft.com/office/drawing/2014/main" id="{A4883F90-ED7A-4FDF-96CE-7C41BA36D2BE}"/>
                      </a:ext>
                    </a:extLst>
                  </p:cNvPr>
                  <p:cNvGrpSpPr>
                    <a:grpSpLocks noChangeAspect="1"/>
                  </p:cNvGrpSpPr>
                  <p:nvPr/>
                </p:nvGrpSpPr>
                <p:grpSpPr>
                  <a:xfrm>
                    <a:off x="8327185" y="8873425"/>
                    <a:ext cx="469906" cy="226718"/>
                    <a:chOff x="7878776" y="8673173"/>
                    <a:chExt cx="912358" cy="440189"/>
                  </a:xfrm>
                </p:grpSpPr>
                <p:sp>
                  <p:nvSpPr>
                    <p:cNvPr id="1269" name="Oval 1268">
                      <a:extLst>
                        <a:ext uri="{FF2B5EF4-FFF2-40B4-BE49-F238E27FC236}">
                          <a16:creationId xmlns:a16="http://schemas.microsoft.com/office/drawing/2014/main" id="{11BBCCFA-69AC-4814-924E-1CD1E0C5410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0" name="Cylinder 43">
                      <a:extLst>
                        <a:ext uri="{FF2B5EF4-FFF2-40B4-BE49-F238E27FC236}">
                          <a16:creationId xmlns:a16="http://schemas.microsoft.com/office/drawing/2014/main" id="{BE8BD803-3DFA-4882-93D9-B6EBB54EDAC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71" name="Oval 1270">
                      <a:extLst>
                        <a:ext uri="{FF2B5EF4-FFF2-40B4-BE49-F238E27FC236}">
                          <a16:creationId xmlns:a16="http://schemas.microsoft.com/office/drawing/2014/main" id="{268AA4C1-0CAE-4F72-B023-8A26E5D3849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63" name="Freeform: Shape 1262">
                    <a:extLst>
                      <a:ext uri="{FF2B5EF4-FFF2-40B4-BE49-F238E27FC236}">
                        <a16:creationId xmlns:a16="http://schemas.microsoft.com/office/drawing/2014/main" id="{914A04D2-4170-4038-8990-9B4401655A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4" name="Freeform: Shape 1263">
                    <a:extLst>
                      <a:ext uri="{FF2B5EF4-FFF2-40B4-BE49-F238E27FC236}">
                        <a16:creationId xmlns:a16="http://schemas.microsoft.com/office/drawing/2014/main" id="{06122E9A-2202-45DC-8D6E-CB0C98C4B2D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65" name="Group 1264">
                    <a:extLst>
                      <a:ext uri="{FF2B5EF4-FFF2-40B4-BE49-F238E27FC236}">
                        <a16:creationId xmlns:a16="http://schemas.microsoft.com/office/drawing/2014/main" id="{06F2C066-AD6E-4E68-B15F-1B2CB6C0F5F8}"/>
                      </a:ext>
                    </a:extLst>
                  </p:cNvPr>
                  <p:cNvGrpSpPr/>
                  <p:nvPr/>
                </p:nvGrpSpPr>
                <p:grpSpPr>
                  <a:xfrm>
                    <a:off x="8304029" y="8827694"/>
                    <a:ext cx="539196" cy="273586"/>
                    <a:chOff x="8146733" y="8358897"/>
                    <a:chExt cx="539196" cy="273586"/>
                  </a:xfrm>
                </p:grpSpPr>
                <p:sp>
                  <p:nvSpPr>
                    <p:cNvPr id="1267" name="Oval 45">
                      <a:extLst>
                        <a:ext uri="{FF2B5EF4-FFF2-40B4-BE49-F238E27FC236}">
                          <a16:creationId xmlns:a16="http://schemas.microsoft.com/office/drawing/2014/main" id="{A597F698-1930-4E6A-A4FD-B10EE280E5F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68" name="Freeform: Shape 1267">
                      <a:extLst>
                        <a:ext uri="{FF2B5EF4-FFF2-40B4-BE49-F238E27FC236}">
                          <a16:creationId xmlns:a16="http://schemas.microsoft.com/office/drawing/2014/main" id="{22AF857A-6EB7-42BF-8EBE-D23AC2821C3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66" name="Freeform: Shape 1265">
                    <a:extLst>
                      <a:ext uri="{FF2B5EF4-FFF2-40B4-BE49-F238E27FC236}">
                        <a16:creationId xmlns:a16="http://schemas.microsoft.com/office/drawing/2014/main" id="{D34903AF-4566-408D-B9E3-88A926D9DB7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83" name="Group 1282">
                  <a:extLst>
                    <a:ext uri="{FF2B5EF4-FFF2-40B4-BE49-F238E27FC236}">
                      <a16:creationId xmlns:a16="http://schemas.microsoft.com/office/drawing/2014/main" id="{42DDBB57-662C-47A0-B39F-7DBD699995CC}"/>
                    </a:ext>
                  </a:extLst>
                </p:cNvPr>
                <p:cNvGrpSpPr/>
                <p:nvPr/>
              </p:nvGrpSpPr>
              <p:grpSpPr>
                <a:xfrm>
                  <a:off x="10482818" y="7708039"/>
                  <a:ext cx="539196" cy="273586"/>
                  <a:chOff x="8304029" y="8827694"/>
                  <a:chExt cx="539196" cy="273586"/>
                </a:xfrm>
              </p:grpSpPr>
              <p:grpSp>
                <p:nvGrpSpPr>
                  <p:cNvPr id="1284" name="Group 1283">
                    <a:extLst>
                      <a:ext uri="{FF2B5EF4-FFF2-40B4-BE49-F238E27FC236}">
                        <a16:creationId xmlns:a16="http://schemas.microsoft.com/office/drawing/2014/main" id="{B75EAAB9-719B-4565-98B1-D9C44D7B7D76}"/>
                      </a:ext>
                    </a:extLst>
                  </p:cNvPr>
                  <p:cNvGrpSpPr>
                    <a:grpSpLocks noChangeAspect="1"/>
                  </p:cNvGrpSpPr>
                  <p:nvPr/>
                </p:nvGrpSpPr>
                <p:grpSpPr>
                  <a:xfrm>
                    <a:off x="8327185" y="8873425"/>
                    <a:ext cx="469906" cy="226718"/>
                    <a:chOff x="7878776" y="8673173"/>
                    <a:chExt cx="912358" cy="440189"/>
                  </a:xfrm>
                </p:grpSpPr>
                <p:sp>
                  <p:nvSpPr>
                    <p:cNvPr id="1291" name="Oval 1290">
                      <a:extLst>
                        <a:ext uri="{FF2B5EF4-FFF2-40B4-BE49-F238E27FC236}">
                          <a16:creationId xmlns:a16="http://schemas.microsoft.com/office/drawing/2014/main" id="{D2C0BE48-AAAA-442A-BC90-3F0C57F1AD6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2" name="Cylinder 43">
                      <a:extLst>
                        <a:ext uri="{FF2B5EF4-FFF2-40B4-BE49-F238E27FC236}">
                          <a16:creationId xmlns:a16="http://schemas.microsoft.com/office/drawing/2014/main" id="{29E35F30-45F1-4AEB-B48A-E1C47297537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3" name="Oval 1292">
                      <a:extLst>
                        <a:ext uri="{FF2B5EF4-FFF2-40B4-BE49-F238E27FC236}">
                          <a16:creationId xmlns:a16="http://schemas.microsoft.com/office/drawing/2014/main" id="{0CDB7517-949B-49C1-81C5-C7E3AB34FD4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85" name="Freeform: Shape 1284">
                    <a:extLst>
                      <a:ext uri="{FF2B5EF4-FFF2-40B4-BE49-F238E27FC236}">
                        <a16:creationId xmlns:a16="http://schemas.microsoft.com/office/drawing/2014/main" id="{ED21D061-2944-4B4D-9E59-5FE56CD1616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86" name="Freeform: Shape 1285">
                    <a:extLst>
                      <a:ext uri="{FF2B5EF4-FFF2-40B4-BE49-F238E27FC236}">
                        <a16:creationId xmlns:a16="http://schemas.microsoft.com/office/drawing/2014/main" id="{29E97FDA-48A1-4BFC-8F18-64022B9B116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87" name="Group 1286">
                    <a:extLst>
                      <a:ext uri="{FF2B5EF4-FFF2-40B4-BE49-F238E27FC236}">
                        <a16:creationId xmlns:a16="http://schemas.microsoft.com/office/drawing/2014/main" id="{56198D99-174D-48BF-8001-343951E4AF3B}"/>
                      </a:ext>
                    </a:extLst>
                  </p:cNvPr>
                  <p:cNvGrpSpPr/>
                  <p:nvPr/>
                </p:nvGrpSpPr>
                <p:grpSpPr>
                  <a:xfrm>
                    <a:off x="8304029" y="8827694"/>
                    <a:ext cx="539196" cy="273586"/>
                    <a:chOff x="8146733" y="8358897"/>
                    <a:chExt cx="539196" cy="273586"/>
                  </a:xfrm>
                </p:grpSpPr>
                <p:sp>
                  <p:nvSpPr>
                    <p:cNvPr id="1289" name="Oval 45">
                      <a:extLst>
                        <a:ext uri="{FF2B5EF4-FFF2-40B4-BE49-F238E27FC236}">
                          <a16:creationId xmlns:a16="http://schemas.microsoft.com/office/drawing/2014/main" id="{A3B2C10A-11AA-4406-ABB9-A0ED3908B60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290" name="Freeform: Shape 1289">
                      <a:extLst>
                        <a:ext uri="{FF2B5EF4-FFF2-40B4-BE49-F238E27FC236}">
                          <a16:creationId xmlns:a16="http://schemas.microsoft.com/office/drawing/2014/main" id="{6E4072A1-9AFE-440A-9D23-33A56D16A07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288" name="Freeform: Shape 1287">
                    <a:extLst>
                      <a:ext uri="{FF2B5EF4-FFF2-40B4-BE49-F238E27FC236}">
                        <a16:creationId xmlns:a16="http://schemas.microsoft.com/office/drawing/2014/main" id="{FCEACAE5-AF7C-4F2F-90D3-36EC397F4E5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294" name="Group 1293">
                <a:extLst>
                  <a:ext uri="{FF2B5EF4-FFF2-40B4-BE49-F238E27FC236}">
                    <a16:creationId xmlns:a16="http://schemas.microsoft.com/office/drawing/2014/main" id="{35BFC393-AC0A-4338-80A3-4FD1B5887491}"/>
                  </a:ext>
                </a:extLst>
              </p:cNvPr>
              <p:cNvGrpSpPr/>
              <p:nvPr/>
            </p:nvGrpSpPr>
            <p:grpSpPr>
              <a:xfrm>
                <a:off x="12610566" y="5912593"/>
                <a:ext cx="2523035" cy="409016"/>
                <a:chOff x="8770139" y="7594649"/>
                <a:chExt cx="2523035" cy="409016"/>
              </a:xfrm>
            </p:grpSpPr>
            <p:sp>
              <p:nvSpPr>
                <p:cNvPr id="1295" name="Flowchart: Data 1294">
                  <a:extLst>
                    <a:ext uri="{FF2B5EF4-FFF2-40B4-BE49-F238E27FC236}">
                      <a16:creationId xmlns:a16="http://schemas.microsoft.com/office/drawing/2014/main" id="{A518F5E8-B915-484C-BB02-5189CF3440B8}"/>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296" name="Group 1295">
                  <a:extLst>
                    <a:ext uri="{FF2B5EF4-FFF2-40B4-BE49-F238E27FC236}">
                      <a16:creationId xmlns:a16="http://schemas.microsoft.com/office/drawing/2014/main" id="{274ACD79-3383-4560-97F8-E462AC92E7B2}"/>
                    </a:ext>
                  </a:extLst>
                </p:cNvPr>
                <p:cNvGrpSpPr/>
                <p:nvPr/>
              </p:nvGrpSpPr>
              <p:grpSpPr>
                <a:xfrm>
                  <a:off x="9020745" y="7594649"/>
                  <a:ext cx="539196" cy="273586"/>
                  <a:chOff x="8304029" y="8827694"/>
                  <a:chExt cx="539196" cy="273586"/>
                </a:xfrm>
              </p:grpSpPr>
              <p:grpSp>
                <p:nvGrpSpPr>
                  <p:cNvPr id="1396" name="Group 1395">
                    <a:extLst>
                      <a:ext uri="{FF2B5EF4-FFF2-40B4-BE49-F238E27FC236}">
                        <a16:creationId xmlns:a16="http://schemas.microsoft.com/office/drawing/2014/main" id="{A73B94DE-C1BA-476D-A5B4-9C7B5DA55830}"/>
                      </a:ext>
                    </a:extLst>
                  </p:cNvPr>
                  <p:cNvGrpSpPr>
                    <a:grpSpLocks noChangeAspect="1"/>
                  </p:cNvGrpSpPr>
                  <p:nvPr/>
                </p:nvGrpSpPr>
                <p:grpSpPr>
                  <a:xfrm>
                    <a:off x="8327185" y="8873425"/>
                    <a:ext cx="469906" cy="226718"/>
                    <a:chOff x="7878776" y="8673173"/>
                    <a:chExt cx="912358" cy="440189"/>
                  </a:xfrm>
                </p:grpSpPr>
                <p:sp>
                  <p:nvSpPr>
                    <p:cNvPr id="1403" name="Oval 1402">
                      <a:extLst>
                        <a:ext uri="{FF2B5EF4-FFF2-40B4-BE49-F238E27FC236}">
                          <a16:creationId xmlns:a16="http://schemas.microsoft.com/office/drawing/2014/main" id="{8E59C9AC-F85C-46D4-A995-ACE59A8C544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04" name="Cylinder 43">
                      <a:extLst>
                        <a:ext uri="{FF2B5EF4-FFF2-40B4-BE49-F238E27FC236}">
                          <a16:creationId xmlns:a16="http://schemas.microsoft.com/office/drawing/2014/main" id="{B1951262-E53D-4B40-AF57-864C1C80011D}"/>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05" name="Oval 1404">
                      <a:extLst>
                        <a:ext uri="{FF2B5EF4-FFF2-40B4-BE49-F238E27FC236}">
                          <a16:creationId xmlns:a16="http://schemas.microsoft.com/office/drawing/2014/main" id="{ACAA376C-548F-4CE0-9CBA-E0712CBC213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97" name="Freeform: Shape 1396">
                    <a:extLst>
                      <a:ext uri="{FF2B5EF4-FFF2-40B4-BE49-F238E27FC236}">
                        <a16:creationId xmlns:a16="http://schemas.microsoft.com/office/drawing/2014/main" id="{5B5D6E17-5B7F-48E4-9B77-C6346CEA110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8" name="Freeform: Shape 1397">
                    <a:extLst>
                      <a:ext uri="{FF2B5EF4-FFF2-40B4-BE49-F238E27FC236}">
                        <a16:creationId xmlns:a16="http://schemas.microsoft.com/office/drawing/2014/main" id="{344245A5-2C83-479C-ADDA-303EFDC2E15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99" name="Group 1398">
                    <a:extLst>
                      <a:ext uri="{FF2B5EF4-FFF2-40B4-BE49-F238E27FC236}">
                        <a16:creationId xmlns:a16="http://schemas.microsoft.com/office/drawing/2014/main" id="{98CC66C9-97DC-4556-B46E-060ADE39F619}"/>
                      </a:ext>
                    </a:extLst>
                  </p:cNvPr>
                  <p:cNvGrpSpPr/>
                  <p:nvPr/>
                </p:nvGrpSpPr>
                <p:grpSpPr>
                  <a:xfrm>
                    <a:off x="8304029" y="8827694"/>
                    <a:ext cx="539196" cy="273586"/>
                    <a:chOff x="8146733" y="8358897"/>
                    <a:chExt cx="539196" cy="273586"/>
                  </a:xfrm>
                </p:grpSpPr>
                <p:sp>
                  <p:nvSpPr>
                    <p:cNvPr id="1401" name="Oval 45">
                      <a:extLst>
                        <a:ext uri="{FF2B5EF4-FFF2-40B4-BE49-F238E27FC236}">
                          <a16:creationId xmlns:a16="http://schemas.microsoft.com/office/drawing/2014/main" id="{BD1F8FF5-BDE6-4621-BA64-96F0436CE20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02" name="Freeform: Shape 1401">
                      <a:extLst>
                        <a:ext uri="{FF2B5EF4-FFF2-40B4-BE49-F238E27FC236}">
                          <a16:creationId xmlns:a16="http://schemas.microsoft.com/office/drawing/2014/main" id="{10DF77C6-36EC-432A-979C-75F7837406A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00" name="Freeform: Shape 1399">
                    <a:extLst>
                      <a:ext uri="{FF2B5EF4-FFF2-40B4-BE49-F238E27FC236}">
                        <a16:creationId xmlns:a16="http://schemas.microsoft.com/office/drawing/2014/main" id="{38B6D6D8-C6F5-4660-A3D8-6DE7171318B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97" name="Group 1296">
                  <a:extLst>
                    <a:ext uri="{FF2B5EF4-FFF2-40B4-BE49-F238E27FC236}">
                      <a16:creationId xmlns:a16="http://schemas.microsoft.com/office/drawing/2014/main" id="{346DF0BB-5FFD-4A4F-8022-014F5848B19B}"/>
                    </a:ext>
                  </a:extLst>
                </p:cNvPr>
                <p:cNvGrpSpPr/>
                <p:nvPr/>
              </p:nvGrpSpPr>
              <p:grpSpPr>
                <a:xfrm>
                  <a:off x="8868625" y="7689717"/>
                  <a:ext cx="539196" cy="273586"/>
                  <a:chOff x="8304029" y="8827694"/>
                  <a:chExt cx="539196" cy="273586"/>
                </a:xfrm>
              </p:grpSpPr>
              <p:grpSp>
                <p:nvGrpSpPr>
                  <p:cNvPr id="1386" name="Group 1385">
                    <a:extLst>
                      <a:ext uri="{FF2B5EF4-FFF2-40B4-BE49-F238E27FC236}">
                        <a16:creationId xmlns:a16="http://schemas.microsoft.com/office/drawing/2014/main" id="{A9FF7337-2C4F-4EE8-9CE8-CC61826027FE}"/>
                      </a:ext>
                    </a:extLst>
                  </p:cNvPr>
                  <p:cNvGrpSpPr>
                    <a:grpSpLocks noChangeAspect="1"/>
                  </p:cNvGrpSpPr>
                  <p:nvPr/>
                </p:nvGrpSpPr>
                <p:grpSpPr>
                  <a:xfrm>
                    <a:off x="8327185" y="8873425"/>
                    <a:ext cx="469906" cy="226718"/>
                    <a:chOff x="7878776" y="8673173"/>
                    <a:chExt cx="912358" cy="440189"/>
                  </a:xfrm>
                </p:grpSpPr>
                <p:sp>
                  <p:nvSpPr>
                    <p:cNvPr id="1393" name="Oval 1392">
                      <a:extLst>
                        <a:ext uri="{FF2B5EF4-FFF2-40B4-BE49-F238E27FC236}">
                          <a16:creationId xmlns:a16="http://schemas.microsoft.com/office/drawing/2014/main" id="{0F28C2F9-26A9-4B22-8B37-F29445E65C8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4" name="Cylinder 43">
                      <a:extLst>
                        <a:ext uri="{FF2B5EF4-FFF2-40B4-BE49-F238E27FC236}">
                          <a16:creationId xmlns:a16="http://schemas.microsoft.com/office/drawing/2014/main" id="{85EFE22A-B38C-48F9-9589-ECFEBA1B5195}"/>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5" name="Oval 1394">
                      <a:extLst>
                        <a:ext uri="{FF2B5EF4-FFF2-40B4-BE49-F238E27FC236}">
                          <a16:creationId xmlns:a16="http://schemas.microsoft.com/office/drawing/2014/main" id="{3BA05751-C1B7-41AD-8A0E-55B4DD90C5E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87" name="Freeform: Shape 1386">
                    <a:extLst>
                      <a:ext uri="{FF2B5EF4-FFF2-40B4-BE49-F238E27FC236}">
                        <a16:creationId xmlns:a16="http://schemas.microsoft.com/office/drawing/2014/main" id="{52CC2047-79F9-4D73-B5A8-2A21EBDB0F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88" name="Freeform: Shape 1387">
                    <a:extLst>
                      <a:ext uri="{FF2B5EF4-FFF2-40B4-BE49-F238E27FC236}">
                        <a16:creationId xmlns:a16="http://schemas.microsoft.com/office/drawing/2014/main" id="{DF57030D-DB5B-4CD0-8DF7-CAE64F12F3D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89" name="Group 1388">
                    <a:extLst>
                      <a:ext uri="{FF2B5EF4-FFF2-40B4-BE49-F238E27FC236}">
                        <a16:creationId xmlns:a16="http://schemas.microsoft.com/office/drawing/2014/main" id="{B93ADECF-8564-4475-AF85-682D37F9AEB5}"/>
                      </a:ext>
                    </a:extLst>
                  </p:cNvPr>
                  <p:cNvGrpSpPr/>
                  <p:nvPr/>
                </p:nvGrpSpPr>
                <p:grpSpPr>
                  <a:xfrm>
                    <a:off x="8304029" y="8827694"/>
                    <a:ext cx="539196" cy="273586"/>
                    <a:chOff x="8146733" y="8358897"/>
                    <a:chExt cx="539196" cy="273586"/>
                  </a:xfrm>
                </p:grpSpPr>
                <p:sp>
                  <p:nvSpPr>
                    <p:cNvPr id="1391" name="Oval 45">
                      <a:extLst>
                        <a:ext uri="{FF2B5EF4-FFF2-40B4-BE49-F238E27FC236}">
                          <a16:creationId xmlns:a16="http://schemas.microsoft.com/office/drawing/2014/main" id="{225D99D7-EA21-4900-8070-CC41B608F66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92" name="Freeform: Shape 1391">
                      <a:extLst>
                        <a:ext uri="{FF2B5EF4-FFF2-40B4-BE49-F238E27FC236}">
                          <a16:creationId xmlns:a16="http://schemas.microsoft.com/office/drawing/2014/main" id="{A6CC9300-00D9-4DE8-8B47-EAF520EE7D3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90" name="Freeform: Shape 1389">
                    <a:extLst>
                      <a:ext uri="{FF2B5EF4-FFF2-40B4-BE49-F238E27FC236}">
                        <a16:creationId xmlns:a16="http://schemas.microsoft.com/office/drawing/2014/main" id="{F2A12011-80DF-4E62-ABA3-6BF71E8A83A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98" name="Group 1297">
                  <a:extLst>
                    <a:ext uri="{FF2B5EF4-FFF2-40B4-BE49-F238E27FC236}">
                      <a16:creationId xmlns:a16="http://schemas.microsoft.com/office/drawing/2014/main" id="{A6702A7A-A0EE-491B-AC2F-79410725FD6F}"/>
                    </a:ext>
                  </a:extLst>
                </p:cNvPr>
                <p:cNvGrpSpPr/>
                <p:nvPr/>
              </p:nvGrpSpPr>
              <p:grpSpPr>
                <a:xfrm>
                  <a:off x="9370618" y="7607415"/>
                  <a:ext cx="539196" cy="273586"/>
                  <a:chOff x="8304029" y="8827694"/>
                  <a:chExt cx="539196" cy="273586"/>
                </a:xfrm>
              </p:grpSpPr>
              <p:grpSp>
                <p:nvGrpSpPr>
                  <p:cNvPr id="1376" name="Group 1375">
                    <a:extLst>
                      <a:ext uri="{FF2B5EF4-FFF2-40B4-BE49-F238E27FC236}">
                        <a16:creationId xmlns:a16="http://schemas.microsoft.com/office/drawing/2014/main" id="{92711ACB-CD08-49AC-81BE-726D8E82834D}"/>
                      </a:ext>
                    </a:extLst>
                  </p:cNvPr>
                  <p:cNvGrpSpPr>
                    <a:grpSpLocks noChangeAspect="1"/>
                  </p:cNvGrpSpPr>
                  <p:nvPr/>
                </p:nvGrpSpPr>
                <p:grpSpPr>
                  <a:xfrm>
                    <a:off x="8327185" y="8873425"/>
                    <a:ext cx="469906" cy="226718"/>
                    <a:chOff x="7878776" y="8673173"/>
                    <a:chExt cx="912358" cy="440189"/>
                  </a:xfrm>
                </p:grpSpPr>
                <p:sp>
                  <p:nvSpPr>
                    <p:cNvPr id="1383" name="Oval 1382">
                      <a:extLst>
                        <a:ext uri="{FF2B5EF4-FFF2-40B4-BE49-F238E27FC236}">
                          <a16:creationId xmlns:a16="http://schemas.microsoft.com/office/drawing/2014/main" id="{8EDBD9A6-D3E3-4911-BE09-21D5F2AA1DE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84" name="Cylinder 43">
                      <a:extLst>
                        <a:ext uri="{FF2B5EF4-FFF2-40B4-BE49-F238E27FC236}">
                          <a16:creationId xmlns:a16="http://schemas.microsoft.com/office/drawing/2014/main" id="{FE811541-69F9-438B-986D-70003F97E51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85" name="Oval 1384">
                      <a:extLst>
                        <a:ext uri="{FF2B5EF4-FFF2-40B4-BE49-F238E27FC236}">
                          <a16:creationId xmlns:a16="http://schemas.microsoft.com/office/drawing/2014/main" id="{795F5E21-409A-412E-9CE1-E4A64A4AA4E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77" name="Freeform: Shape 1376">
                    <a:extLst>
                      <a:ext uri="{FF2B5EF4-FFF2-40B4-BE49-F238E27FC236}">
                        <a16:creationId xmlns:a16="http://schemas.microsoft.com/office/drawing/2014/main" id="{DDD06D48-902F-4EF4-B8D8-0FBEFD7FC04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78" name="Freeform: Shape 1377">
                    <a:extLst>
                      <a:ext uri="{FF2B5EF4-FFF2-40B4-BE49-F238E27FC236}">
                        <a16:creationId xmlns:a16="http://schemas.microsoft.com/office/drawing/2014/main" id="{C0E92C51-1874-46EA-A418-8F5311324EB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79" name="Group 1378">
                    <a:extLst>
                      <a:ext uri="{FF2B5EF4-FFF2-40B4-BE49-F238E27FC236}">
                        <a16:creationId xmlns:a16="http://schemas.microsoft.com/office/drawing/2014/main" id="{21CF5479-75DD-4BC7-AD92-2696F21F9494}"/>
                      </a:ext>
                    </a:extLst>
                  </p:cNvPr>
                  <p:cNvGrpSpPr/>
                  <p:nvPr/>
                </p:nvGrpSpPr>
                <p:grpSpPr>
                  <a:xfrm>
                    <a:off x="8304029" y="8827694"/>
                    <a:ext cx="539196" cy="273586"/>
                    <a:chOff x="8146733" y="8358897"/>
                    <a:chExt cx="539196" cy="273586"/>
                  </a:xfrm>
                </p:grpSpPr>
                <p:sp>
                  <p:nvSpPr>
                    <p:cNvPr id="1381" name="Oval 45">
                      <a:extLst>
                        <a:ext uri="{FF2B5EF4-FFF2-40B4-BE49-F238E27FC236}">
                          <a16:creationId xmlns:a16="http://schemas.microsoft.com/office/drawing/2014/main" id="{96B8F9A5-7386-4A4B-8E63-2AF80E97C38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82" name="Freeform: Shape 1381">
                      <a:extLst>
                        <a:ext uri="{FF2B5EF4-FFF2-40B4-BE49-F238E27FC236}">
                          <a16:creationId xmlns:a16="http://schemas.microsoft.com/office/drawing/2014/main" id="{D25EE5C6-54CA-4E45-9703-B9AC0A415DC6}"/>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80" name="Freeform: Shape 1379">
                    <a:extLst>
                      <a:ext uri="{FF2B5EF4-FFF2-40B4-BE49-F238E27FC236}">
                        <a16:creationId xmlns:a16="http://schemas.microsoft.com/office/drawing/2014/main" id="{A9C1C473-6BDF-48E1-AD03-9DE2A8A9E8D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299" name="Group 1298">
                  <a:extLst>
                    <a:ext uri="{FF2B5EF4-FFF2-40B4-BE49-F238E27FC236}">
                      <a16:creationId xmlns:a16="http://schemas.microsoft.com/office/drawing/2014/main" id="{E3766226-FFA8-4799-AA03-D1D3AC8E5FC8}"/>
                    </a:ext>
                  </a:extLst>
                </p:cNvPr>
                <p:cNvGrpSpPr/>
                <p:nvPr/>
              </p:nvGrpSpPr>
              <p:grpSpPr>
                <a:xfrm>
                  <a:off x="9827607" y="7620032"/>
                  <a:ext cx="539196" cy="273586"/>
                  <a:chOff x="8304029" y="8827694"/>
                  <a:chExt cx="539196" cy="273586"/>
                </a:xfrm>
              </p:grpSpPr>
              <p:grpSp>
                <p:nvGrpSpPr>
                  <p:cNvPr id="1366" name="Group 1365">
                    <a:extLst>
                      <a:ext uri="{FF2B5EF4-FFF2-40B4-BE49-F238E27FC236}">
                        <a16:creationId xmlns:a16="http://schemas.microsoft.com/office/drawing/2014/main" id="{6509151C-3E3C-4BF0-A502-0A863D733AE4}"/>
                      </a:ext>
                    </a:extLst>
                  </p:cNvPr>
                  <p:cNvGrpSpPr>
                    <a:grpSpLocks noChangeAspect="1"/>
                  </p:cNvGrpSpPr>
                  <p:nvPr/>
                </p:nvGrpSpPr>
                <p:grpSpPr>
                  <a:xfrm>
                    <a:off x="8327185" y="8873425"/>
                    <a:ext cx="469906" cy="226718"/>
                    <a:chOff x="7878776" y="8673173"/>
                    <a:chExt cx="912358" cy="440189"/>
                  </a:xfrm>
                </p:grpSpPr>
                <p:sp>
                  <p:nvSpPr>
                    <p:cNvPr id="1373" name="Oval 1372">
                      <a:extLst>
                        <a:ext uri="{FF2B5EF4-FFF2-40B4-BE49-F238E27FC236}">
                          <a16:creationId xmlns:a16="http://schemas.microsoft.com/office/drawing/2014/main" id="{8AB0D183-002F-4780-A7AD-DC018A5CD76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74" name="Cylinder 43">
                      <a:extLst>
                        <a:ext uri="{FF2B5EF4-FFF2-40B4-BE49-F238E27FC236}">
                          <a16:creationId xmlns:a16="http://schemas.microsoft.com/office/drawing/2014/main" id="{786DB306-A3F8-489E-A26F-79D9BA9422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75" name="Oval 1374">
                      <a:extLst>
                        <a:ext uri="{FF2B5EF4-FFF2-40B4-BE49-F238E27FC236}">
                          <a16:creationId xmlns:a16="http://schemas.microsoft.com/office/drawing/2014/main" id="{57BE2708-696F-4217-BEFD-47DF1B68EE8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67" name="Freeform: Shape 1366">
                    <a:extLst>
                      <a:ext uri="{FF2B5EF4-FFF2-40B4-BE49-F238E27FC236}">
                        <a16:creationId xmlns:a16="http://schemas.microsoft.com/office/drawing/2014/main" id="{DDF567E5-2DA7-494E-B596-88CC45366E9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68" name="Freeform: Shape 1367">
                    <a:extLst>
                      <a:ext uri="{FF2B5EF4-FFF2-40B4-BE49-F238E27FC236}">
                        <a16:creationId xmlns:a16="http://schemas.microsoft.com/office/drawing/2014/main" id="{C8E9904B-4DAF-4177-904D-B5806793962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69" name="Group 1368">
                    <a:extLst>
                      <a:ext uri="{FF2B5EF4-FFF2-40B4-BE49-F238E27FC236}">
                        <a16:creationId xmlns:a16="http://schemas.microsoft.com/office/drawing/2014/main" id="{72DC363B-1C2F-448A-8227-0C064C7FFF13}"/>
                      </a:ext>
                    </a:extLst>
                  </p:cNvPr>
                  <p:cNvGrpSpPr/>
                  <p:nvPr/>
                </p:nvGrpSpPr>
                <p:grpSpPr>
                  <a:xfrm>
                    <a:off x="8304029" y="8827694"/>
                    <a:ext cx="539196" cy="273586"/>
                    <a:chOff x="8146733" y="8358897"/>
                    <a:chExt cx="539196" cy="273586"/>
                  </a:xfrm>
                </p:grpSpPr>
                <p:sp>
                  <p:nvSpPr>
                    <p:cNvPr id="1371" name="Oval 45">
                      <a:extLst>
                        <a:ext uri="{FF2B5EF4-FFF2-40B4-BE49-F238E27FC236}">
                          <a16:creationId xmlns:a16="http://schemas.microsoft.com/office/drawing/2014/main" id="{A892A273-B014-46FF-9CA1-6528A8E9B4B9}"/>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72" name="Freeform: Shape 1371">
                      <a:extLst>
                        <a:ext uri="{FF2B5EF4-FFF2-40B4-BE49-F238E27FC236}">
                          <a16:creationId xmlns:a16="http://schemas.microsoft.com/office/drawing/2014/main" id="{34B86B52-5364-499C-B896-7C29788D0A9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70" name="Freeform: Shape 1369">
                    <a:extLst>
                      <a:ext uri="{FF2B5EF4-FFF2-40B4-BE49-F238E27FC236}">
                        <a16:creationId xmlns:a16="http://schemas.microsoft.com/office/drawing/2014/main" id="{850D6604-96CC-45D0-87B3-CAAA1DB85B0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0" name="Group 1299">
                  <a:extLst>
                    <a:ext uri="{FF2B5EF4-FFF2-40B4-BE49-F238E27FC236}">
                      <a16:creationId xmlns:a16="http://schemas.microsoft.com/office/drawing/2014/main" id="{CB4DAB68-714D-4487-90F5-FB369B924F43}"/>
                    </a:ext>
                  </a:extLst>
                </p:cNvPr>
                <p:cNvGrpSpPr/>
                <p:nvPr/>
              </p:nvGrpSpPr>
              <p:grpSpPr>
                <a:xfrm>
                  <a:off x="10240212" y="7626411"/>
                  <a:ext cx="539196" cy="273586"/>
                  <a:chOff x="8304029" y="8827694"/>
                  <a:chExt cx="539196" cy="273586"/>
                </a:xfrm>
              </p:grpSpPr>
              <p:grpSp>
                <p:nvGrpSpPr>
                  <p:cNvPr id="1356" name="Group 1355">
                    <a:extLst>
                      <a:ext uri="{FF2B5EF4-FFF2-40B4-BE49-F238E27FC236}">
                        <a16:creationId xmlns:a16="http://schemas.microsoft.com/office/drawing/2014/main" id="{2D8D26ED-525C-4542-95DA-DB97BC313CCE}"/>
                      </a:ext>
                    </a:extLst>
                  </p:cNvPr>
                  <p:cNvGrpSpPr>
                    <a:grpSpLocks noChangeAspect="1"/>
                  </p:cNvGrpSpPr>
                  <p:nvPr/>
                </p:nvGrpSpPr>
                <p:grpSpPr>
                  <a:xfrm>
                    <a:off x="8327185" y="8873425"/>
                    <a:ext cx="469906" cy="226718"/>
                    <a:chOff x="7878776" y="8673173"/>
                    <a:chExt cx="912358" cy="440189"/>
                  </a:xfrm>
                </p:grpSpPr>
                <p:sp>
                  <p:nvSpPr>
                    <p:cNvPr id="1363" name="Oval 1362">
                      <a:extLst>
                        <a:ext uri="{FF2B5EF4-FFF2-40B4-BE49-F238E27FC236}">
                          <a16:creationId xmlns:a16="http://schemas.microsoft.com/office/drawing/2014/main" id="{3580EE2B-5FD4-4E42-8F2E-A21DB77C2FE0}"/>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64" name="Cylinder 43">
                      <a:extLst>
                        <a:ext uri="{FF2B5EF4-FFF2-40B4-BE49-F238E27FC236}">
                          <a16:creationId xmlns:a16="http://schemas.microsoft.com/office/drawing/2014/main" id="{A8B71258-059B-48F8-9FA5-30E4034BAC7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65" name="Oval 1364">
                      <a:extLst>
                        <a:ext uri="{FF2B5EF4-FFF2-40B4-BE49-F238E27FC236}">
                          <a16:creationId xmlns:a16="http://schemas.microsoft.com/office/drawing/2014/main" id="{35DFBC46-94CF-4D97-BD2B-EFAFAEABCCD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57" name="Freeform: Shape 1356">
                    <a:extLst>
                      <a:ext uri="{FF2B5EF4-FFF2-40B4-BE49-F238E27FC236}">
                        <a16:creationId xmlns:a16="http://schemas.microsoft.com/office/drawing/2014/main" id="{181D44CF-28A4-4457-869E-24DD824938F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58" name="Freeform: Shape 1357">
                    <a:extLst>
                      <a:ext uri="{FF2B5EF4-FFF2-40B4-BE49-F238E27FC236}">
                        <a16:creationId xmlns:a16="http://schemas.microsoft.com/office/drawing/2014/main" id="{F95FC030-F71A-471E-847E-70BDED950B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59" name="Group 1358">
                    <a:extLst>
                      <a:ext uri="{FF2B5EF4-FFF2-40B4-BE49-F238E27FC236}">
                        <a16:creationId xmlns:a16="http://schemas.microsoft.com/office/drawing/2014/main" id="{D2F91775-A0B3-405C-8F1E-39D2DAFFAE5B}"/>
                      </a:ext>
                    </a:extLst>
                  </p:cNvPr>
                  <p:cNvGrpSpPr/>
                  <p:nvPr/>
                </p:nvGrpSpPr>
                <p:grpSpPr>
                  <a:xfrm>
                    <a:off x="8304029" y="8827694"/>
                    <a:ext cx="539196" cy="273586"/>
                    <a:chOff x="8146733" y="8358897"/>
                    <a:chExt cx="539196" cy="273586"/>
                  </a:xfrm>
                </p:grpSpPr>
                <p:sp>
                  <p:nvSpPr>
                    <p:cNvPr id="1361" name="Oval 45">
                      <a:extLst>
                        <a:ext uri="{FF2B5EF4-FFF2-40B4-BE49-F238E27FC236}">
                          <a16:creationId xmlns:a16="http://schemas.microsoft.com/office/drawing/2014/main" id="{F090E434-87A7-4724-B356-A3FBBDC0C03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62" name="Freeform: Shape 1361">
                      <a:extLst>
                        <a:ext uri="{FF2B5EF4-FFF2-40B4-BE49-F238E27FC236}">
                          <a16:creationId xmlns:a16="http://schemas.microsoft.com/office/drawing/2014/main" id="{A02EEE21-ED93-4FD9-B1F9-319C449E99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60" name="Freeform: Shape 1359">
                    <a:extLst>
                      <a:ext uri="{FF2B5EF4-FFF2-40B4-BE49-F238E27FC236}">
                        <a16:creationId xmlns:a16="http://schemas.microsoft.com/office/drawing/2014/main" id="{F11C1BE4-2952-44BB-A4B9-62D99603A05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1" name="Group 1300">
                  <a:extLst>
                    <a:ext uri="{FF2B5EF4-FFF2-40B4-BE49-F238E27FC236}">
                      <a16:creationId xmlns:a16="http://schemas.microsoft.com/office/drawing/2014/main" id="{A1F717B6-6BC6-4F0B-B5C6-4E8FEE19BE3F}"/>
                    </a:ext>
                  </a:extLst>
                </p:cNvPr>
                <p:cNvGrpSpPr/>
                <p:nvPr/>
              </p:nvGrpSpPr>
              <p:grpSpPr>
                <a:xfrm>
                  <a:off x="10677828" y="7626411"/>
                  <a:ext cx="539196" cy="273586"/>
                  <a:chOff x="8304029" y="8827694"/>
                  <a:chExt cx="539196" cy="273586"/>
                </a:xfrm>
              </p:grpSpPr>
              <p:grpSp>
                <p:nvGrpSpPr>
                  <p:cNvPr id="1346" name="Group 1345">
                    <a:extLst>
                      <a:ext uri="{FF2B5EF4-FFF2-40B4-BE49-F238E27FC236}">
                        <a16:creationId xmlns:a16="http://schemas.microsoft.com/office/drawing/2014/main" id="{184B82BD-9310-4402-93DA-77EEA5146408}"/>
                      </a:ext>
                    </a:extLst>
                  </p:cNvPr>
                  <p:cNvGrpSpPr>
                    <a:grpSpLocks noChangeAspect="1"/>
                  </p:cNvGrpSpPr>
                  <p:nvPr/>
                </p:nvGrpSpPr>
                <p:grpSpPr>
                  <a:xfrm>
                    <a:off x="8327185" y="8873425"/>
                    <a:ext cx="469906" cy="226718"/>
                    <a:chOff x="7878776" y="8673173"/>
                    <a:chExt cx="912358" cy="440189"/>
                  </a:xfrm>
                </p:grpSpPr>
                <p:sp>
                  <p:nvSpPr>
                    <p:cNvPr id="1353" name="Oval 1352">
                      <a:extLst>
                        <a:ext uri="{FF2B5EF4-FFF2-40B4-BE49-F238E27FC236}">
                          <a16:creationId xmlns:a16="http://schemas.microsoft.com/office/drawing/2014/main" id="{6EAD9C52-CDF1-4399-A725-9B5DAE78F28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54" name="Cylinder 43">
                      <a:extLst>
                        <a:ext uri="{FF2B5EF4-FFF2-40B4-BE49-F238E27FC236}">
                          <a16:creationId xmlns:a16="http://schemas.microsoft.com/office/drawing/2014/main" id="{FF464493-E249-4AD6-8809-A604BC76A0B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55" name="Oval 1354">
                      <a:extLst>
                        <a:ext uri="{FF2B5EF4-FFF2-40B4-BE49-F238E27FC236}">
                          <a16:creationId xmlns:a16="http://schemas.microsoft.com/office/drawing/2014/main" id="{2D798881-2526-4B83-B871-A1EBD515AF8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47" name="Freeform: Shape 1346">
                    <a:extLst>
                      <a:ext uri="{FF2B5EF4-FFF2-40B4-BE49-F238E27FC236}">
                        <a16:creationId xmlns:a16="http://schemas.microsoft.com/office/drawing/2014/main" id="{F13E801A-6022-490B-8A65-F6CFEFA2C1B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48" name="Freeform: Shape 1347">
                    <a:extLst>
                      <a:ext uri="{FF2B5EF4-FFF2-40B4-BE49-F238E27FC236}">
                        <a16:creationId xmlns:a16="http://schemas.microsoft.com/office/drawing/2014/main" id="{1E98425C-4F46-4A72-9F08-6396F464F27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49" name="Group 1348">
                    <a:extLst>
                      <a:ext uri="{FF2B5EF4-FFF2-40B4-BE49-F238E27FC236}">
                        <a16:creationId xmlns:a16="http://schemas.microsoft.com/office/drawing/2014/main" id="{2C4AB406-FA59-492D-BE1F-18881D09997E}"/>
                      </a:ext>
                    </a:extLst>
                  </p:cNvPr>
                  <p:cNvGrpSpPr/>
                  <p:nvPr/>
                </p:nvGrpSpPr>
                <p:grpSpPr>
                  <a:xfrm>
                    <a:off x="8304029" y="8827694"/>
                    <a:ext cx="539196" cy="273586"/>
                    <a:chOff x="8146733" y="8358897"/>
                    <a:chExt cx="539196" cy="273586"/>
                  </a:xfrm>
                </p:grpSpPr>
                <p:sp>
                  <p:nvSpPr>
                    <p:cNvPr id="1351" name="Oval 45">
                      <a:extLst>
                        <a:ext uri="{FF2B5EF4-FFF2-40B4-BE49-F238E27FC236}">
                          <a16:creationId xmlns:a16="http://schemas.microsoft.com/office/drawing/2014/main" id="{DF34A9C8-F68C-4EDB-AFA9-47AB6E6B41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52" name="Freeform: Shape 1351">
                      <a:extLst>
                        <a:ext uri="{FF2B5EF4-FFF2-40B4-BE49-F238E27FC236}">
                          <a16:creationId xmlns:a16="http://schemas.microsoft.com/office/drawing/2014/main" id="{C8F30E80-895B-4B1E-88D9-FC03637C8FF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50" name="Freeform: Shape 1349">
                    <a:extLst>
                      <a:ext uri="{FF2B5EF4-FFF2-40B4-BE49-F238E27FC236}">
                        <a16:creationId xmlns:a16="http://schemas.microsoft.com/office/drawing/2014/main" id="{B6049419-B576-4F54-91D1-3F809FC8FFC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2" name="Group 1301">
                  <a:extLst>
                    <a:ext uri="{FF2B5EF4-FFF2-40B4-BE49-F238E27FC236}">
                      <a16:creationId xmlns:a16="http://schemas.microsoft.com/office/drawing/2014/main" id="{DF9E424E-3A6C-41A4-A05F-E31F5FB0E248}"/>
                    </a:ext>
                  </a:extLst>
                </p:cNvPr>
                <p:cNvGrpSpPr/>
                <p:nvPr/>
              </p:nvGrpSpPr>
              <p:grpSpPr>
                <a:xfrm>
                  <a:off x="9243539" y="7696084"/>
                  <a:ext cx="539196" cy="273586"/>
                  <a:chOff x="8304029" y="8827694"/>
                  <a:chExt cx="539196" cy="273586"/>
                </a:xfrm>
              </p:grpSpPr>
              <p:grpSp>
                <p:nvGrpSpPr>
                  <p:cNvPr id="1336" name="Group 1335">
                    <a:extLst>
                      <a:ext uri="{FF2B5EF4-FFF2-40B4-BE49-F238E27FC236}">
                        <a16:creationId xmlns:a16="http://schemas.microsoft.com/office/drawing/2014/main" id="{01D2E1DC-7717-4620-AE14-83AD08DBCAA5}"/>
                      </a:ext>
                    </a:extLst>
                  </p:cNvPr>
                  <p:cNvGrpSpPr>
                    <a:grpSpLocks noChangeAspect="1"/>
                  </p:cNvGrpSpPr>
                  <p:nvPr/>
                </p:nvGrpSpPr>
                <p:grpSpPr>
                  <a:xfrm>
                    <a:off x="8327185" y="8873425"/>
                    <a:ext cx="469906" cy="226718"/>
                    <a:chOff x="7878776" y="8673173"/>
                    <a:chExt cx="912358" cy="440189"/>
                  </a:xfrm>
                </p:grpSpPr>
                <p:sp>
                  <p:nvSpPr>
                    <p:cNvPr id="1343" name="Oval 1342">
                      <a:extLst>
                        <a:ext uri="{FF2B5EF4-FFF2-40B4-BE49-F238E27FC236}">
                          <a16:creationId xmlns:a16="http://schemas.microsoft.com/office/drawing/2014/main" id="{50BAE91A-6118-4B8C-8E34-8BBEDD3413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44" name="Cylinder 43">
                      <a:extLst>
                        <a:ext uri="{FF2B5EF4-FFF2-40B4-BE49-F238E27FC236}">
                          <a16:creationId xmlns:a16="http://schemas.microsoft.com/office/drawing/2014/main" id="{4335944E-D18B-4189-B382-0EB06416698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45" name="Oval 1344">
                      <a:extLst>
                        <a:ext uri="{FF2B5EF4-FFF2-40B4-BE49-F238E27FC236}">
                          <a16:creationId xmlns:a16="http://schemas.microsoft.com/office/drawing/2014/main" id="{FFC47AF6-7E4A-454A-9047-B06F3B53D41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37" name="Freeform: Shape 1336">
                    <a:extLst>
                      <a:ext uri="{FF2B5EF4-FFF2-40B4-BE49-F238E27FC236}">
                        <a16:creationId xmlns:a16="http://schemas.microsoft.com/office/drawing/2014/main" id="{459CE0E7-2B7E-4185-9D6E-77A4DC00FE1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8" name="Freeform: Shape 1337">
                    <a:extLst>
                      <a:ext uri="{FF2B5EF4-FFF2-40B4-BE49-F238E27FC236}">
                        <a16:creationId xmlns:a16="http://schemas.microsoft.com/office/drawing/2014/main" id="{E6B5EAAA-A618-4761-BBD6-F51D54FDC1D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39" name="Group 1338">
                    <a:extLst>
                      <a:ext uri="{FF2B5EF4-FFF2-40B4-BE49-F238E27FC236}">
                        <a16:creationId xmlns:a16="http://schemas.microsoft.com/office/drawing/2014/main" id="{93D7FBA9-AD9F-4151-866A-254236B8C4C9}"/>
                      </a:ext>
                    </a:extLst>
                  </p:cNvPr>
                  <p:cNvGrpSpPr/>
                  <p:nvPr/>
                </p:nvGrpSpPr>
                <p:grpSpPr>
                  <a:xfrm>
                    <a:off x="8304029" y="8827694"/>
                    <a:ext cx="539196" cy="273586"/>
                    <a:chOff x="8146733" y="8358897"/>
                    <a:chExt cx="539196" cy="273586"/>
                  </a:xfrm>
                </p:grpSpPr>
                <p:sp>
                  <p:nvSpPr>
                    <p:cNvPr id="1341" name="Oval 45">
                      <a:extLst>
                        <a:ext uri="{FF2B5EF4-FFF2-40B4-BE49-F238E27FC236}">
                          <a16:creationId xmlns:a16="http://schemas.microsoft.com/office/drawing/2014/main" id="{2753E50C-C8C4-43FB-A199-192DEDAF5F3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42" name="Freeform: Shape 1341">
                      <a:extLst>
                        <a:ext uri="{FF2B5EF4-FFF2-40B4-BE49-F238E27FC236}">
                          <a16:creationId xmlns:a16="http://schemas.microsoft.com/office/drawing/2014/main" id="{033D7AF6-F57B-4966-B1AD-5798DAF60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40" name="Freeform: Shape 1339">
                    <a:extLst>
                      <a:ext uri="{FF2B5EF4-FFF2-40B4-BE49-F238E27FC236}">
                        <a16:creationId xmlns:a16="http://schemas.microsoft.com/office/drawing/2014/main" id="{ABE343FA-327A-4B49-B98B-23E183F234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3" name="Group 1302">
                  <a:extLst>
                    <a:ext uri="{FF2B5EF4-FFF2-40B4-BE49-F238E27FC236}">
                      <a16:creationId xmlns:a16="http://schemas.microsoft.com/office/drawing/2014/main" id="{6E867772-7E28-4164-A705-26DA024D848E}"/>
                    </a:ext>
                  </a:extLst>
                </p:cNvPr>
                <p:cNvGrpSpPr/>
                <p:nvPr/>
              </p:nvGrpSpPr>
              <p:grpSpPr>
                <a:xfrm>
                  <a:off x="10145225" y="7704011"/>
                  <a:ext cx="539196" cy="273586"/>
                  <a:chOff x="8304029" y="8827694"/>
                  <a:chExt cx="539196" cy="273586"/>
                </a:xfrm>
              </p:grpSpPr>
              <p:grpSp>
                <p:nvGrpSpPr>
                  <p:cNvPr id="1326" name="Group 1325">
                    <a:extLst>
                      <a:ext uri="{FF2B5EF4-FFF2-40B4-BE49-F238E27FC236}">
                        <a16:creationId xmlns:a16="http://schemas.microsoft.com/office/drawing/2014/main" id="{47B82275-A263-4BCE-BFCE-95902333E7C4}"/>
                      </a:ext>
                    </a:extLst>
                  </p:cNvPr>
                  <p:cNvGrpSpPr>
                    <a:grpSpLocks noChangeAspect="1"/>
                  </p:cNvGrpSpPr>
                  <p:nvPr/>
                </p:nvGrpSpPr>
                <p:grpSpPr>
                  <a:xfrm>
                    <a:off x="8327185" y="8873425"/>
                    <a:ext cx="469906" cy="226718"/>
                    <a:chOff x="7878776" y="8673173"/>
                    <a:chExt cx="912358" cy="440189"/>
                  </a:xfrm>
                </p:grpSpPr>
                <p:sp>
                  <p:nvSpPr>
                    <p:cNvPr id="1333" name="Oval 1332">
                      <a:extLst>
                        <a:ext uri="{FF2B5EF4-FFF2-40B4-BE49-F238E27FC236}">
                          <a16:creationId xmlns:a16="http://schemas.microsoft.com/office/drawing/2014/main" id="{6D0D76A1-05FF-4DCF-B2D9-4A589183839E}"/>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4" name="Cylinder 43">
                      <a:extLst>
                        <a:ext uri="{FF2B5EF4-FFF2-40B4-BE49-F238E27FC236}">
                          <a16:creationId xmlns:a16="http://schemas.microsoft.com/office/drawing/2014/main" id="{BB608C69-2985-4D23-98BF-381FE5E06B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5" name="Oval 1334">
                      <a:extLst>
                        <a:ext uri="{FF2B5EF4-FFF2-40B4-BE49-F238E27FC236}">
                          <a16:creationId xmlns:a16="http://schemas.microsoft.com/office/drawing/2014/main" id="{8AAD888C-CA2B-4DAE-A0F0-0C98FB35421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27" name="Freeform: Shape 1326">
                    <a:extLst>
                      <a:ext uri="{FF2B5EF4-FFF2-40B4-BE49-F238E27FC236}">
                        <a16:creationId xmlns:a16="http://schemas.microsoft.com/office/drawing/2014/main" id="{EB6AD01C-E18B-4609-B316-10BF0A59FE1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28" name="Freeform: Shape 1327">
                    <a:extLst>
                      <a:ext uri="{FF2B5EF4-FFF2-40B4-BE49-F238E27FC236}">
                        <a16:creationId xmlns:a16="http://schemas.microsoft.com/office/drawing/2014/main" id="{BDC639B0-3B25-44D7-AA54-BC1777B9F5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29" name="Group 1328">
                    <a:extLst>
                      <a:ext uri="{FF2B5EF4-FFF2-40B4-BE49-F238E27FC236}">
                        <a16:creationId xmlns:a16="http://schemas.microsoft.com/office/drawing/2014/main" id="{3CF3E512-5891-4D34-9BF5-121A7B53FBA1}"/>
                      </a:ext>
                    </a:extLst>
                  </p:cNvPr>
                  <p:cNvGrpSpPr/>
                  <p:nvPr/>
                </p:nvGrpSpPr>
                <p:grpSpPr>
                  <a:xfrm>
                    <a:off x="8304029" y="8827694"/>
                    <a:ext cx="539196" cy="273586"/>
                    <a:chOff x="8146733" y="8358897"/>
                    <a:chExt cx="539196" cy="273586"/>
                  </a:xfrm>
                </p:grpSpPr>
                <p:sp>
                  <p:nvSpPr>
                    <p:cNvPr id="1331" name="Oval 45">
                      <a:extLst>
                        <a:ext uri="{FF2B5EF4-FFF2-40B4-BE49-F238E27FC236}">
                          <a16:creationId xmlns:a16="http://schemas.microsoft.com/office/drawing/2014/main" id="{35C4C292-8EAC-4748-97F9-5208C59DACF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32" name="Freeform: Shape 1331">
                      <a:extLst>
                        <a:ext uri="{FF2B5EF4-FFF2-40B4-BE49-F238E27FC236}">
                          <a16:creationId xmlns:a16="http://schemas.microsoft.com/office/drawing/2014/main" id="{2F5FDE84-B4E2-49A5-8BE7-DDA4CC4F8B7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30" name="Freeform: Shape 1329">
                    <a:extLst>
                      <a:ext uri="{FF2B5EF4-FFF2-40B4-BE49-F238E27FC236}">
                        <a16:creationId xmlns:a16="http://schemas.microsoft.com/office/drawing/2014/main" id="{1D77E097-4F8B-4137-A8DE-7C240462520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4" name="Group 1303">
                  <a:extLst>
                    <a:ext uri="{FF2B5EF4-FFF2-40B4-BE49-F238E27FC236}">
                      <a16:creationId xmlns:a16="http://schemas.microsoft.com/office/drawing/2014/main" id="{61CFD55A-5B5C-4AED-A68D-E90B57FD2116}"/>
                    </a:ext>
                  </a:extLst>
                </p:cNvPr>
                <p:cNvGrpSpPr/>
                <p:nvPr/>
              </p:nvGrpSpPr>
              <p:grpSpPr>
                <a:xfrm>
                  <a:off x="9694382" y="7715122"/>
                  <a:ext cx="539196" cy="273586"/>
                  <a:chOff x="8304029" y="8827694"/>
                  <a:chExt cx="539196" cy="273586"/>
                </a:xfrm>
              </p:grpSpPr>
              <p:grpSp>
                <p:nvGrpSpPr>
                  <p:cNvPr id="1316" name="Group 1315">
                    <a:extLst>
                      <a:ext uri="{FF2B5EF4-FFF2-40B4-BE49-F238E27FC236}">
                        <a16:creationId xmlns:a16="http://schemas.microsoft.com/office/drawing/2014/main" id="{78FFD9B0-62DB-4F6C-8657-EC2BF85555B7}"/>
                      </a:ext>
                    </a:extLst>
                  </p:cNvPr>
                  <p:cNvGrpSpPr>
                    <a:grpSpLocks noChangeAspect="1"/>
                  </p:cNvGrpSpPr>
                  <p:nvPr/>
                </p:nvGrpSpPr>
                <p:grpSpPr>
                  <a:xfrm>
                    <a:off x="8327185" y="8873425"/>
                    <a:ext cx="469906" cy="226718"/>
                    <a:chOff x="7878776" y="8673173"/>
                    <a:chExt cx="912358" cy="440189"/>
                  </a:xfrm>
                </p:grpSpPr>
                <p:sp>
                  <p:nvSpPr>
                    <p:cNvPr id="1323" name="Oval 1322">
                      <a:extLst>
                        <a:ext uri="{FF2B5EF4-FFF2-40B4-BE49-F238E27FC236}">
                          <a16:creationId xmlns:a16="http://schemas.microsoft.com/office/drawing/2014/main" id="{6F9B49DC-F9FE-4E3A-BCDB-3B92E431F96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24" name="Cylinder 43">
                      <a:extLst>
                        <a:ext uri="{FF2B5EF4-FFF2-40B4-BE49-F238E27FC236}">
                          <a16:creationId xmlns:a16="http://schemas.microsoft.com/office/drawing/2014/main" id="{9B01BC15-20E8-436E-A6F5-9378B010088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25" name="Oval 1324">
                      <a:extLst>
                        <a:ext uri="{FF2B5EF4-FFF2-40B4-BE49-F238E27FC236}">
                          <a16:creationId xmlns:a16="http://schemas.microsoft.com/office/drawing/2014/main" id="{A0918B23-24D6-4C11-A136-BFB2A1F2EA2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17" name="Freeform: Shape 1316">
                    <a:extLst>
                      <a:ext uri="{FF2B5EF4-FFF2-40B4-BE49-F238E27FC236}">
                        <a16:creationId xmlns:a16="http://schemas.microsoft.com/office/drawing/2014/main" id="{10CCFFDD-B2FC-4C79-8308-C3EF2BEF23E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8" name="Freeform: Shape 1317">
                    <a:extLst>
                      <a:ext uri="{FF2B5EF4-FFF2-40B4-BE49-F238E27FC236}">
                        <a16:creationId xmlns:a16="http://schemas.microsoft.com/office/drawing/2014/main" id="{A2453FFF-60D1-4897-8117-A12E2E9A82F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19" name="Group 1318">
                    <a:extLst>
                      <a:ext uri="{FF2B5EF4-FFF2-40B4-BE49-F238E27FC236}">
                        <a16:creationId xmlns:a16="http://schemas.microsoft.com/office/drawing/2014/main" id="{C4277127-B44D-424D-8487-3B5553968627}"/>
                      </a:ext>
                    </a:extLst>
                  </p:cNvPr>
                  <p:cNvGrpSpPr/>
                  <p:nvPr/>
                </p:nvGrpSpPr>
                <p:grpSpPr>
                  <a:xfrm>
                    <a:off x="8304029" y="8827694"/>
                    <a:ext cx="539196" cy="273586"/>
                    <a:chOff x="8146733" y="8358897"/>
                    <a:chExt cx="539196" cy="273586"/>
                  </a:xfrm>
                </p:grpSpPr>
                <p:sp>
                  <p:nvSpPr>
                    <p:cNvPr id="1321" name="Oval 45">
                      <a:extLst>
                        <a:ext uri="{FF2B5EF4-FFF2-40B4-BE49-F238E27FC236}">
                          <a16:creationId xmlns:a16="http://schemas.microsoft.com/office/drawing/2014/main" id="{9CC3A6B0-B266-41CD-94D2-012C76EB95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22" name="Freeform: Shape 1321">
                      <a:extLst>
                        <a:ext uri="{FF2B5EF4-FFF2-40B4-BE49-F238E27FC236}">
                          <a16:creationId xmlns:a16="http://schemas.microsoft.com/office/drawing/2014/main" id="{577A8449-6735-402F-9E4E-14EEBC7B5EE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20" name="Freeform: Shape 1319">
                    <a:extLst>
                      <a:ext uri="{FF2B5EF4-FFF2-40B4-BE49-F238E27FC236}">
                        <a16:creationId xmlns:a16="http://schemas.microsoft.com/office/drawing/2014/main" id="{694E5FC4-175D-4197-98E4-CAE7E382848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305" name="Group 1304">
                  <a:extLst>
                    <a:ext uri="{FF2B5EF4-FFF2-40B4-BE49-F238E27FC236}">
                      <a16:creationId xmlns:a16="http://schemas.microsoft.com/office/drawing/2014/main" id="{D38CDEF1-BB3D-4FC7-8CFE-34D7DF6B7B4E}"/>
                    </a:ext>
                  </a:extLst>
                </p:cNvPr>
                <p:cNvGrpSpPr/>
                <p:nvPr/>
              </p:nvGrpSpPr>
              <p:grpSpPr>
                <a:xfrm>
                  <a:off x="10482818" y="7708039"/>
                  <a:ext cx="539196" cy="273586"/>
                  <a:chOff x="8304029" y="8827694"/>
                  <a:chExt cx="539196" cy="273586"/>
                </a:xfrm>
              </p:grpSpPr>
              <p:grpSp>
                <p:nvGrpSpPr>
                  <p:cNvPr id="1306" name="Group 1305">
                    <a:extLst>
                      <a:ext uri="{FF2B5EF4-FFF2-40B4-BE49-F238E27FC236}">
                        <a16:creationId xmlns:a16="http://schemas.microsoft.com/office/drawing/2014/main" id="{C79B4439-8D17-4E3C-9A38-DABDD9B4650B}"/>
                      </a:ext>
                    </a:extLst>
                  </p:cNvPr>
                  <p:cNvGrpSpPr>
                    <a:grpSpLocks noChangeAspect="1"/>
                  </p:cNvGrpSpPr>
                  <p:nvPr/>
                </p:nvGrpSpPr>
                <p:grpSpPr>
                  <a:xfrm>
                    <a:off x="8327185" y="8873425"/>
                    <a:ext cx="469906" cy="226718"/>
                    <a:chOff x="7878776" y="8673173"/>
                    <a:chExt cx="912358" cy="440189"/>
                  </a:xfrm>
                </p:grpSpPr>
                <p:sp>
                  <p:nvSpPr>
                    <p:cNvPr id="1313" name="Oval 1312">
                      <a:extLst>
                        <a:ext uri="{FF2B5EF4-FFF2-40B4-BE49-F238E27FC236}">
                          <a16:creationId xmlns:a16="http://schemas.microsoft.com/office/drawing/2014/main" id="{A7574D6E-A36B-403E-86D5-9C1239BDE739}"/>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4" name="Cylinder 43">
                      <a:extLst>
                        <a:ext uri="{FF2B5EF4-FFF2-40B4-BE49-F238E27FC236}">
                          <a16:creationId xmlns:a16="http://schemas.microsoft.com/office/drawing/2014/main" id="{DF08ACA2-D647-4AD7-B8BA-041129914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5" name="Oval 1314">
                      <a:extLst>
                        <a:ext uri="{FF2B5EF4-FFF2-40B4-BE49-F238E27FC236}">
                          <a16:creationId xmlns:a16="http://schemas.microsoft.com/office/drawing/2014/main" id="{AAEA76F7-5024-41DA-9BDC-B8C3AF248BE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07" name="Freeform: Shape 1306">
                    <a:extLst>
                      <a:ext uri="{FF2B5EF4-FFF2-40B4-BE49-F238E27FC236}">
                        <a16:creationId xmlns:a16="http://schemas.microsoft.com/office/drawing/2014/main" id="{5C66488B-AB10-4DCB-B3D0-925DF567FEA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08" name="Freeform: Shape 1307">
                    <a:extLst>
                      <a:ext uri="{FF2B5EF4-FFF2-40B4-BE49-F238E27FC236}">
                        <a16:creationId xmlns:a16="http://schemas.microsoft.com/office/drawing/2014/main" id="{DBCA199C-C4B1-43E8-A8EC-0B7EF661296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309" name="Group 1308">
                    <a:extLst>
                      <a:ext uri="{FF2B5EF4-FFF2-40B4-BE49-F238E27FC236}">
                        <a16:creationId xmlns:a16="http://schemas.microsoft.com/office/drawing/2014/main" id="{5425BDDE-8D55-4935-9946-1DDCF742478A}"/>
                      </a:ext>
                    </a:extLst>
                  </p:cNvPr>
                  <p:cNvGrpSpPr/>
                  <p:nvPr/>
                </p:nvGrpSpPr>
                <p:grpSpPr>
                  <a:xfrm>
                    <a:off x="8304029" y="8827694"/>
                    <a:ext cx="539196" cy="273586"/>
                    <a:chOff x="8146733" y="8358897"/>
                    <a:chExt cx="539196" cy="273586"/>
                  </a:xfrm>
                </p:grpSpPr>
                <p:sp>
                  <p:nvSpPr>
                    <p:cNvPr id="1311" name="Oval 45">
                      <a:extLst>
                        <a:ext uri="{FF2B5EF4-FFF2-40B4-BE49-F238E27FC236}">
                          <a16:creationId xmlns:a16="http://schemas.microsoft.com/office/drawing/2014/main" id="{615E5FC1-9940-4D3F-BBB9-4CFB33CD5A6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312" name="Freeform: Shape 1311">
                      <a:extLst>
                        <a:ext uri="{FF2B5EF4-FFF2-40B4-BE49-F238E27FC236}">
                          <a16:creationId xmlns:a16="http://schemas.microsoft.com/office/drawing/2014/main" id="{6628606A-C81B-4A4D-845B-91BC4CD2B7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310" name="Freeform: Shape 1309">
                    <a:extLst>
                      <a:ext uri="{FF2B5EF4-FFF2-40B4-BE49-F238E27FC236}">
                        <a16:creationId xmlns:a16="http://schemas.microsoft.com/office/drawing/2014/main" id="{8EC3DA58-D459-4787-BA4A-D903886EA97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406" name="Group 1405">
                <a:extLst>
                  <a:ext uri="{FF2B5EF4-FFF2-40B4-BE49-F238E27FC236}">
                    <a16:creationId xmlns:a16="http://schemas.microsoft.com/office/drawing/2014/main" id="{B8F68F37-FDEF-453F-89CC-5C4AF16A4E66}"/>
                  </a:ext>
                </a:extLst>
              </p:cNvPr>
              <p:cNvGrpSpPr/>
              <p:nvPr/>
            </p:nvGrpSpPr>
            <p:grpSpPr>
              <a:xfrm>
                <a:off x="12610566" y="5292279"/>
                <a:ext cx="2523035" cy="409016"/>
                <a:chOff x="8770139" y="7594649"/>
                <a:chExt cx="2523035" cy="409016"/>
              </a:xfrm>
            </p:grpSpPr>
            <p:sp>
              <p:nvSpPr>
                <p:cNvPr id="1407" name="Flowchart: Data 1406">
                  <a:extLst>
                    <a:ext uri="{FF2B5EF4-FFF2-40B4-BE49-F238E27FC236}">
                      <a16:creationId xmlns:a16="http://schemas.microsoft.com/office/drawing/2014/main" id="{E70BE4A5-9134-414F-AE8E-ECD3910718AF}"/>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08" name="Group 1407">
                  <a:extLst>
                    <a:ext uri="{FF2B5EF4-FFF2-40B4-BE49-F238E27FC236}">
                      <a16:creationId xmlns:a16="http://schemas.microsoft.com/office/drawing/2014/main" id="{210113EB-C40D-46A4-91ED-C1568A7B5F6E}"/>
                    </a:ext>
                  </a:extLst>
                </p:cNvPr>
                <p:cNvGrpSpPr/>
                <p:nvPr/>
              </p:nvGrpSpPr>
              <p:grpSpPr>
                <a:xfrm>
                  <a:off x="9020745" y="7594649"/>
                  <a:ext cx="539196" cy="273586"/>
                  <a:chOff x="8304029" y="8827694"/>
                  <a:chExt cx="539196" cy="273586"/>
                </a:xfrm>
              </p:grpSpPr>
              <p:grpSp>
                <p:nvGrpSpPr>
                  <p:cNvPr id="1508" name="Group 1507">
                    <a:extLst>
                      <a:ext uri="{FF2B5EF4-FFF2-40B4-BE49-F238E27FC236}">
                        <a16:creationId xmlns:a16="http://schemas.microsoft.com/office/drawing/2014/main" id="{2322BECD-A3EB-4E24-9890-785FFFB9D9F2}"/>
                      </a:ext>
                    </a:extLst>
                  </p:cNvPr>
                  <p:cNvGrpSpPr>
                    <a:grpSpLocks noChangeAspect="1"/>
                  </p:cNvGrpSpPr>
                  <p:nvPr/>
                </p:nvGrpSpPr>
                <p:grpSpPr>
                  <a:xfrm>
                    <a:off x="8327185" y="8873425"/>
                    <a:ext cx="469906" cy="226718"/>
                    <a:chOff x="7878776" y="8673173"/>
                    <a:chExt cx="912358" cy="440189"/>
                  </a:xfrm>
                </p:grpSpPr>
                <p:sp>
                  <p:nvSpPr>
                    <p:cNvPr id="1515" name="Oval 1514">
                      <a:extLst>
                        <a:ext uri="{FF2B5EF4-FFF2-40B4-BE49-F238E27FC236}">
                          <a16:creationId xmlns:a16="http://schemas.microsoft.com/office/drawing/2014/main" id="{65416FA2-ED99-46D8-ADC2-7335D8F7A6C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6" name="Cylinder 43">
                      <a:extLst>
                        <a:ext uri="{FF2B5EF4-FFF2-40B4-BE49-F238E27FC236}">
                          <a16:creationId xmlns:a16="http://schemas.microsoft.com/office/drawing/2014/main" id="{475360CB-E860-4FFA-866A-2A1964F3D2B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7" name="Oval 1516">
                      <a:extLst>
                        <a:ext uri="{FF2B5EF4-FFF2-40B4-BE49-F238E27FC236}">
                          <a16:creationId xmlns:a16="http://schemas.microsoft.com/office/drawing/2014/main" id="{0CD77372-0FFD-466E-AF22-1FA18DF1BC8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09" name="Freeform: Shape 1508">
                    <a:extLst>
                      <a:ext uri="{FF2B5EF4-FFF2-40B4-BE49-F238E27FC236}">
                        <a16:creationId xmlns:a16="http://schemas.microsoft.com/office/drawing/2014/main" id="{5E00D029-C208-4CA3-BA37-8741F7598D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0" name="Freeform: Shape 1509">
                    <a:extLst>
                      <a:ext uri="{FF2B5EF4-FFF2-40B4-BE49-F238E27FC236}">
                        <a16:creationId xmlns:a16="http://schemas.microsoft.com/office/drawing/2014/main" id="{74EC155B-6668-49BF-88B8-C4B97A48548A}"/>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11" name="Group 1510">
                    <a:extLst>
                      <a:ext uri="{FF2B5EF4-FFF2-40B4-BE49-F238E27FC236}">
                        <a16:creationId xmlns:a16="http://schemas.microsoft.com/office/drawing/2014/main" id="{CA2F3997-C4CB-4ABF-B5FE-A973693C6D48}"/>
                      </a:ext>
                    </a:extLst>
                  </p:cNvPr>
                  <p:cNvGrpSpPr/>
                  <p:nvPr/>
                </p:nvGrpSpPr>
                <p:grpSpPr>
                  <a:xfrm>
                    <a:off x="8304029" y="8827694"/>
                    <a:ext cx="539196" cy="273586"/>
                    <a:chOff x="8146733" y="8358897"/>
                    <a:chExt cx="539196" cy="273586"/>
                  </a:xfrm>
                </p:grpSpPr>
                <p:sp>
                  <p:nvSpPr>
                    <p:cNvPr id="1513" name="Oval 45">
                      <a:extLst>
                        <a:ext uri="{FF2B5EF4-FFF2-40B4-BE49-F238E27FC236}">
                          <a16:creationId xmlns:a16="http://schemas.microsoft.com/office/drawing/2014/main" id="{606FF121-56E2-411A-A693-0B73EA9169A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14" name="Freeform: Shape 1513">
                      <a:extLst>
                        <a:ext uri="{FF2B5EF4-FFF2-40B4-BE49-F238E27FC236}">
                          <a16:creationId xmlns:a16="http://schemas.microsoft.com/office/drawing/2014/main" id="{7BBF76C6-28B8-41E2-9EC7-93B526C5CA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12" name="Freeform: Shape 1511">
                    <a:extLst>
                      <a:ext uri="{FF2B5EF4-FFF2-40B4-BE49-F238E27FC236}">
                        <a16:creationId xmlns:a16="http://schemas.microsoft.com/office/drawing/2014/main" id="{51D1FC50-40BF-4503-918E-FAE3C881930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09" name="Group 1408">
                  <a:extLst>
                    <a:ext uri="{FF2B5EF4-FFF2-40B4-BE49-F238E27FC236}">
                      <a16:creationId xmlns:a16="http://schemas.microsoft.com/office/drawing/2014/main" id="{7D19CC26-8032-43CD-B67E-76B1C14EC7BF}"/>
                    </a:ext>
                  </a:extLst>
                </p:cNvPr>
                <p:cNvGrpSpPr/>
                <p:nvPr/>
              </p:nvGrpSpPr>
              <p:grpSpPr>
                <a:xfrm>
                  <a:off x="8868625" y="7689717"/>
                  <a:ext cx="539196" cy="273586"/>
                  <a:chOff x="8304029" y="8827694"/>
                  <a:chExt cx="539196" cy="273586"/>
                </a:xfrm>
              </p:grpSpPr>
              <p:grpSp>
                <p:nvGrpSpPr>
                  <p:cNvPr id="1498" name="Group 1497">
                    <a:extLst>
                      <a:ext uri="{FF2B5EF4-FFF2-40B4-BE49-F238E27FC236}">
                        <a16:creationId xmlns:a16="http://schemas.microsoft.com/office/drawing/2014/main" id="{C4CFA032-877D-4676-A344-8E4A306B46F6}"/>
                      </a:ext>
                    </a:extLst>
                  </p:cNvPr>
                  <p:cNvGrpSpPr>
                    <a:grpSpLocks noChangeAspect="1"/>
                  </p:cNvGrpSpPr>
                  <p:nvPr/>
                </p:nvGrpSpPr>
                <p:grpSpPr>
                  <a:xfrm>
                    <a:off x="8327185" y="8873425"/>
                    <a:ext cx="469906" cy="226718"/>
                    <a:chOff x="7878776" y="8673173"/>
                    <a:chExt cx="912358" cy="440189"/>
                  </a:xfrm>
                </p:grpSpPr>
                <p:sp>
                  <p:nvSpPr>
                    <p:cNvPr id="1505" name="Oval 1504">
                      <a:extLst>
                        <a:ext uri="{FF2B5EF4-FFF2-40B4-BE49-F238E27FC236}">
                          <a16:creationId xmlns:a16="http://schemas.microsoft.com/office/drawing/2014/main" id="{81BED191-6957-423D-9DBF-BD3534032B9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6" name="Cylinder 43">
                      <a:extLst>
                        <a:ext uri="{FF2B5EF4-FFF2-40B4-BE49-F238E27FC236}">
                          <a16:creationId xmlns:a16="http://schemas.microsoft.com/office/drawing/2014/main" id="{358476E4-9EBA-45FD-93EB-BFC6DC86C10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7" name="Oval 1506">
                      <a:extLst>
                        <a:ext uri="{FF2B5EF4-FFF2-40B4-BE49-F238E27FC236}">
                          <a16:creationId xmlns:a16="http://schemas.microsoft.com/office/drawing/2014/main" id="{6CA997DB-E0E9-4150-A7D5-608FCE9DBF1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99" name="Freeform: Shape 1498">
                    <a:extLst>
                      <a:ext uri="{FF2B5EF4-FFF2-40B4-BE49-F238E27FC236}">
                        <a16:creationId xmlns:a16="http://schemas.microsoft.com/office/drawing/2014/main" id="{22F3A089-AD38-426F-85C5-BF0F7DAA0E4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0" name="Freeform: Shape 1499">
                    <a:extLst>
                      <a:ext uri="{FF2B5EF4-FFF2-40B4-BE49-F238E27FC236}">
                        <a16:creationId xmlns:a16="http://schemas.microsoft.com/office/drawing/2014/main" id="{192C9E23-2FB2-46A0-9B5E-8AC34F20000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01" name="Group 1500">
                    <a:extLst>
                      <a:ext uri="{FF2B5EF4-FFF2-40B4-BE49-F238E27FC236}">
                        <a16:creationId xmlns:a16="http://schemas.microsoft.com/office/drawing/2014/main" id="{13D140B0-4F0F-47A1-BB7D-4F796C1C80B6}"/>
                      </a:ext>
                    </a:extLst>
                  </p:cNvPr>
                  <p:cNvGrpSpPr/>
                  <p:nvPr/>
                </p:nvGrpSpPr>
                <p:grpSpPr>
                  <a:xfrm>
                    <a:off x="8304029" y="8827694"/>
                    <a:ext cx="539196" cy="273586"/>
                    <a:chOff x="8146733" y="8358897"/>
                    <a:chExt cx="539196" cy="273586"/>
                  </a:xfrm>
                </p:grpSpPr>
                <p:sp>
                  <p:nvSpPr>
                    <p:cNvPr id="1503" name="Oval 45">
                      <a:extLst>
                        <a:ext uri="{FF2B5EF4-FFF2-40B4-BE49-F238E27FC236}">
                          <a16:creationId xmlns:a16="http://schemas.microsoft.com/office/drawing/2014/main" id="{FD77C3B1-F6AA-400C-B44C-C2EC1B328AD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04" name="Freeform: Shape 1503">
                      <a:extLst>
                        <a:ext uri="{FF2B5EF4-FFF2-40B4-BE49-F238E27FC236}">
                          <a16:creationId xmlns:a16="http://schemas.microsoft.com/office/drawing/2014/main" id="{BEF95438-6281-4579-974B-7B797AC7A878}"/>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02" name="Freeform: Shape 1501">
                    <a:extLst>
                      <a:ext uri="{FF2B5EF4-FFF2-40B4-BE49-F238E27FC236}">
                        <a16:creationId xmlns:a16="http://schemas.microsoft.com/office/drawing/2014/main" id="{6ABB8512-730C-45C5-87CE-8549638D794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0" name="Group 1409">
                  <a:extLst>
                    <a:ext uri="{FF2B5EF4-FFF2-40B4-BE49-F238E27FC236}">
                      <a16:creationId xmlns:a16="http://schemas.microsoft.com/office/drawing/2014/main" id="{107E8E0C-C715-4ACE-9009-1DBBAC65E1F1}"/>
                    </a:ext>
                  </a:extLst>
                </p:cNvPr>
                <p:cNvGrpSpPr/>
                <p:nvPr/>
              </p:nvGrpSpPr>
              <p:grpSpPr>
                <a:xfrm>
                  <a:off x="9370618" y="7607415"/>
                  <a:ext cx="539196" cy="273586"/>
                  <a:chOff x="8304029" y="8827694"/>
                  <a:chExt cx="539196" cy="273586"/>
                </a:xfrm>
              </p:grpSpPr>
              <p:grpSp>
                <p:nvGrpSpPr>
                  <p:cNvPr id="1488" name="Group 1487">
                    <a:extLst>
                      <a:ext uri="{FF2B5EF4-FFF2-40B4-BE49-F238E27FC236}">
                        <a16:creationId xmlns:a16="http://schemas.microsoft.com/office/drawing/2014/main" id="{6E8ED76A-274B-445E-8BC3-414F7114D3F5}"/>
                      </a:ext>
                    </a:extLst>
                  </p:cNvPr>
                  <p:cNvGrpSpPr>
                    <a:grpSpLocks noChangeAspect="1"/>
                  </p:cNvGrpSpPr>
                  <p:nvPr/>
                </p:nvGrpSpPr>
                <p:grpSpPr>
                  <a:xfrm>
                    <a:off x="8327185" y="8873425"/>
                    <a:ext cx="469906" cy="226718"/>
                    <a:chOff x="7878776" y="8673173"/>
                    <a:chExt cx="912358" cy="440189"/>
                  </a:xfrm>
                </p:grpSpPr>
                <p:sp>
                  <p:nvSpPr>
                    <p:cNvPr id="1495" name="Oval 1494">
                      <a:extLst>
                        <a:ext uri="{FF2B5EF4-FFF2-40B4-BE49-F238E27FC236}">
                          <a16:creationId xmlns:a16="http://schemas.microsoft.com/office/drawing/2014/main" id="{D826648C-D770-474F-9DE7-FD8D63A1416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6" name="Cylinder 43">
                      <a:extLst>
                        <a:ext uri="{FF2B5EF4-FFF2-40B4-BE49-F238E27FC236}">
                          <a16:creationId xmlns:a16="http://schemas.microsoft.com/office/drawing/2014/main" id="{6E8F4B8B-70F9-42F0-B9D4-987B920AC74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7" name="Oval 1496">
                      <a:extLst>
                        <a:ext uri="{FF2B5EF4-FFF2-40B4-BE49-F238E27FC236}">
                          <a16:creationId xmlns:a16="http://schemas.microsoft.com/office/drawing/2014/main" id="{961C9214-CBC7-4A0E-BECE-F7E0489D19C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89" name="Freeform: Shape 1488">
                    <a:extLst>
                      <a:ext uri="{FF2B5EF4-FFF2-40B4-BE49-F238E27FC236}">
                        <a16:creationId xmlns:a16="http://schemas.microsoft.com/office/drawing/2014/main" id="{7E0CA51A-B073-44B4-AF95-0AE1F7614476}"/>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0" name="Freeform: Shape 1489">
                    <a:extLst>
                      <a:ext uri="{FF2B5EF4-FFF2-40B4-BE49-F238E27FC236}">
                        <a16:creationId xmlns:a16="http://schemas.microsoft.com/office/drawing/2014/main" id="{7DF20EA1-0CBF-47F8-90E1-8077FD55B2F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91" name="Group 1490">
                    <a:extLst>
                      <a:ext uri="{FF2B5EF4-FFF2-40B4-BE49-F238E27FC236}">
                        <a16:creationId xmlns:a16="http://schemas.microsoft.com/office/drawing/2014/main" id="{B8D27D1C-BC9D-4BF4-9FBE-F4CD7E6AA3EF}"/>
                      </a:ext>
                    </a:extLst>
                  </p:cNvPr>
                  <p:cNvGrpSpPr/>
                  <p:nvPr/>
                </p:nvGrpSpPr>
                <p:grpSpPr>
                  <a:xfrm>
                    <a:off x="8304029" y="8827694"/>
                    <a:ext cx="539196" cy="273586"/>
                    <a:chOff x="8146733" y="8358897"/>
                    <a:chExt cx="539196" cy="273586"/>
                  </a:xfrm>
                </p:grpSpPr>
                <p:sp>
                  <p:nvSpPr>
                    <p:cNvPr id="1493" name="Oval 45">
                      <a:extLst>
                        <a:ext uri="{FF2B5EF4-FFF2-40B4-BE49-F238E27FC236}">
                          <a16:creationId xmlns:a16="http://schemas.microsoft.com/office/drawing/2014/main" id="{D8DDA1CA-0591-467A-B005-DAA3897D8FF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94" name="Freeform: Shape 1493">
                      <a:extLst>
                        <a:ext uri="{FF2B5EF4-FFF2-40B4-BE49-F238E27FC236}">
                          <a16:creationId xmlns:a16="http://schemas.microsoft.com/office/drawing/2014/main" id="{0AEEF064-FEFC-493E-BC3C-7628C2E8CE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92" name="Freeform: Shape 1491">
                    <a:extLst>
                      <a:ext uri="{FF2B5EF4-FFF2-40B4-BE49-F238E27FC236}">
                        <a16:creationId xmlns:a16="http://schemas.microsoft.com/office/drawing/2014/main" id="{E929EF51-B65F-4459-AF87-D49948EB6086}"/>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1" name="Group 1410">
                  <a:extLst>
                    <a:ext uri="{FF2B5EF4-FFF2-40B4-BE49-F238E27FC236}">
                      <a16:creationId xmlns:a16="http://schemas.microsoft.com/office/drawing/2014/main" id="{13347DD6-D3C4-4EF3-A2B6-F41B80E8123B}"/>
                    </a:ext>
                  </a:extLst>
                </p:cNvPr>
                <p:cNvGrpSpPr/>
                <p:nvPr/>
              </p:nvGrpSpPr>
              <p:grpSpPr>
                <a:xfrm>
                  <a:off x="9827607" y="7620032"/>
                  <a:ext cx="539196" cy="273586"/>
                  <a:chOff x="8304029" y="8827694"/>
                  <a:chExt cx="539196" cy="273586"/>
                </a:xfrm>
              </p:grpSpPr>
              <p:grpSp>
                <p:nvGrpSpPr>
                  <p:cNvPr id="1478" name="Group 1477">
                    <a:extLst>
                      <a:ext uri="{FF2B5EF4-FFF2-40B4-BE49-F238E27FC236}">
                        <a16:creationId xmlns:a16="http://schemas.microsoft.com/office/drawing/2014/main" id="{0838E4CC-F4F5-46F4-9AF7-6DD070730A1E}"/>
                      </a:ext>
                    </a:extLst>
                  </p:cNvPr>
                  <p:cNvGrpSpPr>
                    <a:grpSpLocks noChangeAspect="1"/>
                  </p:cNvGrpSpPr>
                  <p:nvPr/>
                </p:nvGrpSpPr>
                <p:grpSpPr>
                  <a:xfrm>
                    <a:off x="8327185" y="8873425"/>
                    <a:ext cx="469906" cy="226718"/>
                    <a:chOff x="7878776" y="8673173"/>
                    <a:chExt cx="912358" cy="440189"/>
                  </a:xfrm>
                </p:grpSpPr>
                <p:sp>
                  <p:nvSpPr>
                    <p:cNvPr id="1485" name="Oval 1484">
                      <a:extLst>
                        <a:ext uri="{FF2B5EF4-FFF2-40B4-BE49-F238E27FC236}">
                          <a16:creationId xmlns:a16="http://schemas.microsoft.com/office/drawing/2014/main" id="{2B18F489-6E87-45F7-AD93-231A4F6AC9A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6" name="Cylinder 43">
                      <a:extLst>
                        <a:ext uri="{FF2B5EF4-FFF2-40B4-BE49-F238E27FC236}">
                          <a16:creationId xmlns:a16="http://schemas.microsoft.com/office/drawing/2014/main" id="{1BADD6FA-B461-4F8B-9654-A06D01806EF9}"/>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7" name="Oval 1486">
                      <a:extLst>
                        <a:ext uri="{FF2B5EF4-FFF2-40B4-BE49-F238E27FC236}">
                          <a16:creationId xmlns:a16="http://schemas.microsoft.com/office/drawing/2014/main" id="{91427971-89C5-42EF-8D36-5C9CB5ED4E1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79" name="Freeform: Shape 1478">
                    <a:extLst>
                      <a:ext uri="{FF2B5EF4-FFF2-40B4-BE49-F238E27FC236}">
                        <a16:creationId xmlns:a16="http://schemas.microsoft.com/office/drawing/2014/main" id="{1332882C-077E-4F5B-9C34-2B64BED3E415}"/>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0" name="Freeform: Shape 1479">
                    <a:extLst>
                      <a:ext uri="{FF2B5EF4-FFF2-40B4-BE49-F238E27FC236}">
                        <a16:creationId xmlns:a16="http://schemas.microsoft.com/office/drawing/2014/main" id="{B9E64CB0-E4DD-4811-BD03-D41108663F1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81" name="Group 1480">
                    <a:extLst>
                      <a:ext uri="{FF2B5EF4-FFF2-40B4-BE49-F238E27FC236}">
                        <a16:creationId xmlns:a16="http://schemas.microsoft.com/office/drawing/2014/main" id="{8FCCF454-BA71-4083-9242-870BE60CF462}"/>
                      </a:ext>
                    </a:extLst>
                  </p:cNvPr>
                  <p:cNvGrpSpPr/>
                  <p:nvPr/>
                </p:nvGrpSpPr>
                <p:grpSpPr>
                  <a:xfrm>
                    <a:off x="8304029" y="8827694"/>
                    <a:ext cx="539196" cy="273586"/>
                    <a:chOff x="8146733" y="8358897"/>
                    <a:chExt cx="539196" cy="273586"/>
                  </a:xfrm>
                </p:grpSpPr>
                <p:sp>
                  <p:nvSpPr>
                    <p:cNvPr id="1483" name="Oval 45">
                      <a:extLst>
                        <a:ext uri="{FF2B5EF4-FFF2-40B4-BE49-F238E27FC236}">
                          <a16:creationId xmlns:a16="http://schemas.microsoft.com/office/drawing/2014/main" id="{ADFDD022-5979-4564-B9BF-21B216187A5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84" name="Freeform: Shape 1483">
                      <a:extLst>
                        <a:ext uri="{FF2B5EF4-FFF2-40B4-BE49-F238E27FC236}">
                          <a16:creationId xmlns:a16="http://schemas.microsoft.com/office/drawing/2014/main" id="{9E4C0926-6F63-4098-931E-17CA0007AC4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82" name="Freeform: Shape 1481">
                    <a:extLst>
                      <a:ext uri="{FF2B5EF4-FFF2-40B4-BE49-F238E27FC236}">
                        <a16:creationId xmlns:a16="http://schemas.microsoft.com/office/drawing/2014/main" id="{4E598BAD-02A8-4759-BB6D-A3B127DB6FB1}"/>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2" name="Group 1411">
                  <a:extLst>
                    <a:ext uri="{FF2B5EF4-FFF2-40B4-BE49-F238E27FC236}">
                      <a16:creationId xmlns:a16="http://schemas.microsoft.com/office/drawing/2014/main" id="{F9AE0E0B-7F2E-4C30-85E4-A8F6C98D6F57}"/>
                    </a:ext>
                  </a:extLst>
                </p:cNvPr>
                <p:cNvGrpSpPr/>
                <p:nvPr/>
              </p:nvGrpSpPr>
              <p:grpSpPr>
                <a:xfrm>
                  <a:off x="10240212" y="7626411"/>
                  <a:ext cx="539196" cy="273586"/>
                  <a:chOff x="8304029" y="8827694"/>
                  <a:chExt cx="539196" cy="273586"/>
                </a:xfrm>
              </p:grpSpPr>
              <p:grpSp>
                <p:nvGrpSpPr>
                  <p:cNvPr id="1468" name="Group 1467">
                    <a:extLst>
                      <a:ext uri="{FF2B5EF4-FFF2-40B4-BE49-F238E27FC236}">
                        <a16:creationId xmlns:a16="http://schemas.microsoft.com/office/drawing/2014/main" id="{6101B0BF-17B5-46A9-9306-8AB2B7080CE0}"/>
                      </a:ext>
                    </a:extLst>
                  </p:cNvPr>
                  <p:cNvGrpSpPr>
                    <a:grpSpLocks noChangeAspect="1"/>
                  </p:cNvGrpSpPr>
                  <p:nvPr/>
                </p:nvGrpSpPr>
                <p:grpSpPr>
                  <a:xfrm>
                    <a:off x="8327185" y="8873425"/>
                    <a:ext cx="469906" cy="226718"/>
                    <a:chOff x="7878776" y="8673173"/>
                    <a:chExt cx="912358" cy="440189"/>
                  </a:xfrm>
                </p:grpSpPr>
                <p:sp>
                  <p:nvSpPr>
                    <p:cNvPr id="1475" name="Oval 1474">
                      <a:extLst>
                        <a:ext uri="{FF2B5EF4-FFF2-40B4-BE49-F238E27FC236}">
                          <a16:creationId xmlns:a16="http://schemas.microsoft.com/office/drawing/2014/main" id="{6E9FC6BE-DF3A-46A9-A3B4-1D0248E3BC5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6" name="Cylinder 43">
                      <a:extLst>
                        <a:ext uri="{FF2B5EF4-FFF2-40B4-BE49-F238E27FC236}">
                          <a16:creationId xmlns:a16="http://schemas.microsoft.com/office/drawing/2014/main" id="{DC57E2E1-B636-42C1-95B3-6CBBFEE2C6D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7" name="Oval 1476">
                      <a:extLst>
                        <a:ext uri="{FF2B5EF4-FFF2-40B4-BE49-F238E27FC236}">
                          <a16:creationId xmlns:a16="http://schemas.microsoft.com/office/drawing/2014/main" id="{0767E055-79FF-43F6-A21D-70DAAC5A47A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69" name="Freeform: Shape 1468">
                    <a:extLst>
                      <a:ext uri="{FF2B5EF4-FFF2-40B4-BE49-F238E27FC236}">
                        <a16:creationId xmlns:a16="http://schemas.microsoft.com/office/drawing/2014/main" id="{B3105594-0B5F-48AD-B255-A2025C7EB29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0" name="Freeform: Shape 1469">
                    <a:extLst>
                      <a:ext uri="{FF2B5EF4-FFF2-40B4-BE49-F238E27FC236}">
                        <a16:creationId xmlns:a16="http://schemas.microsoft.com/office/drawing/2014/main" id="{664528CA-821F-47C0-AD18-49F157645EA5}"/>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71" name="Group 1470">
                    <a:extLst>
                      <a:ext uri="{FF2B5EF4-FFF2-40B4-BE49-F238E27FC236}">
                        <a16:creationId xmlns:a16="http://schemas.microsoft.com/office/drawing/2014/main" id="{BE5BED18-E958-495A-991E-DD9A3021D53F}"/>
                      </a:ext>
                    </a:extLst>
                  </p:cNvPr>
                  <p:cNvGrpSpPr/>
                  <p:nvPr/>
                </p:nvGrpSpPr>
                <p:grpSpPr>
                  <a:xfrm>
                    <a:off x="8304029" y="8827694"/>
                    <a:ext cx="539196" cy="273586"/>
                    <a:chOff x="8146733" y="8358897"/>
                    <a:chExt cx="539196" cy="273586"/>
                  </a:xfrm>
                </p:grpSpPr>
                <p:sp>
                  <p:nvSpPr>
                    <p:cNvPr id="1473" name="Oval 45">
                      <a:extLst>
                        <a:ext uri="{FF2B5EF4-FFF2-40B4-BE49-F238E27FC236}">
                          <a16:creationId xmlns:a16="http://schemas.microsoft.com/office/drawing/2014/main" id="{9074FAAE-F809-4040-A77E-DC9B9E6DFC6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74" name="Freeform: Shape 1473">
                      <a:extLst>
                        <a:ext uri="{FF2B5EF4-FFF2-40B4-BE49-F238E27FC236}">
                          <a16:creationId xmlns:a16="http://schemas.microsoft.com/office/drawing/2014/main" id="{A670B6E4-DD5B-4381-933C-64332D51AE93}"/>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72" name="Freeform: Shape 1471">
                    <a:extLst>
                      <a:ext uri="{FF2B5EF4-FFF2-40B4-BE49-F238E27FC236}">
                        <a16:creationId xmlns:a16="http://schemas.microsoft.com/office/drawing/2014/main" id="{26B91C98-5C6C-4E97-9FC6-6B880FBFC42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3" name="Group 1412">
                  <a:extLst>
                    <a:ext uri="{FF2B5EF4-FFF2-40B4-BE49-F238E27FC236}">
                      <a16:creationId xmlns:a16="http://schemas.microsoft.com/office/drawing/2014/main" id="{33BA6609-BBF2-4BEE-966F-0A304C2E5577}"/>
                    </a:ext>
                  </a:extLst>
                </p:cNvPr>
                <p:cNvGrpSpPr/>
                <p:nvPr/>
              </p:nvGrpSpPr>
              <p:grpSpPr>
                <a:xfrm>
                  <a:off x="10677828" y="7626411"/>
                  <a:ext cx="539196" cy="273586"/>
                  <a:chOff x="8304029" y="8827694"/>
                  <a:chExt cx="539196" cy="273586"/>
                </a:xfrm>
              </p:grpSpPr>
              <p:grpSp>
                <p:nvGrpSpPr>
                  <p:cNvPr id="1458" name="Group 1457">
                    <a:extLst>
                      <a:ext uri="{FF2B5EF4-FFF2-40B4-BE49-F238E27FC236}">
                        <a16:creationId xmlns:a16="http://schemas.microsoft.com/office/drawing/2014/main" id="{8FE292A2-F12C-461A-9A9B-55F9CB8F7E4C}"/>
                      </a:ext>
                    </a:extLst>
                  </p:cNvPr>
                  <p:cNvGrpSpPr>
                    <a:grpSpLocks noChangeAspect="1"/>
                  </p:cNvGrpSpPr>
                  <p:nvPr/>
                </p:nvGrpSpPr>
                <p:grpSpPr>
                  <a:xfrm>
                    <a:off x="8327185" y="8873425"/>
                    <a:ext cx="469906" cy="226718"/>
                    <a:chOff x="7878776" y="8673173"/>
                    <a:chExt cx="912358" cy="440189"/>
                  </a:xfrm>
                </p:grpSpPr>
                <p:sp>
                  <p:nvSpPr>
                    <p:cNvPr id="1465" name="Oval 1464">
                      <a:extLst>
                        <a:ext uri="{FF2B5EF4-FFF2-40B4-BE49-F238E27FC236}">
                          <a16:creationId xmlns:a16="http://schemas.microsoft.com/office/drawing/2014/main" id="{A9FF47B6-D3FF-4DF4-ADD8-A60C1134693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6" name="Cylinder 43">
                      <a:extLst>
                        <a:ext uri="{FF2B5EF4-FFF2-40B4-BE49-F238E27FC236}">
                          <a16:creationId xmlns:a16="http://schemas.microsoft.com/office/drawing/2014/main" id="{09610740-4F1B-4B9F-B7F9-CA21BE4FE91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7" name="Oval 1466">
                      <a:extLst>
                        <a:ext uri="{FF2B5EF4-FFF2-40B4-BE49-F238E27FC236}">
                          <a16:creationId xmlns:a16="http://schemas.microsoft.com/office/drawing/2014/main" id="{EEF53395-09D1-4710-B906-87442D5F4267}"/>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59" name="Freeform: Shape 1458">
                    <a:extLst>
                      <a:ext uri="{FF2B5EF4-FFF2-40B4-BE49-F238E27FC236}">
                        <a16:creationId xmlns:a16="http://schemas.microsoft.com/office/drawing/2014/main" id="{1E851A96-2AD4-4B8C-8C18-7C10BBB6197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0" name="Freeform: Shape 1459">
                    <a:extLst>
                      <a:ext uri="{FF2B5EF4-FFF2-40B4-BE49-F238E27FC236}">
                        <a16:creationId xmlns:a16="http://schemas.microsoft.com/office/drawing/2014/main" id="{3A9C5BAD-D097-4030-B2A1-D6370A56674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61" name="Group 1460">
                    <a:extLst>
                      <a:ext uri="{FF2B5EF4-FFF2-40B4-BE49-F238E27FC236}">
                        <a16:creationId xmlns:a16="http://schemas.microsoft.com/office/drawing/2014/main" id="{875D786C-DA30-4523-AC9C-FA70CE436230}"/>
                      </a:ext>
                    </a:extLst>
                  </p:cNvPr>
                  <p:cNvGrpSpPr/>
                  <p:nvPr/>
                </p:nvGrpSpPr>
                <p:grpSpPr>
                  <a:xfrm>
                    <a:off x="8304029" y="8827694"/>
                    <a:ext cx="539196" cy="273586"/>
                    <a:chOff x="8146733" y="8358897"/>
                    <a:chExt cx="539196" cy="273586"/>
                  </a:xfrm>
                </p:grpSpPr>
                <p:sp>
                  <p:nvSpPr>
                    <p:cNvPr id="1463" name="Oval 45">
                      <a:extLst>
                        <a:ext uri="{FF2B5EF4-FFF2-40B4-BE49-F238E27FC236}">
                          <a16:creationId xmlns:a16="http://schemas.microsoft.com/office/drawing/2014/main" id="{F8D603B7-8806-4F3F-BFCD-9CF6F399F2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64" name="Freeform: Shape 1463">
                      <a:extLst>
                        <a:ext uri="{FF2B5EF4-FFF2-40B4-BE49-F238E27FC236}">
                          <a16:creationId xmlns:a16="http://schemas.microsoft.com/office/drawing/2014/main" id="{897A02BF-542E-4730-92D5-C8AC95F0419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62" name="Freeform: Shape 1461">
                    <a:extLst>
                      <a:ext uri="{FF2B5EF4-FFF2-40B4-BE49-F238E27FC236}">
                        <a16:creationId xmlns:a16="http://schemas.microsoft.com/office/drawing/2014/main" id="{9070BF13-BA04-4492-BE5C-0B2468465BE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4" name="Group 1413">
                  <a:extLst>
                    <a:ext uri="{FF2B5EF4-FFF2-40B4-BE49-F238E27FC236}">
                      <a16:creationId xmlns:a16="http://schemas.microsoft.com/office/drawing/2014/main" id="{DA527CCE-0F98-47A3-AEEE-D82B3A83B104}"/>
                    </a:ext>
                  </a:extLst>
                </p:cNvPr>
                <p:cNvGrpSpPr/>
                <p:nvPr/>
              </p:nvGrpSpPr>
              <p:grpSpPr>
                <a:xfrm>
                  <a:off x="9243539" y="7696084"/>
                  <a:ext cx="539196" cy="273586"/>
                  <a:chOff x="8304029" y="8827694"/>
                  <a:chExt cx="539196" cy="273586"/>
                </a:xfrm>
              </p:grpSpPr>
              <p:grpSp>
                <p:nvGrpSpPr>
                  <p:cNvPr id="1448" name="Group 1447">
                    <a:extLst>
                      <a:ext uri="{FF2B5EF4-FFF2-40B4-BE49-F238E27FC236}">
                        <a16:creationId xmlns:a16="http://schemas.microsoft.com/office/drawing/2014/main" id="{8E8092E5-AA68-4079-823E-44D66C0536B9}"/>
                      </a:ext>
                    </a:extLst>
                  </p:cNvPr>
                  <p:cNvGrpSpPr>
                    <a:grpSpLocks noChangeAspect="1"/>
                  </p:cNvGrpSpPr>
                  <p:nvPr/>
                </p:nvGrpSpPr>
                <p:grpSpPr>
                  <a:xfrm>
                    <a:off x="8327185" y="8873425"/>
                    <a:ext cx="469906" cy="226718"/>
                    <a:chOff x="7878776" y="8673173"/>
                    <a:chExt cx="912358" cy="440189"/>
                  </a:xfrm>
                </p:grpSpPr>
                <p:sp>
                  <p:nvSpPr>
                    <p:cNvPr id="1455" name="Oval 1454">
                      <a:extLst>
                        <a:ext uri="{FF2B5EF4-FFF2-40B4-BE49-F238E27FC236}">
                          <a16:creationId xmlns:a16="http://schemas.microsoft.com/office/drawing/2014/main" id="{BB66951F-C377-4CB4-B95A-0BACAA5152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6" name="Cylinder 43">
                      <a:extLst>
                        <a:ext uri="{FF2B5EF4-FFF2-40B4-BE49-F238E27FC236}">
                          <a16:creationId xmlns:a16="http://schemas.microsoft.com/office/drawing/2014/main" id="{E5231785-93A8-4FAD-AA4E-77CC4F4CE42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7" name="Oval 1456">
                      <a:extLst>
                        <a:ext uri="{FF2B5EF4-FFF2-40B4-BE49-F238E27FC236}">
                          <a16:creationId xmlns:a16="http://schemas.microsoft.com/office/drawing/2014/main" id="{B48F5311-0C0E-4C44-AF04-BE910B8B6F4D}"/>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49" name="Freeform: Shape 1448">
                    <a:extLst>
                      <a:ext uri="{FF2B5EF4-FFF2-40B4-BE49-F238E27FC236}">
                        <a16:creationId xmlns:a16="http://schemas.microsoft.com/office/drawing/2014/main" id="{E06E8EF3-468E-4A4A-A553-5BA78B099B4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0" name="Freeform: Shape 1449">
                    <a:extLst>
                      <a:ext uri="{FF2B5EF4-FFF2-40B4-BE49-F238E27FC236}">
                        <a16:creationId xmlns:a16="http://schemas.microsoft.com/office/drawing/2014/main" id="{25E7CC41-FE57-492A-B7F4-5E8F95DEED40}"/>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51" name="Group 1450">
                    <a:extLst>
                      <a:ext uri="{FF2B5EF4-FFF2-40B4-BE49-F238E27FC236}">
                        <a16:creationId xmlns:a16="http://schemas.microsoft.com/office/drawing/2014/main" id="{8BDCFF9B-CCF7-4D7D-BDB9-CFA06F20647D}"/>
                      </a:ext>
                    </a:extLst>
                  </p:cNvPr>
                  <p:cNvGrpSpPr/>
                  <p:nvPr/>
                </p:nvGrpSpPr>
                <p:grpSpPr>
                  <a:xfrm>
                    <a:off x="8304029" y="8827694"/>
                    <a:ext cx="539196" cy="273586"/>
                    <a:chOff x="8146733" y="8358897"/>
                    <a:chExt cx="539196" cy="273586"/>
                  </a:xfrm>
                </p:grpSpPr>
                <p:sp>
                  <p:nvSpPr>
                    <p:cNvPr id="1453" name="Oval 45">
                      <a:extLst>
                        <a:ext uri="{FF2B5EF4-FFF2-40B4-BE49-F238E27FC236}">
                          <a16:creationId xmlns:a16="http://schemas.microsoft.com/office/drawing/2014/main" id="{C5A5F684-E71A-4814-88F6-D804783A86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54" name="Freeform: Shape 1453">
                      <a:extLst>
                        <a:ext uri="{FF2B5EF4-FFF2-40B4-BE49-F238E27FC236}">
                          <a16:creationId xmlns:a16="http://schemas.microsoft.com/office/drawing/2014/main" id="{8119E535-8033-469B-A373-9B2DACA1B30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52" name="Freeform: Shape 1451">
                    <a:extLst>
                      <a:ext uri="{FF2B5EF4-FFF2-40B4-BE49-F238E27FC236}">
                        <a16:creationId xmlns:a16="http://schemas.microsoft.com/office/drawing/2014/main" id="{F2FB9847-6823-40EC-B1E3-04F4F2D1F7D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5" name="Group 1414">
                  <a:extLst>
                    <a:ext uri="{FF2B5EF4-FFF2-40B4-BE49-F238E27FC236}">
                      <a16:creationId xmlns:a16="http://schemas.microsoft.com/office/drawing/2014/main" id="{D4B1C8C9-335D-4B15-B065-32200983A06D}"/>
                    </a:ext>
                  </a:extLst>
                </p:cNvPr>
                <p:cNvGrpSpPr/>
                <p:nvPr/>
              </p:nvGrpSpPr>
              <p:grpSpPr>
                <a:xfrm>
                  <a:off x="10145225" y="7704011"/>
                  <a:ext cx="539196" cy="273586"/>
                  <a:chOff x="8304029" y="8827694"/>
                  <a:chExt cx="539196" cy="273586"/>
                </a:xfrm>
              </p:grpSpPr>
              <p:grpSp>
                <p:nvGrpSpPr>
                  <p:cNvPr id="1438" name="Group 1437">
                    <a:extLst>
                      <a:ext uri="{FF2B5EF4-FFF2-40B4-BE49-F238E27FC236}">
                        <a16:creationId xmlns:a16="http://schemas.microsoft.com/office/drawing/2014/main" id="{CDAB0EB8-4DE0-4547-B3FE-230937763988}"/>
                      </a:ext>
                    </a:extLst>
                  </p:cNvPr>
                  <p:cNvGrpSpPr>
                    <a:grpSpLocks noChangeAspect="1"/>
                  </p:cNvGrpSpPr>
                  <p:nvPr/>
                </p:nvGrpSpPr>
                <p:grpSpPr>
                  <a:xfrm>
                    <a:off x="8327185" y="8873425"/>
                    <a:ext cx="469906" cy="226718"/>
                    <a:chOff x="7878776" y="8673173"/>
                    <a:chExt cx="912358" cy="440189"/>
                  </a:xfrm>
                </p:grpSpPr>
                <p:sp>
                  <p:nvSpPr>
                    <p:cNvPr id="1445" name="Oval 1444">
                      <a:extLst>
                        <a:ext uri="{FF2B5EF4-FFF2-40B4-BE49-F238E27FC236}">
                          <a16:creationId xmlns:a16="http://schemas.microsoft.com/office/drawing/2014/main" id="{3AC73B60-7A61-4446-8458-FC1159592CAC}"/>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6" name="Cylinder 43">
                      <a:extLst>
                        <a:ext uri="{FF2B5EF4-FFF2-40B4-BE49-F238E27FC236}">
                          <a16:creationId xmlns:a16="http://schemas.microsoft.com/office/drawing/2014/main" id="{38138087-F3FC-47DE-B971-404DE30CCE1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7" name="Oval 1446">
                      <a:extLst>
                        <a:ext uri="{FF2B5EF4-FFF2-40B4-BE49-F238E27FC236}">
                          <a16:creationId xmlns:a16="http://schemas.microsoft.com/office/drawing/2014/main" id="{DBFD5644-2E41-408B-B031-93B8B0AD0146}"/>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39" name="Freeform: Shape 1438">
                    <a:extLst>
                      <a:ext uri="{FF2B5EF4-FFF2-40B4-BE49-F238E27FC236}">
                        <a16:creationId xmlns:a16="http://schemas.microsoft.com/office/drawing/2014/main" id="{2406785C-F87F-4C0C-B66C-E2C79173D57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0" name="Freeform: Shape 1439">
                    <a:extLst>
                      <a:ext uri="{FF2B5EF4-FFF2-40B4-BE49-F238E27FC236}">
                        <a16:creationId xmlns:a16="http://schemas.microsoft.com/office/drawing/2014/main" id="{036CF108-0706-4601-B12F-7B1775268E2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41" name="Group 1440">
                    <a:extLst>
                      <a:ext uri="{FF2B5EF4-FFF2-40B4-BE49-F238E27FC236}">
                        <a16:creationId xmlns:a16="http://schemas.microsoft.com/office/drawing/2014/main" id="{B1E3605C-6964-464E-849A-F052C63535D5}"/>
                      </a:ext>
                    </a:extLst>
                  </p:cNvPr>
                  <p:cNvGrpSpPr/>
                  <p:nvPr/>
                </p:nvGrpSpPr>
                <p:grpSpPr>
                  <a:xfrm>
                    <a:off x="8304029" y="8827694"/>
                    <a:ext cx="539196" cy="273586"/>
                    <a:chOff x="8146733" y="8358897"/>
                    <a:chExt cx="539196" cy="273586"/>
                  </a:xfrm>
                </p:grpSpPr>
                <p:sp>
                  <p:nvSpPr>
                    <p:cNvPr id="1443" name="Oval 45">
                      <a:extLst>
                        <a:ext uri="{FF2B5EF4-FFF2-40B4-BE49-F238E27FC236}">
                          <a16:creationId xmlns:a16="http://schemas.microsoft.com/office/drawing/2014/main" id="{C269CCEF-DF69-453C-8C9B-741A4A73131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44" name="Freeform: Shape 1443">
                      <a:extLst>
                        <a:ext uri="{FF2B5EF4-FFF2-40B4-BE49-F238E27FC236}">
                          <a16:creationId xmlns:a16="http://schemas.microsoft.com/office/drawing/2014/main" id="{0A7B1FBA-D245-4E51-BD90-A783154A138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42" name="Freeform: Shape 1441">
                    <a:extLst>
                      <a:ext uri="{FF2B5EF4-FFF2-40B4-BE49-F238E27FC236}">
                        <a16:creationId xmlns:a16="http://schemas.microsoft.com/office/drawing/2014/main" id="{2C597F41-866F-46EC-8222-FC1CE980A5A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6" name="Group 1415">
                  <a:extLst>
                    <a:ext uri="{FF2B5EF4-FFF2-40B4-BE49-F238E27FC236}">
                      <a16:creationId xmlns:a16="http://schemas.microsoft.com/office/drawing/2014/main" id="{6D9A0C8A-1473-4CF7-8439-9935E0508F1E}"/>
                    </a:ext>
                  </a:extLst>
                </p:cNvPr>
                <p:cNvGrpSpPr/>
                <p:nvPr/>
              </p:nvGrpSpPr>
              <p:grpSpPr>
                <a:xfrm>
                  <a:off x="9694382" y="7715122"/>
                  <a:ext cx="539196" cy="273586"/>
                  <a:chOff x="8304029" y="8827694"/>
                  <a:chExt cx="539196" cy="273586"/>
                </a:xfrm>
              </p:grpSpPr>
              <p:grpSp>
                <p:nvGrpSpPr>
                  <p:cNvPr id="1428" name="Group 1427">
                    <a:extLst>
                      <a:ext uri="{FF2B5EF4-FFF2-40B4-BE49-F238E27FC236}">
                        <a16:creationId xmlns:a16="http://schemas.microsoft.com/office/drawing/2014/main" id="{15B98C2A-4E8A-49C3-BA98-C61848311292}"/>
                      </a:ext>
                    </a:extLst>
                  </p:cNvPr>
                  <p:cNvGrpSpPr>
                    <a:grpSpLocks noChangeAspect="1"/>
                  </p:cNvGrpSpPr>
                  <p:nvPr/>
                </p:nvGrpSpPr>
                <p:grpSpPr>
                  <a:xfrm>
                    <a:off x="8327185" y="8873425"/>
                    <a:ext cx="469906" cy="226718"/>
                    <a:chOff x="7878776" y="8673173"/>
                    <a:chExt cx="912358" cy="440189"/>
                  </a:xfrm>
                </p:grpSpPr>
                <p:sp>
                  <p:nvSpPr>
                    <p:cNvPr id="1435" name="Oval 1434">
                      <a:extLst>
                        <a:ext uri="{FF2B5EF4-FFF2-40B4-BE49-F238E27FC236}">
                          <a16:creationId xmlns:a16="http://schemas.microsoft.com/office/drawing/2014/main" id="{6FE4F71F-3242-44B5-A013-82259F87F4C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6" name="Cylinder 43">
                      <a:extLst>
                        <a:ext uri="{FF2B5EF4-FFF2-40B4-BE49-F238E27FC236}">
                          <a16:creationId xmlns:a16="http://schemas.microsoft.com/office/drawing/2014/main" id="{5E8D5D87-5803-48B0-8ECC-D3924F80A7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7" name="Oval 1436">
                      <a:extLst>
                        <a:ext uri="{FF2B5EF4-FFF2-40B4-BE49-F238E27FC236}">
                          <a16:creationId xmlns:a16="http://schemas.microsoft.com/office/drawing/2014/main" id="{4928E8AC-030C-4F7B-A2A4-F3016E1FBD7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29" name="Freeform: Shape 1428">
                    <a:extLst>
                      <a:ext uri="{FF2B5EF4-FFF2-40B4-BE49-F238E27FC236}">
                        <a16:creationId xmlns:a16="http://schemas.microsoft.com/office/drawing/2014/main" id="{1957BE04-13CE-45EB-8960-B901613F48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0" name="Freeform: Shape 1429">
                    <a:extLst>
                      <a:ext uri="{FF2B5EF4-FFF2-40B4-BE49-F238E27FC236}">
                        <a16:creationId xmlns:a16="http://schemas.microsoft.com/office/drawing/2014/main" id="{62239363-7E4D-4767-A723-82B2A130C89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31" name="Group 1430">
                    <a:extLst>
                      <a:ext uri="{FF2B5EF4-FFF2-40B4-BE49-F238E27FC236}">
                        <a16:creationId xmlns:a16="http://schemas.microsoft.com/office/drawing/2014/main" id="{2DDC3142-B2A6-43F1-90B4-8CA550763115}"/>
                      </a:ext>
                    </a:extLst>
                  </p:cNvPr>
                  <p:cNvGrpSpPr/>
                  <p:nvPr/>
                </p:nvGrpSpPr>
                <p:grpSpPr>
                  <a:xfrm>
                    <a:off x="8304029" y="8827694"/>
                    <a:ext cx="539196" cy="273586"/>
                    <a:chOff x="8146733" y="8358897"/>
                    <a:chExt cx="539196" cy="273586"/>
                  </a:xfrm>
                </p:grpSpPr>
                <p:sp>
                  <p:nvSpPr>
                    <p:cNvPr id="1433" name="Oval 45">
                      <a:extLst>
                        <a:ext uri="{FF2B5EF4-FFF2-40B4-BE49-F238E27FC236}">
                          <a16:creationId xmlns:a16="http://schemas.microsoft.com/office/drawing/2014/main" id="{8B3C33D9-415D-4AC5-A986-767CCDF7516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34" name="Freeform: Shape 1433">
                      <a:extLst>
                        <a:ext uri="{FF2B5EF4-FFF2-40B4-BE49-F238E27FC236}">
                          <a16:creationId xmlns:a16="http://schemas.microsoft.com/office/drawing/2014/main" id="{26E905DF-DC29-4FD7-B7BB-70E945C574D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32" name="Freeform: Shape 1431">
                    <a:extLst>
                      <a:ext uri="{FF2B5EF4-FFF2-40B4-BE49-F238E27FC236}">
                        <a16:creationId xmlns:a16="http://schemas.microsoft.com/office/drawing/2014/main" id="{FE009962-D714-434D-BCB2-D84F5D0D9627}"/>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417" name="Group 1416">
                  <a:extLst>
                    <a:ext uri="{FF2B5EF4-FFF2-40B4-BE49-F238E27FC236}">
                      <a16:creationId xmlns:a16="http://schemas.microsoft.com/office/drawing/2014/main" id="{974E1119-59DD-4650-A6D0-DE7A5BE27CAB}"/>
                    </a:ext>
                  </a:extLst>
                </p:cNvPr>
                <p:cNvGrpSpPr/>
                <p:nvPr/>
              </p:nvGrpSpPr>
              <p:grpSpPr>
                <a:xfrm>
                  <a:off x="10482818" y="7708039"/>
                  <a:ext cx="539196" cy="273586"/>
                  <a:chOff x="8304029" y="8827694"/>
                  <a:chExt cx="539196" cy="273586"/>
                </a:xfrm>
              </p:grpSpPr>
              <p:grpSp>
                <p:nvGrpSpPr>
                  <p:cNvPr id="1418" name="Group 1417">
                    <a:extLst>
                      <a:ext uri="{FF2B5EF4-FFF2-40B4-BE49-F238E27FC236}">
                        <a16:creationId xmlns:a16="http://schemas.microsoft.com/office/drawing/2014/main" id="{AB10704D-0515-40C1-960C-FC0368CF0661}"/>
                      </a:ext>
                    </a:extLst>
                  </p:cNvPr>
                  <p:cNvGrpSpPr>
                    <a:grpSpLocks noChangeAspect="1"/>
                  </p:cNvGrpSpPr>
                  <p:nvPr/>
                </p:nvGrpSpPr>
                <p:grpSpPr>
                  <a:xfrm>
                    <a:off x="8327185" y="8873425"/>
                    <a:ext cx="469906" cy="226718"/>
                    <a:chOff x="7878776" y="8673173"/>
                    <a:chExt cx="912358" cy="440189"/>
                  </a:xfrm>
                </p:grpSpPr>
                <p:sp>
                  <p:nvSpPr>
                    <p:cNvPr id="1425" name="Oval 1424">
                      <a:extLst>
                        <a:ext uri="{FF2B5EF4-FFF2-40B4-BE49-F238E27FC236}">
                          <a16:creationId xmlns:a16="http://schemas.microsoft.com/office/drawing/2014/main" id="{71479019-8A7B-4063-90EA-806C61623E17}"/>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26" name="Cylinder 43">
                      <a:extLst>
                        <a:ext uri="{FF2B5EF4-FFF2-40B4-BE49-F238E27FC236}">
                          <a16:creationId xmlns:a16="http://schemas.microsoft.com/office/drawing/2014/main" id="{CC65351D-EB76-47A1-B5FC-3E52744243E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27" name="Oval 1426">
                      <a:extLst>
                        <a:ext uri="{FF2B5EF4-FFF2-40B4-BE49-F238E27FC236}">
                          <a16:creationId xmlns:a16="http://schemas.microsoft.com/office/drawing/2014/main" id="{ACC0850A-547E-4C4F-9FB5-70DCB22AAE2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19" name="Freeform: Shape 1418">
                    <a:extLst>
                      <a:ext uri="{FF2B5EF4-FFF2-40B4-BE49-F238E27FC236}">
                        <a16:creationId xmlns:a16="http://schemas.microsoft.com/office/drawing/2014/main" id="{4D9BCB8E-877B-43AB-B850-C75A14149B6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20" name="Freeform: Shape 1419">
                    <a:extLst>
                      <a:ext uri="{FF2B5EF4-FFF2-40B4-BE49-F238E27FC236}">
                        <a16:creationId xmlns:a16="http://schemas.microsoft.com/office/drawing/2014/main" id="{E882DCB4-4069-4302-8A30-8EE75FA8533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421" name="Group 1420">
                    <a:extLst>
                      <a:ext uri="{FF2B5EF4-FFF2-40B4-BE49-F238E27FC236}">
                        <a16:creationId xmlns:a16="http://schemas.microsoft.com/office/drawing/2014/main" id="{43A4B22A-0A65-4CED-A715-57BB3DB87C32}"/>
                      </a:ext>
                    </a:extLst>
                  </p:cNvPr>
                  <p:cNvGrpSpPr/>
                  <p:nvPr/>
                </p:nvGrpSpPr>
                <p:grpSpPr>
                  <a:xfrm>
                    <a:off x="8304029" y="8827694"/>
                    <a:ext cx="539196" cy="273586"/>
                    <a:chOff x="8146733" y="8358897"/>
                    <a:chExt cx="539196" cy="273586"/>
                  </a:xfrm>
                </p:grpSpPr>
                <p:sp>
                  <p:nvSpPr>
                    <p:cNvPr id="1423" name="Oval 45">
                      <a:extLst>
                        <a:ext uri="{FF2B5EF4-FFF2-40B4-BE49-F238E27FC236}">
                          <a16:creationId xmlns:a16="http://schemas.microsoft.com/office/drawing/2014/main" id="{A70C361D-7C09-4641-BA3F-32201DB4732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424" name="Freeform: Shape 1423">
                      <a:extLst>
                        <a:ext uri="{FF2B5EF4-FFF2-40B4-BE49-F238E27FC236}">
                          <a16:creationId xmlns:a16="http://schemas.microsoft.com/office/drawing/2014/main" id="{B64AAE29-E433-4050-BA4E-2FDD489EE0E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422" name="Freeform: Shape 1421">
                    <a:extLst>
                      <a:ext uri="{FF2B5EF4-FFF2-40B4-BE49-F238E27FC236}">
                        <a16:creationId xmlns:a16="http://schemas.microsoft.com/office/drawing/2014/main" id="{65494B1E-CE3F-449D-A833-3CDBEC8E01A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630" name="Group 1629">
                <a:extLst>
                  <a:ext uri="{FF2B5EF4-FFF2-40B4-BE49-F238E27FC236}">
                    <a16:creationId xmlns:a16="http://schemas.microsoft.com/office/drawing/2014/main" id="{18FB2941-1604-4FF1-8442-B9D770EFCD94}"/>
                  </a:ext>
                </a:extLst>
              </p:cNvPr>
              <p:cNvGrpSpPr/>
              <p:nvPr/>
            </p:nvGrpSpPr>
            <p:grpSpPr>
              <a:xfrm>
                <a:off x="12678605" y="6905798"/>
                <a:ext cx="2523035" cy="409016"/>
                <a:chOff x="8770139" y="7594649"/>
                <a:chExt cx="2523035" cy="409016"/>
              </a:xfrm>
            </p:grpSpPr>
            <p:sp>
              <p:nvSpPr>
                <p:cNvPr id="1631" name="Flowchart: Data 1630">
                  <a:extLst>
                    <a:ext uri="{FF2B5EF4-FFF2-40B4-BE49-F238E27FC236}">
                      <a16:creationId xmlns:a16="http://schemas.microsoft.com/office/drawing/2014/main" id="{E4AB8F6F-7937-47B0-95D9-F3B47C01AF7E}"/>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32" name="Group 1631">
                  <a:extLst>
                    <a:ext uri="{FF2B5EF4-FFF2-40B4-BE49-F238E27FC236}">
                      <a16:creationId xmlns:a16="http://schemas.microsoft.com/office/drawing/2014/main" id="{F6DF8B5E-A4B3-4756-8324-BEF177956151}"/>
                    </a:ext>
                  </a:extLst>
                </p:cNvPr>
                <p:cNvGrpSpPr/>
                <p:nvPr/>
              </p:nvGrpSpPr>
              <p:grpSpPr>
                <a:xfrm>
                  <a:off x="9020745" y="7594649"/>
                  <a:ext cx="539196" cy="273586"/>
                  <a:chOff x="8304029" y="8827694"/>
                  <a:chExt cx="539196" cy="273586"/>
                </a:xfrm>
              </p:grpSpPr>
              <p:grpSp>
                <p:nvGrpSpPr>
                  <p:cNvPr id="1732" name="Group 1731">
                    <a:extLst>
                      <a:ext uri="{FF2B5EF4-FFF2-40B4-BE49-F238E27FC236}">
                        <a16:creationId xmlns:a16="http://schemas.microsoft.com/office/drawing/2014/main" id="{B1F3445F-F185-4863-B654-1F904F13CBCE}"/>
                      </a:ext>
                    </a:extLst>
                  </p:cNvPr>
                  <p:cNvGrpSpPr>
                    <a:grpSpLocks noChangeAspect="1"/>
                  </p:cNvGrpSpPr>
                  <p:nvPr/>
                </p:nvGrpSpPr>
                <p:grpSpPr>
                  <a:xfrm>
                    <a:off x="8327185" y="8873425"/>
                    <a:ext cx="469906" cy="226718"/>
                    <a:chOff x="7878776" y="8673173"/>
                    <a:chExt cx="912358" cy="440189"/>
                  </a:xfrm>
                </p:grpSpPr>
                <p:sp>
                  <p:nvSpPr>
                    <p:cNvPr id="1739" name="Oval 1738">
                      <a:extLst>
                        <a:ext uri="{FF2B5EF4-FFF2-40B4-BE49-F238E27FC236}">
                          <a16:creationId xmlns:a16="http://schemas.microsoft.com/office/drawing/2014/main" id="{09A6EC61-1D88-4964-8D82-E28B28967DF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0" name="Cylinder 43">
                      <a:extLst>
                        <a:ext uri="{FF2B5EF4-FFF2-40B4-BE49-F238E27FC236}">
                          <a16:creationId xmlns:a16="http://schemas.microsoft.com/office/drawing/2014/main" id="{7883834F-F30C-43E7-B616-46A40E2C69B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1" name="Oval 1740">
                      <a:extLst>
                        <a:ext uri="{FF2B5EF4-FFF2-40B4-BE49-F238E27FC236}">
                          <a16:creationId xmlns:a16="http://schemas.microsoft.com/office/drawing/2014/main" id="{57BEFEAE-5888-40A2-AE45-8036DADA4B2F}"/>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33" name="Freeform: Shape 1732">
                    <a:extLst>
                      <a:ext uri="{FF2B5EF4-FFF2-40B4-BE49-F238E27FC236}">
                        <a16:creationId xmlns:a16="http://schemas.microsoft.com/office/drawing/2014/main" id="{701A271C-C1EA-42BF-8CED-3A6FF7974E14}"/>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34" name="Freeform: Shape 1733">
                    <a:extLst>
                      <a:ext uri="{FF2B5EF4-FFF2-40B4-BE49-F238E27FC236}">
                        <a16:creationId xmlns:a16="http://schemas.microsoft.com/office/drawing/2014/main" id="{C608CD58-8ABE-4750-94EC-81876CE6D40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735" name="Group 1734">
                    <a:extLst>
                      <a:ext uri="{FF2B5EF4-FFF2-40B4-BE49-F238E27FC236}">
                        <a16:creationId xmlns:a16="http://schemas.microsoft.com/office/drawing/2014/main" id="{8D76ADDC-6753-41D5-9077-210844BFF296}"/>
                      </a:ext>
                    </a:extLst>
                  </p:cNvPr>
                  <p:cNvGrpSpPr/>
                  <p:nvPr/>
                </p:nvGrpSpPr>
                <p:grpSpPr>
                  <a:xfrm>
                    <a:off x="8304029" y="8827694"/>
                    <a:ext cx="539196" cy="273586"/>
                    <a:chOff x="8146733" y="8358897"/>
                    <a:chExt cx="539196" cy="273586"/>
                  </a:xfrm>
                </p:grpSpPr>
                <p:sp>
                  <p:nvSpPr>
                    <p:cNvPr id="1737" name="Oval 45">
                      <a:extLst>
                        <a:ext uri="{FF2B5EF4-FFF2-40B4-BE49-F238E27FC236}">
                          <a16:creationId xmlns:a16="http://schemas.microsoft.com/office/drawing/2014/main" id="{B8CE55C0-1F91-4F2A-BD7A-08025CA5BCE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38" name="Freeform: Shape 1737">
                      <a:extLst>
                        <a:ext uri="{FF2B5EF4-FFF2-40B4-BE49-F238E27FC236}">
                          <a16:creationId xmlns:a16="http://schemas.microsoft.com/office/drawing/2014/main" id="{35428D25-93B3-4293-B634-7D68D114F884}"/>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36" name="Freeform: Shape 1735">
                    <a:extLst>
                      <a:ext uri="{FF2B5EF4-FFF2-40B4-BE49-F238E27FC236}">
                        <a16:creationId xmlns:a16="http://schemas.microsoft.com/office/drawing/2014/main" id="{5425069A-5A95-4EF7-9A45-F16BF6FDA6B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3" name="Group 1632">
                  <a:extLst>
                    <a:ext uri="{FF2B5EF4-FFF2-40B4-BE49-F238E27FC236}">
                      <a16:creationId xmlns:a16="http://schemas.microsoft.com/office/drawing/2014/main" id="{0BA1D217-382A-46AE-9565-B0E96792E72C}"/>
                    </a:ext>
                  </a:extLst>
                </p:cNvPr>
                <p:cNvGrpSpPr/>
                <p:nvPr/>
              </p:nvGrpSpPr>
              <p:grpSpPr>
                <a:xfrm>
                  <a:off x="8868625" y="7689717"/>
                  <a:ext cx="539196" cy="273586"/>
                  <a:chOff x="8304029" y="8827694"/>
                  <a:chExt cx="539196" cy="273586"/>
                </a:xfrm>
              </p:grpSpPr>
              <p:grpSp>
                <p:nvGrpSpPr>
                  <p:cNvPr id="1722" name="Group 1721">
                    <a:extLst>
                      <a:ext uri="{FF2B5EF4-FFF2-40B4-BE49-F238E27FC236}">
                        <a16:creationId xmlns:a16="http://schemas.microsoft.com/office/drawing/2014/main" id="{216B54A3-949C-4683-905E-CC1EC6A0B7A0}"/>
                      </a:ext>
                    </a:extLst>
                  </p:cNvPr>
                  <p:cNvGrpSpPr>
                    <a:grpSpLocks noChangeAspect="1"/>
                  </p:cNvGrpSpPr>
                  <p:nvPr/>
                </p:nvGrpSpPr>
                <p:grpSpPr>
                  <a:xfrm>
                    <a:off x="8327185" y="8873425"/>
                    <a:ext cx="469906" cy="226718"/>
                    <a:chOff x="7878776" y="8673173"/>
                    <a:chExt cx="912358" cy="440189"/>
                  </a:xfrm>
                </p:grpSpPr>
                <p:sp>
                  <p:nvSpPr>
                    <p:cNvPr id="1729" name="Oval 1728">
                      <a:extLst>
                        <a:ext uri="{FF2B5EF4-FFF2-40B4-BE49-F238E27FC236}">
                          <a16:creationId xmlns:a16="http://schemas.microsoft.com/office/drawing/2014/main" id="{97CA9A46-76FA-4344-8D6A-4556A8C8D52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30" name="Cylinder 43">
                      <a:extLst>
                        <a:ext uri="{FF2B5EF4-FFF2-40B4-BE49-F238E27FC236}">
                          <a16:creationId xmlns:a16="http://schemas.microsoft.com/office/drawing/2014/main" id="{7CFAF8D7-C496-4D69-A6EC-EBEBFB24ACA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31" name="Oval 1730">
                      <a:extLst>
                        <a:ext uri="{FF2B5EF4-FFF2-40B4-BE49-F238E27FC236}">
                          <a16:creationId xmlns:a16="http://schemas.microsoft.com/office/drawing/2014/main" id="{DAE6F42B-483F-4CA2-895C-917B22651B0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23" name="Freeform: Shape 1722">
                    <a:extLst>
                      <a:ext uri="{FF2B5EF4-FFF2-40B4-BE49-F238E27FC236}">
                        <a16:creationId xmlns:a16="http://schemas.microsoft.com/office/drawing/2014/main" id="{7DFA22D1-CE64-4606-9E59-EBA55BC3FAE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24" name="Freeform: Shape 1723">
                    <a:extLst>
                      <a:ext uri="{FF2B5EF4-FFF2-40B4-BE49-F238E27FC236}">
                        <a16:creationId xmlns:a16="http://schemas.microsoft.com/office/drawing/2014/main" id="{99CF24EF-710E-46AB-A36A-93B420E17AE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725" name="Group 1724">
                    <a:extLst>
                      <a:ext uri="{FF2B5EF4-FFF2-40B4-BE49-F238E27FC236}">
                        <a16:creationId xmlns:a16="http://schemas.microsoft.com/office/drawing/2014/main" id="{92FF31FE-7FD5-4089-982C-83293A32A695}"/>
                      </a:ext>
                    </a:extLst>
                  </p:cNvPr>
                  <p:cNvGrpSpPr/>
                  <p:nvPr/>
                </p:nvGrpSpPr>
                <p:grpSpPr>
                  <a:xfrm>
                    <a:off x="8304029" y="8827694"/>
                    <a:ext cx="539196" cy="273586"/>
                    <a:chOff x="8146733" y="8358897"/>
                    <a:chExt cx="539196" cy="273586"/>
                  </a:xfrm>
                </p:grpSpPr>
                <p:sp>
                  <p:nvSpPr>
                    <p:cNvPr id="1727" name="Oval 45">
                      <a:extLst>
                        <a:ext uri="{FF2B5EF4-FFF2-40B4-BE49-F238E27FC236}">
                          <a16:creationId xmlns:a16="http://schemas.microsoft.com/office/drawing/2014/main" id="{53E0838C-AB69-4FCA-9AB9-2449E68800A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28" name="Freeform: Shape 1727">
                      <a:extLst>
                        <a:ext uri="{FF2B5EF4-FFF2-40B4-BE49-F238E27FC236}">
                          <a16:creationId xmlns:a16="http://schemas.microsoft.com/office/drawing/2014/main" id="{C9B71564-BDEE-45AB-B567-B9B12A594F4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26" name="Freeform: Shape 1725">
                    <a:extLst>
                      <a:ext uri="{FF2B5EF4-FFF2-40B4-BE49-F238E27FC236}">
                        <a16:creationId xmlns:a16="http://schemas.microsoft.com/office/drawing/2014/main" id="{858F451C-B37C-466E-8817-CCFDDB697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4" name="Group 1633">
                  <a:extLst>
                    <a:ext uri="{FF2B5EF4-FFF2-40B4-BE49-F238E27FC236}">
                      <a16:creationId xmlns:a16="http://schemas.microsoft.com/office/drawing/2014/main" id="{708E8065-899B-42C5-872D-D4F05C860548}"/>
                    </a:ext>
                  </a:extLst>
                </p:cNvPr>
                <p:cNvGrpSpPr/>
                <p:nvPr/>
              </p:nvGrpSpPr>
              <p:grpSpPr>
                <a:xfrm>
                  <a:off x="9370618" y="7607415"/>
                  <a:ext cx="539196" cy="273586"/>
                  <a:chOff x="8304029" y="8827694"/>
                  <a:chExt cx="539196" cy="273586"/>
                </a:xfrm>
              </p:grpSpPr>
              <p:grpSp>
                <p:nvGrpSpPr>
                  <p:cNvPr id="1712" name="Group 1711">
                    <a:extLst>
                      <a:ext uri="{FF2B5EF4-FFF2-40B4-BE49-F238E27FC236}">
                        <a16:creationId xmlns:a16="http://schemas.microsoft.com/office/drawing/2014/main" id="{DEE9175E-1E66-4E6F-8443-8F353329414E}"/>
                      </a:ext>
                    </a:extLst>
                  </p:cNvPr>
                  <p:cNvGrpSpPr>
                    <a:grpSpLocks noChangeAspect="1"/>
                  </p:cNvGrpSpPr>
                  <p:nvPr/>
                </p:nvGrpSpPr>
                <p:grpSpPr>
                  <a:xfrm>
                    <a:off x="8327185" y="8873425"/>
                    <a:ext cx="469906" cy="226718"/>
                    <a:chOff x="7878776" y="8673173"/>
                    <a:chExt cx="912358" cy="440189"/>
                  </a:xfrm>
                </p:grpSpPr>
                <p:sp>
                  <p:nvSpPr>
                    <p:cNvPr id="1719" name="Oval 1718">
                      <a:extLst>
                        <a:ext uri="{FF2B5EF4-FFF2-40B4-BE49-F238E27FC236}">
                          <a16:creationId xmlns:a16="http://schemas.microsoft.com/office/drawing/2014/main" id="{57983F19-8C44-4125-A3C3-9C827EB677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20" name="Cylinder 43">
                      <a:extLst>
                        <a:ext uri="{FF2B5EF4-FFF2-40B4-BE49-F238E27FC236}">
                          <a16:creationId xmlns:a16="http://schemas.microsoft.com/office/drawing/2014/main" id="{E1F229ED-2581-4302-AF1F-17D7C29EA6A8}"/>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21" name="Oval 1720">
                      <a:extLst>
                        <a:ext uri="{FF2B5EF4-FFF2-40B4-BE49-F238E27FC236}">
                          <a16:creationId xmlns:a16="http://schemas.microsoft.com/office/drawing/2014/main" id="{A5874444-D16B-464D-8EBE-7E690A355B3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13" name="Freeform: Shape 1712">
                    <a:extLst>
                      <a:ext uri="{FF2B5EF4-FFF2-40B4-BE49-F238E27FC236}">
                        <a16:creationId xmlns:a16="http://schemas.microsoft.com/office/drawing/2014/main" id="{36DBF8B1-FAC2-461C-902B-F5BC630E07F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4" name="Freeform: Shape 1713">
                    <a:extLst>
                      <a:ext uri="{FF2B5EF4-FFF2-40B4-BE49-F238E27FC236}">
                        <a16:creationId xmlns:a16="http://schemas.microsoft.com/office/drawing/2014/main" id="{7023D098-4F53-4599-97ED-C1777E58C5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715" name="Group 1714">
                    <a:extLst>
                      <a:ext uri="{FF2B5EF4-FFF2-40B4-BE49-F238E27FC236}">
                        <a16:creationId xmlns:a16="http://schemas.microsoft.com/office/drawing/2014/main" id="{1A15A18A-94B3-4F68-BA7A-540B29828DE3}"/>
                      </a:ext>
                    </a:extLst>
                  </p:cNvPr>
                  <p:cNvGrpSpPr/>
                  <p:nvPr/>
                </p:nvGrpSpPr>
                <p:grpSpPr>
                  <a:xfrm>
                    <a:off x="8304029" y="8827694"/>
                    <a:ext cx="539196" cy="273586"/>
                    <a:chOff x="8146733" y="8358897"/>
                    <a:chExt cx="539196" cy="273586"/>
                  </a:xfrm>
                </p:grpSpPr>
                <p:sp>
                  <p:nvSpPr>
                    <p:cNvPr id="1717" name="Oval 45">
                      <a:extLst>
                        <a:ext uri="{FF2B5EF4-FFF2-40B4-BE49-F238E27FC236}">
                          <a16:creationId xmlns:a16="http://schemas.microsoft.com/office/drawing/2014/main" id="{B0B4E136-BFBE-49D2-9525-BF445C6BC3F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8" name="Freeform: Shape 1717">
                      <a:extLst>
                        <a:ext uri="{FF2B5EF4-FFF2-40B4-BE49-F238E27FC236}">
                          <a16:creationId xmlns:a16="http://schemas.microsoft.com/office/drawing/2014/main" id="{DFCA296A-7BC4-4193-B251-5EAA085F334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16" name="Freeform: Shape 1715">
                    <a:extLst>
                      <a:ext uri="{FF2B5EF4-FFF2-40B4-BE49-F238E27FC236}">
                        <a16:creationId xmlns:a16="http://schemas.microsoft.com/office/drawing/2014/main" id="{306BE2B1-4DB7-481C-AE89-47616C36171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5" name="Group 1634">
                  <a:extLst>
                    <a:ext uri="{FF2B5EF4-FFF2-40B4-BE49-F238E27FC236}">
                      <a16:creationId xmlns:a16="http://schemas.microsoft.com/office/drawing/2014/main" id="{9C903C94-2FD5-429C-8B62-62B3D5CE0A53}"/>
                    </a:ext>
                  </a:extLst>
                </p:cNvPr>
                <p:cNvGrpSpPr/>
                <p:nvPr/>
              </p:nvGrpSpPr>
              <p:grpSpPr>
                <a:xfrm>
                  <a:off x="9827607" y="7620032"/>
                  <a:ext cx="539196" cy="273586"/>
                  <a:chOff x="8304029" y="8827694"/>
                  <a:chExt cx="539196" cy="273586"/>
                </a:xfrm>
              </p:grpSpPr>
              <p:grpSp>
                <p:nvGrpSpPr>
                  <p:cNvPr id="1702" name="Group 1701">
                    <a:extLst>
                      <a:ext uri="{FF2B5EF4-FFF2-40B4-BE49-F238E27FC236}">
                        <a16:creationId xmlns:a16="http://schemas.microsoft.com/office/drawing/2014/main" id="{17799CBE-D678-4D52-B10C-A6FEBC721F18}"/>
                      </a:ext>
                    </a:extLst>
                  </p:cNvPr>
                  <p:cNvGrpSpPr>
                    <a:grpSpLocks noChangeAspect="1"/>
                  </p:cNvGrpSpPr>
                  <p:nvPr/>
                </p:nvGrpSpPr>
                <p:grpSpPr>
                  <a:xfrm>
                    <a:off x="8327185" y="8873425"/>
                    <a:ext cx="469906" cy="226718"/>
                    <a:chOff x="7878776" y="8673173"/>
                    <a:chExt cx="912358" cy="440189"/>
                  </a:xfrm>
                </p:grpSpPr>
                <p:sp>
                  <p:nvSpPr>
                    <p:cNvPr id="1709" name="Oval 1708">
                      <a:extLst>
                        <a:ext uri="{FF2B5EF4-FFF2-40B4-BE49-F238E27FC236}">
                          <a16:creationId xmlns:a16="http://schemas.microsoft.com/office/drawing/2014/main" id="{8CB15BA6-AED4-4701-9F24-7ED09FC6A60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0" name="Cylinder 43">
                      <a:extLst>
                        <a:ext uri="{FF2B5EF4-FFF2-40B4-BE49-F238E27FC236}">
                          <a16:creationId xmlns:a16="http://schemas.microsoft.com/office/drawing/2014/main" id="{58882EF1-E258-4CD4-89CB-73143C4FB39C}"/>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1" name="Oval 1710">
                      <a:extLst>
                        <a:ext uri="{FF2B5EF4-FFF2-40B4-BE49-F238E27FC236}">
                          <a16:creationId xmlns:a16="http://schemas.microsoft.com/office/drawing/2014/main" id="{420583E5-9DAD-4A0A-A75B-311F0F4FE3B1}"/>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03" name="Freeform: Shape 1702">
                    <a:extLst>
                      <a:ext uri="{FF2B5EF4-FFF2-40B4-BE49-F238E27FC236}">
                        <a16:creationId xmlns:a16="http://schemas.microsoft.com/office/drawing/2014/main" id="{84CA2D3E-3909-489C-A9ED-23CEFE5B756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04" name="Freeform: Shape 1703">
                    <a:extLst>
                      <a:ext uri="{FF2B5EF4-FFF2-40B4-BE49-F238E27FC236}">
                        <a16:creationId xmlns:a16="http://schemas.microsoft.com/office/drawing/2014/main" id="{2192FE8C-981C-4B40-BAD7-508F7968382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705" name="Group 1704">
                    <a:extLst>
                      <a:ext uri="{FF2B5EF4-FFF2-40B4-BE49-F238E27FC236}">
                        <a16:creationId xmlns:a16="http://schemas.microsoft.com/office/drawing/2014/main" id="{B85EF7F2-2174-45F2-8B30-6AD821BF09B1}"/>
                      </a:ext>
                    </a:extLst>
                  </p:cNvPr>
                  <p:cNvGrpSpPr/>
                  <p:nvPr/>
                </p:nvGrpSpPr>
                <p:grpSpPr>
                  <a:xfrm>
                    <a:off x="8304029" y="8827694"/>
                    <a:ext cx="539196" cy="273586"/>
                    <a:chOff x="8146733" y="8358897"/>
                    <a:chExt cx="539196" cy="273586"/>
                  </a:xfrm>
                </p:grpSpPr>
                <p:sp>
                  <p:nvSpPr>
                    <p:cNvPr id="1707" name="Oval 45">
                      <a:extLst>
                        <a:ext uri="{FF2B5EF4-FFF2-40B4-BE49-F238E27FC236}">
                          <a16:creationId xmlns:a16="http://schemas.microsoft.com/office/drawing/2014/main" id="{25094C3F-9641-4E8F-A53D-701D9B3B5D2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08" name="Freeform: Shape 1707">
                      <a:extLst>
                        <a:ext uri="{FF2B5EF4-FFF2-40B4-BE49-F238E27FC236}">
                          <a16:creationId xmlns:a16="http://schemas.microsoft.com/office/drawing/2014/main" id="{FF953128-BB9C-44D0-9B41-3C7DD99266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706" name="Freeform: Shape 1705">
                    <a:extLst>
                      <a:ext uri="{FF2B5EF4-FFF2-40B4-BE49-F238E27FC236}">
                        <a16:creationId xmlns:a16="http://schemas.microsoft.com/office/drawing/2014/main" id="{0A8B6471-BE77-4C00-9A5E-E39634C8755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6" name="Group 1635">
                  <a:extLst>
                    <a:ext uri="{FF2B5EF4-FFF2-40B4-BE49-F238E27FC236}">
                      <a16:creationId xmlns:a16="http://schemas.microsoft.com/office/drawing/2014/main" id="{55A56A2C-1824-4909-9AB4-A2AC7E050FC1}"/>
                    </a:ext>
                  </a:extLst>
                </p:cNvPr>
                <p:cNvGrpSpPr/>
                <p:nvPr/>
              </p:nvGrpSpPr>
              <p:grpSpPr>
                <a:xfrm>
                  <a:off x="10240212" y="7626411"/>
                  <a:ext cx="539196" cy="273586"/>
                  <a:chOff x="8304029" y="8827694"/>
                  <a:chExt cx="539196" cy="273586"/>
                </a:xfrm>
              </p:grpSpPr>
              <p:grpSp>
                <p:nvGrpSpPr>
                  <p:cNvPr id="1692" name="Group 1691">
                    <a:extLst>
                      <a:ext uri="{FF2B5EF4-FFF2-40B4-BE49-F238E27FC236}">
                        <a16:creationId xmlns:a16="http://schemas.microsoft.com/office/drawing/2014/main" id="{8ACB9A3B-3203-4220-9FAC-21B6F1B58FEA}"/>
                      </a:ext>
                    </a:extLst>
                  </p:cNvPr>
                  <p:cNvGrpSpPr>
                    <a:grpSpLocks noChangeAspect="1"/>
                  </p:cNvGrpSpPr>
                  <p:nvPr/>
                </p:nvGrpSpPr>
                <p:grpSpPr>
                  <a:xfrm>
                    <a:off x="8327185" y="8873425"/>
                    <a:ext cx="469906" cy="226718"/>
                    <a:chOff x="7878776" y="8673173"/>
                    <a:chExt cx="912358" cy="440189"/>
                  </a:xfrm>
                </p:grpSpPr>
                <p:sp>
                  <p:nvSpPr>
                    <p:cNvPr id="1699" name="Oval 1698">
                      <a:extLst>
                        <a:ext uri="{FF2B5EF4-FFF2-40B4-BE49-F238E27FC236}">
                          <a16:creationId xmlns:a16="http://schemas.microsoft.com/office/drawing/2014/main" id="{19740F62-A850-4DD2-8F8A-64A6BC3B8F5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00" name="Cylinder 43">
                      <a:extLst>
                        <a:ext uri="{FF2B5EF4-FFF2-40B4-BE49-F238E27FC236}">
                          <a16:creationId xmlns:a16="http://schemas.microsoft.com/office/drawing/2014/main" id="{45A1342B-47D5-4C6D-9FD7-53D43B652B6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01" name="Oval 1700">
                      <a:extLst>
                        <a:ext uri="{FF2B5EF4-FFF2-40B4-BE49-F238E27FC236}">
                          <a16:creationId xmlns:a16="http://schemas.microsoft.com/office/drawing/2014/main" id="{36B2F994-C26C-4CFC-9D23-AC6FAFE1095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93" name="Freeform: Shape 1692">
                    <a:extLst>
                      <a:ext uri="{FF2B5EF4-FFF2-40B4-BE49-F238E27FC236}">
                        <a16:creationId xmlns:a16="http://schemas.microsoft.com/office/drawing/2014/main" id="{8C565D15-D30A-44CE-A1BC-E6B79107DEBE}"/>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94" name="Freeform: Shape 1693">
                    <a:extLst>
                      <a:ext uri="{FF2B5EF4-FFF2-40B4-BE49-F238E27FC236}">
                        <a16:creationId xmlns:a16="http://schemas.microsoft.com/office/drawing/2014/main" id="{8FE1BEA1-BA70-404B-A911-21DAA71DB16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95" name="Group 1694">
                    <a:extLst>
                      <a:ext uri="{FF2B5EF4-FFF2-40B4-BE49-F238E27FC236}">
                        <a16:creationId xmlns:a16="http://schemas.microsoft.com/office/drawing/2014/main" id="{C2E93437-1B5C-46B9-94D8-CD63B57546F1}"/>
                      </a:ext>
                    </a:extLst>
                  </p:cNvPr>
                  <p:cNvGrpSpPr/>
                  <p:nvPr/>
                </p:nvGrpSpPr>
                <p:grpSpPr>
                  <a:xfrm>
                    <a:off x="8304029" y="8827694"/>
                    <a:ext cx="539196" cy="273586"/>
                    <a:chOff x="8146733" y="8358897"/>
                    <a:chExt cx="539196" cy="273586"/>
                  </a:xfrm>
                </p:grpSpPr>
                <p:sp>
                  <p:nvSpPr>
                    <p:cNvPr id="1697" name="Oval 45">
                      <a:extLst>
                        <a:ext uri="{FF2B5EF4-FFF2-40B4-BE49-F238E27FC236}">
                          <a16:creationId xmlns:a16="http://schemas.microsoft.com/office/drawing/2014/main" id="{0ACAB170-3F56-4420-A022-8AEB4432D0FE}"/>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98" name="Freeform: Shape 1697">
                      <a:extLst>
                        <a:ext uri="{FF2B5EF4-FFF2-40B4-BE49-F238E27FC236}">
                          <a16:creationId xmlns:a16="http://schemas.microsoft.com/office/drawing/2014/main" id="{512BA985-7A06-481D-BF98-03BEC10C2ED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96" name="Freeform: Shape 1695">
                    <a:extLst>
                      <a:ext uri="{FF2B5EF4-FFF2-40B4-BE49-F238E27FC236}">
                        <a16:creationId xmlns:a16="http://schemas.microsoft.com/office/drawing/2014/main" id="{F770DEF4-9338-49CA-BB30-A49E8BFBD7D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7" name="Group 1636">
                  <a:extLst>
                    <a:ext uri="{FF2B5EF4-FFF2-40B4-BE49-F238E27FC236}">
                      <a16:creationId xmlns:a16="http://schemas.microsoft.com/office/drawing/2014/main" id="{F970DC0E-0CB0-426F-B1CC-18DA137034B2}"/>
                    </a:ext>
                  </a:extLst>
                </p:cNvPr>
                <p:cNvGrpSpPr/>
                <p:nvPr/>
              </p:nvGrpSpPr>
              <p:grpSpPr>
                <a:xfrm>
                  <a:off x="10677828" y="7626411"/>
                  <a:ext cx="539196" cy="273586"/>
                  <a:chOff x="8304029" y="8827694"/>
                  <a:chExt cx="539196" cy="273586"/>
                </a:xfrm>
              </p:grpSpPr>
              <p:grpSp>
                <p:nvGrpSpPr>
                  <p:cNvPr id="1682" name="Group 1681">
                    <a:extLst>
                      <a:ext uri="{FF2B5EF4-FFF2-40B4-BE49-F238E27FC236}">
                        <a16:creationId xmlns:a16="http://schemas.microsoft.com/office/drawing/2014/main" id="{7033708B-ABFF-47EF-ADBF-86F003230A91}"/>
                      </a:ext>
                    </a:extLst>
                  </p:cNvPr>
                  <p:cNvGrpSpPr>
                    <a:grpSpLocks noChangeAspect="1"/>
                  </p:cNvGrpSpPr>
                  <p:nvPr/>
                </p:nvGrpSpPr>
                <p:grpSpPr>
                  <a:xfrm>
                    <a:off x="8327185" y="8873425"/>
                    <a:ext cx="469906" cy="226718"/>
                    <a:chOff x="7878776" y="8673173"/>
                    <a:chExt cx="912358" cy="440189"/>
                  </a:xfrm>
                </p:grpSpPr>
                <p:sp>
                  <p:nvSpPr>
                    <p:cNvPr id="1689" name="Oval 1688">
                      <a:extLst>
                        <a:ext uri="{FF2B5EF4-FFF2-40B4-BE49-F238E27FC236}">
                          <a16:creationId xmlns:a16="http://schemas.microsoft.com/office/drawing/2014/main" id="{0AD25CD0-024B-48E3-BBD8-059131BB1A8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90" name="Cylinder 43">
                      <a:extLst>
                        <a:ext uri="{FF2B5EF4-FFF2-40B4-BE49-F238E27FC236}">
                          <a16:creationId xmlns:a16="http://schemas.microsoft.com/office/drawing/2014/main" id="{95E1886C-376E-4597-AC2D-D2A576DEAD4F}"/>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91" name="Oval 1690">
                      <a:extLst>
                        <a:ext uri="{FF2B5EF4-FFF2-40B4-BE49-F238E27FC236}">
                          <a16:creationId xmlns:a16="http://schemas.microsoft.com/office/drawing/2014/main" id="{06BDA4B0-9565-4AC9-AB11-9CE4EF28BA8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83" name="Freeform: Shape 1682">
                    <a:extLst>
                      <a:ext uri="{FF2B5EF4-FFF2-40B4-BE49-F238E27FC236}">
                        <a16:creationId xmlns:a16="http://schemas.microsoft.com/office/drawing/2014/main" id="{B9E43591-0BB8-4652-B4AC-673AB0E6E45A}"/>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84" name="Freeform: Shape 1683">
                    <a:extLst>
                      <a:ext uri="{FF2B5EF4-FFF2-40B4-BE49-F238E27FC236}">
                        <a16:creationId xmlns:a16="http://schemas.microsoft.com/office/drawing/2014/main" id="{35636019-51E3-41B5-9A1E-23F6007A3A14}"/>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85" name="Group 1684">
                    <a:extLst>
                      <a:ext uri="{FF2B5EF4-FFF2-40B4-BE49-F238E27FC236}">
                        <a16:creationId xmlns:a16="http://schemas.microsoft.com/office/drawing/2014/main" id="{F6A0B64D-FDEA-47AE-9A4D-B17DFF64FF7F}"/>
                      </a:ext>
                    </a:extLst>
                  </p:cNvPr>
                  <p:cNvGrpSpPr/>
                  <p:nvPr/>
                </p:nvGrpSpPr>
                <p:grpSpPr>
                  <a:xfrm>
                    <a:off x="8304029" y="8827694"/>
                    <a:ext cx="539196" cy="273586"/>
                    <a:chOff x="8146733" y="8358897"/>
                    <a:chExt cx="539196" cy="273586"/>
                  </a:xfrm>
                </p:grpSpPr>
                <p:sp>
                  <p:nvSpPr>
                    <p:cNvPr id="1687" name="Oval 45">
                      <a:extLst>
                        <a:ext uri="{FF2B5EF4-FFF2-40B4-BE49-F238E27FC236}">
                          <a16:creationId xmlns:a16="http://schemas.microsoft.com/office/drawing/2014/main" id="{F0891C88-6B28-4D08-BBC9-4D0CC01A01A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88" name="Freeform: Shape 1687">
                      <a:extLst>
                        <a:ext uri="{FF2B5EF4-FFF2-40B4-BE49-F238E27FC236}">
                          <a16:creationId xmlns:a16="http://schemas.microsoft.com/office/drawing/2014/main" id="{8A1DDBDA-98ED-41DA-84D2-1AF38D2CE2D2}"/>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86" name="Freeform: Shape 1685">
                    <a:extLst>
                      <a:ext uri="{FF2B5EF4-FFF2-40B4-BE49-F238E27FC236}">
                        <a16:creationId xmlns:a16="http://schemas.microsoft.com/office/drawing/2014/main" id="{BA6B0C0D-54BA-43F2-9D83-721B461F22F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8" name="Group 1637">
                  <a:extLst>
                    <a:ext uri="{FF2B5EF4-FFF2-40B4-BE49-F238E27FC236}">
                      <a16:creationId xmlns:a16="http://schemas.microsoft.com/office/drawing/2014/main" id="{BB4C5D04-2806-4304-B202-F613D9674E63}"/>
                    </a:ext>
                  </a:extLst>
                </p:cNvPr>
                <p:cNvGrpSpPr/>
                <p:nvPr/>
              </p:nvGrpSpPr>
              <p:grpSpPr>
                <a:xfrm>
                  <a:off x="9243539" y="7696084"/>
                  <a:ext cx="539196" cy="273586"/>
                  <a:chOff x="8304029" y="8827694"/>
                  <a:chExt cx="539196" cy="273586"/>
                </a:xfrm>
              </p:grpSpPr>
              <p:grpSp>
                <p:nvGrpSpPr>
                  <p:cNvPr id="1672" name="Group 1671">
                    <a:extLst>
                      <a:ext uri="{FF2B5EF4-FFF2-40B4-BE49-F238E27FC236}">
                        <a16:creationId xmlns:a16="http://schemas.microsoft.com/office/drawing/2014/main" id="{21BA15AF-8A5B-4078-9AC1-6A4D3B1BFDC7}"/>
                      </a:ext>
                    </a:extLst>
                  </p:cNvPr>
                  <p:cNvGrpSpPr>
                    <a:grpSpLocks noChangeAspect="1"/>
                  </p:cNvGrpSpPr>
                  <p:nvPr/>
                </p:nvGrpSpPr>
                <p:grpSpPr>
                  <a:xfrm>
                    <a:off x="8327185" y="8873425"/>
                    <a:ext cx="469906" cy="226718"/>
                    <a:chOff x="7878776" y="8673173"/>
                    <a:chExt cx="912358" cy="440189"/>
                  </a:xfrm>
                </p:grpSpPr>
                <p:sp>
                  <p:nvSpPr>
                    <p:cNvPr id="1679" name="Oval 1678">
                      <a:extLst>
                        <a:ext uri="{FF2B5EF4-FFF2-40B4-BE49-F238E27FC236}">
                          <a16:creationId xmlns:a16="http://schemas.microsoft.com/office/drawing/2014/main" id="{C7317918-80F9-4C94-8B23-6D30EEA07FBF}"/>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80" name="Cylinder 43">
                      <a:extLst>
                        <a:ext uri="{FF2B5EF4-FFF2-40B4-BE49-F238E27FC236}">
                          <a16:creationId xmlns:a16="http://schemas.microsoft.com/office/drawing/2014/main" id="{5D60664B-4C83-4E46-B3DB-D84CF7D88547}"/>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81" name="Oval 1680">
                      <a:extLst>
                        <a:ext uri="{FF2B5EF4-FFF2-40B4-BE49-F238E27FC236}">
                          <a16:creationId xmlns:a16="http://schemas.microsoft.com/office/drawing/2014/main" id="{D8F9B43A-B12E-43BE-AA49-DCA88A87502E}"/>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73" name="Freeform: Shape 1672">
                    <a:extLst>
                      <a:ext uri="{FF2B5EF4-FFF2-40B4-BE49-F238E27FC236}">
                        <a16:creationId xmlns:a16="http://schemas.microsoft.com/office/drawing/2014/main" id="{2557366F-46CA-4BB5-8280-334F4F82C760}"/>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4" name="Freeform: Shape 1673">
                    <a:extLst>
                      <a:ext uri="{FF2B5EF4-FFF2-40B4-BE49-F238E27FC236}">
                        <a16:creationId xmlns:a16="http://schemas.microsoft.com/office/drawing/2014/main" id="{26136DC1-89BB-403A-B4EE-C89F177BD87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75" name="Group 1674">
                    <a:extLst>
                      <a:ext uri="{FF2B5EF4-FFF2-40B4-BE49-F238E27FC236}">
                        <a16:creationId xmlns:a16="http://schemas.microsoft.com/office/drawing/2014/main" id="{23F08404-DF41-4211-AB7A-698B9AB33EF0}"/>
                      </a:ext>
                    </a:extLst>
                  </p:cNvPr>
                  <p:cNvGrpSpPr/>
                  <p:nvPr/>
                </p:nvGrpSpPr>
                <p:grpSpPr>
                  <a:xfrm>
                    <a:off x="8304029" y="8827694"/>
                    <a:ext cx="539196" cy="273586"/>
                    <a:chOff x="8146733" y="8358897"/>
                    <a:chExt cx="539196" cy="273586"/>
                  </a:xfrm>
                </p:grpSpPr>
                <p:sp>
                  <p:nvSpPr>
                    <p:cNvPr id="1677" name="Oval 45">
                      <a:extLst>
                        <a:ext uri="{FF2B5EF4-FFF2-40B4-BE49-F238E27FC236}">
                          <a16:creationId xmlns:a16="http://schemas.microsoft.com/office/drawing/2014/main" id="{2ED9B6DE-8373-4619-928C-09F865298BC3}"/>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8" name="Freeform: Shape 1677">
                      <a:extLst>
                        <a:ext uri="{FF2B5EF4-FFF2-40B4-BE49-F238E27FC236}">
                          <a16:creationId xmlns:a16="http://schemas.microsoft.com/office/drawing/2014/main" id="{460A1F5E-31B4-4921-808C-06E00887D439}"/>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76" name="Freeform: Shape 1675">
                    <a:extLst>
                      <a:ext uri="{FF2B5EF4-FFF2-40B4-BE49-F238E27FC236}">
                        <a16:creationId xmlns:a16="http://schemas.microsoft.com/office/drawing/2014/main" id="{9A308536-78DA-4065-A626-C987FCB4D85F}"/>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39" name="Group 1638">
                  <a:extLst>
                    <a:ext uri="{FF2B5EF4-FFF2-40B4-BE49-F238E27FC236}">
                      <a16:creationId xmlns:a16="http://schemas.microsoft.com/office/drawing/2014/main" id="{E1CA4365-B32E-4A9F-9E64-FA6B0E1580BF}"/>
                    </a:ext>
                  </a:extLst>
                </p:cNvPr>
                <p:cNvGrpSpPr/>
                <p:nvPr/>
              </p:nvGrpSpPr>
              <p:grpSpPr>
                <a:xfrm>
                  <a:off x="10145225" y="7704011"/>
                  <a:ext cx="539196" cy="273586"/>
                  <a:chOff x="8304029" y="8827694"/>
                  <a:chExt cx="539196" cy="273586"/>
                </a:xfrm>
              </p:grpSpPr>
              <p:grpSp>
                <p:nvGrpSpPr>
                  <p:cNvPr id="1662" name="Group 1661">
                    <a:extLst>
                      <a:ext uri="{FF2B5EF4-FFF2-40B4-BE49-F238E27FC236}">
                        <a16:creationId xmlns:a16="http://schemas.microsoft.com/office/drawing/2014/main" id="{60F15AE1-804C-40CF-9D8A-147C05935842}"/>
                      </a:ext>
                    </a:extLst>
                  </p:cNvPr>
                  <p:cNvGrpSpPr>
                    <a:grpSpLocks noChangeAspect="1"/>
                  </p:cNvGrpSpPr>
                  <p:nvPr/>
                </p:nvGrpSpPr>
                <p:grpSpPr>
                  <a:xfrm>
                    <a:off x="8327185" y="8873425"/>
                    <a:ext cx="469906" cy="226718"/>
                    <a:chOff x="7878776" y="8673173"/>
                    <a:chExt cx="912358" cy="440189"/>
                  </a:xfrm>
                </p:grpSpPr>
                <p:sp>
                  <p:nvSpPr>
                    <p:cNvPr id="1669" name="Oval 1668">
                      <a:extLst>
                        <a:ext uri="{FF2B5EF4-FFF2-40B4-BE49-F238E27FC236}">
                          <a16:creationId xmlns:a16="http://schemas.microsoft.com/office/drawing/2014/main" id="{FBD125F9-B971-4D3A-AC63-65D045693B7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0" name="Cylinder 43">
                      <a:extLst>
                        <a:ext uri="{FF2B5EF4-FFF2-40B4-BE49-F238E27FC236}">
                          <a16:creationId xmlns:a16="http://schemas.microsoft.com/office/drawing/2014/main" id="{5D0DC080-1162-4AA2-83C4-70DF74A1A1A4}"/>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71" name="Oval 1670">
                      <a:extLst>
                        <a:ext uri="{FF2B5EF4-FFF2-40B4-BE49-F238E27FC236}">
                          <a16:creationId xmlns:a16="http://schemas.microsoft.com/office/drawing/2014/main" id="{08D89AB3-4257-430E-B347-CE6305D7522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63" name="Freeform: Shape 1662">
                    <a:extLst>
                      <a:ext uri="{FF2B5EF4-FFF2-40B4-BE49-F238E27FC236}">
                        <a16:creationId xmlns:a16="http://schemas.microsoft.com/office/drawing/2014/main" id="{53E6EBD7-0CA4-4736-A95D-BE40C23B83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64" name="Freeform: Shape 1663">
                    <a:extLst>
                      <a:ext uri="{FF2B5EF4-FFF2-40B4-BE49-F238E27FC236}">
                        <a16:creationId xmlns:a16="http://schemas.microsoft.com/office/drawing/2014/main" id="{143FEA93-B987-4664-AEB2-1E0A92AAC7F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65" name="Group 1664">
                    <a:extLst>
                      <a:ext uri="{FF2B5EF4-FFF2-40B4-BE49-F238E27FC236}">
                        <a16:creationId xmlns:a16="http://schemas.microsoft.com/office/drawing/2014/main" id="{CEED8A2D-7FBD-421F-B22A-FA30803EE52C}"/>
                      </a:ext>
                    </a:extLst>
                  </p:cNvPr>
                  <p:cNvGrpSpPr/>
                  <p:nvPr/>
                </p:nvGrpSpPr>
                <p:grpSpPr>
                  <a:xfrm>
                    <a:off x="8304029" y="8827694"/>
                    <a:ext cx="539196" cy="273586"/>
                    <a:chOff x="8146733" y="8358897"/>
                    <a:chExt cx="539196" cy="273586"/>
                  </a:xfrm>
                </p:grpSpPr>
                <p:sp>
                  <p:nvSpPr>
                    <p:cNvPr id="1667" name="Oval 45">
                      <a:extLst>
                        <a:ext uri="{FF2B5EF4-FFF2-40B4-BE49-F238E27FC236}">
                          <a16:creationId xmlns:a16="http://schemas.microsoft.com/office/drawing/2014/main" id="{E2107688-3B09-4673-9F5D-72C756174F1D}"/>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68" name="Freeform: Shape 1667">
                      <a:extLst>
                        <a:ext uri="{FF2B5EF4-FFF2-40B4-BE49-F238E27FC236}">
                          <a16:creationId xmlns:a16="http://schemas.microsoft.com/office/drawing/2014/main" id="{982D9D30-7EC7-45EA-AA34-6E15E0ECA570}"/>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66" name="Freeform: Shape 1665">
                    <a:extLst>
                      <a:ext uri="{FF2B5EF4-FFF2-40B4-BE49-F238E27FC236}">
                        <a16:creationId xmlns:a16="http://schemas.microsoft.com/office/drawing/2014/main" id="{F91ECD5B-C417-4F00-89B5-7DCB65160459}"/>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40" name="Group 1639">
                  <a:extLst>
                    <a:ext uri="{FF2B5EF4-FFF2-40B4-BE49-F238E27FC236}">
                      <a16:creationId xmlns:a16="http://schemas.microsoft.com/office/drawing/2014/main" id="{06E392D6-139D-46C4-A446-6B8EB64210A8}"/>
                    </a:ext>
                  </a:extLst>
                </p:cNvPr>
                <p:cNvGrpSpPr/>
                <p:nvPr/>
              </p:nvGrpSpPr>
              <p:grpSpPr>
                <a:xfrm>
                  <a:off x="9694382" y="7715122"/>
                  <a:ext cx="539196" cy="273586"/>
                  <a:chOff x="8304029" y="8827694"/>
                  <a:chExt cx="539196" cy="273586"/>
                </a:xfrm>
              </p:grpSpPr>
              <p:grpSp>
                <p:nvGrpSpPr>
                  <p:cNvPr id="1652" name="Group 1651">
                    <a:extLst>
                      <a:ext uri="{FF2B5EF4-FFF2-40B4-BE49-F238E27FC236}">
                        <a16:creationId xmlns:a16="http://schemas.microsoft.com/office/drawing/2014/main" id="{13E9133B-EA1B-4F4B-B640-FD4EF6A7C01D}"/>
                      </a:ext>
                    </a:extLst>
                  </p:cNvPr>
                  <p:cNvGrpSpPr>
                    <a:grpSpLocks noChangeAspect="1"/>
                  </p:cNvGrpSpPr>
                  <p:nvPr/>
                </p:nvGrpSpPr>
                <p:grpSpPr>
                  <a:xfrm>
                    <a:off x="8327185" y="8873425"/>
                    <a:ext cx="469906" cy="226718"/>
                    <a:chOff x="7878776" y="8673173"/>
                    <a:chExt cx="912358" cy="440189"/>
                  </a:xfrm>
                </p:grpSpPr>
                <p:sp>
                  <p:nvSpPr>
                    <p:cNvPr id="1659" name="Oval 1658">
                      <a:extLst>
                        <a:ext uri="{FF2B5EF4-FFF2-40B4-BE49-F238E27FC236}">
                          <a16:creationId xmlns:a16="http://schemas.microsoft.com/office/drawing/2014/main" id="{17AE5EF0-0D64-4613-9CB4-E11DAFF3870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60" name="Cylinder 43">
                      <a:extLst>
                        <a:ext uri="{FF2B5EF4-FFF2-40B4-BE49-F238E27FC236}">
                          <a16:creationId xmlns:a16="http://schemas.microsoft.com/office/drawing/2014/main" id="{CEEFE414-85D6-4EDD-81E6-395BA25C1062}"/>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61" name="Oval 1660">
                      <a:extLst>
                        <a:ext uri="{FF2B5EF4-FFF2-40B4-BE49-F238E27FC236}">
                          <a16:creationId xmlns:a16="http://schemas.microsoft.com/office/drawing/2014/main" id="{F231A4E1-E15C-433F-9621-1E80C53ECEF5}"/>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53" name="Freeform: Shape 1652">
                    <a:extLst>
                      <a:ext uri="{FF2B5EF4-FFF2-40B4-BE49-F238E27FC236}">
                        <a16:creationId xmlns:a16="http://schemas.microsoft.com/office/drawing/2014/main" id="{B555B97F-3A4C-46BF-9666-6F70DD591457}"/>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54" name="Freeform: Shape 1653">
                    <a:extLst>
                      <a:ext uri="{FF2B5EF4-FFF2-40B4-BE49-F238E27FC236}">
                        <a16:creationId xmlns:a16="http://schemas.microsoft.com/office/drawing/2014/main" id="{685C47AA-3D55-470A-9E8F-7300C5E978CE}"/>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55" name="Group 1654">
                    <a:extLst>
                      <a:ext uri="{FF2B5EF4-FFF2-40B4-BE49-F238E27FC236}">
                        <a16:creationId xmlns:a16="http://schemas.microsoft.com/office/drawing/2014/main" id="{A77E8818-0B60-4068-B7F8-18E0A5A116D7}"/>
                      </a:ext>
                    </a:extLst>
                  </p:cNvPr>
                  <p:cNvGrpSpPr/>
                  <p:nvPr/>
                </p:nvGrpSpPr>
                <p:grpSpPr>
                  <a:xfrm>
                    <a:off x="8304029" y="8827694"/>
                    <a:ext cx="539196" cy="273586"/>
                    <a:chOff x="8146733" y="8358897"/>
                    <a:chExt cx="539196" cy="273586"/>
                  </a:xfrm>
                </p:grpSpPr>
                <p:sp>
                  <p:nvSpPr>
                    <p:cNvPr id="1657" name="Oval 45">
                      <a:extLst>
                        <a:ext uri="{FF2B5EF4-FFF2-40B4-BE49-F238E27FC236}">
                          <a16:creationId xmlns:a16="http://schemas.microsoft.com/office/drawing/2014/main" id="{CA989A0C-E1B5-4EA1-89DA-A8C2A498F550}"/>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58" name="Freeform: Shape 1657">
                      <a:extLst>
                        <a:ext uri="{FF2B5EF4-FFF2-40B4-BE49-F238E27FC236}">
                          <a16:creationId xmlns:a16="http://schemas.microsoft.com/office/drawing/2014/main" id="{F084EAC8-5F60-472E-955C-C19EFD0A02BF}"/>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56" name="Freeform: Shape 1655">
                    <a:extLst>
                      <a:ext uri="{FF2B5EF4-FFF2-40B4-BE49-F238E27FC236}">
                        <a16:creationId xmlns:a16="http://schemas.microsoft.com/office/drawing/2014/main" id="{8353083D-7DB2-4C63-9695-499146B3CD7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641" name="Group 1640">
                  <a:extLst>
                    <a:ext uri="{FF2B5EF4-FFF2-40B4-BE49-F238E27FC236}">
                      <a16:creationId xmlns:a16="http://schemas.microsoft.com/office/drawing/2014/main" id="{7126DC92-D26E-4075-93A8-9C8B33D91426}"/>
                    </a:ext>
                  </a:extLst>
                </p:cNvPr>
                <p:cNvGrpSpPr/>
                <p:nvPr/>
              </p:nvGrpSpPr>
              <p:grpSpPr>
                <a:xfrm>
                  <a:off x="10482818" y="7708039"/>
                  <a:ext cx="539196" cy="273586"/>
                  <a:chOff x="8304029" y="8827694"/>
                  <a:chExt cx="539196" cy="273586"/>
                </a:xfrm>
              </p:grpSpPr>
              <p:grpSp>
                <p:nvGrpSpPr>
                  <p:cNvPr id="1642" name="Group 1641">
                    <a:extLst>
                      <a:ext uri="{FF2B5EF4-FFF2-40B4-BE49-F238E27FC236}">
                        <a16:creationId xmlns:a16="http://schemas.microsoft.com/office/drawing/2014/main" id="{3D39F394-47DC-4626-A750-0B37AF0A28FA}"/>
                      </a:ext>
                    </a:extLst>
                  </p:cNvPr>
                  <p:cNvGrpSpPr>
                    <a:grpSpLocks noChangeAspect="1"/>
                  </p:cNvGrpSpPr>
                  <p:nvPr/>
                </p:nvGrpSpPr>
                <p:grpSpPr>
                  <a:xfrm>
                    <a:off x="8327185" y="8873425"/>
                    <a:ext cx="469906" cy="226718"/>
                    <a:chOff x="7878776" y="8673173"/>
                    <a:chExt cx="912358" cy="440189"/>
                  </a:xfrm>
                </p:grpSpPr>
                <p:sp>
                  <p:nvSpPr>
                    <p:cNvPr id="1649" name="Oval 1648">
                      <a:extLst>
                        <a:ext uri="{FF2B5EF4-FFF2-40B4-BE49-F238E27FC236}">
                          <a16:creationId xmlns:a16="http://schemas.microsoft.com/office/drawing/2014/main" id="{B03DDA0A-E86D-4945-B165-F86AA7E9D10D}"/>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50" name="Cylinder 43">
                      <a:extLst>
                        <a:ext uri="{FF2B5EF4-FFF2-40B4-BE49-F238E27FC236}">
                          <a16:creationId xmlns:a16="http://schemas.microsoft.com/office/drawing/2014/main" id="{8704C67A-24CF-47B3-B2D7-6BB70580440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51" name="Oval 1650">
                      <a:extLst>
                        <a:ext uri="{FF2B5EF4-FFF2-40B4-BE49-F238E27FC236}">
                          <a16:creationId xmlns:a16="http://schemas.microsoft.com/office/drawing/2014/main" id="{F7D0D495-1EFC-4940-8C7E-B2B410C75A0C}"/>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43" name="Freeform: Shape 1642">
                    <a:extLst>
                      <a:ext uri="{FF2B5EF4-FFF2-40B4-BE49-F238E27FC236}">
                        <a16:creationId xmlns:a16="http://schemas.microsoft.com/office/drawing/2014/main" id="{ABABD9D1-F6F9-46FD-ABD7-B65939C2137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44" name="Freeform: Shape 1643">
                    <a:extLst>
                      <a:ext uri="{FF2B5EF4-FFF2-40B4-BE49-F238E27FC236}">
                        <a16:creationId xmlns:a16="http://schemas.microsoft.com/office/drawing/2014/main" id="{69B2DFC5-2259-49F3-B23D-1507001CD9BB}"/>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45" name="Group 1644">
                    <a:extLst>
                      <a:ext uri="{FF2B5EF4-FFF2-40B4-BE49-F238E27FC236}">
                        <a16:creationId xmlns:a16="http://schemas.microsoft.com/office/drawing/2014/main" id="{FB63CA7D-A213-4EF9-9277-360F60A94431}"/>
                      </a:ext>
                    </a:extLst>
                  </p:cNvPr>
                  <p:cNvGrpSpPr/>
                  <p:nvPr/>
                </p:nvGrpSpPr>
                <p:grpSpPr>
                  <a:xfrm>
                    <a:off x="8304029" y="8827694"/>
                    <a:ext cx="539196" cy="273586"/>
                    <a:chOff x="8146733" y="8358897"/>
                    <a:chExt cx="539196" cy="273586"/>
                  </a:xfrm>
                </p:grpSpPr>
                <p:sp>
                  <p:nvSpPr>
                    <p:cNvPr id="1647" name="Oval 45">
                      <a:extLst>
                        <a:ext uri="{FF2B5EF4-FFF2-40B4-BE49-F238E27FC236}">
                          <a16:creationId xmlns:a16="http://schemas.microsoft.com/office/drawing/2014/main" id="{4F3C6768-F8A0-4858-833F-A35E38978AB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48" name="Freeform: Shape 1647">
                      <a:extLst>
                        <a:ext uri="{FF2B5EF4-FFF2-40B4-BE49-F238E27FC236}">
                          <a16:creationId xmlns:a16="http://schemas.microsoft.com/office/drawing/2014/main" id="{A96F9318-192E-4AC7-BF70-4A2D224DC0A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46" name="Freeform: Shape 1645">
                    <a:extLst>
                      <a:ext uri="{FF2B5EF4-FFF2-40B4-BE49-F238E27FC236}">
                        <a16:creationId xmlns:a16="http://schemas.microsoft.com/office/drawing/2014/main" id="{242123A8-5B4E-4F3D-8235-3DB72DF1E494}"/>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518" name="Group 1517">
                <a:extLst>
                  <a:ext uri="{FF2B5EF4-FFF2-40B4-BE49-F238E27FC236}">
                    <a16:creationId xmlns:a16="http://schemas.microsoft.com/office/drawing/2014/main" id="{BBAE24DD-17BF-4BD7-8DFF-F92AF9627D0F}"/>
                  </a:ext>
                </a:extLst>
              </p:cNvPr>
              <p:cNvGrpSpPr/>
              <p:nvPr/>
            </p:nvGrpSpPr>
            <p:grpSpPr>
              <a:xfrm>
                <a:off x="12597009" y="6631019"/>
                <a:ext cx="2523035" cy="409016"/>
                <a:chOff x="8770139" y="7594649"/>
                <a:chExt cx="2523035" cy="409016"/>
              </a:xfrm>
            </p:grpSpPr>
            <p:sp>
              <p:nvSpPr>
                <p:cNvPr id="1519" name="Flowchart: Data 1518">
                  <a:extLst>
                    <a:ext uri="{FF2B5EF4-FFF2-40B4-BE49-F238E27FC236}">
                      <a16:creationId xmlns:a16="http://schemas.microsoft.com/office/drawing/2014/main" id="{DFF8E8EF-C898-42C8-B779-439BF056A5E6}"/>
                    </a:ext>
                  </a:extLst>
                </p:cNvPr>
                <p:cNvSpPr/>
                <p:nvPr/>
              </p:nvSpPr>
              <p:spPr>
                <a:xfrm>
                  <a:off x="8770139" y="7832803"/>
                  <a:ext cx="2523035" cy="170862"/>
                </a:xfrm>
                <a:prstGeom prst="flowChartInputOutput">
                  <a:avLst/>
                </a:prstGeom>
                <a:solidFill>
                  <a:schemeClr val="bg1">
                    <a:lumMod val="65000"/>
                  </a:schemeClr>
                </a:solidFill>
                <a:ln w="4762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20" name="Group 1519">
                  <a:extLst>
                    <a:ext uri="{FF2B5EF4-FFF2-40B4-BE49-F238E27FC236}">
                      <a16:creationId xmlns:a16="http://schemas.microsoft.com/office/drawing/2014/main" id="{D9BDA1D1-911E-4D29-B76F-05E651FDE1E4}"/>
                    </a:ext>
                  </a:extLst>
                </p:cNvPr>
                <p:cNvGrpSpPr/>
                <p:nvPr/>
              </p:nvGrpSpPr>
              <p:grpSpPr>
                <a:xfrm>
                  <a:off x="9020745" y="7594649"/>
                  <a:ext cx="539196" cy="273586"/>
                  <a:chOff x="8304029" y="8827694"/>
                  <a:chExt cx="539196" cy="273586"/>
                </a:xfrm>
              </p:grpSpPr>
              <p:grpSp>
                <p:nvGrpSpPr>
                  <p:cNvPr id="1620" name="Group 1619">
                    <a:extLst>
                      <a:ext uri="{FF2B5EF4-FFF2-40B4-BE49-F238E27FC236}">
                        <a16:creationId xmlns:a16="http://schemas.microsoft.com/office/drawing/2014/main" id="{C5F2C9E2-6F0D-4367-858B-E539F329330B}"/>
                      </a:ext>
                    </a:extLst>
                  </p:cNvPr>
                  <p:cNvGrpSpPr>
                    <a:grpSpLocks noChangeAspect="1"/>
                  </p:cNvGrpSpPr>
                  <p:nvPr/>
                </p:nvGrpSpPr>
                <p:grpSpPr>
                  <a:xfrm>
                    <a:off x="8327185" y="8873425"/>
                    <a:ext cx="469906" cy="226718"/>
                    <a:chOff x="7878776" y="8673173"/>
                    <a:chExt cx="912358" cy="440189"/>
                  </a:xfrm>
                </p:grpSpPr>
                <p:sp>
                  <p:nvSpPr>
                    <p:cNvPr id="1627" name="Oval 1626">
                      <a:extLst>
                        <a:ext uri="{FF2B5EF4-FFF2-40B4-BE49-F238E27FC236}">
                          <a16:creationId xmlns:a16="http://schemas.microsoft.com/office/drawing/2014/main" id="{819A0229-ADA5-45E1-AA7C-14E46B715CC3}"/>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8" name="Cylinder 43">
                      <a:extLst>
                        <a:ext uri="{FF2B5EF4-FFF2-40B4-BE49-F238E27FC236}">
                          <a16:creationId xmlns:a16="http://schemas.microsoft.com/office/drawing/2014/main" id="{220EE87B-3863-44CF-976A-3C801610D686}"/>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9" name="Oval 1628">
                      <a:extLst>
                        <a:ext uri="{FF2B5EF4-FFF2-40B4-BE49-F238E27FC236}">
                          <a16:creationId xmlns:a16="http://schemas.microsoft.com/office/drawing/2014/main" id="{642FC185-B930-45D6-A04A-81495481F92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21" name="Freeform: Shape 1620">
                    <a:extLst>
                      <a:ext uri="{FF2B5EF4-FFF2-40B4-BE49-F238E27FC236}">
                        <a16:creationId xmlns:a16="http://schemas.microsoft.com/office/drawing/2014/main" id="{2962789D-C676-4EBD-80B1-C7F4DC99C5AC}"/>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2" name="Freeform: Shape 1621">
                    <a:extLst>
                      <a:ext uri="{FF2B5EF4-FFF2-40B4-BE49-F238E27FC236}">
                        <a16:creationId xmlns:a16="http://schemas.microsoft.com/office/drawing/2014/main" id="{9FA5BEC1-DE03-40F2-9D13-CFAD5943D0E3}"/>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23" name="Group 1622">
                    <a:extLst>
                      <a:ext uri="{FF2B5EF4-FFF2-40B4-BE49-F238E27FC236}">
                        <a16:creationId xmlns:a16="http://schemas.microsoft.com/office/drawing/2014/main" id="{2D5F1FBD-A2A9-40EE-812D-8077826F8CC0}"/>
                      </a:ext>
                    </a:extLst>
                  </p:cNvPr>
                  <p:cNvGrpSpPr/>
                  <p:nvPr/>
                </p:nvGrpSpPr>
                <p:grpSpPr>
                  <a:xfrm>
                    <a:off x="8304029" y="8827694"/>
                    <a:ext cx="539196" cy="273586"/>
                    <a:chOff x="8146733" y="8358897"/>
                    <a:chExt cx="539196" cy="273586"/>
                  </a:xfrm>
                </p:grpSpPr>
                <p:sp>
                  <p:nvSpPr>
                    <p:cNvPr id="1625" name="Oval 45">
                      <a:extLst>
                        <a:ext uri="{FF2B5EF4-FFF2-40B4-BE49-F238E27FC236}">
                          <a16:creationId xmlns:a16="http://schemas.microsoft.com/office/drawing/2014/main" id="{CFB61A9D-7D2C-48B3-9C86-A63A58699297}"/>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26" name="Freeform: Shape 1625">
                      <a:extLst>
                        <a:ext uri="{FF2B5EF4-FFF2-40B4-BE49-F238E27FC236}">
                          <a16:creationId xmlns:a16="http://schemas.microsoft.com/office/drawing/2014/main" id="{40F35EC2-227B-48FC-ABD0-E222DE29C97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24" name="Freeform: Shape 1623">
                    <a:extLst>
                      <a:ext uri="{FF2B5EF4-FFF2-40B4-BE49-F238E27FC236}">
                        <a16:creationId xmlns:a16="http://schemas.microsoft.com/office/drawing/2014/main" id="{9CD19C02-B8B2-4B10-9307-ECA319292BA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1" name="Group 1520">
                  <a:extLst>
                    <a:ext uri="{FF2B5EF4-FFF2-40B4-BE49-F238E27FC236}">
                      <a16:creationId xmlns:a16="http://schemas.microsoft.com/office/drawing/2014/main" id="{FB65B1EE-F7DF-4443-B8FF-C1658B6C19A7}"/>
                    </a:ext>
                  </a:extLst>
                </p:cNvPr>
                <p:cNvGrpSpPr/>
                <p:nvPr/>
              </p:nvGrpSpPr>
              <p:grpSpPr>
                <a:xfrm>
                  <a:off x="8868625" y="7689717"/>
                  <a:ext cx="539196" cy="273586"/>
                  <a:chOff x="8304029" y="8827694"/>
                  <a:chExt cx="539196" cy="273586"/>
                </a:xfrm>
              </p:grpSpPr>
              <p:grpSp>
                <p:nvGrpSpPr>
                  <p:cNvPr id="1610" name="Group 1609">
                    <a:extLst>
                      <a:ext uri="{FF2B5EF4-FFF2-40B4-BE49-F238E27FC236}">
                        <a16:creationId xmlns:a16="http://schemas.microsoft.com/office/drawing/2014/main" id="{EF2255AA-EEC9-4992-94DB-9CFF09D11D06}"/>
                      </a:ext>
                    </a:extLst>
                  </p:cNvPr>
                  <p:cNvGrpSpPr>
                    <a:grpSpLocks noChangeAspect="1"/>
                  </p:cNvGrpSpPr>
                  <p:nvPr/>
                </p:nvGrpSpPr>
                <p:grpSpPr>
                  <a:xfrm>
                    <a:off x="8327185" y="8873425"/>
                    <a:ext cx="469906" cy="226718"/>
                    <a:chOff x="7878776" y="8673173"/>
                    <a:chExt cx="912358" cy="440189"/>
                  </a:xfrm>
                </p:grpSpPr>
                <p:sp>
                  <p:nvSpPr>
                    <p:cNvPr id="1617" name="Oval 1616">
                      <a:extLst>
                        <a:ext uri="{FF2B5EF4-FFF2-40B4-BE49-F238E27FC236}">
                          <a16:creationId xmlns:a16="http://schemas.microsoft.com/office/drawing/2014/main" id="{0AECD92E-6777-4FEF-8B44-242AD1706CB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8" name="Cylinder 43">
                      <a:extLst>
                        <a:ext uri="{FF2B5EF4-FFF2-40B4-BE49-F238E27FC236}">
                          <a16:creationId xmlns:a16="http://schemas.microsoft.com/office/drawing/2014/main" id="{86836D49-2F3B-4F01-A346-67F163DA9CC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9" name="Oval 1618">
                      <a:extLst>
                        <a:ext uri="{FF2B5EF4-FFF2-40B4-BE49-F238E27FC236}">
                          <a16:creationId xmlns:a16="http://schemas.microsoft.com/office/drawing/2014/main" id="{43893358-4A48-4904-BC81-4F91F65B3B4B}"/>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11" name="Freeform: Shape 1610">
                    <a:extLst>
                      <a:ext uri="{FF2B5EF4-FFF2-40B4-BE49-F238E27FC236}">
                        <a16:creationId xmlns:a16="http://schemas.microsoft.com/office/drawing/2014/main" id="{AD3D842D-21BD-4E07-976C-A39514A62BD9}"/>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2" name="Freeform: Shape 1611">
                    <a:extLst>
                      <a:ext uri="{FF2B5EF4-FFF2-40B4-BE49-F238E27FC236}">
                        <a16:creationId xmlns:a16="http://schemas.microsoft.com/office/drawing/2014/main" id="{47B47FBE-1AFF-4B2D-A427-95C1B9833F49}"/>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13" name="Group 1612">
                    <a:extLst>
                      <a:ext uri="{FF2B5EF4-FFF2-40B4-BE49-F238E27FC236}">
                        <a16:creationId xmlns:a16="http://schemas.microsoft.com/office/drawing/2014/main" id="{87630493-8D5F-4DB2-A632-D3D667D64438}"/>
                      </a:ext>
                    </a:extLst>
                  </p:cNvPr>
                  <p:cNvGrpSpPr/>
                  <p:nvPr/>
                </p:nvGrpSpPr>
                <p:grpSpPr>
                  <a:xfrm>
                    <a:off x="8304029" y="8827694"/>
                    <a:ext cx="539196" cy="273586"/>
                    <a:chOff x="8146733" y="8358897"/>
                    <a:chExt cx="539196" cy="273586"/>
                  </a:xfrm>
                </p:grpSpPr>
                <p:sp>
                  <p:nvSpPr>
                    <p:cNvPr id="1615" name="Oval 45">
                      <a:extLst>
                        <a:ext uri="{FF2B5EF4-FFF2-40B4-BE49-F238E27FC236}">
                          <a16:creationId xmlns:a16="http://schemas.microsoft.com/office/drawing/2014/main" id="{89463100-0A4A-4A73-B94F-FDE7F55B1C95}"/>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6" name="Freeform: Shape 1615">
                      <a:extLst>
                        <a:ext uri="{FF2B5EF4-FFF2-40B4-BE49-F238E27FC236}">
                          <a16:creationId xmlns:a16="http://schemas.microsoft.com/office/drawing/2014/main" id="{7CABA719-33FB-47B0-9E45-D28A9C651A2D}"/>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14" name="Freeform: Shape 1613">
                    <a:extLst>
                      <a:ext uri="{FF2B5EF4-FFF2-40B4-BE49-F238E27FC236}">
                        <a16:creationId xmlns:a16="http://schemas.microsoft.com/office/drawing/2014/main" id="{133ED181-C6D3-47D6-8FC3-3933AE06BF38}"/>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2" name="Group 1521">
                  <a:extLst>
                    <a:ext uri="{FF2B5EF4-FFF2-40B4-BE49-F238E27FC236}">
                      <a16:creationId xmlns:a16="http://schemas.microsoft.com/office/drawing/2014/main" id="{36346764-BFDA-4117-A595-1F47475BC30C}"/>
                    </a:ext>
                  </a:extLst>
                </p:cNvPr>
                <p:cNvGrpSpPr/>
                <p:nvPr/>
              </p:nvGrpSpPr>
              <p:grpSpPr>
                <a:xfrm>
                  <a:off x="9370618" y="7607415"/>
                  <a:ext cx="539196" cy="273586"/>
                  <a:chOff x="8304029" y="8827694"/>
                  <a:chExt cx="539196" cy="273586"/>
                </a:xfrm>
              </p:grpSpPr>
              <p:grpSp>
                <p:nvGrpSpPr>
                  <p:cNvPr id="1600" name="Group 1599">
                    <a:extLst>
                      <a:ext uri="{FF2B5EF4-FFF2-40B4-BE49-F238E27FC236}">
                        <a16:creationId xmlns:a16="http://schemas.microsoft.com/office/drawing/2014/main" id="{6ED751E0-3AC1-464A-89F6-0DF8A302307E}"/>
                      </a:ext>
                    </a:extLst>
                  </p:cNvPr>
                  <p:cNvGrpSpPr>
                    <a:grpSpLocks noChangeAspect="1"/>
                  </p:cNvGrpSpPr>
                  <p:nvPr/>
                </p:nvGrpSpPr>
                <p:grpSpPr>
                  <a:xfrm>
                    <a:off x="8327185" y="8873425"/>
                    <a:ext cx="469906" cy="226718"/>
                    <a:chOff x="7878776" y="8673173"/>
                    <a:chExt cx="912358" cy="440189"/>
                  </a:xfrm>
                </p:grpSpPr>
                <p:sp>
                  <p:nvSpPr>
                    <p:cNvPr id="1607" name="Oval 1606">
                      <a:extLst>
                        <a:ext uri="{FF2B5EF4-FFF2-40B4-BE49-F238E27FC236}">
                          <a16:creationId xmlns:a16="http://schemas.microsoft.com/office/drawing/2014/main" id="{61ADEC70-247A-453D-AC78-464675C60E16}"/>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8" name="Cylinder 43">
                      <a:extLst>
                        <a:ext uri="{FF2B5EF4-FFF2-40B4-BE49-F238E27FC236}">
                          <a16:creationId xmlns:a16="http://schemas.microsoft.com/office/drawing/2014/main" id="{4DC053FB-9AF8-43A0-B57B-201EA95AE6C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9" name="Oval 1608">
                      <a:extLst>
                        <a:ext uri="{FF2B5EF4-FFF2-40B4-BE49-F238E27FC236}">
                          <a16:creationId xmlns:a16="http://schemas.microsoft.com/office/drawing/2014/main" id="{86EE8043-C314-4DB1-BE84-3B6976A3D230}"/>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01" name="Freeform: Shape 1600">
                    <a:extLst>
                      <a:ext uri="{FF2B5EF4-FFF2-40B4-BE49-F238E27FC236}">
                        <a16:creationId xmlns:a16="http://schemas.microsoft.com/office/drawing/2014/main" id="{9A5B5EFD-FD64-4441-930C-4EC633F88C7F}"/>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2" name="Freeform: Shape 1601">
                    <a:extLst>
                      <a:ext uri="{FF2B5EF4-FFF2-40B4-BE49-F238E27FC236}">
                        <a16:creationId xmlns:a16="http://schemas.microsoft.com/office/drawing/2014/main" id="{1EDF7D4B-1932-4E17-9FA1-8B79B60716F2}"/>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603" name="Group 1602">
                    <a:extLst>
                      <a:ext uri="{FF2B5EF4-FFF2-40B4-BE49-F238E27FC236}">
                        <a16:creationId xmlns:a16="http://schemas.microsoft.com/office/drawing/2014/main" id="{9DB8B4FF-5F95-49FC-91E0-AE5436F05E37}"/>
                      </a:ext>
                    </a:extLst>
                  </p:cNvPr>
                  <p:cNvGrpSpPr/>
                  <p:nvPr/>
                </p:nvGrpSpPr>
                <p:grpSpPr>
                  <a:xfrm>
                    <a:off x="8304029" y="8827694"/>
                    <a:ext cx="539196" cy="273586"/>
                    <a:chOff x="8146733" y="8358897"/>
                    <a:chExt cx="539196" cy="273586"/>
                  </a:xfrm>
                </p:grpSpPr>
                <p:sp>
                  <p:nvSpPr>
                    <p:cNvPr id="1605" name="Oval 45">
                      <a:extLst>
                        <a:ext uri="{FF2B5EF4-FFF2-40B4-BE49-F238E27FC236}">
                          <a16:creationId xmlns:a16="http://schemas.microsoft.com/office/drawing/2014/main" id="{9BF9BEDE-B543-444A-A287-91DFC07CA5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06" name="Freeform: Shape 1605">
                      <a:extLst>
                        <a:ext uri="{FF2B5EF4-FFF2-40B4-BE49-F238E27FC236}">
                          <a16:creationId xmlns:a16="http://schemas.microsoft.com/office/drawing/2014/main" id="{81E6AFAD-E227-4EF8-B1AD-7B423A5781BC}"/>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604" name="Freeform: Shape 1603">
                    <a:extLst>
                      <a:ext uri="{FF2B5EF4-FFF2-40B4-BE49-F238E27FC236}">
                        <a16:creationId xmlns:a16="http://schemas.microsoft.com/office/drawing/2014/main" id="{A3656AC8-CA31-41B7-8810-FBCE1C860A9A}"/>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3" name="Group 1522">
                  <a:extLst>
                    <a:ext uri="{FF2B5EF4-FFF2-40B4-BE49-F238E27FC236}">
                      <a16:creationId xmlns:a16="http://schemas.microsoft.com/office/drawing/2014/main" id="{3595F898-5BE7-4EA9-BBCF-2C3BA8F52ED9}"/>
                    </a:ext>
                  </a:extLst>
                </p:cNvPr>
                <p:cNvGrpSpPr/>
                <p:nvPr/>
              </p:nvGrpSpPr>
              <p:grpSpPr>
                <a:xfrm>
                  <a:off x="9827607" y="7620032"/>
                  <a:ext cx="539196" cy="273586"/>
                  <a:chOff x="8304029" y="8827694"/>
                  <a:chExt cx="539196" cy="273586"/>
                </a:xfrm>
              </p:grpSpPr>
              <p:grpSp>
                <p:nvGrpSpPr>
                  <p:cNvPr id="1590" name="Group 1589">
                    <a:extLst>
                      <a:ext uri="{FF2B5EF4-FFF2-40B4-BE49-F238E27FC236}">
                        <a16:creationId xmlns:a16="http://schemas.microsoft.com/office/drawing/2014/main" id="{5D4880C1-6AC3-49A3-9974-4E594890BDA3}"/>
                      </a:ext>
                    </a:extLst>
                  </p:cNvPr>
                  <p:cNvGrpSpPr>
                    <a:grpSpLocks noChangeAspect="1"/>
                  </p:cNvGrpSpPr>
                  <p:nvPr/>
                </p:nvGrpSpPr>
                <p:grpSpPr>
                  <a:xfrm>
                    <a:off x="8327185" y="8873425"/>
                    <a:ext cx="469906" cy="226718"/>
                    <a:chOff x="7878776" y="8673173"/>
                    <a:chExt cx="912358" cy="440189"/>
                  </a:xfrm>
                </p:grpSpPr>
                <p:sp>
                  <p:nvSpPr>
                    <p:cNvPr id="1597" name="Oval 1596">
                      <a:extLst>
                        <a:ext uri="{FF2B5EF4-FFF2-40B4-BE49-F238E27FC236}">
                          <a16:creationId xmlns:a16="http://schemas.microsoft.com/office/drawing/2014/main" id="{49FDC93F-E3D9-480B-8E7B-04BA5F6B66E4}"/>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8" name="Cylinder 43">
                      <a:extLst>
                        <a:ext uri="{FF2B5EF4-FFF2-40B4-BE49-F238E27FC236}">
                          <a16:creationId xmlns:a16="http://schemas.microsoft.com/office/drawing/2014/main" id="{C28DB795-BAE7-4E07-965B-18233FDB6BE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9" name="Oval 1598">
                      <a:extLst>
                        <a:ext uri="{FF2B5EF4-FFF2-40B4-BE49-F238E27FC236}">
                          <a16:creationId xmlns:a16="http://schemas.microsoft.com/office/drawing/2014/main" id="{921FDA3E-3C0D-40C8-8C1B-64E3C2681B92}"/>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91" name="Freeform: Shape 1590">
                    <a:extLst>
                      <a:ext uri="{FF2B5EF4-FFF2-40B4-BE49-F238E27FC236}">
                        <a16:creationId xmlns:a16="http://schemas.microsoft.com/office/drawing/2014/main" id="{1AA5B065-47F2-45E1-8787-9DCDDB32AEB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2" name="Freeform: Shape 1591">
                    <a:extLst>
                      <a:ext uri="{FF2B5EF4-FFF2-40B4-BE49-F238E27FC236}">
                        <a16:creationId xmlns:a16="http://schemas.microsoft.com/office/drawing/2014/main" id="{A381E02B-DB64-4223-B580-176093312EC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93" name="Group 1592">
                    <a:extLst>
                      <a:ext uri="{FF2B5EF4-FFF2-40B4-BE49-F238E27FC236}">
                        <a16:creationId xmlns:a16="http://schemas.microsoft.com/office/drawing/2014/main" id="{8977E0AD-29E5-4E79-8594-652937DECDB9}"/>
                      </a:ext>
                    </a:extLst>
                  </p:cNvPr>
                  <p:cNvGrpSpPr/>
                  <p:nvPr/>
                </p:nvGrpSpPr>
                <p:grpSpPr>
                  <a:xfrm>
                    <a:off x="8304029" y="8827694"/>
                    <a:ext cx="539196" cy="273586"/>
                    <a:chOff x="8146733" y="8358897"/>
                    <a:chExt cx="539196" cy="273586"/>
                  </a:xfrm>
                </p:grpSpPr>
                <p:sp>
                  <p:nvSpPr>
                    <p:cNvPr id="1595" name="Oval 45">
                      <a:extLst>
                        <a:ext uri="{FF2B5EF4-FFF2-40B4-BE49-F238E27FC236}">
                          <a16:creationId xmlns:a16="http://schemas.microsoft.com/office/drawing/2014/main" id="{B328EAD3-658D-4F31-9E0D-2690A709B101}"/>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96" name="Freeform: Shape 1595">
                      <a:extLst>
                        <a:ext uri="{FF2B5EF4-FFF2-40B4-BE49-F238E27FC236}">
                          <a16:creationId xmlns:a16="http://schemas.microsoft.com/office/drawing/2014/main" id="{99B534C6-0EE5-44B4-9276-4235140C9CBA}"/>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94" name="Freeform: Shape 1593">
                    <a:extLst>
                      <a:ext uri="{FF2B5EF4-FFF2-40B4-BE49-F238E27FC236}">
                        <a16:creationId xmlns:a16="http://schemas.microsoft.com/office/drawing/2014/main" id="{9D437DE6-456D-4D18-9286-74BAADB7F23C}"/>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4" name="Group 1523">
                  <a:extLst>
                    <a:ext uri="{FF2B5EF4-FFF2-40B4-BE49-F238E27FC236}">
                      <a16:creationId xmlns:a16="http://schemas.microsoft.com/office/drawing/2014/main" id="{E33916F3-CF4E-4871-82C1-1A472617B813}"/>
                    </a:ext>
                  </a:extLst>
                </p:cNvPr>
                <p:cNvGrpSpPr/>
                <p:nvPr/>
              </p:nvGrpSpPr>
              <p:grpSpPr>
                <a:xfrm>
                  <a:off x="10240212" y="7626411"/>
                  <a:ext cx="539196" cy="273586"/>
                  <a:chOff x="8304029" y="8827694"/>
                  <a:chExt cx="539196" cy="273586"/>
                </a:xfrm>
              </p:grpSpPr>
              <p:grpSp>
                <p:nvGrpSpPr>
                  <p:cNvPr id="1580" name="Group 1579">
                    <a:extLst>
                      <a:ext uri="{FF2B5EF4-FFF2-40B4-BE49-F238E27FC236}">
                        <a16:creationId xmlns:a16="http://schemas.microsoft.com/office/drawing/2014/main" id="{9A41E509-A2DD-4151-BA9B-A350FDE13155}"/>
                      </a:ext>
                    </a:extLst>
                  </p:cNvPr>
                  <p:cNvGrpSpPr>
                    <a:grpSpLocks noChangeAspect="1"/>
                  </p:cNvGrpSpPr>
                  <p:nvPr/>
                </p:nvGrpSpPr>
                <p:grpSpPr>
                  <a:xfrm>
                    <a:off x="8327185" y="8873425"/>
                    <a:ext cx="469906" cy="226718"/>
                    <a:chOff x="7878776" y="8673173"/>
                    <a:chExt cx="912358" cy="440189"/>
                  </a:xfrm>
                </p:grpSpPr>
                <p:sp>
                  <p:nvSpPr>
                    <p:cNvPr id="1587" name="Oval 1586">
                      <a:extLst>
                        <a:ext uri="{FF2B5EF4-FFF2-40B4-BE49-F238E27FC236}">
                          <a16:creationId xmlns:a16="http://schemas.microsoft.com/office/drawing/2014/main" id="{2705E825-CEDD-44D7-AE55-1EBF90FE2718}"/>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8" name="Cylinder 43">
                      <a:extLst>
                        <a:ext uri="{FF2B5EF4-FFF2-40B4-BE49-F238E27FC236}">
                          <a16:creationId xmlns:a16="http://schemas.microsoft.com/office/drawing/2014/main" id="{B732F99D-BC02-43C0-B396-93B5D21ACBF3}"/>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9" name="Oval 1588">
                      <a:extLst>
                        <a:ext uri="{FF2B5EF4-FFF2-40B4-BE49-F238E27FC236}">
                          <a16:creationId xmlns:a16="http://schemas.microsoft.com/office/drawing/2014/main" id="{07629219-6AB4-4E27-900E-7F19D36D8D2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81" name="Freeform: Shape 1580">
                    <a:extLst>
                      <a:ext uri="{FF2B5EF4-FFF2-40B4-BE49-F238E27FC236}">
                        <a16:creationId xmlns:a16="http://schemas.microsoft.com/office/drawing/2014/main" id="{CFFE105A-D72C-454D-8163-BDB92700CF08}"/>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2" name="Freeform: Shape 1581">
                    <a:extLst>
                      <a:ext uri="{FF2B5EF4-FFF2-40B4-BE49-F238E27FC236}">
                        <a16:creationId xmlns:a16="http://schemas.microsoft.com/office/drawing/2014/main" id="{C08D9FBD-E585-48BA-BC5B-DB2A19A18CBD}"/>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83" name="Group 1582">
                    <a:extLst>
                      <a:ext uri="{FF2B5EF4-FFF2-40B4-BE49-F238E27FC236}">
                        <a16:creationId xmlns:a16="http://schemas.microsoft.com/office/drawing/2014/main" id="{C05DE0F6-A270-4564-9A1B-4D5E8E9652B0}"/>
                      </a:ext>
                    </a:extLst>
                  </p:cNvPr>
                  <p:cNvGrpSpPr/>
                  <p:nvPr/>
                </p:nvGrpSpPr>
                <p:grpSpPr>
                  <a:xfrm>
                    <a:off x="8304029" y="8827694"/>
                    <a:ext cx="539196" cy="273586"/>
                    <a:chOff x="8146733" y="8358897"/>
                    <a:chExt cx="539196" cy="273586"/>
                  </a:xfrm>
                </p:grpSpPr>
                <p:sp>
                  <p:nvSpPr>
                    <p:cNvPr id="1585" name="Oval 45">
                      <a:extLst>
                        <a:ext uri="{FF2B5EF4-FFF2-40B4-BE49-F238E27FC236}">
                          <a16:creationId xmlns:a16="http://schemas.microsoft.com/office/drawing/2014/main" id="{D03405D2-D3EA-475C-9C85-407F438EA1BA}"/>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86" name="Freeform: Shape 1585">
                      <a:extLst>
                        <a:ext uri="{FF2B5EF4-FFF2-40B4-BE49-F238E27FC236}">
                          <a16:creationId xmlns:a16="http://schemas.microsoft.com/office/drawing/2014/main" id="{47646090-F89B-48FE-8C77-CD4C067333C5}"/>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84" name="Freeform: Shape 1583">
                    <a:extLst>
                      <a:ext uri="{FF2B5EF4-FFF2-40B4-BE49-F238E27FC236}">
                        <a16:creationId xmlns:a16="http://schemas.microsoft.com/office/drawing/2014/main" id="{2F3952D4-7557-4BD3-960C-DA894DB99463}"/>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5" name="Group 1524">
                  <a:extLst>
                    <a:ext uri="{FF2B5EF4-FFF2-40B4-BE49-F238E27FC236}">
                      <a16:creationId xmlns:a16="http://schemas.microsoft.com/office/drawing/2014/main" id="{D83F0E3E-6BDC-4405-87E8-640646C8C288}"/>
                    </a:ext>
                  </a:extLst>
                </p:cNvPr>
                <p:cNvGrpSpPr/>
                <p:nvPr/>
              </p:nvGrpSpPr>
              <p:grpSpPr>
                <a:xfrm>
                  <a:off x="10677828" y="7626411"/>
                  <a:ext cx="539196" cy="273586"/>
                  <a:chOff x="8304029" y="8827694"/>
                  <a:chExt cx="539196" cy="273586"/>
                </a:xfrm>
              </p:grpSpPr>
              <p:grpSp>
                <p:nvGrpSpPr>
                  <p:cNvPr id="1570" name="Group 1569">
                    <a:extLst>
                      <a:ext uri="{FF2B5EF4-FFF2-40B4-BE49-F238E27FC236}">
                        <a16:creationId xmlns:a16="http://schemas.microsoft.com/office/drawing/2014/main" id="{77B85378-658B-4752-A8D6-B0E9F6624D4D}"/>
                      </a:ext>
                    </a:extLst>
                  </p:cNvPr>
                  <p:cNvGrpSpPr>
                    <a:grpSpLocks noChangeAspect="1"/>
                  </p:cNvGrpSpPr>
                  <p:nvPr/>
                </p:nvGrpSpPr>
                <p:grpSpPr>
                  <a:xfrm>
                    <a:off x="8327185" y="8873425"/>
                    <a:ext cx="469906" cy="226718"/>
                    <a:chOff x="7878776" y="8673173"/>
                    <a:chExt cx="912358" cy="440189"/>
                  </a:xfrm>
                </p:grpSpPr>
                <p:sp>
                  <p:nvSpPr>
                    <p:cNvPr id="1577" name="Oval 1576">
                      <a:extLst>
                        <a:ext uri="{FF2B5EF4-FFF2-40B4-BE49-F238E27FC236}">
                          <a16:creationId xmlns:a16="http://schemas.microsoft.com/office/drawing/2014/main" id="{BDDAE983-8C5F-4B8C-984E-E467EBD1173B}"/>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8" name="Cylinder 43">
                      <a:extLst>
                        <a:ext uri="{FF2B5EF4-FFF2-40B4-BE49-F238E27FC236}">
                          <a16:creationId xmlns:a16="http://schemas.microsoft.com/office/drawing/2014/main" id="{2947F1A5-21BB-4BD0-B363-8B12803ECF91}"/>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9" name="Oval 1578">
                      <a:extLst>
                        <a:ext uri="{FF2B5EF4-FFF2-40B4-BE49-F238E27FC236}">
                          <a16:creationId xmlns:a16="http://schemas.microsoft.com/office/drawing/2014/main" id="{00F7AC88-D215-4158-ABB1-4FB8EC2A2F9A}"/>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71" name="Freeform: Shape 1570">
                    <a:extLst>
                      <a:ext uri="{FF2B5EF4-FFF2-40B4-BE49-F238E27FC236}">
                        <a16:creationId xmlns:a16="http://schemas.microsoft.com/office/drawing/2014/main" id="{48DC6D96-4066-4D13-9147-4CB97D31167B}"/>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2" name="Freeform: Shape 1571">
                    <a:extLst>
                      <a:ext uri="{FF2B5EF4-FFF2-40B4-BE49-F238E27FC236}">
                        <a16:creationId xmlns:a16="http://schemas.microsoft.com/office/drawing/2014/main" id="{C2CEC732-361C-4610-AD41-C5348BED22EF}"/>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73" name="Group 1572">
                    <a:extLst>
                      <a:ext uri="{FF2B5EF4-FFF2-40B4-BE49-F238E27FC236}">
                        <a16:creationId xmlns:a16="http://schemas.microsoft.com/office/drawing/2014/main" id="{F6808539-8E1C-4702-AE8C-1B6EA391939E}"/>
                      </a:ext>
                    </a:extLst>
                  </p:cNvPr>
                  <p:cNvGrpSpPr/>
                  <p:nvPr/>
                </p:nvGrpSpPr>
                <p:grpSpPr>
                  <a:xfrm>
                    <a:off x="8304029" y="8827694"/>
                    <a:ext cx="539196" cy="273586"/>
                    <a:chOff x="8146733" y="8358897"/>
                    <a:chExt cx="539196" cy="273586"/>
                  </a:xfrm>
                </p:grpSpPr>
                <p:sp>
                  <p:nvSpPr>
                    <p:cNvPr id="1575" name="Oval 45">
                      <a:extLst>
                        <a:ext uri="{FF2B5EF4-FFF2-40B4-BE49-F238E27FC236}">
                          <a16:creationId xmlns:a16="http://schemas.microsoft.com/office/drawing/2014/main" id="{F3100063-37D1-40F4-91C8-A76033C6AC2B}"/>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76" name="Freeform: Shape 1575">
                      <a:extLst>
                        <a:ext uri="{FF2B5EF4-FFF2-40B4-BE49-F238E27FC236}">
                          <a16:creationId xmlns:a16="http://schemas.microsoft.com/office/drawing/2014/main" id="{D03BE92F-DD99-4E34-B133-55E9D742FF6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74" name="Freeform: Shape 1573">
                    <a:extLst>
                      <a:ext uri="{FF2B5EF4-FFF2-40B4-BE49-F238E27FC236}">
                        <a16:creationId xmlns:a16="http://schemas.microsoft.com/office/drawing/2014/main" id="{B7355623-9DA1-43E3-B647-5BD2B30989F2}"/>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6" name="Group 1525">
                  <a:extLst>
                    <a:ext uri="{FF2B5EF4-FFF2-40B4-BE49-F238E27FC236}">
                      <a16:creationId xmlns:a16="http://schemas.microsoft.com/office/drawing/2014/main" id="{1F8C92FE-AA46-4815-831E-9F0EEBA70CA6}"/>
                    </a:ext>
                  </a:extLst>
                </p:cNvPr>
                <p:cNvGrpSpPr/>
                <p:nvPr/>
              </p:nvGrpSpPr>
              <p:grpSpPr>
                <a:xfrm>
                  <a:off x="9243539" y="7696084"/>
                  <a:ext cx="539196" cy="273586"/>
                  <a:chOff x="8304029" y="8827694"/>
                  <a:chExt cx="539196" cy="273586"/>
                </a:xfrm>
              </p:grpSpPr>
              <p:grpSp>
                <p:nvGrpSpPr>
                  <p:cNvPr id="1560" name="Group 1559">
                    <a:extLst>
                      <a:ext uri="{FF2B5EF4-FFF2-40B4-BE49-F238E27FC236}">
                        <a16:creationId xmlns:a16="http://schemas.microsoft.com/office/drawing/2014/main" id="{AC604EA5-A855-4D7B-B225-E664E0BF0173}"/>
                      </a:ext>
                    </a:extLst>
                  </p:cNvPr>
                  <p:cNvGrpSpPr>
                    <a:grpSpLocks noChangeAspect="1"/>
                  </p:cNvGrpSpPr>
                  <p:nvPr/>
                </p:nvGrpSpPr>
                <p:grpSpPr>
                  <a:xfrm>
                    <a:off x="8327185" y="8873425"/>
                    <a:ext cx="469906" cy="226718"/>
                    <a:chOff x="7878776" y="8673173"/>
                    <a:chExt cx="912358" cy="440189"/>
                  </a:xfrm>
                </p:grpSpPr>
                <p:sp>
                  <p:nvSpPr>
                    <p:cNvPr id="1567" name="Oval 1566">
                      <a:extLst>
                        <a:ext uri="{FF2B5EF4-FFF2-40B4-BE49-F238E27FC236}">
                          <a16:creationId xmlns:a16="http://schemas.microsoft.com/office/drawing/2014/main" id="{9A0D7254-05C3-40DA-9B83-2DB8232433A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8" name="Cylinder 43">
                      <a:extLst>
                        <a:ext uri="{FF2B5EF4-FFF2-40B4-BE49-F238E27FC236}">
                          <a16:creationId xmlns:a16="http://schemas.microsoft.com/office/drawing/2014/main" id="{CBCCC738-01E5-4C4D-9E75-7CE4C956DF4A}"/>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9" name="Oval 1568">
                      <a:extLst>
                        <a:ext uri="{FF2B5EF4-FFF2-40B4-BE49-F238E27FC236}">
                          <a16:creationId xmlns:a16="http://schemas.microsoft.com/office/drawing/2014/main" id="{F5F2D141-3FD5-48C7-976D-055E2F3F11D8}"/>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61" name="Freeform: Shape 1560">
                    <a:extLst>
                      <a:ext uri="{FF2B5EF4-FFF2-40B4-BE49-F238E27FC236}">
                        <a16:creationId xmlns:a16="http://schemas.microsoft.com/office/drawing/2014/main" id="{DD1E7AB8-8D33-42B9-B4B9-56C483E6E63D}"/>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2" name="Freeform: Shape 1561">
                    <a:extLst>
                      <a:ext uri="{FF2B5EF4-FFF2-40B4-BE49-F238E27FC236}">
                        <a16:creationId xmlns:a16="http://schemas.microsoft.com/office/drawing/2014/main" id="{07642B95-89E7-4B0B-937F-042CB694C0F8}"/>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63" name="Group 1562">
                    <a:extLst>
                      <a:ext uri="{FF2B5EF4-FFF2-40B4-BE49-F238E27FC236}">
                        <a16:creationId xmlns:a16="http://schemas.microsoft.com/office/drawing/2014/main" id="{3AA4F8C2-309B-4460-AA7C-790BFFDBAF0A}"/>
                      </a:ext>
                    </a:extLst>
                  </p:cNvPr>
                  <p:cNvGrpSpPr/>
                  <p:nvPr/>
                </p:nvGrpSpPr>
                <p:grpSpPr>
                  <a:xfrm>
                    <a:off x="8304029" y="8827694"/>
                    <a:ext cx="539196" cy="273586"/>
                    <a:chOff x="8146733" y="8358897"/>
                    <a:chExt cx="539196" cy="273586"/>
                  </a:xfrm>
                </p:grpSpPr>
                <p:sp>
                  <p:nvSpPr>
                    <p:cNvPr id="1565" name="Oval 45">
                      <a:extLst>
                        <a:ext uri="{FF2B5EF4-FFF2-40B4-BE49-F238E27FC236}">
                          <a16:creationId xmlns:a16="http://schemas.microsoft.com/office/drawing/2014/main" id="{FDE3D999-875E-4E1B-BDAB-64164E7C535F}"/>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66" name="Freeform: Shape 1565">
                      <a:extLst>
                        <a:ext uri="{FF2B5EF4-FFF2-40B4-BE49-F238E27FC236}">
                          <a16:creationId xmlns:a16="http://schemas.microsoft.com/office/drawing/2014/main" id="{D5C1ECC7-6F4D-43DB-A9D9-EEC90A4678DB}"/>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64" name="Freeform: Shape 1563">
                    <a:extLst>
                      <a:ext uri="{FF2B5EF4-FFF2-40B4-BE49-F238E27FC236}">
                        <a16:creationId xmlns:a16="http://schemas.microsoft.com/office/drawing/2014/main" id="{24AE7339-217E-42C0-9EA4-E3E7B4AA88DE}"/>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7" name="Group 1526">
                  <a:extLst>
                    <a:ext uri="{FF2B5EF4-FFF2-40B4-BE49-F238E27FC236}">
                      <a16:creationId xmlns:a16="http://schemas.microsoft.com/office/drawing/2014/main" id="{DADA7189-FD26-48CE-875C-C2C56CF74895}"/>
                    </a:ext>
                  </a:extLst>
                </p:cNvPr>
                <p:cNvGrpSpPr/>
                <p:nvPr/>
              </p:nvGrpSpPr>
              <p:grpSpPr>
                <a:xfrm>
                  <a:off x="10145225" y="7704011"/>
                  <a:ext cx="539196" cy="273586"/>
                  <a:chOff x="8304029" y="8827694"/>
                  <a:chExt cx="539196" cy="273586"/>
                </a:xfrm>
              </p:grpSpPr>
              <p:grpSp>
                <p:nvGrpSpPr>
                  <p:cNvPr id="1550" name="Group 1549">
                    <a:extLst>
                      <a:ext uri="{FF2B5EF4-FFF2-40B4-BE49-F238E27FC236}">
                        <a16:creationId xmlns:a16="http://schemas.microsoft.com/office/drawing/2014/main" id="{8757E185-E431-45E6-90F5-D361A80768D7}"/>
                      </a:ext>
                    </a:extLst>
                  </p:cNvPr>
                  <p:cNvGrpSpPr>
                    <a:grpSpLocks noChangeAspect="1"/>
                  </p:cNvGrpSpPr>
                  <p:nvPr/>
                </p:nvGrpSpPr>
                <p:grpSpPr>
                  <a:xfrm>
                    <a:off x="8327185" y="8873425"/>
                    <a:ext cx="469906" cy="226718"/>
                    <a:chOff x="7878776" y="8673173"/>
                    <a:chExt cx="912358" cy="440189"/>
                  </a:xfrm>
                </p:grpSpPr>
                <p:sp>
                  <p:nvSpPr>
                    <p:cNvPr id="1557" name="Oval 1556">
                      <a:extLst>
                        <a:ext uri="{FF2B5EF4-FFF2-40B4-BE49-F238E27FC236}">
                          <a16:creationId xmlns:a16="http://schemas.microsoft.com/office/drawing/2014/main" id="{321D1952-2D24-4FA0-8F69-E0503EFE5825}"/>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8" name="Cylinder 43">
                      <a:extLst>
                        <a:ext uri="{FF2B5EF4-FFF2-40B4-BE49-F238E27FC236}">
                          <a16:creationId xmlns:a16="http://schemas.microsoft.com/office/drawing/2014/main" id="{0BE61684-CAAB-4BCF-816B-6F2D2F11D54B}"/>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9" name="Oval 1558">
                      <a:extLst>
                        <a:ext uri="{FF2B5EF4-FFF2-40B4-BE49-F238E27FC236}">
                          <a16:creationId xmlns:a16="http://schemas.microsoft.com/office/drawing/2014/main" id="{ECBA1ADE-6708-4842-B816-F9A2B16FF5D9}"/>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51" name="Freeform: Shape 1550">
                    <a:extLst>
                      <a:ext uri="{FF2B5EF4-FFF2-40B4-BE49-F238E27FC236}">
                        <a16:creationId xmlns:a16="http://schemas.microsoft.com/office/drawing/2014/main" id="{F68E2924-54A8-4BD1-9FF7-651328E10B31}"/>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2" name="Freeform: Shape 1551">
                    <a:extLst>
                      <a:ext uri="{FF2B5EF4-FFF2-40B4-BE49-F238E27FC236}">
                        <a16:creationId xmlns:a16="http://schemas.microsoft.com/office/drawing/2014/main" id="{BC307BF4-E891-4653-83F0-F6F06F6A2F61}"/>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53" name="Group 1552">
                    <a:extLst>
                      <a:ext uri="{FF2B5EF4-FFF2-40B4-BE49-F238E27FC236}">
                        <a16:creationId xmlns:a16="http://schemas.microsoft.com/office/drawing/2014/main" id="{EB577DE2-4CBE-4D9E-A789-11B2593DE39C}"/>
                      </a:ext>
                    </a:extLst>
                  </p:cNvPr>
                  <p:cNvGrpSpPr/>
                  <p:nvPr/>
                </p:nvGrpSpPr>
                <p:grpSpPr>
                  <a:xfrm>
                    <a:off x="8304029" y="8827694"/>
                    <a:ext cx="539196" cy="273586"/>
                    <a:chOff x="8146733" y="8358897"/>
                    <a:chExt cx="539196" cy="273586"/>
                  </a:xfrm>
                </p:grpSpPr>
                <p:sp>
                  <p:nvSpPr>
                    <p:cNvPr id="1555" name="Oval 45">
                      <a:extLst>
                        <a:ext uri="{FF2B5EF4-FFF2-40B4-BE49-F238E27FC236}">
                          <a16:creationId xmlns:a16="http://schemas.microsoft.com/office/drawing/2014/main" id="{7C9AF4F8-C3B4-4B17-B70F-F5B4D23A8058}"/>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56" name="Freeform: Shape 1555">
                      <a:extLst>
                        <a:ext uri="{FF2B5EF4-FFF2-40B4-BE49-F238E27FC236}">
                          <a16:creationId xmlns:a16="http://schemas.microsoft.com/office/drawing/2014/main" id="{0151C4A6-AAAC-49BF-982A-AA18ACBD0D31}"/>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54" name="Freeform: Shape 1553">
                    <a:extLst>
                      <a:ext uri="{FF2B5EF4-FFF2-40B4-BE49-F238E27FC236}">
                        <a16:creationId xmlns:a16="http://schemas.microsoft.com/office/drawing/2014/main" id="{4C3EC9F0-AD2F-435F-A8B8-73664CDB4415}"/>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8" name="Group 1527">
                  <a:extLst>
                    <a:ext uri="{FF2B5EF4-FFF2-40B4-BE49-F238E27FC236}">
                      <a16:creationId xmlns:a16="http://schemas.microsoft.com/office/drawing/2014/main" id="{00D667E4-2392-47BF-A08B-069B736E1B44}"/>
                    </a:ext>
                  </a:extLst>
                </p:cNvPr>
                <p:cNvGrpSpPr/>
                <p:nvPr/>
              </p:nvGrpSpPr>
              <p:grpSpPr>
                <a:xfrm>
                  <a:off x="9694382" y="7715122"/>
                  <a:ext cx="539196" cy="273586"/>
                  <a:chOff x="8304029" y="8827694"/>
                  <a:chExt cx="539196" cy="273586"/>
                </a:xfrm>
              </p:grpSpPr>
              <p:grpSp>
                <p:nvGrpSpPr>
                  <p:cNvPr id="1540" name="Group 1539">
                    <a:extLst>
                      <a:ext uri="{FF2B5EF4-FFF2-40B4-BE49-F238E27FC236}">
                        <a16:creationId xmlns:a16="http://schemas.microsoft.com/office/drawing/2014/main" id="{FEAB4548-049E-48DA-AAFA-E078142B680E}"/>
                      </a:ext>
                    </a:extLst>
                  </p:cNvPr>
                  <p:cNvGrpSpPr>
                    <a:grpSpLocks noChangeAspect="1"/>
                  </p:cNvGrpSpPr>
                  <p:nvPr/>
                </p:nvGrpSpPr>
                <p:grpSpPr>
                  <a:xfrm>
                    <a:off x="8327185" y="8873425"/>
                    <a:ext cx="469906" cy="226718"/>
                    <a:chOff x="7878776" y="8673173"/>
                    <a:chExt cx="912358" cy="440189"/>
                  </a:xfrm>
                </p:grpSpPr>
                <p:sp>
                  <p:nvSpPr>
                    <p:cNvPr id="1547" name="Oval 1546">
                      <a:extLst>
                        <a:ext uri="{FF2B5EF4-FFF2-40B4-BE49-F238E27FC236}">
                          <a16:creationId xmlns:a16="http://schemas.microsoft.com/office/drawing/2014/main" id="{8C859FFC-7815-49C1-A446-5D865D14F212}"/>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8" name="Cylinder 43">
                      <a:extLst>
                        <a:ext uri="{FF2B5EF4-FFF2-40B4-BE49-F238E27FC236}">
                          <a16:creationId xmlns:a16="http://schemas.microsoft.com/office/drawing/2014/main" id="{E723FCBC-7250-4574-946D-32BA1FF8D2AE}"/>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9" name="Oval 1548">
                      <a:extLst>
                        <a:ext uri="{FF2B5EF4-FFF2-40B4-BE49-F238E27FC236}">
                          <a16:creationId xmlns:a16="http://schemas.microsoft.com/office/drawing/2014/main" id="{7085AFF1-C160-4B0A-858C-7B1582852994}"/>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41" name="Freeform: Shape 1540">
                    <a:extLst>
                      <a:ext uri="{FF2B5EF4-FFF2-40B4-BE49-F238E27FC236}">
                        <a16:creationId xmlns:a16="http://schemas.microsoft.com/office/drawing/2014/main" id="{401ACA16-624E-4005-A54D-286D7BD03E22}"/>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2" name="Freeform: Shape 1541">
                    <a:extLst>
                      <a:ext uri="{FF2B5EF4-FFF2-40B4-BE49-F238E27FC236}">
                        <a16:creationId xmlns:a16="http://schemas.microsoft.com/office/drawing/2014/main" id="{E3FD6604-EBDB-449A-A835-FAE86AE64BC6}"/>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43" name="Group 1542">
                    <a:extLst>
                      <a:ext uri="{FF2B5EF4-FFF2-40B4-BE49-F238E27FC236}">
                        <a16:creationId xmlns:a16="http://schemas.microsoft.com/office/drawing/2014/main" id="{0488B93B-A5E7-40DD-BD01-AC71E145B242}"/>
                      </a:ext>
                    </a:extLst>
                  </p:cNvPr>
                  <p:cNvGrpSpPr/>
                  <p:nvPr/>
                </p:nvGrpSpPr>
                <p:grpSpPr>
                  <a:xfrm>
                    <a:off x="8304029" y="8827694"/>
                    <a:ext cx="539196" cy="273586"/>
                    <a:chOff x="8146733" y="8358897"/>
                    <a:chExt cx="539196" cy="273586"/>
                  </a:xfrm>
                </p:grpSpPr>
                <p:sp>
                  <p:nvSpPr>
                    <p:cNvPr id="1545" name="Oval 45">
                      <a:extLst>
                        <a:ext uri="{FF2B5EF4-FFF2-40B4-BE49-F238E27FC236}">
                          <a16:creationId xmlns:a16="http://schemas.microsoft.com/office/drawing/2014/main" id="{6F54F86A-BDE4-4B23-8820-EBA6660C641C}"/>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46" name="Freeform: Shape 1545">
                      <a:extLst>
                        <a:ext uri="{FF2B5EF4-FFF2-40B4-BE49-F238E27FC236}">
                          <a16:creationId xmlns:a16="http://schemas.microsoft.com/office/drawing/2014/main" id="{2B67CF38-FEDE-47F8-AE57-A5678426334E}"/>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44" name="Freeform: Shape 1543">
                    <a:extLst>
                      <a:ext uri="{FF2B5EF4-FFF2-40B4-BE49-F238E27FC236}">
                        <a16:creationId xmlns:a16="http://schemas.microsoft.com/office/drawing/2014/main" id="{240AE3DE-A602-4765-B6A3-30EDAF3EEEED}"/>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1529" name="Group 1528">
                  <a:extLst>
                    <a:ext uri="{FF2B5EF4-FFF2-40B4-BE49-F238E27FC236}">
                      <a16:creationId xmlns:a16="http://schemas.microsoft.com/office/drawing/2014/main" id="{5B7B52B3-0AE4-4A7E-A898-083D2B3137F0}"/>
                    </a:ext>
                  </a:extLst>
                </p:cNvPr>
                <p:cNvGrpSpPr/>
                <p:nvPr/>
              </p:nvGrpSpPr>
              <p:grpSpPr>
                <a:xfrm>
                  <a:off x="10482818" y="7708039"/>
                  <a:ext cx="539196" cy="273586"/>
                  <a:chOff x="8304029" y="8827694"/>
                  <a:chExt cx="539196" cy="273586"/>
                </a:xfrm>
              </p:grpSpPr>
              <p:grpSp>
                <p:nvGrpSpPr>
                  <p:cNvPr id="1530" name="Group 1529">
                    <a:extLst>
                      <a:ext uri="{FF2B5EF4-FFF2-40B4-BE49-F238E27FC236}">
                        <a16:creationId xmlns:a16="http://schemas.microsoft.com/office/drawing/2014/main" id="{58964BBA-788B-49DC-8109-979BE5A12859}"/>
                      </a:ext>
                    </a:extLst>
                  </p:cNvPr>
                  <p:cNvGrpSpPr>
                    <a:grpSpLocks noChangeAspect="1"/>
                  </p:cNvGrpSpPr>
                  <p:nvPr/>
                </p:nvGrpSpPr>
                <p:grpSpPr>
                  <a:xfrm>
                    <a:off x="8327185" y="8873425"/>
                    <a:ext cx="469906" cy="226718"/>
                    <a:chOff x="7878776" y="8673173"/>
                    <a:chExt cx="912358" cy="440189"/>
                  </a:xfrm>
                </p:grpSpPr>
                <p:sp>
                  <p:nvSpPr>
                    <p:cNvPr id="1537" name="Oval 1536">
                      <a:extLst>
                        <a:ext uri="{FF2B5EF4-FFF2-40B4-BE49-F238E27FC236}">
                          <a16:creationId xmlns:a16="http://schemas.microsoft.com/office/drawing/2014/main" id="{AB1109E9-16A6-4BC7-90FD-96079002C60A}"/>
                        </a:ext>
                      </a:extLst>
                    </p:cNvPr>
                    <p:cNvSpPr/>
                    <p:nvPr/>
                  </p:nvSpPr>
                  <p:spPr>
                    <a:xfrm>
                      <a:off x="7885694" y="8836224"/>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8" name="Cylinder 43">
                      <a:extLst>
                        <a:ext uri="{FF2B5EF4-FFF2-40B4-BE49-F238E27FC236}">
                          <a16:creationId xmlns:a16="http://schemas.microsoft.com/office/drawing/2014/main" id="{C677924E-CCDF-4625-BD56-C72E9B2EB880}"/>
                        </a:ext>
                      </a:extLst>
                    </p:cNvPr>
                    <p:cNvSpPr/>
                    <p:nvPr/>
                  </p:nvSpPr>
                  <p:spPr>
                    <a:xfrm>
                      <a:off x="7918501" y="8786714"/>
                      <a:ext cx="819824" cy="235534"/>
                    </a:xfrm>
                    <a:custGeom>
                      <a:avLst/>
                      <a:gdLst>
                        <a:gd name="connsiteX0" fmla="*/ 0 w 419072"/>
                        <a:gd name="connsiteY0" fmla="*/ 30326 h 121305"/>
                        <a:gd name="connsiteX1" fmla="*/ 209536 w 419072"/>
                        <a:gd name="connsiteY1" fmla="*/ 60652 h 121305"/>
                        <a:gd name="connsiteX2" fmla="*/ 419072 w 419072"/>
                        <a:gd name="connsiteY2" fmla="*/ 30326 h 121305"/>
                        <a:gd name="connsiteX3" fmla="*/ 419072 w 419072"/>
                        <a:gd name="connsiteY3" fmla="*/ 90979 h 121305"/>
                        <a:gd name="connsiteX4" fmla="*/ 209536 w 419072"/>
                        <a:gd name="connsiteY4" fmla="*/ 121305 h 121305"/>
                        <a:gd name="connsiteX5" fmla="*/ 0 w 419072"/>
                        <a:gd name="connsiteY5" fmla="*/ 90979 h 121305"/>
                        <a:gd name="connsiteX6" fmla="*/ 0 w 419072"/>
                        <a:gd name="connsiteY6" fmla="*/ 30326 h 121305"/>
                        <a:gd name="connsiteX0" fmla="*/ 0 w 419072"/>
                        <a:gd name="connsiteY0" fmla="*/ 30326 h 121305"/>
                        <a:gd name="connsiteX1" fmla="*/ 209536 w 419072"/>
                        <a:gd name="connsiteY1" fmla="*/ 0 h 121305"/>
                        <a:gd name="connsiteX2" fmla="*/ 419072 w 419072"/>
                        <a:gd name="connsiteY2" fmla="*/ 30326 h 121305"/>
                        <a:gd name="connsiteX3" fmla="*/ 209536 w 419072"/>
                        <a:gd name="connsiteY3" fmla="*/ 60652 h 121305"/>
                        <a:gd name="connsiteX4" fmla="*/ 0 w 419072"/>
                        <a:gd name="connsiteY4" fmla="*/ 30326 h 121305"/>
                        <a:gd name="connsiteX0" fmla="*/ 419072 w 419072"/>
                        <a:gd name="connsiteY0" fmla="*/ 30326 h 121305"/>
                        <a:gd name="connsiteX1" fmla="*/ 209536 w 419072"/>
                        <a:gd name="connsiteY1" fmla="*/ 60652 h 121305"/>
                        <a:gd name="connsiteX2" fmla="*/ 0 w 419072"/>
                        <a:gd name="connsiteY2" fmla="*/ 30326 h 121305"/>
                        <a:gd name="connsiteX3" fmla="*/ 209536 w 419072"/>
                        <a:gd name="connsiteY3" fmla="*/ 0 h 121305"/>
                        <a:gd name="connsiteX4" fmla="*/ 419072 w 419072"/>
                        <a:gd name="connsiteY4" fmla="*/ 30326 h 121305"/>
                        <a:gd name="connsiteX5" fmla="*/ 419072 w 419072"/>
                        <a:gd name="connsiteY5" fmla="*/ 90979 h 121305"/>
                        <a:gd name="connsiteX6" fmla="*/ 209536 w 419072"/>
                        <a:gd name="connsiteY6" fmla="*/ 121305 h 121305"/>
                        <a:gd name="connsiteX7" fmla="*/ 0 w 419072"/>
                        <a:gd name="connsiteY7" fmla="*/ 90979 h 121305"/>
                        <a:gd name="connsiteX8" fmla="*/ 0 w 419072"/>
                        <a:gd name="connsiteY8" fmla="*/ 30326 h 121305"/>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9097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589"/>
                        <a:gd name="connsiteX1" fmla="*/ 212711 w 422247"/>
                        <a:gd name="connsiteY1" fmla="*/ 60652 h 121589"/>
                        <a:gd name="connsiteX2" fmla="*/ 422247 w 422247"/>
                        <a:gd name="connsiteY2" fmla="*/ 30326 h 121589"/>
                        <a:gd name="connsiteX3" fmla="*/ 422247 w 422247"/>
                        <a:gd name="connsiteY3" fmla="*/ 90979 h 121589"/>
                        <a:gd name="connsiteX4" fmla="*/ 212711 w 422247"/>
                        <a:gd name="connsiteY4" fmla="*/ 121305 h 121589"/>
                        <a:gd name="connsiteX5" fmla="*/ 3175 w 422247"/>
                        <a:gd name="connsiteY5" fmla="*/ 71929 h 121589"/>
                        <a:gd name="connsiteX6" fmla="*/ 3175 w 422247"/>
                        <a:gd name="connsiteY6" fmla="*/ 30326 h 121589"/>
                        <a:gd name="connsiteX0" fmla="*/ 3175 w 422247"/>
                        <a:gd name="connsiteY0" fmla="*/ 30326 h 121589"/>
                        <a:gd name="connsiteX1" fmla="*/ 212711 w 422247"/>
                        <a:gd name="connsiteY1" fmla="*/ 0 h 121589"/>
                        <a:gd name="connsiteX2" fmla="*/ 422247 w 422247"/>
                        <a:gd name="connsiteY2" fmla="*/ 30326 h 121589"/>
                        <a:gd name="connsiteX3" fmla="*/ 212711 w 422247"/>
                        <a:gd name="connsiteY3" fmla="*/ 60652 h 121589"/>
                        <a:gd name="connsiteX4" fmla="*/ 3175 w 422247"/>
                        <a:gd name="connsiteY4" fmla="*/ 30326 h 121589"/>
                        <a:gd name="connsiteX0" fmla="*/ 422247 w 422247"/>
                        <a:gd name="connsiteY0" fmla="*/ 30326 h 121589"/>
                        <a:gd name="connsiteX1" fmla="*/ 212711 w 422247"/>
                        <a:gd name="connsiteY1" fmla="*/ 60652 h 121589"/>
                        <a:gd name="connsiteX2" fmla="*/ 3175 w 422247"/>
                        <a:gd name="connsiteY2" fmla="*/ 30326 h 121589"/>
                        <a:gd name="connsiteX3" fmla="*/ 212711 w 422247"/>
                        <a:gd name="connsiteY3" fmla="*/ 0 h 121589"/>
                        <a:gd name="connsiteX4" fmla="*/ 422247 w 422247"/>
                        <a:gd name="connsiteY4" fmla="*/ 30326 h 121589"/>
                        <a:gd name="connsiteX5" fmla="*/ 422247 w 422247"/>
                        <a:gd name="connsiteY5" fmla="*/ 90979 h 121589"/>
                        <a:gd name="connsiteX6" fmla="*/ 212711 w 422247"/>
                        <a:gd name="connsiteY6" fmla="*/ 121305 h 121589"/>
                        <a:gd name="connsiteX7" fmla="*/ 0 w 422247"/>
                        <a:gd name="connsiteY7" fmla="*/ 75104 h 121589"/>
                        <a:gd name="connsiteX8" fmla="*/ 3175 w 422247"/>
                        <a:gd name="connsiteY8" fmla="*/ 30326 h 121589"/>
                        <a:gd name="connsiteX0" fmla="*/ 3175 w 422247"/>
                        <a:gd name="connsiteY0" fmla="*/ 30326 h 121311"/>
                        <a:gd name="connsiteX1" fmla="*/ 212711 w 422247"/>
                        <a:gd name="connsiteY1" fmla="*/ 60652 h 121311"/>
                        <a:gd name="connsiteX2" fmla="*/ 422247 w 422247"/>
                        <a:gd name="connsiteY2" fmla="*/ 30326 h 121311"/>
                        <a:gd name="connsiteX3" fmla="*/ 422247 w 422247"/>
                        <a:gd name="connsiteY3" fmla="*/ 90979 h 121311"/>
                        <a:gd name="connsiteX4" fmla="*/ 212711 w 422247"/>
                        <a:gd name="connsiteY4" fmla="*/ 121305 h 121311"/>
                        <a:gd name="connsiteX5" fmla="*/ 3175 w 422247"/>
                        <a:gd name="connsiteY5" fmla="*/ 71929 h 121311"/>
                        <a:gd name="connsiteX6" fmla="*/ 3175 w 422247"/>
                        <a:gd name="connsiteY6" fmla="*/ 30326 h 121311"/>
                        <a:gd name="connsiteX0" fmla="*/ 3175 w 422247"/>
                        <a:gd name="connsiteY0" fmla="*/ 30326 h 121311"/>
                        <a:gd name="connsiteX1" fmla="*/ 212711 w 422247"/>
                        <a:gd name="connsiteY1" fmla="*/ 0 h 121311"/>
                        <a:gd name="connsiteX2" fmla="*/ 422247 w 422247"/>
                        <a:gd name="connsiteY2" fmla="*/ 30326 h 121311"/>
                        <a:gd name="connsiteX3" fmla="*/ 212711 w 422247"/>
                        <a:gd name="connsiteY3" fmla="*/ 60652 h 121311"/>
                        <a:gd name="connsiteX4" fmla="*/ 3175 w 422247"/>
                        <a:gd name="connsiteY4" fmla="*/ 30326 h 121311"/>
                        <a:gd name="connsiteX0" fmla="*/ 422247 w 422247"/>
                        <a:gd name="connsiteY0" fmla="*/ 30326 h 121311"/>
                        <a:gd name="connsiteX1" fmla="*/ 212711 w 422247"/>
                        <a:gd name="connsiteY1" fmla="*/ 60652 h 121311"/>
                        <a:gd name="connsiteX2" fmla="*/ 3175 w 422247"/>
                        <a:gd name="connsiteY2" fmla="*/ 30326 h 121311"/>
                        <a:gd name="connsiteX3" fmla="*/ 212711 w 422247"/>
                        <a:gd name="connsiteY3" fmla="*/ 0 h 121311"/>
                        <a:gd name="connsiteX4" fmla="*/ 422247 w 422247"/>
                        <a:gd name="connsiteY4" fmla="*/ 30326 h 121311"/>
                        <a:gd name="connsiteX5" fmla="*/ 422247 w 422247"/>
                        <a:gd name="connsiteY5" fmla="*/ 71929 h 121311"/>
                        <a:gd name="connsiteX6" fmla="*/ 212711 w 422247"/>
                        <a:gd name="connsiteY6" fmla="*/ 121305 h 121311"/>
                        <a:gd name="connsiteX7" fmla="*/ 0 w 422247"/>
                        <a:gd name="connsiteY7" fmla="*/ 75104 h 121311"/>
                        <a:gd name="connsiteX8" fmla="*/ 3175 w 422247"/>
                        <a:gd name="connsiteY8" fmla="*/ 30326 h 1213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2247" h="121311" stroke="0" extrusionOk="0">
                          <a:moveTo>
                            <a:pt x="3175" y="30326"/>
                          </a:moveTo>
                          <a:cubicBezTo>
                            <a:pt x="3175" y="47075"/>
                            <a:pt x="96987" y="60652"/>
                            <a:pt x="212711" y="60652"/>
                          </a:cubicBezTo>
                          <a:cubicBezTo>
                            <a:pt x="328435" y="60652"/>
                            <a:pt x="422247" y="47075"/>
                            <a:pt x="422247" y="30326"/>
                          </a:cubicBezTo>
                          <a:lnTo>
                            <a:pt x="422247" y="90979"/>
                          </a:lnTo>
                          <a:cubicBezTo>
                            <a:pt x="422247" y="107728"/>
                            <a:pt x="328435" y="121305"/>
                            <a:pt x="212711" y="121305"/>
                          </a:cubicBezTo>
                          <a:cubicBezTo>
                            <a:pt x="96987" y="121305"/>
                            <a:pt x="3175" y="88678"/>
                            <a:pt x="3175" y="71929"/>
                          </a:cubicBezTo>
                          <a:lnTo>
                            <a:pt x="3175" y="30326"/>
                          </a:lnTo>
                          <a:close/>
                        </a:path>
                        <a:path w="422247" h="121311" fill="lighten" stroke="0" extrusionOk="0">
                          <a:moveTo>
                            <a:pt x="3175" y="30326"/>
                          </a:moveTo>
                          <a:cubicBezTo>
                            <a:pt x="3175" y="13577"/>
                            <a:pt x="96987" y="0"/>
                            <a:pt x="212711" y="0"/>
                          </a:cubicBezTo>
                          <a:cubicBezTo>
                            <a:pt x="328435" y="0"/>
                            <a:pt x="422247" y="13577"/>
                            <a:pt x="422247" y="30326"/>
                          </a:cubicBezTo>
                          <a:cubicBezTo>
                            <a:pt x="422247" y="47075"/>
                            <a:pt x="328435" y="60652"/>
                            <a:pt x="212711" y="60652"/>
                          </a:cubicBezTo>
                          <a:cubicBezTo>
                            <a:pt x="96987" y="60652"/>
                            <a:pt x="3175" y="47075"/>
                            <a:pt x="3175" y="30326"/>
                          </a:cubicBezTo>
                          <a:close/>
                        </a:path>
                        <a:path w="422247" h="121311" fill="none" extrusionOk="0">
                          <a:moveTo>
                            <a:pt x="422247" y="30326"/>
                          </a:moveTo>
                          <a:cubicBezTo>
                            <a:pt x="422247" y="47075"/>
                            <a:pt x="328435" y="60652"/>
                            <a:pt x="212711" y="60652"/>
                          </a:cubicBezTo>
                          <a:cubicBezTo>
                            <a:pt x="96987" y="60652"/>
                            <a:pt x="3175" y="47075"/>
                            <a:pt x="3175" y="30326"/>
                          </a:cubicBezTo>
                          <a:cubicBezTo>
                            <a:pt x="3175" y="13577"/>
                            <a:pt x="96987" y="0"/>
                            <a:pt x="212711" y="0"/>
                          </a:cubicBezTo>
                          <a:cubicBezTo>
                            <a:pt x="328435" y="0"/>
                            <a:pt x="422247" y="13577"/>
                            <a:pt x="422247" y="30326"/>
                          </a:cubicBezTo>
                          <a:lnTo>
                            <a:pt x="422247" y="71929"/>
                          </a:lnTo>
                          <a:cubicBezTo>
                            <a:pt x="422247" y="88678"/>
                            <a:pt x="283085" y="120776"/>
                            <a:pt x="212711" y="121305"/>
                          </a:cubicBezTo>
                          <a:cubicBezTo>
                            <a:pt x="142337" y="121834"/>
                            <a:pt x="0" y="91853"/>
                            <a:pt x="0" y="75104"/>
                          </a:cubicBezTo>
                          <a:cubicBezTo>
                            <a:pt x="0" y="54886"/>
                            <a:pt x="3175" y="50544"/>
                            <a:pt x="3175" y="30326"/>
                          </a:cubicBezTo>
                        </a:path>
                      </a:pathLst>
                    </a:custGeom>
                    <a:solidFill>
                      <a:srgbClr val="7B585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9" name="Oval 1538">
                      <a:extLst>
                        <a:ext uri="{FF2B5EF4-FFF2-40B4-BE49-F238E27FC236}">
                          <a16:creationId xmlns:a16="http://schemas.microsoft.com/office/drawing/2014/main" id="{51049D89-12C0-4043-A9DE-6ACA30AFBF63}"/>
                        </a:ext>
                      </a:extLst>
                    </p:cNvPr>
                    <p:cNvSpPr/>
                    <p:nvPr/>
                  </p:nvSpPr>
                  <p:spPr>
                    <a:xfrm>
                      <a:off x="7878776" y="8673173"/>
                      <a:ext cx="905440" cy="277138"/>
                    </a:xfrm>
                    <a:prstGeom prst="ellipse">
                      <a:avLst/>
                    </a:prstGeom>
                    <a:solidFill>
                      <a:srgbClr val="FFCC9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31" name="Freeform: Shape 1530">
                    <a:extLst>
                      <a:ext uri="{FF2B5EF4-FFF2-40B4-BE49-F238E27FC236}">
                        <a16:creationId xmlns:a16="http://schemas.microsoft.com/office/drawing/2014/main" id="{FA6721B4-F3FD-46D0-A22C-DC56DEEDD803}"/>
                      </a:ext>
                    </a:extLst>
                  </p:cNvPr>
                  <p:cNvSpPr/>
                  <p:nvPr/>
                </p:nvSpPr>
                <p:spPr>
                  <a:xfrm>
                    <a:off x="8329416" y="9014458"/>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2" name="Freeform: Shape 1531">
                    <a:extLst>
                      <a:ext uri="{FF2B5EF4-FFF2-40B4-BE49-F238E27FC236}">
                        <a16:creationId xmlns:a16="http://schemas.microsoft.com/office/drawing/2014/main" id="{2447B627-FCBF-4B85-952B-59591FF5BEAC}"/>
                      </a:ext>
                    </a:extLst>
                  </p:cNvPr>
                  <p:cNvSpPr/>
                  <p:nvPr/>
                </p:nvSpPr>
                <p:spPr>
                  <a:xfrm flipH="1">
                    <a:off x="8365545" y="8925925"/>
                    <a:ext cx="41616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2">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1533" name="Group 1532">
                    <a:extLst>
                      <a:ext uri="{FF2B5EF4-FFF2-40B4-BE49-F238E27FC236}">
                        <a16:creationId xmlns:a16="http://schemas.microsoft.com/office/drawing/2014/main" id="{69D5FB88-B072-4FA6-B01E-C5F396B35361}"/>
                      </a:ext>
                    </a:extLst>
                  </p:cNvPr>
                  <p:cNvGrpSpPr/>
                  <p:nvPr/>
                </p:nvGrpSpPr>
                <p:grpSpPr>
                  <a:xfrm>
                    <a:off x="8304029" y="8827694"/>
                    <a:ext cx="539196" cy="273586"/>
                    <a:chOff x="8146733" y="8358897"/>
                    <a:chExt cx="539196" cy="273586"/>
                  </a:xfrm>
                </p:grpSpPr>
                <p:sp>
                  <p:nvSpPr>
                    <p:cNvPr id="1535" name="Oval 45">
                      <a:extLst>
                        <a:ext uri="{FF2B5EF4-FFF2-40B4-BE49-F238E27FC236}">
                          <a16:creationId xmlns:a16="http://schemas.microsoft.com/office/drawing/2014/main" id="{C797814C-785F-4226-8C55-755480019EE2}"/>
                        </a:ext>
                      </a:extLst>
                    </p:cNvPr>
                    <p:cNvSpPr/>
                    <p:nvPr/>
                  </p:nvSpPr>
                  <p:spPr>
                    <a:xfrm>
                      <a:off x="8146733" y="8358897"/>
                      <a:ext cx="539196" cy="273586"/>
                    </a:xfrm>
                    <a:custGeom>
                      <a:avLst/>
                      <a:gdLst>
                        <a:gd name="connsiteX0" fmla="*/ 0 w 531877"/>
                        <a:gd name="connsiteY0" fmla="*/ 136732 h 273463"/>
                        <a:gd name="connsiteX1" fmla="*/ 265939 w 531877"/>
                        <a:gd name="connsiteY1" fmla="*/ 0 h 273463"/>
                        <a:gd name="connsiteX2" fmla="*/ 531878 w 531877"/>
                        <a:gd name="connsiteY2" fmla="*/ 136732 h 273463"/>
                        <a:gd name="connsiteX3" fmla="*/ 265939 w 531877"/>
                        <a:gd name="connsiteY3" fmla="*/ 273464 h 273463"/>
                        <a:gd name="connsiteX4" fmla="*/ 0 w 531877"/>
                        <a:gd name="connsiteY4" fmla="*/ 136732 h 273463"/>
                        <a:gd name="connsiteX0" fmla="*/ 2495 w 534373"/>
                        <a:gd name="connsiteY0" fmla="*/ 143779 h 280511"/>
                        <a:gd name="connsiteX1" fmla="*/ 142623 w 534373"/>
                        <a:gd name="connsiteY1" fmla="*/ 32631 h 280511"/>
                        <a:gd name="connsiteX2" fmla="*/ 268434 w 534373"/>
                        <a:gd name="connsiteY2" fmla="*/ 7047 h 280511"/>
                        <a:gd name="connsiteX3" fmla="*/ 534373 w 534373"/>
                        <a:gd name="connsiteY3" fmla="*/ 143779 h 280511"/>
                        <a:gd name="connsiteX4" fmla="*/ 268434 w 534373"/>
                        <a:gd name="connsiteY4" fmla="*/ 280511 h 280511"/>
                        <a:gd name="connsiteX5" fmla="*/ 2495 w 534373"/>
                        <a:gd name="connsiteY5" fmla="*/ 143779 h 280511"/>
                        <a:gd name="connsiteX0" fmla="*/ 2495 w 534373"/>
                        <a:gd name="connsiteY0" fmla="*/ 141088 h 277820"/>
                        <a:gd name="connsiteX1" fmla="*/ 142623 w 534373"/>
                        <a:gd name="connsiteY1" fmla="*/ 29940 h 277820"/>
                        <a:gd name="connsiteX2" fmla="*/ 268434 w 534373"/>
                        <a:gd name="connsiteY2" fmla="*/ 4356 h 277820"/>
                        <a:gd name="connsiteX3" fmla="*/ 534373 w 534373"/>
                        <a:gd name="connsiteY3" fmla="*/ 141088 h 277820"/>
                        <a:gd name="connsiteX4" fmla="*/ 268434 w 534373"/>
                        <a:gd name="connsiteY4" fmla="*/ 277820 h 277820"/>
                        <a:gd name="connsiteX5" fmla="*/ 2495 w 534373"/>
                        <a:gd name="connsiteY5" fmla="*/ 141088 h 277820"/>
                        <a:gd name="connsiteX0" fmla="*/ 2495 w 537256"/>
                        <a:gd name="connsiteY0" fmla="*/ 136959 h 273691"/>
                        <a:gd name="connsiteX1" fmla="*/ 142623 w 537256"/>
                        <a:gd name="connsiteY1" fmla="*/ 25811 h 273691"/>
                        <a:gd name="connsiteX2" fmla="*/ 268434 w 537256"/>
                        <a:gd name="connsiteY2" fmla="*/ 227 h 273691"/>
                        <a:gd name="connsiteX3" fmla="*/ 444248 w 537256"/>
                        <a:gd name="connsiteY3" fmla="*/ 44860 h 273691"/>
                        <a:gd name="connsiteX4" fmla="*/ 534373 w 537256"/>
                        <a:gd name="connsiteY4" fmla="*/ 136959 h 273691"/>
                        <a:gd name="connsiteX5" fmla="*/ 268434 w 537256"/>
                        <a:gd name="connsiteY5" fmla="*/ 273691 h 273691"/>
                        <a:gd name="connsiteX6" fmla="*/ 2495 w 537256"/>
                        <a:gd name="connsiteY6" fmla="*/ 136959 h 273691"/>
                        <a:gd name="connsiteX0" fmla="*/ 2141 w 536902"/>
                        <a:gd name="connsiteY0" fmla="*/ 136959 h 279322"/>
                        <a:gd name="connsiteX1" fmla="*/ 142269 w 536902"/>
                        <a:gd name="connsiteY1" fmla="*/ 25811 h 279322"/>
                        <a:gd name="connsiteX2" fmla="*/ 268080 w 536902"/>
                        <a:gd name="connsiteY2" fmla="*/ 227 h 279322"/>
                        <a:gd name="connsiteX3" fmla="*/ 443894 w 536902"/>
                        <a:gd name="connsiteY3" fmla="*/ 44860 h 279322"/>
                        <a:gd name="connsiteX4" fmla="*/ 534019 w 536902"/>
                        <a:gd name="connsiteY4" fmla="*/ 136959 h 279322"/>
                        <a:gd name="connsiteX5" fmla="*/ 268080 w 536902"/>
                        <a:gd name="connsiteY5" fmla="*/ 273691 h 279322"/>
                        <a:gd name="connsiteX6" fmla="*/ 72418 w 536902"/>
                        <a:gd name="connsiteY6" fmla="*/ 241710 h 279322"/>
                        <a:gd name="connsiteX7" fmla="*/ 2141 w 536902"/>
                        <a:gd name="connsiteY7" fmla="*/ 136959 h 279322"/>
                        <a:gd name="connsiteX0" fmla="*/ 2141 w 534122"/>
                        <a:gd name="connsiteY0" fmla="*/ 136959 h 273711"/>
                        <a:gd name="connsiteX1" fmla="*/ 142269 w 534122"/>
                        <a:gd name="connsiteY1" fmla="*/ 25811 h 273711"/>
                        <a:gd name="connsiteX2" fmla="*/ 268080 w 534122"/>
                        <a:gd name="connsiteY2" fmla="*/ 227 h 273711"/>
                        <a:gd name="connsiteX3" fmla="*/ 443894 w 534122"/>
                        <a:gd name="connsiteY3" fmla="*/ 44860 h 273711"/>
                        <a:gd name="connsiteX4" fmla="*/ 534019 w 534122"/>
                        <a:gd name="connsiteY4" fmla="*/ 136959 h 273711"/>
                        <a:gd name="connsiteX5" fmla="*/ 453418 w 534122"/>
                        <a:gd name="connsiteY5" fmla="*/ 238534 h 273711"/>
                        <a:gd name="connsiteX6" fmla="*/ 268080 w 534122"/>
                        <a:gd name="connsiteY6" fmla="*/ 273691 h 273711"/>
                        <a:gd name="connsiteX7" fmla="*/ 72418 w 534122"/>
                        <a:gd name="connsiteY7" fmla="*/ 241710 h 273711"/>
                        <a:gd name="connsiteX8" fmla="*/ 2141 w 534122"/>
                        <a:gd name="connsiteY8" fmla="*/ 136959 h 273711"/>
                        <a:gd name="connsiteX0" fmla="*/ 0 w 531981"/>
                        <a:gd name="connsiteY0" fmla="*/ 136959 h 273711"/>
                        <a:gd name="connsiteX1" fmla="*/ 70277 w 531981"/>
                        <a:gd name="connsiteY1" fmla="*/ 41685 h 273711"/>
                        <a:gd name="connsiteX2" fmla="*/ 140128 w 531981"/>
                        <a:gd name="connsiteY2" fmla="*/ 25811 h 273711"/>
                        <a:gd name="connsiteX3" fmla="*/ 265939 w 531981"/>
                        <a:gd name="connsiteY3" fmla="*/ 227 h 273711"/>
                        <a:gd name="connsiteX4" fmla="*/ 441753 w 531981"/>
                        <a:gd name="connsiteY4" fmla="*/ 44860 h 273711"/>
                        <a:gd name="connsiteX5" fmla="*/ 531878 w 531981"/>
                        <a:gd name="connsiteY5" fmla="*/ 136959 h 273711"/>
                        <a:gd name="connsiteX6" fmla="*/ 451277 w 531981"/>
                        <a:gd name="connsiteY6" fmla="*/ 238534 h 273711"/>
                        <a:gd name="connsiteX7" fmla="*/ 265939 w 531981"/>
                        <a:gd name="connsiteY7" fmla="*/ 273691 h 273711"/>
                        <a:gd name="connsiteX8" fmla="*/ 70277 w 531981"/>
                        <a:gd name="connsiteY8" fmla="*/ 241710 h 273711"/>
                        <a:gd name="connsiteX9" fmla="*/ 0 w 531981"/>
                        <a:gd name="connsiteY9" fmla="*/ 136959 h 273711"/>
                        <a:gd name="connsiteX0" fmla="*/ 225 w 532206"/>
                        <a:gd name="connsiteY0" fmla="*/ 136959 h 273711"/>
                        <a:gd name="connsiteX1" fmla="*/ 51452 w 532206"/>
                        <a:gd name="connsiteY1" fmla="*/ 41685 h 273711"/>
                        <a:gd name="connsiteX2" fmla="*/ 140353 w 532206"/>
                        <a:gd name="connsiteY2" fmla="*/ 25811 h 273711"/>
                        <a:gd name="connsiteX3" fmla="*/ 266164 w 532206"/>
                        <a:gd name="connsiteY3" fmla="*/ 227 h 273711"/>
                        <a:gd name="connsiteX4" fmla="*/ 441978 w 532206"/>
                        <a:gd name="connsiteY4" fmla="*/ 44860 h 273711"/>
                        <a:gd name="connsiteX5" fmla="*/ 532103 w 532206"/>
                        <a:gd name="connsiteY5" fmla="*/ 136959 h 273711"/>
                        <a:gd name="connsiteX6" fmla="*/ 451502 w 532206"/>
                        <a:gd name="connsiteY6" fmla="*/ 238534 h 273711"/>
                        <a:gd name="connsiteX7" fmla="*/ 266164 w 532206"/>
                        <a:gd name="connsiteY7" fmla="*/ 273691 h 273711"/>
                        <a:gd name="connsiteX8" fmla="*/ 70502 w 532206"/>
                        <a:gd name="connsiteY8" fmla="*/ 241710 h 273711"/>
                        <a:gd name="connsiteX9" fmla="*/ 225 w 532206"/>
                        <a:gd name="connsiteY9" fmla="*/ 136959 h 273711"/>
                        <a:gd name="connsiteX0" fmla="*/ 225 w 532183"/>
                        <a:gd name="connsiteY0" fmla="*/ 136794 h 273546"/>
                        <a:gd name="connsiteX1" fmla="*/ 51452 w 532183"/>
                        <a:gd name="connsiteY1" fmla="*/ 41520 h 273546"/>
                        <a:gd name="connsiteX2" fmla="*/ 140353 w 532183"/>
                        <a:gd name="connsiteY2" fmla="*/ 25646 h 273546"/>
                        <a:gd name="connsiteX3" fmla="*/ 266164 w 532183"/>
                        <a:gd name="connsiteY3" fmla="*/ 62 h 273546"/>
                        <a:gd name="connsiteX4" fmla="*/ 378477 w 532183"/>
                        <a:gd name="connsiteY4" fmla="*/ 19295 h 273546"/>
                        <a:gd name="connsiteX5" fmla="*/ 441978 w 532183"/>
                        <a:gd name="connsiteY5" fmla="*/ 44695 h 273546"/>
                        <a:gd name="connsiteX6" fmla="*/ 532103 w 532183"/>
                        <a:gd name="connsiteY6" fmla="*/ 136794 h 273546"/>
                        <a:gd name="connsiteX7" fmla="*/ 451502 w 532183"/>
                        <a:gd name="connsiteY7" fmla="*/ 238369 h 273546"/>
                        <a:gd name="connsiteX8" fmla="*/ 266164 w 532183"/>
                        <a:gd name="connsiteY8" fmla="*/ 273526 h 273546"/>
                        <a:gd name="connsiteX9" fmla="*/ 70502 w 532183"/>
                        <a:gd name="connsiteY9" fmla="*/ 241545 h 273546"/>
                        <a:gd name="connsiteX10" fmla="*/ 225 w 532183"/>
                        <a:gd name="connsiteY10" fmla="*/ 136794 h 273546"/>
                        <a:gd name="connsiteX0" fmla="*/ 225 w 536322"/>
                        <a:gd name="connsiteY0" fmla="*/ 136794 h 273546"/>
                        <a:gd name="connsiteX1" fmla="*/ 51452 w 536322"/>
                        <a:gd name="connsiteY1" fmla="*/ 41520 h 273546"/>
                        <a:gd name="connsiteX2" fmla="*/ 140353 w 536322"/>
                        <a:gd name="connsiteY2" fmla="*/ 25646 h 273546"/>
                        <a:gd name="connsiteX3" fmla="*/ 266164 w 536322"/>
                        <a:gd name="connsiteY3" fmla="*/ 62 h 273546"/>
                        <a:gd name="connsiteX4" fmla="*/ 378477 w 536322"/>
                        <a:gd name="connsiteY4" fmla="*/ 19295 h 273546"/>
                        <a:gd name="connsiteX5" fmla="*/ 441978 w 536322"/>
                        <a:gd name="connsiteY5" fmla="*/ 44695 h 273546"/>
                        <a:gd name="connsiteX6" fmla="*/ 532103 w 536322"/>
                        <a:gd name="connsiteY6" fmla="*/ 136794 h 273546"/>
                        <a:gd name="connsiteX7" fmla="*/ 518178 w 536322"/>
                        <a:gd name="connsiteY7" fmla="*/ 212969 h 273546"/>
                        <a:gd name="connsiteX8" fmla="*/ 451502 w 536322"/>
                        <a:gd name="connsiteY8" fmla="*/ 238369 h 273546"/>
                        <a:gd name="connsiteX9" fmla="*/ 266164 w 536322"/>
                        <a:gd name="connsiteY9" fmla="*/ 273526 h 273546"/>
                        <a:gd name="connsiteX10" fmla="*/ 70502 w 536322"/>
                        <a:gd name="connsiteY10" fmla="*/ 241545 h 273546"/>
                        <a:gd name="connsiteX11" fmla="*/ 225 w 536322"/>
                        <a:gd name="connsiteY11" fmla="*/ 136794 h 273546"/>
                        <a:gd name="connsiteX0" fmla="*/ 3099 w 539196"/>
                        <a:gd name="connsiteY0" fmla="*/ 136794 h 273536"/>
                        <a:gd name="connsiteX1" fmla="*/ 54326 w 539196"/>
                        <a:gd name="connsiteY1" fmla="*/ 41520 h 273536"/>
                        <a:gd name="connsiteX2" fmla="*/ 143227 w 539196"/>
                        <a:gd name="connsiteY2" fmla="*/ 25646 h 273536"/>
                        <a:gd name="connsiteX3" fmla="*/ 269038 w 539196"/>
                        <a:gd name="connsiteY3" fmla="*/ 62 h 273536"/>
                        <a:gd name="connsiteX4" fmla="*/ 381351 w 539196"/>
                        <a:gd name="connsiteY4" fmla="*/ 19295 h 273536"/>
                        <a:gd name="connsiteX5" fmla="*/ 444852 w 539196"/>
                        <a:gd name="connsiteY5" fmla="*/ 44695 h 273536"/>
                        <a:gd name="connsiteX6" fmla="*/ 534977 w 539196"/>
                        <a:gd name="connsiteY6" fmla="*/ 136794 h 273536"/>
                        <a:gd name="connsiteX7" fmla="*/ 521052 w 539196"/>
                        <a:gd name="connsiteY7" fmla="*/ 212969 h 273536"/>
                        <a:gd name="connsiteX8" fmla="*/ 454376 w 539196"/>
                        <a:gd name="connsiteY8" fmla="*/ 238369 h 273536"/>
                        <a:gd name="connsiteX9" fmla="*/ 269038 w 539196"/>
                        <a:gd name="connsiteY9" fmla="*/ 273526 h 273536"/>
                        <a:gd name="connsiteX10" fmla="*/ 73376 w 539196"/>
                        <a:gd name="connsiteY10" fmla="*/ 241545 h 273536"/>
                        <a:gd name="connsiteX11" fmla="*/ 13051 w 539196"/>
                        <a:gd name="connsiteY11" fmla="*/ 225669 h 273536"/>
                        <a:gd name="connsiteX12" fmla="*/ 3099 w 539196"/>
                        <a:gd name="connsiteY12" fmla="*/ 136794 h 273536"/>
                        <a:gd name="connsiteX0" fmla="*/ 3099 w 539196"/>
                        <a:gd name="connsiteY0" fmla="*/ 136794 h 273586"/>
                        <a:gd name="connsiteX1" fmla="*/ 54326 w 539196"/>
                        <a:gd name="connsiteY1" fmla="*/ 41520 h 273586"/>
                        <a:gd name="connsiteX2" fmla="*/ 143227 w 539196"/>
                        <a:gd name="connsiteY2" fmla="*/ 25646 h 273586"/>
                        <a:gd name="connsiteX3" fmla="*/ 269038 w 539196"/>
                        <a:gd name="connsiteY3" fmla="*/ 62 h 273586"/>
                        <a:gd name="connsiteX4" fmla="*/ 381351 w 539196"/>
                        <a:gd name="connsiteY4" fmla="*/ 19295 h 273586"/>
                        <a:gd name="connsiteX5" fmla="*/ 444852 w 539196"/>
                        <a:gd name="connsiteY5" fmla="*/ 44695 h 273586"/>
                        <a:gd name="connsiteX6" fmla="*/ 534977 w 539196"/>
                        <a:gd name="connsiteY6" fmla="*/ 136794 h 273586"/>
                        <a:gd name="connsiteX7" fmla="*/ 521052 w 539196"/>
                        <a:gd name="connsiteY7" fmla="*/ 212969 h 273586"/>
                        <a:gd name="connsiteX8" fmla="*/ 457551 w 539196"/>
                        <a:gd name="connsiteY8" fmla="*/ 247894 h 273586"/>
                        <a:gd name="connsiteX9" fmla="*/ 269038 w 539196"/>
                        <a:gd name="connsiteY9" fmla="*/ 273526 h 273586"/>
                        <a:gd name="connsiteX10" fmla="*/ 73376 w 539196"/>
                        <a:gd name="connsiteY10" fmla="*/ 241545 h 273586"/>
                        <a:gd name="connsiteX11" fmla="*/ 13051 w 539196"/>
                        <a:gd name="connsiteY11" fmla="*/ 225669 h 273586"/>
                        <a:gd name="connsiteX12" fmla="*/ 3099 w 539196"/>
                        <a:gd name="connsiteY12" fmla="*/ 136794 h 2735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39196" h="273586">
                          <a:moveTo>
                            <a:pt x="3099" y="136794"/>
                          </a:moveTo>
                          <a:cubicBezTo>
                            <a:pt x="9978" y="106103"/>
                            <a:pt x="30971" y="60045"/>
                            <a:pt x="54326" y="41520"/>
                          </a:cubicBezTo>
                          <a:cubicBezTo>
                            <a:pt x="77681" y="22995"/>
                            <a:pt x="109558" y="35202"/>
                            <a:pt x="143227" y="25646"/>
                          </a:cubicBezTo>
                          <a:cubicBezTo>
                            <a:pt x="222475" y="28257"/>
                            <a:pt x="229351" y="1121"/>
                            <a:pt x="269038" y="62"/>
                          </a:cubicBezTo>
                          <a:cubicBezTo>
                            <a:pt x="308725" y="-997"/>
                            <a:pt x="352049" y="11856"/>
                            <a:pt x="381351" y="19295"/>
                          </a:cubicBezTo>
                          <a:cubicBezTo>
                            <a:pt x="410653" y="26734"/>
                            <a:pt x="415014" y="23524"/>
                            <a:pt x="444852" y="44695"/>
                          </a:cubicBezTo>
                          <a:cubicBezTo>
                            <a:pt x="474690" y="65866"/>
                            <a:pt x="524394" y="112452"/>
                            <a:pt x="534977" y="136794"/>
                          </a:cubicBezTo>
                          <a:cubicBezTo>
                            <a:pt x="545560" y="161136"/>
                            <a:pt x="534486" y="196040"/>
                            <a:pt x="521052" y="212969"/>
                          </a:cubicBezTo>
                          <a:cubicBezTo>
                            <a:pt x="507619" y="229898"/>
                            <a:pt x="497437" y="234097"/>
                            <a:pt x="457551" y="247894"/>
                          </a:cubicBezTo>
                          <a:cubicBezTo>
                            <a:pt x="417665" y="261691"/>
                            <a:pt x="333067" y="274584"/>
                            <a:pt x="269038" y="273526"/>
                          </a:cubicBezTo>
                          <a:cubicBezTo>
                            <a:pt x="205009" y="272468"/>
                            <a:pt x="113395" y="254813"/>
                            <a:pt x="73376" y="241545"/>
                          </a:cubicBezTo>
                          <a:cubicBezTo>
                            <a:pt x="33357" y="228277"/>
                            <a:pt x="24764" y="243127"/>
                            <a:pt x="13051" y="225669"/>
                          </a:cubicBezTo>
                          <a:cubicBezTo>
                            <a:pt x="1338" y="208211"/>
                            <a:pt x="-3780" y="167485"/>
                            <a:pt x="3099" y="136794"/>
                          </a:cubicBezTo>
                          <a:close/>
                        </a:path>
                      </a:pathLst>
                    </a:custGeom>
                    <a:solidFill>
                      <a:schemeClr val="bg1">
                        <a:alpha val="23000"/>
                      </a:schemeClr>
                    </a:solidFill>
                    <a:ln w="3175">
                      <a:solidFill>
                        <a:schemeClr val="bg1">
                          <a:lumMod val="75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536" name="Freeform: Shape 1535">
                      <a:extLst>
                        <a:ext uri="{FF2B5EF4-FFF2-40B4-BE49-F238E27FC236}">
                          <a16:creationId xmlns:a16="http://schemas.microsoft.com/office/drawing/2014/main" id="{35697182-4887-4055-9E26-119AF00FE977}"/>
                        </a:ext>
                      </a:extLst>
                    </p:cNvPr>
                    <p:cNvSpPr/>
                    <p:nvPr/>
                  </p:nvSpPr>
                  <p:spPr>
                    <a:xfrm flipH="1" flipV="1">
                      <a:off x="8415481" y="8407584"/>
                      <a:ext cx="194255" cy="77481"/>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1534" name="Freeform: Shape 1533">
                    <a:extLst>
                      <a:ext uri="{FF2B5EF4-FFF2-40B4-BE49-F238E27FC236}">
                        <a16:creationId xmlns:a16="http://schemas.microsoft.com/office/drawing/2014/main" id="{DB59C044-27E5-4477-A62B-B94CC145E47B}"/>
                      </a:ext>
                    </a:extLst>
                  </p:cNvPr>
                  <p:cNvSpPr/>
                  <p:nvPr/>
                </p:nvSpPr>
                <p:spPr>
                  <a:xfrm rot="12902458" flipH="1" flipV="1">
                    <a:off x="8315731" y="8967944"/>
                    <a:ext cx="194255" cy="52876"/>
                  </a:xfrm>
                  <a:custGeom>
                    <a:avLst/>
                    <a:gdLst>
                      <a:gd name="connsiteX0" fmla="*/ 4031 w 416165"/>
                      <a:gd name="connsiteY0" fmla="*/ 0 h 77481"/>
                      <a:gd name="connsiteX1" fmla="*/ 19663 w 416165"/>
                      <a:gd name="connsiteY1" fmla="*/ 21486 h 77481"/>
                      <a:gd name="connsiteX2" fmla="*/ 256650 w 416165"/>
                      <a:gd name="connsiteY2" fmla="*/ 65075 h 77481"/>
                      <a:gd name="connsiteX3" fmla="*/ 356764 w 416165"/>
                      <a:gd name="connsiteY3" fmla="*/ 59466 h 77481"/>
                      <a:gd name="connsiteX4" fmla="*/ 416165 w 416165"/>
                      <a:gd name="connsiteY4" fmla="*/ 48353 h 77481"/>
                      <a:gd name="connsiteX5" fmla="*/ 398050 w 416165"/>
                      <a:gd name="connsiteY5" fmla="*/ 56577 h 77481"/>
                      <a:gd name="connsiteX6" fmla="*/ 233172 w 416165"/>
                      <a:gd name="connsiteY6" fmla="*/ 77481 h 77481"/>
                      <a:gd name="connsiteX7" fmla="*/ 0 w 416165"/>
                      <a:gd name="connsiteY7" fmla="*/ 6111 h 77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16165" h="77481">
                        <a:moveTo>
                          <a:pt x="4031" y="0"/>
                        </a:moveTo>
                        <a:lnTo>
                          <a:pt x="19663" y="21486"/>
                        </a:lnTo>
                        <a:cubicBezTo>
                          <a:pt x="58708" y="47101"/>
                          <a:pt x="150115" y="65075"/>
                          <a:pt x="256650" y="65075"/>
                        </a:cubicBezTo>
                        <a:cubicBezTo>
                          <a:pt x="292162" y="65075"/>
                          <a:pt x="325993" y="63078"/>
                          <a:pt x="356764" y="59466"/>
                        </a:cubicBezTo>
                        <a:lnTo>
                          <a:pt x="416165" y="48353"/>
                        </a:lnTo>
                        <a:lnTo>
                          <a:pt x="398050" y="56577"/>
                        </a:lnTo>
                        <a:cubicBezTo>
                          <a:pt x="355854" y="69493"/>
                          <a:pt x="297561" y="77481"/>
                          <a:pt x="233172" y="77481"/>
                        </a:cubicBezTo>
                        <a:cubicBezTo>
                          <a:pt x="104395" y="77481"/>
                          <a:pt x="0" y="45528"/>
                          <a:pt x="0" y="6111"/>
                        </a:cubicBez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sp>
            <p:nvSpPr>
              <p:cNvPr id="1142" name="Freeform: Shape 1141">
                <a:extLst>
                  <a:ext uri="{FF2B5EF4-FFF2-40B4-BE49-F238E27FC236}">
                    <a16:creationId xmlns:a16="http://schemas.microsoft.com/office/drawing/2014/main" id="{F9B7C4C6-6F4E-4F1C-859F-E94E62FD9366}"/>
                  </a:ext>
                </a:extLst>
              </p:cNvPr>
              <p:cNvSpPr/>
              <p:nvPr/>
            </p:nvSpPr>
            <p:spPr>
              <a:xfrm flipH="1">
                <a:off x="12579536" y="4024360"/>
                <a:ext cx="2611865" cy="5760721"/>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chemeClr val="bg1">
                  <a:lumMod val="75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1062" name="Group 1061">
            <a:extLst>
              <a:ext uri="{FF2B5EF4-FFF2-40B4-BE49-F238E27FC236}">
                <a16:creationId xmlns:a16="http://schemas.microsoft.com/office/drawing/2014/main" id="{45DC6306-D872-4A22-B636-B3D0C584BFEA}"/>
              </a:ext>
            </a:extLst>
          </p:cNvPr>
          <p:cNvGrpSpPr/>
          <p:nvPr/>
        </p:nvGrpSpPr>
        <p:grpSpPr>
          <a:xfrm>
            <a:off x="2339206" y="1147571"/>
            <a:ext cx="4178726" cy="2844261"/>
            <a:chOff x="2131277" y="165662"/>
            <a:chExt cx="5447654" cy="1888929"/>
          </a:xfrm>
        </p:grpSpPr>
        <p:sp>
          <p:nvSpPr>
            <p:cNvPr id="2" name="Oval Callout 1"/>
            <p:cNvSpPr/>
            <p:nvPr/>
          </p:nvSpPr>
          <p:spPr>
            <a:xfrm>
              <a:off x="2131277" y="165662"/>
              <a:ext cx="5447654" cy="1826585"/>
            </a:xfrm>
            <a:prstGeom prst="wedgeEllipseCallout">
              <a:avLst>
                <a:gd name="adj1" fmla="val -47291"/>
                <a:gd name="adj2" fmla="val 36403"/>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3" name="TextBox 2"/>
            <p:cNvSpPr txBox="1"/>
            <p:nvPr/>
          </p:nvSpPr>
          <p:spPr>
            <a:xfrm>
              <a:off x="3181544" y="316414"/>
              <a:ext cx="3179956" cy="1738177"/>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I will take the breakfast to </a:t>
              </a:r>
              <a:r>
                <a:rPr lang="en-US" sz="2400" dirty="0">
                  <a:solidFill>
                    <a:srgbClr val="000000"/>
                  </a:solidFill>
                  <a:latin typeface="Calibri"/>
                </a:rPr>
                <a:t>my coworkers</a:t>
              </a:r>
              <a:r>
                <a:rPr kumimoji="0" lang="en-US" sz="2400" b="0" i="0" u="none" strike="noStrike" kern="1200" cap="none" spc="0" normalizeH="0" baseline="0" noProof="0" dirty="0">
                  <a:ln>
                    <a:noFill/>
                  </a:ln>
                  <a:solidFill>
                    <a:srgbClr val="000000"/>
                  </a:solidFill>
                  <a:effectLst/>
                  <a:uLnTx/>
                  <a:uFillTx/>
                  <a:latin typeface="Calibri"/>
                  <a:ea typeface="+mn-ea"/>
                  <a:cs typeface="+mn-cs"/>
                </a:rPr>
                <a:t> and help them put the sandwiches inside the BIC bags. </a:t>
              </a:r>
            </a:p>
          </p:txBody>
        </p:sp>
      </p:grpSp>
    </p:spTree>
    <p:extLst>
      <p:ext uri="{BB962C8B-B14F-4D97-AF65-F5344CB8AC3E}">
        <p14:creationId xmlns:p14="http://schemas.microsoft.com/office/powerpoint/2010/main" val="6449610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249"/>
                                          </p:stCondLst>
                                        </p:cTn>
                                        <p:tgtEl>
                                          <p:spTgt spid="1062"/>
                                        </p:tgtEl>
                                        <p:attrNameLst>
                                          <p:attrName>style.visibility</p:attrName>
                                        </p:attrNameLst>
                                      </p:cBhvr>
                                      <p:to>
                                        <p:strVal val="hidden"/>
                                      </p:to>
                                    </p:set>
                                  </p:childTnLst>
                                </p:cTn>
                              </p:par>
                            </p:childTnLst>
                          </p:cTn>
                        </p:par>
                        <p:par>
                          <p:cTn id="7" fill="hold">
                            <p:stCondLst>
                              <p:cond delay="250"/>
                            </p:stCondLst>
                            <p:childTnLst>
                              <p:par>
                                <p:cTn id="8" presetID="63" presetClass="path" presetSubtype="0" accel="50000" decel="50000" fill="hold" nodeType="afterEffect">
                                  <p:stCondLst>
                                    <p:cond delay="0"/>
                                  </p:stCondLst>
                                  <p:childTnLst>
                                    <p:animMotion origin="layout" path="M 1.66667E-6 -2.96296E-6 L 1.07743 -2.96296E-6 " pathEditMode="relative" rAng="0" ptsTypes="AA">
                                      <p:cBhvr>
                                        <p:cTn id="9" dur="2000" fill="hold"/>
                                        <p:tgtEl>
                                          <p:spTgt spid="8"/>
                                        </p:tgtEl>
                                        <p:attrNameLst>
                                          <p:attrName>ppt_x</p:attrName>
                                          <p:attrName>ppt_y</p:attrName>
                                        </p:attrNameLst>
                                      </p:cBhvr>
                                      <p:rCtr x="5387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grpSp>
        <p:nvGrpSpPr>
          <p:cNvPr id="6" name="Group 5">
            <a:extLst>
              <a:ext uri="{FF2B5EF4-FFF2-40B4-BE49-F238E27FC236}">
                <a16:creationId xmlns:a16="http://schemas.microsoft.com/office/drawing/2014/main" id="{54895215-2CBD-4514-9531-99617DF5E5DA}"/>
              </a:ext>
            </a:extLst>
          </p:cNvPr>
          <p:cNvGrpSpPr/>
          <p:nvPr/>
        </p:nvGrpSpPr>
        <p:grpSpPr>
          <a:xfrm>
            <a:off x="-160430" y="163"/>
            <a:ext cx="9601200" cy="7251537"/>
            <a:chOff x="-160430" y="163"/>
            <a:chExt cx="9601200" cy="7251537"/>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60430" y="4552859"/>
              <a:ext cx="960120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2" name="Moon 151">
            <a:extLst>
              <a:ext uri="{FF2B5EF4-FFF2-40B4-BE49-F238E27FC236}">
                <a16:creationId xmlns:a16="http://schemas.microsoft.com/office/drawing/2014/main" id="{3AE535B2-EB16-40E6-8640-6D35507DE9D5}"/>
              </a:ext>
            </a:extLst>
          </p:cNvPr>
          <p:cNvSpPr/>
          <p:nvPr/>
        </p:nvSpPr>
        <p:spPr>
          <a:xfrm rot="19490663">
            <a:off x="-5840180" y="5217512"/>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62" name="Group 1061">
            <a:extLst>
              <a:ext uri="{FF2B5EF4-FFF2-40B4-BE49-F238E27FC236}">
                <a16:creationId xmlns:a16="http://schemas.microsoft.com/office/drawing/2014/main" id="{45DC6306-D872-4A22-B636-B3D0C584BFEA}"/>
              </a:ext>
            </a:extLst>
          </p:cNvPr>
          <p:cNvGrpSpPr/>
          <p:nvPr/>
        </p:nvGrpSpPr>
        <p:grpSpPr>
          <a:xfrm>
            <a:off x="1990866" y="139361"/>
            <a:ext cx="4272172" cy="1862252"/>
            <a:chOff x="2131277" y="165663"/>
            <a:chExt cx="6240416" cy="1744203"/>
          </a:xfrm>
        </p:grpSpPr>
        <p:sp>
          <p:nvSpPr>
            <p:cNvPr id="2" name="Oval Callout 1"/>
            <p:cNvSpPr/>
            <p:nvPr/>
          </p:nvSpPr>
          <p:spPr>
            <a:xfrm>
              <a:off x="2131277" y="165663"/>
              <a:ext cx="6240416" cy="1744203"/>
            </a:xfrm>
            <a:prstGeom prst="wedgeEllipseCallout">
              <a:avLst>
                <a:gd name="adj1" fmla="val -40235"/>
                <a:gd name="adj2" fmla="val 74661"/>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2808453" y="329131"/>
              <a:ext cx="5177967" cy="1470159"/>
            </a:xfrm>
            <a:prstGeom prst="rect">
              <a:avLst/>
            </a:prstGeom>
            <a:noFill/>
          </p:spPr>
          <p:txBody>
            <a:bodyPr wrap="square" rtlCol="0">
              <a:spAutoFit/>
            </a:bodyPr>
            <a:lstStyle/>
            <a:p>
              <a:pPr lvl="0" algn="ctr"/>
              <a:r>
                <a:rPr lang="en-US" sz="2400" dirty="0">
                  <a:solidFill>
                    <a:srgbClr val="000000"/>
                  </a:solidFill>
                </a:rPr>
                <a:t>My coworkers and I are placing the meals into the BIC bags for the students to pick up and enjoy. </a:t>
              </a:r>
            </a:p>
          </p:txBody>
        </p:sp>
      </p:grpSp>
      <p:grpSp>
        <p:nvGrpSpPr>
          <p:cNvPr id="1050" name="Group 1049">
            <a:extLst>
              <a:ext uri="{FF2B5EF4-FFF2-40B4-BE49-F238E27FC236}">
                <a16:creationId xmlns:a16="http://schemas.microsoft.com/office/drawing/2014/main" id="{C6E3F763-AEE1-4AB5-A60E-02BFA8096606}"/>
              </a:ext>
            </a:extLst>
          </p:cNvPr>
          <p:cNvGrpSpPr/>
          <p:nvPr/>
        </p:nvGrpSpPr>
        <p:grpSpPr>
          <a:xfrm>
            <a:off x="6060992" y="2773674"/>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3371274" y="2755005"/>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628443" y="2815362"/>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 name="Group 6">
            <a:extLst>
              <a:ext uri="{FF2B5EF4-FFF2-40B4-BE49-F238E27FC236}">
                <a16:creationId xmlns:a16="http://schemas.microsoft.com/office/drawing/2014/main" id="{6C0344B8-EE23-4439-B240-01983AF31B51}"/>
              </a:ext>
            </a:extLst>
          </p:cNvPr>
          <p:cNvGrpSpPr>
            <a:grpSpLocks noChangeAspect="1"/>
          </p:cNvGrpSpPr>
          <p:nvPr/>
        </p:nvGrpSpPr>
        <p:grpSpPr>
          <a:xfrm>
            <a:off x="486441" y="1733996"/>
            <a:ext cx="2192364" cy="4552400"/>
            <a:chOff x="448214" y="1733996"/>
            <a:chExt cx="2192364" cy="4552400"/>
          </a:xfrm>
        </p:grpSpPr>
        <p:grpSp>
          <p:nvGrpSpPr>
            <p:cNvPr id="194" name="Group 193">
              <a:extLst>
                <a:ext uri="{FF2B5EF4-FFF2-40B4-BE49-F238E27FC236}">
                  <a16:creationId xmlns:a16="http://schemas.microsoft.com/office/drawing/2014/main" id="{D2F51E0E-2989-4857-A6F8-F4FBA734E555}"/>
                </a:ext>
              </a:extLst>
            </p:cNvPr>
            <p:cNvGrpSpPr/>
            <p:nvPr/>
          </p:nvGrpSpPr>
          <p:grpSpPr>
            <a:xfrm>
              <a:off x="1461337" y="5883075"/>
              <a:ext cx="330708" cy="403321"/>
              <a:chOff x="3312043" y="4084938"/>
              <a:chExt cx="189762" cy="211269"/>
            </a:xfrm>
          </p:grpSpPr>
          <p:sp>
            <p:nvSpPr>
              <p:cNvPr id="228" name="Chord 227">
                <a:extLst>
                  <a:ext uri="{FF2B5EF4-FFF2-40B4-BE49-F238E27FC236}">
                    <a16:creationId xmlns:a16="http://schemas.microsoft.com/office/drawing/2014/main" id="{393C194B-530E-4363-A8BB-E670F73462B3}"/>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29" name="Chord 228">
                <a:extLst>
                  <a:ext uri="{FF2B5EF4-FFF2-40B4-BE49-F238E27FC236}">
                    <a16:creationId xmlns:a16="http://schemas.microsoft.com/office/drawing/2014/main" id="{88CA6508-FCE0-41B5-8875-D7DB14A56AF5}"/>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18" name="Flowchart: Manual Operation 26">
              <a:extLst>
                <a:ext uri="{FF2B5EF4-FFF2-40B4-BE49-F238E27FC236}">
                  <a16:creationId xmlns:a16="http://schemas.microsoft.com/office/drawing/2014/main" id="{A5F05AE2-D9C4-4144-B622-7BFF032F4DCA}"/>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95" name="Group 194">
              <a:extLst>
                <a:ext uri="{FF2B5EF4-FFF2-40B4-BE49-F238E27FC236}">
                  <a16:creationId xmlns:a16="http://schemas.microsoft.com/office/drawing/2014/main" id="{A84A22F0-8884-4334-B2AA-2A58106B4576}"/>
                </a:ext>
              </a:extLst>
            </p:cNvPr>
            <p:cNvGrpSpPr/>
            <p:nvPr/>
          </p:nvGrpSpPr>
          <p:grpSpPr>
            <a:xfrm>
              <a:off x="928255" y="5852362"/>
              <a:ext cx="330708" cy="403321"/>
              <a:chOff x="3312043" y="4084938"/>
              <a:chExt cx="189762" cy="211269"/>
            </a:xfrm>
          </p:grpSpPr>
          <p:sp>
            <p:nvSpPr>
              <p:cNvPr id="226" name="Chord 225">
                <a:extLst>
                  <a:ext uri="{FF2B5EF4-FFF2-40B4-BE49-F238E27FC236}">
                    <a16:creationId xmlns:a16="http://schemas.microsoft.com/office/drawing/2014/main" id="{9A396AE3-10E3-4DDF-B2D8-693CAA89AC7E}"/>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27" name="Chord 226">
                <a:extLst>
                  <a:ext uri="{FF2B5EF4-FFF2-40B4-BE49-F238E27FC236}">
                    <a16:creationId xmlns:a16="http://schemas.microsoft.com/office/drawing/2014/main" id="{4828B979-D26A-4DAB-85C6-27A50A98FFB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96" name="Rectangle: Single Corner Snipped 29">
              <a:extLst>
                <a:ext uri="{FF2B5EF4-FFF2-40B4-BE49-F238E27FC236}">
                  <a16:creationId xmlns:a16="http://schemas.microsoft.com/office/drawing/2014/main" id="{C76E088E-E943-4AF6-A881-8E68721597C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7" name="Oval 196">
              <a:extLst>
                <a:ext uri="{FF2B5EF4-FFF2-40B4-BE49-F238E27FC236}">
                  <a16:creationId xmlns:a16="http://schemas.microsoft.com/office/drawing/2014/main" id="{B0A2CECB-07BA-49A0-8A3C-9AE626A91F42}"/>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8" name="Oval 197">
              <a:extLst>
                <a:ext uri="{FF2B5EF4-FFF2-40B4-BE49-F238E27FC236}">
                  <a16:creationId xmlns:a16="http://schemas.microsoft.com/office/drawing/2014/main" id="{D4E25FFE-8E2D-44AE-9FE9-F89011C20DE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Flowchart: Off-page Connector 198">
              <a:extLst>
                <a:ext uri="{FF2B5EF4-FFF2-40B4-BE49-F238E27FC236}">
                  <a16:creationId xmlns:a16="http://schemas.microsoft.com/office/drawing/2014/main" id="{FD9BBEEC-2E7F-4644-9B7D-AFE4AD4590B3}"/>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 name="Oval 199">
              <a:extLst>
                <a:ext uri="{FF2B5EF4-FFF2-40B4-BE49-F238E27FC236}">
                  <a16:creationId xmlns:a16="http://schemas.microsoft.com/office/drawing/2014/main" id="{BAEA32EF-1694-4CAA-9ECB-C849A3E4BE3E}"/>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 name="Flowchart: Terminator 200">
              <a:extLst>
                <a:ext uri="{FF2B5EF4-FFF2-40B4-BE49-F238E27FC236}">
                  <a16:creationId xmlns:a16="http://schemas.microsoft.com/office/drawing/2014/main" id="{85A3D02B-A40B-4A98-B563-F1C5AD148CE1}"/>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2" name="Flowchart: Terminator 201">
              <a:extLst>
                <a:ext uri="{FF2B5EF4-FFF2-40B4-BE49-F238E27FC236}">
                  <a16:creationId xmlns:a16="http://schemas.microsoft.com/office/drawing/2014/main" id="{957F30C7-BA9D-4D98-851D-06F10CC55D27}"/>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3" name="Flowchart: Delay 202">
              <a:extLst>
                <a:ext uri="{FF2B5EF4-FFF2-40B4-BE49-F238E27FC236}">
                  <a16:creationId xmlns:a16="http://schemas.microsoft.com/office/drawing/2014/main" id="{EE0ECD34-0A07-4DBA-963F-38208DCF7C3E}"/>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4" name="Isosceles Triangle 203">
              <a:extLst>
                <a:ext uri="{FF2B5EF4-FFF2-40B4-BE49-F238E27FC236}">
                  <a16:creationId xmlns:a16="http://schemas.microsoft.com/office/drawing/2014/main" id="{EA52A64C-28A1-4D18-B731-CF2BA46EB004}"/>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Oval 204">
              <a:extLst>
                <a:ext uri="{FF2B5EF4-FFF2-40B4-BE49-F238E27FC236}">
                  <a16:creationId xmlns:a16="http://schemas.microsoft.com/office/drawing/2014/main" id="{7D340E45-6A9B-414B-B6A5-20EB4C584112}"/>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6" name="Oval 205">
              <a:extLst>
                <a:ext uri="{FF2B5EF4-FFF2-40B4-BE49-F238E27FC236}">
                  <a16:creationId xmlns:a16="http://schemas.microsoft.com/office/drawing/2014/main" id="{5CB3CC56-ECEF-4E3A-AEFB-E12F52CE04B1}"/>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Oval 206">
              <a:extLst>
                <a:ext uri="{FF2B5EF4-FFF2-40B4-BE49-F238E27FC236}">
                  <a16:creationId xmlns:a16="http://schemas.microsoft.com/office/drawing/2014/main" id="{2A7F5581-8FAA-441F-801A-E9F72A0D392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8" name="Oval 207">
              <a:extLst>
                <a:ext uri="{FF2B5EF4-FFF2-40B4-BE49-F238E27FC236}">
                  <a16:creationId xmlns:a16="http://schemas.microsoft.com/office/drawing/2014/main" id="{72359F31-C82A-4FA8-AD40-ACE6DE22678D}"/>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9" name="Flowchart: Terminator 208">
              <a:extLst>
                <a:ext uri="{FF2B5EF4-FFF2-40B4-BE49-F238E27FC236}">
                  <a16:creationId xmlns:a16="http://schemas.microsoft.com/office/drawing/2014/main" id="{7C484F2E-69CE-4C5C-A3C0-C23A26BAE25B}"/>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0" name="Flowchart: Terminator 209">
              <a:extLst>
                <a:ext uri="{FF2B5EF4-FFF2-40B4-BE49-F238E27FC236}">
                  <a16:creationId xmlns:a16="http://schemas.microsoft.com/office/drawing/2014/main" id="{028806ED-6CB5-498E-AECB-72EBD4330126}"/>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1" name="Moon 210">
              <a:extLst>
                <a:ext uri="{FF2B5EF4-FFF2-40B4-BE49-F238E27FC236}">
                  <a16:creationId xmlns:a16="http://schemas.microsoft.com/office/drawing/2014/main" id="{A3CE1E63-F94E-4F74-BA7E-C669C8BA67A0}"/>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2" name="Moon 211">
              <a:extLst>
                <a:ext uri="{FF2B5EF4-FFF2-40B4-BE49-F238E27FC236}">
                  <a16:creationId xmlns:a16="http://schemas.microsoft.com/office/drawing/2014/main" id="{C5F6087D-88C5-4DFB-95E5-3433BAA07A47}"/>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3" name="Oval 212">
              <a:extLst>
                <a:ext uri="{FF2B5EF4-FFF2-40B4-BE49-F238E27FC236}">
                  <a16:creationId xmlns:a16="http://schemas.microsoft.com/office/drawing/2014/main" id="{ED358811-0D45-4E75-8A31-C348F5D7D386}"/>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4" name="Flowchart: Delay 213">
              <a:extLst>
                <a:ext uri="{FF2B5EF4-FFF2-40B4-BE49-F238E27FC236}">
                  <a16:creationId xmlns:a16="http://schemas.microsoft.com/office/drawing/2014/main" id="{3AF327D8-B4EB-4F56-A32E-4615F51C4CF3}"/>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5" name="Right Triangle 214">
              <a:extLst>
                <a:ext uri="{FF2B5EF4-FFF2-40B4-BE49-F238E27FC236}">
                  <a16:creationId xmlns:a16="http://schemas.microsoft.com/office/drawing/2014/main" id="{82E62BB4-7D8F-47BD-BECF-E0FE30CC8110}"/>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6" name="Right Triangle 215">
              <a:extLst>
                <a:ext uri="{FF2B5EF4-FFF2-40B4-BE49-F238E27FC236}">
                  <a16:creationId xmlns:a16="http://schemas.microsoft.com/office/drawing/2014/main" id="{566655E1-452D-474C-B8D7-97195570FF0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7" name="Flowchart: Manual Operation 26">
              <a:extLst>
                <a:ext uri="{FF2B5EF4-FFF2-40B4-BE49-F238E27FC236}">
                  <a16:creationId xmlns:a16="http://schemas.microsoft.com/office/drawing/2014/main" id="{BDCD1D36-08DD-486B-961A-5191415FAD5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9" name="Flowchart: Terminator 218">
              <a:extLst>
                <a:ext uri="{FF2B5EF4-FFF2-40B4-BE49-F238E27FC236}">
                  <a16:creationId xmlns:a16="http://schemas.microsoft.com/office/drawing/2014/main" id="{6DE50E42-A66E-4ADC-91D2-DB6D75413587}"/>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0" name="Flowchart: Terminator 219">
              <a:extLst>
                <a:ext uri="{FF2B5EF4-FFF2-40B4-BE49-F238E27FC236}">
                  <a16:creationId xmlns:a16="http://schemas.microsoft.com/office/drawing/2014/main" id="{B92759B3-0AE9-4B26-8D3E-920D555A37B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Flowchart: Connector 220">
              <a:extLst>
                <a:ext uri="{FF2B5EF4-FFF2-40B4-BE49-F238E27FC236}">
                  <a16:creationId xmlns:a16="http://schemas.microsoft.com/office/drawing/2014/main" id="{77DE7E81-D2CA-4E4C-BAE2-269FDBCD7573}"/>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22" name="Flowchart: Connector 221">
              <a:extLst>
                <a:ext uri="{FF2B5EF4-FFF2-40B4-BE49-F238E27FC236}">
                  <a16:creationId xmlns:a16="http://schemas.microsoft.com/office/drawing/2014/main" id="{9365047C-7777-4B04-8270-A867C4043140}"/>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23" name="Group 222">
              <a:extLst>
                <a:ext uri="{FF2B5EF4-FFF2-40B4-BE49-F238E27FC236}">
                  <a16:creationId xmlns:a16="http://schemas.microsoft.com/office/drawing/2014/main" id="{57478DDF-D2F3-477B-A381-5D4627CA30C1}"/>
                </a:ext>
              </a:extLst>
            </p:cNvPr>
            <p:cNvGrpSpPr/>
            <p:nvPr/>
          </p:nvGrpSpPr>
          <p:grpSpPr>
            <a:xfrm>
              <a:off x="1464136" y="3693004"/>
              <a:ext cx="325110" cy="522802"/>
              <a:chOff x="859632" y="2338402"/>
              <a:chExt cx="571500" cy="788345"/>
            </a:xfrm>
          </p:grpSpPr>
          <p:sp>
            <p:nvSpPr>
              <p:cNvPr id="224" name="Rectangle 223">
                <a:extLst>
                  <a:ext uri="{FF2B5EF4-FFF2-40B4-BE49-F238E27FC236}">
                    <a16:creationId xmlns:a16="http://schemas.microsoft.com/office/drawing/2014/main" id="{03F82A0D-A714-4D5B-B9EB-CED78579333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25" name="Picture 224">
                <a:extLst>
                  <a:ext uri="{FF2B5EF4-FFF2-40B4-BE49-F238E27FC236}">
                    <a16:creationId xmlns:a16="http://schemas.microsoft.com/office/drawing/2014/main" id="{2EC6A947-1DE8-4CFA-8B1B-E378A90969AD}"/>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34" name="Freeform: Shape 233">
              <a:extLst>
                <a:ext uri="{FF2B5EF4-FFF2-40B4-BE49-F238E27FC236}">
                  <a16:creationId xmlns:a16="http://schemas.microsoft.com/office/drawing/2014/main" id="{C94ECD4F-4B64-4300-9086-5F28B5B306BA}"/>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35" name="Group 234">
              <a:extLst>
                <a:ext uri="{FF2B5EF4-FFF2-40B4-BE49-F238E27FC236}">
                  <a16:creationId xmlns:a16="http://schemas.microsoft.com/office/drawing/2014/main" id="{BEF2F039-10DD-451D-BAAE-0FEE9C6F5DBD}"/>
                </a:ext>
              </a:extLst>
            </p:cNvPr>
            <p:cNvGrpSpPr/>
            <p:nvPr/>
          </p:nvGrpSpPr>
          <p:grpSpPr>
            <a:xfrm rot="20979317">
              <a:off x="2207545" y="3835184"/>
              <a:ext cx="433033" cy="310471"/>
              <a:chOff x="2687747" y="3880759"/>
              <a:chExt cx="433033" cy="310471"/>
            </a:xfrm>
          </p:grpSpPr>
          <p:sp>
            <p:nvSpPr>
              <p:cNvPr id="236" name="Freeform: Shape 235">
                <a:extLst>
                  <a:ext uri="{FF2B5EF4-FFF2-40B4-BE49-F238E27FC236}">
                    <a16:creationId xmlns:a16="http://schemas.microsoft.com/office/drawing/2014/main" id="{2837CA76-F43E-4211-A7B4-051B4DECD25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37" name="Freeform: Shape 236">
                <a:extLst>
                  <a:ext uri="{FF2B5EF4-FFF2-40B4-BE49-F238E27FC236}">
                    <a16:creationId xmlns:a16="http://schemas.microsoft.com/office/drawing/2014/main" id="{9087FED0-73F7-4701-A284-D5DFFBEB85C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7" name="Group 16">
            <a:extLst>
              <a:ext uri="{FF2B5EF4-FFF2-40B4-BE49-F238E27FC236}">
                <a16:creationId xmlns:a16="http://schemas.microsoft.com/office/drawing/2014/main" id="{71592F30-4714-4FB2-9139-1D8DE9AE076C}"/>
              </a:ext>
            </a:extLst>
          </p:cNvPr>
          <p:cNvGrpSpPr/>
          <p:nvPr/>
        </p:nvGrpSpPr>
        <p:grpSpPr>
          <a:xfrm>
            <a:off x="2904539" y="2046984"/>
            <a:ext cx="4387160" cy="4597339"/>
            <a:chOff x="2904539" y="2046984"/>
            <a:chExt cx="4387160" cy="4597339"/>
          </a:xfrm>
        </p:grpSpPr>
        <p:sp>
          <p:nvSpPr>
            <p:cNvPr id="381" name="Flowchart: Manual Operation 26">
              <a:extLst>
                <a:ext uri="{FF2B5EF4-FFF2-40B4-BE49-F238E27FC236}">
                  <a16:creationId xmlns:a16="http://schemas.microsoft.com/office/drawing/2014/main" id="{9A1BA8DF-A8F0-4794-81AF-4F2F1A49B13A}"/>
                </a:ext>
              </a:extLst>
            </p:cNvPr>
            <p:cNvSpPr/>
            <p:nvPr/>
          </p:nvSpPr>
          <p:spPr>
            <a:xfrm rot="11865990" flipV="1">
              <a:off x="3326082" y="488533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 name="Rectangle 10">
              <a:extLst>
                <a:ext uri="{FF2B5EF4-FFF2-40B4-BE49-F238E27FC236}">
                  <a16:creationId xmlns:a16="http://schemas.microsoft.com/office/drawing/2014/main" id="{A1F2E471-1D43-4D1E-8AAC-3444B6EE71A4}"/>
                </a:ext>
              </a:extLst>
            </p:cNvPr>
            <p:cNvSpPr/>
            <p:nvPr/>
          </p:nvSpPr>
          <p:spPr>
            <a:xfrm>
              <a:off x="3394625" y="3971806"/>
              <a:ext cx="402149" cy="100455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9" name="Flowchart: Manual Operation 26">
              <a:extLst>
                <a:ext uri="{FF2B5EF4-FFF2-40B4-BE49-F238E27FC236}">
                  <a16:creationId xmlns:a16="http://schemas.microsoft.com/office/drawing/2014/main" id="{6F090361-FAFA-4BE6-AE74-12C5F8B04A50}"/>
                </a:ext>
              </a:extLst>
            </p:cNvPr>
            <p:cNvSpPr/>
            <p:nvPr/>
          </p:nvSpPr>
          <p:spPr>
            <a:xfrm rot="10269378" flipV="1">
              <a:off x="3880732" y="491747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75" name="Freeform: Shape 574">
              <a:extLst>
                <a:ext uri="{FF2B5EF4-FFF2-40B4-BE49-F238E27FC236}">
                  <a16:creationId xmlns:a16="http://schemas.microsoft.com/office/drawing/2014/main" id="{C6078C44-D8FB-44B0-8C85-9E5384AC80A5}"/>
                </a:ext>
              </a:extLst>
            </p:cNvPr>
            <p:cNvSpPr/>
            <p:nvPr/>
          </p:nvSpPr>
          <p:spPr>
            <a:xfrm rot="6473430" flipV="1">
              <a:off x="4247085" y="3565051"/>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61" name="Freeform: Shape 560">
              <a:extLst>
                <a:ext uri="{FF2B5EF4-FFF2-40B4-BE49-F238E27FC236}">
                  <a16:creationId xmlns:a16="http://schemas.microsoft.com/office/drawing/2014/main" id="{37D4169D-62B7-470B-83A1-DC9376B070F3}"/>
                </a:ext>
              </a:extLst>
            </p:cNvPr>
            <p:cNvSpPr/>
            <p:nvPr/>
          </p:nvSpPr>
          <p:spPr>
            <a:xfrm rot="20148131">
              <a:off x="4043497" y="367425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239" name="Picture 11">
              <a:extLst>
                <a:ext uri="{FF2B5EF4-FFF2-40B4-BE49-F238E27FC236}">
                  <a16:creationId xmlns:a16="http://schemas.microsoft.com/office/drawing/2014/main" id="{DB0F27CC-767C-4760-BDE3-653F28E25DC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65367"/>
            <a:stretch/>
          </p:blipFill>
          <p:spPr bwMode="auto">
            <a:xfrm>
              <a:off x="3081596" y="204698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9" name="Rectangle 8">
              <a:extLst>
                <a:ext uri="{FF2B5EF4-FFF2-40B4-BE49-F238E27FC236}">
                  <a16:creationId xmlns:a16="http://schemas.microsoft.com/office/drawing/2014/main" id="{63E22A23-F8B9-4671-86D0-5956FC4552DA}"/>
                </a:ext>
              </a:extLst>
            </p:cNvPr>
            <p:cNvSpPr/>
            <p:nvPr/>
          </p:nvSpPr>
          <p:spPr>
            <a:xfrm>
              <a:off x="3757412" y="3509013"/>
              <a:ext cx="368545" cy="371528"/>
            </a:xfrm>
            <a:prstGeom prst="rect">
              <a:avLst/>
            </a:pr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52" name="Freeform: Shape 551">
              <a:extLst>
                <a:ext uri="{FF2B5EF4-FFF2-40B4-BE49-F238E27FC236}">
                  <a16:creationId xmlns:a16="http://schemas.microsoft.com/office/drawing/2014/main" id="{E9206340-A052-46A1-AC80-60420B9FD6E4}"/>
                </a:ext>
              </a:extLst>
            </p:cNvPr>
            <p:cNvSpPr/>
            <p:nvPr/>
          </p:nvSpPr>
          <p:spPr>
            <a:xfrm rot="21305718">
              <a:off x="3448644" y="365477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4" name="Group 13">
              <a:extLst>
                <a:ext uri="{FF2B5EF4-FFF2-40B4-BE49-F238E27FC236}">
                  <a16:creationId xmlns:a16="http://schemas.microsoft.com/office/drawing/2014/main" id="{96F3CF7A-FC1C-43B3-8ADE-5AF573F4D705}"/>
                </a:ext>
              </a:extLst>
            </p:cNvPr>
            <p:cNvGrpSpPr/>
            <p:nvPr/>
          </p:nvGrpSpPr>
          <p:grpSpPr>
            <a:xfrm rot="1783149">
              <a:off x="2904539" y="6091558"/>
              <a:ext cx="360176" cy="250849"/>
              <a:chOff x="-5661041" y="4254367"/>
              <a:chExt cx="481278" cy="307838"/>
            </a:xfrm>
          </p:grpSpPr>
          <p:sp>
            <p:nvSpPr>
              <p:cNvPr id="374" name="Freeform: Shape 373">
                <a:extLst>
                  <a:ext uri="{FF2B5EF4-FFF2-40B4-BE49-F238E27FC236}">
                    <a16:creationId xmlns:a16="http://schemas.microsoft.com/office/drawing/2014/main" id="{D5F0972E-C3FB-421D-8D47-CCA472D0122D}"/>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dirty="0"/>
              </a:p>
            </p:txBody>
          </p:sp>
          <p:sp>
            <p:nvSpPr>
              <p:cNvPr id="377" name="Freeform: Shape 376">
                <a:extLst>
                  <a:ext uri="{FF2B5EF4-FFF2-40B4-BE49-F238E27FC236}">
                    <a16:creationId xmlns:a16="http://schemas.microsoft.com/office/drawing/2014/main" id="{2AB60B62-3754-4F8F-AB3D-28881A618265}"/>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
          <p:nvSpPr>
            <p:cNvPr id="384" name="Freeform: Shape 383">
              <a:extLst>
                <a:ext uri="{FF2B5EF4-FFF2-40B4-BE49-F238E27FC236}">
                  <a16:creationId xmlns:a16="http://schemas.microsoft.com/office/drawing/2014/main" id="{84FA9429-7D2D-4302-8189-54E21A5D1B13}"/>
                </a:ext>
              </a:extLst>
            </p:cNvPr>
            <p:cNvSpPr/>
            <p:nvPr/>
          </p:nvSpPr>
          <p:spPr>
            <a:xfrm rot="12954194" flipV="1">
              <a:off x="3088214" y="564661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85" name="Group 384">
              <a:extLst>
                <a:ext uri="{FF2B5EF4-FFF2-40B4-BE49-F238E27FC236}">
                  <a16:creationId xmlns:a16="http://schemas.microsoft.com/office/drawing/2014/main" id="{1445BD10-CBC7-456F-8752-5EFB80A4DCAE}"/>
                </a:ext>
              </a:extLst>
            </p:cNvPr>
            <p:cNvGrpSpPr/>
            <p:nvPr/>
          </p:nvGrpSpPr>
          <p:grpSpPr>
            <a:xfrm rot="20840070">
              <a:off x="4079021" y="6152569"/>
              <a:ext cx="360175" cy="248651"/>
              <a:chOff x="-5686277" y="4216466"/>
              <a:chExt cx="481276" cy="305137"/>
            </a:xfrm>
          </p:grpSpPr>
          <p:sp>
            <p:nvSpPr>
              <p:cNvPr id="386" name="Freeform: Shape 385">
                <a:extLst>
                  <a:ext uri="{FF2B5EF4-FFF2-40B4-BE49-F238E27FC236}">
                    <a16:creationId xmlns:a16="http://schemas.microsoft.com/office/drawing/2014/main" id="{D4117D01-7D7A-4B40-9F99-51D018231FF8}"/>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a:solidFill>
                  <a:srgbClr val="000000"/>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387" name="Freeform: Shape 386">
                <a:extLst>
                  <a:ext uri="{FF2B5EF4-FFF2-40B4-BE49-F238E27FC236}">
                    <a16:creationId xmlns:a16="http://schemas.microsoft.com/office/drawing/2014/main" id="{B0CA64BB-1925-4C7F-A286-C0313AED1B3C}"/>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sp>
          <p:nvSpPr>
            <p:cNvPr id="544" name="Oval 543">
              <a:extLst>
                <a:ext uri="{FF2B5EF4-FFF2-40B4-BE49-F238E27FC236}">
                  <a16:creationId xmlns:a16="http://schemas.microsoft.com/office/drawing/2014/main" id="{A6C91323-1CE0-43B6-BD16-0F8CA2C3A734}"/>
                </a:ext>
              </a:extLst>
            </p:cNvPr>
            <p:cNvSpPr/>
            <p:nvPr/>
          </p:nvSpPr>
          <p:spPr>
            <a:xfrm>
              <a:off x="4071632" y="3889876"/>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88" name="Oval 387">
              <a:extLst>
                <a:ext uri="{FF2B5EF4-FFF2-40B4-BE49-F238E27FC236}">
                  <a16:creationId xmlns:a16="http://schemas.microsoft.com/office/drawing/2014/main" id="{F900AF32-0CD2-47EB-9867-F5B22025C3C5}"/>
                </a:ext>
              </a:extLst>
            </p:cNvPr>
            <p:cNvSpPr/>
            <p:nvPr/>
          </p:nvSpPr>
          <p:spPr>
            <a:xfrm>
              <a:off x="4084332" y="4004176"/>
              <a:ext cx="73152" cy="9144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566" name="Picture 565">
              <a:extLst>
                <a:ext uri="{FF2B5EF4-FFF2-40B4-BE49-F238E27FC236}">
                  <a16:creationId xmlns:a16="http://schemas.microsoft.com/office/drawing/2014/main" id="{C6948EF3-9336-445C-AB38-0F0C5F1AD168}"/>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136347" y="3847760"/>
              <a:ext cx="184798" cy="287906"/>
            </a:xfrm>
            <a:prstGeom prst="rect">
              <a:avLst/>
            </a:prstGeom>
            <a:ln>
              <a:noFill/>
            </a:ln>
          </p:spPr>
        </p:pic>
        <p:grpSp>
          <p:nvGrpSpPr>
            <p:cNvPr id="452" name="Group 451">
              <a:extLst>
                <a:ext uri="{FF2B5EF4-FFF2-40B4-BE49-F238E27FC236}">
                  <a16:creationId xmlns:a16="http://schemas.microsoft.com/office/drawing/2014/main" id="{AC9A71C4-D78D-4705-A5F4-48E05996308B}"/>
                </a:ext>
              </a:extLst>
            </p:cNvPr>
            <p:cNvGrpSpPr>
              <a:grpSpLocks noChangeAspect="1"/>
            </p:cNvGrpSpPr>
            <p:nvPr/>
          </p:nvGrpSpPr>
          <p:grpSpPr>
            <a:xfrm>
              <a:off x="4608777" y="3940737"/>
              <a:ext cx="2682922" cy="2703586"/>
              <a:chOff x="12739744" y="-1510427"/>
              <a:chExt cx="3261811" cy="3237138"/>
            </a:xfrm>
          </p:grpSpPr>
          <p:sp>
            <p:nvSpPr>
              <p:cNvPr id="1079" name="Flowchart: Manual Operation 1078">
                <a:extLst>
                  <a:ext uri="{FF2B5EF4-FFF2-40B4-BE49-F238E27FC236}">
                    <a16:creationId xmlns:a16="http://schemas.microsoft.com/office/drawing/2014/main" id="{B72EA6FF-BD3D-46CD-B687-85343192EF93}"/>
                  </a:ext>
                </a:extLst>
              </p:cNvPr>
              <p:cNvSpPr/>
              <p:nvPr/>
            </p:nvSpPr>
            <p:spPr>
              <a:xfrm flipH="1" flipV="1">
                <a:off x="13136230" y="-500658"/>
                <a:ext cx="2696529" cy="524070"/>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97" name="Flowchart: Manual Operation 1078">
                <a:extLst>
                  <a:ext uri="{FF2B5EF4-FFF2-40B4-BE49-F238E27FC236}">
                    <a16:creationId xmlns:a16="http://schemas.microsoft.com/office/drawing/2014/main" id="{7CF810F2-329D-4B16-94CA-14ED719E834A}"/>
                  </a:ext>
                </a:extLst>
              </p:cNvPr>
              <p:cNvSpPr/>
              <p:nvPr/>
            </p:nvSpPr>
            <p:spPr>
              <a:xfrm flipH="1" flipV="1">
                <a:off x="13104980" y="373695"/>
                <a:ext cx="2696530" cy="71317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0" name="Rectangle 1079">
                <a:extLst>
                  <a:ext uri="{FF2B5EF4-FFF2-40B4-BE49-F238E27FC236}">
                    <a16:creationId xmlns:a16="http://schemas.microsoft.com/office/drawing/2014/main" id="{CE608D43-BE2C-4A81-A067-427A729964A8}"/>
                  </a:ext>
                </a:extLst>
              </p:cNvPr>
              <p:cNvSpPr/>
              <p:nvPr/>
            </p:nvSpPr>
            <p:spPr>
              <a:xfrm flipH="1">
                <a:off x="13081268" y="203650"/>
                <a:ext cx="278192" cy="899960"/>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0" name="Rectangle 1079">
                <a:extLst>
                  <a:ext uri="{FF2B5EF4-FFF2-40B4-BE49-F238E27FC236}">
                    <a16:creationId xmlns:a16="http://schemas.microsoft.com/office/drawing/2014/main" id="{B3529292-2A61-4B60-9563-4D8A8AD0D717}"/>
                  </a:ext>
                </a:extLst>
              </p:cNvPr>
              <p:cNvSpPr/>
              <p:nvPr/>
            </p:nvSpPr>
            <p:spPr>
              <a:xfrm>
                <a:off x="15589206" y="227643"/>
                <a:ext cx="216175" cy="84964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chemeClr val="accent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1" name="Rectangle 1079">
                <a:extLst>
                  <a:ext uri="{FF2B5EF4-FFF2-40B4-BE49-F238E27FC236}">
                    <a16:creationId xmlns:a16="http://schemas.microsoft.com/office/drawing/2014/main" id="{DB5ECE35-DBEC-45FE-87D3-E57BE390B46C}"/>
                  </a:ext>
                </a:extLst>
              </p:cNvPr>
              <p:cNvSpPr/>
              <p:nvPr/>
            </p:nvSpPr>
            <p:spPr>
              <a:xfrm flipH="1">
                <a:off x="13143285" y="226872"/>
                <a:ext cx="216175" cy="807070"/>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2" name="Rectangle 1079">
                <a:extLst>
                  <a:ext uri="{FF2B5EF4-FFF2-40B4-BE49-F238E27FC236}">
                    <a16:creationId xmlns:a16="http://schemas.microsoft.com/office/drawing/2014/main" id="{DBF6047C-9649-4243-9D8E-31A6074C7688}"/>
                  </a:ext>
                </a:extLst>
              </p:cNvPr>
              <p:cNvSpPr/>
              <p:nvPr/>
            </p:nvSpPr>
            <p:spPr>
              <a:xfrm>
                <a:off x="15572028" y="217757"/>
                <a:ext cx="216175" cy="84964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3" name="Rectangle 1079">
                <a:extLst>
                  <a:ext uri="{FF2B5EF4-FFF2-40B4-BE49-F238E27FC236}">
                    <a16:creationId xmlns:a16="http://schemas.microsoft.com/office/drawing/2014/main" id="{4AF3156E-35E4-4D38-B40C-975D6C0591CC}"/>
                  </a:ext>
                </a:extLst>
              </p:cNvPr>
              <p:cNvSpPr/>
              <p:nvPr/>
            </p:nvSpPr>
            <p:spPr>
              <a:xfrm flipH="1">
                <a:off x="13052125" y="-869497"/>
                <a:ext cx="274322" cy="924630"/>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4" name="Rectangle 1079">
                <a:extLst>
                  <a:ext uri="{FF2B5EF4-FFF2-40B4-BE49-F238E27FC236}">
                    <a16:creationId xmlns:a16="http://schemas.microsoft.com/office/drawing/2014/main" id="{3CDB554C-5E93-4E5F-9390-B90CB016A008}"/>
                  </a:ext>
                </a:extLst>
              </p:cNvPr>
              <p:cNvSpPr/>
              <p:nvPr/>
            </p:nvSpPr>
            <p:spPr>
              <a:xfrm>
                <a:off x="15612715" y="-891958"/>
                <a:ext cx="220045" cy="876738"/>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70" name="Freeform: Shape 469">
                <a:extLst>
                  <a:ext uri="{FF2B5EF4-FFF2-40B4-BE49-F238E27FC236}">
                    <a16:creationId xmlns:a16="http://schemas.microsoft.com/office/drawing/2014/main" id="{7684C897-15D4-44F7-944D-3D9276D40655}"/>
                  </a:ext>
                </a:extLst>
              </p:cNvPr>
              <p:cNvSpPr/>
              <p:nvPr/>
            </p:nvSpPr>
            <p:spPr>
              <a:xfrm flipH="1">
                <a:off x="12925973" y="-975672"/>
                <a:ext cx="3056533" cy="2233143"/>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chemeClr val="accent2">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09" name="Oval 408">
                <a:extLst>
                  <a:ext uri="{FF2B5EF4-FFF2-40B4-BE49-F238E27FC236}">
                    <a16:creationId xmlns:a16="http://schemas.microsoft.com/office/drawing/2014/main" id="{515E0026-DED8-442F-AE2F-50E04BFEB0A1}"/>
                  </a:ext>
                </a:extLst>
              </p:cNvPr>
              <p:cNvSpPr/>
              <p:nvPr/>
            </p:nvSpPr>
            <p:spPr>
              <a:xfrm flipH="1">
                <a:off x="13197754" y="1315117"/>
                <a:ext cx="434729" cy="411594"/>
              </a:xfrm>
              <a:prstGeom prst="ellipse">
                <a:avLst/>
              </a:prstGeom>
              <a:solidFill>
                <a:srgbClr val="000000">
                  <a:alpha val="67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28" name="Group 127">
                <a:extLst>
                  <a:ext uri="{FF2B5EF4-FFF2-40B4-BE49-F238E27FC236}">
                    <a16:creationId xmlns:a16="http://schemas.microsoft.com/office/drawing/2014/main" id="{2AE02064-02B4-4C59-9A56-BC92647D1CF4}"/>
                  </a:ext>
                </a:extLst>
              </p:cNvPr>
              <p:cNvGrpSpPr/>
              <p:nvPr/>
            </p:nvGrpSpPr>
            <p:grpSpPr>
              <a:xfrm flipH="1">
                <a:off x="15417678" y="1261980"/>
                <a:ext cx="434729" cy="460173"/>
                <a:chOff x="11149961" y="3937895"/>
                <a:chExt cx="713236" cy="754981"/>
              </a:xfrm>
            </p:grpSpPr>
            <p:sp>
              <p:nvSpPr>
                <p:cNvPr id="1083" name="Oval 1082">
                  <a:extLst>
                    <a:ext uri="{FF2B5EF4-FFF2-40B4-BE49-F238E27FC236}">
                      <a16:creationId xmlns:a16="http://schemas.microsoft.com/office/drawing/2014/main" id="{B8AE9370-98D0-46A6-80DA-2B2AAACC148B}"/>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0" name="Oval 409">
                  <a:extLst>
                    <a:ext uri="{FF2B5EF4-FFF2-40B4-BE49-F238E27FC236}">
                      <a16:creationId xmlns:a16="http://schemas.microsoft.com/office/drawing/2014/main" id="{30382ACF-725C-4616-9341-6324028FB982}"/>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3" name="Freeform: Shape 412">
                  <a:extLst>
                    <a:ext uri="{FF2B5EF4-FFF2-40B4-BE49-F238E27FC236}">
                      <a16:creationId xmlns:a16="http://schemas.microsoft.com/office/drawing/2014/main" id="{B95DD2A5-414C-45CE-B987-4D9C4163F755}"/>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86" name="Oval 1085">
                  <a:extLst>
                    <a:ext uri="{FF2B5EF4-FFF2-40B4-BE49-F238E27FC236}">
                      <a16:creationId xmlns:a16="http://schemas.microsoft.com/office/drawing/2014/main" id="{D3D243A9-6B10-4059-823E-CFA7E925C9A6}"/>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0" name="Freeform: Shape 419">
                  <a:extLst>
                    <a:ext uri="{FF2B5EF4-FFF2-40B4-BE49-F238E27FC236}">
                      <a16:creationId xmlns:a16="http://schemas.microsoft.com/office/drawing/2014/main" id="{D166C9A3-FB9F-4E82-93DA-39EFC052FEA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9" name="Freeform: Shape 418">
                  <a:extLst>
                    <a:ext uri="{FF2B5EF4-FFF2-40B4-BE49-F238E27FC236}">
                      <a16:creationId xmlns:a16="http://schemas.microsoft.com/office/drawing/2014/main" id="{C5B6DFD1-1C69-4227-89D2-FED50E5F69B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18" name="Freeform: Shape 417">
                  <a:extLst>
                    <a:ext uri="{FF2B5EF4-FFF2-40B4-BE49-F238E27FC236}">
                      <a16:creationId xmlns:a16="http://schemas.microsoft.com/office/drawing/2014/main" id="{0DFFB1CC-F70C-4B9C-9B89-4F3531DA2FEB}"/>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423" name="Group 422">
                <a:extLst>
                  <a:ext uri="{FF2B5EF4-FFF2-40B4-BE49-F238E27FC236}">
                    <a16:creationId xmlns:a16="http://schemas.microsoft.com/office/drawing/2014/main" id="{841E9E98-53BE-4A9E-ABCD-737C83098718}"/>
                  </a:ext>
                </a:extLst>
              </p:cNvPr>
              <p:cNvGrpSpPr/>
              <p:nvPr/>
            </p:nvGrpSpPr>
            <p:grpSpPr>
              <a:xfrm flipH="1">
                <a:off x="13215009" y="1261980"/>
                <a:ext cx="434729" cy="460173"/>
                <a:chOff x="11149961" y="3937895"/>
                <a:chExt cx="713236" cy="754981"/>
              </a:xfrm>
            </p:grpSpPr>
            <p:sp>
              <p:nvSpPr>
                <p:cNvPr id="424" name="Oval 423">
                  <a:extLst>
                    <a:ext uri="{FF2B5EF4-FFF2-40B4-BE49-F238E27FC236}">
                      <a16:creationId xmlns:a16="http://schemas.microsoft.com/office/drawing/2014/main" id="{CE549BA1-125D-40E9-859D-731FC7B56E6E}"/>
                    </a:ext>
                  </a:extLst>
                </p:cNvPr>
                <p:cNvSpPr/>
                <p:nvPr/>
              </p:nvSpPr>
              <p:spPr>
                <a:xfrm>
                  <a:off x="11149961" y="4017596"/>
                  <a:ext cx="713236" cy="675280"/>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5" name="Oval 424">
                  <a:extLst>
                    <a:ext uri="{FF2B5EF4-FFF2-40B4-BE49-F238E27FC236}">
                      <a16:creationId xmlns:a16="http://schemas.microsoft.com/office/drawing/2014/main" id="{1DD898E6-DD13-4FF0-97C8-479AB439D5CF}"/>
                    </a:ext>
                  </a:extLst>
                </p:cNvPr>
                <p:cNvSpPr/>
                <p:nvPr/>
              </p:nvSpPr>
              <p:spPr>
                <a:xfrm>
                  <a:off x="11251385" y="4145807"/>
                  <a:ext cx="506698" cy="487576"/>
                </a:xfrm>
                <a:prstGeom prst="ellipse">
                  <a:avLst/>
                </a:prstGeom>
                <a:solidFill>
                  <a:schemeClr val="bg1">
                    <a:lumMod val="5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6" name="Freeform: Shape 425">
                  <a:extLst>
                    <a:ext uri="{FF2B5EF4-FFF2-40B4-BE49-F238E27FC236}">
                      <a16:creationId xmlns:a16="http://schemas.microsoft.com/office/drawing/2014/main" id="{8265B912-9F90-4A53-AF46-037B3A5FC963}"/>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chemeClr val="bg1">
                    <a:alpha val="71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7" name="Oval 426">
                  <a:extLst>
                    <a:ext uri="{FF2B5EF4-FFF2-40B4-BE49-F238E27FC236}">
                      <a16:creationId xmlns:a16="http://schemas.microsoft.com/office/drawing/2014/main" id="{ACB5F8F8-9343-4DA1-9BA1-7B9A23185A0F}"/>
                    </a:ext>
                  </a:extLst>
                </p:cNvPr>
                <p:cNvSpPr/>
                <p:nvPr/>
              </p:nvSpPr>
              <p:spPr>
                <a:xfrm>
                  <a:off x="11404447" y="4311985"/>
                  <a:ext cx="205517" cy="188572"/>
                </a:xfrm>
                <a:prstGeom prst="ellipse">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8" name="Freeform: Shape 427">
                  <a:extLst>
                    <a:ext uri="{FF2B5EF4-FFF2-40B4-BE49-F238E27FC236}">
                      <a16:creationId xmlns:a16="http://schemas.microsoft.com/office/drawing/2014/main" id="{503C0540-5F46-4A4B-9176-5B3F104CB135}"/>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29" name="Freeform: Shape 428">
                  <a:extLst>
                    <a:ext uri="{FF2B5EF4-FFF2-40B4-BE49-F238E27FC236}">
                      <a16:creationId xmlns:a16="http://schemas.microsoft.com/office/drawing/2014/main" id="{773A5933-2126-4324-9C2A-5DFE3BF9EEE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0" name="Freeform: Shape 429">
                  <a:extLst>
                    <a:ext uri="{FF2B5EF4-FFF2-40B4-BE49-F238E27FC236}">
                      <a16:creationId xmlns:a16="http://schemas.microsoft.com/office/drawing/2014/main" id="{CE5D3D51-C6EC-4FF5-B319-11679A3573A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chemeClr val="bg1">
                    <a:lumMod val="95000"/>
                    <a:alpha val="89000"/>
                  </a:schemeClr>
                </a:solidFill>
                <a:ln>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79" name="Group 178">
                <a:extLst>
                  <a:ext uri="{FF2B5EF4-FFF2-40B4-BE49-F238E27FC236}">
                    <a16:creationId xmlns:a16="http://schemas.microsoft.com/office/drawing/2014/main" id="{030D72DC-9DF9-451E-A3B2-6DDA9F3E414A}"/>
                  </a:ext>
                </a:extLst>
              </p:cNvPr>
              <p:cNvGrpSpPr/>
              <p:nvPr/>
            </p:nvGrpSpPr>
            <p:grpSpPr>
              <a:xfrm flipH="1">
                <a:off x="12739744" y="-1510427"/>
                <a:ext cx="3261811" cy="818360"/>
                <a:chOff x="10936516" y="-644176"/>
                <a:chExt cx="5351472" cy="1342639"/>
              </a:xfrm>
            </p:grpSpPr>
            <p:sp>
              <p:nvSpPr>
                <p:cNvPr id="453" name="Freeform: Shape 452">
                  <a:extLst>
                    <a:ext uri="{FF2B5EF4-FFF2-40B4-BE49-F238E27FC236}">
                      <a16:creationId xmlns:a16="http://schemas.microsoft.com/office/drawing/2014/main" id="{F6DE4156-9691-444D-8CFC-FD9157EB811E}"/>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49" name="Freeform: Shape 448">
                  <a:extLst>
                    <a:ext uri="{FF2B5EF4-FFF2-40B4-BE49-F238E27FC236}">
                      <a16:creationId xmlns:a16="http://schemas.microsoft.com/office/drawing/2014/main" id="{FED719B1-C705-4443-AC49-BF9350AAEE3C}"/>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78" name="Freeform: Shape 377">
                  <a:extLst>
                    <a:ext uri="{FF2B5EF4-FFF2-40B4-BE49-F238E27FC236}">
                      <a16:creationId xmlns:a16="http://schemas.microsoft.com/office/drawing/2014/main" id="{0A8C49CD-541C-4CC4-966B-F6F8AA0CCC2E}"/>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72" name="Flowchart: Manual Operation 1069">
                  <a:extLst>
                    <a:ext uri="{FF2B5EF4-FFF2-40B4-BE49-F238E27FC236}">
                      <a16:creationId xmlns:a16="http://schemas.microsoft.com/office/drawing/2014/main" id="{9944D3BE-046D-48D4-BF0E-9FE71939E82A}"/>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074" name="Rectangle 1073">
                  <a:extLst>
                    <a:ext uri="{FF2B5EF4-FFF2-40B4-BE49-F238E27FC236}">
                      <a16:creationId xmlns:a16="http://schemas.microsoft.com/office/drawing/2014/main" id="{0EFB2AD2-B007-4666-AE87-6C13FD3C9C1B}"/>
                    </a:ext>
                  </a:extLst>
                </p:cNvPr>
                <p:cNvSpPr/>
                <p:nvPr/>
              </p:nvSpPr>
              <p:spPr>
                <a:xfrm>
                  <a:off x="11430000" y="-582736"/>
                  <a:ext cx="3982720" cy="89463"/>
                </a:xfrm>
                <a:prstGeom prst="rect">
                  <a:avLst/>
                </a:prstGeom>
                <a:solidFill>
                  <a:srgbClr val="632523"/>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1" name="Freeform: Shape 440">
                  <a:extLst>
                    <a:ext uri="{FF2B5EF4-FFF2-40B4-BE49-F238E27FC236}">
                      <a16:creationId xmlns:a16="http://schemas.microsoft.com/office/drawing/2014/main" id="{EB0323CB-FFE6-418D-8B4B-6ABCC31308E8}"/>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3" name="Freeform: Shape 442">
                  <a:extLst>
                    <a:ext uri="{FF2B5EF4-FFF2-40B4-BE49-F238E27FC236}">
                      <a16:creationId xmlns:a16="http://schemas.microsoft.com/office/drawing/2014/main" id="{F797A082-07FE-45EA-8AF4-F91E99D6913E}"/>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39" name="Freeform: Shape 438">
                  <a:extLst>
                    <a:ext uri="{FF2B5EF4-FFF2-40B4-BE49-F238E27FC236}">
                      <a16:creationId xmlns:a16="http://schemas.microsoft.com/office/drawing/2014/main" id="{544836A8-F426-4E60-A01D-21BB7650DBAF}"/>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chemeClr val="accent2">
                    <a:lumMod val="60000"/>
                    <a:lumOff val="4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44" name="Freeform: Shape 443">
                  <a:extLst>
                    <a:ext uri="{FF2B5EF4-FFF2-40B4-BE49-F238E27FC236}">
                      <a16:creationId xmlns:a16="http://schemas.microsoft.com/office/drawing/2014/main" id="{DFDD3434-D973-4DF4-A2BB-9E1EAC43EA6B}"/>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chemeClr val="accent2">
                    <a:lumMod val="60000"/>
                    <a:lumOff val="4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456" name="Freeform: Shape 455">
                  <a:extLst>
                    <a:ext uri="{FF2B5EF4-FFF2-40B4-BE49-F238E27FC236}">
                      <a16:creationId xmlns:a16="http://schemas.microsoft.com/office/drawing/2014/main" id="{ABDFF2B9-AA17-475F-B16C-45FB9F9E2070}"/>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pic>
          <p:nvPicPr>
            <p:cNvPr id="608" name="Picture 607">
              <a:extLst>
                <a:ext uri="{FF2B5EF4-FFF2-40B4-BE49-F238E27FC236}">
                  <a16:creationId xmlns:a16="http://schemas.microsoft.com/office/drawing/2014/main" id="{29DFD416-5B86-44AE-AD2B-8D7FDA36397C}"/>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2932" b="83309" l="13459" r="85979">
                          <a14:foregroundMark x1="22950" y1="43403" x2="80688" y2="46652"/>
                          <a14:foregroundMark x1="80688" y1="46652" x2="82540" y2="49206"/>
                          <a14:foregroundMark x1="82540" y1="49206" x2="83697" y2="57986"/>
                          <a14:foregroundMark x1="83697" y1="57986" x2="81382" y2="71453"/>
                          <a14:foregroundMark x1="81382" y1="71453" x2="82308" y2="76687"/>
                          <a14:foregroundMark x1="82308" y1="76687" x2="80919" y2="81176"/>
                          <a14:foregroundMark x1="80919" y1="81176" x2="79134" y2="81448"/>
                          <a14:foregroundMark x1="79134" y1="81448" x2="74140" y2="81250"/>
                          <a14:foregroundMark x1="74140" y1="81250" x2="66667" y2="81721"/>
                          <a14:foregroundMark x1="66667" y1="81721" x2="22817" y2="79514"/>
                          <a14:foregroundMark x1="22817" y1="79514" x2="20899" y2="75918"/>
                          <a14:foregroundMark x1="20899" y1="75918" x2="18221" y2="56424"/>
                          <a14:foregroundMark x1="18221" y1="56424" x2="19544" y2="49107"/>
                          <a14:foregroundMark x1="19544" y1="49107" x2="20602" y2="47817"/>
                          <a14:foregroundMark x1="20602" y1="47817" x2="20800" y2="46305"/>
                          <a14:foregroundMark x1="20800" y1="46305" x2="23181" y2="43626"/>
                          <a14:foregroundMark x1="23181" y1="43626" x2="23380" y2="43477"/>
                          <a14:foregroundMark x1="21462" y1="44048" x2="16138" y2="48686"/>
                          <a14:foregroundMark x1="16138" y1="48686" x2="14583" y2="53571"/>
                          <a14:foregroundMark x1="14583" y1="53571" x2="15311" y2="56349"/>
                          <a14:foregroundMark x1="15311" y1="56349" x2="15443" y2="61062"/>
                          <a14:foregroundMark x1="23181" y1="50174" x2="75860" y2="51240"/>
                          <a14:foregroundMark x1="32837" y1="43800" x2="51984" y2="44370"/>
                          <a14:foregroundMark x1="51984" y1="44370" x2="67824" y2="43725"/>
                          <a14:foregroundMark x1="67824" y1="43725" x2="77647" y2="43725"/>
                          <a14:foregroundMark x1="82110" y1="46305" x2="84788" y2="52927"/>
                          <a14:foregroundMark x1="84788" y1="52927" x2="83929" y2="63095"/>
                          <a14:foregroundMark x1="17030" y1="81796" x2="33896" y2="82242"/>
                          <a14:foregroundMark x1="33896" y1="82242" x2="36045" y2="82192"/>
                          <a14:foregroundMark x1="36045" y1="82192" x2="58300" y2="83557"/>
                          <a14:foregroundMark x1="58300" y1="83557" x2="60582" y2="83408"/>
                          <a14:foregroundMark x1="60582" y1="83408" x2="62368" y2="83408"/>
                          <a14:foregroundMark x1="62368" y1="83408" x2="64286" y2="83333"/>
                          <a14:foregroundMark x1="64286" y1="83333" x2="66402" y2="83333"/>
                          <a14:foregroundMark x1="66402" y1="83333" x2="70800" y2="82912"/>
                          <a14:foregroundMark x1="70800" y1="82912" x2="78770" y2="82912"/>
                          <a14:foregroundMark x1="78770" y1="82912" x2="79101" y2="82837"/>
                          <a14:foregroundMark x1="85417" y1="71230" x2="85648" y2="81399"/>
                          <a14:foregroundMark x1="14782" y1="60590" x2="14782" y2="60590"/>
                          <a14:foregroundMark x1="24471" y1="42932" x2="31448" y2="43576"/>
                          <a14:foregroundMark x1="51124" y1="43328" x2="59888" y2="43899"/>
                          <a14:foregroundMark x1="59888" y1="43899" x2="61243" y2="43725"/>
                          <a14:foregroundMark x1="61243" y1="42932" x2="57903" y2="43328"/>
                          <a14:foregroundMark x1="14021" y1="51066" x2="15906" y2="47817"/>
                          <a14:foregroundMark x1="15906" y1="47817" x2="20040" y2="45089"/>
                          <a14:foregroundMark x1="20040" y1="45089" x2="21032" y2="43924"/>
                          <a14:foregroundMark x1="21032" y1="43924" x2="21032" y2="43899"/>
                          <a14:foregroundMark x1="14881" y1="47991" x2="18221" y2="45908"/>
                          <a14:foregroundMark x1="19180" y1="44940" x2="20602" y2="43899"/>
                          <a14:foregroundMark x1="20271" y1="43800" x2="21660" y2="43651"/>
                          <a14:foregroundMark x1="13922" y1="50273" x2="14683" y2="48735"/>
                          <a14:foregroundMark x1="14683" y1="48735" x2="14683" y2="48735"/>
                          <a14:foregroundMark x1="13699" y1="55216" x2="13922" y2="57044"/>
                          <a14:foregroundMark x1="14683" y1="60813" x2="16005" y2="66195"/>
                          <a14:foregroundMark x1="16005" y1="66195" x2="16171" y2="66220"/>
                          <a14:foregroundMark x1="15972" y1="64137" x2="15972" y2="63095"/>
                          <a14:foregroundMark x1="85417" y1="61458" x2="85417" y2="61458"/>
                          <a14:foregroundMark x1="85417" y1="62202" x2="85417" y2="62202"/>
                          <a14:foregroundMark x1="85648" y1="57515" x2="85549" y2="58408"/>
                          <a14:foregroundMark x1="84259" y1="50273" x2="85317" y2="51959"/>
                          <a14:foregroundMark x1="85317" y1="51959" x2="85317" y2="51959"/>
                          <a14:foregroundMark x1="85549" y1="64137" x2="85417" y2="62599"/>
                          <a14:foregroundMark x1="85417" y1="62599" x2="85747" y2="61954"/>
                          <a14:foregroundMark x1="15873" y1="70511" x2="17030" y2="69221"/>
                          <a14:foregroundMark x1="17030" y1="69221" x2="16171" y2="70089"/>
                          <a14:foregroundMark x1="85979" y1="81548" x2="85185" y2="82912"/>
                          <a14:foregroundMark x1="85185" y1="82912" x2="84259" y2="83160"/>
                          <a14:foregroundMark x1="81779" y1="83333" x2="83598" y2="83333"/>
                          <a14:foregroundMark x1="85979" y1="56225" x2="85119" y2="59226"/>
                          <a14:foregroundMark x1="85119" y1="59226" x2="85549" y2="59945"/>
                          <a14:foregroundMark x1="85813" y1="58234" x2="85813" y2="58234"/>
                          <a14:foregroundMark x1="85780" y1="58631" x2="85780" y2="59226"/>
                          <a14:foregroundMark x1="85747" y1="63120" x2="85615" y2="63715"/>
                          <a14:foregroundMark x1="85152" y1="64906" x2="85483" y2="64484"/>
                          <a14:backgroundMark x1="32407" y1="42758" x2="34226" y2="42510"/>
                          <a14:backgroundMark x1="34226" y1="42510" x2="37136" y2="42684"/>
                          <a14:backgroundMark x1="54034" y1="42609" x2="56382" y2="42708"/>
                          <a14:backgroundMark x1="56382" y1="42708" x2="57705" y2="42609"/>
                          <a14:backgroundMark x1="76951" y1="43676" x2="78439" y2="44048"/>
                          <a14:backgroundMark x1="77579" y1="43800" x2="78274" y2="43849"/>
                          <a14:backgroundMark x1="77381" y1="43676" x2="77844" y2="43800"/>
                          <a14:backgroundMark x1="52778" y1="42684" x2="52778" y2="42684"/>
                          <a14:backgroundMark x1="77017" y1="43452" x2="77381" y2="43948"/>
                          <a14:backgroundMark x1="77646" y1="43552" x2="77646" y2="43874"/>
                          <a14:backgroundMark x1="13657" y1="51736" x2="12765" y2="57664"/>
                          <a14:backgroundMark x1="12765" y1="57664" x2="14021" y2="66741"/>
                        </a14:backgroundRemoval>
                      </a14:imgEffect>
                    </a14:imgLayer>
                  </a14:imgProps>
                </a:ext>
              </a:extLst>
            </a:blip>
            <a:srcRect l="12032" t="40583" r="11029" b="14224"/>
            <a:stretch/>
          </p:blipFill>
          <p:spPr>
            <a:xfrm>
              <a:off x="4883551" y="3458692"/>
              <a:ext cx="1101450" cy="862619"/>
            </a:xfrm>
            <a:prstGeom prst="rect">
              <a:avLst/>
            </a:prstGeom>
          </p:spPr>
        </p:pic>
        <p:pic>
          <p:nvPicPr>
            <p:cNvPr id="609" name="Picture 608">
              <a:extLst>
                <a:ext uri="{FF2B5EF4-FFF2-40B4-BE49-F238E27FC236}">
                  <a16:creationId xmlns:a16="http://schemas.microsoft.com/office/drawing/2014/main" id="{DD87BFAC-DD48-4111-9089-7E8583DA348E}"/>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2932" b="83309" l="13459" r="85979">
                          <a14:foregroundMark x1="22950" y1="43403" x2="80688" y2="46652"/>
                          <a14:foregroundMark x1="80688" y1="46652" x2="82540" y2="49206"/>
                          <a14:foregroundMark x1="82540" y1="49206" x2="83697" y2="57986"/>
                          <a14:foregroundMark x1="83697" y1="57986" x2="81382" y2="71453"/>
                          <a14:foregroundMark x1="81382" y1="71453" x2="82308" y2="76687"/>
                          <a14:foregroundMark x1="82308" y1="76687" x2="80919" y2="81176"/>
                          <a14:foregroundMark x1="80919" y1="81176" x2="79134" y2="81448"/>
                          <a14:foregroundMark x1="79134" y1="81448" x2="74140" y2="81250"/>
                          <a14:foregroundMark x1="74140" y1="81250" x2="66667" y2="81721"/>
                          <a14:foregroundMark x1="66667" y1="81721" x2="22817" y2="79514"/>
                          <a14:foregroundMark x1="22817" y1="79514" x2="20899" y2="75918"/>
                          <a14:foregroundMark x1="20899" y1="75918" x2="18221" y2="56424"/>
                          <a14:foregroundMark x1="18221" y1="56424" x2="19544" y2="49107"/>
                          <a14:foregroundMark x1="19544" y1="49107" x2="20602" y2="47817"/>
                          <a14:foregroundMark x1="20602" y1="47817" x2="20800" y2="46305"/>
                          <a14:foregroundMark x1="20800" y1="46305" x2="23181" y2="43626"/>
                          <a14:foregroundMark x1="23181" y1="43626" x2="23380" y2="43477"/>
                          <a14:foregroundMark x1="21462" y1="44048" x2="16138" y2="48686"/>
                          <a14:foregroundMark x1="16138" y1="48686" x2="14583" y2="53571"/>
                          <a14:foregroundMark x1="14583" y1="53571" x2="15311" y2="56349"/>
                          <a14:foregroundMark x1="15311" y1="56349" x2="15443" y2="61062"/>
                          <a14:foregroundMark x1="23181" y1="50174" x2="75860" y2="51240"/>
                          <a14:foregroundMark x1="32837" y1="43800" x2="51984" y2="44370"/>
                          <a14:foregroundMark x1="51984" y1="44370" x2="67824" y2="43725"/>
                          <a14:foregroundMark x1="67824" y1="43725" x2="77647" y2="43725"/>
                          <a14:foregroundMark x1="82110" y1="46305" x2="84788" y2="52927"/>
                          <a14:foregroundMark x1="84788" y1="52927" x2="83929" y2="63095"/>
                          <a14:foregroundMark x1="17030" y1="81796" x2="33896" y2="82242"/>
                          <a14:foregroundMark x1="33896" y1="82242" x2="36045" y2="82192"/>
                          <a14:foregroundMark x1="36045" y1="82192" x2="58300" y2="83557"/>
                          <a14:foregroundMark x1="58300" y1="83557" x2="60582" y2="83408"/>
                          <a14:foregroundMark x1="60582" y1="83408" x2="62368" y2="83408"/>
                          <a14:foregroundMark x1="62368" y1="83408" x2="64286" y2="83333"/>
                          <a14:foregroundMark x1="64286" y1="83333" x2="66402" y2="83333"/>
                          <a14:foregroundMark x1="66402" y1="83333" x2="70800" y2="82912"/>
                          <a14:foregroundMark x1="70800" y1="82912" x2="78770" y2="82912"/>
                          <a14:foregroundMark x1="78770" y1="82912" x2="79101" y2="82837"/>
                          <a14:foregroundMark x1="85417" y1="71230" x2="85648" y2="81399"/>
                          <a14:foregroundMark x1="14782" y1="60590" x2="14782" y2="60590"/>
                          <a14:foregroundMark x1="24471" y1="42932" x2="31448" y2="43576"/>
                          <a14:foregroundMark x1="51124" y1="43328" x2="59888" y2="43899"/>
                          <a14:foregroundMark x1="59888" y1="43899" x2="61243" y2="43725"/>
                          <a14:foregroundMark x1="61243" y1="42932" x2="57903" y2="43328"/>
                          <a14:foregroundMark x1="14021" y1="51066" x2="15906" y2="47817"/>
                          <a14:foregroundMark x1="15906" y1="47817" x2="20040" y2="45089"/>
                          <a14:foregroundMark x1="20040" y1="45089" x2="21032" y2="43924"/>
                          <a14:foregroundMark x1="21032" y1="43924" x2="21032" y2="43899"/>
                          <a14:foregroundMark x1="14881" y1="47991" x2="18221" y2="45908"/>
                          <a14:foregroundMark x1="19180" y1="44940" x2="20602" y2="43899"/>
                          <a14:foregroundMark x1="20271" y1="43800" x2="21660" y2="43651"/>
                          <a14:foregroundMark x1="13922" y1="50273" x2="14683" y2="48735"/>
                          <a14:foregroundMark x1="14683" y1="48735" x2="14683" y2="48735"/>
                          <a14:foregroundMark x1="13699" y1="55216" x2="13922" y2="57044"/>
                          <a14:foregroundMark x1="14683" y1="60813" x2="16005" y2="66195"/>
                          <a14:foregroundMark x1="16005" y1="66195" x2="16171" y2="66220"/>
                          <a14:foregroundMark x1="15972" y1="64137" x2="15972" y2="63095"/>
                          <a14:foregroundMark x1="85417" y1="61458" x2="85417" y2="61458"/>
                          <a14:foregroundMark x1="85417" y1="62202" x2="85417" y2="62202"/>
                          <a14:foregroundMark x1="85648" y1="57515" x2="85549" y2="58408"/>
                          <a14:foregroundMark x1="84259" y1="50273" x2="85317" y2="51959"/>
                          <a14:foregroundMark x1="85317" y1="51959" x2="85317" y2="51959"/>
                          <a14:foregroundMark x1="85549" y1="64137" x2="85417" y2="62599"/>
                          <a14:foregroundMark x1="85417" y1="62599" x2="85747" y2="61954"/>
                          <a14:foregroundMark x1="15873" y1="70511" x2="17030" y2="69221"/>
                          <a14:foregroundMark x1="17030" y1="69221" x2="16171" y2="70089"/>
                          <a14:foregroundMark x1="85979" y1="81548" x2="85185" y2="82912"/>
                          <a14:foregroundMark x1="85185" y1="82912" x2="84259" y2="83160"/>
                          <a14:foregroundMark x1="81779" y1="83333" x2="83598" y2="83333"/>
                          <a14:foregroundMark x1="85979" y1="56225" x2="85119" y2="59226"/>
                          <a14:foregroundMark x1="85119" y1="59226" x2="85549" y2="59945"/>
                          <a14:foregroundMark x1="85813" y1="58234" x2="85813" y2="58234"/>
                          <a14:foregroundMark x1="85780" y1="58631" x2="85780" y2="59226"/>
                          <a14:foregroundMark x1="85747" y1="63120" x2="85615" y2="63715"/>
                          <a14:foregroundMark x1="85152" y1="64906" x2="85483" y2="64484"/>
                          <a14:backgroundMark x1="32407" y1="42758" x2="34226" y2="42510"/>
                          <a14:backgroundMark x1="34226" y1="42510" x2="37136" y2="42684"/>
                          <a14:backgroundMark x1="54034" y1="42609" x2="56382" y2="42708"/>
                          <a14:backgroundMark x1="56382" y1="42708" x2="57705" y2="42609"/>
                          <a14:backgroundMark x1="76951" y1="43676" x2="78439" y2="44048"/>
                          <a14:backgroundMark x1="77579" y1="43800" x2="78274" y2="43849"/>
                          <a14:backgroundMark x1="77381" y1="43676" x2="77844" y2="43800"/>
                          <a14:backgroundMark x1="52778" y1="42684" x2="52778" y2="42684"/>
                          <a14:backgroundMark x1="77017" y1="43452" x2="77381" y2="43948"/>
                          <a14:backgroundMark x1="77646" y1="43552" x2="77646" y2="43874"/>
                          <a14:backgroundMark x1="13657" y1="51736" x2="12765" y2="57664"/>
                          <a14:backgroundMark x1="12765" y1="57664" x2="14021" y2="66741"/>
                        </a14:backgroundRemoval>
                      </a14:imgEffect>
                    </a14:imgLayer>
                  </a14:imgProps>
                </a:ext>
              </a:extLst>
            </a:blip>
            <a:srcRect l="12032" t="40583" r="11029" b="14224"/>
            <a:stretch/>
          </p:blipFill>
          <p:spPr>
            <a:xfrm>
              <a:off x="4890098" y="2757255"/>
              <a:ext cx="1101450" cy="862619"/>
            </a:xfrm>
            <a:prstGeom prst="rect">
              <a:avLst/>
            </a:prstGeom>
          </p:spPr>
        </p:pic>
        <p:pic>
          <p:nvPicPr>
            <p:cNvPr id="610" name="Picture 609" descr="A picture containing building, table, sitting, food&#10;&#10;Description automatically generated">
              <a:extLst>
                <a:ext uri="{FF2B5EF4-FFF2-40B4-BE49-F238E27FC236}">
                  <a16:creationId xmlns:a16="http://schemas.microsoft.com/office/drawing/2014/main" id="{E7ACEF72-2532-4A28-A463-01B93C981FE8}"/>
                </a:ext>
              </a:extLst>
            </p:cNvPr>
            <p:cNvPicPr>
              <a:picLocks noChangeAspect="1"/>
            </p:cNvPicPr>
            <p:nvPr/>
          </p:nvPicPr>
          <p:blipFill rotWithShape="1">
            <a:blip r:embed="rId10">
              <a:extLst>
                <a:ext uri="{BEBA8EAE-BF5A-486C-A8C5-ECC9F3942E4B}">
                  <a14:imgProps xmlns:a14="http://schemas.microsoft.com/office/drawing/2010/main">
                    <a14:imgLayer r:embed="rId11">
                      <a14:imgEffect>
                        <a14:backgroundRemoval t="13320" b="83461" l="43767" r="82191">
                          <a14:foregroundMark x1="44612" y1="72072" x2="45095" y2="58592"/>
                          <a14:foregroundMark x1="45095" y1="58592" x2="44129" y2="47606"/>
                          <a14:foregroundMark x1="44129" y1="47606" x2="44763" y2="32716"/>
                          <a14:foregroundMark x1="44763" y1="32716" x2="44703" y2="30584"/>
                          <a14:foregroundMark x1="44703" y1="30584" x2="44703" y2="22012"/>
                          <a14:foregroundMark x1="44703" y1="22012" x2="48747" y2="19718"/>
                          <a14:foregroundMark x1="48747" y1="19718" x2="56535" y2="14930"/>
                          <a14:foregroundMark x1="56535" y1="14930" x2="59795" y2="14447"/>
                          <a14:foregroundMark x1="59795" y1="14447" x2="63960" y2="15412"/>
                          <a14:foregroundMark x1="56384" y1="83581" x2="44461" y2="70302"/>
                          <a14:foregroundMark x1="44461" y1="70302" x2="45186" y2="65755"/>
                          <a14:foregroundMark x1="45186" y1="65755" x2="45186" y2="63702"/>
                          <a14:foregroundMark x1="45186" y1="63702" x2="44612" y2="56901"/>
                          <a14:foregroundMark x1="44612" y1="56901" x2="44612" y2="54769"/>
                          <a14:foregroundMark x1="44612" y1="54769" x2="44129" y2="48209"/>
                          <a14:foregroundMark x1="44129" y1="48209" x2="44129" y2="43421"/>
                          <a14:foregroundMark x1="44129" y1="43421" x2="44039" y2="39517"/>
                          <a14:foregroundMark x1="44039" y1="39517" x2="44461" y2="22656"/>
                          <a14:foregroundMark x1="44461" y1="22656" x2="45819" y2="21328"/>
                          <a14:foregroundMark x1="44461" y1="71429" x2="48385" y2="77907"/>
                          <a14:foregroundMark x1="49548" y1="78448" x2="50981" y2="79115"/>
                          <a14:foregroundMark x1="53855" y1="82358" x2="54392" y2="82414"/>
                          <a14:foregroundMark x1="54392" y1="82414" x2="55720" y2="83581"/>
                          <a14:foregroundMark x1="55720" y1="83581" x2="56535" y2="83581"/>
                          <a14:foregroundMark x1="58316" y1="67123" x2="78841" y2="30865"/>
                          <a14:foregroundMark x1="78841" y1="30865" x2="75702" y2="23260"/>
                          <a14:foregroundMark x1="75702" y1="23260" x2="73166" y2="21006"/>
                          <a14:foregroundMark x1="73166" y1="21006" x2="69333" y2="20362"/>
                          <a14:foregroundMark x1="69333" y1="20362" x2="63749" y2="20563"/>
                          <a14:foregroundMark x1="63749" y1="20563" x2="62059" y2="21529"/>
                          <a14:foregroundMark x1="62059" y1="21529" x2="58980" y2="28370"/>
                          <a14:foregroundMark x1="58980" y1="28370" x2="56988" y2="37062"/>
                          <a14:foregroundMark x1="56988" y1="37062" x2="55358" y2="63380"/>
                          <a14:foregroundMark x1="55358" y1="63380" x2="57108" y2="71187"/>
                          <a14:foregroundMark x1="57108" y1="71187" x2="55992" y2="77465"/>
                          <a14:foregroundMark x1="55992" y1="77465" x2="56837" y2="79517"/>
                          <a14:foregroundMark x1="56837" y1="79517" x2="60217" y2="80362"/>
                          <a14:foregroundMark x1="60217" y1="80362" x2="61757" y2="79678"/>
                          <a14:foregroundMark x1="61757" y1="79678" x2="62994" y2="72918"/>
                          <a14:foregroundMark x1="62994" y1="72918" x2="62994" y2="68491"/>
                          <a14:foregroundMark x1="62994" y1="68491" x2="62542" y2="66157"/>
                          <a14:foregroundMark x1="62542" y1="66157" x2="61304" y2="63702"/>
                          <a14:foregroundMark x1="62028" y1="52716" x2="62179" y2="49618"/>
                          <a14:foregroundMark x1="61304" y1="48652" x2="60821" y2="52515"/>
                          <a14:foregroundMark x1="55901" y1="66157" x2="55569" y2="68531"/>
                          <a14:foregroundMark x1="55569" y1="68531" x2="57108" y2="68732"/>
                          <a14:foregroundMark x1="57108" y1="68732" x2="59312" y2="66922"/>
                          <a14:foregroundMark x1="59312" y1="66922" x2="60972" y2="64105"/>
                          <a14:foregroundMark x1="60972" y1="64105" x2="62028" y2="58913"/>
                          <a14:foregroundMark x1="62028" y1="58913" x2="61757" y2="56056"/>
                          <a14:foregroundMark x1="61757" y1="56056" x2="57772" y2="53964"/>
                          <a14:foregroundMark x1="57772" y1="53964" x2="55599" y2="53843"/>
                          <a14:foregroundMark x1="55599" y1="53843" x2="53396" y2="55493"/>
                          <a14:foregroundMark x1="53396" y1="55493" x2="52158" y2="59276"/>
                          <a14:foregroundMark x1="52158" y1="59276" x2="51796" y2="66479"/>
                          <a14:foregroundMark x1="51796" y1="66479" x2="52581" y2="69014"/>
                          <a14:foregroundMark x1="52581" y1="69014" x2="54271" y2="69618"/>
                          <a14:foregroundMark x1="54271" y1="69618" x2="56233" y2="69577"/>
                          <a14:foregroundMark x1="56233" y1="69577" x2="57863" y2="68652"/>
                          <a14:foregroundMark x1="57863" y1="68652" x2="58406" y2="67887"/>
                          <a14:foregroundMark x1="62692" y1="45191" x2="62300" y2="55573"/>
                          <a14:foregroundMark x1="62300" y1="55573" x2="63990" y2="57827"/>
                          <a14:foregroundMark x1="63990" y1="57827" x2="66013" y2="58431"/>
                          <a14:foregroundMark x1="66013" y1="58431" x2="68427" y2="57787"/>
                          <a14:foregroundMark x1="68427" y1="57787" x2="69605" y2="56821"/>
                          <a14:foregroundMark x1="69605" y1="56821" x2="71657" y2="52475"/>
                          <a14:foregroundMark x1="71657" y1="52475" x2="72502" y2="40040"/>
                          <a14:foregroundMark x1="72502" y1="40040" x2="70752" y2="37988"/>
                          <a14:foregroundMark x1="70752" y1="37988" x2="68458" y2="38229"/>
                          <a14:foregroundMark x1="68458" y1="38229" x2="63175" y2="41650"/>
                          <a14:foregroundMark x1="63175" y1="41650" x2="61727" y2="43742"/>
                          <a14:foregroundMark x1="61727" y1="43742" x2="61304" y2="47646"/>
                          <a14:foregroundMark x1="61304" y1="47646" x2="61545" y2="49376"/>
                          <a14:foregroundMark x1="61545" y1="49376" x2="61545" y2="49376"/>
                          <a14:foregroundMark x1="54603" y1="30584" x2="52490" y2="25191"/>
                          <a14:foregroundMark x1="52490" y1="25191" x2="52400" y2="29336"/>
                          <a14:foregroundMark x1="52400" y1="29336" x2="53154" y2="31388"/>
                          <a14:foregroundMark x1="53154" y1="31388" x2="55931" y2="33561"/>
                          <a14:foregroundMark x1="55931" y1="33561" x2="59855" y2="33360"/>
                          <a14:foregroundMark x1="59855" y1="33360" x2="61938" y2="32193"/>
                          <a14:foregroundMark x1="61938" y1="32193" x2="63206" y2="25795"/>
                          <a14:foregroundMark x1="63206" y1="25795" x2="63236" y2="19356"/>
                          <a14:foregroundMark x1="63236" y1="19356" x2="63115" y2="16579"/>
                          <a14:foregroundMark x1="63115" y1="16579" x2="62572" y2="14809"/>
                          <a14:foregroundMark x1="62572" y1="14809" x2="60519" y2="14245"/>
                          <a14:foregroundMark x1="60519" y1="14245" x2="55237" y2="16097"/>
                          <a14:foregroundMark x1="55237" y1="16097" x2="53879" y2="16942"/>
                          <a14:foregroundMark x1="53879" y1="16942" x2="53184" y2="19034"/>
                          <a14:foregroundMark x1="53184" y1="19034" x2="53335" y2="20040"/>
                          <a14:foregroundMark x1="56867" y1="24105" x2="56867" y2="24105"/>
                          <a14:foregroundMark x1="56957" y1="24105" x2="56957" y2="24105"/>
                          <a14:foregroundMark x1="63175" y1="47364" x2="68337" y2="55614"/>
                          <a14:foregroundMark x1="43978" y1="68652" x2="43978" y2="68652"/>
                          <a14:foregroundMark x1="43978" y1="68652" x2="43978" y2="68652"/>
                          <a14:foregroundMark x1="44220" y1="68008" x2="44039" y2="65272"/>
                          <a14:foregroundMark x1="44039" y1="65272" x2="44522" y2="59115"/>
                          <a14:foregroundMark x1="44522" y1="59115" x2="44069" y2="55091"/>
                          <a14:foregroundMark x1="44069" y1="55091" x2="44129" y2="54567"/>
                          <a14:foregroundMark x1="44461" y1="71308" x2="44280" y2="68732"/>
                          <a14:foregroundMark x1="44280" y1="61650" x2="44371" y2="57223"/>
                          <a14:foregroundMark x1="44371" y1="57223" x2="43978" y2="61972"/>
                          <a14:foregroundMark x1="44129" y1="38431" x2="43797" y2="30785"/>
                          <a14:foregroundMark x1="43797" y1="30785" x2="44129" y2="26801"/>
                          <a14:foregroundMark x1="44129" y1="26801" x2="43888" y2="24950"/>
                          <a14:foregroundMark x1="43888" y1="24950" x2="43888" y2="22093"/>
                          <a14:foregroundMark x1="53607" y1="38068" x2="53607" y2="34125"/>
                          <a14:foregroundMark x1="43978" y1="21932" x2="56233" y2="13320"/>
                          <a14:foregroundMark x1="56233" y1="13320" x2="56233" y2="13320"/>
                          <a14:foregroundMark x1="43918" y1="51590" x2="44190" y2="49618"/>
                          <a14:foregroundMark x1="44190" y1="49618" x2="43918" y2="51308"/>
                          <a14:foregroundMark x1="47781" y1="19115" x2="56082" y2="13400"/>
                          <a14:foregroundMark x1="47751" y1="19034" x2="49170" y2="18229"/>
                          <a14:foregroundMark x1="49170" y1="18229" x2="48113" y2="18873"/>
                          <a14:foregroundMark x1="49230" y1="17988" x2="54362" y2="14366"/>
                          <a14:foregroundMark x1="43918" y1="41529" x2="44159" y2="39718"/>
                          <a14:foregroundMark x1="44159" y1="39718" x2="43827" y2="41449"/>
                          <a14:foregroundMark x1="43827" y1="41449" x2="43827" y2="41449"/>
                          <a14:foregroundMark x1="65530" y1="47284" x2="67703" y2="47646"/>
                          <a14:foregroundMark x1="67703" y1="47646" x2="67824" y2="48612"/>
                          <a14:foregroundMark x1="78328" y1="78672" x2="81225" y2="74487"/>
                          <a14:foregroundMark x1="81225" y1="74487" x2="80290" y2="73038"/>
                          <a14:foregroundMark x1="80290" y1="73038" x2="78720" y2="72233"/>
                          <a14:foregroundMark x1="78720" y1="72233" x2="76819" y2="72193"/>
                          <a14:foregroundMark x1="82493" y1="76620" x2="83701" y2="48089"/>
                          <a14:foregroundMark x1="83701" y1="48089" x2="83338" y2="43622"/>
                          <a14:foregroundMark x1="83338" y1="43622" x2="83338" y2="41167"/>
                          <a14:foregroundMark x1="83338" y1="41167" x2="82101" y2="26117"/>
                          <a14:foregroundMark x1="82101" y1="26117" x2="81286" y2="24024"/>
                          <a14:foregroundMark x1="81286" y1="24024" x2="79837" y2="22938"/>
                          <a14:foregroundMark x1="79837" y1="22938" x2="77181" y2="22012"/>
                          <a14:foregroundMark x1="77181" y1="22012" x2="73015" y2="19638"/>
                          <a14:foregroundMark x1="73015" y1="19638" x2="72080" y2="19437"/>
                          <a14:foregroundMark x1="82131" y1="63260" x2="82252" y2="36097"/>
                          <a14:foregroundMark x1="82252" y1="36097" x2="82191" y2="33400"/>
                          <a14:foregroundMark x1="82191" y1="33400" x2="82191" y2="31952"/>
                          <a14:foregroundMark x1="69273" y1="35131" x2="73498" y2="27324"/>
                          <a14:foregroundMark x1="73498" y1="27324" x2="73438" y2="27324"/>
                          <a14:backgroundMark x1="53094" y1="82093" x2="53094" y2="82093"/>
                          <a14:backgroundMark x1="53396" y1="82294" x2="51947" y2="80805"/>
                          <a14:backgroundMark x1="51947" y1="80805" x2="51947" y2="80805"/>
                          <a14:backgroundMark x1="53879" y1="82294" x2="53879" y2="82294"/>
                          <a14:backgroundMark x1="48476" y1="77867" x2="49291" y2="78753"/>
                          <a14:backgroundMark x1="44763" y1="19074" x2="43073" y2="19598"/>
                          <a14:backgroundMark x1="43888" y1="71227" x2="43495" y2="64990"/>
                          <a14:backgroundMark x1="43495" y1="64990" x2="43495" y2="63380"/>
                          <a14:backgroundMark x1="43556" y1="34447" x2="43314" y2="25553"/>
                          <a14:backgroundMark x1="43314" y1="25553" x2="43405" y2="23702"/>
                          <a14:backgroundMark x1="43405" y1="23702" x2="43254" y2="22173"/>
                          <a14:backgroundMark x1="83761" y1="66157" x2="84063" y2="61449"/>
                          <a14:backgroundMark x1="84063" y1="61449" x2="83791" y2="59718"/>
                          <a14:backgroundMark x1="83791" y1="59718" x2="84304" y2="53239"/>
                        </a14:backgroundRemoval>
                      </a14:imgEffect>
                    </a14:imgLayer>
                  </a14:imgProps>
                </a:ext>
                <a:ext uri="{28A0092B-C50C-407E-A947-70E740481C1C}">
                  <a14:useLocalDpi xmlns:a14="http://schemas.microsoft.com/office/drawing/2010/main" val="0"/>
                </a:ext>
              </a:extLst>
            </a:blip>
            <a:srcRect l="43125" t="10399" r="15279" b="13489"/>
            <a:stretch/>
          </p:blipFill>
          <p:spPr>
            <a:xfrm rot="5400000">
              <a:off x="5944255" y="2982028"/>
              <a:ext cx="1192740" cy="1449749"/>
            </a:xfrm>
            <a:prstGeom prst="rect">
              <a:avLst/>
            </a:prstGeom>
            <a:noFill/>
          </p:spPr>
        </p:pic>
        <p:sp>
          <p:nvSpPr>
            <p:cNvPr id="576" name="Freeform: Shape 575">
              <a:extLst>
                <a:ext uri="{FF2B5EF4-FFF2-40B4-BE49-F238E27FC236}">
                  <a16:creationId xmlns:a16="http://schemas.microsoft.com/office/drawing/2014/main" id="{2F1344D8-6930-4CF3-822F-E0B5CAA88D8A}"/>
                </a:ext>
              </a:extLst>
            </p:cNvPr>
            <p:cNvSpPr/>
            <p:nvPr/>
          </p:nvSpPr>
          <p:spPr>
            <a:xfrm rot="4265075">
              <a:off x="3896721" y="382027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55" name="Freeform: Shape 554">
              <a:extLst>
                <a:ext uri="{FF2B5EF4-FFF2-40B4-BE49-F238E27FC236}">
                  <a16:creationId xmlns:a16="http://schemas.microsoft.com/office/drawing/2014/main" id="{11B7E9FC-09C0-4646-B672-CC28BB36B790}"/>
                </a:ext>
              </a:extLst>
            </p:cNvPr>
            <p:cNvSpPr/>
            <p:nvPr/>
          </p:nvSpPr>
          <p:spPr>
            <a:xfrm rot="19986923">
              <a:off x="3370306" y="376732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Tree>
    <p:extLst>
      <p:ext uri="{BB962C8B-B14F-4D97-AF65-F5344CB8AC3E}">
        <p14:creationId xmlns:p14="http://schemas.microsoft.com/office/powerpoint/2010/main" val="1485693095"/>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63" presetClass="path" presetSubtype="0" accel="50000" decel="50000" fill="hold" nodeType="clickEffect">
                                  <p:stCondLst>
                                    <p:cond delay="0"/>
                                  </p:stCondLst>
                                  <p:childTnLst>
                                    <p:animMotion origin="layout" path="M 4.72222E-6 -4.81481E-6 L 0.75104 -4.81481E-6 " pathEditMode="relative" rAng="0" ptsTypes="AA">
                                      <p:cBhvr>
                                        <p:cTn id="6" dur="2000" fill="hold"/>
                                        <p:tgtEl>
                                          <p:spTgt spid="17"/>
                                        </p:tgtEl>
                                        <p:attrNameLst>
                                          <p:attrName>ppt_x</p:attrName>
                                          <p:attrName>ppt_y</p:attrName>
                                        </p:attrNameLst>
                                      </p:cBhvr>
                                      <p:rCtr x="37552" y="0"/>
                                    </p:animMotion>
                                  </p:childTnLst>
                                </p:cTn>
                              </p:par>
                              <p:par>
                                <p:cTn id="7" presetID="1" presetClass="exit" presetSubtype="0" fill="hold" nodeType="withEffect">
                                  <p:stCondLst>
                                    <p:cond delay="1000"/>
                                  </p:stCondLst>
                                  <p:childTnLst>
                                    <p:set>
                                      <p:cBhvr>
                                        <p:cTn id="8" dur="1" fill="hold">
                                          <p:stCondLst>
                                            <p:cond delay="249"/>
                                          </p:stCondLst>
                                        </p:cTn>
                                        <p:tgtEl>
                                          <p:spTgt spid="1062"/>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058" name="Rectangle 2057">
            <a:extLst>
              <a:ext uri="{FF2B5EF4-FFF2-40B4-BE49-F238E27FC236}">
                <a16:creationId xmlns:a16="http://schemas.microsoft.com/office/drawing/2014/main" id="{841A8DFB-611A-4AAF-9195-84B09E4F7E31}"/>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400800"/>
            <a:ext cx="9144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060" name="Rectangle 2059">
            <a:extLst>
              <a:ext uri="{FF2B5EF4-FFF2-40B4-BE49-F238E27FC236}">
                <a16:creationId xmlns:a16="http://schemas.microsoft.com/office/drawing/2014/main" id="{6A3951CE-6985-48B0-8C07-92C55A1A14E9}"/>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334316"/>
            <a:ext cx="9144000" cy="65998"/>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cxnSp>
        <p:nvCxnSpPr>
          <p:cNvPr id="2062" name="Straight Connector 2061">
            <a:extLst>
              <a:ext uri="{FF2B5EF4-FFF2-40B4-BE49-F238E27FC236}">
                <a16:creationId xmlns:a16="http://schemas.microsoft.com/office/drawing/2014/main" id="{A97EF53E-8C19-478C-B271-F78844347C97}"/>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895149" y="1737845"/>
            <a:ext cx="7475220" cy="0"/>
          </a:xfrm>
          <a:prstGeom prst="line">
            <a:avLst/>
          </a:prstGeom>
          <a:ln w="6350">
            <a:solidFill>
              <a:schemeClr val="tx1">
                <a:lumMod val="50000"/>
                <a:lumOff val="50000"/>
              </a:schemeClr>
            </a:solidFill>
          </a:ln>
        </p:spPr>
        <p:style>
          <a:lnRef idx="1">
            <a:schemeClr val="accent1"/>
          </a:lnRef>
          <a:fillRef idx="0">
            <a:schemeClr val="accent1"/>
          </a:fillRef>
          <a:effectRef idx="0">
            <a:schemeClr val="accent1"/>
          </a:effectRef>
          <a:fontRef idx="minor">
            <a:schemeClr val="tx1"/>
          </a:fontRef>
        </p:style>
      </p:cxnSp>
      <p:sp useBgFill="1">
        <p:nvSpPr>
          <p:cNvPr id="2064" name="Rectangle 2063">
            <a:extLst>
              <a:ext uri="{FF2B5EF4-FFF2-40B4-BE49-F238E27FC236}">
                <a16:creationId xmlns:a16="http://schemas.microsoft.com/office/drawing/2014/main" id="{C642902F-4656-4563-AB0B-2EB57ACCD67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0"/>
            <a:ext cx="9144000" cy="6334316"/>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5" name="Rectangle 8"/>
          <p:cNvSpPr>
            <a:spLocks noChangeArrowheads="1"/>
          </p:cNvSpPr>
          <p:nvPr/>
        </p:nvSpPr>
        <p:spPr bwMode="auto">
          <a:xfrm>
            <a:off x="4989192" y="634946"/>
            <a:ext cx="3615962" cy="1450757"/>
          </a:xfrm>
          <a:prstGeom prst="rect">
            <a:avLst/>
          </a:prstGeom>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lIns="91440" tIns="45720" rIns="91440" bIns="45720" numCol="1" rtlCol="0" anchor="b" anchorCtr="0" compatLnSpc="1">
            <a:prstTxWarp prst="textNoShape">
              <a:avLst/>
            </a:prstTxWarp>
            <a:normAutofit/>
          </a:bodyPr>
          <a:lstStyle/>
          <a:p>
            <a:pPr defTabSz="914400">
              <a:lnSpc>
                <a:spcPct val="85000"/>
              </a:lnSpc>
              <a:spcBef>
                <a:spcPct val="0"/>
              </a:spcBef>
              <a:spcAft>
                <a:spcPts val="600"/>
              </a:spcAft>
            </a:pPr>
            <a:r>
              <a:rPr lang="en-US" sz="3400" b="1" spc="-50">
                <a:solidFill>
                  <a:schemeClr val="tx1">
                    <a:lumMod val="75000"/>
                    <a:lumOff val="25000"/>
                  </a:schemeClr>
                </a:solidFill>
                <a:latin typeface="+mj-lt"/>
                <a:ea typeface="+mj-ea"/>
                <a:cs typeface="+mj-cs"/>
              </a:rPr>
              <a:t>Nourishing Students To Achieve Excellence!</a:t>
            </a:r>
          </a:p>
        </p:txBody>
      </p:sp>
      <p:sp>
        <p:nvSpPr>
          <p:cNvPr id="2066" name="Rectangle 2065">
            <a:extLst>
              <a:ext uri="{FF2B5EF4-FFF2-40B4-BE49-F238E27FC236}">
                <a16:creationId xmlns:a16="http://schemas.microsoft.com/office/drawing/2014/main" id="{2793D4A6-D9A6-4743-902C-5C956F8CAE12}"/>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1299" y="321733"/>
            <a:ext cx="2105025" cy="2764992"/>
          </a:xfrm>
          <a:prstGeom prst="rect">
            <a:avLst/>
          </a:prstGeom>
          <a:solidFill>
            <a:srgbClr val="FFFFFF"/>
          </a:solidFill>
          <a:ln w="635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3" name="Picture 9"/>
          <p:cNvPicPr>
            <a:picLocks noChangeAspect="1" noChangeArrowheads="1"/>
          </p:cNvPicPr>
          <p:nvPr/>
        </p:nvPicPr>
        <p:blipFill rotWithShape="1">
          <a:blip r:embed="rId3">
            <a:extLst>
              <a:ext uri="{28A0092B-C50C-407E-A947-70E740481C1C}">
                <a14:useLocalDpi xmlns:a14="http://schemas.microsoft.com/office/drawing/2010/main" val="0"/>
              </a:ext>
            </a:extLst>
          </a:blip>
          <a:srcRect b="40352"/>
          <a:stretch/>
        </p:blipFill>
        <p:spPr bwMode="auto">
          <a:xfrm>
            <a:off x="649869" y="521094"/>
            <a:ext cx="1298531" cy="2378534"/>
          </a:xfrm>
          <a:prstGeom prst="rect">
            <a:avLst/>
          </a:prstGeom>
          <a:noFill/>
          <a:extLst>
            <a:ext uri="{909E8E84-426E-40DD-AFC4-6F175D3DCCD1}">
              <a14:hiddenFill xmlns:a14="http://schemas.microsoft.com/office/drawing/2010/main">
                <a:solidFill>
                  <a:srgbClr val="FFFFFF"/>
                </a:solidFill>
              </a14:hiddenFill>
            </a:ext>
          </a:extLst>
        </p:spPr>
      </p:pic>
      <p:sp>
        <p:nvSpPr>
          <p:cNvPr id="2068" name="Rectangle 2067">
            <a:extLst>
              <a:ext uri="{FF2B5EF4-FFF2-40B4-BE49-F238E27FC236}">
                <a16:creationId xmlns:a16="http://schemas.microsoft.com/office/drawing/2014/main" id="{82D6E6E8-60D6-43DF-AB32-F009976E965A}"/>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66975" y="321733"/>
            <a:ext cx="2105024" cy="2764991"/>
          </a:xfrm>
          <a:prstGeom prst="rect">
            <a:avLst/>
          </a:prstGeom>
          <a:solidFill>
            <a:srgbClr val="FFFFFF"/>
          </a:solidFill>
          <a:ln w="635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0" name="Picture 4"/>
          <p:cNvPicPr>
            <a:picLocks noChangeAspect="1" noChangeArrowheads="1"/>
          </p:cNvPicPr>
          <p:nvPr/>
        </p:nvPicPr>
        <p:blipFill>
          <a:blip r:embed="rId4">
            <a:extLst>
              <a:ext uri="{28A0092B-C50C-407E-A947-70E740481C1C}">
                <a14:useLocalDpi xmlns:a14="http://schemas.microsoft.com/office/drawing/2010/main" val="0"/>
              </a:ext>
            </a:extLst>
          </a:blip>
          <a:stretch>
            <a:fillRect/>
          </a:stretch>
        </p:blipFill>
        <p:spPr bwMode="auto">
          <a:xfrm>
            <a:off x="3134908" y="521093"/>
            <a:ext cx="779803" cy="2375962"/>
          </a:xfrm>
          <a:prstGeom prst="rect">
            <a:avLst/>
          </a:prstGeom>
          <a:noFill/>
          <a:extLst>
            <a:ext uri="{909E8E84-426E-40DD-AFC4-6F175D3DCCD1}">
              <a14:hiddenFill xmlns:a14="http://schemas.microsoft.com/office/drawing/2010/main">
                <a:solidFill>
                  <a:srgbClr val="FFFFFF"/>
                </a:solidFill>
              </a14:hiddenFill>
            </a:ext>
          </a:extLst>
        </p:spPr>
      </p:pic>
      <p:cxnSp>
        <p:nvCxnSpPr>
          <p:cNvPr id="2070" name="Straight Connector 2069">
            <a:extLst>
              <a:ext uri="{FF2B5EF4-FFF2-40B4-BE49-F238E27FC236}">
                <a16:creationId xmlns:a16="http://schemas.microsoft.com/office/drawing/2014/main" id="{FDF97CA6-0525-4AD4-8E21-2C9A75DB7A01}"/>
              </a:ext>
              <a:ext uri="{C183D7F6-B498-43B3-948B-1728B52AA6E4}">
                <adec:decorative xmlns:adec="http://schemas.microsoft.com/office/drawing/2017/decorative" val="1"/>
              </a:ext>
            </a:extLst>
          </p:cNvPr>
          <p:cNvCxnSpPr>
            <a:cxnSpLocks noGrp="1" noRot="1" noChangeAspect="1" noMove="1" noResize="1" noEditPoints="1" noAdjustHandles="1" noChangeArrowheads="1" noChangeShapeType="1"/>
          </p:cNvCxnSpPr>
          <p:nvPr>
            <p:extLst>
              <p:ext uri="{386F3935-93C4-4BCD-93E2-E3B085C9AB24}">
                <p16:designElem xmlns:p16="http://schemas.microsoft.com/office/powerpoint/2015/main" val="1"/>
              </p:ext>
            </p:extLst>
          </p:nvPr>
        </p:nvCxnSpPr>
        <p:spPr>
          <a:xfrm>
            <a:off x="5072919" y="2085703"/>
            <a:ext cx="3086100" cy="0"/>
          </a:xfrm>
          <a:prstGeom prst="line">
            <a:avLst/>
          </a:prstGeom>
          <a:ln w="6350">
            <a:solidFill>
              <a:schemeClr val="tx1">
                <a:lumMod val="50000"/>
                <a:lumOff val="50000"/>
                <a:alpha val="90000"/>
              </a:schemeClr>
            </a:solidFill>
          </a:ln>
        </p:spPr>
        <p:style>
          <a:lnRef idx="1">
            <a:schemeClr val="accent1"/>
          </a:lnRef>
          <a:fillRef idx="0">
            <a:schemeClr val="accent1"/>
          </a:fillRef>
          <a:effectRef idx="0">
            <a:schemeClr val="accent1"/>
          </a:effectRef>
          <a:fontRef idx="minor">
            <a:schemeClr val="tx1"/>
          </a:fontRef>
        </p:style>
      </p:cxnSp>
      <p:sp>
        <p:nvSpPr>
          <p:cNvPr id="2072" name="Rectangle 2071">
            <a:extLst>
              <a:ext uri="{FF2B5EF4-FFF2-40B4-BE49-F238E27FC236}">
                <a16:creationId xmlns:a16="http://schemas.microsoft.com/office/drawing/2014/main" id="{BE24306B-0379-4C6F-80A1-5A7D01A1356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1299" y="3247592"/>
            <a:ext cx="2105025" cy="2736187"/>
          </a:xfrm>
          <a:prstGeom prst="rect">
            <a:avLst/>
          </a:prstGeom>
          <a:solidFill>
            <a:srgbClr val="FFFFFF"/>
          </a:solidFill>
          <a:ln w="635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1" name="Picture 10"/>
          <p:cNvPicPr>
            <a:picLocks noChangeAspect="1" noChangeArrowheads="1"/>
          </p:cNvPicPr>
          <p:nvPr/>
        </p:nvPicPr>
        <p:blipFill rotWithShape="1">
          <a:blip r:embed="rId5">
            <a:extLst>
              <a:ext uri="{28A0092B-C50C-407E-A947-70E740481C1C}">
                <a14:useLocalDpi xmlns:a14="http://schemas.microsoft.com/office/drawing/2010/main" val="0"/>
              </a:ext>
            </a:extLst>
          </a:blip>
          <a:srcRect b="40954"/>
          <a:stretch/>
        </p:blipFill>
        <p:spPr bwMode="auto">
          <a:xfrm>
            <a:off x="591205" y="3464830"/>
            <a:ext cx="1415859" cy="2335905"/>
          </a:xfrm>
          <a:prstGeom prst="rect">
            <a:avLst/>
          </a:prstGeom>
          <a:noFill/>
          <a:extLst>
            <a:ext uri="{909E8E84-426E-40DD-AFC4-6F175D3DCCD1}">
              <a14:hiddenFill xmlns:a14="http://schemas.microsoft.com/office/drawing/2010/main">
                <a:solidFill>
                  <a:srgbClr val="FFFFFF"/>
                </a:solidFill>
              </a14:hiddenFill>
            </a:ext>
          </a:extLst>
        </p:spPr>
      </p:pic>
      <p:sp>
        <p:nvSpPr>
          <p:cNvPr id="2074" name="Rectangle 2073">
            <a:extLst>
              <a:ext uri="{FF2B5EF4-FFF2-40B4-BE49-F238E27FC236}">
                <a16:creationId xmlns:a16="http://schemas.microsoft.com/office/drawing/2014/main" id="{98F8BC0B-2185-4E1F-B3E4-6C4034B461AD}"/>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2477620" y="3247592"/>
            <a:ext cx="2094379" cy="2736187"/>
          </a:xfrm>
          <a:prstGeom prst="rect">
            <a:avLst/>
          </a:prstGeom>
          <a:solidFill>
            <a:srgbClr val="FFFFFF"/>
          </a:solidFill>
          <a:ln w="63500">
            <a:solidFill>
              <a:schemeClr val="accent1"/>
            </a:solidFill>
            <a:miter lim="800000"/>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052" name="Picture 11"/>
          <p:cNvPicPr>
            <a:picLocks noChangeAspect="1" noChangeArrowheads="1"/>
          </p:cNvPicPr>
          <p:nvPr/>
        </p:nvPicPr>
        <p:blipFill>
          <a:blip r:embed="rId6">
            <a:extLst>
              <a:ext uri="{28A0092B-C50C-407E-A947-70E740481C1C}">
                <a14:useLocalDpi xmlns:a14="http://schemas.microsoft.com/office/drawing/2010/main" val="0"/>
              </a:ext>
            </a:extLst>
          </a:blip>
          <a:stretch>
            <a:fillRect/>
          </a:stretch>
        </p:blipFill>
        <p:spPr bwMode="auto">
          <a:xfrm>
            <a:off x="3108620" y="3437262"/>
            <a:ext cx="832379" cy="2363474"/>
          </a:xfrm>
          <a:prstGeom prst="rect">
            <a:avLst/>
          </a:prstGeom>
          <a:noFill/>
          <a:extLst>
            <a:ext uri="{909E8E84-426E-40DD-AFC4-6F175D3DCCD1}">
              <a14:hiddenFill xmlns:a14="http://schemas.microsoft.com/office/drawing/2010/main">
                <a:solidFill>
                  <a:srgbClr val="FFFFFF"/>
                </a:solidFill>
              </a14:hiddenFill>
            </a:ext>
          </a:extLst>
        </p:spPr>
      </p:pic>
      <p:sp>
        <p:nvSpPr>
          <p:cNvPr id="8" name="Rectangle 7"/>
          <p:cNvSpPr/>
          <p:nvPr/>
        </p:nvSpPr>
        <p:spPr>
          <a:xfrm>
            <a:off x="4804779" y="2198914"/>
            <a:ext cx="4154808" cy="3670180"/>
          </a:xfrm>
          <a:prstGeom prst="rect">
            <a:avLst/>
          </a:prstGeom>
        </p:spPr>
        <p:txBody>
          <a:bodyPr vert="horz" lIns="0" tIns="45720" rIns="0" bIns="45720" rtlCol="0">
            <a:normAutofit/>
          </a:bodyPr>
          <a:lstStyle/>
          <a:p>
            <a:pPr defTabSz="914400">
              <a:lnSpc>
                <a:spcPct val="90000"/>
              </a:lnSpc>
              <a:spcAft>
                <a:spcPts val="600"/>
              </a:spcAft>
              <a:buClr>
                <a:schemeClr val="accent1"/>
              </a:buClr>
              <a:buFont typeface="Calibri" panose="020F0502020204030204" pitchFamily="34" charset="0"/>
            </a:pPr>
            <a:endParaRPr lang="en-US" sz="2400" dirty="0">
              <a:solidFill>
                <a:schemeClr val="tx1">
                  <a:lumMod val="75000"/>
                  <a:lumOff val="25000"/>
                </a:schemeClr>
              </a:solidFill>
            </a:endParaRPr>
          </a:p>
          <a:p>
            <a:pPr defTabSz="914400">
              <a:lnSpc>
                <a:spcPct val="90000"/>
              </a:lnSpc>
              <a:spcAft>
                <a:spcPts val="600"/>
              </a:spcAft>
              <a:buClr>
                <a:schemeClr val="accent1"/>
              </a:buClr>
              <a:buFont typeface="Calibri" panose="020F0502020204030204" pitchFamily="34" charset="0"/>
            </a:pPr>
            <a:r>
              <a:rPr lang="en-US" sz="2400" dirty="0">
                <a:solidFill>
                  <a:schemeClr val="tx1">
                    <a:lumMod val="75000"/>
                    <a:lumOff val="25000"/>
                  </a:schemeClr>
                </a:solidFill>
              </a:rPr>
              <a:t>As a Café LA Food Service Worker you have the opportunity to provide safe and nutritious meals to students everyday. To keep our business successful it is important to follow the standard operating procedures that are in place.</a:t>
            </a:r>
          </a:p>
        </p:txBody>
      </p:sp>
      <p:sp>
        <p:nvSpPr>
          <p:cNvPr id="2076" name="Rectangle 2075">
            <a:extLst>
              <a:ext uri="{FF2B5EF4-FFF2-40B4-BE49-F238E27FC236}">
                <a16:creationId xmlns:a16="http://schemas.microsoft.com/office/drawing/2014/main" id="{9204E438-647D-40F8-9613-FA00FF3E5094}"/>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11" y="6334316"/>
            <a:ext cx="9143989" cy="66484"/>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
        <p:nvSpPr>
          <p:cNvPr id="2078" name="Rectangle 2077">
            <a:extLst>
              <a:ext uri="{FF2B5EF4-FFF2-40B4-BE49-F238E27FC236}">
                <a16:creationId xmlns:a16="http://schemas.microsoft.com/office/drawing/2014/main" id="{4EE16D88-B2D1-4B7E-92B3-B0AD4F5B56FE}"/>
              </a:ext>
              <a:ext uri="{C183D7F6-B498-43B3-948B-1728B52AA6E4}">
                <adec:decorative xmlns:adec="http://schemas.microsoft.com/office/drawing/2017/decorative" val="1"/>
              </a:ext>
            </a:extLst>
          </p:cNvPr>
          <p:cNvSpPr>
            <a:spLocks noGrp="1" noRot="1" noChangeAspect="1" noMove="1" noResize="1" noEditPoints="1" noAdjustHandles="1" noChangeArrowheads="1" noChangeShapeType="1" noTextEdit="1"/>
          </p:cNvSpPr>
          <p:nvPr>
            <p:extLst>
              <p:ext uri="{386F3935-93C4-4BCD-93E2-E3B085C9AB24}">
                <p16:designElem xmlns:p16="http://schemas.microsoft.com/office/powerpoint/2015/main" val="1"/>
              </p:ext>
            </p:extLst>
          </p:nvPr>
        </p:nvSpPr>
        <p:spPr>
          <a:xfrm>
            <a:off x="0" y="6400800"/>
            <a:ext cx="9144000" cy="457200"/>
          </a:xfrm>
          <a:prstGeom prst="rect">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a:lstStyle/>
          <a:p>
            <a:endParaRPr lang="en-US"/>
          </a:p>
        </p:txBody>
      </p:sp>
    </p:spTree>
    <p:extLst>
      <p:ext uri="{BB962C8B-B14F-4D97-AF65-F5344CB8AC3E}">
        <p14:creationId xmlns:p14="http://schemas.microsoft.com/office/powerpoint/2010/main" val="3945461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68" name="Group 367">
            <a:extLst>
              <a:ext uri="{FF2B5EF4-FFF2-40B4-BE49-F238E27FC236}">
                <a16:creationId xmlns:a16="http://schemas.microsoft.com/office/drawing/2014/main" id="{0A2D6581-6405-4C15-BCDB-B21E0F44834E}"/>
              </a:ext>
            </a:extLst>
          </p:cNvPr>
          <p:cNvGrpSpPr>
            <a:grpSpLocks noChangeAspect="1"/>
          </p:cNvGrpSpPr>
          <p:nvPr/>
        </p:nvGrpSpPr>
        <p:grpSpPr>
          <a:xfrm flipH="1">
            <a:off x="6107935" y="2010170"/>
            <a:ext cx="2192364" cy="4552400"/>
            <a:chOff x="448214" y="1733996"/>
            <a:chExt cx="2192364" cy="4552400"/>
          </a:xfrm>
        </p:grpSpPr>
        <p:grpSp>
          <p:nvGrpSpPr>
            <p:cNvPr id="369" name="Group 368">
              <a:extLst>
                <a:ext uri="{FF2B5EF4-FFF2-40B4-BE49-F238E27FC236}">
                  <a16:creationId xmlns:a16="http://schemas.microsoft.com/office/drawing/2014/main" id="{72B9FD3C-17A2-46CE-869B-A6D0EFF7613F}"/>
                </a:ext>
              </a:extLst>
            </p:cNvPr>
            <p:cNvGrpSpPr/>
            <p:nvPr/>
          </p:nvGrpSpPr>
          <p:grpSpPr>
            <a:xfrm>
              <a:off x="1461337" y="5883075"/>
              <a:ext cx="330708" cy="403321"/>
              <a:chOff x="3312043" y="4084938"/>
              <a:chExt cx="189762" cy="211269"/>
            </a:xfrm>
          </p:grpSpPr>
          <p:sp>
            <p:nvSpPr>
              <p:cNvPr id="421" name="Chord 420">
                <a:extLst>
                  <a:ext uri="{FF2B5EF4-FFF2-40B4-BE49-F238E27FC236}">
                    <a16:creationId xmlns:a16="http://schemas.microsoft.com/office/drawing/2014/main" id="{731FEBA6-BC5E-4E4A-BB34-4E4D037FFE2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22" name="Chord 421">
                <a:extLst>
                  <a:ext uri="{FF2B5EF4-FFF2-40B4-BE49-F238E27FC236}">
                    <a16:creationId xmlns:a16="http://schemas.microsoft.com/office/drawing/2014/main" id="{5549E59D-4039-4F14-916C-AC7F63C3A28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0" name="Flowchart: Manual Operation 26">
              <a:extLst>
                <a:ext uri="{FF2B5EF4-FFF2-40B4-BE49-F238E27FC236}">
                  <a16:creationId xmlns:a16="http://schemas.microsoft.com/office/drawing/2014/main" id="{0FF24A2A-7C16-43DE-9DA1-9F4E2687F0E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71" name="Group 370">
              <a:extLst>
                <a:ext uri="{FF2B5EF4-FFF2-40B4-BE49-F238E27FC236}">
                  <a16:creationId xmlns:a16="http://schemas.microsoft.com/office/drawing/2014/main" id="{A3104F4B-C183-4518-99BE-5C5A2123C805}"/>
                </a:ext>
              </a:extLst>
            </p:cNvPr>
            <p:cNvGrpSpPr/>
            <p:nvPr/>
          </p:nvGrpSpPr>
          <p:grpSpPr>
            <a:xfrm>
              <a:off x="928255" y="5852362"/>
              <a:ext cx="330708" cy="403321"/>
              <a:chOff x="3312043" y="4084938"/>
              <a:chExt cx="189762" cy="211269"/>
            </a:xfrm>
          </p:grpSpPr>
          <p:sp>
            <p:nvSpPr>
              <p:cNvPr id="416" name="Chord 415">
                <a:extLst>
                  <a:ext uri="{FF2B5EF4-FFF2-40B4-BE49-F238E27FC236}">
                    <a16:creationId xmlns:a16="http://schemas.microsoft.com/office/drawing/2014/main" id="{3FD35A98-7FAF-4E5A-8F2D-6F8606BD86E6}"/>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17" name="Chord 416">
                <a:extLst>
                  <a:ext uri="{FF2B5EF4-FFF2-40B4-BE49-F238E27FC236}">
                    <a16:creationId xmlns:a16="http://schemas.microsoft.com/office/drawing/2014/main" id="{5DA95A26-8EA7-49AB-9C6F-1CA2009E9B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3" name="Rectangle: Single Corner Snipped 29">
              <a:extLst>
                <a:ext uri="{FF2B5EF4-FFF2-40B4-BE49-F238E27FC236}">
                  <a16:creationId xmlns:a16="http://schemas.microsoft.com/office/drawing/2014/main" id="{28352185-2AFF-4C8E-AF85-DE646912AE89}"/>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4" name="Oval 373">
              <a:extLst>
                <a:ext uri="{FF2B5EF4-FFF2-40B4-BE49-F238E27FC236}">
                  <a16:creationId xmlns:a16="http://schemas.microsoft.com/office/drawing/2014/main" id="{31BC5930-756B-4198-913B-C17C0A86471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5" name="Oval 374">
              <a:extLst>
                <a:ext uri="{FF2B5EF4-FFF2-40B4-BE49-F238E27FC236}">
                  <a16:creationId xmlns:a16="http://schemas.microsoft.com/office/drawing/2014/main" id="{AD944F2C-B021-45FD-9447-C41638BD45FA}"/>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6" name="Flowchart: Off-page Connector 375">
              <a:extLst>
                <a:ext uri="{FF2B5EF4-FFF2-40B4-BE49-F238E27FC236}">
                  <a16:creationId xmlns:a16="http://schemas.microsoft.com/office/drawing/2014/main" id="{05DEBAD3-BABA-4D97-BFB9-AEC4333D87E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7" name="Oval 376">
              <a:extLst>
                <a:ext uri="{FF2B5EF4-FFF2-40B4-BE49-F238E27FC236}">
                  <a16:creationId xmlns:a16="http://schemas.microsoft.com/office/drawing/2014/main" id="{CB254930-AA16-4B85-98EB-E512432850B7}"/>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9" name="Flowchart: Terminator 378">
              <a:extLst>
                <a:ext uri="{FF2B5EF4-FFF2-40B4-BE49-F238E27FC236}">
                  <a16:creationId xmlns:a16="http://schemas.microsoft.com/office/drawing/2014/main" id="{1C978326-87B4-40AC-BD95-7CBD9569DF8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0" name="Flowchart: Terminator 379">
              <a:extLst>
                <a:ext uri="{FF2B5EF4-FFF2-40B4-BE49-F238E27FC236}">
                  <a16:creationId xmlns:a16="http://schemas.microsoft.com/office/drawing/2014/main" id="{48023586-BA9F-4F73-A276-6A317C267297}"/>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1" name="Flowchart: Delay 380">
              <a:extLst>
                <a:ext uri="{FF2B5EF4-FFF2-40B4-BE49-F238E27FC236}">
                  <a16:creationId xmlns:a16="http://schemas.microsoft.com/office/drawing/2014/main" id="{5FD7F23C-E7C7-473E-AED9-F4B88C200D93}"/>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Isosceles Triangle 381">
              <a:extLst>
                <a:ext uri="{FF2B5EF4-FFF2-40B4-BE49-F238E27FC236}">
                  <a16:creationId xmlns:a16="http://schemas.microsoft.com/office/drawing/2014/main" id="{DCA540A7-EBFB-4E68-8E0E-B60A9B2BD424}"/>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3" name="Oval 382">
              <a:extLst>
                <a:ext uri="{FF2B5EF4-FFF2-40B4-BE49-F238E27FC236}">
                  <a16:creationId xmlns:a16="http://schemas.microsoft.com/office/drawing/2014/main" id="{26C985CA-965D-44CF-BCC2-2F1984676CCC}"/>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4E3726CC-A59A-48C4-BA49-66A6A05E26C3}"/>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5" name="Oval 384">
              <a:extLst>
                <a:ext uri="{FF2B5EF4-FFF2-40B4-BE49-F238E27FC236}">
                  <a16:creationId xmlns:a16="http://schemas.microsoft.com/office/drawing/2014/main" id="{34BF9103-1CCD-4002-BA89-EA896415EE01}"/>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6" name="Oval 385">
              <a:extLst>
                <a:ext uri="{FF2B5EF4-FFF2-40B4-BE49-F238E27FC236}">
                  <a16:creationId xmlns:a16="http://schemas.microsoft.com/office/drawing/2014/main" id="{A43728D0-4DED-4CB6-9DAF-97DBA793671C}"/>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lowchart: Terminator 386">
              <a:extLst>
                <a:ext uri="{FF2B5EF4-FFF2-40B4-BE49-F238E27FC236}">
                  <a16:creationId xmlns:a16="http://schemas.microsoft.com/office/drawing/2014/main" id="{B756D5D7-1F6B-47B3-9611-AB6DF52C6761}"/>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8" name="Flowchart: Terminator 387">
              <a:extLst>
                <a:ext uri="{FF2B5EF4-FFF2-40B4-BE49-F238E27FC236}">
                  <a16:creationId xmlns:a16="http://schemas.microsoft.com/office/drawing/2014/main" id="{0DB67A2D-085C-4AC6-8AF5-295C5287A62E}"/>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9" name="Moon 388">
              <a:extLst>
                <a:ext uri="{FF2B5EF4-FFF2-40B4-BE49-F238E27FC236}">
                  <a16:creationId xmlns:a16="http://schemas.microsoft.com/office/drawing/2014/main" id="{3731D01C-6811-4D45-9A48-1F264748FB2A}"/>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0" name="Moon 389">
              <a:extLst>
                <a:ext uri="{FF2B5EF4-FFF2-40B4-BE49-F238E27FC236}">
                  <a16:creationId xmlns:a16="http://schemas.microsoft.com/office/drawing/2014/main" id="{F2EFDF84-89B8-40B8-AE99-E0A366ADB7EE}"/>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D4125EA0-B098-4155-B25A-782AB3D37399}"/>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Flowchart: Delay 391">
              <a:extLst>
                <a:ext uri="{FF2B5EF4-FFF2-40B4-BE49-F238E27FC236}">
                  <a16:creationId xmlns:a16="http://schemas.microsoft.com/office/drawing/2014/main" id="{D91F4B2C-D40A-46DC-8EFF-B11F5A2FF36D}"/>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3" name="Right Triangle 392">
              <a:extLst>
                <a:ext uri="{FF2B5EF4-FFF2-40B4-BE49-F238E27FC236}">
                  <a16:creationId xmlns:a16="http://schemas.microsoft.com/office/drawing/2014/main" id="{2E3B5C19-1D7E-42BD-9428-342076F8E4F1}"/>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4" name="Right Triangle 393">
              <a:extLst>
                <a:ext uri="{FF2B5EF4-FFF2-40B4-BE49-F238E27FC236}">
                  <a16:creationId xmlns:a16="http://schemas.microsoft.com/office/drawing/2014/main" id="{0CB2DBB7-70F9-423A-9F62-F39D7B06F831}"/>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5" name="Flowchart: Manual Operation 26">
              <a:extLst>
                <a:ext uri="{FF2B5EF4-FFF2-40B4-BE49-F238E27FC236}">
                  <a16:creationId xmlns:a16="http://schemas.microsoft.com/office/drawing/2014/main" id="{36AF7DC0-1D1B-491F-971A-A46516612AD9}"/>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6" name="Flowchart: Terminator 395">
              <a:extLst>
                <a:ext uri="{FF2B5EF4-FFF2-40B4-BE49-F238E27FC236}">
                  <a16:creationId xmlns:a16="http://schemas.microsoft.com/office/drawing/2014/main" id="{3E83B63E-7F0E-4567-821B-6C69CE48013F}"/>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8" name="Flowchart: Terminator 397">
              <a:extLst>
                <a:ext uri="{FF2B5EF4-FFF2-40B4-BE49-F238E27FC236}">
                  <a16:creationId xmlns:a16="http://schemas.microsoft.com/office/drawing/2014/main" id="{8ABC47A8-1DBD-477D-BAD6-F736F8348D65}"/>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9" name="Flowchart: Connector 398">
              <a:extLst>
                <a:ext uri="{FF2B5EF4-FFF2-40B4-BE49-F238E27FC236}">
                  <a16:creationId xmlns:a16="http://schemas.microsoft.com/office/drawing/2014/main" id="{70B6508D-85CD-4B75-A73F-2EF4E1693766}"/>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05" name="Flowchart: Connector 404">
              <a:extLst>
                <a:ext uri="{FF2B5EF4-FFF2-40B4-BE49-F238E27FC236}">
                  <a16:creationId xmlns:a16="http://schemas.microsoft.com/office/drawing/2014/main" id="{9E70ADD5-8529-4B48-AA88-E11AAF2A346A}"/>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406" name="Group 405">
              <a:extLst>
                <a:ext uri="{FF2B5EF4-FFF2-40B4-BE49-F238E27FC236}">
                  <a16:creationId xmlns:a16="http://schemas.microsoft.com/office/drawing/2014/main" id="{A41AB503-BF97-45B4-9771-9F70271830F9}"/>
                </a:ext>
              </a:extLst>
            </p:cNvPr>
            <p:cNvGrpSpPr/>
            <p:nvPr/>
          </p:nvGrpSpPr>
          <p:grpSpPr>
            <a:xfrm>
              <a:off x="929819" y="3701085"/>
              <a:ext cx="381550" cy="522802"/>
              <a:chOff x="-79627" y="2350588"/>
              <a:chExt cx="670715" cy="788345"/>
            </a:xfrm>
          </p:grpSpPr>
          <p:sp>
            <p:nvSpPr>
              <p:cNvPr id="414" name="Rectangle 413">
                <a:extLst>
                  <a:ext uri="{FF2B5EF4-FFF2-40B4-BE49-F238E27FC236}">
                    <a16:creationId xmlns:a16="http://schemas.microsoft.com/office/drawing/2014/main" id="{B6639B72-E733-4A2E-86C9-83E0FC9DB46E}"/>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15" name="Picture 414">
                <a:extLst>
                  <a:ext uri="{FF2B5EF4-FFF2-40B4-BE49-F238E27FC236}">
                    <a16:creationId xmlns:a16="http://schemas.microsoft.com/office/drawing/2014/main" id="{CD2CED2F-9240-4A1E-B0BE-3E1BF4CD116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407" name="Freeform: Shape 406">
              <a:extLst>
                <a:ext uri="{FF2B5EF4-FFF2-40B4-BE49-F238E27FC236}">
                  <a16:creationId xmlns:a16="http://schemas.microsoft.com/office/drawing/2014/main" id="{7CCDD954-E93B-46CA-85B8-FF09B5837464}"/>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08" name="Group 407">
              <a:extLst>
                <a:ext uri="{FF2B5EF4-FFF2-40B4-BE49-F238E27FC236}">
                  <a16:creationId xmlns:a16="http://schemas.microsoft.com/office/drawing/2014/main" id="{69EEA187-EAE2-4F32-8735-C58F33B2A4C6}"/>
                </a:ext>
              </a:extLst>
            </p:cNvPr>
            <p:cNvGrpSpPr/>
            <p:nvPr/>
          </p:nvGrpSpPr>
          <p:grpSpPr>
            <a:xfrm rot="20979317">
              <a:off x="2207545" y="3835184"/>
              <a:ext cx="433033" cy="310471"/>
              <a:chOff x="2687747" y="3880759"/>
              <a:chExt cx="433033" cy="310471"/>
            </a:xfrm>
          </p:grpSpPr>
          <p:sp>
            <p:nvSpPr>
              <p:cNvPr id="411" name="Freeform: Shape 410">
                <a:extLst>
                  <a:ext uri="{FF2B5EF4-FFF2-40B4-BE49-F238E27FC236}">
                    <a16:creationId xmlns:a16="http://schemas.microsoft.com/office/drawing/2014/main" id="{7CA3D516-AB13-4F3C-8EAA-8EC268ACCB75}"/>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12" name="Freeform: Shape 411">
                <a:extLst>
                  <a:ext uri="{FF2B5EF4-FFF2-40B4-BE49-F238E27FC236}">
                    <a16:creationId xmlns:a16="http://schemas.microsoft.com/office/drawing/2014/main" id="{B72DAA94-B0A9-40D2-BE70-0C283BB8CDD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270" name="Group 269">
            <a:extLst>
              <a:ext uri="{FF2B5EF4-FFF2-40B4-BE49-F238E27FC236}">
                <a16:creationId xmlns:a16="http://schemas.microsoft.com/office/drawing/2014/main" id="{9F28F077-3A90-4B9B-91FC-DA4C82309039}"/>
              </a:ext>
            </a:extLst>
          </p:cNvPr>
          <p:cNvGrpSpPr/>
          <p:nvPr/>
        </p:nvGrpSpPr>
        <p:grpSpPr>
          <a:xfrm>
            <a:off x="2912754" y="233202"/>
            <a:ext cx="3966493" cy="2368097"/>
            <a:chOff x="2131277" y="165663"/>
            <a:chExt cx="6240416" cy="1744203"/>
          </a:xfrm>
        </p:grpSpPr>
        <p:sp>
          <p:nvSpPr>
            <p:cNvPr id="271" name="Oval Callout 1">
              <a:extLst>
                <a:ext uri="{FF2B5EF4-FFF2-40B4-BE49-F238E27FC236}">
                  <a16:creationId xmlns:a16="http://schemas.microsoft.com/office/drawing/2014/main" id="{E9B6801C-0260-4B8F-958D-E7724DCE6618}"/>
                </a:ext>
              </a:extLst>
            </p:cNvPr>
            <p:cNvSpPr/>
            <p:nvPr/>
          </p:nvSpPr>
          <p:spPr>
            <a:xfrm>
              <a:off x="2131277" y="165663"/>
              <a:ext cx="6240416" cy="1744203"/>
            </a:xfrm>
            <a:prstGeom prst="wedgeEllipseCallout">
              <a:avLst>
                <a:gd name="adj1" fmla="val 38544"/>
                <a:gd name="adj2" fmla="val 58004"/>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2550403" y="590004"/>
              <a:ext cx="5625218" cy="851636"/>
            </a:xfrm>
            <a:prstGeom prst="rect">
              <a:avLst/>
            </a:prstGeom>
            <a:noFill/>
          </p:spPr>
          <p:txBody>
            <a:bodyPr wrap="square" rtlCol="0">
              <a:spAutoFit/>
            </a:bodyPr>
            <a:lstStyle/>
            <a:p>
              <a:r>
                <a:rPr lang="en-US" sz="2400" dirty="0">
                  <a:solidFill>
                    <a:srgbClr val="000000"/>
                  </a:solidFill>
                </a:rPr>
                <a:t>This is Michael, he records the BIC counts on the </a:t>
              </a:r>
              <a:r>
                <a:rPr lang="en-US" sz="2400" b="1" dirty="0">
                  <a:solidFill>
                    <a:srgbClr val="000000"/>
                  </a:solidFill>
                </a:rPr>
                <a:t>BIC Daily Meal Packing Report</a:t>
              </a:r>
              <a:r>
                <a:rPr lang="en-US" sz="2400" dirty="0">
                  <a:solidFill>
                    <a:srgbClr val="000000"/>
                  </a:solidFill>
                </a:rPr>
                <a:t>. </a:t>
              </a:r>
            </a:p>
          </p:txBody>
        </p:sp>
      </p:grpSp>
      <p:grpSp>
        <p:nvGrpSpPr>
          <p:cNvPr id="516" name="Group 515">
            <a:extLst>
              <a:ext uri="{FF2B5EF4-FFF2-40B4-BE49-F238E27FC236}">
                <a16:creationId xmlns:a16="http://schemas.microsoft.com/office/drawing/2014/main" id="{BC1CC2CB-F108-4679-B56C-6A155C51B3A5}"/>
              </a:ext>
            </a:extLst>
          </p:cNvPr>
          <p:cNvGrpSpPr/>
          <p:nvPr/>
        </p:nvGrpSpPr>
        <p:grpSpPr>
          <a:xfrm>
            <a:off x="444026" y="2023654"/>
            <a:ext cx="1612257" cy="4546470"/>
            <a:chOff x="-2337656" y="2010954"/>
            <a:chExt cx="1612257" cy="4546470"/>
          </a:xfrm>
        </p:grpSpPr>
        <p:sp>
          <p:nvSpPr>
            <p:cNvPr id="517" name="Oval 516">
              <a:extLst>
                <a:ext uri="{FF2B5EF4-FFF2-40B4-BE49-F238E27FC236}">
                  <a16:creationId xmlns:a16="http://schemas.microsoft.com/office/drawing/2014/main" id="{C5E220BE-FA15-463F-8DCD-E2D830D821F5}"/>
                </a:ext>
              </a:extLst>
            </p:cNvPr>
            <p:cNvSpPr/>
            <p:nvPr/>
          </p:nvSpPr>
          <p:spPr>
            <a:xfrm>
              <a:off x="-946410" y="2682276"/>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18" name="Group 517">
              <a:extLst>
                <a:ext uri="{FF2B5EF4-FFF2-40B4-BE49-F238E27FC236}">
                  <a16:creationId xmlns:a16="http://schemas.microsoft.com/office/drawing/2014/main" id="{7543CD92-08BE-4046-BAB8-D0103E072762}"/>
                </a:ext>
              </a:extLst>
            </p:cNvPr>
            <p:cNvGrpSpPr/>
            <p:nvPr/>
          </p:nvGrpSpPr>
          <p:grpSpPr>
            <a:xfrm>
              <a:off x="-2337656" y="2010954"/>
              <a:ext cx="1612257" cy="4546470"/>
              <a:chOff x="-1994964" y="704426"/>
              <a:chExt cx="1612257" cy="4546470"/>
            </a:xfrm>
          </p:grpSpPr>
          <p:sp>
            <p:nvSpPr>
              <p:cNvPr id="519" name="Flowchart: Terminator 518">
                <a:extLst>
                  <a:ext uri="{FF2B5EF4-FFF2-40B4-BE49-F238E27FC236}">
                    <a16:creationId xmlns:a16="http://schemas.microsoft.com/office/drawing/2014/main" id="{05DD7047-951D-4FF3-846E-51F02CF071C2}"/>
                  </a:ext>
                </a:extLst>
              </p:cNvPr>
              <p:cNvSpPr/>
              <p:nvPr/>
            </p:nvSpPr>
            <p:spPr>
              <a:xfrm rot="11848313">
                <a:off x="-1986675" y="2630859"/>
                <a:ext cx="286327"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0" name="Flowchart: Terminator 519">
                <a:extLst>
                  <a:ext uri="{FF2B5EF4-FFF2-40B4-BE49-F238E27FC236}">
                    <a16:creationId xmlns:a16="http://schemas.microsoft.com/office/drawing/2014/main" id="{4D3A91C7-B751-42BD-A2AE-E745CB8D66A4}"/>
                  </a:ext>
                </a:extLst>
              </p:cNvPr>
              <p:cNvSpPr/>
              <p:nvPr/>
            </p:nvSpPr>
            <p:spPr>
              <a:xfrm rot="9751687" flipH="1">
                <a:off x="-695214" y="2630429"/>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521" name="Group 520">
                <a:extLst>
                  <a:ext uri="{FF2B5EF4-FFF2-40B4-BE49-F238E27FC236}">
                    <a16:creationId xmlns:a16="http://schemas.microsoft.com/office/drawing/2014/main" id="{EEF7A422-87AF-4ADD-BEBF-DF9A71AE9A48}"/>
                  </a:ext>
                </a:extLst>
              </p:cNvPr>
              <p:cNvGrpSpPr/>
              <p:nvPr/>
            </p:nvGrpSpPr>
            <p:grpSpPr>
              <a:xfrm>
                <a:off x="-1994964" y="3741652"/>
                <a:ext cx="1606514" cy="1509244"/>
                <a:chOff x="-2376531" y="6832600"/>
                <a:chExt cx="1606514" cy="1509244"/>
              </a:xfrm>
            </p:grpSpPr>
            <p:pic>
              <p:nvPicPr>
                <p:cNvPr id="534" name="Picture 533">
                  <a:extLst>
                    <a:ext uri="{FF2B5EF4-FFF2-40B4-BE49-F238E27FC236}">
                      <a16:creationId xmlns:a16="http://schemas.microsoft.com/office/drawing/2014/main" id="{274FD372-89B3-4608-8F41-0A71B8B71726}"/>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535" name="Rectangle 534">
                  <a:extLst>
                    <a:ext uri="{FF2B5EF4-FFF2-40B4-BE49-F238E27FC236}">
                      <a16:creationId xmlns:a16="http://schemas.microsoft.com/office/drawing/2014/main" id="{0300A828-E8C6-4BE4-9B14-5CE5872CFF46}"/>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523" name="Rectangle 522">
                <a:extLst>
                  <a:ext uri="{FF2B5EF4-FFF2-40B4-BE49-F238E27FC236}">
                    <a16:creationId xmlns:a16="http://schemas.microsoft.com/office/drawing/2014/main" id="{ADDF0D44-101E-46A6-AEBA-50BEDE9B5627}"/>
                  </a:ext>
                </a:extLst>
              </p:cNvPr>
              <p:cNvSpPr/>
              <p:nvPr/>
            </p:nvSpPr>
            <p:spPr>
              <a:xfrm>
                <a:off x="-1644523" y="2835272"/>
                <a:ext cx="930844" cy="931780"/>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524" name="Picture 523">
                <a:extLst>
                  <a:ext uri="{FF2B5EF4-FFF2-40B4-BE49-F238E27FC236}">
                    <a16:creationId xmlns:a16="http://schemas.microsoft.com/office/drawing/2014/main" id="{4D171704-FF67-462C-B228-8BA1C066A1DA}"/>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1989221" y="704426"/>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sp>
            <p:nvSpPr>
              <p:cNvPr id="525" name="Rectangle 524">
                <a:extLst>
                  <a:ext uri="{FF2B5EF4-FFF2-40B4-BE49-F238E27FC236}">
                    <a16:creationId xmlns:a16="http://schemas.microsoft.com/office/drawing/2014/main" id="{B0DEA720-BF4A-49D8-8F7B-A3F40D6B0E21}"/>
                  </a:ext>
                </a:extLst>
              </p:cNvPr>
              <p:cNvSpPr/>
              <p:nvPr/>
            </p:nvSpPr>
            <p:spPr>
              <a:xfrm>
                <a:off x="-1644524" y="2814120"/>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526" name="Group 525">
                <a:extLst>
                  <a:ext uri="{FF2B5EF4-FFF2-40B4-BE49-F238E27FC236}">
                    <a16:creationId xmlns:a16="http://schemas.microsoft.com/office/drawing/2014/main" id="{817A40C3-38AA-45D2-8FC8-364348A004FB}"/>
                  </a:ext>
                </a:extLst>
              </p:cNvPr>
              <p:cNvGrpSpPr/>
              <p:nvPr/>
            </p:nvGrpSpPr>
            <p:grpSpPr>
              <a:xfrm>
                <a:off x="-1689049" y="2651406"/>
                <a:ext cx="941194" cy="1477321"/>
                <a:chOff x="-1306981" y="4177059"/>
                <a:chExt cx="941194" cy="1477321"/>
              </a:xfrm>
            </p:grpSpPr>
            <p:sp>
              <p:nvSpPr>
                <p:cNvPr id="530" name="Freeform: Shape 529">
                  <a:extLst>
                    <a:ext uri="{FF2B5EF4-FFF2-40B4-BE49-F238E27FC236}">
                      <a16:creationId xmlns:a16="http://schemas.microsoft.com/office/drawing/2014/main" id="{80C48FD4-DABE-4044-9202-55DEA4C5F1FC}"/>
                    </a:ext>
                  </a:extLst>
                </p:cNvPr>
                <p:cNvSpPr/>
                <p:nvPr/>
              </p:nvSpPr>
              <p:spPr>
                <a:xfrm>
                  <a:off x="-1306981" y="4177059"/>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chemeClr val="accent2">
                    <a:lumMod val="50000"/>
                  </a:schemeClr>
                </a:solidFill>
                <a:ln w="6350">
                  <a:solidFill>
                    <a:srgbClr val="4D373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531" name="Picture 530">
                  <a:extLst>
                    <a:ext uri="{FF2B5EF4-FFF2-40B4-BE49-F238E27FC236}">
                      <a16:creationId xmlns:a16="http://schemas.microsoft.com/office/drawing/2014/main" id="{64919B40-4F7C-4347-ACFB-DFB0C2E6152C}"/>
                    </a:ext>
                  </a:extLst>
                </p:cNvPr>
                <p:cNvPicPr>
                  <a:picLocks noChangeAspect="1"/>
                </p:cNvPicPr>
                <p:nvPr/>
              </p:nvPicPr>
              <p:blipFill rotWithShape="1">
                <a:blip r:embed="rId9"/>
                <a:srcRect l="1728" t="1818" r="2693" b="1076"/>
                <a:stretch/>
              </p:blipFill>
              <p:spPr>
                <a:xfrm>
                  <a:off x="-1254831" y="4481657"/>
                  <a:ext cx="863604" cy="1126764"/>
                </a:xfrm>
                <a:prstGeom prst="rect">
                  <a:avLst/>
                </a:prstGeom>
              </p:spPr>
            </p:pic>
            <p:sp>
              <p:nvSpPr>
                <p:cNvPr id="532" name="Rectangle: Top Corners Snipped 531">
                  <a:extLst>
                    <a:ext uri="{FF2B5EF4-FFF2-40B4-BE49-F238E27FC236}">
                      <a16:creationId xmlns:a16="http://schemas.microsoft.com/office/drawing/2014/main" id="{FB340C52-3E9B-4E50-A58A-42017EAB1108}"/>
                    </a:ext>
                  </a:extLst>
                </p:cNvPr>
                <p:cNvSpPr/>
                <p:nvPr/>
              </p:nvSpPr>
              <p:spPr>
                <a:xfrm flipV="1">
                  <a:off x="-1023523" y="4407689"/>
                  <a:ext cx="355293" cy="78675"/>
                </a:xfrm>
                <a:prstGeom prst="snip2SameRect">
                  <a:avLst>
                    <a:gd name="adj1" fmla="val 50000"/>
                    <a:gd name="adj2" fmla="val 0"/>
                  </a:avLst>
                </a:prstGeom>
                <a:solidFill>
                  <a:srgbClr val="BFBFBF"/>
                </a:solidFill>
                <a:ln w="31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527" name="Freeform: Shape 526">
                <a:extLst>
                  <a:ext uri="{FF2B5EF4-FFF2-40B4-BE49-F238E27FC236}">
                    <a16:creationId xmlns:a16="http://schemas.microsoft.com/office/drawing/2014/main" id="{A924E1EB-8C56-408D-A834-C01D0235B83E}"/>
                  </a:ext>
                </a:extLst>
              </p:cNvPr>
              <p:cNvSpPr/>
              <p:nvPr/>
            </p:nvSpPr>
            <p:spPr>
              <a:xfrm rot="14816196">
                <a:off x="-1930252" y="329672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9" name="Freeform: Shape 528">
                <a:extLst>
                  <a:ext uri="{FF2B5EF4-FFF2-40B4-BE49-F238E27FC236}">
                    <a16:creationId xmlns:a16="http://schemas.microsoft.com/office/drawing/2014/main" id="{93314045-000A-4351-80F1-8F73F18A6C93}"/>
                  </a:ext>
                </a:extLst>
              </p:cNvPr>
              <p:cNvSpPr/>
              <p:nvPr/>
            </p:nvSpPr>
            <p:spPr>
              <a:xfrm rot="6783804" flipH="1">
                <a:off x="-858170" y="329672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Tree>
    <p:extLst>
      <p:ext uri="{BB962C8B-B14F-4D97-AF65-F5344CB8AC3E}">
        <p14:creationId xmlns:p14="http://schemas.microsoft.com/office/powerpoint/2010/main" val="220719559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498" name="Group 497">
            <a:extLst>
              <a:ext uri="{FF2B5EF4-FFF2-40B4-BE49-F238E27FC236}">
                <a16:creationId xmlns:a16="http://schemas.microsoft.com/office/drawing/2014/main" id="{41FC31F6-B53E-497E-8FD6-3730954AB9B6}"/>
              </a:ext>
            </a:extLst>
          </p:cNvPr>
          <p:cNvGrpSpPr/>
          <p:nvPr/>
        </p:nvGrpSpPr>
        <p:grpSpPr>
          <a:xfrm>
            <a:off x="3623149" y="2323955"/>
            <a:ext cx="1209645" cy="1822135"/>
            <a:chOff x="2988094" y="559114"/>
            <a:chExt cx="1209645" cy="1822135"/>
          </a:xfrm>
        </p:grpSpPr>
        <p:sp>
          <p:nvSpPr>
            <p:cNvPr id="499" name="Rectangle: Rounded Corners 498">
              <a:extLst>
                <a:ext uri="{FF2B5EF4-FFF2-40B4-BE49-F238E27FC236}">
                  <a16:creationId xmlns:a16="http://schemas.microsoft.com/office/drawing/2014/main" id="{A3443498-A720-46D8-8EA7-E5E7D0DA77CE}"/>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pic>
          <p:nvPicPr>
            <p:cNvPr id="500" name="Picture 6" descr="What's New?">
              <a:extLst>
                <a:ext uri="{FF2B5EF4-FFF2-40B4-BE49-F238E27FC236}">
                  <a16:creationId xmlns:a16="http://schemas.microsoft.com/office/drawing/2014/main" id="{AA777823-E37A-4BFD-BDCC-2F94CE9FD7E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schemeClr val="bg1">
                        <a:lumMod val="50000"/>
                      </a:schemeClr>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schemeClr val="bg1">
                        <a:lumMod val="50000"/>
                      </a:schemeClr>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schemeClr val="bg1">
                        <a:lumMod val="50000"/>
                      </a:schemeClr>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solidFill>
                  <a:schemeClr val="bg1">
                    <a:lumMod val="50000"/>
                  </a:schemeClr>
                </a:solidFill>
              </a:endParaRPr>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3" name="Picture 2">
            <a:extLst>
              <a:ext uri="{FF2B5EF4-FFF2-40B4-BE49-F238E27FC236}">
                <a16:creationId xmlns:a16="http://schemas.microsoft.com/office/drawing/2014/main" id="{F92C9EDA-137C-408D-8AAC-5A49F75DD0BE}"/>
              </a:ext>
            </a:extLst>
          </p:cNvPr>
          <p:cNvPicPr>
            <a:picLocks noChangeAspect="1"/>
          </p:cNvPicPr>
          <p:nvPr/>
        </p:nvPicPr>
        <p:blipFill rotWithShape="1">
          <a:blip r:embed="rId7"/>
          <a:srcRect l="1728" t="1818" r="2693" b="1076"/>
          <a:stretch/>
        </p:blipFill>
        <p:spPr>
          <a:xfrm>
            <a:off x="2227331" y="92918"/>
            <a:ext cx="5104217" cy="6659592"/>
          </a:xfrm>
          <a:prstGeom prst="rect">
            <a:avLst/>
          </a:prstGeom>
        </p:spPr>
      </p:pic>
      <p:sp>
        <p:nvSpPr>
          <p:cNvPr id="461" name="TextBox 460">
            <a:extLst>
              <a:ext uri="{FF2B5EF4-FFF2-40B4-BE49-F238E27FC236}">
                <a16:creationId xmlns:a16="http://schemas.microsoft.com/office/drawing/2014/main" id="{39E38549-116A-4584-ABBD-92FB3FDCB03B}"/>
              </a:ext>
            </a:extLst>
          </p:cNvPr>
          <p:cNvSpPr txBox="1"/>
          <p:nvPr/>
        </p:nvSpPr>
        <p:spPr>
          <a:xfrm>
            <a:off x="3546254"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10</a:t>
            </a:r>
            <a:endParaRPr lang="en-US" sz="1600" b="1" dirty="0">
              <a:solidFill>
                <a:schemeClr val="bg1">
                  <a:lumMod val="50000"/>
                </a:schemeClr>
              </a:solidFill>
              <a:latin typeface="Bradley Hand ITC" panose="03070402050302030203" pitchFamily="66" charset="0"/>
            </a:endParaRPr>
          </a:p>
        </p:txBody>
      </p:sp>
      <p:sp>
        <p:nvSpPr>
          <p:cNvPr id="462" name="TextBox 461">
            <a:extLst>
              <a:ext uri="{FF2B5EF4-FFF2-40B4-BE49-F238E27FC236}">
                <a16:creationId xmlns:a16="http://schemas.microsoft.com/office/drawing/2014/main" id="{BC0DAA85-E0E6-4A90-B435-FF3D653740A5}"/>
              </a:ext>
            </a:extLst>
          </p:cNvPr>
          <p:cNvSpPr txBox="1"/>
          <p:nvPr/>
        </p:nvSpPr>
        <p:spPr>
          <a:xfrm>
            <a:off x="4560148"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463" name="TextBox 462">
            <a:extLst>
              <a:ext uri="{FF2B5EF4-FFF2-40B4-BE49-F238E27FC236}">
                <a16:creationId xmlns:a16="http://schemas.microsoft.com/office/drawing/2014/main" id="{C43CE39A-682A-4E8F-B1DA-DE4D00A12C3B}"/>
              </a:ext>
            </a:extLst>
          </p:cNvPr>
          <p:cNvSpPr txBox="1"/>
          <p:nvPr/>
        </p:nvSpPr>
        <p:spPr>
          <a:xfrm>
            <a:off x="4088769"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10</a:t>
            </a:r>
            <a:endParaRPr lang="en-US" sz="1600" b="1" dirty="0">
              <a:solidFill>
                <a:schemeClr val="bg1">
                  <a:lumMod val="50000"/>
                </a:schemeClr>
              </a:solidFill>
              <a:latin typeface="Bradley Hand ITC" panose="03070402050302030203" pitchFamily="66" charset="0"/>
            </a:endParaRPr>
          </a:p>
        </p:txBody>
      </p:sp>
      <p:sp>
        <p:nvSpPr>
          <p:cNvPr id="464" name="TextBox 463">
            <a:extLst>
              <a:ext uri="{FF2B5EF4-FFF2-40B4-BE49-F238E27FC236}">
                <a16:creationId xmlns:a16="http://schemas.microsoft.com/office/drawing/2014/main" id="{8B8C82A7-9EE5-418A-A817-34CC4C27B24B}"/>
              </a:ext>
            </a:extLst>
          </p:cNvPr>
          <p:cNvSpPr txBox="1"/>
          <p:nvPr/>
        </p:nvSpPr>
        <p:spPr>
          <a:xfrm>
            <a:off x="6069109"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465" name="TextBox 464">
            <a:extLst>
              <a:ext uri="{FF2B5EF4-FFF2-40B4-BE49-F238E27FC236}">
                <a16:creationId xmlns:a16="http://schemas.microsoft.com/office/drawing/2014/main" id="{4080D5F6-E938-438A-A7ED-26237DC13DBE}"/>
              </a:ext>
            </a:extLst>
          </p:cNvPr>
          <p:cNvSpPr txBox="1"/>
          <p:nvPr/>
        </p:nvSpPr>
        <p:spPr>
          <a:xfrm>
            <a:off x="5570173"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466" name="TextBox 465">
            <a:extLst>
              <a:ext uri="{FF2B5EF4-FFF2-40B4-BE49-F238E27FC236}">
                <a16:creationId xmlns:a16="http://schemas.microsoft.com/office/drawing/2014/main" id="{533400D5-67DF-4663-BF15-AFF26633314D}"/>
              </a:ext>
            </a:extLst>
          </p:cNvPr>
          <p:cNvSpPr txBox="1"/>
          <p:nvPr/>
        </p:nvSpPr>
        <p:spPr>
          <a:xfrm>
            <a:off x="5013926"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470" name="TextBox 469">
            <a:extLst>
              <a:ext uri="{FF2B5EF4-FFF2-40B4-BE49-F238E27FC236}">
                <a16:creationId xmlns:a16="http://schemas.microsoft.com/office/drawing/2014/main" id="{172D97EA-B2F2-4F1C-A5E2-118BC72DA7B7}"/>
              </a:ext>
            </a:extLst>
          </p:cNvPr>
          <p:cNvSpPr txBox="1"/>
          <p:nvPr/>
        </p:nvSpPr>
        <p:spPr>
          <a:xfrm>
            <a:off x="6517818" y="9730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471" name="TextBox 470">
            <a:extLst>
              <a:ext uri="{FF2B5EF4-FFF2-40B4-BE49-F238E27FC236}">
                <a16:creationId xmlns:a16="http://schemas.microsoft.com/office/drawing/2014/main" id="{294B579F-BA88-47F7-9830-7802C032D0E3}"/>
              </a:ext>
            </a:extLst>
          </p:cNvPr>
          <p:cNvSpPr txBox="1"/>
          <p:nvPr/>
        </p:nvSpPr>
        <p:spPr>
          <a:xfrm>
            <a:off x="3546254"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473" name="TextBox 472">
            <a:extLst>
              <a:ext uri="{FF2B5EF4-FFF2-40B4-BE49-F238E27FC236}">
                <a16:creationId xmlns:a16="http://schemas.microsoft.com/office/drawing/2014/main" id="{0ED289CC-E65A-4A53-BA16-3D14691DE21F}"/>
              </a:ext>
            </a:extLst>
          </p:cNvPr>
          <p:cNvSpPr txBox="1"/>
          <p:nvPr/>
        </p:nvSpPr>
        <p:spPr>
          <a:xfrm>
            <a:off x="4560148"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474" name="TextBox 473">
            <a:extLst>
              <a:ext uri="{FF2B5EF4-FFF2-40B4-BE49-F238E27FC236}">
                <a16:creationId xmlns:a16="http://schemas.microsoft.com/office/drawing/2014/main" id="{A8BE52A9-49B5-447F-B37E-C30C0A4D79E0}"/>
              </a:ext>
            </a:extLst>
          </p:cNvPr>
          <p:cNvSpPr txBox="1"/>
          <p:nvPr/>
        </p:nvSpPr>
        <p:spPr>
          <a:xfrm>
            <a:off x="4088769"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476" name="TextBox 475">
            <a:extLst>
              <a:ext uri="{FF2B5EF4-FFF2-40B4-BE49-F238E27FC236}">
                <a16:creationId xmlns:a16="http://schemas.microsoft.com/office/drawing/2014/main" id="{B6D4E806-2039-46CA-9156-A17B301E7CC6}"/>
              </a:ext>
            </a:extLst>
          </p:cNvPr>
          <p:cNvSpPr txBox="1"/>
          <p:nvPr/>
        </p:nvSpPr>
        <p:spPr>
          <a:xfrm>
            <a:off x="6069109"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478" name="TextBox 477">
            <a:extLst>
              <a:ext uri="{FF2B5EF4-FFF2-40B4-BE49-F238E27FC236}">
                <a16:creationId xmlns:a16="http://schemas.microsoft.com/office/drawing/2014/main" id="{029AB9FB-57E8-4FA1-9AE1-5BC631250340}"/>
              </a:ext>
            </a:extLst>
          </p:cNvPr>
          <p:cNvSpPr txBox="1"/>
          <p:nvPr/>
        </p:nvSpPr>
        <p:spPr>
          <a:xfrm>
            <a:off x="5570173"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482" name="TextBox 481">
            <a:extLst>
              <a:ext uri="{FF2B5EF4-FFF2-40B4-BE49-F238E27FC236}">
                <a16:creationId xmlns:a16="http://schemas.microsoft.com/office/drawing/2014/main" id="{8013C342-F4EB-4AFB-90F7-09608790C505}"/>
              </a:ext>
            </a:extLst>
          </p:cNvPr>
          <p:cNvSpPr txBox="1"/>
          <p:nvPr/>
        </p:nvSpPr>
        <p:spPr>
          <a:xfrm>
            <a:off x="5013926" y="127782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483" name="TextBox 482">
            <a:extLst>
              <a:ext uri="{FF2B5EF4-FFF2-40B4-BE49-F238E27FC236}">
                <a16:creationId xmlns:a16="http://schemas.microsoft.com/office/drawing/2014/main" id="{4849271E-C98C-4CFD-990F-28D6BE0898E9}"/>
              </a:ext>
            </a:extLst>
          </p:cNvPr>
          <p:cNvSpPr txBox="1"/>
          <p:nvPr/>
        </p:nvSpPr>
        <p:spPr>
          <a:xfrm>
            <a:off x="6517818" y="125750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484" name="TextBox 483">
            <a:extLst>
              <a:ext uri="{FF2B5EF4-FFF2-40B4-BE49-F238E27FC236}">
                <a16:creationId xmlns:a16="http://schemas.microsoft.com/office/drawing/2014/main" id="{9E68FAD8-E8F8-4FF2-A28B-D6947FC9931F}"/>
              </a:ext>
            </a:extLst>
          </p:cNvPr>
          <p:cNvSpPr txBox="1"/>
          <p:nvPr/>
        </p:nvSpPr>
        <p:spPr>
          <a:xfrm>
            <a:off x="3538689"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485" name="TextBox 484">
            <a:extLst>
              <a:ext uri="{FF2B5EF4-FFF2-40B4-BE49-F238E27FC236}">
                <a16:creationId xmlns:a16="http://schemas.microsoft.com/office/drawing/2014/main" id="{58607B26-27CE-43A4-BBD6-28B42DB9962C}"/>
              </a:ext>
            </a:extLst>
          </p:cNvPr>
          <p:cNvSpPr txBox="1"/>
          <p:nvPr/>
        </p:nvSpPr>
        <p:spPr>
          <a:xfrm>
            <a:off x="4552583"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486" name="TextBox 485">
            <a:extLst>
              <a:ext uri="{FF2B5EF4-FFF2-40B4-BE49-F238E27FC236}">
                <a16:creationId xmlns:a16="http://schemas.microsoft.com/office/drawing/2014/main" id="{314814BC-8C40-4E18-80B4-ED731463168A}"/>
              </a:ext>
            </a:extLst>
          </p:cNvPr>
          <p:cNvSpPr txBox="1"/>
          <p:nvPr/>
        </p:nvSpPr>
        <p:spPr>
          <a:xfrm>
            <a:off x="4081204"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487" name="TextBox 486">
            <a:extLst>
              <a:ext uri="{FF2B5EF4-FFF2-40B4-BE49-F238E27FC236}">
                <a16:creationId xmlns:a16="http://schemas.microsoft.com/office/drawing/2014/main" id="{0066B268-E0C8-4BA5-B1F2-441C7B675C4A}"/>
              </a:ext>
            </a:extLst>
          </p:cNvPr>
          <p:cNvSpPr txBox="1"/>
          <p:nvPr/>
        </p:nvSpPr>
        <p:spPr>
          <a:xfrm>
            <a:off x="6061544"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488" name="TextBox 487">
            <a:extLst>
              <a:ext uri="{FF2B5EF4-FFF2-40B4-BE49-F238E27FC236}">
                <a16:creationId xmlns:a16="http://schemas.microsoft.com/office/drawing/2014/main" id="{09EAFE76-4C15-4B74-A9B0-5CA3CFC184B1}"/>
              </a:ext>
            </a:extLst>
          </p:cNvPr>
          <p:cNvSpPr txBox="1"/>
          <p:nvPr/>
        </p:nvSpPr>
        <p:spPr>
          <a:xfrm>
            <a:off x="5562608"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489" name="TextBox 488">
            <a:extLst>
              <a:ext uri="{FF2B5EF4-FFF2-40B4-BE49-F238E27FC236}">
                <a16:creationId xmlns:a16="http://schemas.microsoft.com/office/drawing/2014/main" id="{031F1ABE-A40E-448D-AB1B-5222AC53CFA0}"/>
              </a:ext>
            </a:extLst>
          </p:cNvPr>
          <p:cNvSpPr txBox="1"/>
          <p:nvPr/>
        </p:nvSpPr>
        <p:spPr>
          <a:xfrm>
            <a:off x="5006361" y="14965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14</a:t>
            </a:r>
            <a:endParaRPr lang="en-US" sz="1600" b="1" dirty="0">
              <a:solidFill>
                <a:schemeClr val="bg1">
                  <a:lumMod val="50000"/>
                </a:schemeClr>
              </a:solidFill>
              <a:latin typeface="Bradley Hand ITC" panose="03070402050302030203" pitchFamily="66" charset="0"/>
            </a:endParaRPr>
          </a:p>
        </p:txBody>
      </p:sp>
      <p:sp>
        <p:nvSpPr>
          <p:cNvPr id="490" name="TextBox 489">
            <a:extLst>
              <a:ext uri="{FF2B5EF4-FFF2-40B4-BE49-F238E27FC236}">
                <a16:creationId xmlns:a16="http://schemas.microsoft.com/office/drawing/2014/main" id="{3986E717-24CD-4EE6-A7ED-1339961CD1E0}"/>
              </a:ext>
            </a:extLst>
          </p:cNvPr>
          <p:cNvSpPr txBox="1"/>
          <p:nvPr/>
        </p:nvSpPr>
        <p:spPr>
          <a:xfrm>
            <a:off x="6510253" y="14864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491" name="TextBox 490">
            <a:extLst>
              <a:ext uri="{FF2B5EF4-FFF2-40B4-BE49-F238E27FC236}">
                <a16:creationId xmlns:a16="http://schemas.microsoft.com/office/drawing/2014/main" id="{C4086774-F1A5-42FA-B31D-8AFFCB254989}"/>
              </a:ext>
            </a:extLst>
          </p:cNvPr>
          <p:cNvSpPr txBox="1"/>
          <p:nvPr/>
        </p:nvSpPr>
        <p:spPr>
          <a:xfrm>
            <a:off x="3538689"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492" name="TextBox 491">
            <a:extLst>
              <a:ext uri="{FF2B5EF4-FFF2-40B4-BE49-F238E27FC236}">
                <a16:creationId xmlns:a16="http://schemas.microsoft.com/office/drawing/2014/main" id="{FFA8254C-D365-47AF-AF66-F94C028BE23D}"/>
              </a:ext>
            </a:extLst>
          </p:cNvPr>
          <p:cNvSpPr txBox="1"/>
          <p:nvPr/>
        </p:nvSpPr>
        <p:spPr>
          <a:xfrm>
            <a:off x="4552583"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13</a:t>
            </a:r>
            <a:endParaRPr lang="en-US" sz="1600" b="1" dirty="0">
              <a:solidFill>
                <a:schemeClr val="bg1">
                  <a:lumMod val="50000"/>
                </a:schemeClr>
              </a:solidFill>
              <a:latin typeface="Bradley Hand ITC" panose="03070402050302030203" pitchFamily="66" charset="0"/>
            </a:endParaRPr>
          </a:p>
        </p:txBody>
      </p:sp>
      <p:sp>
        <p:nvSpPr>
          <p:cNvPr id="493" name="TextBox 492">
            <a:extLst>
              <a:ext uri="{FF2B5EF4-FFF2-40B4-BE49-F238E27FC236}">
                <a16:creationId xmlns:a16="http://schemas.microsoft.com/office/drawing/2014/main" id="{DE10BBFC-02C2-4A08-8AF6-D344E3EF1385}"/>
              </a:ext>
            </a:extLst>
          </p:cNvPr>
          <p:cNvSpPr txBox="1"/>
          <p:nvPr/>
        </p:nvSpPr>
        <p:spPr>
          <a:xfrm>
            <a:off x="4081204"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494" name="TextBox 493">
            <a:extLst>
              <a:ext uri="{FF2B5EF4-FFF2-40B4-BE49-F238E27FC236}">
                <a16:creationId xmlns:a16="http://schemas.microsoft.com/office/drawing/2014/main" id="{61160C38-3314-4193-9715-1A78A1BFB734}"/>
              </a:ext>
            </a:extLst>
          </p:cNvPr>
          <p:cNvSpPr txBox="1"/>
          <p:nvPr/>
        </p:nvSpPr>
        <p:spPr>
          <a:xfrm>
            <a:off x="6061544"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495" name="TextBox 494">
            <a:extLst>
              <a:ext uri="{FF2B5EF4-FFF2-40B4-BE49-F238E27FC236}">
                <a16:creationId xmlns:a16="http://schemas.microsoft.com/office/drawing/2014/main" id="{113133E2-A7C0-42CB-B26A-560740FFB199}"/>
              </a:ext>
            </a:extLst>
          </p:cNvPr>
          <p:cNvSpPr txBox="1"/>
          <p:nvPr/>
        </p:nvSpPr>
        <p:spPr>
          <a:xfrm>
            <a:off x="5562608"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496" name="TextBox 495">
            <a:extLst>
              <a:ext uri="{FF2B5EF4-FFF2-40B4-BE49-F238E27FC236}">
                <a16:creationId xmlns:a16="http://schemas.microsoft.com/office/drawing/2014/main" id="{CA6894DD-2DA9-4D91-8765-DB5954DC92D8}"/>
              </a:ext>
            </a:extLst>
          </p:cNvPr>
          <p:cNvSpPr txBox="1"/>
          <p:nvPr/>
        </p:nvSpPr>
        <p:spPr>
          <a:xfrm>
            <a:off x="5006361"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497" name="TextBox 496">
            <a:extLst>
              <a:ext uri="{FF2B5EF4-FFF2-40B4-BE49-F238E27FC236}">
                <a16:creationId xmlns:a16="http://schemas.microsoft.com/office/drawing/2014/main" id="{E4754868-6346-4288-8B94-3EE4F9FD929F}"/>
              </a:ext>
            </a:extLst>
          </p:cNvPr>
          <p:cNvSpPr txBox="1"/>
          <p:nvPr/>
        </p:nvSpPr>
        <p:spPr>
          <a:xfrm>
            <a:off x="6510253" y="18013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01" name="TextBox 500">
            <a:extLst>
              <a:ext uri="{FF2B5EF4-FFF2-40B4-BE49-F238E27FC236}">
                <a16:creationId xmlns:a16="http://schemas.microsoft.com/office/drawing/2014/main" id="{8CA66EC8-721F-4746-AE37-DD8A2E262EFB}"/>
              </a:ext>
            </a:extLst>
          </p:cNvPr>
          <p:cNvSpPr txBox="1"/>
          <p:nvPr/>
        </p:nvSpPr>
        <p:spPr>
          <a:xfrm>
            <a:off x="3541174"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02" name="TextBox 501">
            <a:extLst>
              <a:ext uri="{FF2B5EF4-FFF2-40B4-BE49-F238E27FC236}">
                <a16:creationId xmlns:a16="http://schemas.microsoft.com/office/drawing/2014/main" id="{6AC0425D-B273-4CC7-B607-70E63B00EAE2}"/>
              </a:ext>
            </a:extLst>
          </p:cNvPr>
          <p:cNvSpPr txBox="1"/>
          <p:nvPr/>
        </p:nvSpPr>
        <p:spPr>
          <a:xfrm>
            <a:off x="4555068"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12</a:t>
            </a:r>
            <a:endParaRPr lang="en-US" sz="1600" b="1" dirty="0">
              <a:solidFill>
                <a:schemeClr val="bg1">
                  <a:lumMod val="50000"/>
                </a:schemeClr>
              </a:solidFill>
              <a:latin typeface="Bradley Hand ITC" panose="03070402050302030203" pitchFamily="66" charset="0"/>
            </a:endParaRPr>
          </a:p>
        </p:txBody>
      </p:sp>
      <p:sp>
        <p:nvSpPr>
          <p:cNvPr id="503" name="TextBox 502">
            <a:extLst>
              <a:ext uri="{FF2B5EF4-FFF2-40B4-BE49-F238E27FC236}">
                <a16:creationId xmlns:a16="http://schemas.microsoft.com/office/drawing/2014/main" id="{7BA4A6C1-22A6-4761-BCA3-9BAD6BF0CD1F}"/>
              </a:ext>
            </a:extLst>
          </p:cNvPr>
          <p:cNvSpPr txBox="1"/>
          <p:nvPr/>
        </p:nvSpPr>
        <p:spPr>
          <a:xfrm>
            <a:off x="4083689"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04" name="TextBox 503">
            <a:extLst>
              <a:ext uri="{FF2B5EF4-FFF2-40B4-BE49-F238E27FC236}">
                <a16:creationId xmlns:a16="http://schemas.microsoft.com/office/drawing/2014/main" id="{4FB116A4-E415-4AB2-9F06-99DB943F6FA8}"/>
              </a:ext>
            </a:extLst>
          </p:cNvPr>
          <p:cNvSpPr txBox="1"/>
          <p:nvPr/>
        </p:nvSpPr>
        <p:spPr>
          <a:xfrm>
            <a:off x="6064029"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05" name="TextBox 504">
            <a:extLst>
              <a:ext uri="{FF2B5EF4-FFF2-40B4-BE49-F238E27FC236}">
                <a16:creationId xmlns:a16="http://schemas.microsoft.com/office/drawing/2014/main" id="{B8564123-C067-4A04-BD7C-D54CCCFAC8BC}"/>
              </a:ext>
            </a:extLst>
          </p:cNvPr>
          <p:cNvSpPr txBox="1"/>
          <p:nvPr/>
        </p:nvSpPr>
        <p:spPr>
          <a:xfrm>
            <a:off x="5565093"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06" name="TextBox 505">
            <a:extLst>
              <a:ext uri="{FF2B5EF4-FFF2-40B4-BE49-F238E27FC236}">
                <a16:creationId xmlns:a16="http://schemas.microsoft.com/office/drawing/2014/main" id="{8D8F1808-9FB2-4033-A6E5-EBE64D9F1323}"/>
              </a:ext>
            </a:extLst>
          </p:cNvPr>
          <p:cNvSpPr txBox="1"/>
          <p:nvPr/>
        </p:nvSpPr>
        <p:spPr>
          <a:xfrm>
            <a:off x="5008846"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07" name="TextBox 506">
            <a:extLst>
              <a:ext uri="{FF2B5EF4-FFF2-40B4-BE49-F238E27FC236}">
                <a16:creationId xmlns:a16="http://schemas.microsoft.com/office/drawing/2014/main" id="{5EB6AD3F-367A-4294-BFED-F968B52D03BC}"/>
              </a:ext>
            </a:extLst>
          </p:cNvPr>
          <p:cNvSpPr txBox="1"/>
          <p:nvPr/>
        </p:nvSpPr>
        <p:spPr>
          <a:xfrm>
            <a:off x="6512738" y="20296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08" name="TextBox 507">
            <a:extLst>
              <a:ext uri="{FF2B5EF4-FFF2-40B4-BE49-F238E27FC236}">
                <a16:creationId xmlns:a16="http://schemas.microsoft.com/office/drawing/2014/main" id="{FB8936BD-B341-465B-B5B0-FFFEAE50486F}"/>
              </a:ext>
            </a:extLst>
          </p:cNvPr>
          <p:cNvSpPr txBox="1"/>
          <p:nvPr/>
        </p:nvSpPr>
        <p:spPr>
          <a:xfrm>
            <a:off x="3541174"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509" name="TextBox 508">
            <a:extLst>
              <a:ext uri="{FF2B5EF4-FFF2-40B4-BE49-F238E27FC236}">
                <a16:creationId xmlns:a16="http://schemas.microsoft.com/office/drawing/2014/main" id="{458795EE-B202-4812-865E-705A7A43ED60}"/>
              </a:ext>
            </a:extLst>
          </p:cNvPr>
          <p:cNvSpPr txBox="1"/>
          <p:nvPr/>
        </p:nvSpPr>
        <p:spPr>
          <a:xfrm>
            <a:off x="4555068"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510" name="TextBox 509">
            <a:extLst>
              <a:ext uri="{FF2B5EF4-FFF2-40B4-BE49-F238E27FC236}">
                <a16:creationId xmlns:a16="http://schemas.microsoft.com/office/drawing/2014/main" id="{ED8D38B1-1E84-47EB-9BC4-637E88F1CC55}"/>
              </a:ext>
            </a:extLst>
          </p:cNvPr>
          <p:cNvSpPr txBox="1"/>
          <p:nvPr/>
        </p:nvSpPr>
        <p:spPr>
          <a:xfrm>
            <a:off x="4083689"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511" name="TextBox 510">
            <a:extLst>
              <a:ext uri="{FF2B5EF4-FFF2-40B4-BE49-F238E27FC236}">
                <a16:creationId xmlns:a16="http://schemas.microsoft.com/office/drawing/2014/main" id="{BCB6A453-ECCF-4448-AEBB-4407BCD706E5}"/>
              </a:ext>
            </a:extLst>
          </p:cNvPr>
          <p:cNvSpPr txBox="1"/>
          <p:nvPr/>
        </p:nvSpPr>
        <p:spPr>
          <a:xfrm>
            <a:off x="6064029"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12" name="TextBox 511">
            <a:extLst>
              <a:ext uri="{FF2B5EF4-FFF2-40B4-BE49-F238E27FC236}">
                <a16:creationId xmlns:a16="http://schemas.microsoft.com/office/drawing/2014/main" id="{11443144-C791-43CB-BF2C-64D0352ED4F0}"/>
              </a:ext>
            </a:extLst>
          </p:cNvPr>
          <p:cNvSpPr txBox="1"/>
          <p:nvPr/>
        </p:nvSpPr>
        <p:spPr>
          <a:xfrm>
            <a:off x="5565093"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513" name="TextBox 512">
            <a:extLst>
              <a:ext uri="{FF2B5EF4-FFF2-40B4-BE49-F238E27FC236}">
                <a16:creationId xmlns:a16="http://schemas.microsoft.com/office/drawing/2014/main" id="{66069F20-0639-40A4-9337-0C9A87BF5BF2}"/>
              </a:ext>
            </a:extLst>
          </p:cNvPr>
          <p:cNvSpPr txBox="1"/>
          <p:nvPr/>
        </p:nvSpPr>
        <p:spPr>
          <a:xfrm>
            <a:off x="5008846" y="233446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14" name="TextBox 513">
            <a:extLst>
              <a:ext uri="{FF2B5EF4-FFF2-40B4-BE49-F238E27FC236}">
                <a16:creationId xmlns:a16="http://schemas.microsoft.com/office/drawing/2014/main" id="{642E7E93-2F34-4107-A484-6278E636D152}"/>
              </a:ext>
            </a:extLst>
          </p:cNvPr>
          <p:cNvSpPr txBox="1"/>
          <p:nvPr/>
        </p:nvSpPr>
        <p:spPr>
          <a:xfrm>
            <a:off x="6512738" y="2314140"/>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15" name="TextBox 514">
            <a:extLst>
              <a:ext uri="{FF2B5EF4-FFF2-40B4-BE49-F238E27FC236}">
                <a16:creationId xmlns:a16="http://schemas.microsoft.com/office/drawing/2014/main" id="{BA4530A3-C265-40B6-B3C7-38155958EE5B}"/>
              </a:ext>
            </a:extLst>
          </p:cNvPr>
          <p:cNvSpPr txBox="1"/>
          <p:nvPr/>
        </p:nvSpPr>
        <p:spPr>
          <a:xfrm>
            <a:off x="3533609"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16" name="TextBox 515">
            <a:extLst>
              <a:ext uri="{FF2B5EF4-FFF2-40B4-BE49-F238E27FC236}">
                <a16:creationId xmlns:a16="http://schemas.microsoft.com/office/drawing/2014/main" id="{4E6B81B1-565C-4199-BC62-567C2004D6B1}"/>
              </a:ext>
            </a:extLst>
          </p:cNvPr>
          <p:cNvSpPr txBox="1"/>
          <p:nvPr/>
        </p:nvSpPr>
        <p:spPr>
          <a:xfrm>
            <a:off x="4547503"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517" name="TextBox 516">
            <a:extLst>
              <a:ext uri="{FF2B5EF4-FFF2-40B4-BE49-F238E27FC236}">
                <a16:creationId xmlns:a16="http://schemas.microsoft.com/office/drawing/2014/main" id="{32318B18-FF48-4D50-BEBF-6DAF420F5A79}"/>
              </a:ext>
            </a:extLst>
          </p:cNvPr>
          <p:cNvSpPr txBox="1"/>
          <p:nvPr/>
        </p:nvSpPr>
        <p:spPr>
          <a:xfrm>
            <a:off x="4076124"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18" name="TextBox 517">
            <a:extLst>
              <a:ext uri="{FF2B5EF4-FFF2-40B4-BE49-F238E27FC236}">
                <a16:creationId xmlns:a16="http://schemas.microsoft.com/office/drawing/2014/main" id="{8FE635C4-A20B-4F76-991D-104102642DCA}"/>
              </a:ext>
            </a:extLst>
          </p:cNvPr>
          <p:cNvSpPr txBox="1"/>
          <p:nvPr/>
        </p:nvSpPr>
        <p:spPr>
          <a:xfrm>
            <a:off x="6056464"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19" name="TextBox 518">
            <a:extLst>
              <a:ext uri="{FF2B5EF4-FFF2-40B4-BE49-F238E27FC236}">
                <a16:creationId xmlns:a16="http://schemas.microsoft.com/office/drawing/2014/main" id="{67FF6488-C190-4196-9FE1-46414E6C2070}"/>
              </a:ext>
            </a:extLst>
          </p:cNvPr>
          <p:cNvSpPr txBox="1"/>
          <p:nvPr/>
        </p:nvSpPr>
        <p:spPr>
          <a:xfrm>
            <a:off x="5557528"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520" name="TextBox 519">
            <a:extLst>
              <a:ext uri="{FF2B5EF4-FFF2-40B4-BE49-F238E27FC236}">
                <a16:creationId xmlns:a16="http://schemas.microsoft.com/office/drawing/2014/main" id="{70893641-7712-4AA5-86CF-90DC9600B897}"/>
              </a:ext>
            </a:extLst>
          </p:cNvPr>
          <p:cNvSpPr txBox="1"/>
          <p:nvPr/>
        </p:nvSpPr>
        <p:spPr>
          <a:xfrm>
            <a:off x="5001281" y="25532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12</a:t>
            </a:r>
            <a:endParaRPr lang="en-US" sz="1600" b="1" dirty="0">
              <a:solidFill>
                <a:schemeClr val="bg1">
                  <a:lumMod val="50000"/>
                </a:schemeClr>
              </a:solidFill>
              <a:latin typeface="Bradley Hand ITC" panose="03070402050302030203" pitchFamily="66" charset="0"/>
            </a:endParaRPr>
          </a:p>
        </p:txBody>
      </p:sp>
      <p:sp>
        <p:nvSpPr>
          <p:cNvPr id="521" name="TextBox 520">
            <a:extLst>
              <a:ext uri="{FF2B5EF4-FFF2-40B4-BE49-F238E27FC236}">
                <a16:creationId xmlns:a16="http://schemas.microsoft.com/office/drawing/2014/main" id="{1D822D8D-A9CB-45C9-91AB-E31845CE1039}"/>
              </a:ext>
            </a:extLst>
          </p:cNvPr>
          <p:cNvSpPr txBox="1"/>
          <p:nvPr/>
        </p:nvSpPr>
        <p:spPr>
          <a:xfrm>
            <a:off x="6505173" y="254306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22" name="TextBox 521">
            <a:extLst>
              <a:ext uri="{FF2B5EF4-FFF2-40B4-BE49-F238E27FC236}">
                <a16:creationId xmlns:a16="http://schemas.microsoft.com/office/drawing/2014/main" id="{16682AD3-4CAB-4B31-AC9B-038710220776}"/>
              </a:ext>
            </a:extLst>
          </p:cNvPr>
          <p:cNvSpPr txBox="1"/>
          <p:nvPr/>
        </p:nvSpPr>
        <p:spPr>
          <a:xfrm>
            <a:off x="3533609"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16</a:t>
            </a:r>
            <a:endParaRPr lang="en-US" sz="1600" b="1" dirty="0">
              <a:solidFill>
                <a:schemeClr val="bg1">
                  <a:lumMod val="50000"/>
                </a:schemeClr>
              </a:solidFill>
              <a:latin typeface="Bradley Hand ITC" panose="03070402050302030203" pitchFamily="66" charset="0"/>
            </a:endParaRPr>
          </a:p>
        </p:txBody>
      </p:sp>
      <p:sp>
        <p:nvSpPr>
          <p:cNvPr id="523" name="TextBox 522">
            <a:extLst>
              <a:ext uri="{FF2B5EF4-FFF2-40B4-BE49-F238E27FC236}">
                <a16:creationId xmlns:a16="http://schemas.microsoft.com/office/drawing/2014/main" id="{B96CE8F8-DBE9-4101-B19F-A79B02867268}"/>
              </a:ext>
            </a:extLst>
          </p:cNvPr>
          <p:cNvSpPr txBox="1"/>
          <p:nvPr/>
        </p:nvSpPr>
        <p:spPr>
          <a:xfrm>
            <a:off x="4547503"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9</a:t>
            </a:r>
            <a:endParaRPr lang="en-US" sz="1600" b="1" dirty="0">
              <a:solidFill>
                <a:schemeClr val="bg1">
                  <a:lumMod val="50000"/>
                </a:schemeClr>
              </a:solidFill>
              <a:latin typeface="Bradley Hand ITC" panose="03070402050302030203" pitchFamily="66" charset="0"/>
            </a:endParaRPr>
          </a:p>
        </p:txBody>
      </p:sp>
      <p:sp>
        <p:nvSpPr>
          <p:cNvPr id="524" name="TextBox 523">
            <a:extLst>
              <a:ext uri="{FF2B5EF4-FFF2-40B4-BE49-F238E27FC236}">
                <a16:creationId xmlns:a16="http://schemas.microsoft.com/office/drawing/2014/main" id="{8B745799-ED2A-4B7B-9728-D55F84722DAE}"/>
              </a:ext>
            </a:extLst>
          </p:cNvPr>
          <p:cNvSpPr txBox="1"/>
          <p:nvPr/>
        </p:nvSpPr>
        <p:spPr>
          <a:xfrm>
            <a:off x="4076124"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25" name="TextBox 524">
            <a:extLst>
              <a:ext uri="{FF2B5EF4-FFF2-40B4-BE49-F238E27FC236}">
                <a16:creationId xmlns:a16="http://schemas.microsoft.com/office/drawing/2014/main" id="{8BF2E55C-62AC-4319-8A49-5BF0117F7FA5}"/>
              </a:ext>
            </a:extLst>
          </p:cNvPr>
          <p:cNvSpPr txBox="1"/>
          <p:nvPr/>
        </p:nvSpPr>
        <p:spPr>
          <a:xfrm>
            <a:off x="6056464"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26" name="TextBox 525">
            <a:extLst>
              <a:ext uri="{FF2B5EF4-FFF2-40B4-BE49-F238E27FC236}">
                <a16:creationId xmlns:a16="http://schemas.microsoft.com/office/drawing/2014/main" id="{9AB54B52-DB90-4514-AF6D-EE4D3CC7B070}"/>
              </a:ext>
            </a:extLst>
          </p:cNvPr>
          <p:cNvSpPr txBox="1"/>
          <p:nvPr/>
        </p:nvSpPr>
        <p:spPr>
          <a:xfrm>
            <a:off x="5557528"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27" name="TextBox 526">
            <a:extLst>
              <a:ext uri="{FF2B5EF4-FFF2-40B4-BE49-F238E27FC236}">
                <a16:creationId xmlns:a16="http://schemas.microsoft.com/office/drawing/2014/main" id="{322E9CB1-01D7-4527-A2E8-B53AE26E5875}"/>
              </a:ext>
            </a:extLst>
          </p:cNvPr>
          <p:cNvSpPr txBox="1"/>
          <p:nvPr/>
        </p:nvSpPr>
        <p:spPr>
          <a:xfrm>
            <a:off x="5001281"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28" name="TextBox 527">
            <a:extLst>
              <a:ext uri="{FF2B5EF4-FFF2-40B4-BE49-F238E27FC236}">
                <a16:creationId xmlns:a16="http://schemas.microsoft.com/office/drawing/2014/main" id="{9A36E003-ACCF-4AC4-89B7-DB10628CDBC5}"/>
              </a:ext>
            </a:extLst>
          </p:cNvPr>
          <p:cNvSpPr txBox="1"/>
          <p:nvPr/>
        </p:nvSpPr>
        <p:spPr>
          <a:xfrm>
            <a:off x="6505173" y="285802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grpSp>
        <p:nvGrpSpPr>
          <p:cNvPr id="20" name="Group 19">
            <a:extLst>
              <a:ext uri="{FF2B5EF4-FFF2-40B4-BE49-F238E27FC236}">
                <a16:creationId xmlns:a16="http://schemas.microsoft.com/office/drawing/2014/main" id="{0483EDED-A5F6-4B91-B98B-0286E71DF298}"/>
              </a:ext>
            </a:extLst>
          </p:cNvPr>
          <p:cNvGrpSpPr/>
          <p:nvPr/>
        </p:nvGrpSpPr>
        <p:grpSpPr>
          <a:xfrm>
            <a:off x="3529376" y="3087705"/>
            <a:ext cx="3362550" cy="3190871"/>
            <a:chOff x="3529376" y="3087705"/>
            <a:chExt cx="3362550" cy="3190871"/>
          </a:xfrm>
        </p:grpSpPr>
        <p:sp>
          <p:nvSpPr>
            <p:cNvPr id="532" name="TextBox 531">
              <a:extLst>
                <a:ext uri="{FF2B5EF4-FFF2-40B4-BE49-F238E27FC236}">
                  <a16:creationId xmlns:a16="http://schemas.microsoft.com/office/drawing/2014/main" id="{ADCB1F8D-285C-407D-8C09-3E1EF35F913A}"/>
                </a:ext>
              </a:extLst>
            </p:cNvPr>
            <p:cNvSpPr txBox="1"/>
            <p:nvPr/>
          </p:nvSpPr>
          <p:spPr>
            <a:xfrm>
              <a:off x="3542021"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33" name="TextBox 532">
              <a:extLst>
                <a:ext uri="{FF2B5EF4-FFF2-40B4-BE49-F238E27FC236}">
                  <a16:creationId xmlns:a16="http://schemas.microsoft.com/office/drawing/2014/main" id="{9C5C32B0-C794-4973-BA82-9FF646A3E838}"/>
                </a:ext>
              </a:extLst>
            </p:cNvPr>
            <p:cNvSpPr txBox="1"/>
            <p:nvPr/>
          </p:nvSpPr>
          <p:spPr>
            <a:xfrm>
              <a:off x="4555915"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9</a:t>
              </a:r>
              <a:endParaRPr lang="en-US" sz="1600" b="1" dirty="0">
                <a:solidFill>
                  <a:schemeClr val="bg1">
                    <a:lumMod val="50000"/>
                  </a:schemeClr>
                </a:solidFill>
                <a:latin typeface="Bradley Hand ITC" panose="03070402050302030203" pitchFamily="66" charset="0"/>
              </a:endParaRPr>
            </a:p>
          </p:txBody>
        </p:sp>
        <p:sp>
          <p:nvSpPr>
            <p:cNvPr id="534" name="TextBox 533">
              <a:extLst>
                <a:ext uri="{FF2B5EF4-FFF2-40B4-BE49-F238E27FC236}">
                  <a16:creationId xmlns:a16="http://schemas.microsoft.com/office/drawing/2014/main" id="{27E0D2A0-EC4E-4196-A0DC-FCD047F633EC}"/>
                </a:ext>
              </a:extLst>
            </p:cNvPr>
            <p:cNvSpPr txBox="1"/>
            <p:nvPr/>
          </p:nvSpPr>
          <p:spPr>
            <a:xfrm>
              <a:off x="4084536"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35" name="TextBox 534">
              <a:extLst>
                <a:ext uri="{FF2B5EF4-FFF2-40B4-BE49-F238E27FC236}">
                  <a16:creationId xmlns:a16="http://schemas.microsoft.com/office/drawing/2014/main" id="{41BC67A6-AD83-4669-8C9B-FFCB15783083}"/>
                </a:ext>
              </a:extLst>
            </p:cNvPr>
            <p:cNvSpPr txBox="1"/>
            <p:nvPr/>
          </p:nvSpPr>
          <p:spPr>
            <a:xfrm>
              <a:off x="6064876"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36" name="TextBox 535">
              <a:extLst>
                <a:ext uri="{FF2B5EF4-FFF2-40B4-BE49-F238E27FC236}">
                  <a16:creationId xmlns:a16="http://schemas.microsoft.com/office/drawing/2014/main" id="{6F2FD2BF-8CE2-42A6-82DB-8ABCF50686B1}"/>
                </a:ext>
              </a:extLst>
            </p:cNvPr>
            <p:cNvSpPr txBox="1"/>
            <p:nvPr/>
          </p:nvSpPr>
          <p:spPr>
            <a:xfrm>
              <a:off x="5565940"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37" name="TextBox 536">
              <a:extLst>
                <a:ext uri="{FF2B5EF4-FFF2-40B4-BE49-F238E27FC236}">
                  <a16:creationId xmlns:a16="http://schemas.microsoft.com/office/drawing/2014/main" id="{9A8622D7-900E-419A-B9D8-DE63927B1089}"/>
                </a:ext>
              </a:extLst>
            </p:cNvPr>
            <p:cNvSpPr txBox="1"/>
            <p:nvPr/>
          </p:nvSpPr>
          <p:spPr>
            <a:xfrm>
              <a:off x="5009693"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6</a:t>
              </a:r>
              <a:endParaRPr lang="en-US" sz="1600" b="1" dirty="0">
                <a:solidFill>
                  <a:schemeClr val="bg1">
                    <a:lumMod val="50000"/>
                  </a:schemeClr>
                </a:solidFill>
                <a:latin typeface="Bradley Hand ITC" panose="03070402050302030203" pitchFamily="66" charset="0"/>
              </a:endParaRPr>
            </a:p>
          </p:txBody>
        </p:sp>
        <p:sp>
          <p:nvSpPr>
            <p:cNvPr id="538" name="TextBox 537">
              <a:extLst>
                <a:ext uri="{FF2B5EF4-FFF2-40B4-BE49-F238E27FC236}">
                  <a16:creationId xmlns:a16="http://schemas.microsoft.com/office/drawing/2014/main" id="{3174AFBA-6A19-4D24-9637-FCC72558DDAD}"/>
                </a:ext>
              </a:extLst>
            </p:cNvPr>
            <p:cNvSpPr txBox="1"/>
            <p:nvPr/>
          </p:nvSpPr>
          <p:spPr>
            <a:xfrm>
              <a:off x="6513585" y="30877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39" name="TextBox 538">
              <a:extLst>
                <a:ext uri="{FF2B5EF4-FFF2-40B4-BE49-F238E27FC236}">
                  <a16:creationId xmlns:a16="http://schemas.microsoft.com/office/drawing/2014/main" id="{6DEE1599-D3A5-4C27-A776-EFA41476CF06}"/>
                </a:ext>
              </a:extLst>
            </p:cNvPr>
            <p:cNvSpPr txBox="1"/>
            <p:nvPr/>
          </p:nvSpPr>
          <p:spPr>
            <a:xfrm>
              <a:off x="3542021"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40" name="TextBox 539">
              <a:extLst>
                <a:ext uri="{FF2B5EF4-FFF2-40B4-BE49-F238E27FC236}">
                  <a16:creationId xmlns:a16="http://schemas.microsoft.com/office/drawing/2014/main" id="{2582151E-6D70-48FC-859E-D21B7B048DEC}"/>
                </a:ext>
              </a:extLst>
            </p:cNvPr>
            <p:cNvSpPr txBox="1"/>
            <p:nvPr/>
          </p:nvSpPr>
          <p:spPr>
            <a:xfrm>
              <a:off x="4555915"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13</a:t>
              </a:r>
              <a:endParaRPr lang="en-US" sz="1600" b="1" dirty="0">
                <a:solidFill>
                  <a:schemeClr val="bg1">
                    <a:lumMod val="50000"/>
                  </a:schemeClr>
                </a:solidFill>
                <a:latin typeface="Bradley Hand ITC" panose="03070402050302030203" pitchFamily="66" charset="0"/>
              </a:endParaRPr>
            </a:p>
          </p:txBody>
        </p:sp>
        <p:sp>
          <p:nvSpPr>
            <p:cNvPr id="541" name="TextBox 540">
              <a:extLst>
                <a:ext uri="{FF2B5EF4-FFF2-40B4-BE49-F238E27FC236}">
                  <a16:creationId xmlns:a16="http://schemas.microsoft.com/office/drawing/2014/main" id="{8AD9439C-71EB-474A-8D9A-5C64926E696D}"/>
                </a:ext>
              </a:extLst>
            </p:cNvPr>
            <p:cNvSpPr txBox="1"/>
            <p:nvPr/>
          </p:nvSpPr>
          <p:spPr>
            <a:xfrm>
              <a:off x="4084536"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42" name="TextBox 541">
              <a:extLst>
                <a:ext uri="{FF2B5EF4-FFF2-40B4-BE49-F238E27FC236}">
                  <a16:creationId xmlns:a16="http://schemas.microsoft.com/office/drawing/2014/main" id="{AB963075-1EAF-4236-BFE2-A2E3DFF15A04}"/>
                </a:ext>
              </a:extLst>
            </p:cNvPr>
            <p:cNvSpPr txBox="1"/>
            <p:nvPr/>
          </p:nvSpPr>
          <p:spPr>
            <a:xfrm>
              <a:off x="6064876"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43" name="TextBox 542">
              <a:extLst>
                <a:ext uri="{FF2B5EF4-FFF2-40B4-BE49-F238E27FC236}">
                  <a16:creationId xmlns:a16="http://schemas.microsoft.com/office/drawing/2014/main" id="{AB3D87BA-BDC8-46DC-8509-D1E7F77A5B05}"/>
                </a:ext>
              </a:extLst>
            </p:cNvPr>
            <p:cNvSpPr txBox="1"/>
            <p:nvPr/>
          </p:nvSpPr>
          <p:spPr>
            <a:xfrm>
              <a:off x="5565940"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44" name="TextBox 543">
              <a:extLst>
                <a:ext uri="{FF2B5EF4-FFF2-40B4-BE49-F238E27FC236}">
                  <a16:creationId xmlns:a16="http://schemas.microsoft.com/office/drawing/2014/main" id="{4D4804C4-0266-4284-A4C9-E6BC30218A00}"/>
                </a:ext>
              </a:extLst>
            </p:cNvPr>
            <p:cNvSpPr txBox="1"/>
            <p:nvPr/>
          </p:nvSpPr>
          <p:spPr>
            <a:xfrm>
              <a:off x="5009693" y="339250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545" name="TextBox 544">
              <a:extLst>
                <a:ext uri="{FF2B5EF4-FFF2-40B4-BE49-F238E27FC236}">
                  <a16:creationId xmlns:a16="http://schemas.microsoft.com/office/drawing/2014/main" id="{5A40FA29-C41F-4124-861A-668498D7B720}"/>
                </a:ext>
              </a:extLst>
            </p:cNvPr>
            <p:cNvSpPr txBox="1"/>
            <p:nvPr/>
          </p:nvSpPr>
          <p:spPr>
            <a:xfrm>
              <a:off x="6513585" y="337218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46" name="TextBox 545">
              <a:extLst>
                <a:ext uri="{FF2B5EF4-FFF2-40B4-BE49-F238E27FC236}">
                  <a16:creationId xmlns:a16="http://schemas.microsoft.com/office/drawing/2014/main" id="{22B76241-6D0C-4A1D-A835-2440591A581B}"/>
                </a:ext>
              </a:extLst>
            </p:cNvPr>
            <p:cNvSpPr txBox="1"/>
            <p:nvPr/>
          </p:nvSpPr>
          <p:spPr>
            <a:xfrm>
              <a:off x="3534456"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47" name="TextBox 546">
              <a:extLst>
                <a:ext uri="{FF2B5EF4-FFF2-40B4-BE49-F238E27FC236}">
                  <a16:creationId xmlns:a16="http://schemas.microsoft.com/office/drawing/2014/main" id="{305FACD5-3D23-43EF-81CA-BE4609E9A698}"/>
                </a:ext>
              </a:extLst>
            </p:cNvPr>
            <p:cNvSpPr txBox="1"/>
            <p:nvPr/>
          </p:nvSpPr>
          <p:spPr>
            <a:xfrm>
              <a:off x="4548350"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48" name="TextBox 547">
              <a:extLst>
                <a:ext uri="{FF2B5EF4-FFF2-40B4-BE49-F238E27FC236}">
                  <a16:creationId xmlns:a16="http://schemas.microsoft.com/office/drawing/2014/main" id="{55BD734D-BE93-4136-ADC5-D23B748AB0F2}"/>
                </a:ext>
              </a:extLst>
            </p:cNvPr>
            <p:cNvSpPr txBox="1"/>
            <p:nvPr/>
          </p:nvSpPr>
          <p:spPr>
            <a:xfrm>
              <a:off x="4076971"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49" name="TextBox 548">
              <a:extLst>
                <a:ext uri="{FF2B5EF4-FFF2-40B4-BE49-F238E27FC236}">
                  <a16:creationId xmlns:a16="http://schemas.microsoft.com/office/drawing/2014/main" id="{F840D514-C128-47C5-8737-5A2E7EE9A347}"/>
                </a:ext>
              </a:extLst>
            </p:cNvPr>
            <p:cNvSpPr txBox="1"/>
            <p:nvPr/>
          </p:nvSpPr>
          <p:spPr>
            <a:xfrm>
              <a:off x="6057311"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50" name="TextBox 549">
              <a:extLst>
                <a:ext uri="{FF2B5EF4-FFF2-40B4-BE49-F238E27FC236}">
                  <a16:creationId xmlns:a16="http://schemas.microsoft.com/office/drawing/2014/main" id="{CD2506E7-29CF-4611-83EA-12B9C0D3E651}"/>
                </a:ext>
              </a:extLst>
            </p:cNvPr>
            <p:cNvSpPr txBox="1"/>
            <p:nvPr/>
          </p:nvSpPr>
          <p:spPr>
            <a:xfrm>
              <a:off x="5558375"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551" name="TextBox 550">
              <a:extLst>
                <a:ext uri="{FF2B5EF4-FFF2-40B4-BE49-F238E27FC236}">
                  <a16:creationId xmlns:a16="http://schemas.microsoft.com/office/drawing/2014/main" id="{808B22FC-53CF-4AB6-B55A-C86AC96BABBC}"/>
                </a:ext>
              </a:extLst>
            </p:cNvPr>
            <p:cNvSpPr txBox="1"/>
            <p:nvPr/>
          </p:nvSpPr>
          <p:spPr>
            <a:xfrm>
              <a:off x="5002128" y="36112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14</a:t>
              </a:r>
              <a:endParaRPr lang="en-US" sz="1600" b="1" dirty="0">
                <a:solidFill>
                  <a:schemeClr val="bg1">
                    <a:lumMod val="50000"/>
                  </a:schemeClr>
                </a:solidFill>
                <a:latin typeface="Bradley Hand ITC" panose="03070402050302030203" pitchFamily="66" charset="0"/>
              </a:endParaRPr>
            </a:p>
          </p:txBody>
        </p:sp>
        <p:sp>
          <p:nvSpPr>
            <p:cNvPr id="552" name="TextBox 551">
              <a:extLst>
                <a:ext uri="{FF2B5EF4-FFF2-40B4-BE49-F238E27FC236}">
                  <a16:creationId xmlns:a16="http://schemas.microsoft.com/office/drawing/2014/main" id="{C545D719-89EC-4652-888A-1197634D3A00}"/>
                </a:ext>
              </a:extLst>
            </p:cNvPr>
            <p:cNvSpPr txBox="1"/>
            <p:nvPr/>
          </p:nvSpPr>
          <p:spPr>
            <a:xfrm>
              <a:off x="6506020" y="36011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53" name="TextBox 552">
              <a:extLst>
                <a:ext uri="{FF2B5EF4-FFF2-40B4-BE49-F238E27FC236}">
                  <a16:creationId xmlns:a16="http://schemas.microsoft.com/office/drawing/2014/main" id="{C0C47B63-D80F-4290-BB23-19CFDBC1BD59}"/>
                </a:ext>
              </a:extLst>
            </p:cNvPr>
            <p:cNvSpPr txBox="1"/>
            <p:nvPr/>
          </p:nvSpPr>
          <p:spPr>
            <a:xfrm>
              <a:off x="3534456"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54" name="TextBox 553">
              <a:extLst>
                <a:ext uri="{FF2B5EF4-FFF2-40B4-BE49-F238E27FC236}">
                  <a16:creationId xmlns:a16="http://schemas.microsoft.com/office/drawing/2014/main" id="{A0A6CCE4-6DFA-446E-8D82-D06BA0BB4C67}"/>
                </a:ext>
              </a:extLst>
            </p:cNvPr>
            <p:cNvSpPr txBox="1"/>
            <p:nvPr/>
          </p:nvSpPr>
          <p:spPr>
            <a:xfrm>
              <a:off x="4548350"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13</a:t>
              </a:r>
              <a:endParaRPr lang="en-US" sz="1600" b="1" dirty="0">
                <a:solidFill>
                  <a:schemeClr val="bg1">
                    <a:lumMod val="50000"/>
                  </a:schemeClr>
                </a:solidFill>
                <a:latin typeface="Bradley Hand ITC" panose="03070402050302030203" pitchFamily="66" charset="0"/>
              </a:endParaRPr>
            </a:p>
          </p:txBody>
        </p:sp>
        <p:sp>
          <p:nvSpPr>
            <p:cNvPr id="555" name="TextBox 554">
              <a:extLst>
                <a:ext uri="{FF2B5EF4-FFF2-40B4-BE49-F238E27FC236}">
                  <a16:creationId xmlns:a16="http://schemas.microsoft.com/office/drawing/2014/main" id="{3A57C463-036D-40A7-9947-CB45B25B1677}"/>
                </a:ext>
              </a:extLst>
            </p:cNvPr>
            <p:cNvSpPr txBox="1"/>
            <p:nvPr/>
          </p:nvSpPr>
          <p:spPr>
            <a:xfrm>
              <a:off x="4076971"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56" name="TextBox 555">
              <a:extLst>
                <a:ext uri="{FF2B5EF4-FFF2-40B4-BE49-F238E27FC236}">
                  <a16:creationId xmlns:a16="http://schemas.microsoft.com/office/drawing/2014/main" id="{624398FD-EAB7-457C-8113-BDF586163933}"/>
                </a:ext>
              </a:extLst>
            </p:cNvPr>
            <p:cNvSpPr txBox="1"/>
            <p:nvPr/>
          </p:nvSpPr>
          <p:spPr>
            <a:xfrm>
              <a:off x="6057311"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557" name="TextBox 556">
              <a:extLst>
                <a:ext uri="{FF2B5EF4-FFF2-40B4-BE49-F238E27FC236}">
                  <a16:creationId xmlns:a16="http://schemas.microsoft.com/office/drawing/2014/main" id="{A5E2BD84-6D4E-4556-A0DE-3CAF2D9BFABB}"/>
                </a:ext>
              </a:extLst>
            </p:cNvPr>
            <p:cNvSpPr txBox="1"/>
            <p:nvPr/>
          </p:nvSpPr>
          <p:spPr>
            <a:xfrm>
              <a:off x="5558375"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58" name="TextBox 557">
              <a:extLst>
                <a:ext uri="{FF2B5EF4-FFF2-40B4-BE49-F238E27FC236}">
                  <a16:creationId xmlns:a16="http://schemas.microsoft.com/office/drawing/2014/main" id="{F3481F21-EA62-401C-A840-B2F4D92BF563}"/>
                </a:ext>
              </a:extLst>
            </p:cNvPr>
            <p:cNvSpPr txBox="1"/>
            <p:nvPr/>
          </p:nvSpPr>
          <p:spPr>
            <a:xfrm>
              <a:off x="5002128"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59" name="TextBox 558">
              <a:extLst>
                <a:ext uri="{FF2B5EF4-FFF2-40B4-BE49-F238E27FC236}">
                  <a16:creationId xmlns:a16="http://schemas.microsoft.com/office/drawing/2014/main" id="{E106E86E-8922-4CC9-BD1D-73BA12825ADE}"/>
                </a:ext>
              </a:extLst>
            </p:cNvPr>
            <p:cNvSpPr txBox="1"/>
            <p:nvPr/>
          </p:nvSpPr>
          <p:spPr>
            <a:xfrm>
              <a:off x="6506020" y="391607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60" name="TextBox 559">
              <a:extLst>
                <a:ext uri="{FF2B5EF4-FFF2-40B4-BE49-F238E27FC236}">
                  <a16:creationId xmlns:a16="http://schemas.microsoft.com/office/drawing/2014/main" id="{C17E7061-50C8-40A5-8F89-B89757326AB8}"/>
                </a:ext>
              </a:extLst>
            </p:cNvPr>
            <p:cNvSpPr txBox="1"/>
            <p:nvPr/>
          </p:nvSpPr>
          <p:spPr>
            <a:xfrm>
              <a:off x="3536941"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61" name="TextBox 560">
              <a:extLst>
                <a:ext uri="{FF2B5EF4-FFF2-40B4-BE49-F238E27FC236}">
                  <a16:creationId xmlns:a16="http://schemas.microsoft.com/office/drawing/2014/main" id="{F4746725-5CAF-4DBF-850C-CB4A5E31D7D1}"/>
                </a:ext>
              </a:extLst>
            </p:cNvPr>
            <p:cNvSpPr txBox="1"/>
            <p:nvPr/>
          </p:nvSpPr>
          <p:spPr>
            <a:xfrm>
              <a:off x="4550835"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12</a:t>
              </a:r>
              <a:endParaRPr lang="en-US" sz="1600" b="1" dirty="0">
                <a:solidFill>
                  <a:schemeClr val="bg1">
                    <a:lumMod val="50000"/>
                  </a:schemeClr>
                </a:solidFill>
                <a:latin typeface="Bradley Hand ITC" panose="03070402050302030203" pitchFamily="66" charset="0"/>
              </a:endParaRPr>
            </a:p>
          </p:txBody>
        </p:sp>
        <p:sp>
          <p:nvSpPr>
            <p:cNvPr id="562" name="TextBox 561">
              <a:extLst>
                <a:ext uri="{FF2B5EF4-FFF2-40B4-BE49-F238E27FC236}">
                  <a16:creationId xmlns:a16="http://schemas.microsoft.com/office/drawing/2014/main" id="{315492C0-E510-42C0-BF69-1E0246C21EDC}"/>
                </a:ext>
              </a:extLst>
            </p:cNvPr>
            <p:cNvSpPr txBox="1"/>
            <p:nvPr/>
          </p:nvSpPr>
          <p:spPr>
            <a:xfrm>
              <a:off x="4079456"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63" name="TextBox 562">
              <a:extLst>
                <a:ext uri="{FF2B5EF4-FFF2-40B4-BE49-F238E27FC236}">
                  <a16:creationId xmlns:a16="http://schemas.microsoft.com/office/drawing/2014/main" id="{A820DF5D-BBBD-4D20-8CE5-3F5CC01554DA}"/>
                </a:ext>
              </a:extLst>
            </p:cNvPr>
            <p:cNvSpPr txBox="1"/>
            <p:nvPr/>
          </p:nvSpPr>
          <p:spPr>
            <a:xfrm>
              <a:off x="6059796"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64" name="TextBox 563">
              <a:extLst>
                <a:ext uri="{FF2B5EF4-FFF2-40B4-BE49-F238E27FC236}">
                  <a16:creationId xmlns:a16="http://schemas.microsoft.com/office/drawing/2014/main" id="{FB85B57E-904E-4115-87F7-D145F34A6587}"/>
                </a:ext>
              </a:extLst>
            </p:cNvPr>
            <p:cNvSpPr txBox="1"/>
            <p:nvPr/>
          </p:nvSpPr>
          <p:spPr>
            <a:xfrm>
              <a:off x="5560860"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65" name="TextBox 564">
              <a:extLst>
                <a:ext uri="{FF2B5EF4-FFF2-40B4-BE49-F238E27FC236}">
                  <a16:creationId xmlns:a16="http://schemas.microsoft.com/office/drawing/2014/main" id="{FF3F7632-42AE-4215-80A4-656FA0D14C56}"/>
                </a:ext>
              </a:extLst>
            </p:cNvPr>
            <p:cNvSpPr txBox="1"/>
            <p:nvPr/>
          </p:nvSpPr>
          <p:spPr>
            <a:xfrm>
              <a:off x="5004613"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66" name="TextBox 565">
              <a:extLst>
                <a:ext uri="{FF2B5EF4-FFF2-40B4-BE49-F238E27FC236}">
                  <a16:creationId xmlns:a16="http://schemas.microsoft.com/office/drawing/2014/main" id="{BA7807FA-0BA9-4F3B-9494-BDF21EAA850A}"/>
                </a:ext>
              </a:extLst>
            </p:cNvPr>
            <p:cNvSpPr txBox="1"/>
            <p:nvPr/>
          </p:nvSpPr>
          <p:spPr>
            <a:xfrm>
              <a:off x="6508505" y="41443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67" name="TextBox 566">
              <a:extLst>
                <a:ext uri="{FF2B5EF4-FFF2-40B4-BE49-F238E27FC236}">
                  <a16:creationId xmlns:a16="http://schemas.microsoft.com/office/drawing/2014/main" id="{564ED536-4A14-4D4A-B1DD-63746F6CEBEE}"/>
                </a:ext>
              </a:extLst>
            </p:cNvPr>
            <p:cNvSpPr txBox="1"/>
            <p:nvPr/>
          </p:nvSpPr>
          <p:spPr>
            <a:xfrm>
              <a:off x="3536941"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68" name="TextBox 567">
              <a:extLst>
                <a:ext uri="{FF2B5EF4-FFF2-40B4-BE49-F238E27FC236}">
                  <a16:creationId xmlns:a16="http://schemas.microsoft.com/office/drawing/2014/main" id="{D8BDE982-8EA7-47F8-B40A-08C0606B2705}"/>
                </a:ext>
              </a:extLst>
            </p:cNvPr>
            <p:cNvSpPr txBox="1"/>
            <p:nvPr/>
          </p:nvSpPr>
          <p:spPr>
            <a:xfrm>
              <a:off x="4550835"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569" name="TextBox 568">
              <a:extLst>
                <a:ext uri="{FF2B5EF4-FFF2-40B4-BE49-F238E27FC236}">
                  <a16:creationId xmlns:a16="http://schemas.microsoft.com/office/drawing/2014/main" id="{6941EAE2-E63E-4EF4-AB40-68ADD1C19C07}"/>
                </a:ext>
              </a:extLst>
            </p:cNvPr>
            <p:cNvSpPr txBox="1"/>
            <p:nvPr/>
          </p:nvSpPr>
          <p:spPr>
            <a:xfrm>
              <a:off x="4079456"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70" name="TextBox 569">
              <a:extLst>
                <a:ext uri="{FF2B5EF4-FFF2-40B4-BE49-F238E27FC236}">
                  <a16:creationId xmlns:a16="http://schemas.microsoft.com/office/drawing/2014/main" id="{333FC630-FB45-4121-A7A8-41B985861CE7}"/>
                </a:ext>
              </a:extLst>
            </p:cNvPr>
            <p:cNvSpPr txBox="1"/>
            <p:nvPr/>
          </p:nvSpPr>
          <p:spPr>
            <a:xfrm>
              <a:off x="6059796"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71" name="TextBox 570">
              <a:extLst>
                <a:ext uri="{FF2B5EF4-FFF2-40B4-BE49-F238E27FC236}">
                  <a16:creationId xmlns:a16="http://schemas.microsoft.com/office/drawing/2014/main" id="{3F4F9917-50D0-48B6-BDEE-D314BDA00F20}"/>
                </a:ext>
              </a:extLst>
            </p:cNvPr>
            <p:cNvSpPr txBox="1"/>
            <p:nvPr/>
          </p:nvSpPr>
          <p:spPr>
            <a:xfrm>
              <a:off x="5560860"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72" name="TextBox 571">
              <a:extLst>
                <a:ext uri="{FF2B5EF4-FFF2-40B4-BE49-F238E27FC236}">
                  <a16:creationId xmlns:a16="http://schemas.microsoft.com/office/drawing/2014/main" id="{1AD20EA4-5944-4756-93C5-9B6DC51FDF7F}"/>
                </a:ext>
              </a:extLst>
            </p:cNvPr>
            <p:cNvSpPr txBox="1"/>
            <p:nvPr/>
          </p:nvSpPr>
          <p:spPr>
            <a:xfrm>
              <a:off x="5004613" y="444914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73" name="TextBox 572">
              <a:extLst>
                <a:ext uri="{FF2B5EF4-FFF2-40B4-BE49-F238E27FC236}">
                  <a16:creationId xmlns:a16="http://schemas.microsoft.com/office/drawing/2014/main" id="{EF06A90F-57BA-4167-AB94-B6AB1ED46C2F}"/>
                </a:ext>
              </a:extLst>
            </p:cNvPr>
            <p:cNvSpPr txBox="1"/>
            <p:nvPr/>
          </p:nvSpPr>
          <p:spPr>
            <a:xfrm>
              <a:off x="6508505" y="4428825"/>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74" name="TextBox 573">
              <a:extLst>
                <a:ext uri="{FF2B5EF4-FFF2-40B4-BE49-F238E27FC236}">
                  <a16:creationId xmlns:a16="http://schemas.microsoft.com/office/drawing/2014/main" id="{EC9CE9BE-596E-417B-8533-E7BCB6FD1D94}"/>
                </a:ext>
              </a:extLst>
            </p:cNvPr>
            <p:cNvSpPr txBox="1"/>
            <p:nvPr/>
          </p:nvSpPr>
          <p:spPr>
            <a:xfrm>
              <a:off x="3529376"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75" name="TextBox 574">
              <a:extLst>
                <a:ext uri="{FF2B5EF4-FFF2-40B4-BE49-F238E27FC236}">
                  <a16:creationId xmlns:a16="http://schemas.microsoft.com/office/drawing/2014/main" id="{42013B37-9470-40A3-BB68-4DA135AD6518}"/>
                </a:ext>
              </a:extLst>
            </p:cNvPr>
            <p:cNvSpPr txBox="1"/>
            <p:nvPr/>
          </p:nvSpPr>
          <p:spPr>
            <a:xfrm>
              <a:off x="4543270"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8</a:t>
              </a:r>
              <a:endParaRPr lang="en-US" sz="1600" b="1" dirty="0">
                <a:solidFill>
                  <a:schemeClr val="bg1">
                    <a:lumMod val="50000"/>
                  </a:schemeClr>
                </a:solidFill>
                <a:latin typeface="Bradley Hand ITC" panose="03070402050302030203" pitchFamily="66" charset="0"/>
              </a:endParaRPr>
            </a:p>
          </p:txBody>
        </p:sp>
        <p:sp>
          <p:nvSpPr>
            <p:cNvPr id="576" name="TextBox 575">
              <a:extLst>
                <a:ext uri="{FF2B5EF4-FFF2-40B4-BE49-F238E27FC236}">
                  <a16:creationId xmlns:a16="http://schemas.microsoft.com/office/drawing/2014/main" id="{4167F9C9-6CA9-4191-9203-86898F8CDD47}"/>
                </a:ext>
              </a:extLst>
            </p:cNvPr>
            <p:cNvSpPr txBox="1"/>
            <p:nvPr/>
          </p:nvSpPr>
          <p:spPr>
            <a:xfrm>
              <a:off x="4071891"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17</a:t>
              </a:r>
              <a:endParaRPr lang="en-US" sz="1600" b="1" dirty="0">
                <a:solidFill>
                  <a:schemeClr val="bg1">
                    <a:lumMod val="50000"/>
                  </a:schemeClr>
                </a:solidFill>
                <a:latin typeface="Bradley Hand ITC" panose="03070402050302030203" pitchFamily="66" charset="0"/>
              </a:endParaRPr>
            </a:p>
          </p:txBody>
        </p:sp>
        <p:sp>
          <p:nvSpPr>
            <p:cNvPr id="577" name="TextBox 576">
              <a:extLst>
                <a:ext uri="{FF2B5EF4-FFF2-40B4-BE49-F238E27FC236}">
                  <a16:creationId xmlns:a16="http://schemas.microsoft.com/office/drawing/2014/main" id="{74AF62F2-F503-4216-8EA1-7FE4C1B1C17B}"/>
                </a:ext>
              </a:extLst>
            </p:cNvPr>
            <p:cNvSpPr txBox="1"/>
            <p:nvPr/>
          </p:nvSpPr>
          <p:spPr>
            <a:xfrm>
              <a:off x="6052231"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78" name="TextBox 577">
              <a:extLst>
                <a:ext uri="{FF2B5EF4-FFF2-40B4-BE49-F238E27FC236}">
                  <a16:creationId xmlns:a16="http://schemas.microsoft.com/office/drawing/2014/main" id="{D2F42E0A-BA45-43D8-BC34-6108D8FC649C}"/>
                </a:ext>
              </a:extLst>
            </p:cNvPr>
            <p:cNvSpPr txBox="1"/>
            <p:nvPr/>
          </p:nvSpPr>
          <p:spPr>
            <a:xfrm>
              <a:off x="5553295"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579" name="TextBox 578">
              <a:extLst>
                <a:ext uri="{FF2B5EF4-FFF2-40B4-BE49-F238E27FC236}">
                  <a16:creationId xmlns:a16="http://schemas.microsoft.com/office/drawing/2014/main" id="{BAD31ADD-37FD-4096-A6CC-EF801F2BFA24}"/>
                </a:ext>
              </a:extLst>
            </p:cNvPr>
            <p:cNvSpPr txBox="1"/>
            <p:nvPr/>
          </p:nvSpPr>
          <p:spPr>
            <a:xfrm>
              <a:off x="4997048" y="46679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12</a:t>
              </a:r>
              <a:endParaRPr lang="en-US" sz="1600" b="1" dirty="0">
                <a:solidFill>
                  <a:schemeClr val="bg1">
                    <a:lumMod val="50000"/>
                  </a:schemeClr>
                </a:solidFill>
                <a:latin typeface="Bradley Hand ITC" panose="03070402050302030203" pitchFamily="66" charset="0"/>
              </a:endParaRPr>
            </a:p>
          </p:txBody>
        </p:sp>
        <p:sp>
          <p:nvSpPr>
            <p:cNvPr id="580" name="TextBox 579">
              <a:extLst>
                <a:ext uri="{FF2B5EF4-FFF2-40B4-BE49-F238E27FC236}">
                  <a16:creationId xmlns:a16="http://schemas.microsoft.com/office/drawing/2014/main" id="{F35B5ABA-B78E-4781-9C45-C74A8575744D}"/>
                </a:ext>
              </a:extLst>
            </p:cNvPr>
            <p:cNvSpPr txBox="1"/>
            <p:nvPr/>
          </p:nvSpPr>
          <p:spPr>
            <a:xfrm>
              <a:off x="6500940" y="465775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81" name="TextBox 580">
              <a:extLst>
                <a:ext uri="{FF2B5EF4-FFF2-40B4-BE49-F238E27FC236}">
                  <a16:creationId xmlns:a16="http://schemas.microsoft.com/office/drawing/2014/main" id="{C703460C-E8E7-4D2C-9CE7-B31D3870CB33}"/>
                </a:ext>
              </a:extLst>
            </p:cNvPr>
            <p:cNvSpPr txBox="1"/>
            <p:nvPr/>
          </p:nvSpPr>
          <p:spPr>
            <a:xfrm>
              <a:off x="3529376"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16</a:t>
              </a:r>
              <a:endParaRPr lang="en-US" sz="1600" b="1" dirty="0">
                <a:solidFill>
                  <a:schemeClr val="bg1">
                    <a:lumMod val="50000"/>
                  </a:schemeClr>
                </a:solidFill>
                <a:latin typeface="Bradley Hand ITC" panose="03070402050302030203" pitchFamily="66" charset="0"/>
              </a:endParaRPr>
            </a:p>
          </p:txBody>
        </p:sp>
        <p:sp>
          <p:nvSpPr>
            <p:cNvPr id="582" name="TextBox 581">
              <a:extLst>
                <a:ext uri="{FF2B5EF4-FFF2-40B4-BE49-F238E27FC236}">
                  <a16:creationId xmlns:a16="http://schemas.microsoft.com/office/drawing/2014/main" id="{77AD881E-130D-457B-B754-3842F326FC13}"/>
                </a:ext>
              </a:extLst>
            </p:cNvPr>
            <p:cNvSpPr txBox="1"/>
            <p:nvPr/>
          </p:nvSpPr>
          <p:spPr>
            <a:xfrm>
              <a:off x="4543270"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9</a:t>
              </a:r>
              <a:endParaRPr lang="en-US" sz="1600" b="1" dirty="0">
                <a:solidFill>
                  <a:schemeClr val="bg1">
                    <a:lumMod val="50000"/>
                  </a:schemeClr>
                </a:solidFill>
                <a:latin typeface="Bradley Hand ITC" panose="03070402050302030203" pitchFamily="66" charset="0"/>
              </a:endParaRPr>
            </a:p>
          </p:txBody>
        </p:sp>
        <p:sp>
          <p:nvSpPr>
            <p:cNvPr id="583" name="TextBox 582">
              <a:extLst>
                <a:ext uri="{FF2B5EF4-FFF2-40B4-BE49-F238E27FC236}">
                  <a16:creationId xmlns:a16="http://schemas.microsoft.com/office/drawing/2014/main" id="{4A800EB8-8FF7-410E-AD34-2E222CCF0EE0}"/>
                </a:ext>
              </a:extLst>
            </p:cNvPr>
            <p:cNvSpPr txBox="1"/>
            <p:nvPr/>
          </p:nvSpPr>
          <p:spPr>
            <a:xfrm>
              <a:off x="4071891"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84" name="TextBox 583">
              <a:extLst>
                <a:ext uri="{FF2B5EF4-FFF2-40B4-BE49-F238E27FC236}">
                  <a16:creationId xmlns:a16="http://schemas.microsoft.com/office/drawing/2014/main" id="{17125C13-6A76-4B10-90F1-60F1EB293AEF}"/>
                </a:ext>
              </a:extLst>
            </p:cNvPr>
            <p:cNvSpPr txBox="1"/>
            <p:nvPr/>
          </p:nvSpPr>
          <p:spPr>
            <a:xfrm>
              <a:off x="6052231"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85" name="TextBox 584">
              <a:extLst>
                <a:ext uri="{FF2B5EF4-FFF2-40B4-BE49-F238E27FC236}">
                  <a16:creationId xmlns:a16="http://schemas.microsoft.com/office/drawing/2014/main" id="{95142566-3E27-4CE2-B3C8-501078183EB3}"/>
                </a:ext>
              </a:extLst>
            </p:cNvPr>
            <p:cNvSpPr txBox="1"/>
            <p:nvPr/>
          </p:nvSpPr>
          <p:spPr>
            <a:xfrm>
              <a:off x="5553295"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86" name="TextBox 585">
              <a:extLst>
                <a:ext uri="{FF2B5EF4-FFF2-40B4-BE49-F238E27FC236}">
                  <a16:creationId xmlns:a16="http://schemas.microsoft.com/office/drawing/2014/main" id="{9EB51D87-B41D-4EA8-AD74-8AC37E90BD33}"/>
                </a:ext>
              </a:extLst>
            </p:cNvPr>
            <p:cNvSpPr txBox="1"/>
            <p:nvPr/>
          </p:nvSpPr>
          <p:spPr>
            <a:xfrm>
              <a:off x="4997048"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5</a:t>
              </a:r>
              <a:endParaRPr lang="en-US" sz="1600" b="1" dirty="0">
                <a:solidFill>
                  <a:schemeClr val="bg1">
                    <a:lumMod val="50000"/>
                  </a:schemeClr>
                </a:solidFill>
                <a:latin typeface="Bradley Hand ITC" panose="03070402050302030203" pitchFamily="66" charset="0"/>
              </a:endParaRPr>
            </a:p>
          </p:txBody>
        </p:sp>
        <p:sp>
          <p:nvSpPr>
            <p:cNvPr id="587" name="TextBox 586">
              <a:extLst>
                <a:ext uri="{FF2B5EF4-FFF2-40B4-BE49-F238E27FC236}">
                  <a16:creationId xmlns:a16="http://schemas.microsoft.com/office/drawing/2014/main" id="{E91C5504-634B-4BD0-8E6A-DC018DADD63C}"/>
                </a:ext>
              </a:extLst>
            </p:cNvPr>
            <p:cNvSpPr txBox="1"/>
            <p:nvPr/>
          </p:nvSpPr>
          <p:spPr>
            <a:xfrm>
              <a:off x="6500940" y="4972711"/>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88" name="TextBox 587">
              <a:extLst>
                <a:ext uri="{FF2B5EF4-FFF2-40B4-BE49-F238E27FC236}">
                  <a16:creationId xmlns:a16="http://schemas.microsoft.com/office/drawing/2014/main" id="{AF725AEA-5E7E-44F3-84B8-B0D4F1426409}"/>
                </a:ext>
              </a:extLst>
            </p:cNvPr>
            <p:cNvSpPr txBox="1"/>
            <p:nvPr/>
          </p:nvSpPr>
          <p:spPr>
            <a:xfrm>
              <a:off x="3536950"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89" name="TextBox 588">
              <a:extLst>
                <a:ext uri="{FF2B5EF4-FFF2-40B4-BE49-F238E27FC236}">
                  <a16:creationId xmlns:a16="http://schemas.microsoft.com/office/drawing/2014/main" id="{A5A18AFE-CA82-47AB-A43E-2BB186E6E836}"/>
                </a:ext>
              </a:extLst>
            </p:cNvPr>
            <p:cNvSpPr txBox="1"/>
            <p:nvPr/>
          </p:nvSpPr>
          <p:spPr>
            <a:xfrm>
              <a:off x="4550844"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12</a:t>
              </a:r>
              <a:endParaRPr lang="en-US" sz="1600" b="1" dirty="0">
                <a:solidFill>
                  <a:schemeClr val="bg1">
                    <a:lumMod val="50000"/>
                  </a:schemeClr>
                </a:solidFill>
                <a:latin typeface="Bradley Hand ITC" panose="03070402050302030203" pitchFamily="66" charset="0"/>
              </a:endParaRPr>
            </a:p>
          </p:txBody>
        </p:sp>
        <p:sp>
          <p:nvSpPr>
            <p:cNvPr id="590" name="TextBox 589">
              <a:extLst>
                <a:ext uri="{FF2B5EF4-FFF2-40B4-BE49-F238E27FC236}">
                  <a16:creationId xmlns:a16="http://schemas.microsoft.com/office/drawing/2014/main" id="{E0FB3330-F16B-406C-81B4-F70F1E657CD6}"/>
                </a:ext>
              </a:extLst>
            </p:cNvPr>
            <p:cNvSpPr txBox="1"/>
            <p:nvPr/>
          </p:nvSpPr>
          <p:spPr>
            <a:xfrm>
              <a:off x="4079465"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20</a:t>
              </a:r>
              <a:endParaRPr lang="en-US" sz="1600" b="1" dirty="0">
                <a:solidFill>
                  <a:schemeClr val="bg1">
                    <a:lumMod val="50000"/>
                  </a:schemeClr>
                </a:solidFill>
                <a:latin typeface="Bradley Hand ITC" panose="03070402050302030203" pitchFamily="66" charset="0"/>
              </a:endParaRPr>
            </a:p>
          </p:txBody>
        </p:sp>
        <p:sp>
          <p:nvSpPr>
            <p:cNvPr id="591" name="TextBox 590">
              <a:extLst>
                <a:ext uri="{FF2B5EF4-FFF2-40B4-BE49-F238E27FC236}">
                  <a16:creationId xmlns:a16="http://schemas.microsoft.com/office/drawing/2014/main" id="{D24357E0-4137-4E93-868E-373CC50760B0}"/>
                </a:ext>
              </a:extLst>
            </p:cNvPr>
            <p:cNvSpPr txBox="1"/>
            <p:nvPr/>
          </p:nvSpPr>
          <p:spPr>
            <a:xfrm>
              <a:off x="6059805"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92" name="TextBox 591">
              <a:extLst>
                <a:ext uri="{FF2B5EF4-FFF2-40B4-BE49-F238E27FC236}">
                  <a16:creationId xmlns:a16="http://schemas.microsoft.com/office/drawing/2014/main" id="{A8D2DA64-A244-4ED3-855A-7E82B1F4DDA4}"/>
                </a:ext>
              </a:extLst>
            </p:cNvPr>
            <p:cNvSpPr txBox="1"/>
            <p:nvPr/>
          </p:nvSpPr>
          <p:spPr>
            <a:xfrm>
              <a:off x="5560869"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4</a:t>
              </a:r>
              <a:endParaRPr lang="en-US" sz="1600" b="1" dirty="0">
                <a:solidFill>
                  <a:schemeClr val="bg1">
                    <a:lumMod val="50000"/>
                  </a:schemeClr>
                </a:solidFill>
                <a:latin typeface="Bradley Hand ITC" panose="03070402050302030203" pitchFamily="66" charset="0"/>
              </a:endParaRPr>
            </a:p>
          </p:txBody>
        </p:sp>
        <p:sp>
          <p:nvSpPr>
            <p:cNvPr id="593" name="TextBox 592">
              <a:extLst>
                <a:ext uri="{FF2B5EF4-FFF2-40B4-BE49-F238E27FC236}">
                  <a16:creationId xmlns:a16="http://schemas.microsoft.com/office/drawing/2014/main" id="{3DC5C4C8-C5E1-4166-9AB5-9A49CA83D235}"/>
                </a:ext>
              </a:extLst>
            </p:cNvPr>
            <p:cNvSpPr txBox="1"/>
            <p:nvPr/>
          </p:nvSpPr>
          <p:spPr>
            <a:xfrm>
              <a:off x="5004622"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594" name="TextBox 593">
              <a:extLst>
                <a:ext uri="{FF2B5EF4-FFF2-40B4-BE49-F238E27FC236}">
                  <a16:creationId xmlns:a16="http://schemas.microsoft.com/office/drawing/2014/main" id="{5CE3F5A1-125B-4155-B324-F7C3699BA3CF}"/>
                </a:ext>
              </a:extLst>
            </p:cNvPr>
            <p:cNvSpPr txBox="1"/>
            <p:nvPr/>
          </p:nvSpPr>
          <p:spPr>
            <a:xfrm>
              <a:off x="6508514" y="51815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595" name="TextBox 594">
              <a:extLst>
                <a:ext uri="{FF2B5EF4-FFF2-40B4-BE49-F238E27FC236}">
                  <a16:creationId xmlns:a16="http://schemas.microsoft.com/office/drawing/2014/main" id="{D4B3947C-6BBE-4CC5-9860-917A6E2EEEC5}"/>
                </a:ext>
              </a:extLst>
            </p:cNvPr>
            <p:cNvSpPr txBox="1"/>
            <p:nvPr/>
          </p:nvSpPr>
          <p:spPr>
            <a:xfrm>
              <a:off x="3536950"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96" name="TextBox 595">
              <a:extLst>
                <a:ext uri="{FF2B5EF4-FFF2-40B4-BE49-F238E27FC236}">
                  <a16:creationId xmlns:a16="http://schemas.microsoft.com/office/drawing/2014/main" id="{3FC601C7-03B9-41C4-9B6B-253124906147}"/>
                </a:ext>
              </a:extLst>
            </p:cNvPr>
            <p:cNvSpPr txBox="1"/>
            <p:nvPr/>
          </p:nvSpPr>
          <p:spPr>
            <a:xfrm>
              <a:off x="4550844"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3</a:t>
              </a:r>
              <a:endParaRPr lang="en-US" sz="1600" b="1" dirty="0">
                <a:solidFill>
                  <a:schemeClr val="bg1">
                    <a:lumMod val="50000"/>
                  </a:schemeClr>
                </a:solidFill>
                <a:latin typeface="Bradley Hand ITC" panose="03070402050302030203" pitchFamily="66" charset="0"/>
              </a:endParaRPr>
            </a:p>
          </p:txBody>
        </p:sp>
        <p:sp>
          <p:nvSpPr>
            <p:cNvPr id="597" name="TextBox 596">
              <a:extLst>
                <a:ext uri="{FF2B5EF4-FFF2-40B4-BE49-F238E27FC236}">
                  <a16:creationId xmlns:a16="http://schemas.microsoft.com/office/drawing/2014/main" id="{6EC57D3C-312E-4201-B672-AA24E6C41FA6}"/>
                </a:ext>
              </a:extLst>
            </p:cNvPr>
            <p:cNvSpPr txBox="1"/>
            <p:nvPr/>
          </p:nvSpPr>
          <p:spPr>
            <a:xfrm>
              <a:off x="4079465"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18</a:t>
              </a:r>
              <a:endParaRPr lang="en-US" sz="1600" b="1" dirty="0">
                <a:solidFill>
                  <a:schemeClr val="bg1">
                    <a:lumMod val="50000"/>
                  </a:schemeClr>
                </a:solidFill>
                <a:latin typeface="Bradley Hand ITC" panose="03070402050302030203" pitchFamily="66" charset="0"/>
              </a:endParaRPr>
            </a:p>
          </p:txBody>
        </p:sp>
        <p:sp>
          <p:nvSpPr>
            <p:cNvPr id="598" name="TextBox 597">
              <a:extLst>
                <a:ext uri="{FF2B5EF4-FFF2-40B4-BE49-F238E27FC236}">
                  <a16:creationId xmlns:a16="http://schemas.microsoft.com/office/drawing/2014/main" id="{81E25500-3BD7-4E5B-B035-BD997E0D556E}"/>
                </a:ext>
              </a:extLst>
            </p:cNvPr>
            <p:cNvSpPr txBox="1"/>
            <p:nvPr/>
          </p:nvSpPr>
          <p:spPr>
            <a:xfrm>
              <a:off x="6059805"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599" name="TextBox 598">
              <a:extLst>
                <a:ext uri="{FF2B5EF4-FFF2-40B4-BE49-F238E27FC236}">
                  <a16:creationId xmlns:a16="http://schemas.microsoft.com/office/drawing/2014/main" id="{6E542B01-3A62-48CC-8CD1-E3CD98E43EEB}"/>
                </a:ext>
              </a:extLst>
            </p:cNvPr>
            <p:cNvSpPr txBox="1"/>
            <p:nvPr/>
          </p:nvSpPr>
          <p:spPr>
            <a:xfrm>
              <a:off x="5560869"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600" name="TextBox 599">
              <a:extLst>
                <a:ext uri="{FF2B5EF4-FFF2-40B4-BE49-F238E27FC236}">
                  <a16:creationId xmlns:a16="http://schemas.microsoft.com/office/drawing/2014/main" id="{843E4EDA-8D10-4913-A589-82BEBFD2A631}"/>
                </a:ext>
              </a:extLst>
            </p:cNvPr>
            <p:cNvSpPr txBox="1"/>
            <p:nvPr/>
          </p:nvSpPr>
          <p:spPr>
            <a:xfrm>
              <a:off x="5004622" y="548630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15</a:t>
              </a:r>
              <a:endParaRPr lang="en-US" sz="1600" b="1" dirty="0">
                <a:solidFill>
                  <a:schemeClr val="bg1">
                    <a:lumMod val="50000"/>
                  </a:schemeClr>
                </a:solidFill>
                <a:latin typeface="Bradley Hand ITC" panose="03070402050302030203" pitchFamily="66" charset="0"/>
              </a:endParaRPr>
            </a:p>
          </p:txBody>
        </p:sp>
        <p:sp>
          <p:nvSpPr>
            <p:cNvPr id="601" name="TextBox 600">
              <a:extLst>
                <a:ext uri="{FF2B5EF4-FFF2-40B4-BE49-F238E27FC236}">
                  <a16:creationId xmlns:a16="http://schemas.microsoft.com/office/drawing/2014/main" id="{79617528-4B11-4361-87A5-4A2008BD2DA0}"/>
                </a:ext>
              </a:extLst>
            </p:cNvPr>
            <p:cNvSpPr txBox="1"/>
            <p:nvPr/>
          </p:nvSpPr>
          <p:spPr>
            <a:xfrm>
              <a:off x="6508514" y="5465986"/>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602" name="TextBox 601">
              <a:extLst>
                <a:ext uri="{FF2B5EF4-FFF2-40B4-BE49-F238E27FC236}">
                  <a16:creationId xmlns:a16="http://schemas.microsoft.com/office/drawing/2014/main" id="{4D4A96DC-FBCD-4A40-80D6-5E4433979B96}"/>
                </a:ext>
              </a:extLst>
            </p:cNvPr>
            <p:cNvSpPr txBox="1"/>
            <p:nvPr/>
          </p:nvSpPr>
          <p:spPr>
            <a:xfrm>
              <a:off x="3529385"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9</a:t>
              </a:r>
              <a:endParaRPr lang="en-US" sz="1600" b="1" dirty="0">
                <a:solidFill>
                  <a:schemeClr val="bg1">
                    <a:lumMod val="50000"/>
                  </a:schemeClr>
                </a:solidFill>
                <a:latin typeface="Bradley Hand ITC" panose="03070402050302030203" pitchFamily="66" charset="0"/>
              </a:endParaRPr>
            </a:p>
          </p:txBody>
        </p:sp>
        <p:sp>
          <p:nvSpPr>
            <p:cNvPr id="603" name="TextBox 602">
              <a:extLst>
                <a:ext uri="{FF2B5EF4-FFF2-40B4-BE49-F238E27FC236}">
                  <a16:creationId xmlns:a16="http://schemas.microsoft.com/office/drawing/2014/main" id="{510618F6-38EC-40B1-B565-71CEF12165F6}"/>
                </a:ext>
              </a:extLst>
            </p:cNvPr>
            <p:cNvSpPr txBox="1"/>
            <p:nvPr/>
          </p:nvSpPr>
          <p:spPr>
            <a:xfrm>
              <a:off x="4543279"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6</a:t>
              </a:r>
              <a:endParaRPr lang="en-US" sz="1600" b="1" dirty="0">
                <a:solidFill>
                  <a:schemeClr val="bg1">
                    <a:lumMod val="50000"/>
                  </a:schemeClr>
                </a:solidFill>
                <a:latin typeface="Bradley Hand ITC" panose="03070402050302030203" pitchFamily="66" charset="0"/>
              </a:endParaRPr>
            </a:p>
          </p:txBody>
        </p:sp>
        <p:sp>
          <p:nvSpPr>
            <p:cNvPr id="604" name="TextBox 603">
              <a:extLst>
                <a:ext uri="{FF2B5EF4-FFF2-40B4-BE49-F238E27FC236}">
                  <a16:creationId xmlns:a16="http://schemas.microsoft.com/office/drawing/2014/main" id="{FDAB1B32-32A1-4B72-843E-4D153624110C}"/>
                </a:ext>
              </a:extLst>
            </p:cNvPr>
            <p:cNvSpPr txBox="1"/>
            <p:nvPr/>
          </p:nvSpPr>
          <p:spPr>
            <a:xfrm>
              <a:off x="4071900"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9</a:t>
              </a:r>
              <a:endParaRPr lang="en-US" sz="1600" b="1" dirty="0">
                <a:solidFill>
                  <a:schemeClr val="bg1">
                    <a:lumMod val="50000"/>
                  </a:schemeClr>
                </a:solidFill>
                <a:latin typeface="Bradley Hand ITC" panose="03070402050302030203" pitchFamily="66" charset="0"/>
              </a:endParaRPr>
            </a:p>
          </p:txBody>
        </p:sp>
        <p:sp>
          <p:nvSpPr>
            <p:cNvPr id="605" name="TextBox 604">
              <a:extLst>
                <a:ext uri="{FF2B5EF4-FFF2-40B4-BE49-F238E27FC236}">
                  <a16:creationId xmlns:a16="http://schemas.microsoft.com/office/drawing/2014/main" id="{9DFDCF72-ACD3-42BF-BE10-216552F1903A}"/>
                </a:ext>
              </a:extLst>
            </p:cNvPr>
            <p:cNvSpPr txBox="1"/>
            <p:nvPr/>
          </p:nvSpPr>
          <p:spPr>
            <a:xfrm>
              <a:off x="6052240"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606" name="TextBox 605">
              <a:extLst>
                <a:ext uri="{FF2B5EF4-FFF2-40B4-BE49-F238E27FC236}">
                  <a16:creationId xmlns:a16="http://schemas.microsoft.com/office/drawing/2014/main" id="{B4187144-688F-4D54-9699-200D0649945D}"/>
                </a:ext>
              </a:extLst>
            </p:cNvPr>
            <p:cNvSpPr txBox="1"/>
            <p:nvPr/>
          </p:nvSpPr>
          <p:spPr>
            <a:xfrm>
              <a:off x="5553304"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a:t>
              </a:r>
              <a:endParaRPr lang="en-US" sz="1600" b="1" dirty="0">
                <a:solidFill>
                  <a:schemeClr val="bg1">
                    <a:lumMod val="50000"/>
                  </a:schemeClr>
                </a:solidFill>
                <a:latin typeface="Bradley Hand ITC" panose="03070402050302030203" pitchFamily="66" charset="0"/>
              </a:endParaRPr>
            </a:p>
          </p:txBody>
        </p:sp>
        <p:sp>
          <p:nvSpPr>
            <p:cNvPr id="607" name="TextBox 606">
              <a:extLst>
                <a:ext uri="{FF2B5EF4-FFF2-40B4-BE49-F238E27FC236}">
                  <a16:creationId xmlns:a16="http://schemas.microsoft.com/office/drawing/2014/main" id="{4BAC5F43-A4FB-414A-BCCF-7E6106D4F733}"/>
                </a:ext>
              </a:extLst>
            </p:cNvPr>
            <p:cNvSpPr txBox="1"/>
            <p:nvPr/>
          </p:nvSpPr>
          <p:spPr>
            <a:xfrm>
              <a:off x="4997057" y="570507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608" name="TextBox 607">
              <a:extLst>
                <a:ext uri="{FF2B5EF4-FFF2-40B4-BE49-F238E27FC236}">
                  <a16:creationId xmlns:a16="http://schemas.microsoft.com/office/drawing/2014/main" id="{8C94FA5C-30AE-4F81-A206-AE45BED433C0}"/>
                </a:ext>
              </a:extLst>
            </p:cNvPr>
            <p:cNvSpPr txBox="1"/>
            <p:nvPr/>
          </p:nvSpPr>
          <p:spPr>
            <a:xfrm>
              <a:off x="6500949" y="569491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609" name="TextBox 608">
              <a:extLst>
                <a:ext uri="{FF2B5EF4-FFF2-40B4-BE49-F238E27FC236}">
                  <a16:creationId xmlns:a16="http://schemas.microsoft.com/office/drawing/2014/main" id="{46C6C0BB-6876-47C0-8308-C0DD7F4E145C}"/>
                </a:ext>
              </a:extLst>
            </p:cNvPr>
            <p:cNvSpPr txBox="1"/>
            <p:nvPr/>
          </p:nvSpPr>
          <p:spPr>
            <a:xfrm>
              <a:off x="3529385" y="594002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19</a:t>
              </a:r>
              <a:endParaRPr lang="en-US" sz="1600" b="1" dirty="0">
                <a:solidFill>
                  <a:schemeClr val="bg1">
                    <a:lumMod val="50000"/>
                  </a:schemeClr>
                </a:solidFill>
                <a:latin typeface="Bradley Hand ITC" panose="03070402050302030203" pitchFamily="66" charset="0"/>
              </a:endParaRPr>
            </a:p>
          </p:txBody>
        </p:sp>
        <p:sp>
          <p:nvSpPr>
            <p:cNvPr id="610" name="TextBox 609">
              <a:extLst>
                <a:ext uri="{FF2B5EF4-FFF2-40B4-BE49-F238E27FC236}">
                  <a16:creationId xmlns:a16="http://schemas.microsoft.com/office/drawing/2014/main" id="{ADAC6631-B3A6-4AB6-8F9E-B0158289161B}"/>
                </a:ext>
              </a:extLst>
            </p:cNvPr>
            <p:cNvSpPr txBox="1"/>
            <p:nvPr/>
          </p:nvSpPr>
          <p:spPr>
            <a:xfrm>
              <a:off x="4543279" y="594002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16</a:t>
              </a:r>
              <a:endParaRPr lang="en-US" sz="1600" b="1" dirty="0">
                <a:solidFill>
                  <a:schemeClr val="bg1">
                    <a:lumMod val="50000"/>
                  </a:schemeClr>
                </a:solidFill>
                <a:latin typeface="Bradley Hand ITC" panose="03070402050302030203" pitchFamily="66" charset="0"/>
              </a:endParaRPr>
            </a:p>
          </p:txBody>
        </p:sp>
        <p:sp>
          <p:nvSpPr>
            <p:cNvPr id="611" name="TextBox 610">
              <a:extLst>
                <a:ext uri="{FF2B5EF4-FFF2-40B4-BE49-F238E27FC236}">
                  <a16:creationId xmlns:a16="http://schemas.microsoft.com/office/drawing/2014/main" id="{E1245274-89B0-4764-A249-C9C3BE9A7718}"/>
                </a:ext>
              </a:extLst>
            </p:cNvPr>
            <p:cNvSpPr txBox="1"/>
            <p:nvPr/>
          </p:nvSpPr>
          <p:spPr>
            <a:xfrm>
              <a:off x="4071900" y="594002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19</a:t>
              </a:r>
              <a:endParaRPr lang="en-US" sz="1600" b="1" dirty="0">
                <a:solidFill>
                  <a:schemeClr val="bg1">
                    <a:lumMod val="50000"/>
                  </a:schemeClr>
                </a:solidFill>
                <a:latin typeface="Bradley Hand ITC" panose="03070402050302030203" pitchFamily="66" charset="0"/>
              </a:endParaRPr>
            </a:p>
          </p:txBody>
        </p:sp>
        <p:sp>
          <p:nvSpPr>
            <p:cNvPr id="612" name="TextBox 611">
              <a:extLst>
                <a:ext uri="{FF2B5EF4-FFF2-40B4-BE49-F238E27FC236}">
                  <a16:creationId xmlns:a16="http://schemas.microsoft.com/office/drawing/2014/main" id="{32067CF5-5752-409E-926A-2C51277E345D}"/>
                </a:ext>
              </a:extLst>
            </p:cNvPr>
            <p:cNvSpPr txBox="1"/>
            <p:nvPr/>
          </p:nvSpPr>
          <p:spPr>
            <a:xfrm>
              <a:off x="6052240" y="594002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sp>
          <p:nvSpPr>
            <p:cNvPr id="613" name="TextBox 612">
              <a:extLst>
                <a:ext uri="{FF2B5EF4-FFF2-40B4-BE49-F238E27FC236}">
                  <a16:creationId xmlns:a16="http://schemas.microsoft.com/office/drawing/2014/main" id="{56E6FBA1-3787-4E50-B216-9744F0BAEFC5}"/>
                </a:ext>
              </a:extLst>
            </p:cNvPr>
            <p:cNvSpPr txBox="1"/>
            <p:nvPr/>
          </p:nvSpPr>
          <p:spPr>
            <a:xfrm>
              <a:off x="5553304" y="5940022"/>
              <a:ext cx="378341" cy="338554"/>
            </a:xfrm>
            <a:prstGeom prst="rect">
              <a:avLst/>
            </a:prstGeom>
            <a:noFill/>
          </p:spPr>
          <p:txBody>
            <a:bodyPr wrap="square" rtlCol="0">
              <a:spAutoFit/>
            </a:bodyPr>
            <a:lstStyle/>
            <a:p>
              <a:r>
                <a:rPr lang="en-US" sz="1600" b="1" dirty="0">
                  <a:solidFill>
                    <a:schemeClr val="bg1">
                      <a:lumMod val="50000"/>
                    </a:schemeClr>
                  </a:solidFill>
                  <a:latin typeface="Bradley Hand ITC" panose="03070402050302030203" pitchFamily="66" charset="0"/>
                </a:rPr>
                <a:t>1</a:t>
              </a:r>
            </a:p>
          </p:txBody>
        </p:sp>
        <p:sp>
          <p:nvSpPr>
            <p:cNvPr id="614" name="TextBox 613">
              <a:extLst>
                <a:ext uri="{FF2B5EF4-FFF2-40B4-BE49-F238E27FC236}">
                  <a16:creationId xmlns:a16="http://schemas.microsoft.com/office/drawing/2014/main" id="{A637B9AB-C35C-4210-B350-22B91AA51F4A}"/>
                </a:ext>
              </a:extLst>
            </p:cNvPr>
            <p:cNvSpPr txBox="1"/>
            <p:nvPr/>
          </p:nvSpPr>
          <p:spPr>
            <a:xfrm>
              <a:off x="4997057" y="594002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2</a:t>
              </a:r>
              <a:endParaRPr lang="en-US" sz="1600" b="1" dirty="0">
                <a:solidFill>
                  <a:schemeClr val="bg1">
                    <a:lumMod val="50000"/>
                  </a:schemeClr>
                </a:solidFill>
                <a:latin typeface="Bradley Hand ITC" panose="03070402050302030203" pitchFamily="66" charset="0"/>
              </a:endParaRPr>
            </a:p>
          </p:txBody>
        </p:sp>
        <p:sp>
          <p:nvSpPr>
            <p:cNvPr id="626" name="TextBox 625">
              <a:extLst>
                <a:ext uri="{FF2B5EF4-FFF2-40B4-BE49-F238E27FC236}">
                  <a16:creationId xmlns:a16="http://schemas.microsoft.com/office/drawing/2014/main" id="{0E60CAB0-89B0-4BD9-A63B-DF82CE2C3AF4}"/>
                </a:ext>
              </a:extLst>
            </p:cNvPr>
            <p:cNvSpPr txBox="1"/>
            <p:nvPr/>
          </p:nvSpPr>
          <p:spPr>
            <a:xfrm>
              <a:off x="6500949" y="5929862"/>
              <a:ext cx="378341" cy="276999"/>
            </a:xfrm>
            <a:prstGeom prst="rect">
              <a:avLst/>
            </a:prstGeom>
            <a:noFill/>
          </p:spPr>
          <p:txBody>
            <a:bodyPr wrap="square" rtlCol="0">
              <a:spAutoFit/>
            </a:bodyPr>
            <a:lstStyle/>
            <a:p>
              <a:r>
                <a:rPr lang="en-US" sz="1200" b="1" dirty="0">
                  <a:solidFill>
                    <a:schemeClr val="bg1">
                      <a:lumMod val="50000"/>
                    </a:schemeClr>
                  </a:solidFill>
                  <a:latin typeface="Bradley Hand ITC" panose="03070402050302030203" pitchFamily="66" charset="0"/>
                </a:rPr>
                <a:t>0</a:t>
              </a:r>
              <a:endParaRPr lang="en-US" sz="1600" b="1" dirty="0">
                <a:solidFill>
                  <a:schemeClr val="bg1">
                    <a:lumMod val="50000"/>
                  </a:schemeClr>
                </a:solidFill>
                <a:latin typeface="Bradley Hand ITC" panose="03070402050302030203" pitchFamily="66" charset="0"/>
              </a:endParaRPr>
            </a:p>
          </p:txBody>
        </p:sp>
      </p:grpSp>
      <p:grpSp>
        <p:nvGrpSpPr>
          <p:cNvPr id="270" name="Group 269">
            <a:extLst>
              <a:ext uri="{FF2B5EF4-FFF2-40B4-BE49-F238E27FC236}">
                <a16:creationId xmlns:a16="http://schemas.microsoft.com/office/drawing/2014/main" id="{9F28F077-3A90-4B9B-91FC-DA4C82309039}"/>
              </a:ext>
            </a:extLst>
          </p:cNvPr>
          <p:cNvGrpSpPr/>
          <p:nvPr/>
        </p:nvGrpSpPr>
        <p:grpSpPr>
          <a:xfrm>
            <a:off x="2231885" y="198245"/>
            <a:ext cx="5145986" cy="1598220"/>
            <a:chOff x="2131277" y="165663"/>
            <a:chExt cx="6240416" cy="1744203"/>
          </a:xfrm>
        </p:grpSpPr>
        <p:sp>
          <p:nvSpPr>
            <p:cNvPr id="271" name="Oval Callout 1">
              <a:extLst>
                <a:ext uri="{FF2B5EF4-FFF2-40B4-BE49-F238E27FC236}">
                  <a16:creationId xmlns:a16="http://schemas.microsoft.com/office/drawing/2014/main" id="{E9B6801C-0260-4B8F-958D-E7724DCE6618}"/>
                </a:ext>
              </a:extLst>
            </p:cNvPr>
            <p:cNvSpPr/>
            <p:nvPr/>
          </p:nvSpPr>
          <p:spPr>
            <a:xfrm>
              <a:off x="2131277" y="165663"/>
              <a:ext cx="6240416" cy="1744203"/>
            </a:xfrm>
            <a:prstGeom prst="wedgeEllipseCallout">
              <a:avLst>
                <a:gd name="adj1" fmla="val -53318"/>
                <a:gd name="adj2" fmla="val 140198"/>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2453640" y="504331"/>
              <a:ext cx="5625219" cy="1309968"/>
            </a:xfrm>
            <a:prstGeom prst="rect">
              <a:avLst/>
            </a:prstGeom>
            <a:noFill/>
          </p:spPr>
          <p:txBody>
            <a:bodyPr wrap="square" rtlCol="0">
              <a:spAutoFit/>
            </a:bodyPr>
            <a:lstStyle/>
            <a:p>
              <a:pPr lvl="0" algn="ctr">
                <a:defRPr/>
              </a:pPr>
              <a:r>
                <a:rPr lang="en-US" sz="2400" dirty="0">
                  <a:solidFill>
                    <a:srgbClr val="000000"/>
                  </a:solidFill>
                </a:rPr>
                <a:t>After I pack each bag, I record the amount prepared on the </a:t>
              </a:r>
              <a:r>
                <a:rPr lang="en-US" sz="2400" b="1" dirty="0">
                  <a:solidFill>
                    <a:srgbClr val="000000"/>
                  </a:solidFill>
                </a:rPr>
                <a:t>BIC Daily Meal Packing Report</a:t>
              </a:r>
              <a:r>
                <a:rPr lang="en-US" sz="2400" dirty="0">
                  <a:solidFill>
                    <a:srgbClr val="000000"/>
                  </a:solidFill>
                </a:rPr>
                <a:t>.  </a:t>
              </a:r>
            </a:p>
          </p:txBody>
        </p:sp>
      </p:grpSp>
      <p:grpSp>
        <p:nvGrpSpPr>
          <p:cNvPr id="1511" name="Group 1510">
            <a:extLst>
              <a:ext uri="{FF2B5EF4-FFF2-40B4-BE49-F238E27FC236}">
                <a16:creationId xmlns:a16="http://schemas.microsoft.com/office/drawing/2014/main" id="{D39594C8-A8FE-4C23-B9E5-23E525F4F970}"/>
              </a:ext>
            </a:extLst>
          </p:cNvPr>
          <p:cNvGrpSpPr/>
          <p:nvPr/>
        </p:nvGrpSpPr>
        <p:grpSpPr>
          <a:xfrm>
            <a:off x="444026" y="2023654"/>
            <a:ext cx="1612257" cy="4546470"/>
            <a:chOff x="-2337656" y="2010954"/>
            <a:chExt cx="1612257" cy="4546470"/>
          </a:xfrm>
        </p:grpSpPr>
        <p:sp>
          <p:nvSpPr>
            <p:cNvPr id="1512" name="Oval 1511">
              <a:extLst>
                <a:ext uri="{FF2B5EF4-FFF2-40B4-BE49-F238E27FC236}">
                  <a16:creationId xmlns:a16="http://schemas.microsoft.com/office/drawing/2014/main" id="{191D06B6-4C37-432D-9403-801B747D452B}"/>
                </a:ext>
              </a:extLst>
            </p:cNvPr>
            <p:cNvSpPr/>
            <p:nvPr/>
          </p:nvSpPr>
          <p:spPr>
            <a:xfrm>
              <a:off x="-946410" y="2682276"/>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13" name="Group 1512">
              <a:extLst>
                <a:ext uri="{FF2B5EF4-FFF2-40B4-BE49-F238E27FC236}">
                  <a16:creationId xmlns:a16="http://schemas.microsoft.com/office/drawing/2014/main" id="{35CCBB87-716E-4AE0-B272-2A77E8E17B52}"/>
                </a:ext>
              </a:extLst>
            </p:cNvPr>
            <p:cNvGrpSpPr/>
            <p:nvPr/>
          </p:nvGrpSpPr>
          <p:grpSpPr>
            <a:xfrm>
              <a:off x="-2337656" y="2010954"/>
              <a:ext cx="1612257" cy="4546470"/>
              <a:chOff x="-1994964" y="704426"/>
              <a:chExt cx="1612257" cy="4546470"/>
            </a:xfrm>
          </p:grpSpPr>
          <p:sp>
            <p:nvSpPr>
              <p:cNvPr id="1514" name="Flowchart: Terminator 1513">
                <a:extLst>
                  <a:ext uri="{FF2B5EF4-FFF2-40B4-BE49-F238E27FC236}">
                    <a16:creationId xmlns:a16="http://schemas.microsoft.com/office/drawing/2014/main" id="{FAF07CDD-365E-4080-8C52-A46487EEBB54}"/>
                  </a:ext>
                </a:extLst>
              </p:cNvPr>
              <p:cNvSpPr/>
              <p:nvPr/>
            </p:nvSpPr>
            <p:spPr>
              <a:xfrm rot="11848313">
                <a:off x="-1986675" y="2630859"/>
                <a:ext cx="286327"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15" name="Flowchart: Terminator 1514">
                <a:extLst>
                  <a:ext uri="{FF2B5EF4-FFF2-40B4-BE49-F238E27FC236}">
                    <a16:creationId xmlns:a16="http://schemas.microsoft.com/office/drawing/2014/main" id="{4B4DEDE6-8367-4AA8-A16B-83FF51974381}"/>
                  </a:ext>
                </a:extLst>
              </p:cNvPr>
              <p:cNvSpPr/>
              <p:nvPr/>
            </p:nvSpPr>
            <p:spPr>
              <a:xfrm rot="9751687" flipH="1">
                <a:off x="-695214" y="2630429"/>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516" name="Group 1515">
                <a:extLst>
                  <a:ext uri="{FF2B5EF4-FFF2-40B4-BE49-F238E27FC236}">
                    <a16:creationId xmlns:a16="http://schemas.microsoft.com/office/drawing/2014/main" id="{2181ECDA-6C75-47AE-A5EA-75E690F9FC2C}"/>
                  </a:ext>
                </a:extLst>
              </p:cNvPr>
              <p:cNvGrpSpPr/>
              <p:nvPr/>
            </p:nvGrpSpPr>
            <p:grpSpPr>
              <a:xfrm>
                <a:off x="-1994964" y="3741652"/>
                <a:ext cx="1606514" cy="1509244"/>
                <a:chOff x="-2376531" y="6832600"/>
                <a:chExt cx="1606514" cy="1509244"/>
              </a:xfrm>
            </p:grpSpPr>
            <p:pic>
              <p:nvPicPr>
                <p:cNvPr id="1526" name="Picture 1525">
                  <a:extLst>
                    <a:ext uri="{FF2B5EF4-FFF2-40B4-BE49-F238E27FC236}">
                      <a16:creationId xmlns:a16="http://schemas.microsoft.com/office/drawing/2014/main" id="{88D5C9B3-7576-47BF-81C3-66AAA42F828D}"/>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527" name="Rectangle 1526">
                  <a:extLst>
                    <a:ext uri="{FF2B5EF4-FFF2-40B4-BE49-F238E27FC236}">
                      <a16:creationId xmlns:a16="http://schemas.microsoft.com/office/drawing/2014/main" id="{62A338DA-EB54-48F5-BC9F-E499E658F0A7}"/>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sp>
            <p:nvSpPr>
              <p:cNvPr id="1517" name="Rectangle 1516">
                <a:extLst>
                  <a:ext uri="{FF2B5EF4-FFF2-40B4-BE49-F238E27FC236}">
                    <a16:creationId xmlns:a16="http://schemas.microsoft.com/office/drawing/2014/main" id="{93FDD102-EEB0-49C6-941B-8133A61707CA}"/>
                  </a:ext>
                </a:extLst>
              </p:cNvPr>
              <p:cNvSpPr/>
              <p:nvPr/>
            </p:nvSpPr>
            <p:spPr>
              <a:xfrm>
                <a:off x="-1644523" y="2835272"/>
                <a:ext cx="930844" cy="931780"/>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518" name="Picture 1517">
                <a:extLst>
                  <a:ext uri="{FF2B5EF4-FFF2-40B4-BE49-F238E27FC236}">
                    <a16:creationId xmlns:a16="http://schemas.microsoft.com/office/drawing/2014/main" id="{62E95B8C-75F6-4DCB-9A6C-3EB3424DB538}"/>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47720"/>
              <a:stretch/>
            </p:blipFill>
            <p:spPr bwMode="auto">
              <a:xfrm>
                <a:off x="-1989221" y="704426"/>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sp>
            <p:nvSpPr>
              <p:cNvPr id="1519" name="Rectangle 1518">
                <a:extLst>
                  <a:ext uri="{FF2B5EF4-FFF2-40B4-BE49-F238E27FC236}">
                    <a16:creationId xmlns:a16="http://schemas.microsoft.com/office/drawing/2014/main" id="{392EDA6F-8FA3-426B-8B94-9B5CE32DFA30}"/>
                  </a:ext>
                </a:extLst>
              </p:cNvPr>
              <p:cNvSpPr/>
              <p:nvPr/>
            </p:nvSpPr>
            <p:spPr>
              <a:xfrm>
                <a:off x="-1644524" y="2814120"/>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1520" name="Group 1519">
                <a:extLst>
                  <a:ext uri="{FF2B5EF4-FFF2-40B4-BE49-F238E27FC236}">
                    <a16:creationId xmlns:a16="http://schemas.microsoft.com/office/drawing/2014/main" id="{6E130E80-D96A-4462-9ECA-092B026A3147}"/>
                  </a:ext>
                </a:extLst>
              </p:cNvPr>
              <p:cNvGrpSpPr/>
              <p:nvPr/>
            </p:nvGrpSpPr>
            <p:grpSpPr>
              <a:xfrm>
                <a:off x="-1689049" y="2651406"/>
                <a:ext cx="941194" cy="1477321"/>
                <a:chOff x="-1306981" y="4177059"/>
                <a:chExt cx="941194" cy="1477321"/>
              </a:xfrm>
            </p:grpSpPr>
            <p:sp>
              <p:nvSpPr>
                <p:cNvPr id="1523" name="Freeform: Shape 1522">
                  <a:extLst>
                    <a:ext uri="{FF2B5EF4-FFF2-40B4-BE49-F238E27FC236}">
                      <a16:creationId xmlns:a16="http://schemas.microsoft.com/office/drawing/2014/main" id="{E72A806A-A386-4BD2-B6B0-72ACA5362C7E}"/>
                    </a:ext>
                  </a:extLst>
                </p:cNvPr>
                <p:cNvSpPr/>
                <p:nvPr/>
              </p:nvSpPr>
              <p:spPr>
                <a:xfrm>
                  <a:off x="-1306981" y="4177059"/>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chemeClr val="accent2">
                    <a:lumMod val="50000"/>
                  </a:schemeClr>
                </a:solidFill>
                <a:ln w="6350">
                  <a:solidFill>
                    <a:srgbClr val="4D373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524" name="Picture 1523">
                  <a:extLst>
                    <a:ext uri="{FF2B5EF4-FFF2-40B4-BE49-F238E27FC236}">
                      <a16:creationId xmlns:a16="http://schemas.microsoft.com/office/drawing/2014/main" id="{D6B5A1A7-033F-4286-B2E4-8BBE1B1668DD}"/>
                    </a:ext>
                  </a:extLst>
                </p:cNvPr>
                <p:cNvPicPr>
                  <a:picLocks noChangeAspect="1"/>
                </p:cNvPicPr>
                <p:nvPr/>
              </p:nvPicPr>
              <p:blipFill rotWithShape="1">
                <a:blip r:embed="rId7"/>
                <a:srcRect l="1728" t="1818" r="2693" b="1076"/>
                <a:stretch/>
              </p:blipFill>
              <p:spPr>
                <a:xfrm>
                  <a:off x="-1254831" y="4481657"/>
                  <a:ext cx="863604" cy="1126764"/>
                </a:xfrm>
                <a:prstGeom prst="rect">
                  <a:avLst/>
                </a:prstGeom>
              </p:spPr>
            </p:pic>
            <p:sp>
              <p:nvSpPr>
                <p:cNvPr id="1525" name="Rectangle: Top Corners Snipped 1524">
                  <a:extLst>
                    <a:ext uri="{FF2B5EF4-FFF2-40B4-BE49-F238E27FC236}">
                      <a16:creationId xmlns:a16="http://schemas.microsoft.com/office/drawing/2014/main" id="{A61EB019-F0CA-484A-9FA6-FF56D598C0D8}"/>
                    </a:ext>
                  </a:extLst>
                </p:cNvPr>
                <p:cNvSpPr/>
                <p:nvPr/>
              </p:nvSpPr>
              <p:spPr>
                <a:xfrm flipV="1">
                  <a:off x="-1023523" y="4407689"/>
                  <a:ext cx="355293" cy="78675"/>
                </a:xfrm>
                <a:prstGeom prst="snip2SameRect">
                  <a:avLst>
                    <a:gd name="adj1" fmla="val 50000"/>
                    <a:gd name="adj2" fmla="val 0"/>
                  </a:avLst>
                </a:prstGeom>
                <a:solidFill>
                  <a:srgbClr val="BFBFBF"/>
                </a:solidFill>
                <a:ln w="31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grpSp>
          <p:sp>
            <p:nvSpPr>
              <p:cNvPr id="1521" name="Freeform: Shape 1520">
                <a:extLst>
                  <a:ext uri="{FF2B5EF4-FFF2-40B4-BE49-F238E27FC236}">
                    <a16:creationId xmlns:a16="http://schemas.microsoft.com/office/drawing/2014/main" id="{D3B85917-22F7-4086-A60F-9F33BCD4E67A}"/>
                  </a:ext>
                </a:extLst>
              </p:cNvPr>
              <p:cNvSpPr/>
              <p:nvPr/>
            </p:nvSpPr>
            <p:spPr>
              <a:xfrm rot="14816196">
                <a:off x="-1930252" y="329672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22" name="Freeform: Shape 1521">
                <a:extLst>
                  <a:ext uri="{FF2B5EF4-FFF2-40B4-BE49-F238E27FC236}">
                    <a16:creationId xmlns:a16="http://schemas.microsoft.com/office/drawing/2014/main" id="{1EAA837C-E2B2-463E-8671-E3F6527277D8}"/>
                  </a:ext>
                </a:extLst>
              </p:cNvPr>
              <p:cNvSpPr/>
              <p:nvPr/>
            </p:nvSpPr>
            <p:spPr>
              <a:xfrm rot="6783804" flipH="1">
                <a:off x="-858170" y="329672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Tree>
    <p:extLst>
      <p:ext uri="{BB962C8B-B14F-4D97-AF65-F5344CB8AC3E}">
        <p14:creationId xmlns:p14="http://schemas.microsoft.com/office/powerpoint/2010/main" val="1648893967"/>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249"/>
                                          </p:stCondLst>
                                        </p:cTn>
                                        <p:tgtEl>
                                          <p:spTgt spid="270"/>
                                        </p:tgtEl>
                                        <p:attrNameLst>
                                          <p:attrName>style.visibility</p:attrName>
                                        </p:attrNameLst>
                                      </p:cBhvr>
                                      <p:to>
                                        <p:strVal val="hidden"/>
                                      </p:to>
                                    </p:set>
                                  </p:childTnLst>
                                </p:cTn>
                              </p:par>
                            </p:childTnLst>
                          </p:cTn>
                        </p:par>
                        <p:par>
                          <p:cTn id="7" fill="hold">
                            <p:stCondLst>
                              <p:cond delay="250"/>
                            </p:stCondLst>
                            <p:childTnLst>
                              <p:par>
                                <p:cTn id="8" presetID="31" presetClass="entr" presetSubtype="0" fill="hold" nodeType="afterEffect">
                                  <p:stCondLst>
                                    <p:cond delay="0"/>
                                  </p:stCondLst>
                                  <p:childTnLst>
                                    <p:set>
                                      <p:cBhvr>
                                        <p:cTn id="9" dur="1" fill="hold">
                                          <p:stCondLst>
                                            <p:cond delay="0"/>
                                          </p:stCondLst>
                                        </p:cTn>
                                        <p:tgtEl>
                                          <p:spTgt spid="3"/>
                                        </p:tgtEl>
                                        <p:attrNameLst>
                                          <p:attrName>style.visibility</p:attrName>
                                        </p:attrNameLst>
                                      </p:cBhvr>
                                      <p:to>
                                        <p:strVal val="visible"/>
                                      </p:to>
                                    </p:set>
                                    <p:anim calcmode="lin" valueType="num">
                                      <p:cBhvr>
                                        <p:cTn id="10" dur="1000" fill="hold"/>
                                        <p:tgtEl>
                                          <p:spTgt spid="3"/>
                                        </p:tgtEl>
                                        <p:attrNameLst>
                                          <p:attrName>ppt_w</p:attrName>
                                        </p:attrNameLst>
                                      </p:cBhvr>
                                      <p:tavLst>
                                        <p:tav tm="0">
                                          <p:val>
                                            <p:fltVal val="0"/>
                                          </p:val>
                                        </p:tav>
                                        <p:tav tm="100000">
                                          <p:val>
                                            <p:strVal val="#ppt_w"/>
                                          </p:val>
                                        </p:tav>
                                      </p:tavLst>
                                    </p:anim>
                                    <p:anim calcmode="lin" valueType="num">
                                      <p:cBhvr>
                                        <p:cTn id="11" dur="1000" fill="hold"/>
                                        <p:tgtEl>
                                          <p:spTgt spid="3"/>
                                        </p:tgtEl>
                                        <p:attrNameLst>
                                          <p:attrName>ppt_h</p:attrName>
                                        </p:attrNameLst>
                                      </p:cBhvr>
                                      <p:tavLst>
                                        <p:tav tm="0">
                                          <p:val>
                                            <p:fltVal val="0"/>
                                          </p:val>
                                        </p:tav>
                                        <p:tav tm="100000">
                                          <p:val>
                                            <p:strVal val="#ppt_h"/>
                                          </p:val>
                                        </p:tav>
                                      </p:tavLst>
                                    </p:anim>
                                    <p:anim calcmode="lin" valueType="num">
                                      <p:cBhvr>
                                        <p:cTn id="12" dur="1000" fill="hold"/>
                                        <p:tgtEl>
                                          <p:spTgt spid="3"/>
                                        </p:tgtEl>
                                        <p:attrNameLst>
                                          <p:attrName>style.rotation</p:attrName>
                                        </p:attrNameLst>
                                      </p:cBhvr>
                                      <p:tavLst>
                                        <p:tav tm="0">
                                          <p:val>
                                            <p:fltVal val="90"/>
                                          </p:val>
                                        </p:tav>
                                        <p:tav tm="100000">
                                          <p:val>
                                            <p:fltVal val="0"/>
                                          </p:val>
                                        </p:tav>
                                      </p:tavLst>
                                    </p:anim>
                                    <p:animEffect transition="in" filter="fade">
                                      <p:cBhvr>
                                        <p:cTn id="13" dur="1000"/>
                                        <p:tgtEl>
                                          <p:spTgt spid="3"/>
                                        </p:tgtEl>
                                      </p:cBhvr>
                                    </p:animEffect>
                                  </p:childTnLst>
                                </p:cTn>
                              </p:par>
                            </p:childTnLst>
                          </p:cTn>
                        </p:par>
                        <p:par>
                          <p:cTn id="14" fill="hold">
                            <p:stCondLst>
                              <p:cond delay="1250"/>
                            </p:stCondLst>
                            <p:childTnLst>
                              <p:par>
                                <p:cTn id="15" presetID="1" presetClass="entr" presetSubtype="0" fill="hold" grpId="0" nodeType="afterEffect">
                                  <p:stCondLst>
                                    <p:cond delay="0"/>
                                  </p:stCondLst>
                                  <p:iterate type="lt">
                                    <p:tmAbs val="300"/>
                                  </p:iterate>
                                  <p:childTnLst>
                                    <p:set>
                                      <p:cBhvr>
                                        <p:cTn id="16" dur="1" fill="hold">
                                          <p:stCondLst>
                                            <p:cond delay="0"/>
                                          </p:stCondLst>
                                        </p:cTn>
                                        <p:tgtEl>
                                          <p:spTgt spid="461"/>
                                        </p:tgtEl>
                                        <p:attrNameLst>
                                          <p:attrName>style.visibility</p:attrName>
                                        </p:attrNameLst>
                                      </p:cBhvr>
                                      <p:to>
                                        <p:strVal val="visible"/>
                                      </p:to>
                                    </p:set>
                                  </p:childTnLst>
                                </p:cTn>
                              </p:par>
                            </p:childTnLst>
                          </p:cTn>
                        </p:par>
                        <p:par>
                          <p:cTn id="17" fill="hold">
                            <p:stCondLst>
                              <p:cond delay="1551"/>
                            </p:stCondLst>
                            <p:childTnLst>
                              <p:par>
                                <p:cTn id="18" presetID="1" presetClass="entr" presetSubtype="0" fill="hold" grpId="0" nodeType="afterEffect">
                                  <p:stCondLst>
                                    <p:cond delay="0"/>
                                  </p:stCondLst>
                                  <p:iterate type="lt">
                                    <p:tmAbs val="300"/>
                                  </p:iterate>
                                  <p:childTnLst>
                                    <p:set>
                                      <p:cBhvr>
                                        <p:cTn id="19" dur="1" fill="hold">
                                          <p:stCondLst>
                                            <p:cond delay="0"/>
                                          </p:stCondLst>
                                        </p:cTn>
                                        <p:tgtEl>
                                          <p:spTgt spid="462"/>
                                        </p:tgtEl>
                                        <p:attrNameLst>
                                          <p:attrName>style.visibility</p:attrName>
                                        </p:attrNameLst>
                                      </p:cBhvr>
                                      <p:to>
                                        <p:strVal val="visible"/>
                                      </p:to>
                                    </p:set>
                                  </p:childTnLst>
                                </p:cTn>
                              </p:par>
                            </p:childTnLst>
                          </p:cTn>
                        </p:par>
                        <p:par>
                          <p:cTn id="20" fill="hold">
                            <p:stCondLst>
                              <p:cond delay="1551"/>
                            </p:stCondLst>
                            <p:childTnLst>
                              <p:par>
                                <p:cTn id="21" presetID="1" presetClass="entr" presetSubtype="0" fill="hold" grpId="0" nodeType="afterEffect">
                                  <p:stCondLst>
                                    <p:cond delay="0"/>
                                  </p:stCondLst>
                                  <p:iterate type="lt">
                                    <p:tmAbs val="300"/>
                                  </p:iterate>
                                  <p:childTnLst>
                                    <p:set>
                                      <p:cBhvr>
                                        <p:cTn id="22" dur="1" fill="hold">
                                          <p:stCondLst>
                                            <p:cond delay="0"/>
                                          </p:stCondLst>
                                        </p:cTn>
                                        <p:tgtEl>
                                          <p:spTgt spid="463"/>
                                        </p:tgtEl>
                                        <p:attrNameLst>
                                          <p:attrName>style.visibility</p:attrName>
                                        </p:attrNameLst>
                                      </p:cBhvr>
                                      <p:to>
                                        <p:strVal val="visible"/>
                                      </p:to>
                                    </p:set>
                                  </p:childTnLst>
                                </p:cTn>
                              </p:par>
                            </p:childTnLst>
                          </p:cTn>
                        </p:par>
                        <p:par>
                          <p:cTn id="23" fill="hold">
                            <p:stCondLst>
                              <p:cond delay="1852"/>
                            </p:stCondLst>
                            <p:childTnLst>
                              <p:par>
                                <p:cTn id="24" presetID="1" presetClass="entr" presetSubtype="0" fill="hold" grpId="0" nodeType="afterEffect">
                                  <p:stCondLst>
                                    <p:cond delay="0"/>
                                  </p:stCondLst>
                                  <p:iterate type="lt">
                                    <p:tmAbs val="300"/>
                                  </p:iterate>
                                  <p:childTnLst>
                                    <p:set>
                                      <p:cBhvr>
                                        <p:cTn id="25" dur="1" fill="hold">
                                          <p:stCondLst>
                                            <p:cond delay="0"/>
                                          </p:stCondLst>
                                        </p:cTn>
                                        <p:tgtEl>
                                          <p:spTgt spid="464"/>
                                        </p:tgtEl>
                                        <p:attrNameLst>
                                          <p:attrName>style.visibility</p:attrName>
                                        </p:attrNameLst>
                                      </p:cBhvr>
                                      <p:to>
                                        <p:strVal val="visible"/>
                                      </p:to>
                                    </p:set>
                                  </p:childTnLst>
                                </p:cTn>
                              </p:par>
                            </p:childTnLst>
                          </p:cTn>
                        </p:par>
                        <p:par>
                          <p:cTn id="26" fill="hold">
                            <p:stCondLst>
                              <p:cond delay="1852"/>
                            </p:stCondLst>
                            <p:childTnLst>
                              <p:par>
                                <p:cTn id="27" presetID="1" presetClass="entr" presetSubtype="0" fill="hold" grpId="0" nodeType="afterEffect">
                                  <p:stCondLst>
                                    <p:cond delay="0"/>
                                  </p:stCondLst>
                                  <p:iterate type="lt">
                                    <p:tmAbs val="300"/>
                                  </p:iterate>
                                  <p:childTnLst>
                                    <p:set>
                                      <p:cBhvr>
                                        <p:cTn id="28" dur="1" fill="hold">
                                          <p:stCondLst>
                                            <p:cond delay="0"/>
                                          </p:stCondLst>
                                        </p:cTn>
                                        <p:tgtEl>
                                          <p:spTgt spid="465"/>
                                        </p:tgtEl>
                                        <p:attrNameLst>
                                          <p:attrName>style.visibility</p:attrName>
                                        </p:attrNameLst>
                                      </p:cBhvr>
                                      <p:to>
                                        <p:strVal val="visible"/>
                                      </p:to>
                                    </p:set>
                                  </p:childTnLst>
                                </p:cTn>
                              </p:par>
                            </p:childTnLst>
                          </p:cTn>
                        </p:par>
                        <p:par>
                          <p:cTn id="29" fill="hold">
                            <p:stCondLst>
                              <p:cond delay="1852"/>
                            </p:stCondLst>
                            <p:childTnLst>
                              <p:par>
                                <p:cTn id="30" presetID="1" presetClass="entr" presetSubtype="0" fill="hold" grpId="0" nodeType="afterEffect">
                                  <p:stCondLst>
                                    <p:cond delay="0"/>
                                  </p:stCondLst>
                                  <p:iterate type="lt">
                                    <p:tmAbs val="300"/>
                                  </p:iterate>
                                  <p:childTnLst>
                                    <p:set>
                                      <p:cBhvr>
                                        <p:cTn id="31" dur="1" fill="hold">
                                          <p:stCondLst>
                                            <p:cond delay="0"/>
                                          </p:stCondLst>
                                        </p:cTn>
                                        <p:tgtEl>
                                          <p:spTgt spid="466"/>
                                        </p:tgtEl>
                                        <p:attrNameLst>
                                          <p:attrName>style.visibility</p:attrName>
                                        </p:attrNameLst>
                                      </p:cBhvr>
                                      <p:to>
                                        <p:strVal val="visible"/>
                                      </p:to>
                                    </p:set>
                                  </p:childTnLst>
                                </p:cTn>
                              </p:par>
                            </p:childTnLst>
                          </p:cTn>
                        </p:par>
                        <p:par>
                          <p:cTn id="32" fill="hold">
                            <p:stCondLst>
                              <p:cond delay="1852"/>
                            </p:stCondLst>
                            <p:childTnLst>
                              <p:par>
                                <p:cTn id="33" presetID="1" presetClass="entr" presetSubtype="0" fill="hold" grpId="0" nodeType="afterEffect">
                                  <p:stCondLst>
                                    <p:cond delay="0"/>
                                  </p:stCondLst>
                                  <p:iterate type="lt">
                                    <p:tmAbs val="300"/>
                                  </p:iterate>
                                  <p:childTnLst>
                                    <p:set>
                                      <p:cBhvr>
                                        <p:cTn id="34" dur="1" fill="hold">
                                          <p:stCondLst>
                                            <p:cond delay="0"/>
                                          </p:stCondLst>
                                        </p:cTn>
                                        <p:tgtEl>
                                          <p:spTgt spid="470"/>
                                        </p:tgtEl>
                                        <p:attrNameLst>
                                          <p:attrName>style.visibility</p:attrName>
                                        </p:attrNameLst>
                                      </p:cBhvr>
                                      <p:to>
                                        <p:strVal val="visible"/>
                                      </p:to>
                                    </p:set>
                                  </p:childTnLst>
                                </p:cTn>
                              </p:par>
                            </p:childTnLst>
                          </p:cTn>
                        </p:par>
                        <p:par>
                          <p:cTn id="35" fill="hold">
                            <p:stCondLst>
                              <p:cond delay="1852"/>
                            </p:stCondLst>
                            <p:childTnLst>
                              <p:par>
                                <p:cTn id="36" presetID="1" presetClass="entr" presetSubtype="0" fill="hold" grpId="0" nodeType="afterEffect">
                                  <p:stCondLst>
                                    <p:cond delay="0"/>
                                  </p:stCondLst>
                                  <p:iterate type="lt">
                                    <p:tmAbs val="300"/>
                                  </p:iterate>
                                  <p:childTnLst>
                                    <p:set>
                                      <p:cBhvr>
                                        <p:cTn id="37" dur="1" fill="hold">
                                          <p:stCondLst>
                                            <p:cond delay="0"/>
                                          </p:stCondLst>
                                        </p:cTn>
                                        <p:tgtEl>
                                          <p:spTgt spid="471"/>
                                        </p:tgtEl>
                                        <p:attrNameLst>
                                          <p:attrName>style.visibility</p:attrName>
                                        </p:attrNameLst>
                                      </p:cBhvr>
                                      <p:to>
                                        <p:strVal val="visible"/>
                                      </p:to>
                                    </p:set>
                                  </p:childTnLst>
                                </p:cTn>
                              </p:par>
                            </p:childTnLst>
                          </p:cTn>
                        </p:par>
                        <p:par>
                          <p:cTn id="38" fill="hold">
                            <p:stCondLst>
                              <p:cond delay="1852"/>
                            </p:stCondLst>
                            <p:childTnLst>
                              <p:par>
                                <p:cTn id="39" presetID="1" presetClass="entr" presetSubtype="0" fill="hold" grpId="0" nodeType="afterEffect">
                                  <p:stCondLst>
                                    <p:cond delay="0"/>
                                  </p:stCondLst>
                                  <p:iterate type="lt">
                                    <p:tmAbs val="300"/>
                                  </p:iterate>
                                  <p:childTnLst>
                                    <p:set>
                                      <p:cBhvr>
                                        <p:cTn id="40" dur="1" fill="hold">
                                          <p:stCondLst>
                                            <p:cond delay="0"/>
                                          </p:stCondLst>
                                        </p:cTn>
                                        <p:tgtEl>
                                          <p:spTgt spid="473"/>
                                        </p:tgtEl>
                                        <p:attrNameLst>
                                          <p:attrName>style.visibility</p:attrName>
                                        </p:attrNameLst>
                                      </p:cBhvr>
                                      <p:to>
                                        <p:strVal val="visible"/>
                                      </p:to>
                                    </p:set>
                                  </p:childTnLst>
                                </p:cTn>
                              </p:par>
                            </p:childTnLst>
                          </p:cTn>
                        </p:par>
                        <p:par>
                          <p:cTn id="41" fill="hold">
                            <p:stCondLst>
                              <p:cond delay="1852"/>
                            </p:stCondLst>
                            <p:childTnLst>
                              <p:par>
                                <p:cTn id="42" presetID="1" presetClass="entr" presetSubtype="0" fill="hold" grpId="0" nodeType="afterEffect">
                                  <p:stCondLst>
                                    <p:cond delay="0"/>
                                  </p:stCondLst>
                                  <p:iterate type="lt">
                                    <p:tmAbs val="300"/>
                                  </p:iterate>
                                  <p:childTnLst>
                                    <p:set>
                                      <p:cBhvr>
                                        <p:cTn id="43" dur="1" fill="hold">
                                          <p:stCondLst>
                                            <p:cond delay="0"/>
                                          </p:stCondLst>
                                        </p:cTn>
                                        <p:tgtEl>
                                          <p:spTgt spid="474"/>
                                        </p:tgtEl>
                                        <p:attrNameLst>
                                          <p:attrName>style.visibility</p:attrName>
                                        </p:attrNameLst>
                                      </p:cBhvr>
                                      <p:to>
                                        <p:strVal val="visible"/>
                                      </p:to>
                                    </p:set>
                                  </p:childTnLst>
                                </p:cTn>
                              </p:par>
                            </p:childTnLst>
                          </p:cTn>
                        </p:par>
                        <p:par>
                          <p:cTn id="44" fill="hold">
                            <p:stCondLst>
                              <p:cond delay="1852"/>
                            </p:stCondLst>
                            <p:childTnLst>
                              <p:par>
                                <p:cTn id="45" presetID="1" presetClass="entr" presetSubtype="0" fill="hold" grpId="0" nodeType="afterEffect">
                                  <p:stCondLst>
                                    <p:cond delay="0"/>
                                  </p:stCondLst>
                                  <p:iterate type="lt">
                                    <p:tmAbs val="300"/>
                                  </p:iterate>
                                  <p:childTnLst>
                                    <p:set>
                                      <p:cBhvr>
                                        <p:cTn id="46" dur="1" fill="hold">
                                          <p:stCondLst>
                                            <p:cond delay="0"/>
                                          </p:stCondLst>
                                        </p:cTn>
                                        <p:tgtEl>
                                          <p:spTgt spid="476"/>
                                        </p:tgtEl>
                                        <p:attrNameLst>
                                          <p:attrName>style.visibility</p:attrName>
                                        </p:attrNameLst>
                                      </p:cBhvr>
                                      <p:to>
                                        <p:strVal val="visible"/>
                                      </p:to>
                                    </p:set>
                                  </p:childTnLst>
                                </p:cTn>
                              </p:par>
                            </p:childTnLst>
                          </p:cTn>
                        </p:par>
                        <p:par>
                          <p:cTn id="47" fill="hold">
                            <p:stCondLst>
                              <p:cond delay="1852"/>
                            </p:stCondLst>
                            <p:childTnLst>
                              <p:par>
                                <p:cTn id="48" presetID="1" presetClass="entr" presetSubtype="0" fill="hold" grpId="0" nodeType="afterEffect">
                                  <p:stCondLst>
                                    <p:cond delay="0"/>
                                  </p:stCondLst>
                                  <p:iterate type="lt">
                                    <p:tmAbs val="300"/>
                                  </p:iterate>
                                  <p:childTnLst>
                                    <p:set>
                                      <p:cBhvr>
                                        <p:cTn id="49" dur="1" fill="hold">
                                          <p:stCondLst>
                                            <p:cond delay="0"/>
                                          </p:stCondLst>
                                        </p:cTn>
                                        <p:tgtEl>
                                          <p:spTgt spid="478"/>
                                        </p:tgtEl>
                                        <p:attrNameLst>
                                          <p:attrName>style.visibility</p:attrName>
                                        </p:attrNameLst>
                                      </p:cBhvr>
                                      <p:to>
                                        <p:strVal val="visible"/>
                                      </p:to>
                                    </p:set>
                                  </p:childTnLst>
                                </p:cTn>
                              </p:par>
                            </p:childTnLst>
                          </p:cTn>
                        </p:par>
                        <p:par>
                          <p:cTn id="50" fill="hold">
                            <p:stCondLst>
                              <p:cond delay="1852"/>
                            </p:stCondLst>
                            <p:childTnLst>
                              <p:par>
                                <p:cTn id="51" presetID="1" presetClass="entr" presetSubtype="0" fill="hold" grpId="0" nodeType="afterEffect">
                                  <p:stCondLst>
                                    <p:cond delay="0"/>
                                  </p:stCondLst>
                                  <p:iterate type="lt">
                                    <p:tmAbs val="300"/>
                                  </p:iterate>
                                  <p:childTnLst>
                                    <p:set>
                                      <p:cBhvr>
                                        <p:cTn id="52" dur="1" fill="hold">
                                          <p:stCondLst>
                                            <p:cond delay="0"/>
                                          </p:stCondLst>
                                        </p:cTn>
                                        <p:tgtEl>
                                          <p:spTgt spid="482"/>
                                        </p:tgtEl>
                                        <p:attrNameLst>
                                          <p:attrName>style.visibility</p:attrName>
                                        </p:attrNameLst>
                                      </p:cBhvr>
                                      <p:to>
                                        <p:strVal val="visible"/>
                                      </p:to>
                                    </p:set>
                                  </p:childTnLst>
                                </p:cTn>
                              </p:par>
                            </p:childTnLst>
                          </p:cTn>
                        </p:par>
                        <p:par>
                          <p:cTn id="53" fill="hold">
                            <p:stCondLst>
                              <p:cond delay="1852"/>
                            </p:stCondLst>
                            <p:childTnLst>
                              <p:par>
                                <p:cTn id="54" presetID="1" presetClass="entr" presetSubtype="0" fill="hold" grpId="0" nodeType="afterEffect">
                                  <p:stCondLst>
                                    <p:cond delay="0"/>
                                  </p:stCondLst>
                                  <p:iterate type="lt">
                                    <p:tmAbs val="300"/>
                                  </p:iterate>
                                  <p:childTnLst>
                                    <p:set>
                                      <p:cBhvr>
                                        <p:cTn id="55" dur="1" fill="hold">
                                          <p:stCondLst>
                                            <p:cond delay="0"/>
                                          </p:stCondLst>
                                        </p:cTn>
                                        <p:tgtEl>
                                          <p:spTgt spid="483"/>
                                        </p:tgtEl>
                                        <p:attrNameLst>
                                          <p:attrName>style.visibility</p:attrName>
                                        </p:attrNameLst>
                                      </p:cBhvr>
                                      <p:to>
                                        <p:strVal val="visible"/>
                                      </p:to>
                                    </p:set>
                                  </p:childTnLst>
                                </p:cTn>
                              </p:par>
                            </p:childTnLst>
                          </p:cTn>
                        </p:par>
                        <p:par>
                          <p:cTn id="56" fill="hold">
                            <p:stCondLst>
                              <p:cond delay="1852"/>
                            </p:stCondLst>
                            <p:childTnLst>
                              <p:par>
                                <p:cTn id="57" presetID="1" presetClass="entr" presetSubtype="0" fill="hold" grpId="0" nodeType="afterEffect">
                                  <p:stCondLst>
                                    <p:cond delay="0"/>
                                  </p:stCondLst>
                                  <p:iterate type="lt">
                                    <p:tmAbs val="300"/>
                                  </p:iterate>
                                  <p:childTnLst>
                                    <p:set>
                                      <p:cBhvr>
                                        <p:cTn id="58" dur="1" fill="hold">
                                          <p:stCondLst>
                                            <p:cond delay="0"/>
                                          </p:stCondLst>
                                        </p:cTn>
                                        <p:tgtEl>
                                          <p:spTgt spid="484"/>
                                        </p:tgtEl>
                                        <p:attrNameLst>
                                          <p:attrName>style.visibility</p:attrName>
                                        </p:attrNameLst>
                                      </p:cBhvr>
                                      <p:to>
                                        <p:strVal val="visible"/>
                                      </p:to>
                                    </p:set>
                                  </p:childTnLst>
                                </p:cTn>
                              </p:par>
                            </p:childTnLst>
                          </p:cTn>
                        </p:par>
                        <p:par>
                          <p:cTn id="59" fill="hold">
                            <p:stCondLst>
                              <p:cond delay="2153"/>
                            </p:stCondLst>
                            <p:childTnLst>
                              <p:par>
                                <p:cTn id="60" presetID="1" presetClass="entr" presetSubtype="0" fill="hold" grpId="0" nodeType="afterEffect">
                                  <p:stCondLst>
                                    <p:cond delay="0"/>
                                  </p:stCondLst>
                                  <p:iterate type="lt">
                                    <p:tmAbs val="300"/>
                                  </p:iterate>
                                  <p:childTnLst>
                                    <p:set>
                                      <p:cBhvr>
                                        <p:cTn id="61" dur="1" fill="hold">
                                          <p:stCondLst>
                                            <p:cond delay="0"/>
                                          </p:stCondLst>
                                        </p:cTn>
                                        <p:tgtEl>
                                          <p:spTgt spid="485"/>
                                        </p:tgtEl>
                                        <p:attrNameLst>
                                          <p:attrName>style.visibility</p:attrName>
                                        </p:attrNameLst>
                                      </p:cBhvr>
                                      <p:to>
                                        <p:strVal val="visible"/>
                                      </p:to>
                                    </p:set>
                                  </p:childTnLst>
                                </p:cTn>
                              </p:par>
                            </p:childTnLst>
                          </p:cTn>
                        </p:par>
                        <p:par>
                          <p:cTn id="62" fill="hold">
                            <p:stCondLst>
                              <p:cond delay="2153"/>
                            </p:stCondLst>
                            <p:childTnLst>
                              <p:par>
                                <p:cTn id="63" presetID="1" presetClass="entr" presetSubtype="0" fill="hold" grpId="0" nodeType="afterEffect">
                                  <p:stCondLst>
                                    <p:cond delay="0"/>
                                  </p:stCondLst>
                                  <p:iterate type="lt">
                                    <p:tmAbs val="300"/>
                                  </p:iterate>
                                  <p:childTnLst>
                                    <p:set>
                                      <p:cBhvr>
                                        <p:cTn id="64" dur="1" fill="hold">
                                          <p:stCondLst>
                                            <p:cond delay="0"/>
                                          </p:stCondLst>
                                        </p:cTn>
                                        <p:tgtEl>
                                          <p:spTgt spid="486"/>
                                        </p:tgtEl>
                                        <p:attrNameLst>
                                          <p:attrName>style.visibility</p:attrName>
                                        </p:attrNameLst>
                                      </p:cBhvr>
                                      <p:to>
                                        <p:strVal val="visible"/>
                                      </p:to>
                                    </p:set>
                                  </p:childTnLst>
                                </p:cTn>
                              </p:par>
                            </p:childTnLst>
                          </p:cTn>
                        </p:par>
                        <p:par>
                          <p:cTn id="65" fill="hold">
                            <p:stCondLst>
                              <p:cond delay="2454"/>
                            </p:stCondLst>
                            <p:childTnLst>
                              <p:par>
                                <p:cTn id="66" presetID="1" presetClass="entr" presetSubtype="0" fill="hold" grpId="0" nodeType="afterEffect">
                                  <p:stCondLst>
                                    <p:cond delay="0"/>
                                  </p:stCondLst>
                                  <p:iterate type="lt">
                                    <p:tmAbs val="300"/>
                                  </p:iterate>
                                  <p:childTnLst>
                                    <p:set>
                                      <p:cBhvr>
                                        <p:cTn id="67" dur="1" fill="hold">
                                          <p:stCondLst>
                                            <p:cond delay="0"/>
                                          </p:stCondLst>
                                        </p:cTn>
                                        <p:tgtEl>
                                          <p:spTgt spid="487"/>
                                        </p:tgtEl>
                                        <p:attrNameLst>
                                          <p:attrName>style.visibility</p:attrName>
                                        </p:attrNameLst>
                                      </p:cBhvr>
                                      <p:to>
                                        <p:strVal val="visible"/>
                                      </p:to>
                                    </p:set>
                                  </p:childTnLst>
                                </p:cTn>
                              </p:par>
                            </p:childTnLst>
                          </p:cTn>
                        </p:par>
                        <p:par>
                          <p:cTn id="68" fill="hold">
                            <p:stCondLst>
                              <p:cond delay="2454"/>
                            </p:stCondLst>
                            <p:childTnLst>
                              <p:par>
                                <p:cTn id="69" presetID="1" presetClass="entr" presetSubtype="0" fill="hold" grpId="0" nodeType="afterEffect">
                                  <p:stCondLst>
                                    <p:cond delay="0"/>
                                  </p:stCondLst>
                                  <p:iterate type="lt">
                                    <p:tmAbs val="300"/>
                                  </p:iterate>
                                  <p:childTnLst>
                                    <p:set>
                                      <p:cBhvr>
                                        <p:cTn id="70" dur="1" fill="hold">
                                          <p:stCondLst>
                                            <p:cond delay="0"/>
                                          </p:stCondLst>
                                        </p:cTn>
                                        <p:tgtEl>
                                          <p:spTgt spid="488"/>
                                        </p:tgtEl>
                                        <p:attrNameLst>
                                          <p:attrName>style.visibility</p:attrName>
                                        </p:attrNameLst>
                                      </p:cBhvr>
                                      <p:to>
                                        <p:strVal val="visible"/>
                                      </p:to>
                                    </p:set>
                                  </p:childTnLst>
                                </p:cTn>
                              </p:par>
                            </p:childTnLst>
                          </p:cTn>
                        </p:par>
                        <p:par>
                          <p:cTn id="71" fill="hold">
                            <p:stCondLst>
                              <p:cond delay="2454"/>
                            </p:stCondLst>
                            <p:childTnLst>
                              <p:par>
                                <p:cTn id="72" presetID="1" presetClass="entr" presetSubtype="0" fill="hold" grpId="0" nodeType="afterEffect">
                                  <p:stCondLst>
                                    <p:cond delay="0"/>
                                  </p:stCondLst>
                                  <p:iterate type="lt">
                                    <p:tmAbs val="300"/>
                                  </p:iterate>
                                  <p:childTnLst>
                                    <p:set>
                                      <p:cBhvr>
                                        <p:cTn id="73" dur="1" fill="hold">
                                          <p:stCondLst>
                                            <p:cond delay="0"/>
                                          </p:stCondLst>
                                        </p:cTn>
                                        <p:tgtEl>
                                          <p:spTgt spid="489"/>
                                        </p:tgtEl>
                                        <p:attrNameLst>
                                          <p:attrName>style.visibility</p:attrName>
                                        </p:attrNameLst>
                                      </p:cBhvr>
                                      <p:to>
                                        <p:strVal val="visible"/>
                                      </p:to>
                                    </p:set>
                                  </p:childTnLst>
                                </p:cTn>
                              </p:par>
                            </p:childTnLst>
                          </p:cTn>
                        </p:par>
                        <p:par>
                          <p:cTn id="74" fill="hold">
                            <p:stCondLst>
                              <p:cond delay="2755"/>
                            </p:stCondLst>
                            <p:childTnLst>
                              <p:par>
                                <p:cTn id="75" presetID="1" presetClass="entr" presetSubtype="0" fill="hold" grpId="0" nodeType="afterEffect">
                                  <p:stCondLst>
                                    <p:cond delay="0"/>
                                  </p:stCondLst>
                                  <p:iterate type="lt">
                                    <p:tmAbs val="300"/>
                                  </p:iterate>
                                  <p:childTnLst>
                                    <p:set>
                                      <p:cBhvr>
                                        <p:cTn id="76" dur="1" fill="hold">
                                          <p:stCondLst>
                                            <p:cond delay="0"/>
                                          </p:stCondLst>
                                        </p:cTn>
                                        <p:tgtEl>
                                          <p:spTgt spid="490"/>
                                        </p:tgtEl>
                                        <p:attrNameLst>
                                          <p:attrName>style.visibility</p:attrName>
                                        </p:attrNameLst>
                                      </p:cBhvr>
                                      <p:to>
                                        <p:strVal val="visible"/>
                                      </p:to>
                                    </p:set>
                                  </p:childTnLst>
                                </p:cTn>
                              </p:par>
                            </p:childTnLst>
                          </p:cTn>
                        </p:par>
                        <p:par>
                          <p:cTn id="77" fill="hold">
                            <p:stCondLst>
                              <p:cond delay="2755"/>
                            </p:stCondLst>
                            <p:childTnLst>
                              <p:par>
                                <p:cTn id="78" presetID="1" presetClass="entr" presetSubtype="0" fill="hold" grpId="0" nodeType="afterEffect">
                                  <p:stCondLst>
                                    <p:cond delay="0"/>
                                  </p:stCondLst>
                                  <p:iterate type="lt">
                                    <p:tmAbs val="300"/>
                                  </p:iterate>
                                  <p:childTnLst>
                                    <p:set>
                                      <p:cBhvr>
                                        <p:cTn id="79" dur="1" fill="hold">
                                          <p:stCondLst>
                                            <p:cond delay="0"/>
                                          </p:stCondLst>
                                        </p:cTn>
                                        <p:tgtEl>
                                          <p:spTgt spid="491"/>
                                        </p:tgtEl>
                                        <p:attrNameLst>
                                          <p:attrName>style.visibility</p:attrName>
                                        </p:attrNameLst>
                                      </p:cBhvr>
                                      <p:to>
                                        <p:strVal val="visible"/>
                                      </p:to>
                                    </p:set>
                                  </p:childTnLst>
                                </p:cTn>
                              </p:par>
                            </p:childTnLst>
                          </p:cTn>
                        </p:par>
                        <p:par>
                          <p:cTn id="80" fill="hold">
                            <p:stCondLst>
                              <p:cond delay="3056"/>
                            </p:stCondLst>
                            <p:childTnLst>
                              <p:par>
                                <p:cTn id="81" presetID="1" presetClass="entr" presetSubtype="0" fill="hold" grpId="0" nodeType="afterEffect">
                                  <p:stCondLst>
                                    <p:cond delay="0"/>
                                  </p:stCondLst>
                                  <p:iterate type="lt">
                                    <p:tmAbs val="300"/>
                                  </p:iterate>
                                  <p:childTnLst>
                                    <p:set>
                                      <p:cBhvr>
                                        <p:cTn id="82" dur="1" fill="hold">
                                          <p:stCondLst>
                                            <p:cond delay="0"/>
                                          </p:stCondLst>
                                        </p:cTn>
                                        <p:tgtEl>
                                          <p:spTgt spid="492"/>
                                        </p:tgtEl>
                                        <p:attrNameLst>
                                          <p:attrName>style.visibility</p:attrName>
                                        </p:attrNameLst>
                                      </p:cBhvr>
                                      <p:to>
                                        <p:strVal val="visible"/>
                                      </p:to>
                                    </p:set>
                                  </p:childTnLst>
                                </p:cTn>
                              </p:par>
                            </p:childTnLst>
                          </p:cTn>
                        </p:par>
                        <p:par>
                          <p:cTn id="83" fill="hold">
                            <p:stCondLst>
                              <p:cond delay="3357"/>
                            </p:stCondLst>
                            <p:childTnLst>
                              <p:par>
                                <p:cTn id="84" presetID="1" presetClass="entr" presetSubtype="0" fill="hold" grpId="0" nodeType="afterEffect">
                                  <p:stCondLst>
                                    <p:cond delay="0"/>
                                  </p:stCondLst>
                                  <p:iterate type="lt">
                                    <p:tmAbs val="300"/>
                                  </p:iterate>
                                  <p:childTnLst>
                                    <p:set>
                                      <p:cBhvr>
                                        <p:cTn id="85" dur="1" fill="hold">
                                          <p:stCondLst>
                                            <p:cond delay="0"/>
                                          </p:stCondLst>
                                        </p:cTn>
                                        <p:tgtEl>
                                          <p:spTgt spid="493"/>
                                        </p:tgtEl>
                                        <p:attrNameLst>
                                          <p:attrName>style.visibility</p:attrName>
                                        </p:attrNameLst>
                                      </p:cBhvr>
                                      <p:to>
                                        <p:strVal val="visible"/>
                                      </p:to>
                                    </p:set>
                                  </p:childTnLst>
                                </p:cTn>
                              </p:par>
                            </p:childTnLst>
                          </p:cTn>
                        </p:par>
                        <p:par>
                          <p:cTn id="86" fill="hold">
                            <p:stCondLst>
                              <p:cond delay="3658"/>
                            </p:stCondLst>
                            <p:childTnLst>
                              <p:par>
                                <p:cTn id="87" presetID="1" presetClass="entr" presetSubtype="0" fill="hold" grpId="0" nodeType="afterEffect">
                                  <p:stCondLst>
                                    <p:cond delay="0"/>
                                  </p:stCondLst>
                                  <p:iterate type="lt">
                                    <p:tmAbs val="300"/>
                                  </p:iterate>
                                  <p:childTnLst>
                                    <p:set>
                                      <p:cBhvr>
                                        <p:cTn id="88" dur="1" fill="hold">
                                          <p:stCondLst>
                                            <p:cond delay="0"/>
                                          </p:stCondLst>
                                        </p:cTn>
                                        <p:tgtEl>
                                          <p:spTgt spid="494"/>
                                        </p:tgtEl>
                                        <p:attrNameLst>
                                          <p:attrName>style.visibility</p:attrName>
                                        </p:attrNameLst>
                                      </p:cBhvr>
                                      <p:to>
                                        <p:strVal val="visible"/>
                                      </p:to>
                                    </p:set>
                                  </p:childTnLst>
                                </p:cTn>
                              </p:par>
                            </p:childTnLst>
                          </p:cTn>
                        </p:par>
                        <p:par>
                          <p:cTn id="89" fill="hold">
                            <p:stCondLst>
                              <p:cond delay="3658"/>
                            </p:stCondLst>
                            <p:childTnLst>
                              <p:par>
                                <p:cTn id="90" presetID="1" presetClass="entr" presetSubtype="0" fill="hold" grpId="0" nodeType="afterEffect">
                                  <p:stCondLst>
                                    <p:cond delay="0"/>
                                  </p:stCondLst>
                                  <p:iterate type="lt">
                                    <p:tmAbs val="300"/>
                                  </p:iterate>
                                  <p:childTnLst>
                                    <p:set>
                                      <p:cBhvr>
                                        <p:cTn id="91" dur="1" fill="hold">
                                          <p:stCondLst>
                                            <p:cond delay="0"/>
                                          </p:stCondLst>
                                        </p:cTn>
                                        <p:tgtEl>
                                          <p:spTgt spid="495"/>
                                        </p:tgtEl>
                                        <p:attrNameLst>
                                          <p:attrName>style.visibility</p:attrName>
                                        </p:attrNameLst>
                                      </p:cBhvr>
                                      <p:to>
                                        <p:strVal val="visible"/>
                                      </p:to>
                                    </p:set>
                                  </p:childTnLst>
                                </p:cTn>
                              </p:par>
                            </p:childTnLst>
                          </p:cTn>
                        </p:par>
                        <p:par>
                          <p:cTn id="92" fill="hold">
                            <p:stCondLst>
                              <p:cond delay="3658"/>
                            </p:stCondLst>
                            <p:childTnLst>
                              <p:par>
                                <p:cTn id="93" presetID="1" presetClass="entr" presetSubtype="0" fill="hold" grpId="0" nodeType="afterEffect">
                                  <p:stCondLst>
                                    <p:cond delay="0"/>
                                  </p:stCondLst>
                                  <p:iterate type="lt">
                                    <p:tmAbs val="300"/>
                                  </p:iterate>
                                  <p:childTnLst>
                                    <p:set>
                                      <p:cBhvr>
                                        <p:cTn id="94" dur="1" fill="hold">
                                          <p:stCondLst>
                                            <p:cond delay="0"/>
                                          </p:stCondLst>
                                        </p:cTn>
                                        <p:tgtEl>
                                          <p:spTgt spid="496"/>
                                        </p:tgtEl>
                                        <p:attrNameLst>
                                          <p:attrName>style.visibility</p:attrName>
                                        </p:attrNameLst>
                                      </p:cBhvr>
                                      <p:to>
                                        <p:strVal val="visible"/>
                                      </p:to>
                                    </p:set>
                                  </p:childTnLst>
                                </p:cTn>
                              </p:par>
                            </p:childTnLst>
                          </p:cTn>
                        </p:par>
                        <p:par>
                          <p:cTn id="95" fill="hold">
                            <p:stCondLst>
                              <p:cond delay="3658"/>
                            </p:stCondLst>
                            <p:childTnLst>
                              <p:par>
                                <p:cTn id="96" presetID="1" presetClass="entr" presetSubtype="0" fill="hold" grpId="0" nodeType="afterEffect">
                                  <p:stCondLst>
                                    <p:cond delay="0"/>
                                  </p:stCondLst>
                                  <p:iterate type="lt">
                                    <p:tmAbs val="300"/>
                                  </p:iterate>
                                  <p:childTnLst>
                                    <p:set>
                                      <p:cBhvr>
                                        <p:cTn id="97" dur="1" fill="hold">
                                          <p:stCondLst>
                                            <p:cond delay="0"/>
                                          </p:stCondLst>
                                        </p:cTn>
                                        <p:tgtEl>
                                          <p:spTgt spid="497"/>
                                        </p:tgtEl>
                                        <p:attrNameLst>
                                          <p:attrName>style.visibility</p:attrName>
                                        </p:attrNameLst>
                                      </p:cBhvr>
                                      <p:to>
                                        <p:strVal val="visible"/>
                                      </p:to>
                                    </p:set>
                                  </p:childTnLst>
                                </p:cTn>
                              </p:par>
                            </p:childTnLst>
                          </p:cTn>
                        </p:par>
                        <p:par>
                          <p:cTn id="98" fill="hold">
                            <p:stCondLst>
                              <p:cond delay="3658"/>
                            </p:stCondLst>
                            <p:childTnLst>
                              <p:par>
                                <p:cTn id="99" presetID="1" presetClass="entr" presetSubtype="0" fill="hold" grpId="0" nodeType="afterEffect">
                                  <p:stCondLst>
                                    <p:cond delay="0"/>
                                  </p:stCondLst>
                                  <p:iterate type="lt">
                                    <p:tmAbs val="300"/>
                                  </p:iterate>
                                  <p:childTnLst>
                                    <p:set>
                                      <p:cBhvr>
                                        <p:cTn id="100" dur="1" fill="hold">
                                          <p:stCondLst>
                                            <p:cond delay="0"/>
                                          </p:stCondLst>
                                        </p:cTn>
                                        <p:tgtEl>
                                          <p:spTgt spid="501"/>
                                        </p:tgtEl>
                                        <p:attrNameLst>
                                          <p:attrName>style.visibility</p:attrName>
                                        </p:attrNameLst>
                                      </p:cBhvr>
                                      <p:to>
                                        <p:strVal val="visible"/>
                                      </p:to>
                                    </p:set>
                                  </p:childTnLst>
                                </p:cTn>
                              </p:par>
                            </p:childTnLst>
                          </p:cTn>
                        </p:par>
                        <p:par>
                          <p:cTn id="101" fill="hold">
                            <p:stCondLst>
                              <p:cond delay="3959"/>
                            </p:stCondLst>
                            <p:childTnLst>
                              <p:par>
                                <p:cTn id="102" presetID="1" presetClass="entr" presetSubtype="0" fill="hold" grpId="0" nodeType="afterEffect">
                                  <p:stCondLst>
                                    <p:cond delay="0"/>
                                  </p:stCondLst>
                                  <p:iterate type="lt">
                                    <p:tmAbs val="300"/>
                                  </p:iterate>
                                  <p:childTnLst>
                                    <p:set>
                                      <p:cBhvr>
                                        <p:cTn id="103" dur="1" fill="hold">
                                          <p:stCondLst>
                                            <p:cond delay="0"/>
                                          </p:stCondLst>
                                        </p:cTn>
                                        <p:tgtEl>
                                          <p:spTgt spid="502"/>
                                        </p:tgtEl>
                                        <p:attrNameLst>
                                          <p:attrName>style.visibility</p:attrName>
                                        </p:attrNameLst>
                                      </p:cBhvr>
                                      <p:to>
                                        <p:strVal val="visible"/>
                                      </p:to>
                                    </p:set>
                                  </p:childTnLst>
                                </p:cTn>
                              </p:par>
                            </p:childTnLst>
                          </p:cTn>
                        </p:par>
                        <p:par>
                          <p:cTn id="104" fill="hold">
                            <p:stCondLst>
                              <p:cond delay="4260"/>
                            </p:stCondLst>
                            <p:childTnLst>
                              <p:par>
                                <p:cTn id="105" presetID="1" presetClass="entr" presetSubtype="0" fill="hold" grpId="0" nodeType="afterEffect">
                                  <p:stCondLst>
                                    <p:cond delay="0"/>
                                  </p:stCondLst>
                                  <p:iterate type="lt">
                                    <p:tmAbs val="300"/>
                                  </p:iterate>
                                  <p:childTnLst>
                                    <p:set>
                                      <p:cBhvr>
                                        <p:cTn id="106" dur="1" fill="hold">
                                          <p:stCondLst>
                                            <p:cond delay="0"/>
                                          </p:stCondLst>
                                        </p:cTn>
                                        <p:tgtEl>
                                          <p:spTgt spid="503"/>
                                        </p:tgtEl>
                                        <p:attrNameLst>
                                          <p:attrName>style.visibility</p:attrName>
                                        </p:attrNameLst>
                                      </p:cBhvr>
                                      <p:to>
                                        <p:strVal val="visible"/>
                                      </p:to>
                                    </p:set>
                                  </p:childTnLst>
                                </p:cTn>
                              </p:par>
                            </p:childTnLst>
                          </p:cTn>
                        </p:par>
                        <p:par>
                          <p:cTn id="107" fill="hold">
                            <p:stCondLst>
                              <p:cond delay="4561"/>
                            </p:stCondLst>
                            <p:childTnLst>
                              <p:par>
                                <p:cTn id="108" presetID="1" presetClass="entr" presetSubtype="0" fill="hold" grpId="0" nodeType="afterEffect">
                                  <p:stCondLst>
                                    <p:cond delay="0"/>
                                  </p:stCondLst>
                                  <p:iterate type="lt">
                                    <p:tmAbs val="300"/>
                                  </p:iterate>
                                  <p:childTnLst>
                                    <p:set>
                                      <p:cBhvr>
                                        <p:cTn id="109" dur="1" fill="hold">
                                          <p:stCondLst>
                                            <p:cond delay="0"/>
                                          </p:stCondLst>
                                        </p:cTn>
                                        <p:tgtEl>
                                          <p:spTgt spid="504"/>
                                        </p:tgtEl>
                                        <p:attrNameLst>
                                          <p:attrName>style.visibility</p:attrName>
                                        </p:attrNameLst>
                                      </p:cBhvr>
                                      <p:to>
                                        <p:strVal val="visible"/>
                                      </p:to>
                                    </p:set>
                                  </p:childTnLst>
                                </p:cTn>
                              </p:par>
                            </p:childTnLst>
                          </p:cTn>
                        </p:par>
                        <p:par>
                          <p:cTn id="110" fill="hold">
                            <p:stCondLst>
                              <p:cond delay="4561"/>
                            </p:stCondLst>
                            <p:childTnLst>
                              <p:par>
                                <p:cTn id="111" presetID="1" presetClass="entr" presetSubtype="0" fill="hold" grpId="0" nodeType="afterEffect">
                                  <p:stCondLst>
                                    <p:cond delay="0"/>
                                  </p:stCondLst>
                                  <p:iterate type="lt">
                                    <p:tmAbs val="300"/>
                                  </p:iterate>
                                  <p:childTnLst>
                                    <p:set>
                                      <p:cBhvr>
                                        <p:cTn id="112" dur="1" fill="hold">
                                          <p:stCondLst>
                                            <p:cond delay="0"/>
                                          </p:stCondLst>
                                        </p:cTn>
                                        <p:tgtEl>
                                          <p:spTgt spid="505"/>
                                        </p:tgtEl>
                                        <p:attrNameLst>
                                          <p:attrName>style.visibility</p:attrName>
                                        </p:attrNameLst>
                                      </p:cBhvr>
                                      <p:to>
                                        <p:strVal val="visible"/>
                                      </p:to>
                                    </p:set>
                                  </p:childTnLst>
                                </p:cTn>
                              </p:par>
                            </p:childTnLst>
                          </p:cTn>
                        </p:par>
                        <p:par>
                          <p:cTn id="113" fill="hold">
                            <p:stCondLst>
                              <p:cond delay="4561"/>
                            </p:stCondLst>
                            <p:childTnLst>
                              <p:par>
                                <p:cTn id="114" presetID="1" presetClass="entr" presetSubtype="0" fill="hold" grpId="0" nodeType="afterEffect">
                                  <p:stCondLst>
                                    <p:cond delay="0"/>
                                  </p:stCondLst>
                                  <p:iterate type="lt">
                                    <p:tmAbs val="300"/>
                                  </p:iterate>
                                  <p:childTnLst>
                                    <p:set>
                                      <p:cBhvr>
                                        <p:cTn id="115" dur="1" fill="hold">
                                          <p:stCondLst>
                                            <p:cond delay="0"/>
                                          </p:stCondLst>
                                        </p:cTn>
                                        <p:tgtEl>
                                          <p:spTgt spid="506"/>
                                        </p:tgtEl>
                                        <p:attrNameLst>
                                          <p:attrName>style.visibility</p:attrName>
                                        </p:attrNameLst>
                                      </p:cBhvr>
                                      <p:to>
                                        <p:strVal val="visible"/>
                                      </p:to>
                                    </p:set>
                                  </p:childTnLst>
                                </p:cTn>
                              </p:par>
                            </p:childTnLst>
                          </p:cTn>
                        </p:par>
                        <p:par>
                          <p:cTn id="116" fill="hold">
                            <p:stCondLst>
                              <p:cond delay="4862"/>
                            </p:stCondLst>
                            <p:childTnLst>
                              <p:par>
                                <p:cTn id="117" presetID="1" presetClass="entr" presetSubtype="0" fill="hold" grpId="0" nodeType="afterEffect">
                                  <p:stCondLst>
                                    <p:cond delay="0"/>
                                  </p:stCondLst>
                                  <p:iterate type="lt">
                                    <p:tmAbs val="300"/>
                                  </p:iterate>
                                  <p:childTnLst>
                                    <p:set>
                                      <p:cBhvr>
                                        <p:cTn id="118" dur="1" fill="hold">
                                          <p:stCondLst>
                                            <p:cond delay="0"/>
                                          </p:stCondLst>
                                        </p:cTn>
                                        <p:tgtEl>
                                          <p:spTgt spid="507"/>
                                        </p:tgtEl>
                                        <p:attrNameLst>
                                          <p:attrName>style.visibility</p:attrName>
                                        </p:attrNameLst>
                                      </p:cBhvr>
                                      <p:to>
                                        <p:strVal val="visible"/>
                                      </p:to>
                                    </p:set>
                                  </p:childTnLst>
                                </p:cTn>
                              </p:par>
                            </p:childTnLst>
                          </p:cTn>
                        </p:par>
                        <p:par>
                          <p:cTn id="119" fill="hold">
                            <p:stCondLst>
                              <p:cond delay="4862"/>
                            </p:stCondLst>
                            <p:childTnLst>
                              <p:par>
                                <p:cTn id="120" presetID="1" presetClass="entr" presetSubtype="0" fill="hold" grpId="0" nodeType="afterEffect">
                                  <p:stCondLst>
                                    <p:cond delay="0"/>
                                  </p:stCondLst>
                                  <p:iterate type="lt">
                                    <p:tmAbs val="300"/>
                                  </p:iterate>
                                  <p:childTnLst>
                                    <p:set>
                                      <p:cBhvr>
                                        <p:cTn id="121" dur="1" fill="hold">
                                          <p:stCondLst>
                                            <p:cond delay="0"/>
                                          </p:stCondLst>
                                        </p:cTn>
                                        <p:tgtEl>
                                          <p:spTgt spid="508"/>
                                        </p:tgtEl>
                                        <p:attrNameLst>
                                          <p:attrName>style.visibility</p:attrName>
                                        </p:attrNameLst>
                                      </p:cBhvr>
                                      <p:to>
                                        <p:strVal val="visible"/>
                                      </p:to>
                                    </p:set>
                                  </p:childTnLst>
                                </p:cTn>
                              </p:par>
                            </p:childTnLst>
                          </p:cTn>
                        </p:par>
                        <p:par>
                          <p:cTn id="122" fill="hold">
                            <p:stCondLst>
                              <p:cond delay="4862"/>
                            </p:stCondLst>
                            <p:childTnLst>
                              <p:par>
                                <p:cTn id="123" presetID="1" presetClass="entr" presetSubtype="0" fill="hold" grpId="0" nodeType="afterEffect">
                                  <p:stCondLst>
                                    <p:cond delay="0"/>
                                  </p:stCondLst>
                                  <p:iterate type="lt">
                                    <p:tmAbs val="300"/>
                                  </p:iterate>
                                  <p:childTnLst>
                                    <p:set>
                                      <p:cBhvr>
                                        <p:cTn id="124" dur="1" fill="hold">
                                          <p:stCondLst>
                                            <p:cond delay="0"/>
                                          </p:stCondLst>
                                        </p:cTn>
                                        <p:tgtEl>
                                          <p:spTgt spid="509"/>
                                        </p:tgtEl>
                                        <p:attrNameLst>
                                          <p:attrName>style.visibility</p:attrName>
                                        </p:attrNameLst>
                                      </p:cBhvr>
                                      <p:to>
                                        <p:strVal val="visible"/>
                                      </p:to>
                                    </p:set>
                                  </p:childTnLst>
                                </p:cTn>
                              </p:par>
                            </p:childTnLst>
                          </p:cTn>
                        </p:par>
                        <p:par>
                          <p:cTn id="125" fill="hold">
                            <p:stCondLst>
                              <p:cond delay="4862"/>
                            </p:stCondLst>
                            <p:childTnLst>
                              <p:par>
                                <p:cTn id="126" presetID="1" presetClass="entr" presetSubtype="0" fill="hold" grpId="0" nodeType="afterEffect">
                                  <p:stCondLst>
                                    <p:cond delay="0"/>
                                  </p:stCondLst>
                                  <p:iterate type="lt">
                                    <p:tmAbs val="300"/>
                                  </p:iterate>
                                  <p:childTnLst>
                                    <p:set>
                                      <p:cBhvr>
                                        <p:cTn id="127" dur="1" fill="hold">
                                          <p:stCondLst>
                                            <p:cond delay="0"/>
                                          </p:stCondLst>
                                        </p:cTn>
                                        <p:tgtEl>
                                          <p:spTgt spid="510"/>
                                        </p:tgtEl>
                                        <p:attrNameLst>
                                          <p:attrName>style.visibility</p:attrName>
                                        </p:attrNameLst>
                                      </p:cBhvr>
                                      <p:to>
                                        <p:strVal val="visible"/>
                                      </p:to>
                                    </p:set>
                                  </p:childTnLst>
                                </p:cTn>
                              </p:par>
                            </p:childTnLst>
                          </p:cTn>
                        </p:par>
                        <p:par>
                          <p:cTn id="128" fill="hold">
                            <p:stCondLst>
                              <p:cond delay="4862"/>
                            </p:stCondLst>
                            <p:childTnLst>
                              <p:par>
                                <p:cTn id="129" presetID="1" presetClass="entr" presetSubtype="0" fill="hold" grpId="0" nodeType="afterEffect">
                                  <p:stCondLst>
                                    <p:cond delay="0"/>
                                  </p:stCondLst>
                                  <p:iterate type="lt">
                                    <p:tmAbs val="300"/>
                                  </p:iterate>
                                  <p:childTnLst>
                                    <p:set>
                                      <p:cBhvr>
                                        <p:cTn id="130" dur="1" fill="hold">
                                          <p:stCondLst>
                                            <p:cond delay="0"/>
                                          </p:stCondLst>
                                        </p:cTn>
                                        <p:tgtEl>
                                          <p:spTgt spid="511"/>
                                        </p:tgtEl>
                                        <p:attrNameLst>
                                          <p:attrName>style.visibility</p:attrName>
                                        </p:attrNameLst>
                                      </p:cBhvr>
                                      <p:to>
                                        <p:strVal val="visible"/>
                                      </p:to>
                                    </p:set>
                                  </p:childTnLst>
                                </p:cTn>
                              </p:par>
                            </p:childTnLst>
                          </p:cTn>
                        </p:par>
                        <p:par>
                          <p:cTn id="131" fill="hold">
                            <p:stCondLst>
                              <p:cond delay="4862"/>
                            </p:stCondLst>
                            <p:childTnLst>
                              <p:par>
                                <p:cTn id="132" presetID="1" presetClass="entr" presetSubtype="0" fill="hold" grpId="0" nodeType="afterEffect">
                                  <p:stCondLst>
                                    <p:cond delay="0"/>
                                  </p:stCondLst>
                                  <p:iterate type="lt">
                                    <p:tmAbs val="300"/>
                                  </p:iterate>
                                  <p:childTnLst>
                                    <p:set>
                                      <p:cBhvr>
                                        <p:cTn id="133" dur="1" fill="hold">
                                          <p:stCondLst>
                                            <p:cond delay="0"/>
                                          </p:stCondLst>
                                        </p:cTn>
                                        <p:tgtEl>
                                          <p:spTgt spid="512"/>
                                        </p:tgtEl>
                                        <p:attrNameLst>
                                          <p:attrName>style.visibility</p:attrName>
                                        </p:attrNameLst>
                                      </p:cBhvr>
                                      <p:to>
                                        <p:strVal val="visible"/>
                                      </p:to>
                                    </p:set>
                                  </p:childTnLst>
                                </p:cTn>
                              </p:par>
                            </p:childTnLst>
                          </p:cTn>
                        </p:par>
                        <p:par>
                          <p:cTn id="134" fill="hold">
                            <p:stCondLst>
                              <p:cond delay="4862"/>
                            </p:stCondLst>
                            <p:childTnLst>
                              <p:par>
                                <p:cTn id="135" presetID="1" presetClass="entr" presetSubtype="0" fill="hold" grpId="0" nodeType="afterEffect">
                                  <p:stCondLst>
                                    <p:cond delay="0"/>
                                  </p:stCondLst>
                                  <p:iterate type="lt">
                                    <p:tmAbs val="300"/>
                                  </p:iterate>
                                  <p:childTnLst>
                                    <p:set>
                                      <p:cBhvr>
                                        <p:cTn id="136" dur="1" fill="hold">
                                          <p:stCondLst>
                                            <p:cond delay="0"/>
                                          </p:stCondLst>
                                        </p:cTn>
                                        <p:tgtEl>
                                          <p:spTgt spid="513"/>
                                        </p:tgtEl>
                                        <p:attrNameLst>
                                          <p:attrName>style.visibility</p:attrName>
                                        </p:attrNameLst>
                                      </p:cBhvr>
                                      <p:to>
                                        <p:strVal val="visible"/>
                                      </p:to>
                                    </p:set>
                                  </p:childTnLst>
                                </p:cTn>
                              </p:par>
                            </p:childTnLst>
                          </p:cTn>
                        </p:par>
                        <p:par>
                          <p:cTn id="137" fill="hold">
                            <p:stCondLst>
                              <p:cond delay="4862"/>
                            </p:stCondLst>
                            <p:childTnLst>
                              <p:par>
                                <p:cTn id="138" presetID="1" presetClass="entr" presetSubtype="0" fill="hold" grpId="0" nodeType="afterEffect">
                                  <p:stCondLst>
                                    <p:cond delay="0"/>
                                  </p:stCondLst>
                                  <p:iterate type="lt">
                                    <p:tmAbs val="300"/>
                                  </p:iterate>
                                  <p:childTnLst>
                                    <p:set>
                                      <p:cBhvr>
                                        <p:cTn id="139" dur="1" fill="hold">
                                          <p:stCondLst>
                                            <p:cond delay="0"/>
                                          </p:stCondLst>
                                        </p:cTn>
                                        <p:tgtEl>
                                          <p:spTgt spid="514"/>
                                        </p:tgtEl>
                                        <p:attrNameLst>
                                          <p:attrName>style.visibility</p:attrName>
                                        </p:attrNameLst>
                                      </p:cBhvr>
                                      <p:to>
                                        <p:strVal val="visible"/>
                                      </p:to>
                                    </p:set>
                                  </p:childTnLst>
                                </p:cTn>
                              </p:par>
                            </p:childTnLst>
                          </p:cTn>
                        </p:par>
                        <p:par>
                          <p:cTn id="140" fill="hold">
                            <p:stCondLst>
                              <p:cond delay="4862"/>
                            </p:stCondLst>
                            <p:childTnLst>
                              <p:par>
                                <p:cTn id="141" presetID="1" presetClass="entr" presetSubtype="0" fill="hold" grpId="0" nodeType="afterEffect">
                                  <p:stCondLst>
                                    <p:cond delay="0"/>
                                  </p:stCondLst>
                                  <p:iterate type="lt">
                                    <p:tmAbs val="300"/>
                                  </p:iterate>
                                  <p:childTnLst>
                                    <p:set>
                                      <p:cBhvr>
                                        <p:cTn id="142" dur="1" fill="hold">
                                          <p:stCondLst>
                                            <p:cond delay="0"/>
                                          </p:stCondLst>
                                        </p:cTn>
                                        <p:tgtEl>
                                          <p:spTgt spid="515"/>
                                        </p:tgtEl>
                                        <p:attrNameLst>
                                          <p:attrName>style.visibility</p:attrName>
                                        </p:attrNameLst>
                                      </p:cBhvr>
                                      <p:to>
                                        <p:strVal val="visible"/>
                                      </p:to>
                                    </p:set>
                                  </p:childTnLst>
                                </p:cTn>
                              </p:par>
                            </p:childTnLst>
                          </p:cTn>
                        </p:par>
                        <p:par>
                          <p:cTn id="143" fill="hold">
                            <p:stCondLst>
                              <p:cond delay="5163"/>
                            </p:stCondLst>
                            <p:childTnLst>
                              <p:par>
                                <p:cTn id="144" presetID="1" presetClass="entr" presetSubtype="0" fill="hold" grpId="0" nodeType="afterEffect">
                                  <p:stCondLst>
                                    <p:cond delay="0"/>
                                  </p:stCondLst>
                                  <p:iterate type="lt">
                                    <p:tmAbs val="300"/>
                                  </p:iterate>
                                  <p:childTnLst>
                                    <p:set>
                                      <p:cBhvr>
                                        <p:cTn id="145" dur="1" fill="hold">
                                          <p:stCondLst>
                                            <p:cond delay="0"/>
                                          </p:stCondLst>
                                        </p:cTn>
                                        <p:tgtEl>
                                          <p:spTgt spid="516"/>
                                        </p:tgtEl>
                                        <p:attrNameLst>
                                          <p:attrName>style.visibility</p:attrName>
                                        </p:attrNameLst>
                                      </p:cBhvr>
                                      <p:to>
                                        <p:strVal val="visible"/>
                                      </p:to>
                                    </p:set>
                                  </p:childTnLst>
                                </p:cTn>
                              </p:par>
                            </p:childTnLst>
                          </p:cTn>
                        </p:par>
                        <p:par>
                          <p:cTn id="146" fill="hold">
                            <p:stCondLst>
                              <p:cond delay="5163"/>
                            </p:stCondLst>
                            <p:childTnLst>
                              <p:par>
                                <p:cTn id="147" presetID="1" presetClass="entr" presetSubtype="0" fill="hold" grpId="0" nodeType="afterEffect">
                                  <p:stCondLst>
                                    <p:cond delay="0"/>
                                  </p:stCondLst>
                                  <p:iterate type="lt">
                                    <p:tmAbs val="300"/>
                                  </p:iterate>
                                  <p:childTnLst>
                                    <p:set>
                                      <p:cBhvr>
                                        <p:cTn id="148" dur="1" fill="hold">
                                          <p:stCondLst>
                                            <p:cond delay="0"/>
                                          </p:stCondLst>
                                        </p:cTn>
                                        <p:tgtEl>
                                          <p:spTgt spid="517"/>
                                        </p:tgtEl>
                                        <p:attrNameLst>
                                          <p:attrName>style.visibility</p:attrName>
                                        </p:attrNameLst>
                                      </p:cBhvr>
                                      <p:to>
                                        <p:strVal val="visible"/>
                                      </p:to>
                                    </p:set>
                                  </p:childTnLst>
                                </p:cTn>
                              </p:par>
                            </p:childTnLst>
                          </p:cTn>
                        </p:par>
                        <p:par>
                          <p:cTn id="149" fill="hold">
                            <p:stCondLst>
                              <p:cond delay="5464"/>
                            </p:stCondLst>
                            <p:childTnLst>
                              <p:par>
                                <p:cTn id="150" presetID="1" presetClass="entr" presetSubtype="0" fill="hold" grpId="0" nodeType="afterEffect">
                                  <p:stCondLst>
                                    <p:cond delay="0"/>
                                  </p:stCondLst>
                                  <p:iterate type="lt">
                                    <p:tmAbs val="300"/>
                                  </p:iterate>
                                  <p:childTnLst>
                                    <p:set>
                                      <p:cBhvr>
                                        <p:cTn id="151" dur="1" fill="hold">
                                          <p:stCondLst>
                                            <p:cond delay="0"/>
                                          </p:stCondLst>
                                        </p:cTn>
                                        <p:tgtEl>
                                          <p:spTgt spid="518"/>
                                        </p:tgtEl>
                                        <p:attrNameLst>
                                          <p:attrName>style.visibility</p:attrName>
                                        </p:attrNameLst>
                                      </p:cBhvr>
                                      <p:to>
                                        <p:strVal val="visible"/>
                                      </p:to>
                                    </p:set>
                                  </p:childTnLst>
                                </p:cTn>
                              </p:par>
                            </p:childTnLst>
                          </p:cTn>
                        </p:par>
                        <p:par>
                          <p:cTn id="152" fill="hold">
                            <p:stCondLst>
                              <p:cond delay="5464"/>
                            </p:stCondLst>
                            <p:childTnLst>
                              <p:par>
                                <p:cTn id="153" presetID="1" presetClass="entr" presetSubtype="0" fill="hold" grpId="0" nodeType="afterEffect">
                                  <p:stCondLst>
                                    <p:cond delay="0"/>
                                  </p:stCondLst>
                                  <p:iterate type="lt">
                                    <p:tmAbs val="300"/>
                                  </p:iterate>
                                  <p:childTnLst>
                                    <p:set>
                                      <p:cBhvr>
                                        <p:cTn id="154" dur="1" fill="hold">
                                          <p:stCondLst>
                                            <p:cond delay="0"/>
                                          </p:stCondLst>
                                        </p:cTn>
                                        <p:tgtEl>
                                          <p:spTgt spid="519"/>
                                        </p:tgtEl>
                                        <p:attrNameLst>
                                          <p:attrName>style.visibility</p:attrName>
                                        </p:attrNameLst>
                                      </p:cBhvr>
                                      <p:to>
                                        <p:strVal val="visible"/>
                                      </p:to>
                                    </p:set>
                                  </p:childTnLst>
                                </p:cTn>
                              </p:par>
                            </p:childTnLst>
                          </p:cTn>
                        </p:par>
                        <p:par>
                          <p:cTn id="155" fill="hold">
                            <p:stCondLst>
                              <p:cond delay="5464"/>
                            </p:stCondLst>
                            <p:childTnLst>
                              <p:par>
                                <p:cTn id="156" presetID="1" presetClass="entr" presetSubtype="0" fill="hold" grpId="0" nodeType="afterEffect">
                                  <p:stCondLst>
                                    <p:cond delay="0"/>
                                  </p:stCondLst>
                                  <p:iterate type="lt">
                                    <p:tmAbs val="300"/>
                                  </p:iterate>
                                  <p:childTnLst>
                                    <p:set>
                                      <p:cBhvr>
                                        <p:cTn id="157" dur="1" fill="hold">
                                          <p:stCondLst>
                                            <p:cond delay="0"/>
                                          </p:stCondLst>
                                        </p:cTn>
                                        <p:tgtEl>
                                          <p:spTgt spid="520"/>
                                        </p:tgtEl>
                                        <p:attrNameLst>
                                          <p:attrName>style.visibility</p:attrName>
                                        </p:attrNameLst>
                                      </p:cBhvr>
                                      <p:to>
                                        <p:strVal val="visible"/>
                                      </p:to>
                                    </p:set>
                                  </p:childTnLst>
                                </p:cTn>
                              </p:par>
                            </p:childTnLst>
                          </p:cTn>
                        </p:par>
                        <p:par>
                          <p:cTn id="158" fill="hold">
                            <p:stCondLst>
                              <p:cond delay="5765"/>
                            </p:stCondLst>
                            <p:childTnLst>
                              <p:par>
                                <p:cTn id="159" presetID="1" presetClass="entr" presetSubtype="0" fill="hold" grpId="0" nodeType="afterEffect">
                                  <p:stCondLst>
                                    <p:cond delay="0"/>
                                  </p:stCondLst>
                                  <p:iterate type="lt">
                                    <p:tmAbs val="300"/>
                                  </p:iterate>
                                  <p:childTnLst>
                                    <p:set>
                                      <p:cBhvr>
                                        <p:cTn id="160" dur="1" fill="hold">
                                          <p:stCondLst>
                                            <p:cond delay="0"/>
                                          </p:stCondLst>
                                        </p:cTn>
                                        <p:tgtEl>
                                          <p:spTgt spid="521"/>
                                        </p:tgtEl>
                                        <p:attrNameLst>
                                          <p:attrName>style.visibility</p:attrName>
                                        </p:attrNameLst>
                                      </p:cBhvr>
                                      <p:to>
                                        <p:strVal val="visible"/>
                                      </p:to>
                                    </p:set>
                                  </p:childTnLst>
                                </p:cTn>
                              </p:par>
                            </p:childTnLst>
                          </p:cTn>
                        </p:par>
                        <p:par>
                          <p:cTn id="161" fill="hold">
                            <p:stCondLst>
                              <p:cond delay="5765"/>
                            </p:stCondLst>
                            <p:childTnLst>
                              <p:par>
                                <p:cTn id="162" presetID="1" presetClass="entr" presetSubtype="0" fill="hold" grpId="0" nodeType="afterEffect">
                                  <p:stCondLst>
                                    <p:cond delay="0"/>
                                  </p:stCondLst>
                                  <p:iterate type="lt">
                                    <p:tmAbs val="300"/>
                                  </p:iterate>
                                  <p:childTnLst>
                                    <p:set>
                                      <p:cBhvr>
                                        <p:cTn id="163" dur="1" fill="hold">
                                          <p:stCondLst>
                                            <p:cond delay="0"/>
                                          </p:stCondLst>
                                        </p:cTn>
                                        <p:tgtEl>
                                          <p:spTgt spid="522"/>
                                        </p:tgtEl>
                                        <p:attrNameLst>
                                          <p:attrName>style.visibility</p:attrName>
                                        </p:attrNameLst>
                                      </p:cBhvr>
                                      <p:to>
                                        <p:strVal val="visible"/>
                                      </p:to>
                                    </p:set>
                                  </p:childTnLst>
                                </p:cTn>
                              </p:par>
                            </p:childTnLst>
                          </p:cTn>
                        </p:par>
                        <p:par>
                          <p:cTn id="164" fill="hold">
                            <p:stCondLst>
                              <p:cond delay="6066"/>
                            </p:stCondLst>
                            <p:childTnLst>
                              <p:par>
                                <p:cTn id="165" presetID="1" presetClass="entr" presetSubtype="0" fill="hold" grpId="0" nodeType="afterEffect">
                                  <p:stCondLst>
                                    <p:cond delay="0"/>
                                  </p:stCondLst>
                                  <p:iterate type="lt">
                                    <p:tmAbs val="300"/>
                                  </p:iterate>
                                  <p:childTnLst>
                                    <p:set>
                                      <p:cBhvr>
                                        <p:cTn id="166" dur="1" fill="hold">
                                          <p:stCondLst>
                                            <p:cond delay="0"/>
                                          </p:stCondLst>
                                        </p:cTn>
                                        <p:tgtEl>
                                          <p:spTgt spid="523"/>
                                        </p:tgtEl>
                                        <p:attrNameLst>
                                          <p:attrName>style.visibility</p:attrName>
                                        </p:attrNameLst>
                                      </p:cBhvr>
                                      <p:to>
                                        <p:strVal val="visible"/>
                                      </p:to>
                                    </p:set>
                                  </p:childTnLst>
                                </p:cTn>
                              </p:par>
                            </p:childTnLst>
                          </p:cTn>
                        </p:par>
                        <p:par>
                          <p:cTn id="167" fill="hold">
                            <p:stCondLst>
                              <p:cond delay="6066"/>
                            </p:stCondLst>
                            <p:childTnLst>
                              <p:par>
                                <p:cTn id="168" presetID="1" presetClass="entr" presetSubtype="0" fill="hold" grpId="0" nodeType="afterEffect">
                                  <p:stCondLst>
                                    <p:cond delay="0"/>
                                  </p:stCondLst>
                                  <p:iterate type="lt">
                                    <p:tmAbs val="300"/>
                                  </p:iterate>
                                  <p:childTnLst>
                                    <p:set>
                                      <p:cBhvr>
                                        <p:cTn id="169" dur="1" fill="hold">
                                          <p:stCondLst>
                                            <p:cond delay="0"/>
                                          </p:stCondLst>
                                        </p:cTn>
                                        <p:tgtEl>
                                          <p:spTgt spid="524"/>
                                        </p:tgtEl>
                                        <p:attrNameLst>
                                          <p:attrName>style.visibility</p:attrName>
                                        </p:attrNameLst>
                                      </p:cBhvr>
                                      <p:to>
                                        <p:strVal val="visible"/>
                                      </p:to>
                                    </p:set>
                                  </p:childTnLst>
                                </p:cTn>
                              </p:par>
                            </p:childTnLst>
                          </p:cTn>
                        </p:par>
                        <p:par>
                          <p:cTn id="170" fill="hold">
                            <p:stCondLst>
                              <p:cond delay="6367"/>
                            </p:stCondLst>
                            <p:childTnLst>
                              <p:par>
                                <p:cTn id="171" presetID="1" presetClass="entr" presetSubtype="0" fill="hold" grpId="0" nodeType="afterEffect">
                                  <p:stCondLst>
                                    <p:cond delay="0"/>
                                  </p:stCondLst>
                                  <p:iterate type="lt">
                                    <p:tmAbs val="300"/>
                                  </p:iterate>
                                  <p:childTnLst>
                                    <p:set>
                                      <p:cBhvr>
                                        <p:cTn id="172" dur="1" fill="hold">
                                          <p:stCondLst>
                                            <p:cond delay="0"/>
                                          </p:stCondLst>
                                        </p:cTn>
                                        <p:tgtEl>
                                          <p:spTgt spid="525"/>
                                        </p:tgtEl>
                                        <p:attrNameLst>
                                          <p:attrName>style.visibility</p:attrName>
                                        </p:attrNameLst>
                                      </p:cBhvr>
                                      <p:to>
                                        <p:strVal val="visible"/>
                                      </p:to>
                                    </p:set>
                                  </p:childTnLst>
                                </p:cTn>
                              </p:par>
                            </p:childTnLst>
                          </p:cTn>
                        </p:par>
                        <p:par>
                          <p:cTn id="173" fill="hold">
                            <p:stCondLst>
                              <p:cond delay="6367"/>
                            </p:stCondLst>
                            <p:childTnLst>
                              <p:par>
                                <p:cTn id="174" presetID="1" presetClass="entr" presetSubtype="0" fill="hold" grpId="0" nodeType="afterEffect">
                                  <p:stCondLst>
                                    <p:cond delay="0"/>
                                  </p:stCondLst>
                                  <p:iterate type="lt">
                                    <p:tmAbs val="300"/>
                                  </p:iterate>
                                  <p:childTnLst>
                                    <p:set>
                                      <p:cBhvr>
                                        <p:cTn id="175" dur="1" fill="hold">
                                          <p:stCondLst>
                                            <p:cond delay="0"/>
                                          </p:stCondLst>
                                        </p:cTn>
                                        <p:tgtEl>
                                          <p:spTgt spid="526"/>
                                        </p:tgtEl>
                                        <p:attrNameLst>
                                          <p:attrName>style.visibility</p:attrName>
                                        </p:attrNameLst>
                                      </p:cBhvr>
                                      <p:to>
                                        <p:strVal val="visible"/>
                                      </p:to>
                                    </p:set>
                                  </p:childTnLst>
                                </p:cTn>
                              </p:par>
                            </p:childTnLst>
                          </p:cTn>
                        </p:par>
                        <p:par>
                          <p:cTn id="176" fill="hold">
                            <p:stCondLst>
                              <p:cond delay="6367"/>
                            </p:stCondLst>
                            <p:childTnLst>
                              <p:par>
                                <p:cTn id="177" presetID="1" presetClass="entr" presetSubtype="0" fill="hold" grpId="0" nodeType="afterEffect">
                                  <p:stCondLst>
                                    <p:cond delay="0"/>
                                  </p:stCondLst>
                                  <p:iterate type="lt">
                                    <p:tmAbs val="300"/>
                                  </p:iterate>
                                  <p:childTnLst>
                                    <p:set>
                                      <p:cBhvr>
                                        <p:cTn id="178" dur="1" fill="hold">
                                          <p:stCondLst>
                                            <p:cond delay="0"/>
                                          </p:stCondLst>
                                        </p:cTn>
                                        <p:tgtEl>
                                          <p:spTgt spid="527"/>
                                        </p:tgtEl>
                                        <p:attrNameLst>
                                          <p:attrName>style.visibility</p:attrName>
                                        </p:attrNameLst>
                                      </p:cBhvr>
                                      <p:to>
                                        <p:strVal val="visible"/>
                                      </p:to>
                                    </p:set>
                                  </p:childTnLst>
                                </p:cTn>
                              </p:par>
                            </p:childTnLst>
                          </p:cTn>
                        </p:par>
                        <p:par>
                          <p:cTn id="179" fill="hold">
                            <p:stCondLst>
                              <p:cond delay="6367"/>
                            </p:stCondLst>
                            <p:childTnLst>
                              <p:par>
                                <p:cTn id="180" presetID="1" presetClass="entr" presetSubtype="0" fill="hold" grpId="0" nodeType="afterEffect">
                                  <p:stCondLst>
                                    <p:cond delay="0"/>
                                  </p:stCondLst>
                                  <p:iterate type="lt">
                                    <p:tmAbs val="300"/>
                                  </p:iterate>
                                  <p:childTnLst>
                                    <p:set>
                                      <p:cBhvr>
                                        <p:cTn id="181" dur="1" fill="hold">
                                          <p:stCondLst>
                                            <p:cond delay="0"/>
                                          </p:stCondLst>
                                        </p:cTn>
                                        <p:tgtEl>
                                          <p:spTgt spid="528"/>
                                        </p:tgtEl>
                                        <p:attrNameLst>
                                          <p:attrName>style.visibility</p:attrName>
                                        </p:attrNameLst>
                                      </p:cBhvr>
                                      <p:to>
                                        <p:strVal val="visible"/>
                                      </p:to>
                                    </p:set>
                                  </p:childTnLst>
                                </p:cTn>
                              </p:par>
                            </p:childTnLst>
                          </p:cTn>
                        </p:par>
                        <p:par>
                          <p:cTn id="182" fill="hold">
                            <p:stCondLst>
                              <p:cond delay="6367"/>
                            </p:stCondLst>
                            <p:childTnLst>
                              <p:par>
                                <p:cTn id="183" presetID="1" presetClass="entr" presetSubtype="0" fill="hold" nodeType="afterEffect">
                                  <p:stCondLst>
                                    <p:cond delay="0"/>
                                  </p:stCondLst>
                                  <p:iterate type="lt">
                                    <p:tmAbs val="300"/>
                                  </p:iterate>
                                  <p:childTnLst>
                                    <p:set>
                                      <p:cBhvr>
                                        <p:cTn id="184"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61" grpId="0"/>
      <p:bldP spid="462" grpId="0"/>
      <p:bldP spid="463" grpId="0"/>
      <p:bldP spid="464" grpId="0"/>
      <p:bldP spid="465" grpId="0"/>
      <p:bldP spid="466" grpId="0"/>
      <p:bldP spid="470" grpId="0"/>
      <p:bldP spid="471" grpId="0"/>
      <p:bldP spid="473" grpId="0"/>
      <p:bldP spid="474" grpId="0"/>
      <p:bldP spid="476" grpId="0"/>
      <p:bldP spid="478" grpId="0"/>
      <p:bldP spid="482" grpId="0"/>
      <p:bldP spid="483" grpId="0"/>
      <p:bldP spid="484" grpId="0"/>
      <p:bldP spid="485" grpId="0"/>
      <p:bldP spid="486" grpId="0"/>
      <p:bldP spid="487" grpId="0"/>
      <p:bldP spid="488" grpId="0"/>
      <p:bldP spid="489" grpId="0"/>
      <p:bldP spid="490" grpId="0"/>
      <p:bldP spid="491" grpId="0"/>
      <p:bldP spid="492" grpId="0"/>
      <p:bldP spid="493" grpId="0"/>
      <p:bldP spid="494" grpId="0"/>
      <p:bldP spid="495" grpId="0"/>
      <p:bldP spid="496" grpId="0"/>
      <p:bldP spid="497" grpId="0"/>
      <p:bldP spid="501" grpId="0"/>
      <p:bldP spid="502" grpId="0"/>
      <p:bldP spid="503" grpId="0"/>
      <p:bldP spid="504" grpId="0"/>
      <p:bldP spid="505" grpId="0"/>
      <p:bldP spid="506" grpId="0"/>
      <p:bldP spid="507" grpId="0"/>
      <p:bldP spid="508" grpId="0"/>
      <p:bldP spid="509" grpId="0"/>
      <p:bldP spid="510" grpId="0"/>
      <p:bldP spid="511" grpId="0"/>
      <p:bldP spid="512" grpId="0"/>
      <p:bldP spid="513" grpId="0"/>
      <p:bldP spid="514" grpId="0"/>
      <p:bldP spid="515" grpId="0"/>
      <p:bldP spid="516" grpId="0"/>
      <p:bldP spid="517" grpId="0"/>
      <p:bldP spid="518" grpId="0"/>
      <p:bldP spid="519" grpId="0"/>
      <p:bldP spid="520" grpId="0"/>
      <p:bldP spid="521" grpId="0"/>
      <p:bldP spid="522" grpId="0"/>
      <p:bldP spid="523" grpId="0"/>
      <p:bldP spid="524" grpId="0"/>
      <p:bldP spid="525" grpId="0"/>
      <p:bldP spid="526" grpId="0"/>
      <p:bldP spid="527" grpId="0"/>
      <p:bldP spid="528" grpId="0"/>
    </p:bldLst>
  </p:timing>
</p:sld>
</file>

<file path=ppt/slides/slide22.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68" name="Group 367">
            <a:extLst>
              <a:ext uri="{FF2B5EF4-FFF2-40B4-BE49-F238E27FC236}">
                <a16:creationId xmlns:a16="http://schemas.microsoft.com/office/drawing/2014/main" id="{0A2D6581-6405-4C15-BCDB-B21E0F44834E}"/>
              </a:ext>
            </a:extLst>
          </p:cNvPr>
          <p:cNvGrpSpPr>
            <a:grpSpLocks noChangeAspect="1"/>
          </p:cNvGrpSpPr>
          <p:nvPr/>
        </p:nvGrpSpPr>
        <p:grpSpPr>
          <a:xfrm>
            <a:off x="265231" y="2010170"/>
            <a:ext cx="2192364" cy="4552400"/>
            <a:chOff x="448214" y="1733996"/>
            <a:chExt cx="2192364" cy="4552400"/>
          </a:xfrm>
        </p:grpSpPr>
        <p:grpSp>
          <p:nvGrpSpPr>
            <p:cNvPr id="369" name="Group 368">
              <a:extLst>
                <a:ext uri="{FF2B5EF4-FFF2-40B4-BE49-F238E27FC236}">
                  <a16:creationId xmlns:a16="http://schemas.microsoft.com/office/drawing/2014/main" id="{72B9FD3C-17A2-46CE-869B-A6D0EFF7613F}"/>
                </a:ext>
              </a:extLst>
            </p:cNvPr>
            <p:cNvGrpSpPr/>
            <p:nvPr/>
          </p:nvGrpSpPr>
          <p:grpSpPr>
            <a:xfrm>
              <a:off x="1461337" y="5883075"/>
              <a:ext cx="330708" cy="403321"/>
              <a:chOff x="3312043" y="4084938"/>
              <a:chExt cx="189762" cy="211269"/>
            </a:xfrm>
          </p:grpSpPr>
          <p:sp>
            <p:nvSpPr>
              <p:cNvPr id="421" name="Chord 420">
                <a:extLst>
                  <a:ext uri="{FF2B5EF4-FFF2-40B4-BE49-F238E27FC236}">
                    <a16:creationId xmlns:a16="http://schemas.microsoft.com/office/drawing/2014/main" id="{731FEBA6-BC5E-4E4A-BB34-4E4D037FFE2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22" name="Chord 421">
                <a:extLst>
                  <a:ext uri="{FF2B5EF4-FFF2-40B4-BE49-F238E27FC236}">
                    <a16:creationId xmlns:a16="http://schemas.microsoft.com/office/drawing/2014/main" id="{5549E59D-4039-4F14-916C-AC7F63C3A28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0" name="Flowchart: Manual Operation 26">
              <a:extLst>
                <a:ext uri="{FF2B5EF4-FFF2-40B4-BE49-F238E27FC236}">
                  <a16:creationId xmlns:a16="http://schemas.microsoft.com/office/drawing/2014/main" id="{0FF24A2A-7C16-43DE-9DA1-9F4E2687F0E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71" name="Group 370">
              <a:extLst>
                <a:ext uri="{FF2B5EF4-FFF2-40B4-BE49-F238E27FC236}">
                  <a16:creationId xmlns:a16="http://schemas.microsoft.com/office/drawing/2014/main" id="{A3104F4B-C183-4518-99BE-5C5A2123C805}"/>
                </a:ext>
              </a:extLst>
            </p:cNvPr>
            <p:cNvGrpSpPr/>
            <p:nvPr/>
          </p:nvGrpSpPr>
          <p:grpSpPr>
            <a:xfrm>
              <a:off x="928255" y="5852362"/>
              <a:ext cx="330708" cy="403321"/>
              <a:chOff x="3312043" y="4084938"/>
              <a:chExt cx="189762" cy="211269"/>
            </a:xfrm>
          </p:grpSpPr>
          <p:sp>
            <p:nvSpPr>
              <p:cNvPr id="416" name="Chord 415">
                <a:extLst>
                  <a:ext uri="{FF2B5EF4-FFF2-40B4-BE49-F238E27FC236}">
                    <a16:creationId xmlns:a16="http://schemas.microsoft.com/office/drawing/2014/main" id="{3FD35A98-7FAF-4E5A-8F2D-6F8606BD86E6}"/>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17" name="Chord 416">
                <a:extLst>
                  <a:ext uri="{FF2B5EF4-FFF2-40B4-BE49-F238E27FC236}">
                    <a16:creationId xmlns:a16="http://schemas.microsoft.com/office/drawing/2014/main" id="{5DA95A26-8EA7-49AB-9C6F-1CA2009E9B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3" name="Rectangle: Single Corner Snipped 29">
              <a:extLst>
                <a:ext uri="{FF2B5EF4-FFF2-40B4-BE49-F238E27FC236}">
                  <a16:creationId xmlns:a16="http://schemas.microsoft.com/office/drawing/2014/main" id="{28352185-2AFF-4C8E-AF85-DE646912AE89}"/>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4" name="Oval 373">
              <a:extLst>
                <a:ext uri="{FF2B5EF4-FFF2-40B4-BE49-F238E27FC236}">
                  <a16:creationId xmlns:a16="http://schemas.microsoft.com/office/drawing/2014/main" id="{31BC5930-756B-4198-913B-C17C0A86471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5" name="Oval 374">
              <a:extLst>
                <a:ext uri="{FF2B5EF4-FFF2-40B4-BE49-F238E27FC236}">
                  <a16:creationId xmlns:a16="http://schemas.microsoft.com/office/drawing/2014/main" id="{AD944F2C-B021-45FD-9447-C41638BD45FA}"/>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6" name="Flowchart: Off-page Connector 375">
              <a:extLst>
                <a:ext uri="{FF2B5EF4-FFF2-40B4-BE49-F238E27FC236}">
                  <a16:creationId xmlns:a16="http://schemas.microsoft.com/office/drawing/2014/main" id="{05DEBAD3-BABA-4D97-BFB9-AEC4333D87E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7" name="Oval 376">
              <a:extLst>
                <a:ext uri="{FF2B5EF4-FFF2-40B4-BE49-F238E27FC236}">
                  <a16:creationId xmlns:a16="http://schemas.microsoft.com/office/drawing/2014/main" id="{CB254930-AA16-4B85-98EB-E512432850B7}"/>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9" name="Flowchart: Terminator 378">
              <a:extLst>
                <a:ext uri="{FF2B5EF4-FFF2-40B4-BE49-F238E27FC236}">
                  <a16:creationId xmlns:a16="http://schemas.microsoft.com/office/drawing/2014/main" id="{1C978326-87B4-40AC-BD95-7CBD9569DF8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0" name="Flowchart: Terminator 379">
              <a:extLst>
                <a:ext uri="{FF2B5EF4-FFF2-40B4-BE49-F238E27FC236}">
                  <a16:creationId xmlns:a16="http://schemas.microsoft.com/office/drawing/2014/main" id="{48023586-BA9F-4F73-A276-6A317C267297}"/>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1" name="Flowchart: Delay 380">
              <a:extLst>
                <a:ext uri="{FF2B5EF4-FFF2-40B4-BE49-F238E27FC236}">
                  <a16:creationId xmlns:a16="http://schemas.microsoft.com/office/drawing/2014/main" id="{5FD7F23C-E7C7-473E-AED9-F4B88C200D93}"/>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Isosceles Triangle 381">
              <a:extLst>
                <a:ext uri="{FF2B5EF4-FFF2-40B4-BE49-F238E27FC236}">
                  <a16:creationId xmlns:a16="http://schemas.microsoft.com/office/drawing/2014/main" id="{DCA540A7-EBFB-4E68-8E0E-B60A9B2BD424}"/>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3" name="Oval 382">
              <a:extLst>
                <a:ext uri="{FF2B5EF4-FFF2-40B4-BE49-F238E27FC236}">
                  <a16:creationId xmlns:a16="http://schemas.microsoft.com/office/drawing/2014/main" id="{26C985CA-965D-44CF-BCC2-2F1984676CCC}"/>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4E3726CC-A59A-48C4-BA49-66A6A05E26C3}"/>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5" name="Oval 384">
              <a:extLst>
                <a:ext uri="{FF2B5EF4-FFF2-40B4-BE49-F238E27FC236}">
                  <a16:creationId xmlns:a16="http://schemas.microsoft.com/office/drawing/2014/main" id="{34BF9103-1CCD-4002-BA89-EA896415EE01}"/>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6" name="Oval 385">
              <a:extLst>
                <a:ext uri="{FF2B5EF4-FFF2-40B4-BE49-F238E27FC236}">
                  <a16:creationId xmlns:a16="http://schemas.microsoft.com/office/drawing/2014/main" id="{A43728D0-4DED-4CB6-9DAF-97DBA793671C}"/>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lowchart: Terminator 386">
              <a:extLst>
                <a:ext uri="{FF2B5EF4-FFF2-40B4-BE49-F238E27FC236}">
                  <a16:creationId xmlns:a16="http://schemas.microsoft.com/office/drawing/2014/main" id="{B756D5D7-1F6B-47B3-9611-AB6DF52C6761}"/>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8" name="Flowchart: Terminator 387">
              <a:extLst>
                <a:ext uri="{FF2B5EF4-FFF2-40B4-BE49-F238E27FC236}">
                  <a16:creationId xmlns:a16="http://schemas.microsoft.com/office/drawing/2014/main" id="{0DB67A2D-085C-4AC6-8AF5-295C5287A62E}"/>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9" name="Moon 388">
              <a:extLst>
                <a:ext uri="{FF2B5EF4-FFF2-40B4-BE49-F238E27FC236}">
                  <a16:creationId xmlns:a16="http://schemas.microsoft.com/office/drawing/2014/main" id="{3731D01C-6811-4D45-9A48-1F264748FB2A}"/>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0" name="Moon 389">
              <a:extLst>
                <a:ext uri="{FF2B5EF4-FFF2-40B4-BE49-F238E27FC236}">
                  <a16:creationId xmlns:a16="http://schemas.microsoft.com/office/drawing/2014/main" id="{F2EFDF84-89B8-40B8-AE99-E0A366ADB7EE}"/>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D4125EA0-B098-4155-B25A-782AB3D37399}"/>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Flowchart: Delay 391">
              <a:extLst>
                <a:ext uri="{FF2B5EF4-FFF2-40B4-BE49-F238E27FC236}">
                  <a16:creationId xmlns:a16="http://schemas.microsoft.com/office/drawing/2014/main" id="{D91F4B2C-D40A-46DC-8EFF-B11F5A2FF36D}"/>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3" name="Right Triangle 392">
              <a:extLst>
                <a:ext uri="{FF2B5EF4-FFF2-40B4-BE49-F238E27FC236}">
                  <a16:creationId xmlns:a16="http://schemas.microsoft.com/office/drawing/2014/main" id="{2E3B5C19-1D7E-42BD-9428-342076F8E4F1}"/>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4" name="Right Triangle 393">
              <a:extLst>
                <a:ext uri="{FF2B5EF4-FFF2-40B4-BE49-F238E27FC236}">
                  <a16:creationId xmlns:a16="http://schemas.microsoft.com/office/drawing/2014/main" id="{0CB2DBB7-70F9-423A-9F62-F39D7B06F831}"/>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5" name="Flowchart: Manual Operation 26">
              <a:extLst>
                <a:ext uri="{FF2B5EF4-FFF2-40B4-BE49-F238E27FC236}">
                  <a16:creationId xmlns:a16="http://schemas.microsoft.com/office/drawing/2014/main" id="{36AF7DC0-1D1B-491F-971A-A46516612AD9}"/>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6" name="Flowchart: Terminator 395">
              <a:extLst>
                <a:ext uri="{FF2B5EF4-FFF2-40B4-BE49-F238E27FC236}">
                  <a16:creationId xmlns:a16="http://schemas.microsoft.com/office/drawing/2014/main" id="{3E83B63E-7F0E-4567-821B-6C69CE48013F}"/>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8" name="Flowchart: Terminator 397">
              <a:extLst>
                <a:ext uri="{FF2B5EF4-FFF2-40B4-BE49-F238E27FC236}">
                  <a16:creationId xmlns:a16="http://schemas.microsoft.com/office/drawing/2014/main" id="{8ABC47A8-1DBD-477D-BAD6-F736F8348D65}"/>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9" name="Flowchart: Connector 398">
              <a:extLst>
                <a:ext uri="{FF2B5EF4-FFF2-40B4-BE49-F238E27FC236}">
                  <a16:creationId xmlns:a16="http://schemas.microsoft.com/office/drawing/2014/main" id="{70B6508D-85CD-4B75-A73F-2EF4E1693766}"/>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05" name="Flowchart: Connector 404">
              <a:extLst>
                <a:ext uri="{FF2B5EF4-FFF2-40B4-BE49-F238E27FC236}">
                  <a16:creationId xmlns:a16="http://schemas.microsoft.com/office/drawing/2014/main" id="{9E70ADD5-8529-4B48-AA88-E11AAF2A346A}"/>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406" name="Group 405">
              <a:extLst>
                <a:ext uri="{FF2B5EF4-FFF2-40B4-BE49-F238E27FC236}">
                  <a16:creationId xmlns:a16="http://schemas.microsoft.com/office/drawing/2014/main" id="{A41AB503-BF97-45B4-9771-9F70271830F9}"/>
                </a:ext>
              </a:extLst>
            </p:cNvPr>
            <p:cNvGrpSpPr/>
            <p:nvPr/>
          </p:nvGrpSpPr>
          <p:grpSpPr>
            <a:xfrm>
              <a:off x="1464136" y="3693004"/>
              <a:ext cx="325110" cy="522802"/>
              <a:chOff x="859632" y="2338402"/>
              <a:chExt cx="571500" cy="788345"/>
            </a:xfrm>
          </p:grpSpPr>
          <p:sp>
            <p:nvSpPr>
              <p:cNvPr id="414" name="Rectangle 413">
                <a:extLst>
                  <a:ext uri="{FF2B5EF4-FFF2-40B4-BE49-F238E27FC236}">
                    <a16:creationId xmlns:a16="http://schemas.microsoft.com/office/drawing/2014/main" id="{B6639B72-E733-4A2E-86C9-83E0FC9DB46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15" name="Picture 414">
                <a:extLst>
                  <a:ext uri="{FF2B5EF4-FFF2-40B4-BE49-F238E27FC236}">
                    <a16:creationId xmlns:a16="http://schemas.microsoft.com/office/drawing/2014/main" id="{CD2CED2F-9240-4A1E-B0BE-3E1BF4CD116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07" name="Freeform: Shape 406">
              <a:extLst>
                <a:ext uri="{FF2B5EF4-FFF2-40B4-BE49-F238E27FC236}">
                  <a16:creationId xmlns:a16="http://schemas.microsoft.com/office/drawing/2014/main" id="{7CCDD954-E93B-46CA-85B8-FF09B5837464}"/>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08" name="Group 407">
              <a:extLst>
                <a:ext uri="{FF2B5EF4-FFF2-40B4-BE49-F238E27FC236}">
                  <a16:creationId xmlns:a16="http://schemas.microsoft.com/office/drawing/2014/main" id="{69EEA187-EAE2-4F32-8735-C58F33B2A4C6}"/>
                </a:ext>
              </a:extLst>
            </p:cNvPr>
            <p:cNvGrpSpPr/>
            <p:nvPr/>
          </p:nvGrpSpPr>
          <p:grpSpPr>
            <a:xfrm rot="20979317">
              <a:off x="2207545" y="3835184"/>
              <a:ext cx="433033" cy="310471"/>
              <a:chOff x="2687747" y="3880759"/>
              <a:chExt cx="433033" cy="310471"/>
            </a:xfrm>
          </p:grpSpPr>
          <p:sp>
            <p:nvSpPr>
              <p:cNvPr id="411" name="Freeform: Shape 410">
                <a:extLst>
                  <a:ext uri="{FF2B5EF4-FFF2-40B4-BE49-F238E27FC236}">
                    <a16:creationId xmlns:a16="http://schemas.microsoft.com/office/drawing/2014/main" id="{7CA3D516-AB13-4F3C-8EAA-8EC268ACCB75}"/>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12" name="Freeform: Shape 411">
                <a:extLst>
                  <a:ext uri="{FF2B5EF4-FFF2-40B4-BE49-F238E27FC236}">
                    <a16:creationId xmlns:a16="http://schemas.microsoft.com/office/drawing/2014/main" id="{B72DAA94-B0A9-40D2-BE70-0C283BB8CDD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200" name="Freeform: Shape 199">
            <a:extLst>
              <a:ext uri="{FF2B5EF4-FFF2-40B4-BE49-F238E27FC236}">
                <a16:creationId xmlns:a16="http://schemas.microsoft.com/office/drawing/2014/main" id="{03BE2F5F-A529-47E3-9899-E78205AFDE67}"/>
              </a:ext>
            </a:extLst>
          </p:cNvPr>
          <p:cNvSpPr/>
          <p:nvPr/>
        </p:nvSpPr>
        <p:spPr>
          <a:xfrm rot="2000829" flipH="1">
            <a:off x="5773827" y="2944783"/>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01" name="Group 200">
            <a:extLst>
              <a:ext uri="{FF2B5EF4-FFF2-40B4-BE49-F238E27FC236}">
                <a16:creationId xmlns:a16="http://schemas.microsoft.com/office/drawing/2014/main" id="{24172241-23F3-4B3B-A4D5-B7DDAF2C6A88}"/>
              </a:ext>
            </a:extLst>
          </p:cNvPr>
          <p:cNvGrpSpPr/>
          <p:nvPr/>
        </p:nvGrpSpPr>
        <p:grpSpPr>
          <a:xfrm>
            <a:off x="6619783" y="1363954"/>
            <a:ext cx="1611419" cy="4507989"/>
            <a:chOff x="4128392" y="7332083"/>
            <a:chExt cx="1611419" cy="4507989"/>
          </a:xfrm>
        </p:grpSpPr>
        <p:grpSp>
          <p:nvGrpSpPr>
            <p:cNvPr id="202" name="Group 201">
              <a:extLst>
                <a:ext uri="{FF2B5EF4-FFF2-40B4-BE49-F238E27FC236}">
                  <a16:creationId xmlns:a16="http://schemas.microsoft.com/office/drawing/2014/main" id="{0B79D96A-5C56-4357-80E4-BACB8C975088}"/>
                </a:ext>
              </a:extLst>
            </p:cNvPr>
            <p:cNvGrpSpPr/>
            <p:nvPr/>
          </p:nvGrpSpPr>
          <p:grpSpPr>
            <a:xfrm>
              <a:off x="4130593" y="10330828"/>
              <a:ext cx="1606514" cy="1509244"/>
              <a:chOff x="-2376531" y="6832600"/>
              <a:chExt cx="1606514" cy="1509244"/>
            </a:xfrm>
          </p:grpSpPr>
          <p:pic>
            <p:nvPicPr>
              <p:cNvPr id="209" name="Picture 208">
                <a:extLst>
                  <a:ext uri="{FF2B5EF4-FFF2-40B4-BE49-F238E27FC236}">
                    <a16:creationId xmlns:a16="http://schemas.microsoft.com/office/drawing/2014/main" id="{49295FB6-83DF-4F1E-95B9-7023DE054A8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10" name="Rectangle 209">
                <a:extLst>
                  <a:ext uri="{FF2B5EF4-FFF2-40B4-BE49-F238E27FC236}">
                    <a16:creationId xmlns:a16="http://schemas.microsoft.com/office/drawing/2014/main" id="{9CAB72F6-B0DF-4595-A57F-ECE82D122BAF}"/>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03" name="Group 202">
              <a:extLst>
                <a:ext uri="{FF2B5EF4-FFF2-40B4-BE49-F238E27FC236}">
                  <a16:creationId xmlns:a16="http://schemas.microsoft.com/office/drawing/2014/main" id="{7A717A7D-1553-43F0-BA46-92486172AB35}"/>
                </a:ext>
              </a:extLst>
            </p:cNvPr>
            <p:cNvGrpSpPr/>
            <p:nvPr/>
          </p:nvGrpSpPr>
          <p:grpSpPr>
            <a:xfrm flipH="1">
              <a:off x="5355364" y="9038153"/>
              <a:ext cx="384447" cy="1651647"/>
              <a:chOff x="8693479" y="9726083"/>
              <a:chExt cx="384447" cy="1651647"/>
            </a:xfrm>
          </p:grpSpPr>
          <p:sp>
            <p:nvSpPr>
              <p:cNvPr id="206" name="Flowchart: Terminator 205">
                <a:extLst>
                  <a:ext uri="{FF2B5EF4-FFF2-40B4-BE49-F238E27FC236}">
                    <a16:creationId xmlns:a16="http://schemas.microsoft.com/office/drawing/2014/main" id="{9B23394C-7C1F-4DE9-8E8E-D80735EF546F}"/>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Flowchart: Terminator 1151">
                <a:extLst>
                  <a:ext uri="{FF2B5EF4-FFF2-40B4-BE49-F238E27FC236}">
                    <a16:creationId xmlns:a16="http://schemas.microsoft.com/office/drawing/2014/main" id="{44F2539C-27F9-4A3B-9E8C-938896CEAF6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5935C5FC-479B-4631-B806-7F93EE1002A4}"/>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pic>
          <p:nvPicPr>
            <p:cNvPr id="204" name="Picture 203">
              <a:extLst>
                <a:ext uri="{FF2B5EF4-FFF2-40B4-BE49-F238E27FC236}">
                  <a16:creationId xmlns:a16="http://schemas.microsoft.com/office/drawing/2014/main" id="{36AD0071-98AA-484F-9947-B5748B18E971}"/>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0954"/>
            <a:stretch/>
          </p:blipFill>
          <p:spPr bwMode="auto">
            <a:xfrm>
              <a:off x="4128392" y="7332083"/>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sp>
          <p:nvSpPr>
            <p:cNvPr id="205" name="Rectangle 204">
              <a:extLst>
                <a:ext uri="{FF2B5EF4-FFF2-40B4-BE49-F238E27FC236}">
                  <a16:creationId xmlns:a16="http://schemas.microsoft.com/office/drawing/2014/main" id="{6C6EC5C8-6660-44CA-9EE9-7EC3CB55FE59}"/>
                </a:ext>
              </a:extLst>
            </p:cNvPr>
            <p:cNvSpPr/>
            <p:nvPr/>
          </p:nvSpPr>
          <p:spPr>
            <a:xfrm>
              <a:off x="4468333" y="9403296"/>
              <a:ext cx="962705" cy="952932"/>
            </a:xfrm>
            <a:prstGeom prst="rect">
              <a:avLst/>
            </a:prstGeom>
            <a:solidFill>
              <a:srgbClr val="26262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211" name="Group 210">
            <a:extLst>
              <a:ext uri="{FF2B5EF4-FFF2-40B4-BE49-F238E27FC236}">
                <a16:creationId xmlns:a16="http://schemas.microsoft.com/office/drawing/2014/main" id="{69CA0054-1DFF-4832-94CC-7DCEE61DB216}"/>
              </a:ext>
            </a:extLst>
          </p:cNvPr>
          <p:cNvGrpSpPr/>
          <p:nvPr/>
        </p:nvGrpSpPr>
        <p:grpSpPr>
          <a:xfrm>
            <a:off x="3037641" y="2287599"/>
            <a:ext cx="1620552" cy="4546470"/>
            <a:chOff x="5705230" y="1303367"/>
            <a:chExt cx="1620552" cy="4546470"/>
          </a:xfrm>
        </p:grpSpPr>
        <p:grpSp>
          <p:nvGrpSpPr>
            <p:cNvPr id="212" name="Group 211">
              <a:extLst>
                <a:ext uri="{FF2B5EF4-FFF2-40B4-BE49-F238E27FC236}">
                  <a16:creationId xmlns:a16="http://schemas.microsoft.com/office/drawing/2014/main" id="{F2B43F9D-9A77-43E0-BA26-EF46FCD040E9}"/>
                </a:ext>
              </a:extLst>
            </p:cNvPr>
            <p:cNvGrpSpPr/>
            <p:nvPr/>
          </p:nvGrpSpPr>
          <p:grpSpPr>
            <a:xfrm>
              <a:off x="5713525" y="4340593"/>
              <a:ext cx="1606514" cy="1509244"/>
              <a:chOff x="-2376531" y="6832600"/>
              <a:chExt cx="1606514" cy="1509244"/>
            </a:xfrm>
          </p:grpSpPr>
          <p:pic>
            <p:nvPicPr>
              <p:cNvPr id="225" name="Picture 224">
                <a:extLst>
                  <a:ext uri="{FF2B5EF4-FFF2-40B4-BE49-F238E27FC236}">
                    <a16:creationId xmlns:a16="http://schemas.microsoft.com/office/drawing/2014/main" id="{BBFAB7D4-3D51-44B3-B840-0D32BA982AA8}"/>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26" name="Rectangle 225">
                <a:extLst>
                  <a:ext uri="{FF2B5EF4-FFF2-40B4-BE49-F238E27FC236}">
                    <a16:creationId xmlns:a16="http://schemas.microsoft.com/office/drawing/2014/main" id="{904A7BD2-FAF2-497F-A8A9-C4D585A164B1}"/>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3" name="Group 212">
              <a:extLst>
                <a:ext uri="{FF2B5EF4-FFF2-40B4-BE49-F238E27FC236}">
                  <a16:creationId xmlns:a16="http://schemas.microsoft.com/office/drawing/2014/main" id="{B3DB5C21-D1D1-4532-B409-8DF698A52853}"/>
                </a:ext>
              </a:extLst>
            </p:cNvPr>
            <p:cNvGrpSpPr/>
            <p:nvPr/>
          </p:nvGrpSpPr>
          <p:grpSpPr>
            <a:xfrm flipH="1">
              <a:off x="6938296" y="3031148"/>
              <a:ext cx="384447" cy="1651647"/>
              <a:chOff x="8693479" y="9726083"/>
              <a:chExt cx="384447" cy="1651647"/>
            </a:xfrm>
          </p:grpSpPr>
          <p:sp>
            <p:nvSpPr>
              <p:cNvPr id="222" name="Flowchart: Terminator 221">
                <a:extLst>
                  <a:ext uri="{FF2B5EF4-FFF2-40B4-BE49-F238E27FC236}">
                    <a16:creationId xmlns:a16="http://schemas.microsoft.com/office/drawing/2014/main" id="{7F0FB350-829E-464C-A89D-E27DBD836108}"/>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3" name="Flowchart: Terminator 1151">
                <a:extLst>
                  <a:ext uri="{FF2B5EF4-FFF2-40B4-BE49-F238E27FC236}">
                    <a16:creationId xmlns:a16="http://schemas.microsoft.com/office/drawing/2014/main" id="{B211931F-9594-407D-BCCC-6A3890FA409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Freeform: Shape 223">
                <a:extLst>
                  <a:ext uri="{FF2B5EF4-FFF2-40B4-BE49-F238E27FC236}">
                    <a16:creationId xmlns:a16="http://schemas.microsoft.com/office/drawing/2014/main" id="{4C2803F3-5661-48A0-A8B5-779D8CDD55CA}"/>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14" name="Rectangle 213">
              <a:extLst>
                <a:ext uri="{FF2B5EF4-FFF2-40B4-BE49-F238E27FC236}">
                  <a16:creationId xmlns:a16="http://schemas.microsoft.com/office/drawing/2014/main" id="{C968765B-4977-4C13-9565-73C56BFCC398}"/>
                </a:ext>
              </a:extLst>
            </p:cNvPr>
            <p:cNvSpPr/>
            <p:nvPr/>
          </p:nvSpPr>
          <p:spPr>
            <a:xfrm>
              <a:off x="6051265" y="3413061"/>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215" name="Group 214">
              <a:extLst>
                <a:ext uri="{FF2B5EF4-FFF2-40B4-BE49-F238E27FC236}">
                  <a16:creationId xmlns:a16="http://schemas.microsoft.com/office/drawing/2014/main" id="{6925E0D0-E9A5-41A1-9F2F-FA256F7C13EE}"/>
                </a:ext>
              </a:extLst>
            </p:cNvPr>
            <p:cNvGrpSpPr/>
            <p:nvPr/>
          </p:nvGrpSpPr>
          <p:grpSpPr>
            <a:xfrm>
              <a:off x="5705230" y="3031148"/>
              <a:ext cx="384447" cy="1651647"/>
              <a:chOff x="8693479" y="9726083"/>
              <a:chExt cx="384447" cy="1651647"/>
            </a:xfrm>
          </p:grpSpPr>
          <p:sp>
            <p:nvSpPr>
              <p:cNvPr id="219" name="Flowchart: Terminator 218">
                <a:extLst>
                  <a:ext uri="{FF2B5EF4-FFF2-40B4-BE49-F238E27FC236}">
                    <a16:creationId xmlns:a16="http://schemas.microsoft.com/office/drawing/2014/main" id="{F8FABC61-48A8-4EB3-93E0-2753D52DD1D9}"/>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0" name="Flowchart: Terminator 1151">
                <a:extLst>
                  <a:ext uri="{FF2B5EF4-FFF2-40B4-BE49-F238E27FC236}">
                    <a16:creationId xmlns:a16="http://schemas.microsoft.com/office/drawing/2014/main" id="{D5D7BEC7-F454-42D2-B5ED-22BE3DB6394B}"/>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1" name="Freeform: Shape 220">
                <a:extLst>
                  <a:ext uri="{FF2B5EF4-FFF2-40B4-BE49-F238E27FC236}">
                    <a16:creationId xmlns:a16="http://schemas.microsoft.com/office/drawing/2014/main" id="{C3978446-9CD2-485A-A990-B51DD928EBBC}"/>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6" name="Group 215">
              <a:extLst>
                <a:ext uri="{FF2B5EF4-FFF2-40B4-BE49-F238E27FC236}">
                  <a16:creationId xmlns:a16="http://schemas.microsoft.com/office/drawing/2014/main" id="{21A788C2-6AA3-47A3-A1AD-3BD57CA9962C}"/>
                </a:ext>
              </a:extLst>
            </p:cNvPr>
            <p:cNvGrpSpPr/>
            <p:nvPr/>
          </p:nvGrpSpPr>
          <p:grpSpPr>
            <a:xfrm>
              <a:off x="5719268" y="1303367"/>
              <a:ext cx="1606514" cy="2386247"/>
              <a:chOff x="6939742" y="1766450"/>
              <a:chExt cx="1606514" cy="2386247"/>
            </a:xfrm>
          </p:grpSpPr>
          <p:sp>
            <p:nvSpPr>
              <p:cNvPr id="217" name="Oval 216">
                <a:extLst>
                  <a:ext uri="{FF2B5EF4-FFF2-40B4-BE49-F238E27FC236}">
                    <a16:creationId xmlns:a16="http://schemas.microsoft.com/office/drawing/2014/main" id="{36664E45-6879-49EA-944C-D935F6101EFC}"/>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18" name="Picture 217">
                <a:extLst>
                  <a:ext uri="{FF2B5EF4-FFF2-40B4-BE49-F238E27FC236}">
                    <a16:creationId xmlns:a16="http://schemas.microsoft.com/office/drawing/2014/main" id="{AF0BD7E5-FC98-4CAC-A23F-FA36A6983DBE}"/>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270" name="Group 269">
            <a:extLst>
              <a:ext uri="{FF2B5EF4-FFF2-40B4-BE49-F238E27FC236}">
                <a16:creationId xmlns:a16="http://schemas.microsoft.com/office/drawing/2014/main" id="{9F28F077-3A90-4B9B-91FC-DA4C82309039}"/>
              </a:ext>
            </a:extLst>
          </p:cNvPr>
          <p:cNvGrpSpPr/>
          <p:nvPr/>
        </p:nvGrpSpPr>
        <p:grpSpPr>
          <a:xfrm>
            <a:off x="1296923" y="266402"/>
            <a:ext cx="5145986" cy="1940793"/>
            <a:chOff x="2131277" y="165663"/>
            <a:chExt cx="6240416" cy="1744203"/>
          </a:xfrm>
        </p:grpSpPr>
        <p:sp>
          <p:nvSpPr>
            <p:cNvPr id="271" name="Oval Callout 1">
              <a:extLst>
                <a:ext uri="{FF2B5EF4-FFF2-40B4-BE49-F238E27FC236}">
                  <a16:creationId xmlns:a16="http://schemas.microsoft.com/office/drawing/2014/main" id="{E9B6801C-0260-4B8F-958D-E7724DCE6618}"/>
                </a:ext>
              </a:extLst>
            </p:cNvPr>
            <p:cNvSpPr/>
            <p:nvPr/>
          </p:nvSpPr>
          <p:spPr>
            <a:xfrm>
              <a:off x="2131277" y="165663"/>
              <a:ext cx="6240416" cy="1744203"/>
            </a:xfrm>
            <a:prstGeom prst="wedgeEllipseCallout">
              <a:avLst>
                <a:gd name="adj1" fmla="val -36443"/>
                <a:gd name="adj2" fmla="val 60562"/>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2518885" y="522240"/>
              <a:ext cx="5444872" cy="1078743"/>
            </a:xfrm>
            <a:prstGeom prst="rect">
              <a:avLst/>
            </a:prstGeom>
            <a:noFill/>
          </p:spPr>
          <p:txBody>
            <a:bodyPr wrap="square" rtlCol="0">
              <a:spAutoFit/>
            </a:bodyPr>
            <a:lstStyle/>
            <a:p>
              <a:pPr algn="ctr"/>
              <a:r>
                <a:rPr lang="en-US" sz="2400" dirty="0">
                  <a:solidFill>
                    <a:srgbClr val="000000"/>
                  </a:solidFill>
                </a:rPr>
                <a:t>Once all the bags are packed and ready for student pick up, it’s time for two of us to take our break. </a:t>
              </a:r>
            </a:p>
          </p:txBody>
        </p:sp>
      </p:grpSp>
      <p:grpSp>
        <p:nvGrpSpPr>
          <p:cNvPr id="33" name="Group 32">
            <a:extLst>
              <a:ext uri="{FF2B5EF4-FFF2-40B4-BE49-F238E27FC236}">
                <a16:creationId xmlns:a16="http://schemas.microsoft.com/office/drawing/2014/main" id="{8FB13BA1-2736-4053-833A-258C485B9C39}"/>
              </a:ext>
            </a:extLst>
          </p:cNvPr>
          <p:cNvGrpSpPr/>
          <p:nvPr/>
        </p:nvGrpSpPr>
        <p:grpSpPr>
          <a:xfrm>
            <a:off x="4612660" y="3667571"/>
            <a:ext cx="1770533" cy="4658309"/>
            <a:chOff x="4814891" y="7203991"/>
            <a:chExt cx="1770533" cy="4658309"/>
          </a:xfrm>
        </p:grpSpPr>
        <p:sp>
          <p:nvSpPr>
            <p:cNvPr id="1239" name="Flowchart: Delay 1238">
              <a:extLst>
                <a:ext uri="{FF2B5EF4-FFF2-40B4-BE49-F238E27FC236}">
                  <a16:creationId xmlns:a16="http://schemas.microsoft.com/office/drawing/2014/main" id="{14FCEE2D-79C7-4E15-9C02-BBE0F330E03C}"/>
                </a:ext>
              </a:extLst>
            </p:cNvPr>
            <p:cNvSpPr/>
            <p:nvPr/>
          </p:nvSpPr>
          <p:spPr>
            <a:xfrm rot="19976169">
              <a:off x="6150528" y="8960105"/>
              <a:ext cx="364956" cy="693639"/>
            </a:xfrm>
            <a:prstGeom prst="flowChartDelay">
              <a:avLst/>
            </a:prstGeom>
            <a:solidFill>
              <a:srgbClr val="00B05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2" name="Group 31">
              <a:extLst>
                <a:ext uri="{FF2B5EF4-FFF2-40B4-BE49-F238E27FC236}">
                  <a16:creationId xmlns:a16="http://schemas.microsoft.com/office/drawing/2014/main" id="{607F4254-A97F-466D-91FA-8C27A69253EA}"/>
                </a:ext>
              </a:extLst>
            </p:cNvPr>
            <p:cNvGrpSpPr/>
            <p:nvPr/>
          </p:nvGrpSpPr>
          <p:grpSpPr>
            <a:xfrm>
              <a:off x="4814891" y="7203991"/>
              <a:ext cx="1770533" cy="4658309"/>
              <a:chOff x="4814891" y="7203991"/>
              <a:chExt cx="1770533" cy="4658309"/>
            </a:xfrm>
          </p:grpSpPr>
          <p:grpSp>
            <p:nvGrpSpPr>
              <p:cNvPr id="1220" name="Group 1219">
                <a:extLst>
                  <a:ext uri="{FF2B5EF4-FFF2-40B4-BE49-F238E27FC236}">
                    <a16:creationId xmlns:a16="http://schemas.microsoft.com/office/drawing/2014/main" id="{B4808701-D062-4ABC-A7C5-777B9E8C6856}"/>
                  </a:ext>
                </a:extLst>
              </p:cNvPr>
              <p:cNvGrpSpPr/>
              <p:nvPr/>
            </p:nvGrpSpPr>
            <p:grpSpPr>
              <a:xfrm>
                <a:off x="5339687" y="11421948"/>
                <a:ext cx="376645" cy="425803"/>
                <a:chOff x="3312043" y="4084938"/>
                <a:chExt cx="189762" cy="211269"/>
              </a:xfrm>
            </p:grpSpPr>
            <p:sp>
              <p:nvSpPr>
                <p:cNvPr id="1254" name="Chord 1253">
                  <a:extLst>
                    <a:ext uri="{FF2B5EF4-FFF2-40B4-BE49-F238E27FC236}">
                      <a16:creationId xmlns:a16="http://schemas.microsoft.com/office/drawing/2014/main" id="{D5F1AA20-1C30-4F2A-B04A-5DDCAADBCCD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255" name="Chord 1254">
                  <a:extLst>
                    <a:ext uri="{FF2B5EF4-FFF2-40B4-BE49-F238E27FC236}">
                      <a16:creationId xmlns:a16="http://schemas.microsoft.com/office/drawing/2014/main" id="{16A5494C-9CAB-45D7-BD37-CD373260D136}"/>
                    </a:ext>
                  </a:extLst>
                </p:cNvPr>
                <p:cNvSpPr/>
                <p:nvPr/>
              </p:nvSpPr>
              <p:spPr>
                <a:xfrm rot="17516835">
                  <a:off x="3322124" y="4115674"/>
                  <a:ext cx="172341" cy="154797"/>
                </a:xfrm>
                <a:prstGeom prst="chord">
                  <a:avLst/>
                </a:prstGeom>
                <a:solidFill>
                  <a:srgbClr val="00B050"/>
                </a:solidFill>
                <a:ln>
                  <a:solidFill>
                    <a:srgbClr val="0048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242" name="Flowchart: Manual Operation 26">
                <a:extLst>
                  <a:ext uri="{FF2B5EF4-FFF2-40B4-BE49-F238E27FC236}">
                    <a16:creationId xmlns:a16="http://schemas.microsoft.com/office/drawing/2014/main" id="{4404F2F8-D427-47A1-9DCF-F1FAA4047FBC}"/>
                  </a:ext>
                </a:extLst>
              </p:cNvPr>
              <p:cNvSpPr/>
              <p:nvPr/>
            </p:nvSpPr>
            <p:spPr>
              <a:xfrm rot="230863" flipV="1">
                <a:off x="5355503" y="10301955"/>
                <a:ext cx="51159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218" name="Group 1217">
                <a:extLst>
                  <a:ext uri="{FF2B5EF4-FFF2-40B4-BE49-F238E27FC236}">
                    <a16:creationId xmlns:a16="http://schemas.microsoft.com/office/drawing/2014/main" id="{22894E2B-71BC-428E-A26E-96EA982EF70E}"/>
                  </a:ext>
                </a:extLst>
              </p:cNvPr>
              <p:cNvGrpSpPr/>
              <p:nvPr/>
            </p:nvGrpSpPr>
            <p:grpSpPr>
              <a:xfrm flipH="1">
                <a:off x="6011269" y="11436497"/>
                <a:ext cx="376645" cy="425803"/>
                <a:chOff x="3312043" y="4084938"/>
                <a:chExt cx="189762" cy="211269"/>
              </a:xfrm>
            </p:grpSpPr>
            <p:sp>
              <p:nvSpPr>
                <p:cNvPr id="1256" name="Chord 1255">
                  <a:extLst>
                    <a:ext uri="{FF2B5EF4-FFF2-40B4-BE49-F238E27FC236}">
                      <a16:creationId xmlns:a16="http://schemas.microsoft.com/office/drawing/2014/main" id="{5B3EFCE8-8EC7-4A98-92EE-0A2F7846A491}"/>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257" name="Chord 1256">
                  <a:extLst>
                    <a:ext uri="{FF2B5EF4-FFF2-40B4-BE49-F238E27FC236}">
                      <a16:creationId xmlns:a16="http://schemas.microsoft.com/office/drawing/2014/main" id="{4A09B1A0-5954-4B77-B269-DB8BAF7DA7DB}"/>
                    </a:ext>
                  </a:extLst>
                </p:cNvPr>
                <p:cNvSpPr/>
                <p:nvPr/>
              </p:nvSpPr>
              <p:spPr>
                <a:xfrm rot="17516835">
                  <a:off x="3322124" y="4115676"/>
                  <a:ext cx="172341" cy="154797"/>
                </a:xfrm>
                <a:prstGeom prst="chord">
                  <a:avLst/>
                </a:prstGeom>
                <a:solidFill>
                  <a:srgbClr val="00B050"/>
                </a:solidFill>
                <a:ln>
                  <a:solidFill>
                    <a:srgbClr val="00482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219" name="Flowchart: Manual Operation 26">
                <a:extLst>
                  <a:ext uri="{FF2B5EF4-FFF2-40B4-BE49-F238E27FC236}">
                    <a16:creationId xmlns:a16="http://schemas.microsoft.com/office/drawing/2014/main" id="{B7CC163A-8F50-4975-A85D-23B497A6C1D1}"/>
                  </a:ext>
                </a:extLst>
              </p:cNvPr>
              <p:cNvSpPr/>
              <p:nvPr/>
            </p:nvSpPr>
            <p:spPr>
              <a:xfrm rot="21326916" flipV="1">
                <a:off x="5867300" y="10296424"/>
                <a:ext cx="51463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21" name="Rectangle: Single Corner Snipped 29">
                <a:extLst>
                  <a:ext uri="{FF2B5EF4-FFF2-40B4-BE49-F238E27FC236}">
                    <a16:creationId xmlns:a16="http://schemas.microsoft.com/office/drawing/2014/main" id="{849CB7BB-E2C5-47F5-9B3C-60BDA37F2117}"/>
                  </a:ext>
                </a:extLst>
              </p:cNvPr>
              <p:cNvSpPr/>
              <p:nvPr/>
            </p:nvSpPr>
            <p:spPr>
              <a:xfrm flipH="1">
                <a:off x="5371199" y="9043507"/>
                <a:ext cx="984378" cy="1297217"/>
              </a:xfrm>
              <a:prstGeom prst="snip1Rect">
                <a:avLst/>
              </a:prstGeom>
              <a:solidFill>
                <a:srgbClr val="00B05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24" name="Flowchart: Off-page Connector 1223">
                <a:extLst>
                  <a:ext uri="{FF2B5EF4-FFF2-40B4-BE49-F238E27FC236}">
                    <a16:creationId xmlns:a16="http://schemas.microsoft.com/office/drawing/2014/main" id="{822025D2-FC58-4E08-8485-C1B521D472AD}"/>
                  </a:ext>
                </a:extLst>
              </p:cNvPr>
              <p:cNvSpPr/>
              <p:nvPr/>
            </p:nvSpPr>
            <p:spPr>
              <a:xfrm>
                <a:off x="5669217" y="8707849"/>
                <a:ext cx="378113" cy="46073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26" name="Flowchart: Terminator 1225">
                <a:extLst>
                  <a:ext uri="{FF2B5EF4-FFF2-40B4-BE49-F238E27FC236}">
                    <a16:creationId xmlns:a16="http://schemas.microsoft.com/office/drawing/2014/main" id="{1B574A22-8C9A-400F-8336-67714B824D53}"/>
                  </a:ext>
                </a:extLst>
              </p:cNvPr>
              <p:cNvSpPr/>
              <p:nvPr/>
            </p:nvSpPr>
            <p:spPr>
              <a:xfrm rot="1600366">
                <a:off x="4959398" y="9309564"/>
                <a:ext cx="256930" cy="751016"/>
              </a:xfrm>
              <a:prstGeom prst="flowChartTerminator">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28" name="Flowchart: Delay 1227">
                <a:extLst>
                  <a:ext uri="{FF2B5EF4-FFF2-40B4-BE49-F238E27FC236}">
                    <a16:creationId xmlns:a16="http://schemas.microsoft.com/office/drawing/2014/main" id="{B18CA73F-DDE1-4B23-BF62-E17819EBF3BC}"/>
                  </a:ext>
                </a:extLst>
              </p:cNvPr>
              <p:cNvSpPr/>
              <p:nvPr/>
            </p:nvSpPr>
            <p:spPr>
              <a:xfrm rot="2022916" flipH="1">
                <a:off x="5106945" y="8975463"/>
                <a:ext cx="364956" cy="693639"/>
              </a:xfrm>
              <a:prstGeom prst="flowChartDelay">
                <a:avLst/>
              </a:prstGeom>
              <a:solidFill>
                <a:srgbClr val="00B05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40" name="Right Triangle 1239">
                <a:extLst>
                  <a:ext uri="{FF2B5EF4-FFF2-40B4-BE49-F238E27FC236}">
                    <a16:creationId xmlns:a16="http://schemas.microsoft.com/office/drawing/2014/main" id="{6B3A4DAB-DBED-4F70-A69D-16FC600EDA8D}"/>
                  </a:ext>
                </a:extLst>
              </p:cNvPr>
              <p:cNvSpPr/>
              <p:nvPr/>
            </p:nvSpPr>
            <p:spPr>
              <a:xfrm rot="8699319">
                <a:off x="5484279" y="8970588"/>
                <a:ext cx="282409" cy="308066"/>
              </a:xfrm>
              <a:prstGeom prst="rtTriangle">
                <a:avLst/>
              </a:prstGeom>
              <a:solidFill>
                <a:srgbClr val="00B05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41" name="Right Triangle 1240">
                <a:extLst>
                  <a:ext uri="{FF2B5EF4-FFF2-40B4-BE49-F238E27FC236}">
                    <a16:creationId xmlns:a16="http://schemas.microsoft.com/office/drawing/2014/main" id="{BD6F86FA-2A04-4292-A362-A0698981E2BE}"/>
                  </a:ext>
                </a:extLst>
              </p:cNvPr>
              <p:cNvSpPr/>
              <p:nvPr/>
            </p:nvSpPr>
            <p:spPr>
              <a:xfrm rot="12900681" flipH="1">
                <a:off x="5958722" y="8970588"/>
                <a:ext cx="282409" cy="308066"/>
              </a:xfrm>
              <a:prstGeom prst="rtTriangle">
                <a:avLst/>
              </a:prstGeom>
              <a:solidFill>
                <a:srgbClr val="00B05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44" name="Flowchart: Terminator 1243">
                <a:extLst>
                  <a:ext uri="{FF2B5EF4-FFF2-40B4-BE49-F238E27FC236}">
                    <a16:creationId xmlns:a16="http://schemas.microsoft.com/office/drawing/2014/main" id="{DA356E13-4E01-4F1B-AE51-357A5EC03A56}"/>
                  </a:ext>
                </a:extLst>
              </p:cNvPr>
              <p:cNvSpPr/>
              <p:nvPr/>
            </p:nvSpPr>
            <p:spPr>
              <a:xfrm rot="18705810" flipH="1">
                <a:off x="4977161" y="9871367"/>
                <a:ext cx="149284" cy="473824"/>
              </a:xfrm>
              <a:prstGeom prst="flowChartTerminator">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245" name="Flowchart: Connector 1244">
                <a:extLst>
                  <a:ext uri="{FF2B5EF4-FFF2-40B4-BE49-F238E27FC236}">
                    <a16:creationId xmlns:a16="http://schemas.microsoft.com/office/drawing/2014/main" id="{DA5919F0-B0E7-40CA-BB35-561BC308A351}"/>
                  </a:ext>
                </a:extLst>
              </p:cNvPr>
              <p:cNvSpPr/>
              <p:nvPr/>
            </p:nvSpPr>
            <p:spPr>
              <a:xfrm>
                <a:off x="5799548" y="9236550"/>
                <a:ext cx="90745" cy="92144"/>
              </a:xfrm>
              <a:prstGeom prst="flowChartConnector">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246" name="Flowchart: Connector 1245">
                <a:extLst>
                  <a:ext uri="{FF2B5EF4-FFF2-40B4-BE49-F238E27FC236}">
                    <a16:creationId xmlns:a16="http://schemas.microsoft.com/office/drawing/2014/main" id="{B4FD3376-50EA-45E1-8954-FD75769FD1BB}"/>
                  </a:ext>
                </a:extLst>
              </p:cNvPr>
              <p:cNvSpPr/>
              <p:nvPr/>
            </p:nvSpPr>
            <p:spPr>
              <a:xfrm>
                <a:off x="5799548" y="9370021"/>
                <a:ext cx="90745" cy="92144"/>
              </a:xfrm>
              <a:prstGeom prst="flowChartConnector">
                <a:avLst/>
              </a:prstGeom>
              <a:solidFill>
                <a:srgbClr val="00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247" name="Group 1246">
                <a:extLst>
                  <a:ext uri="{FF2B5EF4-FFF2-40B4-BE49-F238E27FC236}">
                    <a16:creationId xmlns:a16="http://schemas.microsoft.com/office/drawing/2014/main" id="{F8581E5A-AAFE-424D-B044-C6073E56D299}"/>
                  </a:ext>
                </a:extLst>
              </p:cNvPr>
              <p:cNvGrpSpPr/>
              <p:nvPr/>
            </p:nvGrpSpPr>
            <p:grpSpPr>
              <a:xfrm>
                <a:off x="5971928" y="9142221"/>
                <a:ext cx="370269" cy="551944"/>
                <a:chOff x="859632" y="2338402"/>
                <a:chExt cx="571500" cy="788345"/>
              </a:xfrm>
            </p:grpSpPr>
            <p:sp>
              <p:nvSpPr>
                <p:cNvPr id="1252" name="Rectangle 1251">
                  <a:extLst>
                    <a:ext uri="{FF2B5EF4-FFF2-40B4-BE49-F238E27FC236}">
                      <a16:creationId xmlns:a16="http://schemas.microsoft.com/office/drawing/2014/main" id="{AC98C518-B2A8-411D-A10C-872E1D1A127A}"/>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253" name="Picture 1252">
                  <a:extLst>
                    <a:ext uri="{FF2B5EF4-FFF2-40B4-BE49-F238E27FC236}">
                      <a16:creationId xmlns:a16="http://schemas.microsoft.com/office/drawing/2014/main" id="{B734B4E8-7D16-4BA2-9A07-A33634951E89}"/>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1248" name="Freeform: Shape 1247">
                <a:extLst>
                  <a:ext uri="{FF2B5EF4-FFF2-40B4-BE49-F238E27FC236}">
                    <a16:creationId xmlns:a16="http://schemas.microsoft.com/office/drawing/2014/main" id="{F0D7A493-F075-4180-ABAE-0A5FA414E1C1}"/>
                  </a:ext>
                </a:extLst>
              </p:cNvPr>
              <p:cNvSpPr/>
              <p:nvPr/>
            </p:nvSpPr>
            <p:spPr>
              <a:xfrm rot="14816196">
                <a:off x="5166879" y="10130179"/>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258" name="Picture 9">
                <a:extLst>
                  <a:ext uri="{FF2B5EF4-FFF2-40B4-BE49-F238E27FC236}">
                    <a16:creationId xmlns:a16="http://schemas.microsoft.com/office/drawing/2014/main" id="{51EF11A8-ABEB-45ED-9BE5-E330DE24E186}"/>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a:off x="5116539" y="7203991"/>
                <a:ext cx="1468885" cy="1706123"/>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1276" name="Freeform: Shape 1275">
            <a:extLst>
              <a:ext uri="{FF2B5EF4-FFF2-40B4-BE49-F238E27FC236}">
                <a16:creationId xmlns:a16="http://schemas.microsoft.com/office/drawing/2014/main" id="{CA3BAD68-64DC-49BD-899C-B12B2CBFF229}"/>
              </a:ext>
            </a:extLst>
          </p:cNvPr>
          <p:cNvSpPr/>
          <p:nvPr/>
        </p:nvSpPr>
        <p:spPr>
          <a:xfrm rot="21089715">
            <a:off x="6141057" y="5604286"/>
            <a:ext cx="977309" cy="872129"/>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117401809"/>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270"/>
                                        </p:tgtEl>
                                        <p:attrNameLst>
                                          <p:attrName>style.visibility</p:attrName>
                                        </p:attrNameLst>
                                      </p:cBhvr>
                                      <p:to>
                                        <p:strVal val="hidden"/>
                                      </p:to>
                                    </p:set>
                                  </p:childTnLst>
                                </p:cTn>
                              </p:par>
                            </p:childTnLst>
                          </p:cTn>
                        </p:par>
                        <p:par>
                          <p:cTn id="7" fill="hold">
                            <p:stCondLst>
                              <p:cond delay="0"/>
                            </p:stCondLst>
                            <p:childTnLst>
                              <p:par>
                                <p:cTn id="8" presetID="32" presetClass="emph" presetSubtype="0" repeatCount="indefinite" fill="hold" grpId="0" nodeType="afterEffect">
                                  <p:stCondLst>
                                    <p:cond delay="0"/>
                                  </p:stCondLst>
                                  <p:childTnLst>
                                    <p:animRot by="120000">
                                      <p:cBhvr>
                                        <p:cTn id="9" dur="50" fill="hold">
                                          <p:stCondLst>
                                            <p:cond delay="0"/>
                                          </p:stCondLst>
                                        </p:cTn>
                                        <p:tgtEl>
                                          <p:spTgt spid="1276"/>
                                        </p:tgtEl>
                                        <p:attrNameLst>
                                          <p:attrName>r</p:attrName>
                                        </p:attrNameLst>
                                      </p:cBhvr>
                                    </p:animRot>
                                    <p:animRot by="-240000">
                                      <p:cBhvr>
                                        <p:cTn id="10" dur="100" fill="hold">
                                          <p:stCondLst>
                                            <p:cond delay="100"/>
                                          </p:stCondLst>
                                        </p:cTn>
                                        <p:tgtEl>
                                          <p:spTgt spid="1276"/>
                                        </p:tgtEl>
                                        <p:attrNameLst>
                                          <p:attrName>r</p:attrName>
                                        </p:attrNameLst>
                                      </p:cBhvr>
                                    </p:animRot>
                                    <p:animRot by="240000">
                                      <p:cBhvr>
                                        <p:cTn id="11" dur="100" fill="hold">
                                          <p:stCondLst>
                                            <p:cond delay="200"/>
                                          </p:stCondLst>
                                        </p:cTn>
                                        <p:tgtEl>
                                          <p:spTgt spid="1276"/>
                                        </p:tgtEl>
                                        <p:attrNameLst>
                                          <p:attrName>r</p:attrName>
                                        </p:attrNameLst>
                                      </p:cBhvr>
                                    </p:animRot>
                                    <p:animRot by="-240000">
                                      <p:cBhvr>
                                        <p:cTn id="12" dur="100" fill="hold">
                                          <p:stCondLst>
                                            <p:cond delay="300"/>
                                          </p:stCondLst>
                                        </p:cTn>
                                        <p:tgtEl>
                                          <p:spTgt spid="1276"/>
                                        </p:tgtEl>
                                        <p:attrNameLst>
                                          <p:attrName>r</p:attrName>
                                        </p:attrNameLst>
                                      </p:cBhvr>
                                    </p:animRot>
                                    <p:animRot by="120000">
                                      <p:cBhvr>
                                        <p:cTn id="13" dur="100" fill="hold">
                                          <p:stCondLst>
                                            <p:cond delay="400"/>
                                          </p:stCondLst>
                                        </p:cTn>
                                        <p:tgtEl>
                                          <p:spTgt spid="1276"/>
                                        </p:tgtEl>
                                        <p:attrNameLst>
                                          <p:attrName>r</p:attrName>
                                        </p:attrNameLst>
                                      </p:cBhvr>
                                    </p:animRot>
                                  </p:childTnLst>
                                </p:cTn>
                              </p:par>
                              <p:par>
                                <p:cTn id="14" presetID="32" presetClass="emph" presetSubtype="0" repeatCount="indefinite" fill="hold" grpId="0" nodeType="withEffect">
                                  <p:stCondLst>
                                    <p:cond delay="0"/>
                                  </p:stCondLst>
                                  <p:childTnLst>
                                    <p:animRot by="120000">
                                      <p:cBhvr>
                                        <p:cTn id="15" dur="50" fill="hold">
                                          <p:stCondLst>
                                            <p:cond delay="0"/>
                                          </p:stCondLst>
                                        </p:cTn>
                                        <p:tgtEl>
                                          <p:spTgt spid="200"/>
                                        </p:tgtEl>
                                        <p:attrNameLst>
                                          <p:attrName>r</p:attrName>
                                        </p:attrNameLst>
                                      </p:cBhvr>
                                    </p:animRot>
                                    <p:animRot by="-240000">
                                      <p:cBhvr>
                                        <p:cTn id="16" dur="100" fill="hold">
                                          <p:stCondLst>
                                            <p:cond delay="100"/>
                                          </p:stCondLst>
                                        </p:cTn>
                                        <p:tgtEl>
                                          <p:spTgt spid="200"/>
                                        </p:tgtEl>
                                        <p:attrNameLst>
                                          <p:attrName>r</p:attrName>
                                        </p:attrNameLst>
                                      </p:cBhvr>
                                    </p:animRot>
                                    <p:animRot by="240000">
                                      <p:cBhvr>
                                        <p:cTn id="17" dur="100" fill="hold">
                                          <p:stCondLst>
                                            <p:cond delay="200"/>
                                          </p:stCondLst>
                                        </p:cTn>
                                        <p:tgtEl>
                                          <p:spTgt spid="200"/>
                                        </p:tgtEl>
                                        <p:attrNameLst>
                                          <p:attrName>r</p:attrName>
                                        </p:attrNameLst>
                                      </p:cBhvr>
                                    </p:animRot>
                                    <p:animRot by="-240000">
                                      <p:cBhvr>
                                        <p:cTn id="18" dur="100" fill="hold">
                                          <p:stCondLst>
                                            <p:cond delay="300"/>
                                          </p:stCondLst>
                                        </p:cTn>
                                        <p:tgtEl>
                                          <p:spTgt spid="200"/>
                                        </p:tgtEl>
                                        <p:attrNameLst>
                                          <p:attrName>r</p:attrName>
                                        </p:attrNameLst>
                                      </p:cBhvr>
                                    </p:animRot>
                                    <p:animRot by="120000">
                                      <p:cBhvr>
                                        <p:cTn id="19" dur="100" fill="hold">
                                          <p:stCondLst>
                                            <p:cond delay="400"/>
                                          </p:stCondLst>
                                        </p:cTn>
                                        <p:tgtEl>
                                          <p:spTgt spid="200"/>
                                        </p:tgtEl>
                                        <p:attrNameLst>
                                          <p:attrName>r</p:attrName>
                                        </p:attrNameLst>
                                      </p:cBhvr>
                                    </p:animRot>
                                  </p:childTnLst>
                                </p:cTn>
                              </p:par>
                            </p:childTnLst>
                          </p:cTn>
                        </p:par>
                        <p:par>
                          <p:cTn id="20" fill="hold">
                            <p:stCondLst>
                              <p:cond delay="500"/>
                            </p:stCondLst>
                            <p:childTnLst>
                              <p:par>
                                <p:cTn id="21" presetID="63" presetClass="path" presetSubtype="0" accel="50000" decel="50000" fill="hold" grpId="1" nodeType="afterEffect">
                                  <p:stCondLst>
                                    <p:cond delay="0"/>
                                  </p:stCondLst>
                                  <p:childTnLst>
                                    <p:animMotion origin="layout" path="M -1.94444E-6 -3.7037E-7 L 0.35695 -3.7037E-7 " pathEditMode="relative" rAng="0" ptsTypes="AA">
                                      <p:cBhvr>
                                        <p:cTn id="22" dur="2000" fill="hold"/>
                                        <p:tgtEl>
                                          <p:spTgt spid="200"/>
                                        </p:tgtEl>
                                        <p:attrNameLst>
                                          <p:attrName>ppt_x</p:attrName>
                                          <p:attrName>ppt_y</p:attrName>
                                        </p:attrNameLst>
                                      </p:cBhvr>
                                      <p:rCtr x="17847" y="0"/>
                                    </p:animMotion>
                                  </p:childTnLst>
                                </p:cTn>
                              </p:par>
                              <p:par>
                                <p:cTn id="23" presetID="63" presetClass="path" presetSubtype="0" accel="50000" decel="50000" fill="hold" nodeType="withEffect">
                                  <p:stCondLst>
                                    <p:cond delay="0"/>
                                  </p:stCondLst>
                                  <p:childTnLst>
                                    <p:animMotion origin="layout" path="M 8.33333E-7 3.7037E-6 L 0.35694 3.7037E-6 " pathEditMode="relative" rAng="0" ptsTypes="AA">
                                      <p:cBhvr>
                                        <p:cTn id="24" dur="2000" fill="hold"/>
                                        <p:tgtEl>
                                          <p:spTgt spid="201"/>
                                        </p:tgtEl>
                                        <p:attrNameLst>
                                          <p:attrName>ppt_x</p:attrName>
                                          <p:attrName>ppt_y</p:attrName>
                                        </p:attrNameLst>
                                      </p:cBhvr>
                                      <p:rCtr x="17847" y="0"/>
                                    </p:animMotion>
                                  </p:childTnLst>
                                </p:cTn>
                              </p:par>
                              <p:par>
                                <p:cTn id="25" presetID="35" presetClass="path" presetSubtype="0" accel="50000" decel="50000" fill="hold" grpId="1" nodeType="withEffect">
                                  <p:stCondLst>
                                    <p:cond delay="0"/>
                                  </p:stCondLst>
                                  <p:childTnLst>
                                    <p:animMotion origin="layout" path="M 1.11022E-16 2.96296E-6 L -0.79132 2.96296E-6 " pathEditMode="relative" rAng="0" ptsTypes="AA">
                                      <p:cBhvr>
                                        <p:cTn id="26" dur="2000" fill="hold"/>
                                        <p:tgtEl>
                                          <p:spTgt spid="1276"/>
                                        </p:tgtEl>
                                        <p:attrNameLst>
                                          <p:attrName>ppt_x</p:attrName>
                                          <p:attrName>ppt_y</p:attrName>
                                        </p:attrNameLst>
                                      </p:cBhvr>
                                      <p:rCtr x="-39566" y="0"/>
                                    </p:animMotion>
                                  </p:childTnLst>
                                </p:cTn>
                              </p:par>
                              <p:par>
                                <p:cTn id="27" presetID="35" presetClass="path" presetSubtype="0" accel="50000" decel="50000" fill="hold" nodeType="withEffect">
                                  <p:stCondLst>
                                    <p:cond delay="0"/>
                                  </p:stCondLst>
                                  <p:childTnLst>
                                    <p:animMotion origin="layout" path="M 4.72222E-6 4.44444E-6 L -0.79428 4.44444E-6 " pathEditMode="relative" rAng="0" ptsTypes="AA">
                                      <p:cBhvr>
                                        <p:cTn id="28" dur="2000" fill="hold"/>
                                        <p:tgtEl>
                                          <p:spTgt spid="33"/>
                                        </p:tgtEl>
                                        <p:attrNameLst>
                                          <p:attrName>ppt_x</p:attrName>
                                          <p:attrName>ppt_y</p:attrName>
                                        </p:attrNameLst>
                                      </p:cBhvr>
                                      <p:rCtr x="-3972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0" grpId="0" animBg="1"/>
      <p:bldP spid="200" grpId="1" animBg="1"/>
      <p:bldP spid="1276" grpId="0" animBg="1"/>
      <p:bldP spid="1276" grpId="1" animBg="1"/>
    </p:bldLst>
  </p:timing>
</p:sld>
</file>

<file path=ppt/slides/slide23.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0" name="Group 269">
            <a:extLst>
              <a:ext uri="{FF2B5EF4-FFF2-40B4-BE49-F238E27FC236}">
                <a16:creationId xmlns:a16="http://schemas.microsoft.com/office/drawing/2014/main" id="{9F28F077-3A90-4B9B-91FC-DA4C82309039}"/>
              </a:ext>
            </a:extLst>
          </p:cNvPr>
          <p:cNvGrpSpPr/>
          <p:nvPr/>
        </p:nvGrpSpPr>
        <p:grpSpPr>
          <a:xfrm>
            <a:off x="1296923" y="266402"/>
            <a:ext cx="5145986" cy="1940793"/>
            <a:chOff x="2131277" y="165663"/>
            <a:chExt cx="6240416" cy="1744203"/>
          </a:xfrm>
        </p:grpSpPr>
        <p:sp>
          <p:nvSpPr>
            <p:cNvPr id="271" name="Oval Callout 1">
              <a:extLst>
                <a:ext uri="{FF2B5EF4-FFF2-40B4-BE49-F238E27FC236}">
                  <a16:creationId xmlns:a16="http://schemas.microsoft.com/office/drawing/2014/main" id="{E9B6801C-0260-4B8F-958D-E7724DCE6618}"/>
                </a:ext>
              </a:extLst>
            </p:cNvPr>
            <p:cNvSpPr/>
            <p:nvPr/>
          </p:nvSpPr>
          <p:spPr>
            <a:xfrm>
              <a:off x="2131277" y="165663"/>
              <a:ext cx="6240416" cy="1744203"/>
            </a:xfrm>
            <a:prstGeom prst="wedgeEllipseCallout">
              <a:avLst>
                <a:gd name="adj1" fmla="val -31358"/>
                <a:gd name="adj2" fmla="val 75126"/>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2726860" y="503206"/>
              <a:ext cx="5625219" cy="1078743"/>
            </a:xfrm>
            <a:prstGeom prst="rect">
              <a:avLst/>
            </a:prstGeom>
            <a:noFill/>
          </p:spPr>
          <p:txBody>
            <a:bodyPr wrap="square" rtlCol="0">
              <a:spAutoFit/>
            </a:bodyPr>
            <a:lstStyle/>
            <a:p>
              <a:r>
                <a:rPr lang="en-US" sz="2400" dirty="0">
                  <a:solidFill>
                    <a:srgbClr val="000000"/>
                  </a:solidFill>
                </a:rPr>
                <a:t>Each day one of us takes a turn at assisting students with bag pick up and the other serves the faculty.</a:t>
              </a:r>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68" name="Group 367">
            <a:extLst>
              <a:ext uri="{FF2B5EF4-FFF2-40B4-BE49-F238E27FC236}">
                <a16:creationId xmlns:a16="http://schemas.microsoft.com/office/drawing/2014/main" id="{0A2D6581-6405-4C15-BCDB-B21E0F44834E}"/>
              </a:ext>
            </a:extLst>
          </p:cNvPr>
          <p:cNvGrpSpPr>
            <a:grpSpLocks noChangeAspect="1"/>
          </p:cNvGrpSpPr>
          <p:nvPr/>
        </p:nvGrpSpPr>
        <p:grpSpPr>
          <a:xfrm>
            <a:off x="265231" y="2010170"/>
            <a:ext cx="2192364" cy="4552400"/>
            <a:chOff x="448214" y="1733996"/>
            <a:chExt cx="2192364" cy="4552400"/>
          </a:xfrm>
        </p:grpSpPr>
        <p:grpSp>
          <p:nvGrpSpPr>
            <p:cNvPr id="369" name="Group 368">
              <a:extLst>
                <a:ext uri="{FF2B5EF4-FFF2-40B4-BE49-F238E27FC236}">
                  <a16:creationId xmlns:a16="http://schemas.microsoft.com/office/drawing/2014/main" id="{72B9FD3C-17A2-46CE-869B-A6D0EFF7613F}"/>
                </a:ext>
              </a:extLst>
            </p:cNvPr>
            <p:cNvGrpSpPr/>
            <p:nvPr/>
          </p:nvGrpSpPr>
          <p:grpSpPr>
            <a:xfrm>
              <a:off x="1461337" y="5883075"/>
              <a:ext cx="330708" cy="403321"/>
              <a:chOff x="3312043" y="4084938"/>
              <a:chExt cx="189762" cy="211269"/>
            </a:xfrm>
          </p:grpSpPr>
          <p:sp>
            <p:nvSpPr>
              <p:cNvPr id="421" name="Chord 420">
                <a:extLst>
                  <a:ext uri="{FF2B5EF4-FFF2-40B4-BE49-F238E27FC236}">
                    <a16:creationId xmlns:a16="http://schemas.microsoft.com/office/drawing/2014/main" id="{731FEBA6-BC5E-4E4A-BB34-4E4D037FFE2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22" name="Chord 421">
                <a:extLst>
                  <a:ext uri="{FF2B5EF4-FFF2-40B4-BE49-F238E27FC236}">
                    <a16:creationId xmlns:a16="http://schemas.microsoft.com/office/drawing/2014/main" id="{5549E59D-4039-4F14-916C-AC7F63C3A28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0" name="Flowchart: Manual Operation 26">
              <a:extLst>
                <a:ext uri="{FF2B5EF4-FFF2-40B4-BE49-F238E27FC236}">
                  <a16:creationId xmlns:a16="http://schemas.microsoft.com/office/drawing/2014/main" id="{0FF24A2A-7C16-43DE-9DA1-9F4E2687F0E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71" name="Group 370">
              <a:extLst>
                <a:ext uri="{FF2B5EF4-FFF2-40B4-BE49-F238E27FC236}">
                  <a16:creationId xmlns:a16="http://schemas.microsoft.com/office/drawing/2014/main" id="{A3104F4B-C183-4518-99BE-5C5A2123C805}"/>
                </a:ext>
              </a:extLst>
            </p:cNvPr>
            <p:cNvGrpSpPr/>
            <p:nvPr/>
          </p:nvGrpSpPr>
          <p:grpSpPr>
            <a:xfrm>
              <a:off x="928255" y="5852362"/>
              <a:ext cx="330708" cy="403321"/>
              <a:chOff x="3312043" y="4084938"/>
              <a:chExt cx="189762" cy="211269"/>
            </a:xfrm>
          </p:grpSpPr>
          <p:sp>
            <p:nvSpPr>
              <p:cNvPr id="416" name="Chord 415">
                <a:extLst>
                  <a:ext uri="{FF2B5EF4-FFF2-40B4-BE49-F238E27FC236}">
                    <a16:creationId xmlns:a16="http://schemas.microsoft.com/office/drawing/2014/main" id="{3FD35A98-7FAF-4E5A-8F2D-6F8606BD86E6}"/>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17" name="Chord 416">
                <a:extLst>
                  <a:ext uri="{FF2B5EF4-FFF2-40B4-BE49-F238E27FC236}">
                    <a16:creationId xmlns:a16="http://schemas.microsoft.com/office/drawing/2014/main" id="{5DA95A26-8EA7-49AB-9C6F-1CA2009E9B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3" name="Rectangle: Single Corner Snipped 29">
              <a:extLst>
                <a:ext uri="{FF2B5EF4-FFF2-40B4-BE49-F238E27FC236}">
                  <a16:creationId xmlns:a16="http://schemas.microsoft.com/office/drawing/2014/main" id="{28352185-2AFF-4C8E-AF85-DE646912AE89}"/>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4" name="Oval 373">
              <a:extLst>
                <a:ext uri="{FF2B5EF4-FFF2-40B4-BE49-F238E27FC236}">
                  <a16:creationId xmlns:a16="http://schemas.microsoft.com/office/drawing/2014/main" id="{31BC5930-756B-4198-913B-C17C0A86471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5" name="Oval 374">
              <a:extLst>
                <a:ext uri="{FF2B5EF4-FFF2-40B4-BE49-F238E27FC236}">
                  <a16:creationId xmlns:a16="http://schemas.microsoft.com/office/drawing/2014/main" id="{AD944F2C-B021-45FD-9447-C41638BD45FA}"/>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6" name="Flowchart: Off-page Connector 375">
              <a:extLst>
                <a:ext uri="{FF2B5EF4-FFF2-40B4-BE49-F238E27FC236}">
                  <a16:creationId xmlns:a16="http://schemas.microsoft.com/office/drawing/2014/main" id="{05DEBAD3-BABA-4D97-BFB9-AEC4333D87E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7" name="Oval 376">
              <a:extLst>
                <a:ext uri="{FF2B5EF4-FFF2-40B4-BE49-F238E27FC236}">
                  <a16:creationId xmlns:a16="http://schemas.microsoft.com/office/drawing/2014/main" id="{CB254930-AA16-4B85-98EB-E512432850B7}"/>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9" name="Flowchart: Terminator 378">
              <a:extLst>
                <a:ext uri="{FF2B5EF4-FFF2-40B4-BE49-F238E27FC236}">
                  <a16:creationId xmlns:a16="http://schemas.microsoft.com/office/drawing/2014/main" id="{1C978326-87B4-40AC-BD95-7CBD9569DF8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0" name="Flowchart: Terminator 379">
              <a:extLst>
                <a:ext uri="{FF2B5EF4-FFF2-40B4-BE49-F238E27FC236}">
                  <a16:creationId xmlns:a16="http://schemas.microsoft.com/office/drawing/2014/main" id="{48023586-BA9F-4F73-A276-6A317C267297}"/>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1" name="Flowchart: Delay 380">
              <a:extLst>
                <a:ext uri="{FF2B5EF4-FFF2-40B4-BE49-F238E27FC236}">
                  <a16:creationId xmlns:a16="http://schemas.microsoft.com/office/drawing/2014/main" id="{5FD7F23C-E7C7-473E-AED9-F4B88C200D93}"/>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Isosceles Triangle 381">
              <a:extLst>
                <a:ext uri="{FF2B5EF4-FFF2-40B4-BE49-F238E27FC236}">
                  <a16:creationId xmlns:a16="http://schemas.microsoft.com/office/drawing/2014/main" id="{DCA540A7-EBFB-4E68-8E0E-B60A9B2BD424}"/>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3" name="Oval 382">
              <a:extLst>
                <a:ext uri="{FF2B5EF4-FFF2-40B4-BE49-F238E27FC236}">
                  <a16:creationId xmlns:a16="http://schemas.microsoft.com/office/drawing/2014/main" id="{26C985CA-965D-44CF-BCC2-2F1984676CCC}"/>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4E3726CC-A59A-48C4-BA49-66A6A05E26C3}"/>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5" name="Oval 384">
              <a:extLst>
                <a:ext uri="{FF2B5EF4-FFF2-40B4-BE49-F238E27FC236}">
                  <a16:creationId xmlns:a16="http://schemas.microsoft.com/office/drawing/2014/main" id="{34BF9103-1CCD-4002-BA89-EA896415EE01}"/>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6" name="Oval 385">
              <a:extLst>
                <a:ext uri="{FF2B5EF4-FFF2-40B4-BE49-F238E27FC236}">
                  <a16:creationId xmlns:a16="http://schemas.microsoft.com/office/drawing/2014/main" id="{A43728D0-4DED-4CB6-9DAF-97DBA793671C}"/>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lowchart: Terminator 386">
              <a:extLst>
                <a:ext uri="{FF2B5EF4-FFF2-40B4-BE49-F238E27FC236}">
                  <a16:creationId xmlns:a16="http://schemas.microsoft.com/office/drawing/2014/main" id="{B756D5D7-1F6B-47B3-9611-AB6DF52C6761}"/>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8" name="Flowchart: Terminator 387">
              <a:extLst>
                <a:ext uri="{FF2B5EF4-FFF2-40B4-BE49-F238E27FC236}">
                  <a16:creationId xmlns:a16="http://schemas.microsoft.com/office/drawing/2014/main" id="{0DB67A2D-085C-4AC6-8AF5-295C5287A62E}"/>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9" name="Moon 388">
              <a:extLst>
                <a:ext uri="{FF2B5EF4-FFF2-40B4-BE49-F238E27FC236}">
                  <a16:creationId xmlns:a16="http://schemas.microsoft.com/office/drawing/2014/main" id="{3731D01C-6811-4D45-9A48-1F264748FB2A}"/>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0" name="Moon 389">
              <a:extLst>
                <a:ext uri="{FF2B5EF4-FFF2-40B4-BE49-F238E27FC236}">
                  <a16:creationId xmlns:a16="http://schemas.microsoft.com/office/drawing/2014/main" id="{F2EFDF84-89B8-40B8-AE99-E0A366ADB7EE}"/>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D4125EA0-B098-4155-B25A-782AB3D37399}"/>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2" name="Flowchart: Delay 391">
              <a:extLst>
                <a:ext uri="{FF2B5EF4-FFF2-40B4-BE49-F238E27FC236}">
                  <a16:creationId xmlns:a16="http://schemas.microsoft.com/office/drawing/2014/main" id="{D91F4B2C-D40A-46DC-8EFF-B11F5A2FF36D}"/>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3" name="Right Triangle 392">
              <a:extLst>
                <a:ext uri="{FF2B5EF4-FFF2-40B4-BE49-F238E27FC236}">
                  <a16:creationId xmlns:a16="http://schemas.microsoft.com/office/drawing/2014/main" id="{2E3B5C19-1D7E-42BD-9428-342076F8E4F1}"/>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4" name="Right Triangle 393">
              <a:extLst>
                <a:ext uri="{FF2B5EF4-FFF2-40B4-BE49-F238E27FC236}">
                  <a16:creationId xmlns:a16="http://schemas.microsoft.com/office/drawing/2014/main" id="{0CB2DBB7-70F9-423A-9F62-F39D7B06F831}"/>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5" name="Flowchart: Manual Operation 26">
              <a:extLst>
                <a:ext uri="{FF2B5EF4-FFF2-40B4-BE49-F238E27FC236}">
                  <a16:creationId xmlns:a16="http://schemas.microsoft.com/office/drawing/2014/main" id="{36AF7DC0-1D1B-491F-971A-A46516612AD9}"/>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6" name="Flowchart: Terminator 395">
              <a:extLst>
                <a:ext uri="{FF2B5EF4-FFF2-40B4-BE49-F238E27FC236}">
                  <a16:creationId xmlns:a16="http://schemas.microsoft.com/office/drawing/2014/main" id="{3E83B63E-7F0E-4567-821B-6C69CE48013F}"/>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8" name="Flowchart: Terminator 397">
              <a:extLst>
                <a:ext uri="{FF2B5EF4-FFF2-40B4-BE49-F238E27FC236}">
                  <a16:creationId xmlns:a16="http://schemas.microsoft.com/office/drawing/2014/main" id="{8ABC47A8-1DBD-477D-BAD6-F736F8348D65}"/>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9" name="Flowchart: Connector 398">
              <a:extLst>
                <a:ext uri="{FF2B5EF4-FFF2-40B4-BE49-F238E27FC236}">
                  <a16:creationId xmlns:a16="http://schemas.microsoft.com/office/drawing/2014/main" id="{70B6508D-85CD-4B75-A73F-2EF4E1693766}"/>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05" name="Flowchart: Connector 404">
              <a:extLst>
                <a:ext uri="{FF2B5EF4-FFF2-40B4-BE49-F238E27FC236}">
                  <a16:creationId xmlns:a16="http://schemas.microsoft.com/office/drawing/2014/main" id="{9E70ADD5-8529-4B48-AA88-E11AAF2A346A}"/>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406" name="Group 405">
              <a:extLst>
                <a:ext uri="{FF2B5EF4-FFF2-40B4-BE49-F238E27FC236}">
                  <a16:creationId xmlns:a16="http://schemas.microsoft.com/office/drawing/2014/main" id="{A41AB503-BF97-45B4-9771-9F70271830F9}"/>
                </a:ext>
              </a:extLst>
            </p:cNvPr>
            <p:cNvGrpSpPr/>
            <p:nvPr/>
          </p:nvGrpSpPr>
          <p:grpSpPr>
            <a:xfrm>
              <a:off x="1464136" y="3693004"/>
              <a:ext cx="325110" cy="522802"/>
              <a:chOff x="859632" y="2338402"/>
              <a:chExt cx="571500" cy="788345"/>
            </a:xfrm>
          </p:grpSpPr>
          <p:sp>
            <p:nvSpPr>
              <p:cNvPr id="414" name="Rectangle 413">
                <a:extLst>
                  <a:ext uri="{FF2B5EF4-FFF2-40B4-BE49-F238E27FC236}">
                    <a16:creationId xmlns:a16="http://schemas.microsoft.com/office/drawing/2014/main" id="{B6639B72-E733-4A2E-86C9-83E0FC9DB46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15" name="Picture 414">
                <a:extLst>
                  <a:ext uri="{FF2B5EF4-FFF2-40B4-BE49-F238E27FC236}">
                    <a16:creationId xmlns:a16="http://schemas.microsoft.com/office/drawing/2014/main" id="{CD2CED2F-9240-4A1E-B0BE-3E1BF4CD116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407" name="Freeform: Shape 406">
              <a:extLst>
                <a:ext uri="{FF2B5EF4-FFF2-40B4-BE49-F238E27FC236}">
                  <a16:creationId xmlns:a16="http://schemas.microsoft.com/office/drawing/2014/main" id="{7CCDD954-E93B-46CA-85B8-FF09B5837464}"/>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08" name="Group 407">
              <a:extLst>
                <a:ext uri="{FF2B5EF4-FFF2-40B4-BE49-F238E27FC236}">
                  <a16:creationId xmlns:a16="http://schemas.microsoft.com/office/drawing/2014/main" id="{69EEA187-EAE2-4F32-8735-C58F33B2A4C6}"/>
                </a:ext>
              </a:extLst>
            </p:cNvPr>
            <p:cNvGrpSpPr/>
            <p:nvPr/>
          </p:nvGrpSpPr>
          <p:grpSpPr>
            <a:xfrm rot="20979317">
              <a:off x="2207545" y="3835184"/>
              <a:ext cx="433033" cy="310471"/>
              <a:chOff x="2687747" y="3880759"/>
              <a:chExt cx="433033" cy="310471"/>
            </a:xfrm>
          </p:grpSpPr>
          <p:sp>
            <p:nvSpPr>
              <p:cNvPr id="411" name="Freeform: Shape 410">
                <a:extLst>
                  <a:ext uri="{FF2B5EF4-FFF2-40B4-BE49-F238E27FC236}">
                    <a16:creationId xmlns:a16="http://schemas.microsoft.com/office/drawing/2014/main" id="{7CA3D516-AB13-4F3C-8EAA-8EC268ACCB75}"/>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412" name="Freeform: Shape 411">
                <a:extLst>
                  <a:ext uri="{FF2B5EF4-FFF2-40B4-BE49-F238E27FC236}">
                    <a16:creationId xmlns:a16="http://schemas.microsoft.com/office/drawing/2014/main" id="{B72DAA94-B0A9-40D2-BE70-0C283BB8CDD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47" name="Group 146">
            <a:extLst>
              <a:ext uri="{FF2B5EF4-FFF2-40B4-BE49-F238E27FC236}">
                <a16:creationId xmlns:a16="http://schemas.microsoft.com/office/drawing/2014/main" id="{69CA0054-1DFF-4832-94CC-7DCEE61DB216}"/>
              </a:ext>
            </a:extLst>
          </p:cNvPr>
          <p:cNvGrpSpPr/>
          <p:nvPr/>
        </p:nvGrpSpPr>
        <p:grpSpPr>
          <a:xfrm>
            <a:off x="3037641" y="2287599"/>
            <a:ext cx="1620552" cy="4546470"/>
            <a:chOff x="5705230" y="1303367"/>
            <a:chExt cx="1620552" cy="4546470"/>
          </a:xfrm>
        </p:grpSpPr>
        <p:grpSp>
          <p:nvGrpSpPr>
            <p:cNvPr id="148" name="Group 147">
              <a:extLst>
                <a:ext uri="{FF2B5EF4-FFF2-40B4-BE49-F238E27FC236}">
                  <a16:creationId xmlns:a16="http://schemas.microsoft.com/office/drawing/2014/main" id="{F2B43F9D-9A77-43E0-BA26-EF46FCD040E9}"/>
                </a:ext>
              </a:extLst>
            </p:cNvPr>
            <p:cNvGrpSpPr/>
            <p:nvPr/>
          </p:nvGrpSpPr>
          <p:grpSpPr>
            <a:xfrm>
              <a:off x="5713525" y="4340593"/>
              <a:ext cx="1606514" cy="1509244"/>
              <a:chOff x="-2376531" y="6832600"/>
              <a:chExt cx="1606514" cy="1509244"/>
            </a:xfrm>
          </p:grpSpPr>
          <p:pic>
            <p:nvPicPr>
              <p:cNvPr id="161" name="Picture 160">
                <a:extLst>
                  <a:ext uri="{FF2B5EF4-FFF2-40B4-BE49-F238E27FC236}">
                    <a16:creationId xmlns:a16="http://schemas.microsoft.com/office/drawing/2014/main" id="{BBFAB7D4-3D51-44B3-B840-0D32BA982AA8}"/>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62" name="Rectangle 161">
                <a:extLst>
                  <a:ext uri="{FF2B5EF4-FFF2-40B4-BE49-F238E27FC236}">
                    <a16:creationId xmlns:a16="http://schemas.microsoft.com/office/drawing/2014/main" id="{904A7BD2-FAF2-497F-A8A9-C4D585A164B1}"/>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49" name="Group 148">
              <a:extLst>
                <a:ext uri="{FF2B5EF4-FFF2-40B4-BE49-F238E27FC236}">
                  <a16:creationId xmlns:a16="http://schemas.microsoft.com/office/drawing/2014/main" id="{B3DB5C21-D1D1-4532-B409-8DF698A52853}"/>
                </a:ext>
              </a:extLst>
            </p:cNvPr>
            <p:cNvGrpSpPr/>
            <p:nvPr/>
          </p:nvGrpSpPr>
          <p:grpSpPr>
            <a:xfrm flipH="1">
              <a:off x="6938296" y="3031148"/>
              <a:ext cx="384447" cy="1651647"/>
              <a:chOff x="8693479" y="9726083"/>
              <a:chExt cx="384447" cy="1651647"/>
            </a:xfrm>
          </p:grpSpPr>
          <p:sp>
            <p:nvSpPr>
              <p:cNvPr id="158" name="Flowchart: Terminator 157">
                <a:extLst>
                  <a:ext uri="{FF2B5EF4-FFF2-40B4-BE49-F238E27FC236}">
                    <a16:creationId xmlns:a16="http://schemas.microsoft.com/office/drawing/2014/main" id="{7F0FB350-829E-464C-A89D-E27DBD836108}"/>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9" name="Flowchart: Terminator 1151">
                <a:extLst>
                  <a:ext uri="{FF2B5EF4-FFF2-40B4-BE49-F238E27FC236}">
                    <a16:creationId xmlns:a16="http://schemas.microsoft.com/office/drawing/2014/main" id="{B211931F-9594-407D-BCCC-6A3890FA4098}"/>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0" name="Freeform: Shape 223">
                <a:extLst>
                  <a:ext uri="{FF2B5EF4-FFF2-40B4-BE49-F238E27FC236}">
                    <a16:creationId xmlns:a16="http://schemas.microsoft.com/office/drawing/2014/main" id="{4C2803F3-5661-48A0-A8B5-779D8CDD55CA}"/>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150" name="Rectangle 149">
              <a:extLst>
                <a:ext uri="{FF2B5EF4-FFF2-40B4-BE49-F238E27FC236}">
                  <a16:creationId xmlns:a16="http://schemas.microsoft.com/office/drawing/2014/main" id="{C968765B-4977-4C13-9565-73C56BFCC398}"/>
                </a:ext>
              </a:extLst>
            </p:cNvPr>
            <p:cNvSpPr/>
            <p:nvPr/>
          </p:nvSpPr>
          <p:spPr>
            <a:xfrm>
              <a:off x="6051265" y="3413061"/>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51" name="Group 150">
              <a:extLst>
                <a:ext uri="{FF2B5EF4-FFF2-40B4-BE49-F238E27FC236}">
                  <a16:creationId xmlns:a16="http://schemas.microsoft.com/office/drawing/2014/main" id="{6925E0D0-E9A5-41A1-9F2F-FA256F7C13EE}"/>
                </a:ext>
              </a:extLst>
            </p:cNvPr>
            <p:cNvGrpSpPr/>
            <p:nvPr/>
          </p:nvGrpSpPr>
          <p:grpSpPr>
            <a:xfrm>
              <a:off x="5705230" y="3031148"/>
              <a:ext cx="384447" cy="1651647"/>
              <a:chOff x="8693479" y="9726083"/>
              <a:chExt cx="384447" cy="1651647"/>
            </a:xfrm>
          </p:grpSpPr>
          <p:sp>
            <p:nvSpPr>
              <p:cNvPr id="155" name="Flowchart: Terminator 154">
                <a:extLst>
                  <a:ext uri="{FF2B5EF4-FFF2-40B4-BE49-F238E27FC236}">
                    <a16:creationId xmlns:a16="http://schemas.microsoft.com/office/drawing/2014/main" id="{F8FABC61-48A8-4EB3-93E0-2753D52DD1D9}"/>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6" name="Flowchart: Terminator 1151">
                <a:extLst>
                  <a:ext uri="{FF2B5EF4-FFF2-40B4-BE49-F238E27FC236}">
                    <a16:creationId xmlns:a16="http://schemas.microsoft.com/office/drawing/2014/main" id="{D5D7BEC7-F454-42D2-B5ED-22BE3DB6394B}"/>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7" name="Freeform: Shape 220">
                <a:extLst>
                  <a:ext uri="{FF2B5EF4-FFF2-40B4-BE49-F238E27FC236}">
                    <a16:creationId xmlns:a16="http://schemas.microsoft.com/office/drawing/2014/main" id="{C3978446-9CD2-485A-A990-B51DD928EBBC}"/>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52" name="Group 151">
              <a:extLst>
                <a:ext uri="{FF2B5EF4-FFF2-40B4-BE49-F238E27FC236}">
                  <a16:creationId xmlns:a16="http://schemas.microsoft.com/office/drawing/2014/main" id="{21A788C2-6AA3-47A3-A1AD-3BD57CA9962C}"/>
                </a:ext>
              </a:extLst>
            </p:cNvPr>
            <p:cNvGrpSpPr/>
            <p:nvPr/>
          </p:nvGrpSpPr>
          <p:grpSpPr>
            <a:xfrm>
              <a:off x="5719268" y="1303367"/>
              <a:ext cx="1606514" cy="2386247"/>
              <a:chOff x="6939742" y="1766450"/>
              <a:chExt cx="1606514" cy="2386247"/>
            </a:xfrm>
          </p:grpSpPr>
          <p:sp>
            <p:nvSpPr>
              <p:cNvPr id="153" name="Oval 152">
                <a:extLst>
                  <a:ext uri="{FF2B5EF4-FFF2-40B4-BE49-F238E27FC236}">
                    <a16:creationId xmlns:a16="http://schemas.microsoft.com/office/drawing/2014/main" id="{36664E45-6879-49EA-944C-D935F6101EFC}"/>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54" name="Picture 153">
                <a:extLst>
                  <a:ext uri="{FF2B5EF4-FFF2-40B4-BE49-F238E27FC236}">
                    <a16:creationId xmlns:a16="http://schemas.microsoft.com/office/drawing/2014/main" id="{AF0BD7E5-FC98-4CAC-A23F-FA36A6983DBE}"/>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spTree>
    <p:extLst>
      <p:ext uri="{BB962C8B-B14F-4D97-AF65-F5344CB8AC3E}">
        <p14:creationId xmlns:p14="http://schemas.microsoft.com/office/powerpoint/2010/main" val="393613364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0" name="Group 269">
            <a:extLst>
              <a:ext uri="{FF2B5EF4-FFF2-40B4-BE49-F238E27FC236}">
                <a16:creationId xmlns:a16="http://schemas.microsoft.com/office/drawing/2014/main" id="{9F28F077-3A90-4B9B-91FC-DA4C82309039}"/>
              </a:ext>
            </a:extLst>
          </p:cNvPr>
          <p:cNvGrpSpPr/>
          <p:nvPr/>
        </p:nvGrpSpPr>
        <p:grpSpPr>
          <a:xfrm>
            <a:off x="2537000" y="102911"/>
            <a:ext cx="4508563" cy="2107655"/>
            <a:chOff x="2149014" y="419524"/>
            <a:chExt cx="6240416" cy="1564330"/>
          </a:xfrm>
        </p:grpSpPr>
        <p:sp>
          <p:nvSpPr>
            <p:cNvPr id="271" name="Oval Callout 1">
              <a:extLst>
                <a:ext uri="{FF2B5EF4-FFF2-40B4-BE49-F238E27FC236}">
                  <a16:creationId xmlns:a16="http://schemas.microsoft.com/office/drawing/2014/main" id="{E9B6801C-0260-4B8F-958D-E7724DCE6618}"/>
                </a:ext>
              </a:extLst>
            </p:cNvPr>
            <p:cNvSpPr/>
            <p:nvPr/>
          </p:nvSpPr>
          <p:spPr>
            <a:xfrm flipH="1">
              <a:off x="2149014" y="419524"/>
              <a:ext cx="6240416" cy="1564330"/>
            </a:xfrm>
            <a:prstGeom prst="wedgeEllipseCallout">
              <a:avLst>
                <a:gd name="adj1" fmla="val 40715"/>
                <a:gd name="adj2" fmla="val 80276"/>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2909138" y="776892"/>
              <a:ext cx="4962161" cy="890900"/>
            </a:xfrm>
            <a:prstGeom prst="rect">
              <a:avLst/>
            </a:prstGeom>
            <a:noFill/>
          </p:spPr>
          <p:txBody>
            <a:bodyPr wrap="square" rtlCol="0">
              <a:spAutoFit/>
            </a:bodyPr>
            <a:lstStyle/>
            <a:p>
              <a:pPr algn="ctr"/>
              <a:r>
                <a:rPr lang="en-US" sz="2400" dirty="0">
                  <a:solidFill>
                    <a:srgbClr val="000000"/>
                  </a:solidFill>
                </a:rPr>
                <a:t>Today it is Michael’s turn to assist the students and my turn to serve the faculty. </a:t>
              </a:r>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30" name="Group 529">
            <a:extLst>
              <a:ext uri="{FF2B5EF4-FFF2-40B4-BE49-F238E27FC236}">
                <a16:creationId xmlns:a16="http://schemas.microsoft.com/office/drawing/2014/main" id="{3A0A9A9F-4472-46A3-8871-D433953C3E64}"/>
              </a:ext>
            </a:extLst>
          </p:cNvPr>
          <p:cNvGrpSpPr/>
          <p:nvPr/>
        </p:nvGrpSpPr>
        <p:grpSpPr>
          <a:xfrm>
            <a:off x="7401513" y="4354103"/>
            <a:ext cx="1423623" cy="2289342"/>
            <a:chOff x="9853355" y="7055635"/>
            <a:chExt cx="1423623" cy="2289342"/>
          </a:xfrm>
        </p:grpSpPr>
        <p:sp>
          <p:nvSpPr>
            <p:cNvPr id="531" name="Oval 530">
              <a:extLst>
                <a:ext uri="{FF2B5EF4-FFF2-40B4-BE49-F238E27FC236}">
                  <a16:creationId xmlns:a16="http://schemas.microsoft.com/office/drawing/2014/main" id="{C510CEAA-9819-4B05-9724-3695C0AFC960}"/>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2" name="Oval 531">
              <a:extLst>
                <a:ext uri="{FF2B5EF4-FFF2-40B4-BE49-F238E27FC236}">
                  <a16:creationId xmlns:a16="http://schemas.microsoft.com/office/drawing/2014/main" id="{4289CD7C-E9D3-4751-BA7E-4A6858394DE4}"/>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3" name="Rectangle: Rounded Corners 532">
              <a:extLst>
                <a:ext uri="{FF2B5EF4-FFF2-40B4-BE49-F238E27FC236}">
                  <a16:creationId xmlns:a16="http://schemas.microsoft.com/office/drawing/2014/main" id="{9E5A1AC9-BF44-4F81-9DDF-11C5FE5ABCE4}"/>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4" name="Cube 533">
              <a:extLst>
                <a:ext uri="{FF2B5EF4-FFF2-40B4-BE49-F238E27FC236}">
                  <a16:creationId xmlns:a16="http://schemas.microsoft.com/office/drawing/2014/main" id="{F8B9F7D8-6E01-4D11-A54C-197DED2C19AF}"/>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5" name="Cube 534">
              <a:extLst>
                <a:ext uri="{FF2B5EF4-FFF2-40B4-BE49-F238E27FC236}">
                  <a16:creationId xmlns:a16="http://schemas.microsoft.com/office/drawing/2014/main" id="{FD257236-B129-4B58-AEE2-43080C872474}"/>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36" name="Group 535">
              <a:extLst>
                <a:ext uri="{FF2B5EF4-FFF2-40B4-BE49-F238E27FC236}">
                  <a16:creationId xmlns:a16="http://schemas.microsoft.com/office/drawing/2014/main" id="{2F2DCD78-60D2-493B-B366-21B2F74099DF}"/>
                </a:ext>
              </a:extLst>
            </p:cNvPr>
            <p:cNvGrpSpPr/>
            <p:nvPr/>
          </p:nvGrpSpPr>
          <p:grpSpPr>
            <a:xfrm>
              <a:off x="11069797" y="8197650"/>
              <a:ext cx="207181" cy="700282"/>
              <a:chOff x="859632" y="2338402"/>
              <a:chExt cx="571500" cy="788345"/>
            </a:xfrm>
          </p:grpSpPr>
          <p:sp>
            <p:nvSpPr>
              <p:cNvPr id="539" name="Rectangle 538">
                <a:extLst>
                  <a:ext uri="{FF2B5EF4-FFF2-40B4-BE49-F238E27FC236}">
                    <a16:creationId xmlns:a16="http://schemas.microsoft.com/office/drawing/2014/main" id="{C9EA27D5-D3B5-44C1-B70E-3A427D98914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40" name="Picture 539">
                <a:extLst>
                  <a:ext uri="{FF2B5EF4-FFF2-40B4-BE49-F238E27FC236}">
                    <a16:creationId xmlns:a16="http://schemas.microsoft.com/office/drawing/2014/main" id="{473DF931-B632-483A-9D54-51AAFCDFE24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537" name="Oval 536">
              <a:extLst>
                <a:ext uri="{FF2B5EF4-FFF2-40B4-BE49-F238E27FC236}">
                  <a16:creationId xmlns:a16="http://schemas.microsoft.com/office/drawing/2014/main" id="{12974BEB-4C93-4BDB-A92C-1CF611CD0182}"/>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8" name="Oval 537">
              <a:extLst>
                <a:ext uri="{FF2B5EF4-FFF2-40B4-BE49-F238E27FC236}">
                  <a16:creationId xmlns:a16="http://schemas.microsoft.com/office/drawing/2014/main" id="{7D45520C-6574-412B-92FB-A822F6385E78}"/>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0" name="Group 29">
            <a:extLst>
              <a:ext uri="{FF2B5EF4-FFF2-40B4-BE49-F238E27FC236}">
                <a16:creationId xmlns:a16="http://schemas.microsoft.com/office/drawing/2014/main" id="{28A2A073-E948-4E9E-9588-66EEC77AD558}"/>
              </a:ext>
            </a:extLst>
          </p:cNvPr>
          <p:cNvGrpSpPr/>
          <p:nvPr/>
        </p:nvGrpSpPr>
        <p:grpSpPr>
          <a:xfrm>
            <a:off x="1389548" y="1466644"/>
            <a:ext cx="1704824" cy="4524460"/>
            <a:chOff x="11936264" y="7342712"/>
            <a:chExt cx="1704824" cy="4524460"/>
          </a:xfrm>
        </p:grpSpPr>
        <p:grpSp>
          <p:nvGrpSpPr>
            <p:cNvPr id="369" name="Group 368">
              <a:extLst>
                <a:ext uri="{FF2B5EF4-FFF2-40B4-BE49-F238E27FC236}">
                  <a16:creationId xmlns:a16="http://schemas.microsoft.com/office/drawing/2014/main" id="{72B9FD3C-17A2-46CE-869B-A6D0EFF7613F}"/>
                </a:ext>
              </a:extLst>
            </p:cNvPr>
            <p:cNvGrpSpPr/>
            <p:nvPr/>
          </p:nvGrpSpPr>
          <p:grpSpPr>
            <a:xfrm rot="454567">
              <a:off x="12399797" y="11463851"/>
              <a:ext cx="330708" cy="403321"/>
              <a:chOff x="3312043" y="4084938"/>
              <a:chExt cx="189762" cy="211269"/>
            </a:xfrm>
          </p:grpSpPr>
          <p:sp>
            <p:nvSpPr>
              <p:cNvPr id="421" name="Chord 420">
                <a:extLst>
                  <a:ext uri="{FF2B5EF4-FFF2-40B4-BE49-F238E27FC236}">
                    <a16:creationId xmlns:a16="http://schemas.microsoft.com/office/drawing/2014/main" id="{731FEBA6-BC5E-4E4A-BB34-4E4D037FFE2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22" name="Chord 421">
                <a:extLst>
                  <a:ext uri="{FF2B5EF4-FFF2-40B4-BE49-F238E27FC236}">
                    <a16:creationId xmlns:a16="http://schemas.microsoft.com/office/drawing/2014/main" id="{5549E59D-4039-4F14-916C-AC7F63C3A28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71" name="Group 370">
              <a:extLst>
                <a:ext uri="{FF2B5EF4-FFF2-40B4-BE49-F238E27FC236}">
                  <a16:creationId xmlns:a16="http://schemas.microsoft.com/office/drawing/2014/main" id="{A3104F4B-C183-4518-99BE-5C5A2123C805}"/>
                </a:ext>
              </a:extLst>
            </p:cNvPr>
            <p:cNvGrpSpPr/>
            <p:nvPr/>
          </p:nvGrpSpPr>
          <p:grpSpPr>
            <a:xfrm flipH="1">
              <a:off x="12948119" y="11462348"/>
              <a:ext cx="330708" cy="403321"/>
              <a:chOff x="3312043" y="4084938"/>
              <a:chExt cx="189762" cy="211269"/>
            </a:xfrm>
          </p:grpSpPr>
          <p:sp>
            <p:nvSpPr>
              <p:cNvPr id="416" name="Chord 415">
                <a:extLst>
                  <a:ext uri="{FF2B5EF4-FFF2-40B4-BE49-F238E27FC236}">
                    <a16:creationId xmlns:a16="http://schemas.microsoft.com/office/drawing/2014/main" id="{3FD35A98-7FAF-4E5A-8F2D-6F8606BD86E6}"/>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17" name="Chord 416">
                <a:extLst>
                  <a:ext uri="{FF2B5EF4-FFF2-40B4-BE49-F238E27FC236}">
                    <a16:creationId xmlns:a16="http://schemas.microsoft.com/office/drawing/2014/main" id="{5DA95A26-8EA7-49AB-9C6F-1CA2009E9B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379" name="Flowchart: Terminator 378">
              <a:extLst>
                <a:ext uri="{FF2B5EF4-FFF2-40B4-BE49-F238E27FC236}">
                  <a16:creationId xmlns:a16="http://schemas.microsoft.com/office/drawing/2014/main" id="{1C978326-87B4-40AC-BD95-7CBD9569DF89}"/>
                </a:ext>
              </a:extLst>
            </p:cNvPr>
            <p:cNvSpPr/>
            <p:nvPr/>
          </p:nvSpPr>
          <p:spPr>
            <a:xfrm rot="19327957" flipH="1">
              <a:off x="13367250" y="938405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25" name="Freeform: Shape 724">
              <a:extLst>
                <a:ext uri="{FF2B5EF4-FFF2-40B4-BE49-F238E27FC236}">
                  <a16:creationId xmlns:a16="http://schemas.microsoft.com/office/drawing/2014/main" id="{B1EA4047-1E72-4ABC-9B32-A2A4E207DE2F}"/>
                </a:ext>
              </a:extLst>
            </p:cNvPr>
            <p:cNvSpPr/>
            <p:nvPr/>
          </p:nvSpPr>
          <p:spPr>
            <a:xfrm rot="21369137" flipH="1" flipV="1">
              <a:off x="12343948" y="10335440"/>
              <a:ext cx="930830" cy="1305380"/>
            </a:xfrm>
            <a:custGeom>
              <a:avLst/>
              <a:gdLst>
                <a:gd name="connsiteX0" fmla="*/ 705258 w 915114"/>
                <a:gd name="connsiteY0" fmla="*/ 1305380 h 1305380"/>
                <a:gd name="connsiteX1" fmla="*/ 345061 w 915114"/>
                <a:gd name="connsiteY1" fmla="*/ 1252196 h 1305380"/>
                <a:gd name="connsiteX2" fmla="*/ 345152 w 915114"/>
                <a:gd name="connsiteY2" fmla="*/ 1251487 h 1305380"/>
                <a:gd name="connsiteX3" fmla="*/ 22615 w 915114"/>
                <a:gd name="connsiteY3" fmla="*/ 1251487 h 1305380"/>
                <a:gd name="connsiteX4" fmla="*/ 0 w 915114"/>
                <a:gd name="connsiteY4" fmla="*/ 0 h 1305380"/>
                <a:gd name="connsiteX5" fmla="*/ 398855 w 915114"/>
                <a:gd name="connsiteY5" fmla="*/ 0 h 1305380"/>
                <a:gd name="connsiteX6" fmla="*/ 377928 w 915114"/>
                <a:gd name="connsiteY6" fmla="*/ 996412 h 1305380"/>
                <a:gd name="connsiteX7" fmla="*/ 504587 w 915114"/>
                <a:gd name="connsiteY7" fmla="*/ 10694 h 1305380"/>
                <a:gd name="connsiteX8" fmla="*/ 915114 w 915114"/>
                <a:gd name="connsiteY8" fmla="*/ 71309 h 1305380"/>
                <a:gd name="connsiteX9" fmla="*/ 705258 w 915114"/>
                <a:gd name="connsiteY9" fmla="*/ 1305380 h 130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114" h="1305380">
                  <a:moveTo>
                    <a:pt x="705258" y="1305380"/>
                  </a:moveTo>
                  <a:lnTo>
                    <a:pt x="345061" y="1252196"/>
                  </a:lnTo>
                  <a:lnTo>
                    <a:pt x="345152" y="1251487"/>
                  </a:lnTo>
                  <a:lnTo>
                    <a:pt x="22615" y="1251487"/>
                  </a:lnTo>
                  <a:lnTo>
                    <a:pt x="0" y="0"/>
                  </a:lnTo>
                  <a:lnTo>
                    <a:pt x="398855" y="0"/>
                  </a:lnTo>
                  <a:lnTo>
                    <a:pt x="377928" y="996412"/>
                  </a:lnTo>
                  <a:lnTo>
                    <a:pt x="504587" y="10694"/>
                  </a:lnTo>
                  <a:lnTo>
                    <a:pt x="915114" y="71309"/>
                  </a:lnTo>
                  <a:cubicBezTo>
                    <a:pt x="845155" y="482623"/>
                    <a:pt x="775218" y="894066"/>
                    <a:pt x="705258" y="1305380"/>
                  </a:cubicBez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6" name="Flowchart: Off-page Connector 375">
              <a:extLst>
                <a:ext uri="{FF2B5EF4-FFF2-40B4-BE49-F238E27FC236}">
                  <a16:creationId xmlns:a16="http://schemas.microsoft.com/office/drawing/2014/main" id="{05DEBAD3-BABA-4D97-BFB9-AEC4333D87EE}"/>
                </a:ext>
              </a:extLst>
            </p:cNvPr>
            <p:cNvSpPr/>
            <p:nvPr/>
          </p:nvSpPr>
          <p:spPr>
            <a:xfrm flipH="1">
              <a:off x="12658961" y="888393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4" name="Group 23">
              <a:extLst>
                <a:ext uri="{FF2B5EF4-FFF2-40B4-BE49-F238E27FC236}">
                  <a16:creationId xmlns:a16="http://schemas.microsoft.com/office/drawing/2014/main" id="{99E0D653-EF56-40BE-90FF-0AC477A67DBF}"/>
                </a:ext>
              </a:extLst>
            </p:cNvPr>
            <p:cNvGrpSpPr/>
            <p:nvPr/>
          </p:nvGrpSpPr>
          <p:grpSpPr>
            <a:xfrm>
              <a:off x="12150641" y="7342712"/>
              <a:ext cx="1336627" cy="1693039"/>
              <a:chOff x="12146831" y="7336362"/>
              <a:chExt cx="1336627" cy="1693039"/>
            </a:xfrm>
          </p:grpSpPr>
          <p:sp>
            <p:nvSpPr>
              <p:cNvPr id="374" name="Oval 373">
                <a:extLst>
                  <a:ext uri="{FF2B5EF4-FFF2-40B4-BE49-F238E27FC236}">
                    <a16:creationId xmlns:a16="http://schemas.microsoft.com/office/drawing/2014/main" id="{31BC5930-756B-4198-913B-C17C0A86471B}"/>
                  </a:ext>
                </a:extLst>
              </p:cNvPr>
              <p:cNvSpPr/>
              <p:nvPr/>
            </p:nvSpPr>
            <p:spPr>
              <a:xfrm flipH="1">
                <a:off x="13298702" y="818426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5" name="Oval 374">
                <a:extLst>
                  <a:ext uri="{FF2B5EF4-FFF2-40B4-BE49-F238E27FC236}">
                    <a16:creationId xmlns:a16="http://schemas.microsoft.com/office/drawing/2014/main" id="{AD944F2C-B021-45FD-9447-C41638BD45FA}"/>
                  </a:ext>
                </a:extLst>
              </p:cNvPr>
              <p:cNvSpPr/>
              <p:nvPr/>
            </p:nvSpPr>
            <p:spPr>
              <a:xfrm flipH="1">
                <a:off x="12146831" y="817161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7" name="Oval 376">
                <a:extLst>
                  <a:ext uri="{FF2B5EF4-FFF2-40B4-BE49-F238E27FC236}">
                    <a16:creationId xmlns:a16="http://schemas.microsoft.com/office/drawing/2014/main" id="{CB254930-AA16-4B85-98EB-E512432850B7}"/>
                  </a:ext>
                </a:extLst>
              </p:cNvPr>
              <p:cNvSpPr/>
              <p:nvPr/>
            </p:nvSpPr>
            <p:spPr>
              <a:xfrm flipH="1">
                <a:off x="12247868" y="757471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2" name="Isosceles Triangle 381">
                <a:extLst>
                  <a:ext uri="{FF2B5EF4-FFF2-40B4-BE49-F238E27FC236}">
                    <a16:creationId xmlns:a16="http://schemas.microsoft.com/office/drawing/2014/main" id="{DCA540A7-EBFB-4E68-8E0E-B60A9B2BD424}"/>
                  </a:ext>
                </a:extLst>
              </p:cNvPr>
              <p:cNvSpPr/>
              <p:nvPr/>
            </p:nvSpPr>
            <p:spPr>
              <a:xfrm rot="10800000" flipH="1">
                <a:off x="12603221" y="868749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3" name="Oval 382">
                <a:extLst>
                  <a:ext uri="{FF2B5EF4-FFF2-40B4-BE49-F238E27FC236}">
                    <a16:creationId xmlns:a16="http://schemas.microsoft.com/office/drawing/2014/main" id="{26C985CA-965D-44CF-BCC2-2F1984676CCC}"/>
                  </a:ext>
                </a:extLst>
              </p:cNvPr>
              <p:cNvSpPr/>
              <p:nvPr/>
            </p:nvSpPr>
            <p:spPr>
              <a:xfrm rot="315244" flipH="1">
                <a:off x="12945741" y="822510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Oval 383">
                <a:extLst>
                  <a:ext uri="{FF2B5EF4-FFF2-40B4-BE49-F238E27FC236}">
                    <a16:creationId xmlns:a16="http://schemas.microsoft.com/office/drawing/2014/main" id="{4E3726CC-A59A-48C4-BA49-66A6A05E26C3}"/>
                  </a:ext>
                </a:extLst>
              </p:cNvPr>
              <p:cNvSpPr/>
              <p:nvPr/>
            </p:nvSpPr>
            <p:spPr>
              <a:xfrm flipH="1">
                <a:off x="13040068" y="831326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5" name="Oval 384">
                <a:extLst>
                  <a:ext uri="{FF2B5EF4-FFF2-40B4-BE49-F238E27FC236}">
                    <a16:creationId xmlns:a16="http://schemas.microsoft.com/office/drawing/2014/main" id="{34BF9103-1CCD-4002-BA89-EA896415EE01}"/>
                  </a:ext>
                </a:extLst>
              </p:cNvPr>
              <p:cNvSpPr/>
              <p:nvPr/>
            </p:nvSpPr>
            <p:spPr>
              <a:xfrm rot="21284756">
                <a:off x="12417965" y="821195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6" name="Oval 385">
                <a:extLst>
                  <a:ext uri="{FF2B5EF4-FFF2-40B4-BE49-F238E27FC236}">
                    <a16:creationId xmlns:a16="http://schemas.microsoft.com/office/drawing/2014/main" id="{A43728D0-4DED-4CB6-9DAF-97DBA793671C}"/>
                  </a:ext>
                </a:extLst>
              </p:cNvPr>
              <p:cNvSpPr/>
              <p:nvPr/>
            </p:nvSpPr>
            <p:spPr>
              <a:xfrm flipH="1">
                <a:off x="12514302" y="831326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lowchart: Terminator 386">
                <a:extLst>
                  <a:ext uri="{FF2B5EF4-FFF2-40B4-BE49-F238E27FC236}">
                    <a16:creationId xmlns:a16="http://schemas.microsoft.com/office/drawing/2014/main" id="{B756D5D7-1F6B-47B3-9611-AB6DF52C6761}"/>
                  </a:ext>
                </a:extLst>
              </p:cNvPr>
              <p:cNvSpPr/>
              <p:nvPr/>
            </p:nvSpPr>
            <p:spPr>
              <a:xfrm rot="383685" flipH="1">
                <a:off x="12978258" y="811996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8" name="Flowchart: Terminator 387">
                <a:extLst>
                  <a:ext uri="{FF2B5EF4-FFF2-40B4-BE49-F238E27FC236}">
                    <a16:creationId xmlns:a16="http://schemas.microsoft.com/office/drawing/2014/main" id="{0DB67A2D-085C-4AC6-8AF5-295C5287A62E}"/>
                  </a:ext>
                </a:extLst>
              </p:cNvPr>
              <p:cNvSpPr/>
              <p:nvPr/>
            </p:nvSpPr>
            <p:spPr>
              <a:xfrm rot="21425154" flipH="1">
                <a:off x="12399919" y="812714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9" name="Moon 388">
                <a:extLst>
                  <a:ext uri="{FF2B5EF4-FFF2-40B4-BE49-F238E27FC236}">
                    <a16:creationId xmlns:a16="http://schemas.microsoft.com/office/drawing/2014/main" id="{3731D01C-6811-4D45-9A48-1F264748FB2A}"/>
                  </a:ext>
                </a:extLst>
              </p:cNvPr>
              <p:cNvSpPr/>
              <p:nvPr/>
            </p:nvSpPr>
            <p:spPr>
              <a:xfrm rot="16200000" flipH="1">
                <a:off x="12398923" y="7169572"/>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0" name="Moon 389">
                <a:extLst>
                  <a:ext uri="{FF2B5EF4-FFF2-40B4-BE49-F238E27FC236}">
                    <a16:creationId xmlns:a16="http://schemas.microsoft.com/office/drawing/2014/main" id="{F2EFDF84-89B8-40B8-AE99-E0A366ADB7EE}"/>
                  </a:ext>
                </a:extLst>
              </p:cNvPr>
              <p:cNvSpPr/>
              <p:nvPr/>
            </p:nvSpPr>
            <p:spPr>
              <a:xfrm rot="16200000" flipH="1">
                <a:off x="12517433" y="7302616"/>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91" name="Oval 390">
                <a:extLst>
                  <a:ext uri="{FF2B5EF4-FFF2-40B4-BE49-F238E27FC236}">
                    <a16:creationId xmlns:a16="http://schemas.microsoft.com/office/drawing/2014/main" id="{D4125EA0-B098-4155-B25A-782AB3D37399}"/>
                  </a:ext>
                </a:extLst>
              </p:cNvPr>
              <p:cNvSpPr/>
              <p:nvPr/>
            </p:nvSpPr>
            <p:spPr>
              <a:xfrm flipH="1">
                <a:off x="12586256" y="741767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393" name="Right Triangle 392">
              <a:extLst>
                <a:ext uri="{FF2B5EF4-FFF2-40B4-BE49-F238E27FC236}">
                  <a16:creationId xmlns:a16="http://schemas.microsoft.com/office/drawing/2014/main" id="{2E3B5C19-1D7E-42BD-9428-342076F8E4F1}"/>
                </a:ext>
              </a:extLst>
            </p:cNvPr>
            <p:cNvSpPr/>
            <p:nvPr/>
          </p:nvSpPr>
          <p:spPr>
            <a:xfrm rot="12900681" flipH="1">
              <a:off x="12892675" y="913279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4" name="Right Triangle 393">
              <a:extLst>
                <a:ext uri="{FF2B5EF4-FFF2-40B4-BE49-F238E27FC236}">
                  <a16:creationId xmlns:a16="http://schemas.microsoft.com/office/drawing/2014/main" id="{0CB2DBB7-70F9-423A-9F62-F39D7B06F831}"/>
                </a:ext>
              </a:extLst>
            </p:cNvPr>
            <p:cNvSpPr/>
            <p:nvPr/>
          </p:nvSpPr>
          <p:spPr>
            <a:xfrm rot="8699319">
              <a:off x="12509463" y="913848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9" name="Group 28">
              <a:extLst>
                <a:ext uri="{FF2B5EF4-FFF2-40B4-BE49-F238E27FC236}">
                  <a16:creationId xmlns:a16="http://schemas.microsoft.com/office/drawing/2014/main" id="{A06DE775-48B4-4A4E-ADB1-2A2561756158}"/>
                </a:ext>
              </a:extLst>
            </p:cNvPr>
            <p:cNvGrpSpPr/>
            <p:nvPr/>
          </p:nvGrpSpPr>
          <p:grpSpPr>
            <a:xfrm>
              <a:off x="12438634" y="9172993"/>
              <a:ext cx="838333" cy="1228724"/>
              <a:chOff x="12438634" y="9172993"/>
              <a:chExt cx="838333" cy="1228724"/>
            </a:xfrm>
          </p:grpSpPr>
          <p:sp>
            <p:nvSpPr>
              <p:cNvPr id="373" name="Rectangle: Single Corner Snipped 29">
                <a:extLst>
                  <a:ext uri="{FF2B5EF4-FFF2-40B4-BE49-F238E27FC236}">
                    <a16:creationId xmlns:a16="http://schemas.microsoft.com/office/drawing/2014/main" id="{28352185-2AFF-4C8E-AF85-DE646912AE89}"/>
                  </a:ext>
                </a:extLst>
              </p:cNvPr>
              <p:cNvSpPr/>
              <p:nvPr/>
            </p:nvSpPr>
            <p:spPr>
              <a:xfrm>
                <a:off x="12438634" y="9172993"/>
                <a:ext cx="83833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9" name="Flowchart: Connector 398">
                <a:extLst>
                  <a:ext uri="{FF2B5EF4-FFF2-40B4-BE49-F238E27FC236}">
                    <a16:creationId xmlns:a16="http://schemas.microsoft.com/office/drawing/2014/main" id="{70B6508D-85CD-4B75-A73F-2EF4E1693766}"/>
                  </a:ext>
                </a:extLst>
              </p:cNvPr>
              <p:cNvSpPr/>
              <p:nvPr/>
            </p:nvSpPr>
            <p:spPr>
              <a:xfrm flipH="1">
                <a:off x="12784145" y="938471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405" name="Flowchart: Connector 404">
                <a:extLst>
                  <a:ext uri="{FF2B5EF4-FFF2-40B4-BE49-F238E27FC236}">
                    <a16:creationId xmlns:a16="http://schemas.microsoft.com/office/drawing/2014/main" id="{9E70ADD5-8529-4B48-AA88-E11AAF2A346A}"/>
                  </a:ext>
                </a:extLst>
              </p:cNvPr>
              <p:cNvSpPr/>
              <p:nvPr/>
            </p:nvSpPr>
            <p:spPr>
              <a:xfrm flipH="1">
                <a:off x="12784145" y="951114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26" name="Group 725">
              <a:extLst>
                <a:ext uri="{FF2B5EF4-FFF2-40B4-BE49-F238E27FC236}">
                  <a16:creationId xmlns:a16="http://schemas.microsoft.com/office/drawing/2014/main" id="{6D57013B-593B-4DFC-9D8B-CD1685534DCF}"/>
                </a:ext>
              </a:extLst>
            </p:cNvPr>
            <p:cNvGrpSpPr/>
            <p:nvPr/>
          </p:nvGrpSpPr>
          <p:grpSpPr>
            <a:xfrm flipH="1">
              <a:off x="11936264" y="9355111"/>
              <a:ext cx="567676" cy="1029997"/>
              <a:chOff x="13160711" y="9442057"/>
              <a:chExt cx="567676" cy="1029997"/>
            </a:xfrm>
          </p:grpSpPr>
          <p:sp>
            <p:nvSpPr>
              <p:cNvPr id="727" name="Flowchart: Terminator 726">
                <a:extLst>
                  <a:ext uri="{FF2B5EF4-FFF2-40B4-BE49-F238E27FC236}">
                    <a16:creationId xmlns:a16="http://schemas.microsoft.com/office/drawing/2014/main" id="{6E0B1893-E22A-4B08-9514-B47F50004ABD}"/>
                  </a:ext>
                </a:extLst>
              </p:cNvPr>
              <p:cNvSpPr/>
              <p:nvPr/>
            </p:nvSpPr>
            <p:spPr>
              <a:xfrm rot="19764110" flipH="1">
                <a:off x="13364280" y="9442057"/>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28" name="Flowchart: Terminator 727">
                <a:extLst>
                  <a:ext uri="{FF2B5EF4-FFF2-40B4-BE49-F238E27FC236}">
                    <a16:creationId xmlns:a16="http://schemas.microsoft.com/office/drawing/2014/main" id="{F3FE1B22-7EC7-44A0-B78A-FCE3BD669566}"/>
                  </a:ext>
                </a:extLst>
              </p:cNvPr>
              <p:cNvSpPr/>
              <p:nvPr/>
            </p:nvSpPr>
            <p:spPr>
              <a:xfrm rot="2894190">
                <a:off x="13449669" y="996430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729" name="Freeform: Shape 728">
                <a:extLst>
                  <a:ext uri="{FF2B5EF4-FFF2-40B4-BE49-F238E27FC236}">
                    <a16:creationId xmlns:a16="http://schemas.microsoft.com/office/drawing/2014/main" id="{AD01D6FD-07DD-4821-94AE-E45D931A9112}"/>
                  </a:ext>
                </a:extLst>
              </p:cNvPr>
              <p:cNvSpPr/>
              <p:nvPr/>
            </p:nvSpPr>
            <p:spPr>
              <a:xfrm rot="6783804" flipH="1">
                <a:off x="13155032" y="1020342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392" name="Flowchart: Delay 391">
              <a:extLst>
                <a:ext uri="{FF2B5EF4-FFF2-40B4-BE49-F238E27FC236}">
                  <a16:creationId xmlns:a16="http://schemas.microsoft.com/office/drawing/2014/main" id="{D91F4B2C-D40A-46DC-8EFF-B11F5A2FF36D}"/>
                </a:ext>
              </a:extLst>
            </p:cNvPr>
            <p:cNvSpPr/>
            <p:nvPr/>
          </p:nvSpPr>
          <p:spPr>
            <a:xfrm rot="2191688" flipH="1">
              <a:off x="12174244" y="912287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81" name="Flowchart: Delay 380">
              <a:extLst>
                <a:ext uri="{FF2B5EF4-FFF2-40B4-BE49-F238E27FC236}">
                  <a16:creationId xmlns:a16="http://schemas.microsoft.com/office/drawing/2014/main" id="{5FD7F23C-E7C7-473E-AED9-F4B88C200D93}"/>
                </a:ext>
              </a:extLst>
            </p:cNvPr>
            <p:cNvSpPr/>
            <p:nvPr/>
          </p:nvSpPr>
          <p:spPr>
            <a:xfrm rot="19379776">
              <a:off x="13183924" y="9143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8" name="Flowchart: Terminator 397">
              <a:extLst>
                <a:ext uri="{FF2B5EF4-FFF2-40B4-BE49-F238E27FC236}">
                  <a16:creationId xmlns:a16="http://schemas.microsoft.com/office/drawing/2014/main" id="{8ABC47A8-1DBD-477D-BAD6-F736F8348D65}"/>
                </a:ext>
              </a:extLst>
            </p:cNvPr>
            <p:cNvSpPr/>
            <p:nvPr/>
          </p:nvSpPr>
          <p:spPr>
            <a:xfrm rot="2458037">
              <a:off x="13499686" y="9897808"/>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07" name="Freeform: Shape 406">
              <a:extLst>
                <a:ext uri="{FF2B5EF4-FFF2-40B4-BE49-F238E27FC236}">
                  <a16:creationId xmlns:a16="http://schemas.microsoft.com/office/drawing/2014/main" id="{7CCDD954-E93B-46CA-85B8-FF09B5837464}"/>
                </a:ext>
              </a:extLst>
            </p:cNvPr>
            <p:cNvSpPr/>
            <p:nvPr/>
          </p:nvSpPr>
          <p:spPr>
            <a:xfrm rot="6347651" flipH="1">
              <a:off x="13227456" y="10164493"/>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406" name="Group 405">
              <a:extLst>
                <a:ext uri="{FF2B5EF4-FFF2-40B4-BE49-F238E27FC236}">
                  <a16:creationId xmlns:a16="http://schemas.microsoft.com/office/drawing/2014/main" id="{A41AB503-BF97-45B4-9771-9F70271830F9}"/>
                </a:ext>
              </a:extLst>
            </p:cNvPr>
            <p:cNvGrpSpPr/>
            <p:nvPr/>
          </p:nvGrpSpPr>
          <p:grpSpPr>
            <a:xfrm>
              <a:off x="12883029" y="9270830"/>
              <a:ext cx="370511" cy="522802"/>
              <a:chOff x="859632" y="2338402"/>
              <a:chExt cx="571500" cy="788345"/>
            </a:xfrm>
          </p:grpSpPr>
          <p:sp>
            <p:nvSpPr>
              <p:cNvPr id="414" name="Rectangle 413">
                <a:extLst>
                  <a:ext uri="{FF2B5EF4-FFF2-40B4-BE49-F238E27FC236}">
                    <a16:creationId xmlns:a16="http://schemas.microsoft.com/office/drawing/2014/main" id="{B6639B72-E733-4A2E-86C9-83E0FC9DB46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415" name="Picture 414">
                <a:extLst>
                  <a:ext uri="{FF2B5EF4-FFF2-40B4-BE49-F238E27FC236}">
                    <a16:creationId xmlns:a16="http://schemas.microsoft.com/office/drawing/2014/main" id="{CD2CED2F-9240-4A1E-B0BE-3E1BF4CD116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21" name="Group 20">
            <a:extLst>
              <a:ext uri="{FF2B5EF4-FFF2-40B4-BE49-F238E27FC236}">
                <a16:creationId xmlns:a16="http://schemas.microsoft.com/office/drawing/2014/main" id="{E934C00C-A5D3-4CF7-B300-9070B616F920}"/>
              </a:ext>
            </a:extLst>
          </p:cNvPr>
          <p:cNvGrpSpPr/>
          <p:nvPr/>
        </p:nvGrpSpPr>
        <p:grpSpPr>
          <a:xfrm>
            <a:off x="-6127731" y="2328718"/>
            <a:ext cx="3261208" cy="4354236"/>
            <a:chOff x="3375215" y="2231802"/>
            <a:chExt cx="3261208" cy="4354236"/>
          </a:xfrm>
        </p:grpSpPr>
        <p:sp>
          <p:nvSpPr>
            <p:cNvPr id="162" name="Flowchart: Manual Operation 26">
              <a:extLst>
                <a:ext uri="{FF2B5EF4-FFF2-40B4-BE49-F238E27FC236}">
                  <a16:creationId xmlns:a16="http://schemas.microsoft.com/office/drawing/2014/main" id="{B5277E20-9EF7-43D3-A81F-ADE87577A11C}"/>
                </a:ext>
              </a:extLst>
            </p:cNvPr>
            <p:cNvSpPr/>
            <p:nvPr/>
          </p:nvSpPr>
          <p:spPr>
            <a:xfrm rot="11865990" flipV="1">
              <a:off x="3796758" y="507015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3" name="Rectangle 162">
              <a:extLst>
                <a:ext uri="{FF2B5EF4-FFF2-40B4-BE49-F238E27FC236}">
                  <a16:creationId xmlns:a16="http://schemas.microsoft.com/office/drawing/2014/main" id="{2B601DEC-1399-4145-86EA-EF2C3A60616D}"/>
                </a:ext>
              </a:extLst>
            </p:cNvPr>
            <p:cNvSpPr/>
            <p:nvPr/>
          </p:nvSpPr>
          <p:spPr>
            <a:xfrm>
              <a:off x="3865301" y="4156624"/>
              <a:ext cx="402149" cy="100455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4" name="Flowchart: Manual Operation 26">
              <a:extLst>
                <a:ext uri="{FF2B5EF4-FFF2-40B4-BE49-F238E27FC236}">
                  <a16:creationId xmlns:a16="http://schemas.microsoft.com/office/drawing/2014/main" id="{225DEFA3-4D64-4EE6-A751-2AEF0A337EB1}"/>
                </a:ext>
              </a:extLst>
            </p:cNvPr>
            <p:cNvSpPr/>
            <p:nvPr/>
          </p:nvSpPr>
          <p:spPr>
            <a:xfrm rot="10269378" flipV="1">
              <a:off x="4351408" y="510228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5" name="Freeform: Shape 164">
              <a:extLst>
                <a:ext uri="{FF2B5EF4-FFF2-40B4-BE49-F238E27FC236}">
                  <a16:creationId xmlns:a16="http://schemas.microsoft.com/office/drawing/2014/main" id="{02C50AEB-17A0-4BFA-A842-B385553F8361}"/>
                </a:ext>
              </a:extLst>
            </p:cNvPr>
            <p:cNvSpPr/>
            <p:nvPr/>
          </p:nvSpPr>
          <p:spPr>
            <a:xfrm rot="6774866" flipV="1">
              <a:off x="4521536" y="3814977"/>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 name="Freeform: Shape 165">
              <a:extLst>
                <a:ext uri="{FF2B5EF4-FFF2-40B4-BE49-F238E27FC236}">
                  <a16:creationId xmlns:a16="http://schemas.microsoft.com/office/drawing/2014/main" id="{45F9AEA6-B5A5-4527-83B5-F7DADD531423}"/>
                </a:ext>
              </a:extLst>
            </p:cNvPr>
            <p:cNvSpPr/>
            <p:nvPr/>
          </p:nvSpPr>
          <p:spPr>
            <a:xfrm rot="20148131">
              <a:off x="4514173" y="385907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67" name="Picture 11">
              <a:extLst>
                <a:ext uri="{FF2B5EF4-FFF2-40B4-BE49-F238E27FC236}">
                  <a16:creationId xmlns:a16="http://schemas.microsoft.com/office/drawing/2014/main" id="{F5302968-BFED-4CA9-A6CF-4E9BD523A582}"/>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65367"/>
            <a:stretch/>
          </p:blipFill>
          <p:spPr bwMode="auto">
            <a:xfrm>
              <a:off x="3552272" y="2231802"/>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168" name="Rectangle 167">
              <a:extLst>
                <a:ext uri="{FF2B5EF4-FFF2-40B4-BE49-F238E27FC236}">
                  <a16:creationId xmlns:a16="http://schemas.microsoft.com/office/drawing/2014/main" id="{3EEF34EA-B0AE-4BCC-9F80-26F580478DD4}"/>
                </a:ext>
              </a:extLst>
            </p:cNvPr>
            <p:cNvSpPr/>
            <p:nvPr/>
          </p:nvSpPr>
          <p:spPr>
            <a:xfrm>
              <a:off x="4228088" y="3693831"/>
              <a:ext cx="368545" cy="371528"/>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 name="Freeform: Shape 168">
              <a:extLst>
                <a:ext uri="{FF2B5EF4-FFF2-40B4-BE49-F238E27FC236}">
                  <a16:creationId xmlns:a16="http://schemas.microsoft.com/office/drawing/2014/main" id="{55C8500F-436D-494D-8AB3-43AB969C75B9}"/>
                </a:ext>
              </a:extLst>
            </p:cNvPr>
            <p:cNvSpPr/>
            <p:nvPr/>
          </p:nvSpPr>
          <p:spPr>
            <a:xfrm rot="21305718">
              <a:off x="3919320" y="383959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70" name="Group 169">
              <a:extLst>
                <a:ext uri="{FF2B5EF4-FFF2-40B4-BE49-F238E27FC236}">
                  <a16:creationId xmlns:a16="http://schemas.microsoft.com/office/drawing/2014/main" id="{3E4E8260-BD2E-4A5F-8278-4E9F9B2493C2}"/>
                </a:ext>
              </a:extLst>
            </p:cNvPr>
            <p:cNvGrpSpPr/>
            <p:nvPr/>
          </p:nvGrpSpPr>
          <p:grpSpPr>
            <a:xfrm rot="1783149">
              <a:off x="3375215" y="6276376"/>
              <a:ext cx="360176" cy="250849"/>
              <a:chOff x="-5661041" y="4254367"/>
              <a:chExt cx="481278" cy="307838"/>
            </a:xfrm>
          </p:grpSpPr>
          <p:sp>
            <p:nvSpPr>
              <p:cNvPr id="180" name="Freeform: Shape 179">
                <a:extLst>
                  <a:ext uri="{FF2B5EF4-FFF2-40B4-BE49-F238E27FC236}">
                    <a16:creationId xmlns:a16="http://schemas.microsoft.com/office/drawing/2014/main" id="{0FA2FE35-C9D0-44DF-83AA-A78653F9B22B}"/>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81" name="Freeform: Shape 180">
                <a:extLst>
                  <a:ext uri="{FF2B5EF4-FFF2-40B4-BE49-F238E27FC236}">
                    <a16:creationId xmlns:a16="http://schemas.microsoft.com/office/drawing/2014/main" id="{52724C90-3ABF-4B9E-8A95-B718F0928A85}"/>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71" name="Freeform: Shape 170">
              <a:extLst>
                <a:ext uri="{FF2B5EF4-FFF2-40B4-BE49-F238E27FC236}">
                  <a16:creationId xmlns:a16="http://schemas.microsoft.com/office/drawing/2014/main" id="{CE008853-1A0A-467A-BFBB-BEEF0411A0E6}"/>
                </a:ext>
              </a:extLst>
            </p:cNvPr>
            <p:cNvSpPr/>
            <p:nvPr/>
          </p:nvSpPr>
          <p:spPr>
            <a:xfrm rot="12954194" flipV="1">
              <a:off x="3558890" y="583143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72" name="Group 171">
              <a:extLst>
                <a:ext uri="{FF2B5EF4-FFF2-40B4-BE49-F238E27FC236}">
                  <a16:creationId xmlns:a16="http://schemas.microsoft.com/office/drawing/2014/main" id="{256D22F5-DD3E-47D6-A38F-52A7AA911A61}"/>
                </a:ext>
              </a:extLst>
            </p:cNvPr>
            <p:cNvGrpSpPr/>
            <p:nvPr/>
          </p:nvGrpSpPr>
          <p:grpSpPr>
            <a:xfrm rot="20840070">
              <a:off x="4549697" y="6337387"/>
              <a:ext cx="360175" cy="248651"/>
              <a:chOff x="-5686277" y="4216466"/>
              <a:chExt cx="481276" cy="305137"/>
            </a:xfrm>
          </p:grpSpPr>
          <p:sp>
            <p:nvSpPr>
              <p:cNvPr id="178" name="Freeform: Shape 177">
                <a:extLst>
                  <a:ext uri="{FF2B5EF4-FFF2-40B4-BE49-F238E27FC236}">
                    <a16:creationId xmlns:a16="http://schemas.microsoft.com/office/drawing/2014/main" id="{6E542D22-74C6-479F-AFFE-66B4B7C6BEFD}"/>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 name="Freeform: Shape 178">
                <a:extLst>
                  <a:ext uri="{FF2B5EF4-FFF2-40B4-BE49-F238E27FC236}">
                    <a16:creationId xmlns:a16="http://schemas.microsoft.com/office/drawing/2014/main" id="{8C4BE556-0552-420F-B1A4-E71981723E4F}"/>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73" name="Oval 172">
              <a:extLst>
                <a:ext uri="{FF2B5EF4-FFF2-40B4-BE49-F238E27FC236}">
                  <a16:creationId xmlns:a16="http://schemas.microsoft.com/office/drawing/2014/main" id="{793007C7-7D06-4884-99F0-605F13C50061}"/>
                </a:ext>
              </a:extLst>
            </p:cNvPr>
            <p:cNvSpPr/>
            <p:nvPr/>
          </p:nvSpPr>
          <p:spPr>
            <a:xfrm>
              <a:off x="4542308" y="4074694"/>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4" name="Oval 173">
              <a:extLst>
                <a:ext uri="{FF2B5EF4-FFF2-40B4-BE49-F238E27FC236}">
                  <a16:creationId xmlns:a16="http://schemas.microsoft.com/office/drawing/2014/main" id="{EF12E690-E8E1-4475-8D97-84025F278B8D}"/>
                </a:ext>
              </a:extLst>
            </p:cNvPr>
            <p:cNvSpPr/>
            <p:nvPr/>
          </p:nvSpPr>
          <p:spPr>
            <a:xfrm>
              <a:off x="4555008" y="4188994"/>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75" name="Picture 174">
              <a:extLst>
                <a:ext uri="{FF2B5EF4-FFF2-40B4-BE49-F238E27FC236}">
                  <a16:creationId xmlns:a16="http://schemas.microsoft.com/office/drawing/2014/main" id="{50979D38-8650-49E1-90C5-FD9424C740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607023" y="4032578"/>
              <a:ext cx="184798" cy="287906"/>
            </a:xfrm>
            <a:prstGeom prst="rect">
              <a:avLst/>
            </a:prstGeom>
            <a:ln>
              <a:noFill/>
            </a:ln>
          </p:spPr>
        </p:pic>
        <p:grpSp>
          <p:nvGrpSpPr>
            <p:cNvPr id="2" name="Group 1">
              <a:extLst>
                <a:ext uri="{FF2B5EF4-FFF2-40B4-BE49-F238E27FC236}">
                  <a16:creationId xmlns:a16="http://schemas.microsoft.com/office/drawing/2014/main" id="{AE0BE5A9-4FA5-40E5-B092-82359F1EB635}"/>
                </a:ext>
              </a:extLst>
            </p:cNvPr>
            <p:cNvGrpSpPr/>
            <p:nvPr/>
          </p:nvGrpSpPr>
          <p:grpSpPr>
            <a:xfrm>
              <a:off x="5212800" y="4294028"/>
              <a:ext cx="1423623" cy="2289342"/>
              <a:chOff x="9853355" y="7055635"/>
              <a:chExt cx="1423623" cy="2289342"/>
            </a:xfrm>
          </p:grpSpPr>
          <p:sp>
            <p:nvSpPr>
              <p:cNvPr id="287" name="Oval 286">
                <a:extLst>
                  <a:ext uri="{FF2B5EF4-FFF2-40B4-BE49-F238E27FC236}">
                    <a16:creationId xmlns:a16="http://schemas.microsoft.com/office/drawing/2014/main" id="{A933ACE5-3C98-4D5E-88CB-6DB6ADCED830}"/>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6" name="Oval 285">
                <a:extLst>
                  <a:ext uri="{FF2B5EF4-FFF2-40B4-BE49-F238E27FC236}">
                    <a16:creationId xmlns:a16="http://schemas.microsoft.com/office/drawing/2014/main" id="{016E7066-0ECF-4225-8531-DBFCAF13048E}"/>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76" name="Rectangle: Rounded Corners 275">
                <a:extLst>
                  <a:ext uri="{FF2B5EF4-FFF2-40B4-BE49-F238E27FC236}">
                    <a16:creationId xmlns:a16="http://schemas.microsoft.com/office/drawing/2014/main" id="{C2590D2D-F6BE-4D51-826C-D00F98D9E7C4}"/>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0" name="Cube 279">
                <a:extLst>
                  <a:ext uri="{FF2B5EF4-FFF2-40B4-BE49-F238E27FC236}">
                    <a16:creationId xmlns:a16="http://schemas.microsoft.com/office/drawing/2014/main" id="{997D0E3A-1161-44FB-9722-3C7D51F4CD13}"/>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1" name="Cube 280">
                <a:extLst>
                  <a:ext uri="{FF2B5EF4-FFF2-40B4-BE49-F238E27FC236}">
                    <a16:creationId xmlns:a16="http://schemas.microsoft.com/office/drawing/2014/main" id="{7F9EA25C-7586-4756-B5C6-7B3A1D50960C}"/>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82" name="Group 281">
                <a:extLst>
                  <a:ext uri="{FF2B5EF4-FFF2-40B4-BE49-F238E27FC236}">
                    <a16:creationId xmlns:a16="http://schemas.microsoft.com/office/drawing/2014/main" id="{61B2B581-50FC-4904-862D-C3E976C0C85D}"/>
                  </a:ext>
                </a:extLst>
              </p:cNvPr>
              <p:cNvGrpSpPr/>
              <p:nvPr/>
            </p:nvGrpSpPr>
            <p:grpSpPr>
              <a:xfrm>
                <a:off x="11069797" y="8197650"/>
                <a:ext cx="207181" cy="700282"/>
                <a:chOff x="859632" y="2338402"/>
                <a:chExt cx="571500" cy="788345"/>
              </a:xfrm>
            </p:grpSpPr>
            <p:sp>
              <p:nvSpPr>
                <p:cNvPr id="283" name="Rectangle 282">
                  <a:extLst>
                    <a:ext uri="{FF2B5EF4-FFF2-40B4-BE49-F238E27FC236}">
                      <a16:creationId xmlns:a16="http://schemas.microsoft.com/office/drawing/2014/main" id="{9C7D4E03-0058-4CE8-A685-2CD9A3BCAEC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84" name="Picture 283">
                  <a:extLst>
                    <a:ext uri="{FF2B5EF4-FFF2-40B4-BE49-F238E27FC236}">
                      <a16:creationId xmlns:a16="http://schemas.microsoft.com/office/drawing/2014/main" id="{CC7C3FF7-215D-467C-B347-AE9D34A3A817}"/>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79" name="Oval 278">
                <a:extLst>
                  <a:ext uri="{FF2B5EF4-FFF2-40B4-BE49-F238E27FC236}">
                    <a16:creationId xmlns:a16="http://schemas.microsoft.com/office/drawing/2014/main" id="{4513C944-43C2-4DA7-AAD1-8610C5F6F061}"/>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85" name="Oval 284">
                <a:extLst>
                  <a:ext uri="{FF2B5EF4-FFF2-40B4-BE49-F238E27FC236}">
                    <a16:creationId xmlns:a16="http://schemas.microsoft.com/office/drawing/2014/main" id="{2FA2DC8D-09C4-42D8-910D-53CACA80683C}"/>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76" name="Freeform: Shape 175">
              <a:extLst>
                <a:ext uri="{FF2B5EF4-FFF2-40B4-BE49-F238E27FC236}">
                  <a16:creationId xmlns:a16="http://schemas.microsoft.com/office/drawing/2014/main" id="{1D56F491-1010-4F26-8C03-A9CC2EEB6D90}"/>
                </a:ext>
              </a:extLst>
            </p:cNvPr>
            <p:cNvSpPr/>
            <p:nvPr/>
          </p:nvSpPr>
          <p:spPr>
            <a:xfrm rot="4265075">
              <a:off x="4367397" y="400509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7" name="Freeform: Shape 176">
              <a:extLst>
                <a:ext uri="{FF2B5EF4-FFF2-40B4-BE49-F238E27FC236}">
                  <a16:creationId xmlns:a16="http://schemas.microsoft.com/office/drawing/2014/main" id="{4F25D56B-3268-4629-A1EE-BD2B8DFE4DE5}"/>
                </a:ext>
              </a:extLst>
            </p:cNvPr>
            <p:cNvSpPr/>
            <p:nvPr/>
          </p:nvSpPr>
          <p:spPr>
            <a:xfrm rot="19986923">
              <a:off x="3840982" y="395213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818" name="Group 817">
            <a:extLst>
              <a:ext uri="{FF2B5EF4-FFF2-40B4-BE49-F238E27FC236}">
                <a16:creationId xmlns:a16="http://schemas.microsoft.com/office/drawing/2014/main" id="{94CBD84F-CFA7-40DD-8D2E-46DD131CB639}"/>
              </a:ext>
            </a:extLst>
          </p:cNvPr>
          <p:cNvGrpSpPr/>
          <p:nvPr/>
        </p:nvGrpSpPr>
        <p:grpSpPr>
          <a:xfrm>
            <a:off x="-7559398" y="3629163"/>
            <a:ext cx="1423623" cy="2289342"/>
            <a:chOff x="9853355" y="7055635"/>
            <a:chExt cx="1423623" cy="2289342"/>
          </a:xfrm>
        </p:grpSpPr>
        <p:sp>
          <p:nvSpPr>
            <p:cNvPr id="819" name="Oval 818">
              <a:extLst>
                <a:ext uri="{FF2B5EF4-FFF2-40B4-BE49-F238E27FC236}">
                  <a16:creationId xmlns:a16="http://schemas.microsoft.com/office/drawing/2014/main" id="{20C192AB-F2FA-4024-90DD-861BBD7EE283}"/>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0" name="Oval 819">
              <a:extLst>
                <a:ext uri="{FF2B5EF4-FFF2-40B4-BE49-F238E27FC236}">
                  <a16:creationId xmlns:a16="http://schemas.microsoft.com/office/drawing/2014/main" id="{059673C4-9BD2-4754-AABD-E93A093E140B}"/>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1" name="Rectangle: Rounded Corners 820">
              <a:extLst>
                <a:ext uri="{FF2B5EF4-FFF2-40B4-BE49-F238E27FC236}">
                  <a16:creationId xmlns:a16="http://schemas.microsoft.com/office/drawing/2014/main" id="{7A9CD75E-208D-4054-BDEA-221D18184EB0}"/>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2" name="Cube 821">
              <a:extLst>
                <a:ext uri="{FF2B5EF4-FFF2-40B4-BE49-F238E27FC236}">
                  <a16:creationId xmlns:a16="http://schemas.microsoft.com/office/drawing/2014/main" id="{7FF8DD20-441F-4486-B74D-A52C40831D93}"/>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3" name="Cube 822">
              <a:extLst>
                <a:ext uri="{FF2B5EF4-FFF2-40B4-BE49-F238E27FC236}">
                  <a16:creationId xmlns:a16="http://schemas.microsoft.com/office/drawing/2014/main" id="{75370AF2-FE3D-41FA-93DD-090E7FA1CD92}"/>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824" name="Group 823">
              <a:extLst>
                <a:ext uri="{FF2B5EF4-FFF2-40B4-BE49-F238E27FC236}">
                  <a16:creationId xmlns:a16="http://schemas.microsoft.com/office/drawing/2014/main" id="{9D877EB9-70C8-4BAC-BE75-26437801414C}"/>
                </a:ext>
              </a:extLst>
            </p:cNvPr>
            <p:cNvGrpSpPr/>
            <p:nvPr/>
          </p:nvGrpSpPr>
          <p:grpSpPr>
            <a:xfrm>
              <a:off x="11069797" y="8197650"/>
              <a:ext cx="207181" cy="700282"/>
              <a:chOff x="859632" y="2338402"/>
              <a:chExt cx="571500" cy="788345"/>
            </a:xfrm>
          </p:grpSpPr>
          <p:sp>
            <p:nvSpPr>
              <p:cNvPr id="827" name="Rectangle 826">
                <a:extLst>
                  <a:ext uri="{FF2B5EF4-FFF2-40B4-BE49-F238E27FC236}">
                    <a16:creationId xmlns:a16="http://schemas.microsoft.com/office/drawing/2014/main" id="{A325CD65-0288-41DC-A1C3-C34ACE5395D8}"/>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828" name="Picture 827">
                <a:extLst>
                  <a:ext uri="{FF2B5EF4-FFF2-40B4-BE49-F238E27FC236}">
                    <a16:creationId xmlns:a16="http://schemas.microsoft.com/office/drawing/2014/main" id="{0FCD3EF3-B76D-42CC-9702-2FBF694BEA31}"/>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825" name="Oval 824">
              <a:extLst>
                <a:ext uri="{FF2B5EF4-FFF2-40B4-BE49-F238E27FC236}">
                  <a16:creationId xmlns:a16="http://schemas.microsoft.com/office/drawing/2014/main" id="{8A98DDDC-A5D2-4041-B3EA-6A4BD80F4C11}"/>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826" name="Oval 825">
              <a:extLst>
                <a:ext uri="{FF2B5EF4-FFF2-40B4-BE49-F238E27FC236}">
                  <a16:creationId xmlns:a16="http://schemas.microsoft.com/office/drawing/2014/main" id="{9E8A9F13-BB28-47CD-9BC2-995CCE52B806}"/>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2" name="Group 21">
            <a:extLst>
              <a:ext uri="{FF2B5EF4-FFF2-40B4-BE49-F238E27FC236}">
                <a16:creationId xmlns:a16="http://schemas.microsoft.com/office/drawing/2014/main" id="{BD8AA05D-028C-46BE-AE5B-9C0675434782}"/>
              </a:ext>
            </a:extLst>
          </p:cNvPr>
          <p:cNvGrpSpPr/>
          <p:nvPr/>
        </p:nvGrpSpPr>
        <p:grpSpPr>
          <a:xfrm>
            <a:off x="4867857" y="1874132"/>
            <a:ext cx="1612257" cy="4546470"/>
            <a:chOff x="17532521" y="-2194501"/>
            <a:chExt cx="1612257" cy="4546470"/>
          </a:xfrm>
        </p:grpSpPr>
        <p:grpSp>
          <p:nvGrpSpPr>
            <p:cNvPr id="705" name="Group 704">
              <a:extLst>
                <a:ext uri="{FF2B5EF4-FFF2-40B4-BE49-F238E27FC236}">
                  <a16:creationId xmlns:a16="http://schemas.microsoft.com/office/drawing/2014/main" id="{D87A8CF4-1A0C-4D46-A20A-706D4DA7854F}"/>
                </a:ext>
              </a:extLst>
            </p:cNvPr>
            <p:cNvGrpSpPr/>
            <p:nvPr/>
          </p:nvGrpSpPr>
          <p:grpSpPr>
            <a:xfrm>
              <a:off x="17532521" y="842725"/>
              <a:ext cx="1606514" cy="1509244"/>
              <a:chOff x="-2376531" y="6832600"/>
              <a:chExt cx="1606514" cy="1509244"/>
            </a:xfrm>
          </p:grpSpPr>
          <p:pic>
            <p:nvPicPr>
              <p:cNvPr id="714" name="Picture 713">
                <a:extLst>
                  <a:ext uri="{FF2B5EF4-FFF2-40B4-BE49-F238E27FC236}">
                    <a16:creationId xmlns:a16="http://schemas.microsoft.com/office/drawing/2014/main" id="{65EA0BF7-AB7E-45B1-8B73-975251F42DCB}"/>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715" name="Rectangle 714">
                <a:extLst>
                  <a:ext uri="{FF2B5EF4-FFF2-40B4-BE49-F238E27FC236}">
                    <a16:creationId xmlns:a16="http://schemas.microsoft.com/office/drawing/2014/main" id="{B7D328D6-15CD-4584-995C-5EC53E0B24F6}"/>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716" name="Group 715">
              <a:extLst>
                <a:ext uri="{FF2B5EF4-FFF2-40B4-BE49-F238E27FC236}">
                  <a16:creationId xmlns:a16="http://schemas.microsoft.com/office/drawing/2014/main" id="{106AFAC1-010A-489C-83CF-C122CA0A581F}"/>
                </a:ext>
              </a:extLst>
            </p:cNvPr>
            <p:cNvGrpSpPr/>
            <p:nvPr/>
          </p:nvGrpSpPr>
          <p:grpSpPr>
            <a:xfrm>
              <a:off x="17557295" y="-449950"/>
              <a:ext cx="384447" cy="1651647"/>
              <a:chOff x="8693479" y="9726083"/>
              <a:chExt cx="384447" cy="1651647"/>
            </a:xfrm>
          </p:grpSpPr>
          <p:sp>
            <p:nvSpPr>
              <p:cNvPr id="717" name="Flowchart: Terminator 716">
                <a:extLst>
                  <a:ext uri="{FF2B5EF4-FFF2-40B4-BE49-F238E27FC236}">
                    <a16:creationId xmlns:a16="http://schemas.microsoft.com/office/drawing/2014/main" id="{DEAA60A5-99A8-4E8A-B8CE-903E034C8699}"/>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8" name="Flowchart: Terminator 1151">
                <a:extLst>
                  <a:ext uri="{FF2B5EF4-FFF2-40B4-BE49-F238E27FC236}">
                    <a16:creationId xmlns:a16="http://schemas.microsoft.com/office/drawing/2014/main" id="{3E25E7A4-8BDA-431A-A6DF-6318DB3F851D}"/>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9" name="Freeform: Shape 718">
                <a:extLst>
                  <a:ext uri="{FF2B5EF4-FFF2-40B4-BE49-F238E27FC236}">
                    <a16:creationId xmlns:a16="http://schemas.microsoft.com/office/drawing/2014/main" id="{30CFA1B9-F573-48DE-B2C6-EEEED16951C1}"/>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706" name="Group 705">
              <a:extLst>
                <a:ext uri="{FF2B5EF4-FFF2-40B4-BE49-F238E27FC236}">
                  <a16:creationId xmlns:a16="http://schemas.microsoft.com/office/drawing/2014/main" id="{C5B8B43C-A188-4759-93BF-7D4A0A6FC13A}"/>
                </a:ext>
              </a:extLst>
            </p:cNvPr>
            <p:cNvGrpSpPr/>
            <p:nvPr/>
          </p:nvGrpSpPr>
          <p:grpSpPr>
            <a:xfrm flipH="1">
              <a:off x="18757292" y="-449950"/>
              <a:ext cx="384447" cy="1651647"/>
              <a:chOff x="8693479" y="9726083"/>
              <a:chExt cx="384447" cy="1651647"/>
            </a:xfrm>
          </p:grpSpPr>
          <p:sp>
            <p:nvSpPr>
              <p:cNvPr id="711" name="Flowchart: Terminator 710">
                <a:extLst>
                  <a:ext uri="{FF2B5EF4-FFF2-40B4-BE49-F238E27FC236}">
                    <a16:creationId xmlns:a16="http://schemas.microsoft.com/office/drawing/2014/main" id="{53B8101F-83B3-423A-8D92-1531CBA46FEF}"/>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2" name="Flowchart: Terminator 1151">
                <a:extLst>
                  <a:ext uri="{FF2B5EF4-FFF2-40B4-BE49-F238E27FC236}">
                    <a16:creationId xmlns:a16="http://schemas.microsoft.com/office/drawing/2014/main" id="{6C8FB652-EB34-47AD-82C1-673127C2DFB6}"/>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3" name="Freeform: Shape 712">
                <a:extLst>
                  <a:ext uri="{FF2B5EF4-FFF2-40B4-BE49-F238E27FC236}">
                    <a16:creationId xmlns:a16="http://schemas.microsoft.com/office/drawing/2014/main" id="{613AC394-DE60-446C-BEFF-AA3857D66713}"/>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707" name="Rectangle 706">
              <a:extLst>
                <a:ext uri="{FF2B5EF4-FFF2-40B4-BE49-F238E27FC236}">
                  <a16:creationId xmlns:a16="http://schemas.microsoft.com/office/drawing/2014/main" id="{C8D424C5-93B2-4B96-9728-D9BCD352C26F}"/>
                </a:ext>
              </a:extLst>
            </p:cNvPr>
            <p:cNvSpPr/>
            <p:nvPr/>
          </p:nvSpPr>
          <p:spPr>
            <a:xfrm>
              <a:off x="17870261" y="-84807"/>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708" name="Group 707">
              <a:extLst>
                <a:ext uri="{FF2B5EF4-FFF2-40B4-BE49-F238E27FC236}">
                  <a16:creationId xmlns:a16="http://schemas.microsoft.com/office/drawing/2014/main" id="{E0FD5DC4-8DB5-4256-8E62-10F412BAB30A}"/>
                </a:ext>
              </a:extLst>
            </p:cNvPr>
            <p:cNvGrpSpPr/>
            <p:nvPr/>
          </p:nvGrpSpPr>
          <p:grpSpPr>
            <a:xfrm>
              <a:off x="17538264" y="-2194501"/>
              <a:ext cx="1606514" cy="2386247"/>
              <a:chOff x="6939742" y="1766450"/>
              <a:chExt cx="1606514" cy="2386247"/>
            </a:xfrm>
          </p:grpSpPr>
          <p:sp>
            <p:nvSpPr>
              <p:cNvPr id="709" name="Oval 708">
                <a:extLst>
                  <a:ext uri="{FF2B5EF4-FFF2-40B4-BE49-F238E27FC236}">
                    <a16:creationId xmlns:a16="http://schemas.microsoft.com/office/drawing/2014/main" id="{DA05EAE2-BD4F-46D2-BB38-928DD378D81F}"/>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710" name="Picture 709">
                <a:extLst>
                  <a:ext uri="{FF2B5EF4-FFF2-40B4-BE49-F238E27FC236}">
                    <a16:creationId xmlns:a16="http://schemas.microsoft.com/office/drawing/2014/main" id="{A74AEA96-8B01-4F48-8180-3A03635DAB4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645" name="Group 644">
            <a:extLst>
              <a:ext uri="{FF2B5EF4-FFF2-40B4-BE49-F238E27FC236}">
                <a16:creationId xmlns:a16="http://schemas.microsoft.com/office/drawing/2014/main" id="{DD5954A4-8920-42F7-8ED2-96EAF555D769}"/>
              </a:ext>
            </a:extLst>
          </p:cNvPr>
          <p:cNvGrpSpPr/>
          <p:nvPr/>
        </p:nvGrpSpPr>
        <p:grpSpPr>
          <a:xfrm>
            <a:off x="6150490" y="3941113"/>
            <a:ext cx="1544226" cy="2597430"/>
            <a:chOff x="10225072" y="6802705"/>
            <a:chExt cx="1544226" cy="2597430"/>
          </a:xfrm>
        </p:grpSpPr>
        <p:sp>
          <p:nvSpPr>
            <p:cNvPr id="653" name="Freeform: Shape 178">
              <a:extLst>
                <a:ext uri="{FF2B5EF4-FFF2-40B4-BE49-F238E27FC236}">
                  <a16:creationId xmlns:a16="http://schemas.microsoft.com/office/drawing/2014/main" id="{15109A35-14D7-4525-9AEA-2788072C16AF}"/>
                </a:ext>
              </a:extLst>
            </p:cNvPr>
            <p:cNvSpPr/>
            <p:nvPr/>
          </p:nvSpPr>
          <p:spPr>
            <a:xfrm rot="16574180" flipH="1">
              <a:off x="11336759" y="8086642"/>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46" name="Group 645">
              <a:extLst>
                <a:ext uri="{FF2B5EF4-FFF2-40B4-BE49-F238E27FC236}">
                  <a16:creationId xmlns:a16="http://schemas.microsoft.com/office/drawing/2014/main" id="{5805D3DA-ABAE-4FAC-98E5-1B22899805D5}"/>
                </a:ext>
              </a:extLst>
            </p:cNvPr>
            <p:cNvGrpSpPr/>
            <p:nvPr/>
          </p:nvGrpSpPr>
          <p:grpSpPr>
            <a:xfrm rot="21047812">
              <a:off x="10998469" y="9026707"/>
              <a:ext cx="309429" cy="373428"/>
              <a:chOff x="8122745" y="9355125"/>
              <a:chExt cx="309429" cy="373428"/>
            </a:xfrm>
          </p:grpSpPr>
          <p:sp>
            <p:nvSpPr>
              <p:cNvPr id="685" name="Rectangle 19">
                <a:extLst>
                  <a:ext uri="{FF2B5EF4-FFF2-40B4-BE49-F238E27FC236}">
                    <a16:creationId xmlns:a16="http://schemas.microsoft.com/office/drawing/2014/main" id="{6E362B00-D44A-486C-AE12-0F312EC8782C}"/>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86" name="Rectangle 19">
                <a:extLst>
                  <a:ext uri="{FF2B5EF4-FFF2-40B4-BE49-F238E27FC236}">
                    <a16:creationId xmlns:a16="http://schemas.microsoft.com/office/drawing/2014/main" id="{26F7BB1C-9FB7-4CEC-98DB-23009594844C}"/>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47" name="Group 646">
              <a:extLst>
                <a:ext uri="{FF2B5EF4-FFF2-40B4-BE49-F238E27FC236}">
                  <a16:creationId xmlns:a16="http://schemas.microsoft.com/office/drawing/2014/main" id="{710EC2CE-F433-4105-BC76-B9D8D18D7E32}"/>
                </a:ext>
              </a:extLst>
            </p:cNvPr>
            <p:cNvGrpSpPr/>
            <p:nvPr/>
          </p:nvGrpSpPr>
          <p:grpSpPr>
            <a:xfrm rot="2416986">
              <a:off x="10578548" y="8896982"/>
              <a:ext cx="309429" cy="470163"/>
              <a:chOff x="8122745" y="9355125"/>
              <a:chExt cx="309429" cy="373428"/>
            </a:xfrm>
          </p:grpSpPr>
          <p:sp>
            <p:nvSpPr>
              <p:cNvPr id="683" name="Rectangle 19">
                <a:extLst>
                  <a:ext uri="{FF2B5EF4-FFF2-40B4-BE49-F238E27FC236}">
                    <a16:creationId xmlns:a16="http://schemas.microsoft.com/office/drawing/2014/main" id="{8BBED4CE-C636-4B64-844F-2DE7D74F1927}"/>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84" name="Rectangle 19">
                <a:extLst>
                  <a:ext uri="{FF2B5EF4-FFF2-40B4-BE49-F238E27FC236}">
                    <a16:creationId xmlns:a16="http://schemas.microsoft.com/office/drawing/2014/main" id="{453741E7-BC86-46F8-AC32-45C0B9FE2C17}"/>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648" name="Rectangle 44">
              <a:extLst>
                <a:ext uri="{FF2B5EF4-FFF2-40B4-BE49-F238E27FC236}">
                  <a16:creationId xmlns:a16="http://schemas.microsoft.com/office/drawing/2014/main" id="{9F55114A-368D-4CC3-8851-6FB63A6F2D88}"/>
                </a:ext>
              </a:extLst>
            </p:cNvPr>
            <p:cNvSpPr/>
            <p:nvPr/>
          </p:nvSpPr>
          <p:spPr>
            <a:xfrm rot="282508">
              <a:off x="10622421" y="8732325"/>
              <a:ext cx="625548" cy="373731"/>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20181 h 215864"/>
                <a:gd name="connsiteX1" fmla="*/ 515834 w 600076"/>
                <a:gd name="connsiteY1" fmla="*/ 0 h 215864"/>
                <a:gd name="connsiteX2" fmla="*/ 600076 w 600076"/>
                <a:gd name="connsiteY2" fmla="*/ 180601 h 215864"/>
                <a:gd name="connsiteX3" fmla="*/ 0 w 600076"/>
                <a:gd name="connsiteY3" fmla="*/ 190126 h 215864"/>
                <a:gd name="connsiteX4" fmla="*/ 57150 w 600076"/>
                <a:gd name="connsiteY4" fmla="*/ 20181 h 215864"/>
                <a:gd name="connsiteX0" fmla="*/ 57150 w 600076"/>
                <a:gd name="connsiteY0" fmla="*/ 20181 h 215864"/>
                <a:gd name="connsiteX1" fmla="*/ 515834 w 600076"/>
                <a:gd name="connsiteY1" fmla="*/ 0 h 215864"/>
                <a:gd name="connsiteX2" fmla="*/ 600076 w 600076"/>
                <a:gd name="connsiteY2" fmla="*/ 180601 h 215864"/>
                <a:gd name="connsiteX3" fmla="*/ 0 w 600076"/>
                <a:gd name="connsiteY3" fmla="*/ 190126 h 215864"/>
                <a:gd name="connsiteX4" fmla="*/ 57150 w 600076"/>
                <a:gd name="connsiteY4" fmla="*/ 20181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15864">
                  <a:moveTo>
                    <a:pt x="68292" y="11269"/>
                  </a:moveTo>
                  <a:cubicBezTo>
                    <a:pt x="312873" y="42464"/>
                    <a:pt x="338033" y="60325"/>
                    <a:pt x="515834" y="0"/>
                  </a:cubicBezTo>
                  <a:cubicBezTo>
                    <a:pt x="588435" y="57713"/>
                    <a:pt x="582613" y="123953"/>
                    <a:pt x="600076" y="180601"/>
                  </a:cubicBezTo>
                  <a:cubicBezTo>
                    <a:pt x="439738" y="236164"/>
                    <a:pt x="198438" y="215525"/>
                    <a:pt x="0" y="190126"/>
                  </a:cubicBezTo>
                  <a:cubicBezTo>
                    <a:pt x="22764" y="130507"/>
                    <a:pt x="3032" y="73262"/>
                    <a:pt x="68292" y="11269"/>
                  </a:cubicBezTo>
                  <a:close/>
                </a:path>
              </a:pathLst>
            </a:custGeom>
            <a:solidFill>
              <a:srgbClr val="FFC000">
                <a:lumMod val="60000"/>
                <a:lumOff val="40000"/>
              </a:srgbClr>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9" name="Rectangle: Rounded Corners 20">
              <a:extLst>
                <a:ext uri="{FF2B5EF4-FFF2-40B4-BE49-F238E27FC236}">
                  <a16:creationId xmlns:a16="http://schemas.microsoft.com/office/drawing/2014/main" id="{A546DF1F-540D-42EE-BDE8-461D87BE5325}"/>
                </a:ext>
              </a:extLst>
            </p:cNvPr>
            <p:cNvSpPr/>
            <p:nvPr/>
          </p:nvSpPr>
          <p:spPr>
            <a:xfrm>
              <a:off x="10514643" y="8142861"/>
              <a:ext cx="656307" cy="544602"/>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50" name="Freeform: Shape 188">
              <a:extLst>
                <a:ext uri="{FF2B5EF4-FFF2-40B4-BE49-F238E27FC236}">
                  <a16:creationId xmlns:a16="http://schemas.microsoft.com/office/drawing/2014/main" id="{A73252D0-C4D7-4DE0-9016-BB601BF30C59}"/>
                </a:ext>
              </a:extLst>
            </p:cNvPr>
            <p:cNvSpPr/>
            <p:nvPr/>
          </p:nvSpPr>
          <p:spPr>
            <a:xfrm>
              <a:off x="10915359" y="8102255"/>
              <a:ext cx="188904" cy="319052"/>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1" name="Flowchart: Manual Operation 12">
              <a:extLst>
                <a:ext uri="{FF2B5EF4-FFF2-40B4-BE49-F238E27FC236}">
                  <a16:creationId xmlns:a16="http://schemas.microsoft.com/office/drawing/2014/main" id="{42AF9301-E130-4CA2-85F5-6DB6960597B6}"/>
                </a:ext>
              </a:extLst>
            </p:cNvPr>
            <p:cNvSpPr/>
            <p:nvPr/>
          </p:nvSpPr>
          <p:spPr>
            <a:xfrm flipH="1" flipV="1">
              <a:off x="10719263" y="8196142"/>
              <a:ext cx="474261" cy="66891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41 h 10041"/>
                <a:gd name="connsiteX1" fmla="*/ 10000 w 10000"/>
                <a:gd name="connsiteY1" fmla="*/ 41 h 10041"/>
                <a:gd name="connsiteX2" fmla="*/ 8000 w 10000"/>
                <a:gd name="connsiteY2" fmla="*/ 10041 h 10041"/>
                <a:gd name="connsiteX3" fmla="*/ 2000 w 10000"/>
                <a:gd name="connsiteY3" fmla="*/ 10041 h 10041"/>
                <a:gd name="connsiteX4" fmla="*/ 0 w 10000"/>
                <a:gd name="connsiteY4" fmla="*/ 41 h 10041"/>
                <a:gd name="connsiteX0" fmla="*/ 0 w 9043"/>
                <a:gd name="connsiteY0" fmla="*/ 0 h 10000"/>
                <a:gd name="connsiteX1" fmla="*/ 9043 w 9043"/>
                <a:gd name="connsiteY1" fmla="*/ 377 h 10000"/>
                <a:gd name="connsiteX2" fmla="*/ 8000 w 9043"/>
                <a:gd name="connsiteY2" fmla="*/ 10000 h 10000"/>
                <a:gd name="connsiteX3" fmla="*/ 2000 w 9043"/>
                <a:gd name="connsiteY3" fmla="*/ 10000 h 10000"/>
                <a:gd name="connsiteX4" fmla="*/ 0 w 9043"/>
                <a:gd name="connsiteY4" fmla="*/ 0 h 10000"/>
                <a:gd name="connsiteX0" fmla="*/ 0 w 10505"/>
                <a:gd name="connsiteY0" fmla="*/ 0 h 10000"/>
                <a:gd name="connsiteX1" fmla="*/ 10000 w 10505"/>
                <a:gd name="connsiteY1" fmla="*/ 377 h 10000"/>
                <a:gd name="connsiteX2" fmla="*/ 8847 w 10505"/>
                <a:gd name="connsiteY2" fmla="*/ 10000 h 10000"/>
                <a:gd name="connsiteX3" fmla="*/ 2212 w 10505"/>
                <a:gd name="connsiteY3" fmla="*/ 10000 h 10000"/>
                <a:gd name="connsiteX4" fmla="*/ 0 w 10505"/>
                <a:gd name="connsiteY4" fmla="*/ 0 h 10000"/>
                <a:gd name="connsiteX0" fmla="*/ 0 w 10505"/>
                <a:gd name="connsiteY0" fmla="*/ 168 h 10168"/>
                <a:gd name="connsiteX1" fmla="*/ 10000 w 10505"/>
                <a:gd name="connsiteY1" fmla="*/ 545 h 10168"/>
                <a:gd name="connsiteX2" fmla="*/ 8847 w 10505"/>
                <a:gd name="connsiteY2" fmla="*/ 10168 h 10168"/>
                <a:gd name="connsiteX3" fmla="*/ 2212 w 10505"/>
                <a:gd name="connsiteY3" fmla="*/ 10168 h 10168"/>
                <a:gd name="connsiteX4" fmla="*/ 0 w 10505"/>
                <a:gd name="connsiteY4" fmla="*/ 168 h 10168"/>
                <a:gd name="connsiteX0" fmla="*/ 0 w 10606"/>
                <a:gd name="connsiteY0" fmla="*/ 418 h 10418"/>
                <a:gd name="connsiteX1" fmla="*/ 10118 w 10606"/>
                <a:gd name="connsiteY1" fmla="*/ 418 h 10418"/>
                <a:gd name="connsiteX2" fmla="*/ 8847 w 10606"/>
                <a:gd name="connsiteY2" fmla="*/ 10418 h 10418"/>
                <a:gd name="connsiteX3" fmla="*/ 2212 w 10606"/>
                <a:gd name="connsiteY3" fmla="*/ 10418 h 10418"/>
                <a:gd name="connsiteX4" fmla="*/ 0 w 10606"/>
                <a:gd name="connsiteY4" fmla="*/ 418 h 10418"/>
                <a:gd name="connsiteX0" fmla="*/ 0 w 8960"/>
                <a:gd name="connsiteY0" fmla="*/ 224 h 10507"/>
                <a:gd name="connsiteX1" fmla="*/ 8472 w 8960"/>
                <a:gd name="connsiteY1" fmla="*/ 507 h 10507"/>
                <a:gd name="connsiteX2" fmla="*/ 7201 w 8960"/>
                <a:gd name="connsiteY2" fmla="*/ 10507 h 10507"/>
                <a:gd name="connsiteX3" fmla="*/ 566 w 8960"/>
                <a:gd name="connsiteY3" fmla="*/ 10507 h 10507"/>
                <a:gd name="connsiteX4" fmla="*/ 0 w 8960"/>
                <a:gd name="connsiteY4" fmla="*/ 224 h 10507"/>
                <a:gd name="connsiteX0" fmla="*/ 737 w 10737"/>
                <a:gd name="connsiteY0" fmla="*/ 213 h 10000"/>
                <a:gd name="connsiteX1" fmla="*/ 10192 w 10737"/>
                <a:gd name="connsiteY1" fmla="*/ 483 h 10000"/>
                <a:gd name="connsiteX2" fmla="*/ 8774 w 10737"/>
                <a:gd name="connsiteY2" fmla="*/ 10000 h 10000"/>
                <a:gd name="connsiteX3" fmla="*/ 1369 w 10737"/>
                <a:gd name="connsiteY3" fmla="*/ 10000 h 10000"/>
                <a:gd name="connsiteX4" fmla="*/ 737 w 10737"/>
                <a:gd name="connsiteY4" fmla="*/ 213 h 10000"/>
                <a:gd name="connsiteX0" fmla="*/ 737 w 10737"/>
                <a:gd name="connsiteY0" fmla="*/ 744 h 10531"/>
                <a:gd name="connsiteX1" fmla="*/ 10192 w 10737"/>
                <a:gd name="connsiteY1" fmla="*/ 1014 h 10531"/>
                <a:gd name="connsiteX2" fmla="*/ 8774 w 10737"/>
                <a:gd name="connsiteY2" fmla="*/ 10531 h 10531"/>
                <a:gd name="connsiteX3" fmla="*/ 1369 w 10737"/>
                <a:gd name="connsiteY3" fmla="*/ 10531 h 10531"/>
                <a:gd name="connsiteX4" fmla="*/ 737 w 10737"/>
                <a:gd name="connsiteY4" fmla="*/ 744 h 10531"/>
                <a:gd name="connsiteX0" fmla="*/ 645 w 11170"/>
                <a:gd name="connsiteY0" fmla="*/ 589 h 10914"/>
                <a:gd name="connsiteX1" fmla="*/ 10625 w 11170"/>
                <a:gd name="connsiteY1" fmla="*/ 1397 h 10914"/>
                <a:gd name="connsiteX2" fmla="*/ 9207 w 11170"/>
                <a:gd name="connsiteY2" fmla="*/ 10914 h 10914"/>
                <a:gd name="connsiteX3" fmla="*/ 1802 w 11170"/>
                <a:gd name="connsiteY3" fmla="*/ 10914 h 10914"/>
                <a:gd name="connsiteX4" fmla="*/ 645 w 11170"/>
                <a:gd name="connsiteY4" fmla="*/ 589 h 10914"/>
                <a:gd name="connsiteX0" fmla="*/ 645 w 11170"/>
                <a:gd name="connsiteY0" fmla="*/ 352 h 10677"/>
                <a:gd name="connsiteX1" fmla="*/ 10625 w 11170"/>
                <a:gd name="connsiteY1" fmla="*/ 1160 h 10677"/>
                <a:gd name="connsiteX2" fmla="*/ 9207 w 11170"/>
                <a:gd name="connsiteY2" fmla="*/ 10677 h 10677"/>
                <a:gd name="connsiteX3" fmla="*/ 1802 w 11170"/>
                <a:gd name="connsiteY3" fmla="*/ 10677 h 10677"/>
                <a:gd name="connsiteX4" fmla="*/ 645 w 11170"/>
                <a:gd name="connsiteY4" fmla="*/ 352 h 10677"/>
                <a:gd name="connsiteX0" fmla="*/ 822 w 11347"/>
                <a:gd name="connsiteY0" fmla="*/ 352 h 10677"/>
                <a:gd name="connsiteX1" fmla="*/ 10802 w 11347"/>
                <a:gd name="connsiteY1" fmla="*/ 1160 h 10677"/>
                <a:gd name="connsiteX2" fmla="*/ 9384 w 11347"/>
                <a:gd name="connsiteY2" fmla="*/ 10677 h 10677"/>
                <a:gd name="connsiteX3" fmla="*/ 1979 w 11347"/>
                <a:gd name="connsiteY3" fmla="*/ 10677 h 10677"/>
                <a:gd name="connsiteX4" fmla="*/ 822 w 11347"/>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1880 w 11379"/>
                <a:gd name="connsiteY3" fmla="*/ 9511 h 10677"/>
                <a:gd name="connsiteX4" fmla="*/ 854 w 11379"/>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3197 w 11379"/>
                <a:gd name="connsiteY3" fmla="*/ 9038 h 10677"/>
                <a:gd name="connsiteX4" fmla="*/ 1880 w 11379"/>
                <a:gd name="connsiteY4" fmla="*/ 9511 h 10677"/>
                <a:gd name="connsiteX5" fmla="*/ 854 w 11379"/>
                <a:gd name="connsiteY5" fmla="*/ 352 h 10677"/>
                <a:gd name="connsiteX0" fmla="*/ 1048 w 11573"/>
                <a:gd name="connsiteY0" fmla="*/ 352 h 10677"/>
                <a:gd name="connsiteX1" fmla="*/ 11028 w 11573"/>
                <a:gd name="connsiteY1" fmla="*/ 1160 h 10677"/>
                <a:gd name="connsiteX2" fmla="*/ 9610 w 11573"/>
                <a:gd name="connsiteY2" fmla="*/ 10677 h 10677"/>
                <a:gd name="connsiteX3" fmla="*/ 3391 w 11573"/>
                <a:gd name="connsiteY3" fmla="*/ 9038 h 10677"/>
                <a:gd name="connsiteX4" fmla="*/ 1418 w 11573"/>
                <a:gd name="connsiteY4" fmla="*/ 8435 h 10677"/>
                <a:gd name="connsiteX5" fmla="*/ 1048 w 11573"/>
                <a:gd name="connsiteY5" fmla="*/ 352 h 10677"/>
                <a:gd name="connsiteX0" fmla="*/ 821 w 11346"/>
                <a:gd name="connsiteY0" fmla="*/ 352 h 10677"/>
                <a:gd name="connsiteX1" fmla="*/ 10801 w 11346"/>
                <a:gd name="connsiteY1" fmla="*/ 1160 h 10677"/>
                <a:gd name="connsiteX2" fmla="*/ 9383 w 11346"/>
                <a:gd name="connsiteY2" fmla="*/ 10677 h 10677"/>
                <a:gd name="connsiteX3" fmla="*/ 3164 w 11346"/>
                <a:gd name="connsiteY3" fmla="*/ 9038 h 10677"/>
                <a:gd name="connsiteX4" fmla="*/ 1191 w 11346"/>
                <a:gd name="connsiteY4" fmla="*/ 8435 h 10677"/>
                <a:gd name="connsiteX5" fmla="*/ 821 w 11346"/>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110 h 10435"/>
                <a:gd name="connsiteX1" fmla="*/ 10908 w 11453"/>
                <a:gd name="connsiteY1" fmla="*/ 918 h 10435"/>
                <a:gd name="connsiteX2" fmla="*/ 9490 w 11453"/>
                <a:gd name="connsiteY2" fmla="*/ 10435 h 10435"/>
                <a:gd name="connsiteX3" fmla="*/ 3271 w 11453"/>
                <a:gd name="connsiteY3" fmla="*/ 8796 h 10435"/>
                <a:gd name="connsiteX4" fmla="*/ 904 w 11453"/>
                <a:gd name="connsiteY4" fmla="*/ 10076 h 10435"/>
                <a:gd name="connsiteX5" fmla="*/ 928 w 11453"/>
                <a:gd name="connsiteY5" fmla="*/ 110 h 10435"/>
                <a:gd name="connsiteX0" fmla="*/ 928 w 11453"/>
                <a:gd name="connsiteY0" fmla="*/ 98 h 10423"/>
                <a:gd name="connsiteX1" fmla="*/ 10908 w 11453"/>
                <a:gd name="connsiteY1" fmla="*/ 906 h 10423"/>
                <a:gd name="connsiteX2" fmla="*/ 9490 w 11453"/>
                <a:gd name="connsiteY2" fmla="*/ 10423 h 10423"/>
                <a:gd name="connsiteX3" fmla="*/ 3271 w 11453"/>
                <a:gd name="connsiteY3" fmla="*/ 8784 h 10423"/>
                <a:gd name="connsiteX4" fmla="*/ 904 w 11453"/>
                <a:gd name="connsiteY4" fmla="*/ 10064 h 10423"/>
                <a:gd name="connsiteX5" fmla="*/ 928 w 11453"/>
                <a:gd name="connsiteY5" fmla="*/ 98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3" h="10423">
                  <a:moveTo>
                    <a:pt x="928" y="98"/>
                  </a:moveTo>
                  <a:cubicBezTo>
                    <a:pt x="5108" y="-159"/>
                    <a:pt x="6037" y="88"/>
                    <a:pt x="10908" y="906"/>
                  </a:cubicBezTo>
                  <a:cubicBezTo>
                    <a:pt x="12579" y="1896"/>
                    <a:pt x="9918" y="7370"/>
                    <a:pt x="9490" y="10423"/>
                  </a:cubicBezTo>
                  <a:cubicBezTo>
                    <a:pt x="8161" y="10236"/>
                    <a:pt x="4731" y="10675"/>
                    <a:pt x="3271" y="8784"/>
                  </a:cubicBezTo>
                  <a:cubicBezTo>
                    <a:pt x="2482" y="9211"/>
                    <a:pt x="3530" y="9906"/>
                    <a:pt x="904" y="10064"/>
                  </a:cubicBezTo>
                  <a:cubicBezTo>
                    <a:pt x="562" y="5815"/>
                    <a:pt x="-961" y="3630"/>
                    <a:pt x="928" y="98"/>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652" name="Group 651">
              <a:extLst>
                <a:ext uri="{FF2B5EF4-FFF2-40B4-BE49-F238E27FC236}">
                  <a16:creationId xmlns:a16="http://schemas.microsoft.com/office/drawing/2014/main" id="{4C7282F6-3689-4CE6-AABC-43F5F52B45CC}"/>
                </a:ext>
              </a:extLst>
            </p:cNvPr>
            <p:cNvGrpSpPr/>
            <p:nvPr/>
          </p:nvGrpSpPr>
          <p:grpSpPr>
            <a:xfrm>
              <a:off x="10225072" y="6802705"/>
              <a:ext cx="1472296" cy="1378955"/>
              <a:chOff x="9754817" y="7004348"/>
              <a:chExt cx="1472296" cy="1378955"/>
            </a:xfrm>
          </p:grpSpPr>
          <p:sp>
            <p:nvSpPr>
              <p:cNvPr id="659" name="Oval 36">
                <a:extLst>
                  <a:ext uri="{FF2B5EF4-FFF2-40B4-BE49-F238E27FC236}">
                    <a16:creationId xmlns:a16="http://schemas.microsoft.com/office/drawing/2014/main" id="{830D3396-23BA-4583-ADB6-AE9070BAF99C}"/>
                  </a:ext>
                </a:extLst>
              </p:cNvPr>
              <p:cNvSpPr/>
              <p:nvPr/>
            </p:nvSpPr>
            <p:spPr>
              <a:xfrm>
                <a:off x="9754817" y="7841210"/>
                <a:ext cx="226336" cy="297491"/>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0" name="Oval 33">
                <a:extLst>
                  <a:ext uri="{FF2B5EF4-FFF2-40B4-BE49-F238E27FC236}">
                    <a16:creationId xmlns:a16="http://schemas.microsoft.com/office/drawing/2014/main" id="{8BA4F4CC-B41F-49AA-9929-639BD86E6FAE}"/>
                  </a:ext>
                </a:extLst>
              </p:cNvPr>
              <p:cNvSpPr/>
              <p:nvPr/>
            </p:nvSpPr>
            <p:spPr>
              <a:xfrm>
                <a:off x="9862381" y="7252824"/>
                <a:ext cx="1314953" cy="113047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6350" cap="flat" cmpd="sng" algn="ctr">
                <a:noFill/>
                <a:prstDash val="solid"/>
                <a:miter lim="800000"/>
              </a:ln>
              <a:effectLst>
                <a:outerShdw blurRad="25400" dist="25400" dir="5400000" algn="t" rotWithShape="0">
                  <a:srgbClr val="DA9E6F">
                    <a:alpha val="56000"/>
                  </a:srgbClr>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1" name="Teardrop 660">
                <a:extLst>
                  <a:ext uri="{FF2B5EF4-FFF2-40B4-BE49-F238E27FC236}">
                    <a16:creationId xmlns:a16="http://schemas.microsoft.com/office/drawing/2014/main" id="{0EB09F19-C14E-40D0-8C46-7A88FBD81F2B}"/>
                  </a:ext>
                </a:extLst>
              </p:cNvPr>
              <p:cNvSpPr/>
              <p:nvPr/>
            </p:nvSpPr>
            <p:spPr>
              <a:xfrm rot="16200000">
                <a:off x="10538707" y="8072617"/>
                <a:ext cx="77783" cy="60689"/>
              </a:xfrm>
              <a:prstGeom prst="teardrop">
                <a:avLst/>
              </a:prstGeom>
              <a:solidFill>
                <a:srgbClr val="F5AE7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2" name="Moon 661">
                <a:extLst>
                  <a:ext uri="{FF2B5EF4-FFF2-40B4-BE49-F238E27FC236}">
                    <a16:creationId xmlns:a16="http://schemas.microsoft.com/office/drawing/2014/main" id="{997EBCFF-ED24-463F-9805-046347BAC019}"/>
                  </a:ext>
                </a:extLst>
              </p:cNvPr>
              <p:cNvSpPr/>
              <p:nvPr/>
            </p:nvSpPr>
            <p:spPr>
              <a:xfrm rot="16200000">
                <a:off x="10493322" y="8182868"/>
                <a:ext cx="113226" cy="155710"/>
              </a:xfrm>
              <a:prstGeom prst="moon">
                <a:avLst>
                  <a:gd name="adj" fmla="val 47096"/>
                </a:avLst>
              </a:prstGeom>
              <a:solidFill>
                <a:srgbClr val="824E1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63" name="Group 662">
                <a:extLst>
                  <a:ext uri="{FF2B5EF4-FFF2-40B4-BE49-F238E27FC236}">
                    <a16:creationId xmlns:a16="http://schemas.microsoft.com/office/drawing/2014/main" id="{0EBEFEA4-DF41-4169-ACF7-A3A480311304}"/>
                  </a:ext>
                </a:extLst>
              </p:cNvPr>
              <p:cNvGrpSpPr/>
              <p:nvPr/>
            </p:nvGrpSpPr>
            <p:grpSpPr>
              <a:xfrm>
                <a:off x="10301243" y="7784026"/>
                <a:ext cx="552709" cy="277067"/>
                <a:chOff x="3435703" y="2355081"/>
                <a:chExt cx="416375" cy="208724"/>
              </a:xfrm>
            </p:grpSpPr>
            <p:grpSp>
              <p:nvGrpSpPr>
                <p:cNvPr id="669" name="Group 668">
                  <a:extLst>
                    <a:ext uri="{FF2B5EF4-FFF2-40B4-BE49-F238E27FC236}">
                      <a16:creationId xmlns:a16="http://schemas.microsoft.com/office/drawing/2014/main" id="{D9F26E84-74AE-4B0C-8513-2DFCF580AF1E}"/>
                    </a:ext>
                  </a:extLst>
                </p:cNvPr>
                <p:cNvGrpSpPr/>
                <p:nvPr/>
              </p:nvGrpSpPr>
              <p:grpSpPr>
                <a:xfrm>
                  <a:off x="3435703" y="2355081"/>
                  <a:ext cx="131553" cy="206158"/>
                  <a:chOff x="3678904" y="3206834"/>
                  <a:chExt cx="131553" cy="206158"/>
                </a:xfrm>
              </p:grpSpPr>
              <p:sp>
                <p:nvSpPr>
                  <p:cNvPr id="677" name="Freeform: Shape 269">
                    <a:extLst>
                      <a:ext uri="{FF2B5EF4-FFF2-40B4-BE49-F238E27FC236}">
                        <a16:creationId xmlns:a16="http://schemas.microsoft.com/office/drawing/2014/main" id="{57F5AEAC-B3C7-4A63-9E4D-817B6D7D7ED2}"/>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8" name="Oval 677">
                    <a:extLst>
                      <a:ext uri="{FF2B5EF4-FFF2-40B4-BE49-F238E27FC236}">
                        <a16:creationId xmlns:a16="http://schemas.microsoft.com/office/drawing/2014/main" id="{AE48672C-B70A-4AA2-AE13-E576609C6C67}"/>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79" name="Group 678">
                    <a:extLst>
                      <a:ext uri="{FF2B5EF4-FFF2-40B4-BE49-F238E27FC236}">
                        <a16:creationId xmlns:a16="http://schemas.microsoft.com/office/drawing/2014/main" id="{0E97A064-1E83-4D84-A31A-9AFBF47DBFFB}"/>
                      </a:ext>
                    </a:extLst>
                  </p:cNvPr>
                  <p:cNvGrpSpPr/>
                  <p:nvPr/>
                </p:nvGrpSpPr>
                <p:grpSpPr>
                  <a:xfrm>
                    <a:off x="3743032" y="3302798"/>
                    <a:ext cx="62115" cy="62769"/>
                    <a:chOff x="3444070" y="3278683"/>
                    <a:chExt cx="62115" cy="62769"/>
                  </a:xfrm>
                </p:grpSpPr>
                <p:sp>
                  <p:nvSpPr>
                    <p:cNvPr id="680" name="Oval 679">
                      <a:extLst>
                        <a:ext uri="{FF2B5EF4-FFF2-40B4-BE49-F238E27FC236}">
                          <a16:creationId xmlns:a16="http://schemas.microsoft.com/office/drawing/2014/main" id="{B2917385-6E44-4184-8EDF-3CE509B730D8}"/>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81" name="Oval 680">
                      <a:extLst>
                        <a:ext uri="{FF2B5EF4-FFF2-40B4-BE49-F238E27FC236}">
                          <a16:creationId xmlns:a16="http://schemas.microsoft.com/office/drawing/2014/main" id="{E24E337F-6AEB-436E-B918-8584103A0514}"/>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82" name="Oval 681">
                      <a:extLst>
                        <a:ext uri="{FF2B5EF4-FFF2-40B4-BE49-F238E27FC236}">
                          <a16:creationId xmlns:a16="http://schemas.microsoft.com/office/drawing/2014/main" id="{5EA5EE43-DF4E-4FF5-B090-659647D4AC64}"/>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670" name="Group 669">
                  <a:extLst>
                    <a:ext uri="{FF2B5EF4-FFF2-40B4-BE49-F238E27FC236}">
                      <a16:creationId xmlns:a16="http://schemas.microsoft.com/office/drawing/2014/main" id="{5DE647CD-C99C-49C4-878F-BDC3D71F7184}"/>
                    </a:ext>
                  </a:extLst>
                </p:cNvPr>
                <p:cNvGrpSpPr/>
                <p:nvPr/>
              </p:nvGrpSpPr>
              <p:grpSpPr>
                <a:xfrm flipH="1">
                  <a:off x="3720525" y="2357647"/>
                  <a:ext cx="131553" cy="206158"/>
                  <a:chOff x="3678904" y="3206834"/>
                  <a:chExt cx="131553" cy="206158"/>
                </a:xfrm>
              </p:grpSpPr>
              <p:sp>
                <p:nvSpPr>
                  <p:cNvPr id="671" name="Freeform: Shape 276">
                    <a:extLst>
                      <a:ext uri="{FF2B5EF4-FFF2-40B4-BE49-F238E27FC236}">
                        <a16:creationId xmlns:a16="http://schemas.microsoft.com/office/drawing/2014/main" id="{BCA8277D-0DD2-49D3-BD88-3C5589F2A068}"/>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2" name="Oval 671">
                    <a:extLst>
                      <a:ext uri="{FF2B5EF4-FFF2-40B4-BE49-F238E27FC236}">
                        <a16:creationId xmlns:a16="http://schemas.microsoft.com/office/drawing/2014/main" id="{D1136447-F7C2-4DB1-AF07-993B2A2609CA}"/>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73" name="Group 672">
                    <a:extLst>
                      <a:ext uri="{FF2B5EF4-FFF2-40B4-BE49-F238E27FC236}">
                        <a16:creationId xmlns:a16="http://schemas.microsoft.com/office/drawing/2014/main" id="{0CCA692C-9D22-43A7-9CB5-B28B6C2C9553}"/>
                      </a:ext>
                    </a:extLst>
                  </p:cNvPr>
                  <p:cNvGrpSpPr/>
                  <p:nvPr/>
                </p:nvGrpSpPr>
                <p:grpSpPr>
                  <a:xfrm>
                    <a:off x="3743032" y="3302798"/>
                    <a:ext cx="62115" cy="62769"/>
                    <a:chOff x="3444070" y="3278683"/>
                    <a:chExt cx="62115" cy="62769"/>
                  </a:xfrm>
                </p:grpSpPr>
                <p:sp>
                  <p:nvSpPr>
                    <p:cNvPr id="674" name="Oval 673">
                      <a:extLst>
                        <a:ext uri="{FF2B5EF4-FFF2-40B4-BE49-F238E27FC236}">
                          <a16:creationId xmlns:a16="http://schemas.microsoft.com/office/drawing/2014/main" id="{D1083A95-4800-4AD7-963B-8F20D9699BC1}"/>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75" name="Oval 674">
                      <a:extLst>
                        <a:ext uri="{FF2B5EF4-FFF2-40B4-BE49-F238E27FC236}">
                          <a16:creationId xmlns:a16="http://schemas.microsoft.com/office/drawing/2014/main" id="{FCC6C99A-CFF4-4B50-84C9-4DBC5D57178D}"/>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6" name="Oval 675">
                      <a:extLst>
                        <a:ext uri="{FF2B5EF4-FFF2-40B4-BE49-F238E27FC236}">
                          <a16:creationId xmlns:a16="http://schemas.microsoft.com/office/drawing/2014/main" id="{C60F77B2-5C82-459C-BA09-3AB243015449}"/>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pic>
            <p:nvPicPr>
              <p:cNvPr id="664" name="Picture 663">
                <a:extLst>
                  <a:ext uri="{FF2B5EF4-FFF2-40B4-BE49-F238E27FC236}">
                    <a16:creationId xmlns:a16="http://schemas.microsoft.com/office/drawing/2014/main" id="{A0C876CC-DFE1-4646-8379-9D8B3116FD87}"/>
                  </a:ext>
                </a:extLst>
              </p:cNvPr>
              <p:cNvPicPr>
                <a:picLocks noChangeAspect="1"/>
              </p:cNvPicPr>
              <p:nvPr/>
            </p:nvPicPr>
            <p:blipFill>
              <a:blip r:embed="rId9"/>
              <a:stretch>
                <a:fillRect/>
              </a:stretch>
            </p:blipFill>
            <p:spPr>
              <a:xfrm rot="20463960">
                <a:off x="10239034" y="7731126"/>
                <a:ext cx="103444" cy="63216"/>
              </a:xfrm>
              <a:prstGeom prst="rect">
                <a:avLst/>
              </a:prstGeom>
            </p:spPr>
          </p:pic>
          <p:pic>
            <p:nvPicPr>
              <p:cNvPr id="665" name="Picture 664">
                <a:extLst>
                  <a:ext uri="{FF2B5EF4-FFF2-40B4-BE49-F238E27FC236}">
                    <a16:creationId xmlns:a16="http://schemas.microsoft.com/office/drawing/2014/main" id="{94138E7A-A25C-45C3-B0A4-7AAB95A27EED}"/>
                  </a:ext>
                </a:extLst>
              </p:cNvPr>
              <p:cNvPicPr>
                <a:picLocks noChangeAspect="1"/>
              </p:cNvPicPr>
              <p:nvPr/>
            </p:nvPicPr>
            <p:blipFill>
              <a:blip r:embed="rId9"/>
              <a:stretch>
                <a:fillRect/>
              </a:stretch>
            </p:blipFill>
            <p:spPr>
              <a:xfrm rot="1136040" flipH="1">
                <a:off x="10808640" y="7731124"/>
                <a:ext cx="103444" cy="63216"/>
              </a:xfrm>
              <a:prstGeom prst="rect">
                <a:avLst/>
              </a:prstGeom>
            </p:spPr>
          </p:pic>
          <p:grpSp>
            <p:nvGrpSpPr>
              <p:cNvPr id="666" name="Group 665">
                <a:extLst>
                  <a:ext uri="{FF2B5EF4-FFF2-40B4-BE49-F238E27FC236}">
                    <a16:creationId xmlns:a16="http://schemas.microsoft.com/office/drawing/2014/main" id="{92FC611F-2271-4EE7-8900-83C2A0513E42}"/>
                  </a:ext>
                </a:extLst>
              </p:cNvPr>
              <p:cNvGrpSpPr/>
              <p:nvPr/>
            </p:nvGrpSpPr>
            <p:grpSpPr>
              <a:xfrm>
                <a:off x="9829979" y="7004348"/>
                <a:ext cx="1397134" cy="880992"/>
                <a:chOff x="2852560" y="1338006"/>
                <a:chExt cx="976524" cy="663682"/>
              </a:xfrm>
            </p:grpSpPr>
            <p:sp>
              <p:nvSpPr>
                <p:cNvPr id="667" name="Oval 1">
                  <a:extLst>
                    <a:ext uri="{FF2B5EF4-FFF2-40B4-BE49-F238E27FC236}">
                      <a16:creationId xmlns:a16="http://schemas.microsoft.com/office/drawing/2014/main" id="{DBD9532A-8F75-4223-A129-C103813E25F2}"/>
                    </a:ext>
                  </a:extLst>
                </p:cNvPr>
                <p:cNvSpPr/>
                <p:nvPr/>
              </p:nvSpPr>
              <p:spPr>
                <a:xfrm>
                  <a:off x="2852560" y="1338006"/>
                  <a:ext cx="976524" cy="663682"/>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9026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12251"/>
                    <a:gd name="connsiteY0" fmla="*/ 589812 h 608862"/>
                    <a:gd name="connsiteX1" fmla="*/ 58037 w 1012251"/>
                    <a:gd name="connsiteY1" fmla="*/ 286762 h 608862"/>
                    <a:gd name="connsiteX2" fmla="*/ 5534 w 1012251"/>
                    <a:gd name="connsiteY2" fmla="*/ 134201 h 608862"/>
                    <a:gd name="connsiteX3" fmla="*/ 118363 w 1012251"/>
                    <a:gd name="connsiteY3" fmla="*/ 134363 h 608862"/>
                    <a:gd name="connsiteX4" fmla="*/ 65066 w 1012251"/>
                    <a:gd name="connsiteY4" fmla="*/ 28632 h 608862"/>
                    <a:gd name="connsiteX5" fmla="*/ 508888 w 1012251"/>
                    <a:gd name="connsiteY5" fmla="*/ 64513 h 608862"/>
                    <a:gd name="connsiteX6" fmla="*/ 902677 w 1012251"/>
                    <a:gd name="connsiteY6" fmla="*/ 56 h 608862"/>
                    <a:gd name="connsiteX7" fmla="*/ 959621 w 1012251"/>
                    <a:gd name="connsiteY7" fmla="*/ 62762 h 608862"/>
                    <a:gd name="connsiteX8" fmla="*/ 986609 w 1012251"/>
                    <a:gd name="connsiteY8" fmla="*/ 608862 h 608862"/>
                    <a:gd name="connsiteX9" fmla="*/ 861990 w 1012251"/>
                    <a:gd name="connsiteY9" fmla="*/ 327875 h 608862"/>
                    <a:gd name="connsiteX10" fmla="*/ 623187 w 1012251"/>
                    <a:gd name="connsiteY10" fmla="*/ 394712 h 608862"/>
                    <a:gd name="connsiteX11" fmla="*/ 631214 w 1012251"/>
                    <a:gd name="connsiteY11" fmla="*/ 338193 h 608862"/>
                    <a:gd name="connsiteX12" fmla="*/ 270647 w 1012251"/>
                    <a:gd name="connsiteY12" fmla="*/ 400106 h 608862"/>
                    <a:gd name="connsiteX13" fmla="*/ 133330 w 1012251"/>
                    <a:gd name="connsiteY13" fmla="*/ 357244 h 608862"/>
                    <a:gd name="connsiteX14" fmla="*/ 51192 w 1012251"/>
                    <a:gd name="connsiteY14" fmla="*/ 589812 h 608862"/>
                    <a:gd name="connsiteX0" fmla="*/ 51192 w 1012251"/>
                    <a:gd name="connsiteY0" fmla="*/ 565098 h 584148"/>
                    <a:gd name="connsiteX1" fmla="*/ 58037 w 1012251"/>
                    <a:gd name="connsiteY1" fmla="*/ 262048 h 584148"/>
                    <a:gd name="connsiteX2" fmla="*/ 5534 w 1012251"/>
                    <a:gd name="connsiteY2" fmla="*/ 109487 h 584148"/>
                    <a:gd name="connsiteX3" fmla="*/ 118363 w 1012251"/>
                    <a:gd name="connsiteY3" fmla="*/ 109649 h 584148"/>
                    <a:gd name="connsiteX4" fmla="*/ 65066 w 1012251"/>
                    <a:gd name="connsiteY4" fmla="*/ 3918 h 584148"/>
                    <a:gd name="connsiteX5" fmla="*/ 508888 w 1012251"/>
                    <a:gd name="connsiteY5" fmla="*/ 39799 h 584148"/>
                    <a:gd name="connsiteX6" fmla="*/ 893152 w 1012251"/>
                    <a:gd name="connsiteY6" fmla="*/ 61067 h 584148"/>
                    <a:gd name="connsiteX7" fmla="*/ 959621 w 1012251"/>
                    <a:gd name="connsiteY7" fmla="*/ 38048 h 584148"/>
                    <a:gd name="connsiteX8" fmla="*/ 986609 w 1012251"/>
                    <a:gd name="connsiteY8" fmla="*/ 584148 h 584148"/>
                    <a:gd name="connsiteX9" fmla="*/ 861990 w 1012251"/>
                    <a:gd name="connsiteY9" fmla="*/ 303161 h 584148"/>
                    <a:gd name="connsiteX10" fmla="*/ 623187 w 1012251"/>
                    <a:gd name="connsiteY10" fmla="*/ 369998 h 584148"/>
                    <a:gd name="connsiteX11" fmla="*/ 631214 w 1012251"/>
                    <a:gd name="connsiteY11" fmla="*/ 313479 h 584148"/>
                    <a:gd name="connsiteX12" fmla="*/ 270647 w 1012251"/>
                    <a:gd name="connsiteY12" fmla="*/ 375392 h 584148"/>
                    <a:gd name="connsiteX13" fmla="*/ 133330 w 1012251"/>
                    <a:gd name="connsiteY13" fmla="*/ 332530 h 584148"/>
                    <a:gd name="connsiteX14" fmla="*/ 51192 w 1012251"/>
                    <a:gd name="connsiteY14" fmla="*/ 565098 h 584148"/>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93152 w 1012251"/>
                    <a:gd name="connsiteY6" fmla="*/ 10907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39177 w 1012251"/>
                    <a:gd name="connsiteY6" fmla="*/ 12812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861990 w 1012251"/>
                    <a:gd name="connsiteY9" fmla="*/ 3345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133330 w 1012251"/>
                    <a:gd name="connsiteY14" fmla="*/ 363899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111125 w 1012251"/>
                    <a:gd name="connsiteY15" fmla="*/ 526538 h 615517"/>
                    <a:gd name="connsiteX16" fmla="*/ 51192 w 1012251"/>
                    <a:gd name="connsiteY16" fmla="*/ 596467 h 615517"/>
                    <a:gd name="connsiteX0" fmla="*/ 51192 w 1012251"/>
                    <a:gd name="connsiteY0" fmla="*/ 590548 h 609598"/>
                    <a:gd name="connsiteX1" fmla="*/ 58037 w 1012251"/>
                    <a:gd name="connsiteY1" fmla="*/ 287498 h 609598"/>
                    <a:gd name="connsiteX2" fmla="*/ 5534 w 1012251"/>
                    <a:gd name="connsiteY2" fmla="*/ 134937 h 609598"/>
                    <a:gd name="connsiteX3" fmla="*/ 118363 w 1012251"/>
                    <a:gd name="connsiteY3" fmla="*/ 135099 h 609598"/>
                    <a:gd name="connsiteX4" fmla="*/ 398441 w 1012251"/>
                    <a:gd name="connsiteY4" fmla="*/ 108743 h 609598"/>
                    <a:gd name="connsiteX5" fmla="*/ 908938 w 1012251"/>
                    <a:gd name="connsiteY5" fmla="*/ 4924 h 609598"/>
                    <a:gd name="connsiteX6" fmla="*/ 839177 w 1012251"/>
                    <a:gd name="connsiteY6" fmla="*/ 105567 h 609598"/>
                    <a:gd name="connsiteX7" fmla="*/ 959621 w 1012251"/>
                    <a:gd name="connsiteY7" fmla="*/ 63498 h 609598"/>
                    <a:gd name="connsiteX8" fmla="*/ 986609 w 1012251"/>
                    <a:gd name="connsiteY8" fmla="*/ 609598 h 609598"/>
                    <a:gd name="connsiteX9" fmla="*/ 741340 w 1012251"/>
                    <a:gd name="connsiteY9" fmla="*/ 341311 h 609598"/>
                    <a:gd name="connsiteX10" fmla="*/ 718437 w 1012251"/>
                    <a:gd name="connsiteY10" fmla="*/ 420848 h 609598"/>
                    <a:gd name="connsiteX11" fmla="*/ 678839 w 1012251"/>
                    <a:gd name="connsiteY11" fmla="*/ 316704 h 609598"/>
                    <a:gd name="connsiteX12" fmla="*/ 413522 w 1012251"/>
                    <a:gd name="connsiteY12" fmla="*/ 473867 h 609598"/>
                    <a:gd name="connsiteX13" fmla="*/ 381000 w 1012251"/>
                    <a:gd name="connsiteY13" fmla="*/ 377744 h 609598"/>
                    <a:gd name="connsiteX14" fmla="*/ 234930 w 1012251"/>
                    <a:gd name="connsiteY14" fmla="*/ 469105 h 609598"/>
                    <a:gd name="connsiteX15" fmla="*/ 111125 w 1012251"/>
                    <a:gd name="connsiteY15" fmla="*/ 520619 h 609598"/>
                    <a:gd name="connsiteX16" fmla="*/ 51192 w 1012251"/>
                    <a:gd name="connsiteY16" fmla="*/ 590548 h 609598"/>
                    <a:gd name="connsiteX0" fmla="*/ 51192 w 1012251"/>
                    <a:gd name="connsiteY0" fmla="*/ 615024 h 634074"/>
                    <a:gd name="connsiteX1" fmla="*/ 58037 w 1012251"/>
                    <a:gd name="connsiteY1" fmla="*/ 311974 h 634074"/>
                    <a:gd name="connsiteX2" fmla="*/ 5534 w 1012251"/>
                    <a:gd name="connsiteY2" fmla="*/ 159413 h 634074"/>
                    <a:gd name="connsiteX3" fmla="*/ 118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575563 w 1012251"/>
                    <a:gd name="connsiteY3" fmla="*/ 289750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372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8956 w 970015"/>
                    <a:gd name="connsiteY0" fmla="*/ 615024 h 634074"/>
                    <a:gd name="connsiteX1" fmla="*/ 15801 w 970015"/>
                    <a:gd name="connsiteY1" fmla="*/ 311974 h 634074"/>
                    <a:gd name="connsiteX2" fmla="*/ 242698 w 970015"/>
                    <a:gd name="connsiteY2" fmla="*/ 2832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8956 w 970015"/>
                    <a:gd name="connsiteY0" fmla="*/ 615024 h 634074"/>
                    <a:gd name="connsiteX1" fmla="*/ 15801 w 970015"/>
                    <a:gd name="connsiteY1" fmla="*/ 311974 h 634074"/>
                    <a:gd name="connsiteX2" fmla="*/ 191898 w 970015"/>
                    <a:gd name="connsiteY2" fmla="*/ 2197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4016 w 965075"/>
                    <a:gd name="connsiteY0" fmla="*/ 615024 h 634074"/>
                    <a:gd name="connsiteX1" fmla="*/ 172786 w 965075"/>
                    <a:gd name="connsiteY1" fmla="*/ 356424 h 634074"/>
                    <a:gd name="connsiteX2" fmla="*/ 186958 w 965075"/>
                    <a:gd name="connsiteY2" fmla="*/ 219738 h 634074"/>
                    <a:gd name="connsiteX3" fmla="*/ 325187 w 965075"/>
                    <a:gd name="connsiteY3" fmla="*/ 159575 h 634074"/>
                    <a:gd name="connsiteX4" fmla="*/ 440165 w 965075"/>
                    <a:gd name="connsiteY4" fmla="*/ 6219 h 634074"/>
                    <a:gd name="connsiteX5" fmla="*/ 861762 w 965075"/>
                    <a:gd name="connsiteY5" fmla="*/ 29400 h 634074"/>
                    <a:gd name="connsiteX6" fmla="*/ 792001 w 965075"/>
                    <a:gd name="connsiteY6" fmla="*/ 130043 h 634074"/>
                    <a:gd name="connsiteX7" fmla="*/ 912445 w 965075"/>
                    <a:gd name="connsiteY7" fmla="*/ 87974 h 634074"/>
                    <a:gd name="connsiteX8" fmla="*/ 939433 w 965075"/>
                    <a:gd name="connsiteY8" fmla="*/ 634074 h 634074"/>
                    <a:gd name="connsiteX9" fmla="*/ 694164 w 965075"/>
                    <a:gd name="connsiteY9" fmla="*/ 365787 h 634074"/>
                    <a:gd name="connsiteX10" fmla="*/ 671261 w 965075"/>
                    <a:gd name="connsiteY10" fmla="*/ 445324 h 634074"/>
                    <a:gd name="connsiteX11" fmla="*/ 631663 w 965075"/>
                    <a:gd name="connsiteY11" fmla="*/ 341180 h 634074"/>
                    <a:gd name="connsiteX12" fmla="*/ 366346 w 965075"/>
                    <a:gd name="connsiteY12" fmla="*/ 498343 h 634074"/>
                    <a:gd name="connsiteX13" fmla="*/ 333824 w 965075"/>
                    <a:gd name="connsiteY13" fmla="*/ 402220 h 634074"/>
                    <a:gd name="connsiteX14" fmla="*/ 187754 w 965075"/>
                    <a:gd name="connsiteY14" fmla="*/ 493581 h 634074"/>
                    <a:gd name="connsiteX15" fmla="*/ 63949 w 965075"/>
                    <a:gd name="connsiteY15" fmla="*/ 545095 h 634074"/>
                    <a:gd name="connsiteX16" fmla="*/ 4016 w 965075"/>
                    <a:gd name="connsiteY16" fmla="*/ 615024 h 634074"/>
                    <a:gd name="connsiteX0" fmla="*/ 20 w 961079"/>
                    <a:gd name="connsiteY0" fmla="*/ 615024 h 634074"/>
                    <a:gd name="connsiteX1" fmla="*/ 54490 w 961079"/>
                    <a:gd name="connsiteY1" fmla="*/ 337374 h 634074"/>
                    <a:gd name="connsiteX2" fmla="*/ 182962 w 961079"/>
                    <a:gd name="connsiteY2" fmla="*/ 219738 h 634074"/>
                    <a:gd name="connsiteX3" fmla="*/ 321191 w 961079"/>
                    <a:gd name="connsiteY3" fmla="*/ 159575 h 634074"/>
                    <a:gd name="connsiteX4" fmla="*/ 436169 w 961079"/>
                    <a:gd name="connsiteY4" fmla="*/ 6219 h 634074"/>
                    <a:gd name="connsiteX5" fmla="*/ 857766 w 961079"/>
                    <a:gd name="connsiteY5" fmla="*/ 29400 h 634074"/>
                    <a:gd name="connsiteX6" fmla="*/ 788005 w 961079"/>
                    <a:gd name="connsiteY6" fmla="*/ 130043 h 634074"/>
                    <a:gd name="connsiteX7" fmla="*/ 908449 w 961079"/>
                    <a:gd name="connsiteY7" fmla="*/ 87974 h 634074"/>
                    <a:gd name="connsiteX8" fmla="*/ 935437 w 961079"/>
                    <a:gd name="connsiteY8" fmla="*/ 634074 h 634074"/>
                    <a:gd name="connsiteX9" fmla="*/ 690168 w 961079"/>
                    <a:gd name="connsiteY9" fmla="*/ 365787 h 634074"/>
                    <a:gd name="connsiteX10" fmla="*/ 667265 w 961079"/>
                    <a:gd name="connsiteY10" fmla="*/ 445324 h 634074"/>
                    <a:gd name="connsiteX11" fmla="*/ 627667 w 961079"/>
                    <a:gd name="connsiteY11" fmla="*/ 341180 h 634074"/>
                    <a:gd name="connsiteX12" fmla="*/ 362350 w 961079"/>
                    <a:gd name="connsiteY12" fmla="*/ 498343 h 634074"/>
                    <a:gd name="connsiteX13" fmla="*/ 329828 w 961079"/>
                    <a:gd name="connsiteY13" fmla="*/ 402220 h 634074"/>
                    <a:gd name="connsiteX14" fmla="*/ 183758 w 961079"/>
                    <a:gd name="connsiteY14" fmla="*/ 493581 h 634074"/>
                    <a:gd name="connsiteX15" fmla="*/ 59953 w 961079"/>
                    <a:gd name="connsiteY15" fmla="*/ 545095 h 634074"/>
                    <a:gd name="connsiteX16" fmla="*/ 20 w 961079"/>
                    <a:gd name="connsiteY16" fmla="*/ 615024 h 634074"/>
                    <a:gd name="connsiteX0" fmla="*/ 666 w 961725"/>
                    <a:gd name="connsiteY0" fmla="*/ 615024 h 634074"/>
                    <a:gd name="connsiteX1" fmla="*/ 55136 w 961725"/>
                    <a:gd name="connsiteY1" fmla="*/ 337374 h 634074"/>
                    <a:gd name="connsiteX2" fmla="*/ 183608 w 961725"/>
                    <a:gd name="connsiteY2" fmla="*/ 219738 h 634074"/>
                    <a:gd name="connsiteX3" fmla="*/ 321837 w 961725"/>
                    <a:gd name="connsiteY3" fmla="*/ 159575 h 634074"/>
                    <a:gd name="connsiteX4" fmla="*/ 436815 w 961725"/>
                    <a:gd name="connsiteY4" fmla="*/ 6219 h 634074"/>
                    <a:gd name="connsiteX5" fmla="*/ 858412 w 961725"/>
                    <a:gd name="connsiteY5" fmla="*/ 29400 h 634074"/>
                    <a:gd name="connsiteX6" fmla="*/ 788651 w 961725"/>
                    <a:gd name="connsiteY6" fmla="*/ 130043 h 634074"/>
                    <a:gd name="connsiteX7" fmla="*/ 909095 w 961725"/>
                    <a:gd name="connsiteY7" fmla="*/ 87974 h 634074"/>
                    <a:gd name="connsiteX8" fmla="*/ 936083 w 961725"/>
                    <a:gd name="connsiteY8" fmla="*/ 634074 h 634074"/>
                    <a:gd name="connsiteX9" fmla="*/ 690814 w 961725"/>
                    <a:gd name="connsiteY9" fmla="*/ 365787 h 634074"/>
                    <a:gd name="connsiteX10" fmla="*/ 667911 w 961725"/>
                    <a:gd name="connsiteY10" fmla="*/ 445324 h 634074"/>
                    <a:gd name="connsiteX11" fmla="*/ 628313 w 961725"/>
                    <a:gd name="connsiteY11" fmla="*/ 341180 h 634074"/>
                    <a:gd name="connsiteX12" fmla="*/ 362996 w 961725"/>
                    <a:gd name="connsiteY12" fmla="*/ 498343 h 634074"/>
                    <a:gd name="connsiteX13" fmla="*/ 330474 w 961725"/>
                    <a:gd name="connsiteY13" fmla="*/ 402220 h 634074"/>
                    <a:gd name="connsiteX14" fmla="*/ 184404 w 961725"/>
                    <a:gd name="connsiteY14" fmla="*/ 493581 h 634074"/>
                    <a:gd name="connsiteX15" fmla="*/ 60599 w 961725"/>
                    <a:gd name="connsiteY15" fmla="*/ 545095 h 634074"/>
                    <a:gd name="connsiteX16" fmla="*/ 666 w 961725"/>
                    <a:gd name="connsiteY16"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23491 h 642541"/>
                    <a:gd name="connsiteX1" fmla="*/ 55136 w 961725"/>
                    <a:gd name="connsiteY1" fmla="*/ 345841 h 642541"/>
                    <a:gd name="connsiteX2" fmla="*/ 321837 w 961725"/>
                    <a:gd name="connsiteY2" fmla="*/ 168042 h 642541"/>
                    <a:gd name="connsiteX3" fmla="*/ 436815 w 961725"/>
                    <a:gd name="connsiteY3" fmla="*/ 14686 h 642541"/>
                    <a:gd name="connsiteX4" fmla="*/ 858412 w 961725"/>
                    <a:gd name="connsiteY4" fmla="*/ 37867 h 642541"/>
                    <a:gd name="connsiteX5" fmla="*/ 788651 w 961725"/>
                    <a:gd name="connsiteY5" fmla="*/ 138510 h 642541"/>
                    <a:gd name="connsiteX6" fmla="*/ 909095 w 961725"/>
                    <a:gd name="connsiteY6" fmla="*/ 96441 h 642541"/>
                    <a:gd name="connsiteX7" fmla="*/ 936083 w 961725"/>
                    <a:gd name="connsiteY7" fmla="*/ 642541 h 642541"/>
                    <a:gd name="connsiteX8" fmla="*/ 690814 w 961725"/>
                    <a:gd name="connsiteY8" fmla="*/ 374254 h 642541"/>
                    <a:gd name="connsiteX9" fmla="*/ 667911 w 961725"/>
                    <a:gd name="connsiteY9" fmla="*/ 453791 h 642541"/>
                    <a:gd name="connsiteX10" fmla="*/ 628313 w 961725"/>
                    <a:gd name="connsiteY10" fmla="*/ 349647 h 642541"/>
                    <a:gd name="connsiteX11" fmla="*/ 362996 w 961725"/>
                    <a:gd name="connsiteY11" fmla="*/ 506810 h 642541"/>
                    <a:gd name="connsiteX12" fmla="*/ 330474 w 961725"/>
                    <a:gd name="connsiteY12" fmla="*/ 410687 h 642541"/>
                    <a:gd name="connsiteX13" fmla="*/ 184404 w 961725"/>
                    <a:gd name="connsiteY13" fmla="*/ 502048 h 642541"/>
                    <a:gd name="connsiteX14" fmla="*/ 60599 w 961725"/>
                    <a:gd name="connsiteY14" fmla="*/ 553562 h 642541"/>
                    <a:gd name="connsiteX15" fmla="*/ 666 w 961725"/>
                    <a:gd name="connsiteY15" fmla="*/ 623491 h 642541"/>
                    <a:gd name="connsiteX0" fmla="*/ 666 w 961725"/>
                    <a:gd name="connsiteY0" fmla="*/ 618804 h 637854"/>
                    <a:gd name="connsiteX1" fmla="*/ 55136 w 961725"/>
                    <a:gd name="connsiteY1" fmla="*/ 341154 h 637854"/>
                    <a:gd name="connsiteX2" fmla="*/ 321837 w 961725"/>
                    <a:gd name="connsiteY2" fmla="*/ 163355 h 637854"/>
                    <a:gd name="connsiteX3" fmla="*/ 436815 w 961725"/>
                    <a:gd name="connsiteY3" fmla="*/ 9999 h 637854"/>
                    <a:gd name="connsiteX4" fmla="*/ 642512 w 961725"/>
                    <a:gd name="connsiteY4" fmla="*/ 58580 h 637854"/>
                    <a:gd name="connsiteX5" fmla="*/ 788651 w 961725"/>
                    <a:gd name="connsiteY5" fmla="*/ 133823 h 637854"/>
                    <a:gd name="connsiteX6" fmla="*/ 909095 w 961725"/>
                    <a:gd name="connsiteY6" fmla="*/ 91754 h 637854"/>
                    <a:gd name="connsiteX7" fmla="*/ 936083 w 961725"/>
                    <a:gd name="connsiteY7" fmla="*/ 637854 h 637854"/>
                    <a:gd name="connsiteX8" fmla="*/ 690814 w 961725"/>
                    <a:gd name="connsiteY8" fmla="*/ 369567 h 637854"/>
                    <a:gd name="connsiteX9" fmla="*/ 667911 w 961725"/>
                    <a:gd name="connsiteY9" fmla="*/ 449104 h 637854"/>
                    <a:gd name="connsiteX10" fmla="*/ 628313 w 961725"/>
                    <a:gd name="connsiteY10" fmla="*/ 344960 h 637854"/>
                    <a:gd name="connsiteX11" fmla="*/ 362996 w 961725"/>
                    <a:gd name="connsiteY11" fmla="*/ 502123 h 637854"/>
                    <a:gd name="connsiteX12" fmla="*/ 330474 w 961725"/>
                    <a:gd name="connsiteY12" fmla="*/ 406000 h 637854"/>
                    <a:gd name="connsiteX13" fmla="*/ 184404 w 961725"/>
                    <a:gd name="connsiteY13" fmla="*/ 497361 h 637854"/>
                    <a:gd name="connsiteX14" fmla="*/ 60599 w 961725"/>
                    <a:gd name="connsiteY14" fmla="*/ 548875 h 637854"/>
                    <a:gd name="connsiteX15" fmla="*/ 666 w 961725"/>
                    <a:gd name="connsiteY15" fmla="*/ 618804 h 637854"/>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788651 w 961725"/>
                    <a:gd name="connsiteY5" fmla="*/ 139369 h 643400"/>
                    <a:gd name="connsiteX6" fmla="*/ 909095 w 961725"/>
                    <a:gd name="connsiteY6" fmla="*/ 97300 h 643400"/>
                    <a:gd name="connsiteX7" fmla="*/ 936083 w 961725"/>
                    <a:gd name="connsiteY7" fmla="*/ 643400 h 643400"/>
                    <a:gd name="connsiteX8" fmla="*/ 690814 w 961725"/>
                    <a:gd name="connsiteY8" fmla="*/ 375113 h 643400"/>
                    <a:gd name="connsiteX9" fmla="*/ 667911 w 961725"/>
                    <a:gd name="connsiteY9" fmla="*/ 454650 h 643400"/>
                    <a:gd name="connsiteX10" fmla="*/ 628313 w 961725"/>
                    <a:gd name="connsiteY10" fmla="*/ 350506 h 643400"/>
                    <a:gd name="connsiteX11" fmla="*/ 362996 w 961725"/>
                    <a:gd name="connsiteY11" fmla="*/ 507669 h 643400"/>
                    <a:gd name="connsiteX12" fmla="*/ 330474 w 961725"/>
                    <a:gd name="connsiteY12" fmla="*/ 411546 h 643400"/>
                    <a:gd name="connsiteX13" fmla="*/ 184404 w 961725"/>
                    <a:gd name="connsiteY13" fmla="*/ 502907 h 643400"/>
                    <a:gd name="connsiteX14" fmla="*/ 60599 w 961725"/>
                    <a:gd name="connsiteY14" fmla="*/ 554421 h 643400"/>
                    <a:gd name="connsiteX15" fmla="*/ 666 w 961725"/>
                    <a:gd name="connsiteY15"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36161 w 961725"/>
                    <a:gd name="connsiteY10" fmla="*/ 4165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17111 w 961725"/>
                    <a:gd name="connsiteY10" fmla="*/ 44512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876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44915"/>
                    <a:gd name="connsiteY0" fmla="*/ 624350 h 643400"/>
                    <a:gd name="connsiteX1" fmla="*/ 55136 w 944915"/>
                    <a:gd name="connsiteY1" fmla="*/ 346700 h 643400"/>
                    <a:gd name="connsiteX2" fmla="*/ 321837 w 944915"/>
                    <a:gd name="connsiteY2" fmla="*/ 168901 h 643400"/>
                    <a:gd name="connsiteX3" fmla="*/ 436815 w 944915"/>
                    <a:gd name="connsiteY3" fmla="*/ 15545 h 643400"/>
                    <a:gd name="connsiteX4" fmla="*/ 671087 w 944915"/>
                    <a:gd name="connsiteY4" fmla="*/ 35551 h 643400"/>
                    <a:gd name="connsiteX5" fmla="*/ 882924 w 944915"/>
                    <a:gd name="connsiteY5" fmla="*/ 55945 h 643400"/>
                    <a:gd name="connsiteX6" fmla="*/ 788651 w 944915"/>
                    <a:gd name="connsiteY6" fmla="*/ 139369 h 643400"/>
                    <a:gd name="connsiteX7" fmla="*/ 909095 w 944915"/>
                    <a:gd name="connsiteY7" fmla="*/ 97300 h 643400"/>
                    <a:gd name="connsiteX8" fmla="*/ 936083 w 944915"/>
                    <a:gd name="connsiteY8" fmla="*/ 643400 h 643400"/>
                    <a:gd name="connsiteX9" fmla="*/ 700339 w 944915"/>
                    <a:gd name="connsiteY9" fmla="*/ 368763 h 643400"/>
                    <a:gd name="connsiteX10" fmla="*/ 674261 w 944915"/>
                    <a:gd name="connsiteY10" fmla="*/ 473700 h 643400"/>
                    <a:gd name="connsiteX11" fmla="*/ 555288 w 944915"/>
                    <a:gd name="connsiteY11" fmla="*/ 353681 h 643400"/>
                    <a:gd name="connsiteX12" fmla="*/ 362996 w 944915"/>
                    <a:gd name="connsiteY12" fmla="*/ 507669 h 643400"/>
                    <a:gd name="connsiteX13" fmla="*/ 330474 w 944915"/>
                    <a:gd name="connsiteY13" fmla="*/ 411546 h 643400"/>
                    <a:gd name="connsiteX14" fmla="*/ 184404 w 944915"/>
                    <a:gd name="connsiteY14" fmla="*/ 502907 h 643400"/>
                    <a:gd name="connsiteX15" fmla="*/ 60599 w 944915"/>
                    <a:gd name="connsiteY15" fmla="*/ 554421 h 643400"/>
                    <a:gd name="connsiteX16" fmla="*/ 666 w 944915"/>
                    <a:gd name="connsiteY16"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936083 w 936083"/>
                    <a:gd name="connsiteY8" fmla="*/ 643400 h 643400"/>
                    <a:gd name="connsiteX9" fmla="*/ 700339 w 936083"/>
                    <a:gd name="connsiteY9" fmla="*/ 368763 h 643400"/>
                    <a:gd name="connsiteX10" fmla="*/ 674261 w 936083"/>
                    <a:gd name="connsiteY10" fmla="*/ 473700 h 643400"/>
                    <a:gd name="connsiteX11" fmla="*/ 555288 w 936083"/>
                    <a:gd name="connsiteY11" fmla="*/ 353681 h 643400"/>
                    <a:gd name="connsiteX12" fmla="*/ 362996 w 936083"/>
                    <a:gd name="connsiteY12" fmla="*/ 507669 h 643400"/>
                    <a:gd name="connsiteX13" fmla="*/ 330474 w 936083"/>
                    <a:gd name="connsiteY13" fmla="*/ 411546 h 643400"/>
                    <a:gd name="connsiteX14" fmla="*/ 184404 w 936083"/>
                    <a:gd name="connsiteY14" fmla="*/ 502907 h 643400"/>
                    <a:gd name="connsiteX15" fmla="*/ 60599 w 936083"/>
                    <a:gd name="connsiteY15" fmla="*/ 554421 h 643400"/>
                    <a:gd name="connsiteX16" fmla="*/ 666 w 936083"/>
                    <a:gd name="connsiteY16" fmla="*/ 624350 h 643400"/>
                    <a:gd name="connsiteX0" fmla="*/ 666 w 944053"/>
                    <a:gd name="connsiteY0" fmla="*/ 624350 h 643400"/>
                    <a:gd name="connsiteX1" fmla="*/ 55136 w 944053"/>
                    <a:gd name="connsiteY1" fmla="*/ 346700 h 643400"/>
                    <a:gd name="connsiteX2" fmla="*/ 321837 w 944053"/>
                    <a:gd name="connsiteY2" fmla="*/ 168901 h 643400"/>
                    <a:gd name="connsiteX3" fmla="*/ 436815 w 944053"/>
                    <a:gd name="connsiteY3" fmla="*/ 15545 h 643400"/>
                    <a:gd name="connsiteX4" fmla="*/ 671087 w 944053"/>
                    <a:gd name="connsiteY4" fmla="*/ 35551 h 643400"/>
                    <a:gd name="connsiteX5" fmla="*/ 882924 w 944053"/>
                    <a:gd name="connsiteY5" fmla="*/ 55945 h 643400"/>
                    <a:gd name="connsiteX6" fmla="*/ 788651 w 944053"/>
                    <a:gd name="connsiteY6" fmla="*/ 139369 h 643400"/>
                    <a:gd name="connsiteX7" fmla="*/ 909095 w 944053"/>
                    <a:gd name="connsiteY7" fmla="*/ 97300 h 643400"/>
                    <a:gd name="connsiteX8" fmla="*/ 863600 w 944053"/>
                    <a:gd name="connsiteY8" fmla="*/ 313534 h 643400"/>
                    <a:gd name="connsiteX9" fmla="*/ 936083 w 944053"/>
                    <a:gd name="connsiteY9" fmla="*/ 643400 h 643400"/>
                    <a:gd name="connsiteX10" fmla="*/ 700339 w 944053"/>
                    <a:gd name="connsiteY10" fmla="*/ 368763 h 643400"/>
                    <a:gd name="connsiteX11" fmla="*/ 674261 w 944053"/>
                    <a:gd name="connsiteY11" fmla="*/ 473700 h 643400"/>
                    <a:gd name="connsiteX12" fmla="*/ 555288 w 944053"/>
                    <a:gd name="connsiteY12" fmla="*/ 353681 h 643400"/>
                    <a:gd name="connsiteX13" fmla="*/ 362996 w 944053"/>
                    <a:gd name="connsiteY13" fmla="*/ 507669 h 643400"/>
                    <a:gd name="connsiteX14" fmla="*/ 330474 w 944053"/>
                    <a:gd name="connsiteY14" fmla="*/ 411546 h 643400"/>
                    <a:gd name="connsiteX15" fmla="*/ 184404 w 944053"/>
                    <a:gd name="connsiteY15" fmla="*/ 502907 h 643400"/>
                    <a:gd name="connsiteX16" fmla="*/ 60599 w 944053"/>
                    <a:gd name="connsiteY16" fmla="*/ 554421 h 643400"/>
                    <a:gd name="connsiteX17" fmla="*/ 666 w 94405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718595 w 936083"/>
                    <a:gd name="connsiteY7" fmla="*/ 2370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71525 w 936083"/>
                    <a:gd name="connsiteY8" fmla="*/ 253209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62000 w 936083"/>
                    <a:gd name="connsiteY8" fmla="*/ 23098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27 w 964019"/>
                    <a:gd name="connsiteY0" fmla="*/ 602125 h 643400"/>
                    <a:gd name="connsiteX1" fmla="*/ 83072 w 964019"/>
                    <a:gd name="connsiteY1" fmla="*/ 346700 h 643400"/>
                    <a:gd name="connsiteX2" fmla="*/ 349773 w 964019"/>
                    <a:gd name="connsiteY2" fmla="*/ 168901 h 643400"/>
                    <a:gd name="connsiteX3" fmla="*/ 464751 w 964019"/>
                    <a:gd name="connsiteY3" fmla="*/ 15545 h 643400"/>
                    <a:gd name="connsiteX4" fmla="*/ 699023 w 964019"/>
                    <a:gd name="connsiteY4" fmla="*/ 35551 h 643400"/>
                    <a:gd name="connsiteX5" fmla="*/ 910860 w 964019"/>
                    <a:gd name="connsiteY5" fmla="*/ 55945 h 643400"/>
                    <a:gd name="connsiteX6" fmla="*/ 816587 w 964019"/>
                    <a:gd name="connsiteY6" fmla="*/ 139369 h 643400"/>
                    <a:gd name="connsiteX7" fmla="*/ 927506 w 964019"/>
                    <a:gd name="connsiteY7" fmla="*/ 100475 h 643400"/>
                    <a:gd name="connsiteX8" fmla="*/ 815336 w 964019"/>
                    <a:gd name="connsiteY8" fmla="*/ 237334 h 643400"/>
                    <a:gd name="connsiteX9" fmla="*/ 891536 w 964019"/>
                    <a:gd name="connsiteY9" fmla="*/ 313534 h 643400"/>
                    <a:gd name="connsiteX10" fmla="*/ 964019 w 964019"/>
                    <a:gd name="connsiteY10" fmla="*/ 643400 h 643400"/>
                    <a:gd name="connsiteX11" fmla="*/ 728275 w 964019"/>
                    <a:gd name="connsiteY11" fmla="*/ 368763 h 643400"/>
                    <a:gd name="connsiteX12" fmla="*/ 702197 w 964019"/>
                    <a:gd name="connsiteY12" fmla="*/ 473700 h 643400"/>
                    <a:gd name="connsiteX13" fmla="*/ 595924 w 964019"/>
                    <a:gd name="connsiteY13" fmla="*/ 353681 h 643400"/>
                    <a:gd name="connsiteX14" fmla="*/ 352832 w 964019"/>
                    <a:gd name="connsiteY14" fmla="*/ 475919 h 643400"/>
                    <a:gd name="connsiteX15" fmla="*/ 348885 w 964019"/>
                    <a:gd name="connsiteY15" fmla="*/ 392496 h 643400"/>
                    <a:gd name="connsiteX16" fmla="*/ 212340 w 964019"/>
                    <a:gd name="connsiteY16" fmla="*/ 502907 h 643400"/>
                    <a:gd name="connsiteX17" fmla="*/ 88535 w 964019"/>
                    <a:gd name="connsiteY17" fmla="*/ 554421 h 643400"/>
                    <a:gd name="connsiteX18" fmla="*/ 27 w 964019"/>
                    <a:gd name="connsiteY18" fmla="*/ 602125 h 643400"/>
                    <a:gd name="connsiteX0" fmla="*/ 306 w 964298"/>
                    <a:gd name="connsiteY0" fmla="*/ 602125 h 643400"/>
                    <a:gd name="connsiteX1" fmla="*/ 83351 w 964298"/>
                    <a:gd name="connsiteY1" fmla="*/ 346700 h 643400"/>
                    <a:gd name="connsiteX2" fmla="*/ 350052 w 964298"/>
                    <a:gd name="connsiteY2" fmla="*/ 168901 h 643400"/>
                    <a:gd name="connsiteX3" fmla="*/ 465030 w 964298"/>
                    <a:gd name="connsiteY3" fmla="*/ 15545 h 643400"/>
                    <a:gd name="connsiteX4" fmla="*/ 699302 w 964298"/>
                    <a:gd name="connsiteY4" fmla="*/ 35551 h 643400"/>
                    <a:gd name="connsiteX5" fmla="*/ 911139 w 964298"/>
                    <a:gd name="connsiteY5" fmla="*/ 55945 h 643400"/>
                    <a:gd name="connsiteX6" fmla="*/ 816866 w 964298"/>
                    <a:gd name="connsiteY6" fmla="*/ 139369 h 643400"/>
                    <a:gd name="connsiteX7" fmla="*/ 927785 w 964298"/>
                    <a:gd name="connsiteY7" fmla="*/ 100475 h 643400"/>
                    <a:gd name="connsiteX8" fmla="*/ 815615 w 964298"/>
                    <a:gd name="connsiteY8" fmla="*/ 237334 h 643400"/>
                    <a:gd name="connsiteX9" fmla="*/ 891815 w 964298"/>
                    <a:gd name="connsiteY9" fmla="*/ 313534 h 643400"/>
                    <a:gd name="connsiteX10" fmla="*/ 964298 w 964298"/>
                    <a:gd name="connsiteY10" fmla="*/ 643400 h 643400"/>
                    <a:gd name="connsiteX11" fmla="*/ 728554 w 964298"/>
                    <a:gd name="connsiteY11" fmla="*/ 368763 h 643400"/>
                    <a:gd name="connsiteX12" fmla="*/ 702476 w 964298"/>
                    <a:gd name="connsiteY12" fmla="*/ 473700 h 643400"/>
                    <a:gd name="connsiteX13" fmla="*/ 596203 w 964298"/>
                    <a:gd name="connsiteY13" fmla="*/ 353681 h 643400"/>
                    <a:gd name="connsiteX14" fmla="*/ 353111 w 964298"/>
                    <a:gd name="connsiteY14" fmla="*/ 475919 h 643400"/>
                    <a:gd name="connsiteX15" fmla="*/ 349164 w 964298"/>
                    <a:gd name="connsiteY15" fmla="*/ 392496 h 643400"/>
                    <a:gd name="connsiteX16" fmla="*/ 212619 w 964298"/>
                    <a:gd name="connsiteY16" fmla="*/ 502907 h 643400"/>
                    <a:gd name="connsiteX17" fmla="*/ 60239 w 964298"/>
                    <a:gd name="connsiteY17" fmla="*/ 513146 h 643400"/>
                    <a:gd name="connsiteX18" fmla="*/ 306 w 964298"/>
                    <a:gd name="connsiteY18" fmla="*/ 602125 h 643400"/>
                    <a:gd name="connsiteX0" fmla="*/ 0 w 963992"/>
                    <a:gd name="connsiteY0" fmla="*/ 602125 h 643400"/>
                    <a:gd name="connsiteX1" fmla="*/ 83045 w 963992"/>
                    <a:gd name="connsiteY1" fmla="*/ 346700 h 643400"/>
                    <a:gd name="connsiteX2" fmla="*/ 349746 w 963992"/>
                    <a:gd name="connsiteY2" fmla="*/ 168901 h 643400"/>
                    <a:gd name="connsiteX3" fmla="*/ 464724 w 963992"/>
                    <a:gd name="connsiteY3" fmla="*/ 15545 h 643400"/>
                    <a:gd name="connsiteX4" fmla="*/ 698996 w 963992"/>
                    <a:gd name="connsiteY4" fmla="*/ 35551 h 643400"/>
                    <a:gd name="connsiteX5" fmla="*/ 910833 w 963992"/>
                    <a:gd name="connsiteY5" fmla="*/ 55945 h 643400"/>
                    <a:gd name="connsiteX6" fmla="*/ 816560 w 963992"/>
                    <a:gd name="connsiteY6" fmla="*/ 139369 h 643400"/>
                    <a:gd name="connsiteX7" fmla="*/ 927479 w 963992"/>
                    <a:gd name="connsiteY7" fmla="*/ 100475 h 643400"/>
                    <a:gd name="connsiteX8" fmla="*/ 815309 w 963992"/>
                    <a:gd name="connsiteY8" fmla="*/ 237334 h 643400"/>
                    <a:gd name="connsiteX9" fmla="*/ 891509 w 963992"/>
                    <a:gd name="connsiteY9" fmla="*/ 313534 h 643400"/>
                    <a:gd name="connsiteX10" fmla="*/ 963992 w 963992"/>
                    <a:gd name="connsiteY10" fmla="*/ 643400 h 643400"/>
                    <a:gd name="connsiteX11" fmla="*/ 728248 w 963992"/>
                    <a:gd name="connsiteY11" fmla="*/ 368763 h 643400"/>
                    <a:gd name="connsiteX12" fmla="*/ 702170 w 963992"/>
                    <a:gd name="connsiteY12" fmla="*/ 473700 h 643400"/>
                    <a:gd name="connsiteX13" fmla="*/ 595897 w 963992"/>
                    <a:gd name="connsiteY13" fmla="*/ 353681 h 643400"/>
                    <a:gd name="connsiteX14" fmla="*/ 352805 w 963992"/>
                    <a:gd name="connsiteY14" fmla="*/ 475919 h 643400"/>
                    <a:gd name="connsiteX15" fmla="*/ 348858 w 963992"/>
                    <a:gd name="connsiteY15" fmla="*/ 392496 h 643400"/>
                    <a:gd name="connsiteX16" fmla="*/ 212313 w 963992"/>
                    <a:gd name="connsiteY16" fmla="*/ 502907 h 643400"/>
                    <a:gd name="connsiteX17" fmla="*/ 0 w 963992"/>
                    <a:gd name="connsiteY17" fmla="*/ 602125 h 643400"/>
                    <a:gd name="connsiteX0" fmla="*/ 15655 w 979647"/>
                    <a:gd name="connsiteY0" fmla="*/ 602125 h 643400"/>
                    <a:gd name="connsiteX1" fmla="*/ 98700 w 979647"/>
                    <a:gd name="connsiteY1" fmla="*/ 346700 h 643400"/>
                    <a:gd name="connsiteX2" fmla="*/ 365401 w 979647"/>
                    <a:gd name="connsiteY2" fmla="*/ 168901 h 643400"/>
                    <a:gd name="connsiteX3" fmla="*/ 480379 w 979647"/>
                    <a:gd name="connsiteY3" fmla="*/ 15545 h 643400"/>
                    <a:gd name="connsiteX4" fmla="*/ 714651 w 979647"/>
                    <a:gd name="connsiteY4" fmla="*/ 35551 h 643400"/>
                    <a:gd name="connsiteX5" fmla="*/ 926488 w 979647"/>
                    <a:gd name="connsiteY5" fmla="*/ 55945 h 643400"/>
                    <a:gd name="connsiteX6" fmla="*/ 832215 w 979647"/>
                    <a:gd name="connsiteY6" fmla="*/ 139369 h 643400"/>
                    <a:gd name="connsiteX7" fmla="*/ 943134 w 979647"/>
                    <a:gd name="connsiteY7" fmla="*/ 100475 h 643400"/>
                    <a:gd name="connsiteX8" fmla="*/ 830964 w 979647"/>
                    <a:gd name="connsiteY8" fmla="*/ 237334 h 643400"/>
                    <a:gd name="connsiteX9" fmla="*/ 907164 w 979647"/>
                    <a:gd name="connsiteY9" fmla="*/ 313534 h 643400"/>
                    <a:gd name="connsiteX10" fmla="*/ 979647 w 979647"/>
                    <a:gd name="connsiteY10" fmla="*/ 643400 h 643400"/>
                    <a:gd name="connsiteX11" fmla="*/ 743903 w 979647"/>
                    <a:gd name="connsiteY11" fmla="*/ 368763 h 643400"/>
                    <a:gd name="connsiteX12" fmla="*/ 717825 w 979647"/>
                    <a:gd name="connsiteY12" fmla="*/ 473700 h 643400"/>
                    <a:gd name="connsiteX13" fmla="*/ 611552 w 979647"/>
                    <a:gd name="connsiteY13" fmla="*/ 353681 h 643400"/>
                    <a:gd name="connsiteX14" fmla="*/ 368460 w 979647"/>
                    <a:gd name="connsiteY14" fmla="*/ 475919 h 643400"/>
                    <a:gd name="connsiteX15" fmla="*/ 364513 w 979647"/>
                    <a:gd name="connsiteY15" fmla="*/ 392496 h 643400"/>
                    <a:gd name="connsiteX16" fmla="*/ 227968 w 979647"/>
                    <a:gd name="connsiteY16" fmla="*/ 502907 h 643400"/>
                    <a:gd name="connsiteX17" fmla="*/ 15655 w 979647"/>
                    <a:gd name="connsiteY17" fmla="*/ 602125 h 643400"/>
                    <a:gd name="connsiteX0" fmla="*/ 12532 w 976524"/>
                    <a:gd name="connsiteY0" fmla="*/ 602125 h 643400"/>
                    <a:gd name="connsiteX1" fmla="*/ 63827 w 976524"/>
                    <a:gd name="connsiteY1" fmla="*/ 314950 h 643400"/>
                    <a:gd name="connsiteX2" fmla="*/ 362278 w 976524"/>
                    <a:gd name="connsiteY2" fmla="*/ 168901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02125 h 643400"/>
                    <a:gd name="connsiteX1" fmla="*/ 63827 w 976524"/>
                    <a:gd name="connsiteY1" fmla="*/ 314950 h 643400"/>
                    <a:gd name="connsiteX2" fmla="*/ 321003 w 976524"/>
                    <a:gd name="connsiteY2" fmla="*/ 165726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923365 w 976524"/>
                    <a:gd name="connsiteY5" fmla="*/ 76227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9536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524" h="663682">
                      <a:moveTo>
                        <a:pt x="12532" y="622407"/>
                      </a:moveTo>
                      <a:cubicBezTo>
                        <a:pt x="-14304" y="591081"/>
                        <a:pt x="1587" y="385767"/>
                        <a:pt x="63827" y="335232"/>
                      </a:cubicBezTo>
                      <a:cubicBezTo>
                        <a:pt x="117356" y="259324"/>
                        <a:pt x="197065" y="209451"/>
                        <a:pt x="321003" y="186008"/>
                      </a:cubicBezTo>
                      <a:cubicBezTo>
                        <a:pt x="292541" y="130816"/>
                        <a:pt x="392589" y="22598"/>
                        <a:pt x="470906" y="10427"/>
                      </a:cubicBezTo>
                      <a:cubicBezTo>
                        <a:pt x="549223" y="-20794"/>
                        <a:pt x="646010" y="25142"/>
                        <a:pt x="711528" y="55833"/>
                      </a:cubicBezTo>
                      <a:cubicBezTo>
                        <a:pt x="763654" y="70504"/>
                        <a:pt x="859321" y="77974"/>
                        <a:pt x="888440" y="60352"/>
                      </a:cubicBezTo>
                      <a:cubicBezTo>
                        <a:pt x="908034" y="77655"/>
                        <a:pt x="844309" y="114659"/>
                        <a:pt x="854492" y="124726"/>
                      </a:cubicBezTo>
                      <a:cubicBezTo>
                        <a:pt x="864675" y="134793"/>
                        <a:pt x="942865" y="104430"/>
                        <a:pt x="949536" y="120757"/>
                      </a:cubicBezTo>
                      <a:cubicBezTo>
                        <a:pt x="880007" y="286310"/>
                        <a:pt x="833836" y="222106"/>
                        <a:pt x="827841" y="257616"/>
                      </a:cubicBezTo>
                      <a:cubicBezTo>
                        <a:pt x="821846" y="293126"/>
                        <a:pt x="841690" y="262963"/>
                        <a:pt x="904041" y="333816"/>
                      </a:cubicBezTo>
                      <a:cubicBezTo>
                        <a:pt x="943464" y="408958"/>
                        <a:pt x="956638" y="425877"/>
                        <a:pt x="976524" y="663682"/>
                      </a:cubicBezTo>
                      <a:cubicBezTo>
                        <a:pt x="934059" y="550970"/>
                        <a:pt x="778053" y="501360"/>
                        <a:pt x="740780" y="389045"/>
                      </a:cubicBezTo>
                      <a:cubicBezTo>
                        <a:pt x="705081" y="386691"/>
                        <a:pt x="728294" y="459454"/>
                        <a:pt x="714702" y="493982"/>
                      </a:cubicBezTo>
                      <a:cubicBezTo>
                        <a:pt x="663010" y="471360"/>
                        <a:pt x="644431" y="373593"/>
                        <a:pt x="608429" y="373963"/>
                      </a:cubicBezTo>
                      <a:cubicBezTo>
                        <a:pt x="572427" y="374333"/>
                        <a:pt x="465248" y="518307"/>
                        <a:pt x="365337" y="496201"/>
                      </a:cubicBezTo>
                      <a:cubicBezTo>
                        <a:pt x="306701" y="515370"/>
                        <a:pt x="386922" y="451672"/>
                        <a:pt x="361390" y="412778"/>
                      </a:cubicBezTo>
                      <a:cubicBezTo>
                        <a:pt x="342208" y="437384"/>
                        <a:pt x="267178" y="493556"/>
                        <a:pt x="224845" y="523189"/>
                      </a:cubicBezTo>
                      <a:cubicBezTo>
                        <a:pt x="166702" y="558127"/>
                        <a:pt x="39368" y="653733"/>
                        <a:pt x="12532" y="622407"/>
                      </a:cubicBezTo>
                      <a:close/>
                    </a:path>
                  </a:pathLst>
                </a:custGeom>
                <a:solidFill>
                  <a:srgbClr val="FFFFC1"/>
                </a:solidFill>
                <a:ln w="6350" cap="flat" cmpd="sng" algn="ctr">
                  <a:noFill/>
                  <a:prstDash val="solid"/>
                  <a:miter lim="800000"/>
                </a:ln>
                <a:effectLst>
                  <a:outerShdw dist="88900" dir="6000000" sx="88000" sy="88000" algn="t" rotWithShape="0">
                    <a:srgbClr val="E1A46F"/>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8" name="Rectangle: Rounded Corners 43">
                  <a:extLst>
                    <a:ext uri="{FF2B5EF4-FFF2-40B4-BE49-F238E27FC236}">
                      <a16:creationId xmlns:a16="http://schemas.microsoft.com/office/drawing/2014/main" id="{9665173E-08A0-4A10-8CCE-33A21B47F464}"/>
                    </a:ext>
                  </a:extLst>
                </p:cNvPr>
                <p:cNvSpPr/>
                <p:nvPr/>
              </p:nvSpPr>
              <p:spPr>
                <a:xfrm>
                  <a:off x="3212878" y="1434006"/>
                  <a:ext cx="307181" cy="93979"/>
                </a:xfrm>
                <a:custGeom>
                  <a:avLst/>
                  <a:gdLst>
                    <a:gd name="connsiteX0" fmla="*/ 0 w 304800"/>
                    <a:gd name="connsiteY0" fmla="*/ 17829 h 106973"/>
                    <a:gd name="connsiteX1" fmla="*/ 17829 w 304800"/>
                    <a:gd name="connsiteY1" fmla="*/ 0 h 106973"/>
                    <a:gd name="connsiteX2" fmla="*/ 286971 w 304800"/>
                    <a:gd name="connsiteY2" fmla="*/ 0 h 106973"/>
                    <a:gd name="connsiteX3" fmla="*/ 304800 w 304800"/>
                    <a:gd name="connsiteY3" fmla="*/ 17829 h 106973"/>
                    <a:gd name="connsiteX4" fmla="*/ 304800 w 304800"/>
                    <a:gd name="connsiteY4" fmla="*/ 89144 h 106973"/>
                    <a:gd name="connsiteX5" fmla="*/ 286971 w 304800"/>
                    <a:gd name="connsiteY5" fmla="*/ 106973 h 106973"/>
                    <a:gd name="connsiteX6" fmla="*/ 17829 w 304800"/>
                    <a:gd name="connsiteY6" fmla="*/ 106973 h 106973"/>
                    <a:gd name="connsiteX7" fmla="*/ 0 w 304800"/>
                    <a:gd name="connsiteY7" fmla="*/ 89144 h 106973"/>
                    <a:gd name="connsiteX8" fmla="*/ 0 w 304800"/>
                    <a:gd name="connsiteY8" fmla="*/ 17829 h 106973"/>
                    <a:gd name="connsiteX0" fmla="*/ 0 w 304800"/>
                    <a:gd name="connsiteY0" fmla="*/ 65454 h 154598"/>
                    <a:gd name="connsiteX1" fmla="*/ 17829 w 304800"/>
                    <a:gd name="connsiteY1" fmla="*/ 47625 h 154598"/>
                    <a:gd name="connsiteX2" fmla="*/ 140494 w 304800"/>
                    <a:gd name="connsiteY2" fmla="*/ 0 h 154598"/>
                    <a:gd name="connsiteX3" fmla="*/ 286971 w 304800"/>
                    <a:gd name="connsiteY3" fmla="*/ 47625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17829 w 304800"/>
                    <a:gd name="connsiteY1" fmla="*/ 47625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86971 w 323850"/>
                    <a:gd name="connsiteY6" fmla="*/ 1545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51252 w 323850"/>
                    <a:gd name="connsiteY6" fmla="*/ 783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37740"/>
                    <a:gd name="connsiteX1" fmla="*/ 32117 w 323850"/>
                    <a:gd name="connsiteY1" fmla="*/ 19050 h 137740"/>
                    <a:gd name="connsiteX2" fmla="*/ 140494 w 323850"/>
                    <a:gd name="connsiteY2" fmla="*/ 0 h 137740"/>
                    <a:gd name="connsiteX3" fmla="*/ 248871 w 323850"/>
                    <a:gd name="connsiteY3" fmla="*/ 14288 h 137740"/>
                    <a:gd name="connsiteX4" fmla="*/ 304800 w 323850"/>
                    <a:gd name="connsiteY4" fmla="*/ 65454 h 137740"/>
                    <a:gd name="connsiteX5" fmla="*/ 323850 w 323850"/>
                    <a:gd name="connsiteY5" fmla="*/ 77238 h 137740"/>
                    <a:gd name="connsiteX6" fmla="*/ 251252 w 323850"/>
                    <a:gd name="connsiteY6" fmla="*/ 78398 h 137740"/>
                    <a:gd name="connsiteX7" fmla="*/ 70216 w 323850"/>
                    <a:gd name="connsiteY7" fmla="*/ 78398 h 137740"/>
                    <a:gd name="connsiteX8" fmla="*/ 0 w 323850"/>
                    <a:gd name="connsiteY8" fmla="*/ 136769 h 137740"/>
                    <a:gd name="connsiteX9" fmla="*/ 0 w 323850"/>
                    <a:gd name="connsiteY9" fmla="*/ 65454 h 137740"/>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0216 w 323850"/>
                    <a:gd name="connsiteY7" fmla="*/ 78398 h 81936"/>
                    <a:gd name="connsiteX8" fmla="*/ 0 w 323850"/>
                    <a:gd name="connsiteY8" fmla="*/ 65454 h 81936"/>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4978 w 323850"/>
                    <a:gd name="connsiteY7" fmla="*/ 71254 h 81936"/>
                    <a:gd name="connsiteX8" fmla="*/ 0 w 323850"/>
                    <a:gd name="connsiteY8" fmla="*/ 65454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07181"/>
                    <a:gd name="connsiteY0" fmla="*/ 77360 h 93979"/>
                    <a:gd name="connsiteX1" fmla="*/ 27354 w 307181"/>
                    <a:gd name="connsiteY1" fmla="*/ 19050 h 93979"/>
                    <a:gd name="connsiteX2" fmla="*/ 135731 w 307181"/>
                    <a:gd name="connsiteY2" fmla="*/ 0 h 93979"/>
                    <a:gd name="connsiteX3" fmla="*/ 244108 w 307181"/>
                    <a:gd name="connsiteY3" fmla="*/ 14288 h 93979"/>
                    <a:gd name="connsiteX4" fmla="*/ 300037 w 307181"/>
                    <a:gd name="connsiteY4" fmla="*/ 65454 h 93979"/>
                    <a:gd name="connsiteX5" fmla="*/ 307181 w 307181"/>
                    <a:gd name="connsiteY5" fmla="*/ 91526 h 93979"/>
                    <a:gd name="connsiteX6" fmla="*/ 246489 w 307181"/>
                    <a:gd name="connsiteY6" fmla="*/ 78398 h 93979"/>
                    <a:gd name="connsiteX7" fmla="*/ 70215 w 307181"/>
                    <a:gd name="connsiteY7" fmla="*/ 71254 h 93979"/>
                    <a:gd name="connsiteX8" fmla="*/ 0 w 307181"/>
                    <a:gd name="connsiteY8" fmla="*/ 77360 h 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81" h="93979">
                      <a:moveTo>
                        <a:pt x="0" y="77360"/>
                      </a:moveTo>
                      <a:cubicBezTo>
                        <a:pt x="0" y="67513"/>
                        <a:pt x="17507" y="19050"/>
                        <a:pt x="27354" y="19050"/>
                      </a:cubicBezTo>
                      <a:cubicBezTo>
                        <a:pt x="73005" y="3968"/>
                        <a:pt x="92461" y="794"/>
                        <a:pt x="135731" y="0"/>
                      </a:cubicBezTo>
                      <a:cubicBezTo>
                        <a:pt x="182175" y="794"/>
                        <a:pt x="197664" y="6350"/>
                        <a:pt x="244108" y="14288"/>
                      </a:cubicBezTo>
                      <a:cubicBezTo>
                        <a:pt x="253955" y="14288"/>
                        <a:pt x="300037" y="55607"/>
                        <a:pt x="300037" y="65454"/>
                      </a:cubicBezTo>
                      <a:lnTo>
                        <a:pt x="307181" y="91526"/>
                      </a:lnTo>
                      <a:cubicBezTo>
                        <a:pt x="307181" y="101373"/>
                        <a:pt x="256336" y="78398"/>
                        <a:pt x="246489" y="78398"/>
                      </a:cubicBezTo>
                      <a:cubicBezTo>
                        <a:pt x="187731" y="68873"/>
                        <a:pt x="128973" y="73635"/>
                        <a:pt x="70215" y="71254"/>
                      </a:cubicBezTo>
                      <a:cubicBezTo>
                        <a:pt x="28340" y="69097"/>
                        <a:pt x="6350" y="87251"/>
                        <a:pt x="0" y="77360"/>
                      </a:cubicBezTo>
                      <a:close/>
                    </a:path>
                  </a:pathLst>
                </a:custGeom>
                <a:solidFill>
                  <a:sysClr val="windowText" lastClr="00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654" name="Isosceles Triangle 14">
              <a:extLst>
                <a:ext uri="{FF2B5EF4-FFF2-40B4-BE49-F238E27FC236}">
                  <a16:creationId xmlns:a16="http://schemas.microsoft.com/office/drawing/2014/main" id="{C5361D91-34E1-4158-B0F7-DDDA26D7E058}"/>
                </a:ext>
              </a:extLst>
            </p:cNvPr>
            <p:cNvSpPr/>
            <p:nvPr/>
          </p:nvSpPr>
          <p:spPr>
            <a:xfrm rot="19924868">
              <a:off x="11149421" y="8229316"/>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655" name="Freeform: Shape 187">
              <a:extLst>
                <a:ext uri="{FF2B5EF4-FFF2-40B4-BE49-F238E27FC236}">
                  <a16:creationId xmlns:a16="http://schemas.microsoft.com/office/drawing/2014/main" id="{9EF2745C-A7AA-4EAC-BD06-1E9DE9CA52EA}"/>
                </a:ext>
              </a:extLst>
            </p:cNvPr>
            <p:cNvSpPr/>
            <p:nvPr/>
          </p:nvSpPr>
          <p:spPr>
            <a:xfrm rot="363717" flipH="1">
              <a:off x="11129886" y="8220182"/>
              <a:ext cx="94799" cy="381246"/>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19992"/>
                <a:gd name="connsiteY0" fmla="*/ 5640 h 389022"/>
                <a:gd name="connsiteX1" fmla="*/ 119991 w 119992"/>
                <a:gd name="connsiteY1" fmla="*/ 0 h 389022"/>
                <a:gd name="connsiteX2" fmla="*/ 21431 w 119992"/>
                <a:gd name="connsiteY2" fmla="*/ 389022 h 389022"/>
                <a:gd name="connsiteX3" fmla="*/ 0 w 119992"/>
                <a:gd name="connsiteY3" fmla="*/ 379497 h 389022"/>
                <a:gd name="connsiteX4" fmla="*/ 19050 w 119992"/>
                <a:gd name="connsiteY4" fmla="*/ 324728 h 389022"/>
                <a:gd name="connsiteX5" fmla="*/ 42862 w 119992"/>
                <a:gd name="connsiteY5" fmla="*/ 5640 h 38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92" h="389022">
                  <a:moveTo>
                    <a:pt x="42862" y="5640"/>
                  </a:moveTo>
                  <a:lnTo>
                    <a:pt x="119991" y="0"/>
                  </a:lnTo>
                  <a:lnTo>
                    <a:pt x="21431" y="389022"/>
                  </a:lnTo>
                  <a:lnTo>
                    <a:pt x="0" y="379497"/>
                  </a:lnTo>
                  <a:lnTo>
                    <a:pt x="19050" y="324728"/>
                  </a:lnTo>
                  <a:cubicBezTo>
                    <a:pt x="15081" y="215984"/>
                    <a:pt x="8731" y="102478"/>
                    <a:pt x="42862" y="5640"/>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6" name="Freeform: Shape 187">
              <a:extLst>
                <a:ext uri="{FF2B5EF4-FFF2-40B4-BE49-F238E27FC236}">
                  <a16:creationId xmlns:a16="http://schemas.microsoft.com/office/drawing/2014/main" id="{6C79A95C-4F84-4C57-BE0D-0635F34BC088}"/>
                </a:ext>
              </a:extLst>
            </p:cNvPr>
            <p:cNvSpPr/>
            <p:nvPr/>
          </p:nvSpPr>
          <p:spPr>
            <a:xfrm rot="1092447" flipH="1">
              <a:off x="10727858" y="8180417"/>
              <a:ext cx="119146" cy="502407"/>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07946"/>
                <a:gd name="connsiteY0" fmla="*/ 0 h 383382"/>
                <a:gd name="connsiteX1" fmla="*/ 107946 w 107946"/>
                <a:gd name="connsiteY1" fmla="*/ 18677 h 383382"/>
                <a:gd name="connsiteX2" fmla="*/ 21431 w 107946"/>
                <a:gd name="connsiteY2" fmla="*/ 383382 h 383382"/>
                <a:gd name="connsiteX3" fmla="*/ 0 w 107946"/>
                <a:gd name="connsiteY3" fmla="*/ 373857 h 383382"/>
                <a:gd name="connsiteX4" fmla="*/ 19050 w 107946"/>
                <a:gd name="connsiteY4" fmla="*/ 319088 h 383382"/>
                <a:gd name="connsiteX5" fmla="*/ 42862 w 107946"/>
                <a:gd name="connsiteY5" fmla="*/ 0 h 383382"/>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19050 w 107946"/>
                <a:gd name="connsiteY4" fmla="*/ 319088 h 396736"/>
                <a:gd name="connsiteX5" fmla="*/ 42862 w 107946"/>
                <a:gd name="connsiteY5" fmla="*/ 0 h 396736"/>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53177 w 107946"/>
                <a:gd name="connsiteY4" fmla="*/ 346064 h 396736"/>
                <a:gd name="connsiteX5" fmla="*/ 42862 w 107946"/>
                <a:gd name="connsiteY5" fmla="*/ 0 h 396736"/>
                <a:gd name="connsiteX0" fmla="*/ 13582 w 78666"/>
                <a:gd name="connsiteY0" fmla="*/ 0 h 396736"/>
                <a:gd name="connsiteX1" fmla="*/ 78666 w 78666"/>
                <a:gd name="connsiteY1" fmla="*/ 18677 h 396736"/>
                <a:gd name="connsiteX2" fmla="*/ 37577 w 78666"/>
                <a:gd name="connsiteY2" fmla="*/ 396736 h 396736"/>
                <a:gd name="connsiteX3" fmla="*/ 4803 w 78666"/>
                <a:gd name="connsiteY3" fmla="*/ 387265 h 396736"/>
                <a:gd name="connsiteX4" fmla="*/ 23897 w 78666"/>
                <a:gd name="connsiteY4" fmla="*/ 346064 h 396736"/>
                <a:gd name="connsiteX5" fmla="*/ 13582 w 78666"/>
                <a:gd name="connsiteY5" fmla="*/ 0 h 39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66" h="396736">
                  <a:moveTo>
                    <a:pt x="13582" y="0"/>
                  </a:moveTo>
                  <a:lnTo>
                    <a:pt x="78666" y="18677"/>
                  </a:lnTo>
                  <a:lnTo>
                    <a:pt x="37577" y="396736"/>
                  </a:lnTo>
                  <a:lnTo>
                    <a:pt x="4803" y="387265"/>
                  </a:lnTo>
                  <a:lnTo>
                    <a:pt x="23897" y="346064"/>
                  </a:lnTo>
                  <a:cubicBezTo>
                    <a:pt x="19928" y="237320"/>
                    <a:pt x="-20549" y="96838"/>
                    <a:pt x="13582" y="0"/>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7" name="Freeform: Shape 178">
              <a:extLst>
                <a:ext uri="{FF2B5EF4-FFF2-40B4-BE49-F238E27FC236}">
                  <a16:creationId xmlns:a16="http://schemas.microsoft.com/office/drawing/2014/main" id="{CBB3941E-6174-4E63-9ECB-99A7C116420F}"/>
                </a:ext>
              </a:extLst>
            </p:cNvPr>
            <p:cNvSpPr/>
            <p:nvPr/>
          </p:nvSpPr>
          <p:spPr>
            <a:xfrm rot="16648429" flipH="1">
              <a:off x="11004861" y="8063093"/>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8" name="Isosceles Triangle 14">
              <a:extLst>
                <a:ext uri="{FF2B5EF4-FFF2-40B4-BE49-F238E27FC236}">
                  <a16:creationId xmlns:a16="http://schemas.microsoft.com/office/drawing/2014/main" id="{C772D189-3313-4C60-86C0-B929A2A3B63D}"/>
                </a:ext>
              </a:extLst>
            </p:cNvPr>
            <p:cNvSpPr/>
            <p:nvPr/>
          </p:nvSpPr>
          <p:spPr>
            <a:xfrm rot="18463852">
              <a:off x="10761478" y="8153519"/>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9" name="Group 18">
            <a:extLst>
              <a:ext uri="{FF2B5EF4-FFF2-40B4-BE49-F238E27FC236}">
                <a16:creationId xmlns:a16="http://schemas.microsoft.com/office/drawing/2014/main" id="{5B77DD82-DBC1-416E-B435-9BAF3E8239FA}"/>
              </a:ext>
            </a:extLst>
          </p:cNvPr>
          <p:cNvGrpSpPr/>
          <p:nvPr/>
        </p:nvGrpSpPr>
        <p:grpSpPr>
          <a:xfrm>
            <a:off x="3299151" y="8015445"/>
            <a:ext cx="1544226" cy="2597430"/>
            <a:chOff x="10225072" y="6802705"/>
            <a:chExt cx="1544226" cy="2597430"/>
          </a:xfrm>
        </p:grpSpPr>
        <p:grpSp>
          <p:nvGrpSpPr>
            <p:cNvPr id="18" name="Group 17">
              <a:extLst>
                <a:ext uri="{FF2B5EF4-FFF2-40B4-BE49-F238E27FC236}">
                  <a16:creationId xmlns:a16="http://schemas.microsoft.com/office/drawing/2014/main" id="{0CECDF8B-5518-4587-BD24-A400F6ED351D}"/>
                </a:ext>
              </a:extLst>
            </p:cNvPr>
            <p:cNvGrpSpPr/>
            <p:nvPr/>
          </p:nvGrpSpPr>
          <p:grpSpPr>
            <a:xfrm rot="21047812">
              <a:off x="10998469" y="9026707"/>
              <a:ext cx="309429" cy="373428"/>
              <a:chOff x="8122745" y="9355125"/>
              <a:chExt cx="309429" cy="373428"/>
            </a:xfrm>
          </p:grpSpPr>
          <p:sp>
            <p:nvSpPr>
              <p:cNvPr id="457" name="Rectangle 19">
                <a:extLst>
                  <a:ext uri="{FF2B5EF4-FFF2-40B4-BE49-F238E27FC236}">
                    <a16:creationId xmlns:a16="http://schemas.microsoft.com/office/drawing/2014/main" id="{4C79D50D-C66D-4735-B52E-B08D59B0D9AE}"/>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58" name="Rectangle 19">
                <a:extLst>
                  <a:ext uri="{FF2B5EF4-FFF2-40B4-BE49-F238E27FC236}">
                    <a16:creationId xmlns:a16="http://schemas.microsoft.com/office/drawing/2014/main" id="{76340DE2-9070-4273-B39C-9644DE9DC900}"/>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459" name="Group 458">
              <a:extLst>
                <a:ext uri="{FF2B5EF4-FFF2-40B4-BE49-F238E27FC236}">
                  <a16:creationId xmlns:a16="http://schemas.microsoft.com/office/drawing/2014/main" id="{7ED20093-0699-4289-9B33-9F0C4DE5094E}"/>
                </a:ext>
              </a:extLst>
            </p:cNvPr>
            <p:cNvGrpSpPr/>
            <p:nvPr/>
          </p:nvGrpSpPr>
          <p:grpSpPr>
            <a:xfrm rot="2416986">
              <a:off x="10578548" y="8896982"/>
              <a:ext cx="309429" cy="470163"/>
              <a:chOff x="8122745" y="9355125"/>
              <a:chExt cx="309429" cy="373428"/>
            </a:xfrm>
          </p:grpSpPr>
          <p:sp>
            <p:nvSpPr>
              <p:cNvPr id="460" name="Rectangle 19">
                <a:extLst>
                  <a:ext uri="{FF2B5EF4-FFF2-40B4-BE49-F238E27FC236}">
                    <a16:creationId xmlns:a16="http://schemas.microsoft.com/office/drawing/2014/main" id="{4FCD6511-C189-4504-964E-3BE23A43C9D2}"/>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61" name="Rectangle 19">
                <a:extLst>
                  <a:ext uri="{FF2B5EF4-FFF2-40B4-BE49-F238E27FC236}">
                    <a16:creationId xmlns:a16="http://schemas.microsoft.com/office/drawing/2014/main" id="{F40FBF71-D8FC-45EF-9498-B23F982BAFA3}"/>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ED7D31"/>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93" name="Rectangle 44">
              <a:extLst>
                <a:ext uri="{FF2B5EF4-FFF2-40B4-BE49-F238E27FC236}">
                  <a16:creationId xmlns:a16="http://schemas.microsoft.com/office/drawing/2014/main" id="{0B043D04-2BF6-4378-9534-9A219CD0B46A}"/>
                </a:ext>
              </a:extLst>
            </p:cNvPr>
            <p:cNvSpPr/>
            <p:nvPr/>
          </p:nvSpPr>
          <p:spPr>
            <a:xfrm rot="282508">
              <a:off x="10622421" y="8732325"/>
              <a:ext cx="625548" cy="373731"/>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20181 h 215864"/>
                <a:gd name="connsiteX1" fmla="*/ 515834 w 600076"/>
                <a:gd name="connsiteY1" fmla="*/ 0 h 215864"/>
                <a:gd name="connsiteX2" fmla="*/ 600076 w 600076"/>
                <a:gd name="connsiteY2" fmla="*/ 180601 h 215864"/>
                <a:gd name="connsiteX3" fmla="*/ 0 w 600076"/>
                <a:gd name="connsiteY3" fmla="*/ 190126 h 215864"/>
                <a:gd name="connsiteX4" fmla="*/ 57150 w 600076"/>
                <a:gd name="connsiteY4" fmla="*/ 20181 h 215864"/>
                <a:gd name="connsiteX0" fmla="*/ 57150 w 600076"/>
                <a:gd name="connsiteY0" fmla="*/ 20181 h 215864"/>
                <a:gd name="connsiteX1" fmla="*/ 515834 w 600076"/>
                <a:gd name="connsiteY1" fmla="*/ 0 h 215864"/>
                <a:gd name="connsiteX2" fmla="*/ 600076 w 600076"/>
                <a:gd name="connsiteY2" fmla="*/ 180601 h 215864"/>
                <a:gd name="connsiteX3" fmla="*/ 0 w 600076"/>
                <a:gd name="connsiteY3" fmla="*/ 190126 h 215864"/>
                <a:gd name="connsiteX4" fmla="*/ 57150 w 600076"/>
                <a:gd name="connsiteY4" fmla="*/ 20181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 name="connsiteX0" fmla="*/ 68292 w 600076"/>
                <a:gd name="connsiteY0" fmla="*/ 11269 h 215864"/>
                <a:gd name="connsiteX1" fmla="*/ 515834 w 600076"/>
                <a:gd name="connsiteY1" fmla="*/ 0 h 215864"/>
                <a:gd name="connsiteX2" fmla="*/ 600076 w 600076"/>
                <a:gd name="connsiteY2" fmla="*/ 180601 h 215864"/>
                <a:gd name="connsiteX3" fmla="*/ 0 w 600076"/>
                <a:gd name="connsiteY3" fmla="*/ 190126 h 215864"/>
                <a:gd name="connsiteX4" fmla="*/ 68292 w 600076"/>
                <a:gd name="connsiteY4" fmla="*/ 11269 h 215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15864">
                  <a:moveTo>
                    <a:pt x="68292" y="11269"/>
                  </a:moveTo>
                  <a:cubicBezTo>
                    <a:pt x="312873" y="42464"/>
                    <a:pt x="338033" y="60325"/>
                    <a:pt x="515834" y="0"/>
                  </a:cubicBezTo>
                  <a:cubicBezTo>
                    <a:pt x="588435" y="57713"/>
                    <a:pt x="582613" y="123953"/>
                    <a:pt x="600076" y="180601"/>
                  </a:cubicBezTo>
                  <a:cubicBezTo>
                    <a:pt x="439738" y="236164"/>
                    <a:pt x="198438" y="215525"/>
                    <a:pt x="0" y="190126"/>
                  </a:cubicBezTo>
                  <a:cubicBezTo>
                    <a:pt x="22764" y="130507"/>
                    <a:pt x="3032" y="73262"/>
                    <a:pt x="68292" y="11269"/>
                  </a:cubicBezTo>
                  <a:close/>
                </a:path>
              </a:pathLst>
            </a:custGeom>
            <a:solidFill>
              <a:srgbClr val="FFC000">
                <a:lumMod val="60000"/>
                <a:lumOff val="40000"/>
              </a:srgbClr>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8" name="Rectangle: Rounded Corners 20">
              <a:extLst>
                <a:ext uri="{FF2B5EF4-FFF2-40B4-BE49-F238E27FC236}">
                  <a16:creationId xmlns:a16="http://schemas.microsoft.com/office/drawing/2014/main" id="{00E53000-1079-4F3B-BFF4-6864EE7CDBEE}"/>
                </a:ext>
              </a:extLst>
            </p:cNvPr>
            <p:cNvSpPr/>
            <p:nvPr/>
          </p:nvSpPr>
          <p:spPr>
            <a:xfrm>
              <a:off x="10514643" y="8142861"/>
              <a:ext cx="656307" cy="544602"/>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62" name="Freeform: Shape 188">
              <a:extLst>
                <a:ext uri="{FF2B5EF4-FFF2-40B4-BE49-F238E27FC236}">
                  <a16:creationId xmlns:a16="http://schemas.microsoft.com/office/drawing/2014/main" id="{42481A26-86BD-41A0-B3F6-DEE88931FDDE}"/>
                </a:ext>
              </a:extLst>
            </p:cNvPr>
            <p:cNvSpPr/>
            <p:nvPr/>
          </p:nvSpPr>
          <p:spPr>
            <a:xfrm>
              <a:off x="10915359" y="8102255"/>
              <a:ext cx="188904" cy="319052"/>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3" name="Flowchart: Manual Operation 12">
              <a:extLst>
                <a:ext uri="{FF2B5EF4-FFF2-40B4-BE49-F238E27FC236}">
                  <a16:creationId xmlns:a16="http://schemas.microsoft.com/office/drawing/2014/main" id="{8BBD7AF7-C6CC-4FD4-B213-9B454B3CFDB7}"/>
                </a:ext>
              </a:extLst>
            </p:cNvPr>
            <p:cNvSpPr/>
            <p:nvPr/>
          </p:nvSpPr>
          <p:spPr>
            <a:xfrm flipH="1" flipV="1">
              <a:off x="10719263" y="8196142"/>
              <a:ext cx="474261" cy="66891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41 h 10041"/>
                <a:gd name="connsiteX1" fmla="*/ 10000 w 10000"/>
                <a:gd name="connsiteY1" fmla="*/ 41 h 10041"/>
                <a:gd name="connsiteX2" fmla="*/ 8000 w 10000"/>
                <a:gd name="connsiteY2" fmla="*/ 10041 h 10041"/>
                <a:gd name="connsiteX3" fmla="*/ 2000 w 10000"/>
                <a:gd name="connsiteY3" fmla="*/ 10041 h 10041"/>
                <a:gd name="connsiteX4" fmla="*/ 0 w 10000"/>
                <a:gd name="connsiteY4" fmla="*/ 41 h 10041"/>
                <a:gd name="connsiteX0" fmla="*/ 0 w 9043"/>
                <a:gd name="connsiteY0" fmla="*/ 0 h 10000"/>
                <a:gd name="connsiteX1" fmla="*/ 9043 w 9043"/>
                <a:gd name="connsiteY1" fmla="*/ 377 h 10000"/>
                <a:gd name="connsiteX2" fmla="*/ 8000 w 9043"/>
                <a:gd name="connsiteY2" fmla="*/ 10000 h 10000"/>
                <a:gd name="connsiteX3" fmla="*/ 2000 w 9043"/>
                <a:gd name="connsiteY3" fmla="*/ 10000 h 10000"/>
                <a:gd name="connsiteX4" fmla="*/ 0 w 9043"/>
                <a:gd name="connsiteY4" fmla="*/ 0 h 10000"/>
                <a:gd name="connsiteX0" fmla="*/ 0 w 10505"/>
                <a:gd name="connsiteY0" fmla="*/ 0 h 10000"/>
                <a:gd name="connsiteX1" fmla="*/ 10000 w 10505"/>
                <a:gd name="connsiteY1" fmla="*/ 377 h 10000"/>
                <a:gd name="connsiteX2" fmla="*/ 8847 w 10505"/>
                <a:gd name="connsiteY2" fmla="*/ 10000 h 10000"/>
                <a:gd name="connsiteX3" fmla="*/ 2212 w 10505"/>
                <a:gd name="connsiteY3" fmla="*/ 10000 h 10000"/>
                <a:gd name="connsiteX4" fmla="*/ 0 w 10505"/>
                <a:gd name="connsiteY4" fmla="*/ 0 h 10000"/>
                <a:gd name="connsiteX0" fmla="*/ 0 w 10505"/>
                <a:gd name="connsiteY0" fmla="*/ 168 h 10168"/>
                <a:gd name="connsiteX1" fmla="*/ 10000 w 10505"/>
                <a:gd name="connsiteY1" fmla="*/ 545 h 10168"/>
                <a:gd name="connsiteX2" fmla="*/ 8847 w 10505"/>
                <a:gd name="connsiteY2" fmla="*/ 10168 h 10168"/>
                <a:gd name="connsiteX3" fmla="*/ 2212 w 10505"/>
                <a:gd name="connsiteY3" fmla="*/ 10168 h 10168"/>
                <a:gd name="connsiteX4" fmla="*/ 0 w 10505"/>
                <a:gd name="connsiteY4" fmla="*/ 168 h 10168"/>
                <a:gd name="connsiteX0" fmla="*/ 0 w 10606"/>
                <a:gd name="connsiteY0" fmla="*/ 418 h 10418"/>
                <a:gd name="connsiteX1" fmla="*/ 10118 w 10606"/>
                <a:gd name="connsiteY1" fmla="*/ 418 h 10418"/>
                <a:gd name="connsiteX2" fmla="*/ 8847 w 10606"/>
                <a:gd name="connsiteY2" fmla="*/ 10418 h 10418"/>
                <a:gd name="connsiteX3" fmla="*/ 2212 w 10606"/>
                <a:gd name="connsiteY3" fmla="*/ 10418 h 10418"/>
                <a:gd name="connsiteX4" fmla="*/ 0 w 10606"/>
                <a:gd name="connsiteY4" fmla="*/ 418 h 10418"/>
                <a:gd name="connsiteX0" fmla="*/ 0 w 8960"/>
                <a:gd name="connsiteY0" fmla="*/ 224 h 10507"/>
                <a:gd name="connsiteX1" fmla="*/ 8472 w 8960"/>
                <a:gd name="connsiteY1" fmla="*/ 507 h 10507"/>
                <a:gd name="connsiteX2" fmla="*/ 7201 w 8960"/>
                <a:gd name="connsiteY2" fmla="*/ 10507 h 10507"/>
                <a:gd name="connsiteX3" fmla="*/ 566 w 8960"/>
                <a:gd name="connsiteY3" fmla="*/ 10507 h 10507"/>
                <a:gd name="connsiteX4" fmla="*/ 0 w 8960"/>
                <a:gd name="connsiteY4" fmla="*/ 224 h 10507"/>
                <a:gd name="connsiteX0" fmla="*/ 737 w 10737"/>
                <a:gd name="connsiteY0" fmla="*/ 213 h 10000"/>
                <a:gd name="connsiteX1" fmla="*/ 10192 w 10737"/>
                <a:gd name="connsiteY1" fmla="*/ 483 h 10000"/>
                <a:gd name="connsiteX2" fmla="*/ 8774 w 10737"/>
                <a:gd name="connsiteY2" fmla="*/ 10000 h 10000"/>
                <a:gd name="connsiteX3" fmla="*/ 1369 w 10737"/>
                <a:gd name="connsiteY3" fmla="*/ 10000 h 10000"/>
                <a:gd name="connsiteX4" fmla="*/ 737 w 10737"/>
                <a:gd name="connsiteY4" fmla="*/ 213 h 10000"/>
                <a:gd name="connsiteX0" fmla="*/ 737 w 10737"/>
                <a:gd name="connsiteY0" fmla="*/ 744 h 10531"/>
                <a:gd name="connsiteX1" fmla="*/ 10192 w 10737"/>
                <a:gd name="connsiteY1" fmla="*/ 1014 h 10531"/>
                <a:gd name="connsiteX2" fmla="*/ 8774 w 10737"/>
                <a:gd name="connsiteY2" fmla="*/ 10531 h 10531"/>
                <a:gd name="connsiteX3" fmla="*/ 1369 w 10737"/>
                <a:gd name="connsiteY3" fmla="*/ 10531 h 10531"/>
                <a:gd name="connsiteX4" fmla="*/ 737 w 10737"/>
                <a:gd name="connsiteY4" fmla="*/ 744 h 10531"/>
                <a:gd name="connsiteX0" fmla="*/ 645 w 11170"/>
                <a:gd name="connsiteY0" fmla="*/ 589 h 10914"/>
                <a:gd name="connsiteX1" fmla="*/ 10625 w 11170"/>
                <a:gd name="connsiteY1" fmla="*/ 1397 h 10914"/>
                <a:gd name="connsiteX2" fmla="*/ 9207 w 11170"/>
                <a:gd name="connsiteY2" fmla="*/ 10914 h 10914"/>
                <a:gd name="connsiteX3" fmla="*/ 1802 w 11170"/>
                <a:gd name="connsiteY3" fmla="*/ 10914 h 10914"/>
                <a:gd name="connsiteX4" fmla="*/ 645 w 11170"/>
                <a:gd name="connsiteY4" fmla="*/ 589 h 10914"/>
                <a:gd name="connsiteX0" fmla="*/ 645 w 11170"/>
                <a:gd name="connsiteY0" fmla="*/ 352 h 10677"/>
                <a:gd name="connsiteX1" fmla="*/ 10625 w 11170"/>
                <a:gd name="connsiteY1" fmla="*/ 1160 h 10677"/>
                <a:gd name="connsiteX2" fmla="*/ 9207 w 11170"/>
                <a:gd name="connsiteY2" fmla="*/ 10677 h 10677"/>
                <a:gd name="connsiteX3" fmla="*/ 1802 w 11170"/>
                <a:gd name="connsiteY3" fmla="*/ 10677 h 10677"/>
                <a:gd name="connsiteX4" fmla="*/ 645 w 11170"/>
                <a:gd name="connsiteY4" fmla="*/ 352 h 10677"/>
                <a:gd name="connsiteX0" fmla="*/ 822 w 11347"/>
                <a:gd name="connsiteY0" fmla="*/ 352 h 10677"/>
                <a:gd name="connsiteX1" fmla="*/ 10802 w 11347"/>
                <a:gd name="connsiteY1" fmla="*/ 1160 h 10677"/>
                <a:gd name="connsiteX2" fmla="*/ 9384 w 11347"/>
                <a:gd name="connsiteY2" fmla="*/ 10677 h 10677"/>
                <a:gd name="connsiteX3" fmla="*/ 1979 w 11347"/>
                <a:gd name="connsiteY3" fmla="*/ 10677 h 10677"/>
                <a:gd name="connsiteX4" fmla="*/ 822 w 11347"/>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1880 w 11379"/>
                <a:gd name="connsiteY3" fmla="*/ 9511 h 10677"/>
                <a:gd name="connsiteX4" fmla="*/ 854 w 11379"/>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3197 w 11379"/>
                <a:gd name="connsiteY3" fmla="*/ 9038 h 10677"/>
                <a:gd name="connsiteX4" fmla="*/ 1880 w 11379"/>
                <a:gd name="connsiteY4" fmla="*/ 9511 h 10677"/>
                <a:gd name="connsiteX5" fmla="*/ 854 w 11379"/>
                <a:gd name="connsiteY5" fmla="*/ 352 h 10677"/>
                <a:gd name="connsiteX0" fmla="*/ 1048 w 11573"/>
                <a:gd name="connsiteY0" fmla="*/ 352 h 10677"/>
                <a:gd name="connsiteX1" fmla="*/ 11028 w 11573"/>
                <a:gd name="connsiteY1" fmla="*/ 1160 h 10677"/>
                <a:gd name="connsiteX2" fmla="*/ 9610 w 11573"/>
                <a:gd name="connsiteY2" fmla="*/ 10677 h 10677"/>
                <a:gd name="connsiteX3" fmla="*/ 3391 w 11573"/>
                <a:gd name="connsiteY3" fmla="*/ 9038 h 10677"/>
                <a:gd name="connsiteX4" fmla="*/ 1418 w 11573"/>
                <a:gd name="connsiteY4" fmla="*/ 8435 h 10677"/>
                <a:gd name="connsiteX5" fmla="*/ 1048 w 11573"/>
                <a:gd name="connsiteY5" fmla="*/ 352 h 10677"/>
                <a:gd name="connsiteX0" fmla="*/ 821 w 11346"/>
                <a:gd name="connsiteY0" fmla="*/ 352 h 10677"/>
                <a:gd name="connsiteX1" fmla="*/ 10801 w 11346"/>
                <a:gd name="connsiteY1" fmla="*/ 1160 h 10677"/>
                <a:gd name="connsiteX2" fmla="*/ 9383 w 11346"/>
                <a:gd name="connsiteY2" fmla="*/ 10677 h 10677"/>
                <a:gd name="connsiteX3" fmla="*/ 3164 w 11346"/>
                <a:gd name="connsiteY3" fmla="*/ 9038 h 10677"/>
                <a:gd name="connsiteX4" fmla="*/ 1191 w 11346"/>
                <a:gd name="connsiteY4" fmla="*/ 8435 h 10677"/>
                <a:gd name="connsiteX5" fmla="*/ 821 w 11346"/>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110 h 10435"/>
                <a:gd name="connsiteX1" fmla="*/ 10908 w 11453"/>
                <a:gd name="connsiteY1" fmla="*/ 918 h 10435"/>
                <a:gd name="connsiteX2" fmla="*/ 9490 w 11453"/>
                <a:gd name="connsiteY2" fmla="*/ 10435 h 10435"/>
                <a:gd name="connsiteX3" fmla="*/ 3271 w 11453"/>
                <a:gd name="connsiteY3" fmla="*/ 8796 h 10435"/>
                <a:gd name="connsiteX4" fmla="*/ 904 w 11453"/>
                <a:gd name="connsiteY4" fmla="*/ 10076 h 10435"/>
                <a:gd name="connsiteX5" fmla="*/ 928 w 11453"/>
                <a:gd name="connsiteY5" fmla="*/ 110 h 10435"/>
                <a:gd name="connsiteX0" fmla="*/ 928 w 11453"/>
                <a:gd name="connsiteY0" fmla="*/ 98 h 10423"/>
                <a:gd name="connsiteX1" fmla="*/ 10908 w 11453"/>
                <a:gd name="connsiteY1" fmla="*/ 906 h 10423"/>
                <a:gd name="connsiteX2" fmla="*/ 9490 w 11453"/>
                <a:gd name="connsiteY2" fmla="*/ 10423 h 10423"/>
                <a:gd name="connsiteX3" fmla="*/ 3271 w 11453"/>
                <a:gd name="connsiteY3" fmla="*/ 8784 h 10423"/>
                <a:gd name="connsiteX4" fmla="*/ 904 w 11453"/>
                <a:gd name="connsiteY4" fmla="*/ 10064 h 10423"/>
                <a:gd name="connsiteX5" fmla="*/ 928 w 11453"/>
                <a:gd name="connsiteY5" fmla="*/ 98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3" h="10423">
                  <a:moveTo>
                    <a:pt x="928" y="98"/>
                  </a:moveTo>
                  <a:cubicBezTo>
                    <a:pt x="5108" y="-159"/>
                    <a:pt x="6037" y="88"/>
                    <a:pt x="10908" y="906"/>
                  </a:cubicBezTo>
                  <a:cubicBezTo>
                    <a:pt x="12579" y="1896"/>
                    <a:pt x="9918" y="7370"/>
                    <a:pt x="9490" y="10423"/>
                  </a:cubicBezTo>
                  <a:cubicBezTo>
                    <a:pt x="8161" y="10236"/>
                    <a:pt x="4731" y="10675"/>
                    <a:pt x="3271" y="8784"/>
                  </a:cubicBezTo>
                  <a:cubicBezTo>
                    <a:pt x="2482" y="9211"/>
                    <a:pt x="3530" y="9906"/>
                    <a:pt x="904" y="10064"/>
                  </a:cubicBezTo>
                  <a:cubicBezTo>
                    <a:pt x="562" y="5815"/>
                    <a:pt x="-961" y="3630"/>
                    <a:pt x="928" y="98"/>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 name="Group 2">
              <a:extLst>
                <a:ext uri="{FF2B5EF4-FFF2-40B4-BE49-F238E27FC236}">
                  <a16:creationId xmlns:a16="http://schemas.microsoft.com/office/drawing/2014/main" id="{5B162CA5-B2AF-4509-8B0E-64158F79DF87}"/>
                </a:ext>
              </a:extLst>
            </p:cNvPr>
            <p:cNvGrpSpPr/>
            <p:nvPr/>
          </p:nvGrpSpPr>
          <p:grpSpPr>
            <a:xfrm>
              <a:off x="10225072" y="6802705"/>
              <a:ext cx="1472296" cy="1378955"/>
              <a:chOff x="9754817" y="7004348"/>
              <a:chExt cx="1472296" cy="1378955"/>
            </a:xfrm>
          </p:grpSpPr>
          <p:sp>
            <p:nvSpPr>
              <p:cNvPr id="297" name="Oval 36">
                <a:extLst>
                  <a:ext uri="{FF2B5EF4-FFF2-40B4-BE49-F238E27FC236}">
                    <a16:creationId xmlns:a16="http://schemas.microsoft.com/office/drawing/2014/main" id="{22375A14-C8D8-4F7F-90F1-77D8F8F5AFED}"/>
                  </a:ext>
                </a:extLst>
              </p:cNvPr>
              <p:cNvSpPr/>
              <p:nvPr/>
            </p:nvSpPr>
            <p:spPr>
              <a:xfrm>
                <a:off x="9754817" y="7841210"/>
                <a:ext cx="226336" cy="297491"/>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9" name="Oval 33">
                <a:extLst>
                  <a:ext uri="{FF2B5EF4-FFF2-40B4-BE49-F238E27FC236}">
                    <a16:creationId xmlns:a16="http://schemas.microsoft.com/office/drawing/2014/main" id="{31645BA3-F400-489C-A878-A5C6693522A9}"/>
                  </a:ext>
                </a:extLst>
              </p:cNvPr>
              <p:cNvSpPr/>
              <p:nvPr/>
            </p:nvSpPr>
            <p:spPr>
              <a:xfrm>
                <a:off x="9862381" y="7252824"/>
                <a:ext cx="1314953" cy="113047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6350" cap="flat" cmpd="sng" algn="ctr">
                <a:noFill/>
                <a:prstDash val="solid"/>
                <a:miter lim="800000"/>
              </a:ln>
              <a:effectLst>
                <a:outerShdw blurRad="25400" dist="25400" dir="5400000" algn="t" rotWithShape="0">
                  <a:srgbClr val="DA9E6F">
                    <a:alpha val="56000"/>
                  </a:srgbClr>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0" name="Teardrop 299">
                <a:extLst>
                  <a:ext uri="{FF2B5EF4-FFF2-40B4-BE49-F238E27FC236}">
                    <a16:creationId xmlns:a16="http://schemas.microsoft.com/office/drawing/2014/main" id="{5CB3F66C-CDB6-4A55-8E9E-B948112BDBD5}"/>
                  </a:ext>
                </a:extLst>
              </p:cNvPr>
              <p:cNvSpPr/>
              <p:nvPr/>
            </p:nvSpPr>
            <p:spPr>
              <a:xfrm rot="16200000">
                <a:off x="10538707" y="8072617"/>
                <a:ext cx="77783" cy="60689"/>
              </a:xfrm>
              <a:prstGeom prst="teardrop">
                <a:avLst/>
              </a:prstGeom>
              <a:solidFill>
                <a:srgbClr val="F5AE73"/>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1" name="Moon 300">
                <a:extLst>
                  <a:ext uri="{FF2B5EF4-FFF2-40B4-BE49-F238E27FC236}">
                    <a16:creationId xmlns:a16="http://schemas.microsoft.com/office/drawing/2014/main" id="{DB5E76A3-DD5C-47C2-9BB4-D7503DE3FCBB}"/>
                  </a:ext>
                </a:extLst>
              </p:cNvPr>
              <p:cNvSpPr/>
              <p:nvPr/>
            </p:nvSpPr>
            <p:spPr>
              <a:xfrm rot="16200000">
                <a:off x="10493322" y="8182868"/>
                <a:ext cx="113226" cy="155710"/>
              </a:xfrm>
              <a:prstGeom prst="moon">
                <a:avLst>
                  <a:gd name="adj" fmla="val 47096"/>
                </a:avLst>
              </a:prstGeom>
              <a:solidFill>
                <a:srgbClr val="824E1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02" name="Group 301">
                <a:extLst>
                  <a:ext uri="{FF2B5EF4-FFF2-40B4-BE49-F238E27FC236}">
                    <a16:creationId xmlns:a16="http://schemas.microsoft.com/office/drawing/2014/main" id="{71900CDE-B6DC-4F31-B7A6-08386BDBA53E}"/>
                  </a:ext>
                </a:extLst>
              </p:cNvPr>
              <p:cNvGrpSpPr/>
              <p:nvPr/>
            </p:nvGrpSpPr>
            <p:grpSpPr>
              <a:xfrm>
                <a:off x="10301243" y="7784026"/>
                <a:ext cx="552709" cy="277067"/>
                <a:chOff x="3435703" y="2355081"/>
                <a:chExt cx="416375" cy="208724"/>
              </a:xfrm>
            </p:grpSpPr>
            <p:grpSp>
              <p:nvGrpSpPr>
                <p:cNvPr id="308" name="Group 307">
                  <a:extLst>
                    <a:ext uri="{FF2B5EF4-FFF2-40B4-BE49-F238E27FC236}">
                      <a16:creationId xmlns:a16="http://schemas.microsoft.com/office/drawing/2014/main" id="{576EBCCD-B2F0-48B0-8BBE-88E3266595E4}"/>
                    </a:ext>
                  </a:extLst>
                </p:cNvPr>
                <p:cNvGrpSpPr/>
                <p:nvPr/>
              </p:nvGrpSpPr>
              <p:grpSpPr>
                <a:xfrm>
                  <a:off x="3435703" y="2355081"/>
                  <a:ext cx="131553" cy="206158"/>
                  <a:chOff x="3678904" y="3206834"/>
                  <a:chExt cx="131553" cy="206158"/>
                </a:xfrm>
              </p:grpSpPr>
              <p:sp>
                <p:nvSpPr>
                  <p:cNvPr id="316" name="Freeform: Shape 269">
                    <a:extLst>
                      <a:ext uri="{FF2B5EF4-FFF2-40B4-BE49-F238E27FC236}">
                        <a16:creationId xmlns:a16="http://schemas.microsoft.com/office/drawing/2014/main" id="{2ECF1624-0288-44AD-8644-1225F5AFC4AA}"/>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7" name="Oval 316">
                    <a:extLst>
                      <a:ext uri="{FF2B5EF4-FFF2-40B4-BE49-F238E27FC236}">
                        <a16:creationId xmlns:a16="http://schemas.microsoft.com/office/drawing/2014/main" id="{E0EDEFEB-640C-4866-B9CB-6897F0F6D143}"/>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24" name="Group 323">
                    <a:extLst>
                      <a:ext uri="{FF2B5EF4-FFF2-40B4-BE49-F238E27FC236}">
                        <a16:creationId xmlns:a16="http://schemas.microsoft.com/office/drawing/2014/main" id="{7E9A047C-7512-4FF5-A285-12F7EB9597FE}"/>
                      </a:ext>
                    </a:extLst>
                  </p:cNvPr>
                  <p:cNvGrpSpPr/>
                  <p:nvPr/>
                </p:nvGrpSpPr>
                <p:grpSpPr>
                  <a:xfrm>
                    <a:off x="3743032" y="3302798"/>
                    <a:ext cx="62115" cy="62769"/>
                    <a:chOff x="3444070" y="3278683"/>
                    <a:chExt cx="62115" cy="62769"/>
                  </a:xfrm>
                </p:grpSpPr>
                <p:sp>
                  <p:nvSpPr>
                    <p:cNvPr id="325" name="Oval 324">
                      <a:extLst>
                        <a:ext uri="{FF2B5EF4-FFF2-40B4-BE49-F238E27FC236}">
                          <a16:creationId xmlns:a16="http://schemas.microsoft.com/office/drawing/2014/main" id="{519B1C4E-BCA6-4DFB-8569-1790D8027007}"/>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26" name="Oval 325">
                      <a:extLst>
                        <a:ext uri="{FF2B5EF4-FFF2-40B4-BE49-F238E27FC236}">
                          <a16:creationId xmlns:a16="http://schemas.microsoft.com/office/drawing/2014/main" id="{7384C099-60DF-4297-A394-15A4B5977D55}"/>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27" name="Oval 326">
                      <a:extLst>
                        <a:ext uri="{FF2B5EF4-FFF2-40B4-BE49-F238E27FC236}">
                          <a16:creationId xmlns:a16="http://schemas.microsoft.com/office/drawing/2014/main" id="{E2FB1C95-90C2-45EB-85AA-BA11E64C8860}"/>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309" name="Group 308">
                  <a:extLst>
                    <a:ext uri="{FF2B5EF4-FFF2-40B4-BE49-F238E27FC236}">
                      <a16:creationId xmlns:a16="http://schemas.microsoft.com/office/drawing/2014/main" id="{D4427C51-E6F7-4DBA-A347-A268BD46DA6E}"/>
                    </a:ext>
                  </a:extLst>
                </p:cNvPr>
                <p:cNvGrpSpPr/>
                <p:nvPr/>
              </p:nvGrpSpPr>
              <p:grpSpPr>
                <a:xfrm flipH="1">
                  <a:off x="3720525" y="2357647"/>
                  <a:ext cx="131553" cy="206158"/>
                  <a:chOff x="3678904" y="3206834"/>
                  <a:chExt cx="131553" cy="206158"/>
                </a:xfrm>
              </p:grpSpPr>
              <p:sp>
                <p:nvSpPr>
                  <p:cNvPr id="310" name="Freeform: Shape 276">
                    <a:extLst>
                      <a:ext uri="{FF2B5EF4-FFF2-40B4-BE49-F238E27FC236}">
                        <a16:creationId xmlns:a16="http://schemas.microsoft.com/office/drawing/2014/main" id="{EC3E3CDF-9C0A-4C9C-89F2-875959DDFD71}"/>
                      </a:ext>
                    </a:extLst>
                  </p:cNvPr>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6350" cap="flat" cmpd="sng" algn="ctr">
                    <a:solidFill>
                      <a:sysClr val="windowText" lastClr="000000"/>
                    </a:solidFill>
                    <a:prstDash val="solid"/>
                    <a:miter lim="800000"/>
                    <a:headEnd type="arrow" w="sm" len="med"/>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1" name="Oval 310">
                    <a:extLst>
                      <a:ext uri="{FF2B5EF4-FFF2-40B4-BE49-F238E27FC236}">
                        <a16:creationId xmlns:a16="http://schemas.microsoft.com/office/drawing/2014/main" id="{E7019E0D-F9D5-4D21-B1D1-69949B760794}"/>
                      </a:ext>
                    </a:extLst>
                  </p:cNvPr>
                  <p:cNvSpPr/>
                  <p:nvPr/>
                </p:nvSpPr>
                <p:spPr>
                  <a:xfrm rot="19031771">
                    <a:off x="3692703" y="3248015"/>
                    <a:ext cx="117754" cy="164977"/>
                  </a:xfrm>
                  <a:prstGeom prst="ellipse">
                    <a:avLst/>
                  </a:prstGeom>
                  <a:solidFill>
                    <a:sysClr val="window" lastClr="FFFFFF"/>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312" name="Group 311">
                    <a:extLst>
                      <a:ext uri="{FF2B5EF4-FFF2-40B4-BE49-F238E27FC236}">
                        <a16:creationId xmlns:a16="http://schemas.microsoft.com/office/drawing/2014/main" id="{E64C2F06-5426-4931-ADFD-809EF18FF2E1}"/>
                      </a:ext>
                    </a:extLst>
                  </p:cNvPr>
                  <p:cNvGrpSpPr/>
                  <p:nvPr/>
                </p:nvGrpSpPr>
                <p:grpSpPr>
                  <a:xfrm>
                    <a:off x="3743032" y="3302798"/>
                    <a:ext cx="62115" cy="62769"/>
                    <a:chOff x="3444070" y="3278683"/>
                    <a:chExt cx="62115" cy="62769"/>
                  </a:xfrm>
                </p:grpSpPr>
                <p:sp>
                  <p:nvSpPr>
                    <p:cNvPr id="313" name="Oval 312">
                      <a:extLst>
                        <a:ext uri="{FF2B5EF4-FFF2-40B4-BE49-F238E27FC236}">
                          <a16:creationId xmlns:a16="http://schemas.microsoft.com/office/drawing/2014/main" id="{1CE7BA40-5EC2-4DFA-A782-ED7C31763DDC}"/>
                        </a:ext>
                      </a:extLst>
                    </p:cNvPr>
                    <p:cNvSpPr/>
                    <p:nvPr/>
                  </p:nvSpPr>
                  <p:spPr>
                    <a:xfrm>
                      <a:off x="3444070" y="3278683"/>
                      <a:ext cx="62115" cy="62769"/>
                    </a:xfrm>
                    <a:prstGeom prst="ellipse">
                      <a:avLst/>
                    </a:prstGeom>
                    <a:solidFill>
                      <a:srgbClr val="4B1412"/>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314" name="Oval 313">
                      <a:extLst>
                        <a:ext uri="{FF2B5EF4-FFF2-40B4-BE49-F238E27FC236}">
                          <a16:creationId xmlns:a16="http://schemas.microsoft.com/office/drawing/2014/main" id="{DF9BA067-0222-4777-8B7B-135710826EA3}"/>
                        </a:ext>
                      </a:extLst>
                    </p:cNvPr>
                    <p:cNvSpPr/>
                    <p:nvPr/>
                  </p:nvSpPr>
                  <p:spPr>
                    <a:xfrm>
                      <a:off x="3451176" y="3288677"/>
                      <a:ext cx="26948" cy="27231"/>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15" name="Oval 314">
                      <a:extLst>
                        <a:ext uri="{FF2B5EF4-FFF2-40B4-BE49-F238E27FC236}">
                          <a16:creationId xmlns:a16="http://schemas.microsoft.com/office/drawing/2014/main" id="{D9FC8E57-7AFF-4623-9F6C-3AB1E539CCC5}"/>
                        </a:ext>
                      </a:extLst>
                    </p:cNvPr>
                    <p:cNvSpPr/>
                    <p:nvPr/>
                  </p:nvSpPr>
                  <p:spPr>
                    <a:xfrm>
                      <a:off x="3478120" y="3313925"/>
                      <a:ext cx="18688" cy="18885"/>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pic>
            <p:nvPicPr>
              <p:cNvPr id="303" name="Picture 302">
                <a:extLst>
                  <a:ext uri="{FF2B5EF4-FFF2-40B4-BE49-F238E27FC236}">
                    <a16:creationId xmlns:a16="http://schemas.microsoft.com/office/drawing/2014/main" id="{2E5C2BB6-6CE7-41BE-8F78-C9A9FAEF4C52}"/>
                  </a:ext>
                </a:extLst>
              </p:cNvPr>
              <p:cNvPicPr>
                <a:picLocks noChangeAspect="1"/>
              </p:cNvPicPr>
              <p:nvPr/>
            </p:nvPicPr>
            <p:blipFill>
              <a:blip r:embed="rId9"/>
              <a:stretch>
                <a:fillRect/>
              </a:stretch>
            </p:blipFill>
            <p:spPr>
              <a:xfrm rot="20463960">
                <a:off x="10239034" y="7731126"/>
                <a:ext cx="103444" cy="63216"/>
              </a:xfrm>
              <a:prstGeom prst="rect">
                <a:avLst/>
              </a:prstGeom>
            </p:spPr>
          </p:pic>
          <p:pic>
            <p:nvPicPr>
              <p:cNvPr id="304" name="Picture 303">
                <a:extLst>
                  <a:ext uri="{FF2B5EF4-FFF2-40B4-BE49-F238E27FC236}">
                    <a16:creationId xmlns:a16="http://schemas.microsoft.com/office/drawing/2014/main" id="{EEB80028-5ABE-4585-8C51-3AE857CE1B4E}"/>
                  </a:ext>
                </a:extLst>
              </p:cNvPr>
              <p:cNvPicPr>
                <a:picLocks noChangeAspect="1"/>
              </p:cNvPicPr>
              <p:nvPr/>
            </p:nvPicPr>
            <p:blipFill>
              <a:blip r:embed="rId9"/>
              <a:stretch>
                <a:fillRect/>
              </a:stretch>
            </p:blipFill>
            <p:spPr>
              <a:xfrm rot="1136040" flipH="1">
                <a:off x="10808640" y="7731124"/>
                <a:ext cx="103444" cy="63216"/>
              </a:xfrm>
              <a:prstGeom prst="rect">
                <a:avLst/>
              </a:prstGeom>
            </p:spPr>
          </p:pic>
          <p:grpSp>
            <p:nvGrpSpPr>
              <p:cNvPr id="305" name="Group 304">
                <a:extLst>
                  <a:ext uri="{FF2B5EF4-FFF2-40B4-BE49-F238E27FC236}">
                    <a16:creationId xmlns:a16="http://schemas.microsoft.com/office/drawing/2014/main" id="{A08A04EC-4DA3-4BBF-9461-206D86FDD50A}"/>
                  </a:ext>
                </a:extLst>
              </p:cNvPr>
              <p:cNvGrpSpPr/>
              <p:nvPr/>
            </p:nvGrpSpPr>
            <p:grpSpPr>
              <a:xfrm>
                <a:off x="9829979" y="7004348"/>
                <a:ext cx="1397134" cy="880992"/>
                <a:chOff x="2852560" y="1338006"/>
                <a:chExt cx="976524" cy="663682"/>
              </a:xfrm>
            </p:grpSpPr>
            <p:sp>
              <p:nvSpPr>
                <p:cNvPr id="306" name="Oval 1">
                  <a:extLst>
                    <a:ext uri="{FF2B5EF4-FFF2-40B4-BE49-F238E27FC236}">
                      <a16:creationId xmlns:a16="http://schemas.microsoft.com/office/drawing/2014/main" id="{D842F9F0-0226-41EC-A1A2-D902866AECFD}"/>
                    </a:ext>
                  </a:extLst>
                </p:cNvPr>
                <p:cNvSpPr/>
                <p:nvPr/>
              </p:nvSpPr>
              <p:spPr>
                <a:xfrm>
                  <a:off x="2852560" y="1338006"/>
                  <a:ext cx="976524" cy="663682"/>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9026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12251"/>
                    <a:gd name="connsiteY0" fmla="*/ 589812 h 608862"/>
                    <a:gd name="connsiteX1" fmla="*/ 58037 w 1012251"/>
                    <a:gd name="connsiteY1" fmla="*/ 286762 h 608862"/>
                    <a:gd name="connsiteX2" fmla="*/ 5534 w 1012251"/>
                    <a:gd name="connsiteY2" fmla="*/ 134201 h 608862"/>
                    <a:gd name="connsiteX3" fmla="*/ 118363 w 1012251"/>
                    <a:gd name="connsiteY3" fmla="*/ 134363 h 608862"/>
                    <a:gd name="connsiteX4" fmla="*/ 65066 w 1012251"/>
                    <a:gd name="connsiteY4" fmla="*/ 28632 h 608862"/>
                    <a:gd name="connsiteX5" fmla="*/ 508888 w 1012251"/>
                    <a:gd name="connsiteY5" fmla="*/ 64513 h 608862"/>
                    <a:gd name="connsiteX6" fmla="*/ 902677 w 1012251"/>
                    <a:gd name="connsiteY6" fmla="*/ 56 h 608862"/>
                    <a:gd name="connsiteX7" fmla="*/ 959621 w 1012251"/>
                    <a:gd name="connsiteY7" fmla="*/ 62762 h 608862"/>
                    <a:gd name="connsiteX8" fmla="*/ 986609 w 1012251"/>
                    <a:gd name="connsiteY8" fmla="*/ 608862 h 608862"/>
                    <a:gd name="connsiteX9" fmla="*/ 861990 w 1012251"/>
                    <a:gd name="connsiteY9" fmla="*/ 327875 h 608862"/>
                    <a:gd name="connsiteX10" fmla="*/ 623187 w 1012251"/>
                    <a:gd name="connsiteY10" fmla="*/ 394712 h 608862"/>
                    <a:gd name="connsiteX11" fmla="*/ 631214 w 1012251"/>
                    <a:gd name="connsiteY11" fmla="*/ 338193 h 608862"/>
                    <a:gd name="connsiteX12" fmla="*/ 270647 w 1012251"/>
                    <a:gd name="connsiteY12" fmla="*/ 400106 h 608862"/>
                    <a:gd name="connsiteX13" fmla="*/ 133330 w 1012251"/>
                    <a:gd name="connsiteY13" fmla="*/ 357244 h 608862"/>
                    <a:gd name="connsiteX14" fmla="*/ 51192 w 1012251"/>
                    <a:gd name="connsiteY14" fmla="*/ 589812 h 608862"/>
                    <a:gd name="connsiteX0" fmla="*/ 51192 w 1012251"/>
                    <a:gd name="connsiteY0" fmla="*/ 565098 h 584148"/>
                    <a:gd name="connsiteX1" fmla="*/ 58037 w 1012251"/>
                    <a:gd name="connsiteY1" fmla="*/ 262048 h 584148"/>
                    <a:gd name="connsiteX2" fmla="*/ 5534 w 1012251"/>
                    <a:gd name="connsiteY2" fmla="*/ 109487 h 584148"/>
                    <a:gd name="connsiteX3" fmla="*/ 118363 w 1012251"/>
                    <a:gd name="connsiteY3" fmla="*/ 109649 h 584148"/>
                    <a:gd name="connsiteX4" fmla="*/ 65066 w 1012251"/>
                    <a:gd name="connsiteY4" fmla="*/ 3918 h 584148"/>
                    <a:gd name="connsiteX5" fmla="*/ 508888 w 1012251"/>
                    <a:gd name="connsiteY5" fmla="*/ 39799 h 584148"/>
                    <a:gd name="connsiteX6" fmla="*/ 893152 w 1012251"/>
                    <a:gd name="connsiteY6" fmla="*/ 61067 h 584148"/>
                    <a:gd name="connsiteX7" fmla="*/ 959621 w 1012251"/>
                    <a:gd name="connsiteY7" fmla="*/ 38048 h 584148"/>
                    <a:gd name="connsiteX8" fmla="*/ 986609 w 1012251"/>
                    <a:gd name="connsiteY8" fmla="*/ 584148 h 584148"/>
                    <a:gd name="connsiteX9" fmla="*/ 861990 w 1012251"/>
                    <a:gd name="connsiteY9" fmla="*/ 303161 h 584148"/>
                    <a:gd name="connsiteX10" fmla="*/ 623187 w 1012251"/>
                    <a:gd name="connsiteY10" fmla="*/ 369998 h 584148"/>
                    <a:gd name="connsiteX11" fmla="*/ 631214 w 1012251"/>
                    <a:gd name="connsiteY11" fmla="*/ 313479 h 584148"/>
                    <a:gd name="connsiteX12" fmla="*/ 270647 w 1012251"/>
                    <a:gd name="connsiteY12" fmla="*/ 375392 h 584148"/>
                    <a:gd name="connsiteX13" fmla="*/ 133330 w 1012251"/>
                    <a:gd name="connsiteY13" fmla="*/ 332530 h 584148"/>
                    <a:gd name="connsiteX14" fmla="*/ 51192 w 1012251"/>
                    <a:gd name="connsiteY14" fmla="*/ 565098 h 584148"/>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93152 w 1012251"/>
                    <a:gd name="connsiteY6" fmla="*/ 10907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39177 w 1012251"/>
                    <a:gd name="connsiteY6" fmla="*/ 12812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861990 w 1012251"/>
                    <a:gd name="connsiteY9" fmla="*/ 3345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133330 w 1012251"/>
                    <a:gd name="connsiteY14" fmla="*/ 363899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111125 w 1012251"/>
                    <a:gd name="connsiteY15" fmla="*/ 526538 h 615517"/>
                    <a:gd name="connsiteX16" fmla="*/ 51192 w 1012251"/>
                    <a:gd name="connsiteY16" fmla="*/ 596467 h 615517"/>
                    <a:gd name="connsiteX0" fmla="*/ 51192 w 1012251"/>
                    <a:gd name="connsiteY0" fmla="*/ 590548 h 609598"/>
                    <a:gd name="connsiteX1" fmla="*/ 58037 w 1012251"/>
                    <a:gd name="connsiteY1" fmla="*/ 287498 h 609598"/>
                    <a:gd name="connsiteX2" fmla="*/ 5534 w 1012251"/>
                    <a:gd name="connsiteY2" fmla="*/ 134937 h 609598"/>
                    <a:gd name="connsiteX3" fmla="*/ 118363 w 1012251"/>
                    <a:gd name="connsiteY3" fmla="*/ 135099 h 609598"/>
                    <a:gd name="connsiteX4" fmla="*/ 398441 w 1012251"/>
                    <a:gd name="connsiteY4" fmla="*/ 108743 h 609598"/>
                    <a:gd name="connsiteX5" fmla="*/ 908938 w 1012251"/>
                    <a:gd name="connsiteY5" fmla="*/ 4924 h 609598"/>
                    <a:gd name="connsiteX6" fmla="*/ 839177 w 1012251"/>
                    <a:gd name="connsiteY6" fmla="*/ 105567 h 609598"/>
                    <a:gd name="connsiteX7" fmla="*/ 959621 w 1012251"/>
                    <a:gd name="connsiteY7" fmla="*/ 63498 h 609598"/>
                    <a:gd name="connsiteX8" fmla="*/ 986609 w 1012251"/>
                    <a:gd name="connsiteY8" fmla="*/ 609598 h 609598"/>
                    <a:gd name="connsiteX9" fmla="*/ 741340 w 1012251"/>
                    <a:gd name="connsiteY9" fmla="*/ 341311 h 609598"/>
                    <a:gd name="connsiteX10" fmla="*/ 718437 w 1012251"/>
                    <a:gd name="connsiteY10" fmla="*/ 420848 h 609598"/>
                    <a:gd name="connsiteX11" fmla="*/ 678839 w 1012251"/>
                    <a:gd name="connsiteY11" fmla="*/ 316704 h 609598"/>
                    <a:gd name="connsiteX12" fmla="*/ 413522 w 1012251"/>
                    <a:gd name="connsiteY12" fmla="*/ 473867 h 609598"/>
                    <a:gd name="connsiteX13" fmla="*/ 381000 w 1012251"/>
                    <a:gd name="connsiteY13" fmla="*/ 377744 h 609598"/>
                    <a:gd name="connsiteX14" fmla="*/ 234930 w 1012251"/>
                    <a:gd name="connsiteY14" fmla="*/ 469105 h 609598"/>
                    <a:gd name="connsiteX15" fmla="*/ 111125 w 1012251"/>
                    <a:gd name="connsiteY15" fmla="*/ 520619 h 609598"/>
                    <a:gd name="connsiteX16" fmla="*/ 51192 w 1012251"/>
                    <a:gd name="connsiteY16" fmla="*/ 590548 h 609598"/>
                    <a:gd name="connsiteX0" fmla="*/ 51192 w 1012251"/>
                    <a:gd name="connsiteY0" fmla="*/ 615024 h 634074"/>
                    <a:gd name="connsiteX1" fmla="*/ 58037 w 1012251"/>
                    <a:gd name="connsiteY1" fmla="*/ 311974 h 634074"/>
                    <a:gd name="connsiteX2" fmla="*/ 5534 w 1012251"/>
                    <a:gd name="connsiteY2" fmla="*/ 159413 h 634074"/>
                    <a:gd name="connsiteX3" fmla="*/ 118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575563 w 1012251"/>
                    <a:gd name="connsiteY3" fmla="*/ 289750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372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8956 w 970015"/>
                    <a:gd name="connsiteY0" fmla="*/ 615024 h 634074"/>
                    <a:gd name="connsiteX1" fmla="*/ 15801 w 970015"/>
                    <a:gd name="connsiteY1" fmla="*/ 311974 h 634074"/>
                    <a:gd name="connsiteX2" fmla="*/ 242698 w 970015"/>
                    <a:gd name="connsiteY2" fmla="*/ 2832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8956 w 970015"/>
                    <a:gd name="connsiteY0" fmla="*/ 615024 h 634074"/>
                    <a:gd name="connsiteX1" fmla="*/ 15801 w 970015"/>
                    <a:gd name="connsiteY1" fmla="*/ 311974 h 634074"/>
                    <a:gd name="connsiteX2" fmla="*/ 191898 w 970015"/>
                    <a:gd name="connsiteY2" fmla="*/ 2197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4016 w 965075"/>
                    <a:gd name="connsiteY0" fmla="*/ 615024 h 634074"/>
                    <a:gd name="connsiteX1" fmla="*/ 172786 w 965075"/>
                    <a:gd name="connsiteY1" fmla="*/ 356424 h 634074"/>
                    <a:gd name="connsiteX2" fmla="*/ 186958 w 965075"/>
                    <a:gd name="connsiteY2" fmla="*/ 219738 h 634074"/>
                    <a:gd name="connsiteX3" fmla="*/ 325187 w 965075"/>
                    <a:gd name="connsiteY3" fmla="*/ 159575 h 634074"/>
                    <a:gd name="connsiteX4" fmla="*/ 440165 w 965075"/>
                    <a:gd name="connsiteY4" fmla="*/ 6219 h 634074"/>
                    <a:gd name="connsiteX5" fmla="*/ 861762 w 965075"/>
                    <a:gd name="connsiteY5" fmla="*/ 29400 h 634074"/>
                    <a:gd name="connsiteX6" fmla="*/ 792001 w 965075"/>
                    <a:gd name="connsiteY6" fmla="*/ 130043 h 634074"/>
                    <a:gd name="connsiteX7" fmla="*/ 912445 w 965075"/>
                    <a:gd name="connsiteY7" fmla="*/ 87974 h 634074"/>
                    <a:gd name="connsiteX8" fmla="*/ 939433 w 965075"/>
                    <a:gd name="connsiteY8" fmla="*/ 634074 h 634074"/>
                    <a:gd name="connsiteX9" fmla="*/ 694164 w 965075"/>
                    <a:gd name="connsiteY9" fmla="*/ 365787 h 634074"/>
                    <a:gd name="connsiteX10" fmla="*/ 671261 w 965075"/>
                    <a:gd name="connsiteY10" fmla="*/ 445324 h 634074"/>
                    <a:gd name="connsiteX11" fmla="*/ 631663 w 965075"/>
                    <a:gd name="connsiteY11" fmla="*/ 341180 h 634074"/>
                    <a:gd name="connsiteX12" fmla="*/ 366346 w 965075"/>
                    <a:gd name="connsiteY12" fmla="*/ 498343 h 634074"/>
                    <a:gd name="connsiteX13" fmla="*/ 333824 w 965075"/>
                    <a:gd name="connsiteY13" fmla="*/ 402220 h 634074"/>
                    <a:gd name="connsiteX14" fmla="*/ 187754 w 965075"/>
                    <a:gd name="connsiteY14" fmla="*/ 493581 h 634074"/>
                    <a:gd name="connsiteX15" fmla="*/ 63949 w 965075"/>
                    <a:gd name="connsiteY15" fmla="*/ 545095 h 634074"/>
                    <a:gd name="connsiteX16" fmla="*/ 4016 w 965075"/>
                    <a:gd name="connsiteY16" fmla="*/ 615024 h 634074"/>
                    <a:gd name="connsiteX0" fmla="*/ 20 w 961079"/>
                    <a:gd name="connsiteY0" fmla="*/ 615024 h 634074"/>
                    <a:gd name="connsiteX1" fmla="*/ 54490 w 961079"/>
                    <a:gd name="connsiteY1" fmla="*/ 337374 h 634074"/>
                    <a:gd name="connsiteX2" fmla="*/ 182962 w 961079"/>
                    <a:gd name="connsiteY2" fmla="*/ 219738 h 634074"/>
                    <a:gd name="connsiteX3" fmla="*/ 321191 w 961079"/>
                    <a:gd name="connsiteY3" fmla="*/ 159575 h 634074"/>
                    <a:gd name="connsiteX4" fmla="*/ 436169 w 961079"/>
                    <a:gd name="connsiteY4" fmla="*/ 6219 h 634074"/>
                    <a:gd name="connsiteX5" fmla="*/ 857766 w 961079"/>
                    <a:gd name="connsiteY5" fmla="*/ 29400 h 634074"/>
                    <a:gd name="connsiteX6" fmla="*/ 788005 w 961079"/>
                    <a:gd name="connsiteY6" fmla="*/ 130043 h 634074"/>
                    <a:gd name="connsiteX7" fmla="*/ 908449 w 961079"/>
                    <a:gd name="connsiteY7" fmla="*/ 87974 h 634074"/>
                    <a:gd name="connsiteX8" fmla="*/ 935437 w 961079"/>
                    <a:gd name="connsiteY8" fmla="*/ 634074 h 634074"/>
                    <a:gd name="connsiteX9" fmla="*/ 690168 w 961079"/>
                    <a:gd name="connsiteY9" fmla="*/ 365787 h 634074"/>
                    <a:gd name="connsiteX10" fmla="*/ 667265 w 961079"/>
                    <a:gd name="connsiteY10" fmla="*/ 445324 h 634074"/>
                    <a:gd name="connsiteX11" fmla="*/ 627667 w 961079"/>
                    <a:gd name="connsiteY11" fmla="*/ 341180 h 634074"/>
                    <a:gd name="connsiteX12" fmla="*/ 362350 w 961079"/>
                    <a:gd name="connsiteY12" fmla="*/ 498343 h 634074"/>
                    <a:gd name="connsiteX13" fmla="*/ 329828 w 961079"/>
                    <a:gd name="connsiteY13" fmla="*/ 402220 h 634074"/>
                    <a:gd name="connsiteX14" fmla="*/ 183758 w 961079"/>
                    <a:gd name="connsiteY14" fmla="*/ 493581 h 634074"/>
                    <a:gd name="connsiteX15" fmla="*/ 59953 w 961079"/>
                    <a:gd name="connsiteY15" fmla="*/ 545095 h 634074"/>
                    <a:gd name="connsiteX16" fmla="*/ 20 w 961079"/>
                    <a:gd name="connsiteY16" fmla="*/ 615024 h 634074"/>
                    <a:gd name="connsiteX0" fmla="*/ 666 w 961725"/>
                    <a:gd name="connsiteY0" fmla="*/ 615024 h 634074"/>
                    <a:gd name="connsiteX1" fmla="*/ 55136 w 961725"/>
                    <a:gd name="connsiteY1" fmla="*/ 337374 h 634074"/>
                    <a:gd name="connsiteX2" fmla="*/ 183608 w 961725"/>
                    <a:gd name="connsiteY2" fmla="*/ 219738 h 634074"/>
                    <a:gd name="connsiteX3" fmla="*/ 321837 w 961725"/>
                    <a:gd name="connsiteY3" fmla="*/ 159575 h 634074"/>
                    <a:gd name="connsiteX4" fmla="*/ 436815 w 961725"/>
                    <a:gd name="connsiteY4" fmla="*/ 6219 h 634074"/>
                    <a:gd name="connsiteX5" fmla="*/ 858412 w 961725"/>
                    <a:gd name="connsiteY5" fmla="*/ 29400 h 634074"/>
                    <a:gd name="connsiteX6" fmla="*/ 788651 w 961725"/>
                    <a:gd name="connsiteY6" fmla="*/ 130043 h 634074"/>
                    <a:gd name="connsiteX7" fmla="*/ 909095 w 961725"/>
                    <a:gd name="connsiteY7" fmla="*/ 87974 h 634074"/>
                    <a:gd name="connsiteX8" fmla="*/ 936083 w 961725"/>
                    <a:gd name="connsiteY8" fmla="*/ 634074 h 634074"/>
                    <a:gd name="connsiteX9" fmla="*/ 690814 w 961725"/>
                    <a:gd name="connsiteY9" fmla="*/ 365787 h 634074"/>
                    <a:gd name="connsiteX10" fmla="*/ 667911 w 961725"/>
                    <a:gd name="connsiteY10" fmla="*/ 445324 h 634074"/>
                    <a:gd name="connsiteX11" fmla="*/ 628313 w 961725"/>
                    <a:gd name="connsiteY11" fmla="*/ 341180 h 634074"/>
                    <a:gd name="connsiteX12" fmla="*/ 362996 w 961725"/>
                    <a:gd name="connsiteY12" fmla="*/ 498343 h 634074"/>
                    <a:gd name="connsiteX13" fmla="*/ 330474 w 961725"/>
                    <a:gd name="connsiteY13" fmla="*/ 402220 h 634074"/>
                    <a:gd name="connsiteX14" fmla="*/ 184404 w 961725"/>
                    <a:gd name="connsiteY14" fmla="*/ 493581 h 634074"/>
                    <a:gd name="connsiteX15" fmla="*/ 60599 w 961725"/>
                    <a:gd name="connsiteY15" fmla="*/ 545095 h 634074"/>
                    <a:gd name="connsiteX16" fmla="*/ 666 w 961725"/>
                    <a:gd name="connsiteY16"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23491 h 642541"/>
                    <a:gd name="connsiteX1" fmla="*/ 55136 w 961725"/>
                    <a:gd name="connsiteY1" fmla="*/ 345841 h 642541"/>
                    <a:gd name="connsiteX2" fmla="*/ 321837 w 961725"/>
                    <a:gd name="connsiteY2" fmla="*/ 168042 h 642541"/>
                    <a:gd name="connsiteX3" fmla="*/ 436815 w 961725"/>
                    <a:gd name="connsiteY3" fmla="*/ 14686 h 642541"/>
                    <a:gd name="connsiteX4" fmla="*/ 858412 w 961725"/>
                    <a:gd name="connsiteY4" fmla="*/ 37867 h 642541"/>
                    <a:gd name="connsiteX5" fmla="*/ 788651 w 961725"/>
                    <a:gd name="connsiteY5" fmla="*/ 138510 h 642541"/>
                    <a:gd name="connsiteX6" fmla="*/ 909095 w 961725"/>
                    <a:gd name="connsiteY6" fmla="*/ 96441 h 642541"/>
                    <a:gd name="connsiteX7" fmla="*/ 936083 w 961725"/>
                    <a:gd name="connsiteY7" fmla="*/ 642541 h 642541"/>
                    <a:gd name="connsiteX8" fmla="*/ 690814 w 961725"/>
                    <a:gd name="connsiteY8" fmla="*/ 374254 h 642541"/>
                    <a:gd name="connsiteX9" fmla="*/ 667911 w 961725"/>
                    <a:gd name="connsiteY9" fmla="*/ 453791 h 642541"/>
                    <a:gd name="connsiteX10" fmla="*/ 628313 w 961725"/>
                    <a:gd name="connsiteY10" fmla="*/ 349647 h 642541"/>
                    <a:gd name="connsiteX11" fmla="*/ 362996 w 961725"/>
                    <a:gd name="connsiteY11" fmla="*/ 506810 h 642541"/>
                    <a:gd name="connsiteX12" fmla="*/ 330474 w 961725"/>
                    <a:gd name="connsiteY12" fmla="*/ 410687 h 642541"/>
                    <a:gd name="connsiteX13" fmla="*/ 184404 w 961725"/>
                    <a:gd name="connsiteY13" fmla="*/ 502048 h 642541"/>
                    <a:gd name="connsiteX14" fmla="*/ 60599 w 961725"/>
                    <a:gd name="connsiteY14" fmla="*/ 553562 h 642541"/>
                    <a:gd name="connsiteX15" fmla="*/ 666 w 961725"/>
                    <a:gd name="connsiteY15" fmla="*/ 623491 h 642541"/>
                    <a:gd name="connsiteX0" fmla="*/ 666 w 961725"/>
                    <a:gd name="connsiteY0" fmla="*/ 618804 h 637854"/>
                    <a:gd name="connsiteX1" fmla="*/ 55136 w 961725"/>
                    <a:gd name="connsiteY1" fmla="*/ 341154 h 637854"/>
                    <a:gd name="connsiteX2" fmla="*/ 321837 w 961725"/>
                    <a:gd name="connsiteY2" fmla="*/ 163355 h 637854"/>
                    <a:gd name="connsiteX3" fmla="*/ 436815 w 961725"/>
                    <a:gd name="connsiteY3" fmla="*/ 9999 h 637854"/>
                    <a:gd name="connsiteX4" fmla="*/ 642512 w 961725"/>
                    <a:gd name="connsiteY4" fmla="*/ 58580 h 637854"/>
                    <a:gd name="connsiteX5" fmla="*/ 788651 w 961725"/>
                    <a:gd name="connsiteY5" fmla="*/ 133823 h 637854"/>
                    <a:gd name="connsiteX6" fmla="*/ 909095 w 961725"/>
                    <a:gd name="connsiteY6" fmla="*/ 91754 h 637854"/>
                    <a:gd name="connsiteX7" fmla="*/ 936083 w 961725"/>
                    <a:gd name="connsiteY7" fmla="*/ 637854 h 637854"/>
                    <a:gd name="connsiteX8" fmla="*/ 690814 w 961725"/>
                    <a:gd name="connsiteY8" fmla="*/ 369567 h 637854"/>
                    <a:gd name="connsiteX9" fmla="*/ 667911 w 961725"/>
                    <a:gd name="connsiteY9" fmla="*/ 449104 h 637854"/>
                    <a:gd name="connsiteX10" fmla="*/ 628313 w 961725"/>
                    <a:gd name="connsiteY10" fmla="*/ 344960 h 637854"/>
                    <a:gd name="connsiteX11" fmla="*/ 362996 w 961725"/>
                    <a:gd name="connsiteY11" fmla="*/ 502123 h 637854"/>
                    <a:gd name="connsiteX12" fmla="*/ 330474 w 961725"/>
                    <a:gd name="connsiteY12" fmla="*/ 406000 h 637854"/>
                    <a:gd name="connsiteX13" fmla="*/ 184404 w 961725"/>
                    <a:gd name="connsiteY13" fmla="*/ 497361 h 637854"/>
                    <a:gd name="connsiteX14" fmla="*/ 60599 w 961725"/>
                    <a:gd name="connsiteY14" fmla="*/ 548875 h 637854"/>
                    <a:gd name="connsiteX15" fmla="*/ 666 w 961725"/>
                    <a:gd name="connsiteY15" fmla="*/ 618804 h 637854"/>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788651 w 961725"/>
                    <a:gd name="connsiteY5" fmla="*/ 139369 h 643400"/>
                    <a:gd name="connsiteX6" fmla="*/ 909095 w 961725"/>
                    <a:gd name="connsiteY6" fmla="*/ 97300 h 643400"/>
                    <a:gd name="connsiteX7" fmla="*/ 936083 w 961725"/>
                    <a:gd name="connsiteY7" fmla="*/ 643400 h 643400"/>
                    <a:gd name="connsiteX8" fmla="*/ 690814 w 961725"/>
                    <a:gd name="connsiteY8" fmla="*/ 375113 h 643400"/>
                    <a:gd name="connsiteX9" fmla="*/ 667911 w 961725"/>
                    <a:gd name="connsiteY9" fmla="*/ 454650 h 643400"/>
                    <a:gd name="connsiteX10" fmla="*/ 628313 w 961725"/>
                    <a:gd name="connsiteY10" fmla="*/ 350506 h 643400"/>
                    <a:gd name="connsiteX11" fmla="*/ 362996 w 961725"/>
                    <a:gd name="connsiteY11" fmla="*/ 507669 h 643400"/>
                    <a:gd name="connsiteX12" fmla="*/ 330474 w 961725"/>
                    <a:gd name="connsiteY12" fmla="*/ 411546 h 643400"/>
                    <a:gd name="connsiteX13" fmla="*/ 184404 w 961725"/>
                    <a:gd name="connsiteY13" fmla="*/ 502907 h 643400"/>
                    <a:gd name="connsiteX14" fmla="*/ 60599 w 961725"/>
                    <a:gd name="connsiteY14" fmla="*/ 554421 h 643400"/>
                    <a:gd name="connsiteX15" fmla="*/ 666 w 961725"/>
                    <a:gd name="connsiteY15"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36161 w 961725"/>
                    <a:gd name="connsiteY10" fmla="*/ 4165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17111 w 961725"/>
                    <a:gd name="connsiteY10" fmla="*/ 44512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876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44915"/>
                    <a:gd name="connsiteY0" fmla="*/ 624350 h 643400"/>
                    <a:gd name="connsiteX1" fmla="*/ 55136 w 944915"/>
                    <a:gd name="connsiteY1" fmla="*/ 346700 h 643400"/>
                    <a:gd name="connsiteX2" fmla="*/ 321837 w 944915"/>
                    <a:gd name="connsiteY2" fmla="*/ 168901 h 643400"/>
                    <a:gd name="connsiteX3" fmla="*/ 436815 w 944915"/>
                    <a:gd name="connsiteY3" fmla="*/ 15545 h 643400"/>
                    <a:gd name="connsiteX4" fmla="*/ 671087 w 944915"/>
                    <a:gd name="connsiteY4" fmla="*/ 35551 h 643400"/>
                    <a:gd name="connsiteX5" fmla="*/ 882924 w 944915"/>
                    <a:gd name="connsiteY5" fmla="*/ 55945 h 643400"/>
                    <a:gd name="connsiteX6" fmla="*/ 788651 w 944915"/>
                    <a:gd name="connsiteY6" fmla="*/ 139369 h 643400"/>
                    <a:gd name="connsiteX7" fmla="*/ 909095 w 944915"/>
                    <a:gd name="connsiteY7" fmla="*/ 97300 h 643400"/>
                    <a:gd name="connsiteX8" fmla="*/ 936083 w 944915"/>
                    <a:gd name="connsiteY8" fmla="*/ 643400 h 643400"/>
                    <a:gd name="connsiteX9" fmla="*/ 700339 w 944915"/>
                    <a:gd name="connsiteY9" fmla="*/ 368763 h 643400"/>
                    <a:gd name="connsiteX10" fmla="*/ 674261 w 944915"/>
                    <a:gd name="connsiteY10" fmla="*/ 473700 h 643400"/>
                    <a:gd name="connsiteX11" fmla="*/ 555288 w 944915"/>
                    <a:gd name="connsiteY11" fmla="*/ 353681 h 643400"/>
                    <a:gd name="connsiteX12" fmla="*/ 362996 w 944915"/>
                    <a:gd name="connsiteY12" fmla="*/ 507669 h 643400"/>
                    <a:gd name="connsiteX13" fmla="*/ 330474 w 944915"/>
                    <a:gd name="connsiteY13" fmla="*/ 411546 h 643400"/>
                    <a:gd name="connsiteX14" fmla="*/ 184404 w 944915"/>
                    <a:gd name="connsiteY14" fmla="*/ 502907 h 643400"/>
                    <a:gd name="connsiteX15" fmla="*/ 60599 w 944915"/>
                    <a:gd name="connsiteY15" fmla="*/ 554421 h 643400"/>
                    <a:gd name="connsiteX16" fmla="*/ 666 w 944915"/>
                    <a:gd name="connsiteY16"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936083 w 936083"/>
                    <a:gd name="connsiteY8" fmla="*/ 643400 h 643400"/>
                    <a:gd name="connsiteX9" fmla="*/ 700339 w 936083"/>
                    <a:gd name="connsiteY9" fmla="*/ 368763 h 643400"/>
                    <a:gd name="connsiteX10" fmla="*/ 674261 w 936083"/>
                    <a:gd name="connsiteY10" fmla="*/ 473700 h 643400"/>
                    <a:gd name="connsiteX11" fmla="*/ 555288 w 936083"/>
                    <a:gd name="connsiteY11" fmla="*/ 353681 h 643400"/>
                    <a:gd name="connsiteX12" fmla="*/ 362996 w 936083"/>
                    <a:gd name="connsiteY12" fmla="*/ 507669 h 643400"/>
                    <a:gd name="connsiteX13" fmla="*/ 330474 w 936083"/>
                    <a:gd name="connsiteY13" fmla="*/ 411546 h 643400"/>
                    <a:gd name="connsiteX14" fmla="*/ 184404 w 936083"/>
                    <a:gd name="connsiteY14" fmla="*/ 502907 h 643400"/>
                    <a:gd name="connsiteX15" fmla="*/ 60599 w 936083"/>
                    <a:gd name="connsiteY15" fmla="*/ 554421 h 643400"/>
                    <a:gd name="connsiteX16" fmla="*/ 666 w 936083"/>
                    <a:gd name="connsiteY16" fmla="*/ 624350 h 643400"/>
                    <a:gd name="connsiteX0" fmla="*/ 666 w 944053"/>
                    <a:gd name="connsiteY0" fmla="*/ 624350 h 643400"/>
                    <a:gd name="connsiteX1" fmla="*/ 55136 w 944053"/>
                    <a:gd name="connsiteY1" fmla="*/ 346700 h 643400"/>
                    <a:gd name="connsiteX2" fmla="*/ 321837 w 944053"/>
                    <a:gd name="connsiteY2" fmla="*/ 168901 h 643400"/>
                    <a:gd name="connsiteX3" fmla="*/ 436815 w 944053"/>
                    <a:gd name="connsiteY3" fmla="*/ 15545 h 643400"/>
                    <a:gd name="connsiteX4" fmla="*/ 671087 w 944053"/>
                    <a:gd name="connsiteY4" fmla="*/ 35551 h 643400"/>
                    <a:gd name="connsiteX5" fmla="*/ 882924 w 944053"/>
                    <a:gd name="connsiteY5" fmla="*/ 55945 h 643400"/>
                    <a:gd name="connsiteX6" fmla="*/ 788651 w 944053"/>
                    <a:gd name="connsiteY6" fmla="*/ 139369 h 643400"/>
                    <a:gd name="connsiteX7" fmla="*/ 909095 w 944053"/>
                    <a:gd name="connsiteY7" fmla="*/ 97300 h 643400"/>
                    <a:gd name="connsiteX8" fmla="*/ 863600 w 944053"/>
                    <a:gd name="connsiteY8" fmla="*/ 313534 h 643400"/>
                    <a:gd name="connsiteX9" fmla="*/ 936083 w 944053"/>
                    <a:gd name="connsiteY9" fmla="*/ 643400 h 643400"/>
                    <a:gd name="connsiteX10" fmla="*/ 700339 w 944053"/>
                    <a:gd name="connsiteY10" fmla="*/ 368763 h 643400"/>
                    <a:gd name="connsiteX11" fmla="*/ 674261 w 944053"/>
                    <a:gd name="connsiteY11" fmla="*/ 473700 h 643400"/>
                    <a:gd name="connsiteX12" fmla="*/ 555288 w 944053"/>
                    <a:gd name="connsiteY12" fmla="*/ 353681 h 643400"/>
                    <a:gd name="connsiteX13" fmla="*/ 362996 w 944053"/>
                    <a:gd name="connsiteY13" fmla="*/ 507669 h 643400"/>
                    <a:gd name="connsiteX14" fmla="*/ 330474 w 944053"/>
                    <a:gd name="connsiteY14" fmla="*/ 411546 h 643400"/>
                    <a:gd name="connsiteX15" fmla="*/ 184404 w 944053"/>
                    <a:gd name="connsiteY15" fmla="*/ 502907 h 643400"/>
                    <a:gd name="connsiteX16" fmla="*/ 60599 w 944053"/>
                    <a:gd name="connsiteY16" fmla="*/ 554421 h 643400"/>
                    <a:gd name="connsiteX17" fmla="*/ 666 w 94405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718595 w 936083"/>
                    <a:gd name="connsiteY7" fmla="*/ 2370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71525 w 936083"/>
                    <a:gd name="connsiteY8" fmla="*/ 253209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62000 w 936083"/>
                    <a:gd name="connsiteY8" fmla="*/ 23098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27 w 964019"/>
                    <a:gd name="connsiteY0" fmla="*/ 602125 h 643400"/>
                    <a:gd name="connsiteX1" fmla="*/ 83072 w 964019"/>
                    <a:gd name="connsiteY1" fmla="*/ 346700 h 643400"/>
                    <a:gd name="connsiteX2" fmla="*/ 349773 w 964019"/>
                    <a:gd name="connsiteY2" fmla="*/ 168901 h 643400"/>
                    <a:gd name="connsiteX3" fmla="*/ 464751 w 964019"/>
                    <a:gd name="connsiteY3" fmla="*/ 15545 h 643400"/>
                    <a:gd name="connsiteX4" fmla="*/ 699023 w 964019"/>
                    <a:gd name="connsiteY4" fmla="*/ 35551 h 643400"/>
                    <a:gd name="connsiteX5" fmla="*/ 910860 w 964019"/>
                    <a:gd name="connsiteY5" fmla="*/ 55945 h 643400"/>
                    <a:gd name="connsiteX6" fmla="*/ 816587 w 964019"/>
                    <a:gd name="connsiteY6" fmla="*/ 139369 h 643400"/>
                    <a:gd name="connsiteX7" fmla="*/ 927506 w 964019"/>
                    <a:gd name="connsiteY7" fmla="*/ 100475 h 643400"/>
                    <a:gd name="connsiteX8" fmla="*/ 815336 w 964019"/>
                    <a:gd name="connsiteY8" fmla="*/ 237334 h 643400"/>
                    <a:gd name="connsiteX9" fmla="*/ 891536 w 964019"/>
                    <a:gd name="connsiteY9" fmla="*/ 313534 h 643400"/>
                    <a:gd name="connsiteX10" fmla="*/ 964019 w 964019"/>
                    <a:gd name="connsiteY10" fmla="*/ 643400 h 643400"/>
                    <a:gd name="connsiteX11" fmla="*/ 728275 w 964019"/>
                    <a:gd name="connsiteY11" fmla="*/ 368763 h 643400"/>
                    <a:gd name="connsiteX12" fmla="*/ 702197 w 964019"/>
                    <a:gd name="connsiteY12" fmla="*/ 473700 h 643400"/>
                    <a:gd name="connsiteX13" fmla="*/ 595924 w 964019"/>
                    <a:gd name="connsiteY13" fmla="*/ 353681 h 643400"/>
                    <a:gd name="connsiteX14" fmla="*/ 352832 w 964019"/>
                    <a:gd name="connsiteY14" fmla="*/ 475919 h 643400"/>
                    <a:gd name="connsiteX15" fmla="*/ 348885 w 964019"/>
                    <a:gd name="connsiteY15" fmla="*/ 392496 h 643400"/>
                    <a:gd name="connsiteX16" fmla="*/ 212340 w 964019"/>
                    <a:gd name="connsiteY16" fmla="*/ 502907 h 643400"/>
                    <a:gd name="connsiteX17" fmla="*/ 88535 w 964019"/>
                    <a:gd name="connsiteY17" fmla="*/ 554421 h 643400"/>
                    <a:gd name="connsiteX18" fmla="*/ 27 w 964019"/>
                    <a:gd name="connsiteY18" fmla="*/ 602125 h 643400"/>
                    <a:gd name="connsiteX0" fmla="*/ 306 w 964298"/>
                    <a:gd name="connsiteY0" fmla="*/ 602125 h 643400"/>
                    <a:gd name="connsiteX1" fmla="*/ 83351 w 964298"/>
                    <a:gd name="connsiteY1" fmla="*/ 346700 h 643400"/>
                    <a:gd name="connsiteX2" fmla="*/ 350052 w 964298"/>
                    <a:gd name="connsiteY2" fmla="*/ 168901 h 643400"/>
                    <a:gd name="connsiteX3" fmla="*/ 465030 w 964298"/>
                    <a:gd name="connsiteY3" fmla="*/ 15545 h 643400"/>
                    <a:gd name="connsiteX4" fmla="*/ 699302 w 964298"/>
                    <a:gd name="connsiteY4" fmla="*/ 35551 h 643400"/>
                    <a:gd name="connsiteX5" fmla="*/ 911139 w 964298"/>
                    <a:gd name="connsiteY5" fmla="*/ 55945 h 643400"/>
                    <a:gd name="connsiteX6" fmla="*/ 816866 w 964298"/>
                    <a:gd name="connsiteY6" fmla="*/ 139369 h 643400"/>
                    <a:gd name="connsiteX7" fmla="*/ 927785 w 964298"/>
                    <a:gd name="connsiteY7" fmla="*/ 100475 h 643400"/>
                    <a:gd name="connsiteX8" fmla="*/ 815615 w 964298"/>
                    <a:gd name="connsiteY8" fmla="*/ 237334 h 643400"/>
                    <a:gd name="connsiteX9" fmla="*/ 891815 w 964298"/>
                    <a:gd name="connsiteY9" fmla="*/ 313534 h 643400"/>
                    <a:gd name="connsiteX10" fmla="*/ 964298 w 964298"/>
                    <a:gd name="connsiteY10" fmla="*/ 643400 h 643400"/>
                    <a:gd name="connsiteX11" fmla="*/ 728554 w 964298"/>
                    <a:gd name="connsiteY11" fmla="*/ 368763 h 643400"/>
                    <a:gd name="connsiteX12" fmla="*/ 702476 w 964298"/>
                    <a:gd name="connsiteY12" fmla="*/ 473700 h 643400"/>
                    <a:gd name="connsiteX13" fmla="*/ 596203 w 964298"/>
                    <a:gd name="connsiteY13" fmla="*/ 353681 h 643400"/>
                    <a:gd name="connsiteX14" fmla="*/ 353111 w 964298"/>
                    <a:gd name="connsiteY14" fmla="*/ 475919 h 643400"/>
                    <a:gd name="connsiteX15" fmla="*/ 349164 w 964298"/>
                    <a:gd name="connsiteY15" fmla="*/ 392496 h 643400"/>
                    <a:gd name="connsiteX16" fmla="*/ 212619 w 964298"/>
                    <a:gd name="connsiteY16" fmla="*/ 502907 h 643400"/>
                    <a:gd name="connsiteX17" fmla="*/ 60239 w 964298"/>
                    <a:gd name="connsiteY17" fmla="*/ 513146 h 643400"/>
                    <a:gd name="connsiteX18" fmla="*/ 306 w 964298"/>
                    <a:gd name="connsiteY18" fmla="*/ 602125 h 643400"/>
                    <a:gd name="connsiteX0" fmla="*/ 0 w 963992"/>
                    <a:gd name="connsiteY0" fmla="*/ 602125 h 643400"/>
                    <a:gd name="connsiteX1" fmla="*/ 83045 w 963992"/>
                    <a:gd name="connsiteY1" fmla="*/ 346700 h 643400"/>
                    <a:gd name="connsiteX2" fmla="*/ 349746 w 963992"/>
                    <a:gd name="connsiteY2" fmla="*/ 168901 h 643400"/>
                    <a:gd name="connsiteX3" fmla="*/ 464724 w 963992"/>
                    <a:gd name="connsiteY3" fmla="*/ 15545 h 643400"/>
                    <a:gd name="connsiteX4" fmla="*/ 698996 w 963992"/>
                    <a:gd name="connsiteY4" fmla="*/ 35551 h 643400"/>
                    <a:gd name="connsiteX5" fmla="*/ 910833 w 963992"/>
                    <a:gd name="connsiteY5" fmla="*/ 55945 h 643400"/>
                    <a:gd name="connsiteX6" fmla="*/ 816560 w 963992"/>
                    <a:gd name="connsiteY6" fmla="*/ 139369 h 643400"/>
                    <a:gd name="connsiteX7" fmla="*/ 927479 w 963992"/>
                    <a:gd name="connsiteY7" fmla="*/ 100475 h 643400"/>
                    <a:gd name="connsiteX8" fmla="*/ 815309 w 963992"/>
                    <a:gd name="connsiteY8" fmla="*/ 237334 h 643400"/>
                    <a:gd name="connsiteX9" fmla="*/ 891509 w 963992"/>
                    <a:gd name="connsiteY9" fmla="*/ 313534 h 643400"/>
                    <a:gd name="connsiteX10" fmla="*/ 963992 w 963992"/>
                    <a:gd name="connsiteY10" fmla="*/ 643400 h 643400"/>
                    <a:gd name="connsiteX11" fmla="*/ 728248 w 963992"/>
                    <a:gd name="connsiteY11" fmla="*/ 368763 h 643400"/>
                    <a:gd name="connsiteX12" fmla="*/ 702170 w 963992"/>
                    <a:gd name="connsiteY12" fmla="*/ 473700 h 643400"/>
                    <a:gd name="connsiteX13" fmla="*/ 595897 w 963992"/>
                    <a:gd name="connsiteY13" fmla="*/ 353681 h 643400"/>
                    <a:gd name="connsiteX14" fmla="*/ 352805 w 963992"/>
                    <a:gd name="connsiteY14" fmla="*/ 475919 h 643400"/>
                    <a:gd name="connsiteX15" fmla="*/ 348858 w 963992"/>
                    <a:gd name="connsiteY15" fmla="*/ 392496 h 643400"/>
                    <a:gd name="connsiteX16" fmla="*/ 212313 w 963992"/>
                    <a:gd name="connsiteY16" fmla="*/ 502907 h 643400"/>
                    <a:gd name="connsiteX17" fmla="*/ 0 w 963992"/>
                    <a:gd name="connsiteY17" fmla="*/ 602125 h 643400"/>
                    <a:gd name="connsiteX0" fmla="*/ 15655 w 979647"/>
                    <a:gd name="connsiteY0" fmla="*/ 602125 h 643400"/>
                    <a:gd name="connsiteX1" fmla="*/ 98700 w 979647"/>
                    <a:gd name="connsiteY1" fmla="*/ 346700 h 643400"/>
                    <a:gd name="connsiteX2" fmla="*/ 365401 w 979647"/>
                    <a:gd name="connsiteY2" fmla="*/ 168901 h 643400"/>
                    <a:gd name="connsiteX3" fmla="*/ 480379 w 979647"/>
                    <a:gd name="connsiteY3" fmla="*/ 15545 h 643400"/>
                    <a:gd name="connsiteX4" fmla="*/ 714651 w 979647"/>
                    <a:gd name="connsiteY4" fmla="*/ 35551 h 643400"/>
                    <a:gd name="connsiteX5" fmla="*/ 926488 w 979647"/>
                    <a:gd name="connsiteY5" fmla="*/ 55945 h 643400"/>
                    <a:gd name="connsiteX6" fmla="*/ 832215 w 979647"/>
                    <a:gd name="connsiteY6" fmla="*/ 139369 h 643400"/>
                    <a:gd name="connsiteX7" fmla="*/ 943134 w 979647"/>
                    <a:gd name="connsiteY7" fmla="*/ 100475 h 643400"/>
                    <a:gd name="connsiteX8" fmla="*/ 830964 w 979647"/>
                    <a:gd name="connsiteY8" fmla="*/ 237334 h 643400"/>
                    <a:gd name="connsiteX9" fmla="*/ 907164 w 979647"/>
                    <a:gd name="connsiteY9" fmla="*/ 313534 h 643400"/>
                    <a:gd name="connsiteX10" fmla="*/ 979647 w 979647"/>
                    <a:gd name="connsiteY10" fmla="*/ 643400 h 643400"/>
                    <a:gd name="connsiteX11" fmla="*/ 743903 w 979647"/>
                    <a:gd name="connsiteY11" fmla="*/ 368763 h 643400"/>
                    <a:gd name="connsiteX12" fmla="*/ 717825 w 979647"/>
                    <a:gd name="connsiteY12" fmla="*/ 473700 h 643400"/>
                    <a:gd name="connsiteX13" fmla="*/ 611552 w 979647"/>
                    <a:gd name="connsiteY13" fmla="*/ 353681 h 643400"/>
                    <a:gd name="connsiteX14" fmla="*/ 368460 w 979647"/>
                    <a:gd name="connsiteY14" fmla="*/ 475919 h 643400"/>
                    <a:gd name="connsiteX15" fmla="*/ 364513 w 979647"/>
                    <a:gd name="connsiteY15" fmla="*/ 392496 h 643400"/>
                    <a:gd name="connsiteX16" fmla="*/ 227968 w 979647"/>
                    <a:gd name="connsiteY16" fmla="*/ 502907 h 643400"/>
                    <a:gd name="connsiteX17" fmla="*/ 15655 w 979647"/>
                    <a:gd name="connsiteY17" fmla="*/ 602125 h 643400"/>
                    <a:gd name="connsiteX0" fmla="*/ 12532 w 976524"/>
                    <a:gd name="connsiteY0" fmla="*/ 602125 h 643400"/>
                    <a:gd name="connsiteX1" fmla="*/ 63827 w 976524"/>
                    <a:gd name="connsiteY1" fmla="*/ 314950 h 643400"/>
                    <a:gd name="connsiteX2" fmla="*/ 362278 w 976524"/>
                    <a:gd name="connsiteY2" fmla="*/ 168901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02125 h 643400"/>
                    <a:gd name="connsiteX1" fmla="*/ 63827 w 976524"/>
                    <a:gd name="connsiteY1" fmla="*/ 314950 h 643400"/>
                    <a:gd name="connsiteX2" fmla="*/ 321003 w 976524"/>
                    <a:gd name="connsiteY2" fmla="*/ 165726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923365 w 976524"/>
                    <a:gd name="connsiteY5" fmla="*/ 76227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9536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524" h="663682">
                      <a:moveTo>
                        <a:pt x="12532" y="622407"/>
                      </a:moveTo>
                      <a:cubicBezTo>
                        <a:pt x="-14304" y="591081"/>
                        <a:pt x="1587" y="385767"/>
                        <a:pt x="63827" y="335232"/>
                      </a:cubicBezTo>
                      <a:cubicBezTo>
                        <a:pt x="117356" y="259324"/>
                        <a:pt x="197065" y="209451"/>
                        <a:pt x="321003" y="186008"/>
                      </a:cubicBezTo>
                      <a:cubicBezTo>
                        <a:pt x="292541" y="130816"/>
                        <a:pt x="392589" y="22598"/>
                        <a:pt x="470906" y="10427"/>
                      </a:cubicBezTo>
                      <a:cubicBezTo>
                        <a:pt x="549223" y="-20794"/>
                        <a:pt x="646010" y="25142"/>
                        <a:pt x="711528" y="55833"/>
                      </a:cubicBezTo>
                      <a:cubicBezTo>
                        <a:pt x="763654" y="70504"/>
                        <a:pt x="859321" y="77974"/>
                        <a:pt x="888440" y="60352"/>
                      </a:cubicBezTo>
                      <a:cubicBezTo>
                        <a:pt x="908034" y="77655"/>
                        <a:pt x="844309" y="114659"/>
                        <a:pt x="854492" y="124726"/>
                      </a:cubicBezTo>
                      <a:cubicBezTo>
                        <a:pt x="864675" y="134793"/>
                        <a:pt x="942865" y="104430"/>
                        <a:pt x="949536" y="120757"/>
                      </a:cubicBezTo>
                      <a:cubicBezTo>
                        <a:pt x="880007" y="286310"/>
                        <a:pt x="833836" y="222106"/>
                        <a:pt x="827841" y="257616"/>
                      </a:cubicBezTo>
                      <a:cubicBezTo>
                        <a:pt x="821846" y="293126"/>
                        <a:pt x="841690" y="262963"/>
                        <a:pt x="904041" y="333816"/>
                      </a:cubicBezTo>
                      <a:cubicBezTo>
                        <a:pt x="943464" y="408958"/>
                        <a:pt x="956638" y="425877"/>
                        <a:pt x="976524" y="663682"/>
                      </a:cubicBezTo>
                      <a:cubicBezTo>
                        <a:pt x="934059" y="550970"/>
                        <a:pt x="778053" y="501360"/>
                        <a:pt x="740780" y="389045"/>
                      </a:cubicBezTo>
                      <a:cubicBezTo>
                        <a:pt x="705081" y="386691"/>
                        <a:pt x="728294" y="459454"/>
                        <a:pt x="714702" y="493982"/>
                      </a:cubicBezTo>
                      <a:cubicBezTo>
                        <a:pt x="663010" y="471360"/>
                        <a:pt x="644431" y="373593"/>
                        <a:pt x="608429" y="373963"/>
                      </a:cubicBezTo>
                      <a:cubicBezTo>
                        <a:pt x="572427" y="374333"/>
                        <a:pt x="465248" y="518307"/>
                        <a:pt x="365337" y="496201"/>
                      </a:cubicBezTo>
                      <a:cubicBezTo>
                        <a:pt x="306701" y="515370"/>
                        <a:pt x="386922" y="451672"/>
                        <a:pt x="361390" y="412778"/>
                      </a:cubicBezTo>
                      <a:cubicBezTo>
                        <a:pt x="342208" y="437384"/>
                        <a:pt x="267178" y="493556"/>
                        <a:pt x="224845" y="523189"/>
                      </a:cubicBezTo>
                      <a:cubicBezTo>
                        <a:pt x="166702" y="558127"/>
                        <a:pt x="39368" y="653733"/>
                        <a:pt x="12532" y="622407"/>
                      </a:cubicBezTo>
                      <a:close/>
                    </a:path>
                  </a:pathLst>
                </a:custGeom>
                <a:solidFill>
                  <a:srgbClr val="FFFFC1"/>
                </a:solidFill>
                <a:ln w="6350" cap="flat" cmpd="sng" algn="ctr">
                  <a:noFill/>
                  <a:prstDash val="solid"/>
                  <a:miter lim="800000"/>
                </a:ln>
                <a:effectLst>
                  <a:outerShdw dist="88900" dir="6000000" sx="88000" sy="88000" algn="t" rotWithShape="0">
                    <a:srgbClr val="E1A46F"/>
                  </a:outerShdw>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7" name="Rectangle: Rounded Corners 43">
                  <a:extLst>
                    <a:ext uri="{FF2B5EF4-FFF2-40B4-BE49-F238E27FC236}">
                      <a16:creationId xmlns:a16="http://schemas.microsoft.com/office/drawing/2014/main" id="{7F69FD5B-1F7F-4897-8913-EC8344AF0827}"/>
                    </a:ext>
                  </a:extLst>
                </p:cNvPr>
                <p:cNvSpPr/>
                <p:nvPr/>
              </p:nvSpPr>
              <p:spPr>
                <a:xfrm>
                  <a:off x="3212878" y="1434006"/>
                  <a:ext cx="307181" cy="93979"/>
                </a:xfrm>
                <a:custGeom>
                  <a:avLst/>
                  <a:gdLst>
                    <a:gd name="connsiteX0" fmla="*/ 0 w 304800"/>
                    <a:gd name="connsiteY0" fmla="*/ 17829 h 106973"/>
                    <a:gd name="connsiteX1" fmla="*/ 17829 w 304800"/>
                    <a:gd name="connsiteY1" fmla="*/ 0 h 106973"/>
                    <a:gd name="connsiteX2" fmla="*/ 286971 w 304800"/>
                    <a:gd name="connsiteY2" fmla="*/ 0 h 106973"/>
                    <a:gd name="connsiteX3" fmla="*/ 304800 w 304800"/>
                    <a:gd name="connsiteY3" fmla="*/ 17829 h 106973"/>
                    <a:gd name="connsiteX4" fmla="*/ 304800 w 304800"/>
                    <a:gd name="connsiteY4" fmla="*/ 89144 h 106973"/>
                    <a:gd name="connsiteX5" fmla="*/ 286971 w 304800"/>
                    <a:gd name="connsiteY5" fmla="*/ 106973 h 106973"/>
                    <a:gd name="connsiteX6" fmla="*/ 17829 w 304800"/>
                    <a:gd name="connsiteY6" fmla="*/ 106973 h 106973"/>
                    <a:gd name="connsiteX7" fmla="*/ 0 w 304800"/>
                    <a:gd name="connsiteY7" fmla="*/ 89144 h 106973"/>
                    <a:gd name="connsiteX8" fmla="*/ 0 w 304800"/>
                    <a:gd name="connsiteY8" fmla="*/ 17829 h 106973"/>
                    <a:gd name="connsiteX0" fmla="*/ 0 w 304800"/>
                    <a:gd name="connsiteY0" fmla="*/ 65454 h 154598"/>
                    <a:gd name="connsiteX1" fmla="*/ 17829 w 304800"/>
                    <a:gd name="connsiteY1" fmla="*/ 47625 h 154598"/>
                    <a:gd name="connsiteX2" fmla="*/ 140494 w 304800"/>
                    <a:gd name="connsiteY2" fmla="*/ 0 h 154598"/>
                    <a:gd name="connsiteX3" fmla="*/ 286971 w 304800"/>
                    <a:gd name="connsiteY3" fmla="*/ 47625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17829 w 304800"/>
                    <a:gd name="connsiteY1" fmla="*/ 47625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86971 w 323850"/>
                    <a:gd name="connsiteY6" fmla="*/ 1545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51252 w 323850"/>
                    <a:gd name="connsiteY6" fmla="*/ 783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37740"/>
                    <a:gd name="connsiteX1" fmla="*/ 32117 w 323850"/>
                    <a:gd name="connsiteY1" fmla="*/ 19050 h 137740"/>
                    <a:gd name="connsiteX2" fmla="*/ 140494 w 323850"/>
                    <a:gd name="connsiteY2" fmla="*/ 0 h 137740"/>
                    <a:gd name="connsiteX3" fmla="*/ 248871 w 323850"/>
                    <a:gd name="connsiteY3" fmla="*/ 14288 h 137740"/>
                    <a:gd name="connsiteX4" fmla="*/ 304800 w 323850"/>
                    <a:gd name="connsiteY4" fmla="*/ 65454 h 137740"/>
                    <a:gd name="connsiteX5" fmla="*/ 323850 w 323850"/>
                    <a:gd name="connsiteY5" fmla="*/ 77238 h 137740"/>
                    <a:gd name="connsiteX6" fmla="*/ 251252 w 323850"/>
                    <a:gd name="connsiteY6" fmla="*/ 78398 h 137740"/>
                    <a:gd name="connsiteX7" fmla="*/ 70216 w 323850"/>
                    <a:gd name="connsiteY7" fmla="*/ 78398 h 137740"/>
                    <a:gd name="connsiteX8" fmla="*/ 0 w 323850"/>
                    <a:gd name="connsiteY8" fmla="*/ 136769 h 137740"/>
                    <a:gd name="connsiteX9" fmla="*/ 0 w 323850"/>
                    <a:gd name="connsiteY9" fmla="*/ 65454 h 137740"/>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0216 w 323850"/>
                    <a:gd name="connsiteY7" fmla="*/ 78398 h 81936"/>
                    <a:gd name="connsiteX8" fmla="*/ 0 w 323850"/>
                    <a:gd name="connsiteY8" fmla="*/ 65454 h 81936"/>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4978 w 323850"/>
                    <a:gd name="connsiteY7" fmla="*/ 71254 h 81936"/>
                    <a:gd name="connsiteX8" fmla="*/ 0 w 323850"/>
                    <a:gd name="connsiteY8" fmla="*/ 65454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07181"/>
                    <a:gd name="connsiteY0" fmla="*/ 77360 h 93979"/>
                    <a:gd name="connsiteX1" fmla="*/ 27354 w 307181"/>
                    <a:gd name="connsiteY1" fmla="*/ 19050 h 93979"/>
                    <a:gd name="connsiteX2" fmla="*/ 135731 w 307181"/>
                    <a:gd name="connsiteY2" fmla="*/ 0 h 93979"/>
                    <a:gd name="connsiteX3" fmla="*/ 244108 w 307181"/>
                    <a:gd name="connsiteY3" fmla="*/ 14288 h 93979"/>
                    <a:gd name="connsiteX4" fmla="*/ 300037 w 307181"/>
                    <a:gd name="connsiteY4" fmla="*/ 65454 h 93979"/>
                    <a:gd name="connsiteX5" fmla="*/ 307181 w 307181"/>
                    <a:gd name="connsiteY5" fmla="*/ 91526 h 93979"/>
                    <a:gd name="connsiteX6" fmla="*/ 246489 w 307181"/>
                    <a:gd name="connsiteY6" fmla="*/ 78398 h 93979"/>
                    <a:gd name="connsiteX7" fmla="*/ 70215 w 307181"/>
                    <a:gd name="connsiteY7" fmla="*/ 71254 h 93979"/>
                    <a:gd name="connsiteX8" fmla="*/ 0 w 307181"/>
                    <a:gd name="connsiteY8" fmla="*/ 77360 h 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81" h="93979">
                      <a:moveTo>
                        <a:pt x="0" y="77360"/>
                      </a:moveTo>
                      <a:cubicBezTo>
                        <a:pt x="0" y="67513"/>
                        <a:pt x="17507" y="19050"/>
                        <a:pt x="27354" y="19050"/>
                      </a:cubicBezTo>
                      <a:cubicBezTo>
                        <a:pt x="73005" y="3968"/>
                        <a:pt x="92461" y="794"/>
                        <a:pt x="135731" y="0"/>
                      </a:cubicBezTo>
                      <a:cubicBezTo>
                        <a:pt x="182175" y="794"/>
                        <a:pt x="197664" y="6350"/>
                        <a:pt x="244108" y="14288"/>
                      </a:cubicBezTo>
                      <a:cubicBezTo>
                        <a:pt x="253955" y="14288"/>
                        <a:pt x="300037" y="55607"/>
                        <a:pt x="300037" y="65454"/>
                      </a:cubicBezTo>
                      <a:lnTo>
                        <a:pt x="307181" y="91526"/>
                      </a:lnTo>
                      <a:cubicBezTo>
                        <a:pt x="307181" y="101373"/>
                        <a:pt x="256336" y="78398"/>
                        <a:pt x="246489" y="78398"/>
                      </a:cubicBezTo>
                      <a:cubicBezTo>
                        <a:pt x="187731" y="68873"/>
                        <a:pt x="128973" y="73635"/>
                        <a:pt x="70215" y="71254"/>
                      </a:cubicBezTo>
                      <a:cubicBezTo>
                        <a:pt x="28340" y="69097"/>
                        <a:pt x="6350" y="87251"/>
                        <a:pt x="0" y="77360"/>
                      </a:cubicBezTo>
                      <a:close/>
                    </a:path>
                  </a:pathLst>
                </a:custGeom>
                <a:solidFill>
                  <a:sysClr val="windowText" lastClr="00000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sp>
          <p:nvSpPr>
            <p:cNvPr id="290" name="Freeform: Shape 178">
              <a:extLst>
                <a:ext uri="{FF2B5EF4-FFF2-40B4-BE49-F238E27FC236}">
                  <a16:creationId xmlns:a16="http://schemas.microsoft.com/office/drawing/2014/main" id="{032C3EAE-27D9-44B4-AF22-104ADB757F72}"/>
                </a:ext>
              </a:extLst>
            </p:cNvPr>
            <p:cNvSpPr/>
            <p:nvPr/>
          </p:nvSpPr>
          <p:spPr>
            <a:xfrm rot="15763448" flipH="1">
              <a:off x="11336759" y="8086642"/>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54" name="Isosceles Triangle 14">
              <a:extLst>
                <a:ext uri="{FF2B5EF4-FFF2-40B4-BE49-F238E27FC236}">
                  <a16:creationId xmlns:a16="http://schemas.microsoft.com/office/drawing/2014/main" id="{29F1CA28-C340-4EEC-893A-F0D5FE07F05D}"/>
                </a:ext>
              </a:extLst>
            </p:cNvPr>
            <p:cNvSpPr/>
            <p:nvPr/>
          </p:nvSpPr>
          <p:spPr>
            <a:xfrm rot="19924868">
              <a:off x="11149421" y="8229316"/>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52" name="Freeform: Shape 187">
              <a:extLst>
                <a:ext uri="{FF2B5EF4-FFF2-40B4-BE49-F238E27FC236}">
                  <a16:creationId xmlns:a16="http://schemas.microsoft.com/office/drawing/2014/main" id="{FC19586D-1AF9-4CB1-AEEA-FF56C08B9CFE}"/>
                </a:ext>
              </a:extLst>
            </p:cNvPr>
            <p:cNvSpPr/>
            <p:nvPr/>
          </p:nvSpPr>
          <p:spPr>
            <a:xfrm rot="363717" flipH="1">
              <a:off x="11129886" y="8220182"/>
              <a:ext cx="94799" cy="381246"/>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19992"/>
                <a:gd name="connsiteY0" fmla="*/ 5640 h 389022"/>
                <a:gd name="connsiteX1" fmla="*/ 119991 w 119992"/>
                <a:gd name="connsiteY1" fmla="*/ 0 h 389022"/>
                <a:gd name="connsiteX2" fmla="*/ 21431 w 119992"/>
                <a:gd name="connsiteY2" fmla="*/ 389022 h 389022"/>
                <a:gd name="connsiteX3" fmla="*/ 0 w 119992"/>
                <a:gd name="connsiteY3" fmla="*/ 379497 h 389022"/>
                <a:gd name="connsiteX4" fmla="*/ 19050 w 119992"/>
                <a:gd name="connsiteY4" fmla="*/ 324728 h 389022"/>
                <a:gd name="connsiteX5" fmla="*/ 42862 w 119992"/>
                <a:gd name="connsiteY5" fmla="*/ 5640 h 38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92" h="389022">
                  <a:moveTo>
                    <a:pt x="42862" y="5640"/>
                  </a:moveTo>
                  <a:lnTo>
                    <a:pt x="119991" y="0"/>
                  </a:lnTo>
                  <a:lnTo>
                    <a:pt x="21431" y="389022"/>
                  </a:lnTo>
                  <a:lnTo>
                    <a:pt x="0" y="379497"/>
                  </a:lnTo>
                  <a:lnTo>
                    <a:pt x="19050" y="324728"/>
                  </a:lnTo>
                  <a:cubicBezTo>
                    <a:pt x="15081" y="215984"/>
                    <a:pt x="8731" y="102478"/>
                    <a:pt x="42862" y="5640"/>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65" name="Freeform: Shape 187">
              <a:extLst>
                <a:ext uri="{FF2B5EF4-FFF2-40B4-BE49-F238E27FC236}">
                  <a16:creationId xmlns:a16="http://schemas.microsoft.com/office/drawing/2014/main" id="{05B82ECC-8F8C-4767-B6CB-2B4A8BCB86D9}"/>
                </a:ext>
              </a:extLst>
            </p:cNvPr>
            <p:cNvSpPr/>
            <p:nvPr/>
          </p:nvSpPr>
          <p:spPr>
            <a:xfrm rot="1092447" flipH="1">
              <a:off x="10727858" y="8180417"/>
              <a:ext cx="119146" cy="502407"/>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07946"/>
                <a:gd name="connsiteY0" fmla="*/ 0 h 383382"/>
                <a:gd name="connsiteX1" fmla="*/ 107946 w 107946"/>
                <a:gd name="connsiteY1" fmla="*/ 18677 h 383382"/>
                <a:gd name="connsiteX2" fmla="*/ 21431 w 107946"/>
                <a:gd name="connsiteY2" fmla="*/ 383382 h 383382"/>
                <a:gd name="connsiteX3" fmla="*/ 0 w 107946"/>
                <a:gd name="connsiteY3" fmla="*/ 373857 h 383382"/>
                <a:gd name="connsiteX4" fmla="*/ 19050 w 107946"/>
                <a:gd name="connsiteY4" fmla="*/ 319088 h 383382"/>
                <a:gd name="connsiteX5" fmla="*/ 42862 w 107946"/>
                <a:gd name="connsiteY5" fmla="*/ 0 h 383382"/>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19050 w 107946"/>
                <a:gd name="connsiteY4" fmla="*/ 319088 h 396736"/>
                <a:gd name="connsiteX5" fmla="*/ 42862 w 107946"/>
                <a:gd name="connsiteY5" fmla="*/ 0 h 396736"/>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53177 w 107946"/>
                <a:gd name="connsiteY4" fmla="*/ 346064 h 396736"/>
                <a:gd name="connsiteX5" fmla="*/ 42862 w 107946"/>
                <a:gd name="connsiteY5" fmla="*/ 0 h 396736"/>
                <a:gd name="connsiteX0" fmla="*/ 13582 w 78666"/>
                <a:gd name="connsiteY0" fmla="*/ 0 h 396736"/>
                <a:gd name="connsiteX1" fmla="*/ 78666 w 78666"/>
                <a:gd name="connsiteY1" fmla="*/ 18677 h 396736"/>
                <a:gd name="connsiteX2" fmla="*/ 37577 w 78666"/>
                <a:gd name="connsiteY2" fmla="*/ 396736 h 396736"/>
                <a:gd name="connsiteX3" fmla="*/ 4803 w 78666"/>
                <a:gd name="connsiteY3" fmla="*/ 387265 h 396736"/>
                <a:gd name="connsiteX4" fmla="*/ 23897 w 78666"/>
                <a:gd name="connsiteY4" fmla="*/ 346064 h 396736"/>
                <a:gd name="connsiteX5" fmla="*/ 13582 w 78666"/>
                <a:gd name="connsiteY5" fmla="*/ 0 h 39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66" h="396736">
                  <a:moveTo>
                    <a:pt x="13582" y="0"/>
                  </a:moveTo>
                  <a:lnTo>
                    <a:pt x="78666" y="18677"/>
                  </a:lnTo>
                  <a:lnTo>
                    <a:pt x="37577" y="396736"/>
                  </a:lnTo>
                  <a:lnTo>
                    <a:pt x="4803" y="387265"/>
                  </a:lnTo>
                  <a:lnTo>
                    <a:pt x="23897" y="346064"/>
                  </a:lnTo>
                  <a:cubicBezTo>
                    <a:pt x="19928" y="237320"/>
                    <a:pt x="-20549" y="96838"/>
                    <a:pt x="13582" y="0"/>
                  </a:cubicBezTo>
                  <a:close/>
                </a:path>
              </a:pathLst>
            </a:custGeom>
            <a:solidFill>
              <a:srgbClr val="754F98"/>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456" name="Freeform: Shape 178">
              <a:extLst>
                <a:ext uri="{FF2B5EF4-FFF2-40B4-BE49-F238E27FC236}">
                  <a16:creationId xmlns:a16="http://schemas.microsoft.com/office/drawing/2014/main" id="{BCE81024-7AC4-48D1-940A-ECE3BBB7A90A}"/>
                </a:ext>
              </a:extLst>
            </p:cNvPr>
            <p:cNvSpPr/>
            <p:nvPr/>
          </p:nvSpPr>
          <p:spPr>
            <a:xfrm rot="16648429" flipH="1">
              <a:off x="11004861" y="8063093"/>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5" name="Isosceles Triangle 14">
              <a:extLst>
                <a:ext uri="{FF2B5EF4-FFF2-40B4-BE49-F238E27FC236}">
                  <a16:creationId xmlns:a16="http://schemas.microsoft.com/office/drawing/2014/main" id="{D4B366E6-1C8D-421A-83FE-E9839C15A744}"/>
                </a:ext>
              </a:extLst>
            </p:cNvPr>
            <p:cNvSpPr/>
            <p:nvPr/>
          </p:nvSpPr>
          <p:spPr>
            <a:xfrm rot="18463852">
              <a:off x="10761478" y="8153519"/>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99C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363" name="Group 362">
            <a:extLst>
              <a:ext uri="{FF2B5EF4-FFF2-40B4-BE49-F238E27FC236}">
                <a16:creationId xmlns:a16="http://schemas.microsoft.com/office/drawing/2014/main" id="{9F28F077-3A90-4B9B-91FC-DA4C82309039}"/>
              </a:ext>
            </a:extLst>
          </p:cNvPr>
          <p:cNvGrpSpPr/>
          <p:nvPr/>
        </p:nvGrpSpPr>
        <p:grpSpPr>
          <a:xfrm>
            <a:off x="6263658" y="46044"/>
            <a:ext cx="2845371" cy="2107655"/>
            <a:chOff x="2149014" y="419524"/>
            <a:chExt cx="6240416" cy="1564330"/>
          </a:xfrm>
        </p:grpSpPr>
        <p:sp>
          <p:nvSpPr>
            <p:cNvPr id="364" name="Oval Callout 1">
              <a:extLst>
                <a:ext uri="{FF2B5EF4-FFF2-40B4-BE49-F238E27FC236}">
                  <a16:creationId xmlns:a16="http://schemas.microsoft.com/office/drawing/2014/main" id="{E9B6801C-0260-4B8F-958D-E7724DCE6618}"/>
                </a:ext>
              </a:extLst>
            </p:cNvPr>
            <p:cNvSpPr/>
            <p:nvPr/>
          </p:nvSpPr>
          <p:spPr>
            <a:xfrm flipH="1">
              <a:off x="2149014" y="419524"/>
              <a:ext cx="6240416" cy="1564330"/>
            </a:xfrm>
            <a:prstGeom prst="wedgeEllipseCallout">
              <a:avLst>
                <a:gd name="adj1" fmla="val 33327"/>
                <a:gd name="adj2" fmla="val 68308"/>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66" name="TextBox 365">
              <a:extLst>
                <a:ext uri="{FF2B5EF4-FFF2-40B4-BE49-F238E27FC236}">
                  <a16:creationId xmlns:a16="http://schemas.microsoft.com/office/drawing/2014/main" id="{7F92E9F4-D67A-4817-9A4E-56C9059EF517}"/>
                </a:ext>
              </a:extLst>
            </p:cNvPr>
            <p:cNvSpPr txBox="1"/>
            <p:nvPr/>
          </p:nvSpPr>
          <p:spPr>
            <a:xfrm>
              <a:off x="2909138" y="776892"/>
              <a:ext cx="4962161" cy="616777"/>
            </a:xfrm>
            <a:prstGeom prst="rect">
              <a:avLst/>
            </a:prstGeom>
            <a:noFill/>
          </p:spPr>
          <p:txBody>
            <a:bodyPr wrap="square" rtlCol="0">
              <a:spAutoFit/>
            </a:bodyPr>
            <a:lstStyle/>
            <a:p>
              <a:pPr algn="ctr"/>
              <a:r>
                <a:rPr lang="en-US" sz="2400" dirty="0">
                  <a:solidFill>
                    <a:srgbClr val="000000"/>
                  </a:solidFill>
                </a:rPr>
                <a:t>Hi Kristy, thank you for helping with the bags.</a:t>
              </a:r>
            </a:p>
          </p:txBody>
        </p:sp>
      </p:grpSp>
    </p:spTree>
    <p:extLst>
      <p:ext uri="{BB962C8B-B14F-4D97-AF65-F5344CB8AC3E}">
        <p14:creationId xmlns:p14="http://schemas.microsoft.com/office/powerpoint/2010/main" val="6698776"/>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0" presetClass="path" presetSubtype="0" accel="50000" decel="50000" fill="hold" nodeType="withEffect">
                                  <p:stCondLst>
                                    <p:cond delay="0"/>
                                  </p:stCondLst>
                                  <p:childTnLst>
                                    <p:animMotion origin="layout" path="M 0.14757 0.01551 L 0.14757 0.01575 C 0.1526 0.01551 0.15729 0.01551 0.16215 0.01551 C 0.16476 0.01551 0.16736 0.01575 0.17014 0.01575 C 0.17396 0.01575 0.1776 0.01575 0.18125 0.01598 L 0.29653 0.01551 C 0.30035 0.01551 0.30399 0.01551 0.30781 0.01551 C 0.3217 0.01528 0.3224 0.01528 0.33663 0.01505 C 0.34028 0.01505 0.3441 0.01482 0.34774 0.01482 C 0.40781 0.01366 0.42847 0.01436 0.51198 0.01412 C 0.52066 0.01412 0.52917 0.01412 0.53767 0.01389 C 0.53941 0.01389 0.5408 0.01389 0.54253 0.01389 C 0.56753 0.01343 0.57135 0.01343 0.59201 0.0132 C 0.5974 0.0132 0.60278 0.01297 0.60816 0.01297 C 0.61181 0.01297 0.61545 0.01274 0.61927 0.01274 L 0.77448 0.01274 C 0.77865 0.0125 0.78281 0.01227 0.78715 0.01227 C 0.86319 0.01135 0.78351 0.0125 0.82396 0.01204 C 0.83924 0.01181 0.82778 0.01204 0.84167 0.01181 C 0.85052 0.01158 0.85955 0.01135 0.86875 0.01135 L 1.08958 0.01112 C 1.09722 0.01112 1.09896 0.01112 1.10556 0.01088 C 1.10712 0.01088 1.10868 0.01065 1.11042 0.01065 C 1.11997 0.01042 1.12934 0.01042 1.13924 0.01042 C 1.15035 0.00996 1.13681 0.01042 1.15833 0.01019 C 1.16007 0.01019 1.16163 0.00996 1.16319 0.00996 C 1.16615 0.00996 1.17483 0.00973 1.1776 0.00973 C 1.18455 0.0095 1.19149 0.0095 1.19826 0.0095 C 1.2 0.0095 1.20139 0.0095 1.2033 0.00926 C 1.22378 0.00903 1.24809 0.00926 1.26736 0.00926 L 1.09601 0.00926 " pathEditMode="relative" rAng="0" ptsTypes="AAAAAAAAAAAAAAAAAAAAAAAAAAAAAAA">
                                      <p:cBhvr>
                                        <p:cTn id="6" dur="2500" fill="hold"/>
                                        <p:tgtEl>
                                          <p:spTgt spid="21"/>
                                        </p:tgtEl>
                                        <p:attrNameLst>
                                          <p:attrName>ppt_x</p:attrName>
                                          <p:attrName>ppt_y</p:attrName>
                                        </p:attrNameLst>
                                      </p:cBhvr>
                                      <p:rCtr x="55990" y="-301"/>
                                    </p:animMotion>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nodeType="clickEffect">
                                  <p:stCondLst>
                                    <p:cond delay="0"/>
                                  </p:stCondLst>
                                  <p:childTnLst>
                                    <p:set>
                                      <p:cBhvr>
                                        <p:cTn id="10" dur="1" fill="hold">
                                          <p:stCondLst>
                                            <p:cond delay="0"/>
                                          </p:stCondLst>
                                        </p:cTn>
                                        <p:tgtEl>
                                          <p:spTgt spid="270"/>
                                        </p:tgtEl>
                                        <p:attrNameLst>
                                          <p:attrName>style.visibility</p:attrName>
                                        </p:attrNameLst>
                                      </p:cBhvr>
                                      <p:to>
                                        <p:strVal val="hidden"/>
                                      </p:to>
                                    </p:set>
                                  </p:childTnLst>
                                </p:cTn>
                              </p:par>
                              <p:par>
                                <p:cTn id="11" presetID="35" presetClass="path" presetSubtype="0" accel="50000" decel="50000" fill="hold" nodeType="withEffect">
                                  <p:stCondLst>
                                    <p:cond delay="0"/>
                                  </p:stCondLst>
                                  <p:childTnLst>
                                    <p:animMotion origin="layout" path="M 1.11111E-6 0 L -0.45295 0 " pathEditMode="relative" rAng="0" ptsTypes="AA">
                                      <p:cBhvr>
                                        <p:cTn id="12" dur="2000" fill="hold"/>
                                        <p:tgtEl>
                                          <p:spTgt spid="30"/>
                                        </p:tgtEl>
                                        <p:attrNameLst>
                                          <p:attrName>ppt_x</p:attrName>
                                          <p:attrName>ppt_y</p:attrName>
                                        </p:attrNameLst>
                                      </p:cBhvr>
                                      <p:rCtr x="-22656" y="0"/>
                                    </p:animMotion>
                                  </p:childTnLst>
                                </p:cTn>
                              </p:par>
                            </p:childTnLst>
                          </p:cTn>
                        </p:par>
                        <p:par>
                          <p:cTn id="13" fill="hold">
                            <p:stCondLst>
                              <p:cond delay="2000"/>
                            </p:stCondLst>
                            <p:childTnLst>
                              <p:par>
                                <p:cTn id="14" presetID="1" presetClass="exit" presetSubtype="0" fill="hold" nodeType="afterEffect">
                                  <p:stCondLst>
                                    <p:cond delay="0"/>
                                  </p:stCondLst>
                                  <p:childTnLst>
                                    <p:set>
                                      <p:cBhvr>
                                        <p:cTn id="15" dur="1" fill="hold">
                                          <p:stCondLst>
                                            <p:cond delay="9"/>
                                          </p:stCondLst>
                                        </p:cTn>
                                        <p:tgtEl>
                                          <p:spTgt spid="21"/>
                                        </p:tgtEl>
                                        <p:attrNameLst>
                                          <p:attrName>style.visibility</p:attrName>
                                        </p:attrNameLst>
                                      </p:cBhvr>
                                      <p:to>
                                        <p:strVal val="hidden"/>
                                      </p:to>
                                    </p:set>
                                  </p:childTnLst>
                                </p:cTn>
                              </p:par>
                            </p:childTnLst>
                          </p:cTn>
                        </p:par>
                        <p:par>
                          <p:cTn id="16" fill="hold">
                            <p:stCondLst>
                              <p:cond delay="2010"/>
                            </p:stCondLst>
                            <p:childTnLst>
                              <p:par>
                                <p:cTn id="17" presetID="1" presetClass="entr" presetSubtype="0" fill="hold" nodeType="afterEffect">
                                  <p:stCondLst>
                                    <p:cond delay="0"/>
                                  </p:stCondLst>
                                  <p:childTnLst>
                                    <p:set>
                                      <p:cBhvr>
                                        <p:cTn id="18" dur="1" fill="hold">
                                          <p:stCondLst>
                                            <p:cond delay="9"/>
                                          </p:stCondLst>
                                        </p:cTn>
                                        <p:tgtEl>
                                          <p:spTgt spid="22"/>
                                        </p:tgtEl>
                                        <p:attrNameLst>
                                          <p:attrName>style.visibility</p:attrName>
                                        </p:attrNameLst>
                                      </p:cBhvr>
                                      <p:to>
                                        <p:strVal val="visible"/>
                                      </p:to>
                                    </p:set>
                                  </p:childTnLst>
                                </p:cTn>
                              </p:par>
                              <p:par>
                                <p:cTn id="19" presetID="1" presetClass="entr" presetSubtype="0" fill="hold" nodeType="withEffect">
                                  <p:stCondLst>
                                    <p:cond delay="0"/>
                                  </p:stCondLst>
                                  <p:childTnLst>
                                    <p:set>
                                      <p:cBhvr>
                                        <p:cTn id="20" dur="1" fill="hold">
                                          <p:stCondLst>
                                            <p:cond delay="0"/>
                                          </p:stCondLst>
                                        </p:cTn>
                                        <p:tgtEl>
                                          <p:spTgt spid="530"/>
                                        </p:tgtEl>
                                        <p:attrNameLst>
                                          <p:attrName>style.visibility</p:attrName>
                                        </p:attrNameLst>
                                      </p:cBhvr>
                                      <p:to>
                                        <p:strVal val="visible"/>
                                      </p:to>
                                    </p:set>
                                  </p:childTnLst>
                                </p:cTn>
                              </p:par>
                            </p:childTnLst>
                          </p:cTn>
                        </p:par>
                        <p:par>
                          <p:cTn id="21" fill="hold">
                            <p:stCondLst>
                              <p:cond delay="2020"/>
                            </p:stCondLst>
                            <p:childTnLst>
                              <p:par>
                                <p:cTn id="22" presetID="42" presetClass="path" presetSubtype="0" accel="50000" decel="50000" fill="hold" nodeType="afterEffect">
                                  <p:stCondLst>
                                    <p:cond delay="0"/>
                                  </p:stCondLst>
                                  <p:childTnLst>
                                    <p:animMotion origin="layout" path="M -0.61979 -0.54143 L 0.31198 -0.58565 " pathEditMode="relative" rAng="0" ptsTypes="AA">
                                      <p:cBhvr>
                                        <p:cTn id="23" dur="2000" fill="hold"/>
                                        <p:tgtEl>
                                          <p:spTgt spid="19"/>
                                        </p:tgtEl>
                                        <p:attrNameLst>
                                          <p:attrName>ppt_x</p:attrName>
                                          <p:attrName>ppt_y</p:attrName>
                                        </p:attrNameLst>
                                      </p:cBhvr>
                                      <p:rCtr x="46580" y="-2222"/>
                                    </p:animMotion>
                                  </p:childTnLst>
                                </p:cTn>
                              </p:par>
                            </p:childTnLst>
                          </p:cTn>
                        </p:par>
                        <p:par>
                          <p:cTn id="24" fill="hold">
                            <p:stCondLst>
                              <p:cond delay="4020"/>
                            </p:stCondLst>
                            <p:childTnLst>
                              <p:par>
                                <p:cTn id="25" presetID="1" presetClass="exit" presetSubtype="0" fill="hold" nodeType="afterEffect">
                                  <p:stCondLst>
                                    <p:cond delay="0"/>
                                  </p:stCondLst>
                                  <p:childTnLst>
                                    <p:set>
                                      <p:cBhvr>
                                        <p:cTn id="26" dur="1" fill="hold">
                                          <p:stCondLst>
                                            <p:cond delay="0"/>
                                          </p:stCondLst>
                                        </p:cTn>
                                        <p:tgtEl>
                                          <p:spTgt spid="19"/>
                                        </p:tgtEl>
                                        <p:attrNameLst>
                                          <p:attrName>style.visibility</p:attrName>
                                        </p:attrNameLst>
                                      </p:cBhvr>
                                      <p:to>
                                        <p:strVal val="hidden"/>
                                      </p:to>
                                    </p:set>
                                  </p:childTnLst>
                                </p:cTn>
                              </p:par>
                            </p:childTnLst>
                          </p:cTn>
                        </p:par>
                        <p:par>
                          <p:cTn id="27" fill="hold">
                            <p:stCondLst>
                              <p:cond delay="4020"/>
                            </p:stCondLst>
                            <p:childTnLst>
                              <p:par>
                                <p:cTn id="28" presetID="1" presetClass="entr" presetSubtype="0" fill="hold" nodeType="afterEffect">
                                  <p:stCondLst>
                                    <p:cond delay="0"/>
                                  </p:stCondLst>
                                  <p:childTnLst>
                                    <p:set>
                                      <p:cBhvr>
                                        <p:cTn id="29" dur="1" fill="hold">
                                          <p:stCondLst>
                                            <p:cond delay="0"/>
                                          </p:stCondLst>
                                        </p:cTn>
                                        <p:tgtEl>
                                          <p:spTgt spid="645"/>
                                        </p:tgtEl>
                                        <p:attrNameLst>
                                          <p:attrName>style.visibility</p:attrName>
                                        </p:attrNameLst>
                                      </p:cBhvr>
                                      <p:to>
                                        <p:strVal val="visible"/>
                                      </p:to>
                                    </p:set>
                                  </p:childTnLst>
                                </p:cTn>
                              </p:par>
                              <p:par>
                                <p:cTn id="30" presetID="1" presetClass="entr" presetSubtype="0" fill="hold" nodeType="withEffect">
                                  <p:stCondLst>
                                    <p:cond delay="0"/>
                                  </p:stCondLst>
                                  <p:childTnLst>
                                    <p:set>
                                      <p:cBhvr>
                                        <p:cTn id="31" dur="1" fill="hold">
                                          <p:stCondLst>
                                            <p:cond delay="0"/>
                                          </p:stCondLst>
                                        </p:cTn>
                                        <p:tgtEl>
                                          <p:spTgt spid="363"/>
                                        </p:tgtEl>
                                        <p:attrNameLst>
                                          <p:attrName>style.visibility</p:attrName>
                                        </p:attrNameLst>
                                      </p:cBhvr>
                                      <p:to>
                                        <p:strVal val="visible"/>
                                      </p:to>
                                    </p:set>
                                  </p:childTnLst>
                                </p:cTn>
                              </p:par>
                            </p:childTnLst>
                          </p:cTn>
                        </p:par>
                      </p:childTnLst>
                    </p:cTn>
                  </p:par>
                  <p:par>
                    <p:cTn id="32" fill="hold">
                      <p:stCondLst>
                        <p:cond delay="indefinite"/>
                      </p:stCondLst>
                      <p:childTnLst>
                        <p:par>
                          <p:cTn id="33" fill="hold">
                            <p:stCondLst>
                              <p:cond delay="0"/>
                            </p:stCondLst>
                            <p:childTnLst>
                              <p:par>
                                <p:cTn id="34" presetID="1" presetClass="exit" presetSubtype="0" fill="hold" nodeType="clickEffect">
                                  <p:stCondLst>
                                    <p:cond delay="0"/>
                                  </p:stCondLst>
                                  <p:childTnLst>
                                    <p:set>
                                      <p:cBhvr>
                                        <p:cTn id="35" dur="1" fill="hold">
                                          <p:stCondLst>
                                            <p:cond delay="0"/>
                                          </p:stCondLst>
                                        </p:cTn>
                                        <p:tgtEl>
                                          <p:spTgt spid="363"/>
                                        </p:tgtEl>
                                        <p:attrNameLst>
                                          <p:attrName>style.visibility</p:attrName>
                                        </p:attrNameLst>
                                      </p:cBhvr>
                                      <p:to>
                                        <p:strVal val="hidden"/>
                                      </p:to>
                                    </p:set>
                                  </p:childTnLst>
                                </p:cTn>
                              </p:par>
                              <p:par>
                                <p:cTn id="36" presetID="63" presetClass="path" presetSubtype="0" accel="50000" decel="50000" fill="hold" nodeType="withEffect">
                                  <p:stCondLst>
                                    <p:cond delay="0"/>
                                  </p:stCondLst>
                                  <p:childTnLst>
                                    <p:animMotion origin="layout" path="M -2.77778E-6 -1.85185E-6 L 0.41285 -1.85185E-6 " pathEditMode="relative" rAng="0" ptsTypes="AA">
                                      <p:cBhvr>
                                        <p:cTn id="37" dur="2000" fill="hold"/>
                                        <p:tgtEl>
                                          <p:spTgt spid="530"/>
                                        </p:tgtEl>
                                        <p:attrNameLst>
                                          <p:attrName>ppt_x</p:attrName>
                                          <p:attrName>ppt_y</p:attrName>
                                        </p:attrNameLst>
                                      </p:cBhvr>
                                      <p:rCtr x="20642" y="0"/>
                                    </p:animMotion>
                                  </p:childTnLst>
                                </p:cTn>
                              </p:par>
                              <p:par>
                                <p:cTn id="38" presetID="63" presetClass="path" presetSubtype="0" accel="50000" decel="50000" fill="hold" nodeType="withEffect">
                                  <p:stCondLst>
                                    <p:cond delay="0"/>
                                  </p:stCondLst>
                                  <p:childTnLst>
                                    <p:animMotion origin="layout" path="M -4.44444E-6 -3.7037E-7 L 0.39601 -3.7037E-7 " pathEditMode="relative" rAng="0" ptsTypes="AA">
                                      <p:cBhvr>
                                        <p:cTn id="39" dur="2000" fill="hold"/>
                                        <p:tgtEl>
                                          <p:spTgt spid="645"/>
                                        </p:tgtEl>
                                        <p:attrNameLst>
                                          <p:attrName>ppt_x</p:attrName>
                                          <p:attrName>ppt_y</p:attrName>
                                        </p:attrNameLst>
                                      </p:cBhvr>
                                      <p:rCtr x="19792"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25.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967178" y="132174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70" name="Group 269">
            <a:extLst>
              <a:ext uri="{FF2B5EF4-FFF2-40B4-BE49-F238E27FC236}">
                <a16:creationId xmlns:a16="http://schemas.microsoft.com/office/drawing/2014/main" id="{9F28F077-3A90-4B9B-91FC-DA4C82309039}"/>
              </a:ext>
            </a:extLst>
          </p:cNvPr>
          <p:cNvGrpSpPr/>
          <p:nvPr/>
        </p:nvGrpSpPr>
        <p:grpSpPr>
          <a:xfrm>
            <a:off x="1700700" y="1123735"/>
            <a:ext cx="4777137" cy="2177410"/>
            <a:chOff x="2131277" y="165663"/>
            <a:chExt cx="6240416" cy="1744203"/>
          </a:xfrm>
        </p:grpSpPr>
        <p:sp>
          <p:nvSpPr>
            <p:cNvPr id="271" name="Oval Callout 1">
              <a:extLst>
                <a:ext uri="{FF2B5EF4-FFF2-40B4-BE49-F238E27FC236}">
                  <a16:creationId xmlns:a16="http://schemas.microsoft.com/office/drawing/2014/main" id="{E9B6801C-0260-4B8F-958D-E7724DCE6618}"/>
                </a:ext>
              </a:extLst>
            </p:cNvPr>
            <p:cNvSpPr/>
            <p:nvPr/>
          </p:nvSpPr>
          <p:spPr>
            <a:xfrm>
              <a:off x="2131277" y="165663"/>
              <a:ext cx="6240416" cy="1744203"/>
            </a:xfrm>
            <a:prstGeom prst="wedgeEllipseCallout">
              <a:avLst>
                <a:gd name="adj1" fmla="val 45134"/>
                <a:gd name="adj2" fmla="val 49974"/>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3063834" y="428192"/>
              <a:ext cx="4392195" cy="1382396"/>
            </a:xfrm>
            <a:prstGeom prst="rect">
              <a:avLst/>
            </a:prstGeom>
            <a:noFill/>
          </p:spPr>
          <p:txBody>
            <a:bodyPr wrap="square" rtlCol="0">
              <a:spAutoFit/>
            </a:bodyPr>
            <a:lstStyle/>
            <a:p>
              <a:pPr algn="ctr"/>
              <a:r>
                <a:rPr lang="en-US" sz="2400" dirty="0">
                  <a:solidFill>
                    <a:srgbClr val="000000"/>
                  </a:solidFill>
                </a:rPr>
                <a:t>All the bags are picked up except for classroom 20.</a:t>
              </a:r>
            </a:p>
            <a:p>
              <a:pPr algn="ctr"/>
              <a:r>
                <a:rPr lang="en-US" sz="2400" dirty="0">
                  <a:solidFill>
                    <a:srgbClr val="000000"/>
                  </a:solidFill>
                </a:rPr>
                <a:t>I will deliver the BIC bags to the classroom.</a:t>
              </a:r>
            </a:p>
          </p:txBody>
        </p:sp>
      </p:grpSp>
      <p:grpSp>
        <p:nvGrpSpPr>
          <p:cNvPr id="521" name="Group 520">
            <a:extLst>
              <a:ext uri="{FF2B5EF4-FFF2-40B4-BE49-F238E27FC236}">
                <a16:creationId xmlns:a16="http://schemas.microsoft.com/office/drawing/2014/main" id="{3DB846F4-7C71-4A5D-82ED-AFC33CEB9C24}"/>
              </a:ext>
            </a:extLst>
          </p:cNvPr>
          <p:cNvGrpSpPr/>
          <p:nvPr/>
        </p:nvGrpSpPr>
        <p:grpSpPr>
          <a:xfrm flipH="1">
            <a:off x="-9976690" y="4121044"/>
            <a:ext cx="1423623" cy="2289342"/>
            <a:chOff x="9853355" y="7055635"/>
            <a:chExt cx="1423623" cy="2289342"/>
          </a:xfrm>
        </p:grpSpPr>
        <p:sp>
          <p:nvSpPr>
            <p:cNvPr id="524" name="Oval 523">
              <a:extLst>
                <a:ext uri="{FF2B5EF4-FFF2-40B4-BE49-F238E27FC236}">
                  <a16:creationId xmlns:a16="http://schemas.microsoft.com/office/drawing/2014/main" id="{81078D0C-D4C5-4C7B-953E-C24BC25C0955}"/>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5" name="Oval 524">
              <a:extLst>
                <a:ext uri="{FF2B5EF4-FFF2-40B4-BE49-F238E27FC236}">
                  <a16:creationId xmlns:a16="http://schemas.microsoft.com/office/drawing/2014/main" id="{D24BA426-E49E-4B6E-8E97-44BF834A82EF}"/>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6" name="Rectangle: Rounded Corners 525">
              <a:extLst>
                <a:ext uri="{FF2B5EF4-FFF2-40B4-BE49-F238E27FC236}">
                  <a16:creationId xmlns:a16="http://schemas.microsoft.com/office/drawing/2014/main" id="{8ACA1217-DA61-4859-A123-5F2249343771}"/>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7" name="Cube 526">
              <a:extLst>
                <a:ext uri="{FF2B5EF4-FFF2-40B4-BE49-F238E27FC236}">
                  <a16:creationId xmlns:a16="http://schemas.microsoft.com/office/drawing/2014/main" id="{255CCFCC-DCCE-427C-8E15-CC0EF6429BE6}"/>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8" name="Cube 527">
              <a:extLst>
                <a:ext uri="{FF2B5EF4-FFF2-40B4-BE49-F238E27FC236}">
                  <a16:creationId xmlns:a16="http://schemas.microsoft.com/office/drawing/2014/main" id="{CB0F0A95-D6A6-4D01-A8B4-764336B2E3B4}"/>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9" name="Group 528">
              <a:extLst>
                <a:ext uri="{FF2B5EF4-FFF2-40B4-BE49-F238E27FC236}">
                  <a16:creationId xmlns:a16="http://schemas.microsoft.com/office/drawing/2014/main" id="{D4E9364D-78D8-440F-8BBF-C8D366312D7A}"/>
                </a:ext>
              </a:extLst>
            </p:cNvPr>
            <p:cNvGrpSpPr/>
            <p:nvPr/>
          </p:nvGrpSpPr>
          <p:grpSpPr>
            <a:xfrm>
              <a:off x="11069797" y="8197650"/>
              <a:ext cx="207181" cy="700282"/>
              <a:chOff x="859632" y="2338402"/>
              <a:chExt cx="571500" cy="788345"/>
            </a:xfrm>
          </p:grpSpPr>
          <p:sp>
            <p:nvSpPr>
              <p:cNvPr id="532" name="Rectangle 531">
                <a:extLst>
                  <a:ext uri="{FF2B5EF4-FFF2-40B4-BE49-F238E27FC236}">
                    <a16:creationId xmlns:a16="http://schemas.microsoft.com/office/drawing/2014/main" id="{E36543FF-D0A9-4404-85DD-007594E4E7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33" name="Picture 532">
                <a:extLst>
                  <a:ext uri="{FF2B5EF4-FFF2-40B4-BE49-F238E27FC236}">
                    <a16:creationId xmlns:a16="http://schemas.microsoft.com/office/drawing/2014/main" id="{B635034E-40BC-4924-9ED9-B28F3C9FF1CA}"/>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859632" y="2338402"/>
                <a:ext cx="571500" cy="788345"/>
              </a:xfrm>
              <a:prstGeom prst="rect">
                <a:avLst/>
              </a:prstGeom>
              <a:ln>
                <a:noFill/>
              </a:ln>
            </p:spPr>
          </p:pic>
        </p:grpSp>
        <p:sp>
          <p:nvSpPr>
            <p:cNvPr id="530" name="Oval 529">
              <a:extLst>
                <a:ext uri="{FF2B5EF4-FFF2-40B4-BE49-F238E27FC236}">
                  <a16:creationId xmlns:a16="http://schemas.microsoft.com/office/drawing/2014/main" id="{AE702F73-84AD-40B0-BC8C-5ABAC60174DC}"/>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1" name="Oval 530">
              <a:extLst>
                <a:ext uri="{FF2B5EF4-FFF2-40B4-BE49-F238E27FC236}">
                  <a16:creationId xmlns:a16="http://schemas.microsoft.com/office/drawing/2014/main" id="{B9B990D5-C682-4B6F-969F-4EBA0C5A10FF}"/>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 name="Group 6">
            <a:extLst>
              <a:ext uri="{FF2B5EF4-FFF2-40B4-BE49-F238E27FC236}">
                <a16:creationId xmlns:a16="http://schemas.microsoft.com/office/drawing/2014/main" id="{52AD0B24-D5CE-43CC-A950-938C5D988910}"/>
              </a:ext>
            </a:extLst>
          </p:cNvPr>
          <p:cNvGrpSpPr/>
          <p:nvPr/>
        </p:nvGrpSpPr>
        <p:grpSpPr>
          <a:xfrm>
            <a:off x="5417405" y="2025614"/>
            <a:ext cx="2538733" cy="4546470"/>
            <a:chOff x="11080515" y="1957285"/>
            <a:chExt cx="2538733" cy="4546470"/>
          </a:xfrm>
        </p:grpSpPr>
        <p:grpSp>
          <p:nvGrpSpPr>
            <p:cNvPr id="3" name="Group 2">
              <a:extLst>
                <a:ext uri="{FF2B5EF4-FFF2-40B4-BE49-F238E27FC236}">
                  <a16:creationId xmlns:a16="http://schemas.microsoft.com/office/drawing/2014/main" id="{4490E45F-1878-498E-AD44-27606AC899CA}"/>
                </a:ext>
              </a:extLst>
            </p:cNvPr>
            <p:cNvGrpSpPr/>
            <p:nvPr/>
          </p:nvGrpSpPr>
          <p:grpSpPr>
            <a:xfrm rot="2083285">
              <a:off x="11946625" y="3665201"/>
              <a:ext cx="301652" cy="1290033"/>
              <a:chOff x="11134659" y="3910604"/>
              <a:chExt cx="301652" cy="1290033"/>
            </a:xfrm>
          </p:grpSpPr>
          <p:sp>
            <p:nvSpPr>
              <p:cNvPr id="233" name="Flowchart: Terminator 232">
                <a:extLst>
                  <a:ext uri="{FF2B5EF4-FFF2-40B4-BE49-F238E27FC236}">
                    <a16:creationId xmlns:a16="http://schemas.microsoft.com/office/drawing/2014/main" id="{4ACE3227-4284-45FF-8B85-29406E495717}"/>
                  </a:ext>
                </a:extLst>
              </p:cNvPr>
              <p:cNvSpPr/>
              <p:nvPr/>
            </p:nvSpPr>
            <p:spPr>
              <a:xfrm rot="9751687" flipH="1">
                <a:off x="11152847" y="3910604"/>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4" name="Flowchart: Terminator 1151">
                <a:extLst>
                  <a:ext uri="{FF2B5EF4-FFF2-40B4-BE49-F238E27FC236}">
                    <a16:creationId xmlns:a16="http://schemas.microsoft.com/office/drawing/2014/main" id="{F683831C-FA20-4E29-8957-44637A2861AB}"/>
                  </a:ext>
                </a:extLst>
              </p:cNvPr>
              <p:cNvSpPr/>
              <p:nvPr/>
            </p:nvSpPr>
            <p:spPr>
              <a:xfrm rot="12860779" flipH="1">
                <a:off x="11134659" y="4596440"/>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40" name="Group 39">
              <a:extLst>
                <a:ext uri="{FF2B5EF4-FFF2-40B4-BE49-F238E27FC236}">
                  <a16:creationId xmlns:a16="http://schemas.microsoft.com/office/drawing/2014/main" id="{C1A268A0-ACBF-4F41-AF10-0C44957D7677}"/>
                </a:ext>
              </a:extLst>
            </p:cNvPr>
            <p:cNvGrpSpPr/>
            <p:nvPr/>
          </p:nvGrpSpPr>
          <p:grpSpPr>
            <a:xfrm>
              <a:off x="12006991" y="1957285"/>
              <a:ext cx="1612257" cy="4546470"/>
              <a:chOff x="6933999" y="1766450"/>
              <a:chExt cx="1612257" cy="4546470"/>
            </a:xfrm>
          </p:grpSpPr>
          <p:grpSp>
            <p:nvGrpSpPr>
              <p:cNvPr id="1004" name="Group 1003">
                <a:extLst>
                  <a:ext uri="{FF2B5EF4-FFF2-40B4-BE49-F238E27FC236}">
                    <a16:creationId xmlns:a16="http://schemas.microsoft.com/office/drawing/2014/main" id="{9449FE15-87A2-4017-B318-B4657A79EFDE}"/>
                  </a:ext>
                </a:extLst>
              </p:cNvPr>
              <p:cNvGrpSpPr/>
              <p:nvPr/>
            </p:nvGrpSpPr>
            <p:grpSpPr>
              <a:xfrm>
                <a:off x="6933999" y="4803676"/>
                <a:ext cx="1606514" cy="1509244"/>
                <a:chOff x="-2376531" y="6832600"/>
                <a:chExt cx="1606514" cy="1509244"/>
              </a:xfrm>
            </p:grpSpPr>
            <p:pic>
              <p:nvPicPr>
                <p:cNvPr id="1014" name="Picture 1013">
                  <a:extLst>
                    <a:ext uri="{FF2B5EF4-FFF2-40B4-BE49-F238E27FC236}">
                      <a16:creationId xmlns:a16="http://schemas.microsoft.com/office/drawing/2014/main" id="{E190BE91-9AD5-4A45-809E-EDA5DA5C224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015" name="Rectangle 1014">
                  <a:extLst>
                    <a:ext uri="{FF2B5EF4-FFF2-40B4-BE49-F238E27FC236}">
                      <a16:creationId xmlns:a16="http://schemas.microsoft.com/office/drawing/2014/main" id="{42194997-06CC-4711-9D4C-E1A4BAB5223D}"/>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176" name="Group 1175">
                <a:extLst>
                  <a:ext uri="{FF2B5EF4-FFF2-40B4-BE49-F238E27FC236}">
                    <a16:creationId xmlns:a16="http://schemas.microsoft.com/office/drawing/2014/main" id="{D9C878DC-A491-49D8-95FD-405F4CB61CAE}"/>
                  </a:ext>
                </a:extLst>
              </p:cNvPr>
              <p:cNvGrpSpPr/>
              <p:nvPr/>
            </p:nvGrpSpPr>
            <p:grpSpPr>
              <a:xfrm flipH="1">
                <a:off x="8158770" y="3511001"/>
                <a:ext cx="384447" cy="1621167"/>
                <a:chOff x="8693479" y="9726083"/>
                <a:chExt cx="384447" cy="1621167"/>
              </a:xfrm>
            </p:grpSpPr>
            <p:sp>
              <p:nvSpPr>
                <p:cNvPr id="1177" name="Flowchart: Terminator 1176">
                  <a:extLst>
                    <a:ext uri="{FF2B5EF4-FFF2-40B4-BE49-F238E27FC236}">
                      <a16:creationId xmlns:a16="http://schemas.microsoft.com/office/drawing/2014/main" id="{8B7CA35F-F691-43DB-983B-48CD2F60D7CC}"/>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78" name="Flowchart: Terminator 1151">
                  <a:extLst>
                    <a:ext uri="{FF2B5EF4-FFF2-40B4-BE49-F238E27FC236}">
                      <a16:creationId xmlns:a16="http://schemas.microsoft.com/office/drawing/2014/main" id="{4BB026FF-D074-4FBC-A617-1CB8CD0B94ED}"/>
                    </a:ext>
                  </a:extLst>
                </p:cNvPr>
                <p:cNvSpPr/>
                <p:nvPr/>
              </p:nvSpPr>
              <p:spPr>
                <a:xfrm rot="10395193">
                  <a:off x="8693479" y="1048518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79" name="Freeform: Shape 1178">
                  <a:extLst>
                    <a:ext uri="{FF2B5EF4-FFF2-40B4-BE49-F238E27FC236}">
                      <a16:creationId xmlns:a16="http://schemas.microsoft.com/office/drawing/2014/main" id="{28D5F7AF-0ABB-4C6C-B1CA-819B5F0CAABF}"/>
                    </a:ext>
                  </a:extLst>
                </p:cNvPr>
                <p:cNvSpPr/>
                <p:nvPr/>
              </p:nvSpPr>
              <p:spPr>
                <a:xfrm rot="17053984">
                  <a:off x="8718481" y="1098780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07" name="Rectangle 1006">
                <a:extLst>
                  <a:ext uri="{FF2B5EF4-FFF2-40B4-BE49-F238E27FC236}">
                    <a16:creationId xmlns:a16="http://schemas.microsoft.com/office/drawing/2014/main" id="{9A1CBA3F-7ECE-4F99-82E3-8B54B3B8F521}"/>
                  </a:ext>
                </a:extLst>
              </p:cNvPr>
              <p:cNvSpPr/>
              <p:nvPr/>
            </p:nvSpPr>
            <p:spPr>
              <a:xfrm>
                <a:off x="7271739" y="3876144"/>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9216077A-B412-4458-B312-3D26755745B8}"/>
                  </a:ext>
                </a:extLst>
              </p:cNvPr>
              <p:cNvGrpSpPr/>
              <p:nvPr/>
            </p:nvGrpSpPr>
            <p:grpSpPr>
              <a:xfrm>
                <a:off x="6939742" y="1766450"/>
                <a:ext cx="1606514" cy="2386247"/>
                <a:chOff x="6939742" y="1766450"/>
                <a:chExt cx="1606514" cy="2386247"/>
              </a:xfrm>
            </p:grpSpPr>
            <p:sp>
              <p:nvSpPr>
                <p:cNvPr id="1296" name="Oval 1295">
                  <a:extLst>
                    <a:ext uri="{FF2B5EF4-FFF2-40B4-BE49-F238E27FC236}">
                      <a16:creationId xmlns:a16="http://schemas.microsoft.com/office/drawing/2014/main" id="{8C705FEE-C103-4826-AB5E-D1DA6B9D3195}"/>
                    </a:ext>
                  </a:extLst>
                </p:cNvPr>
                <p:cNvSpPr/>
                <p:nvPr/>
              </p:nvSpPr>
              <p:spPr>
                <a:xfrm>
                  <a:off x="8333412" y="2447682"/>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06" name="Picture 1005">
                  <a:extLst>
                    <a:ext uri="{FF2B5EF4-FFF2-40B4-BE49-F238E27FC236}">
                      <a16:creationId xmlns:a16="http://schemas.microsoft.com/office/drawing/2014/main" id="{20D7BBB7-6C71-40B3-9897-388FCF4C8AB8}"/>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sp>
          <p:nvSpPr>
            <p:cNvPr id="243" name="Freeform: Shape 242">
              <a:extLst>
                <a:ext uri="{FF2B5EF4-FFF2-40B4-BE49-F238E27FC236}">
                  <a16:creationId xmlns:a16="http://schemas.microsoft.com/office/drawing/2014/main" id="{24E27DE0-F565-47D5-BE14-244B201048C2}"/>
                </a:ext>
              </a:extLst>
            </p:cNvPr>
            <p:cNvSpPr>
              <a:spLocks noChangeAspect="1"/>
            </p:cNvSpPr>
            <p:nvPr/>
          </p:nvSpPr>
          <p:spPr>
            <a:xfrm>
              <a:off x="11080515" y="4499531"/>
              <a:ext cx="593957" cy="324905"/>
            </a:xfrm>
            <a:custGeom>
              <a:avLst/>
              <a:gdLst>
                <a:gd name="connsiteX0" fmla="*/ 296187 w 762704"/>
                <a:gd name="connsiteY0" fmla="*/ 1447 h 417213"/>
                <a:gd name="connsiteX1" fmla="*/ 441817 w 762704"/>
                <a:gd name="connsiteY1" fmla="*/ 44643 h 417213"/>
                <a:gd name="connsiteX2" fmla="*/ 448790 w 762704"/>
                <a:gd name="connsiteY2" fmla="*/ 41256 h 417213"/>
                <a:gd name="connsiteX3" fmla="*/ 471942 w 762704"/>
                <a:gd name="connsiteY3" fmla="*/ 37664 h 417213"/>
                <a:gd name="connsiteX4" fmla="*/ 636002 w 762704"/>
                <a:gd name="connsiteY4" fmla="*/ 76111 h 417213"/>
                <a:gd name="connsiteX5" fmla="*/ 685320 w 762704"/>
                <a:gd name="connsiteY5" fmla="*/ 104820 h 417213"/>
                <a:gd name="connsiteX6" fmla="*/ 722298 w 762704"/>
                <a:gd name="connsiteY6" fmla="*/ 127838 h 417213"/>
                <a:gd name="connsiteX7" fmla="*/ 730318 w 762704"/>
                <a:gd name="connsiteY7" fmla="*/ 130217 h 417213"/>
                <a:gd name="connsiteX8" fmla="*/ 751026 w 762704"/>
                <a:gd name="connsiteY8" fmla="*/ 146999 h 417213"/>
                <a:gd name="connsiteX9" fmla="*/ 752311 w 762704"/>
                <a:gd name="connsiteY9" fmla="*/ 159266 h 417213"/>
                <a:gd name="connsiteX10" fmla="*/ 752747 w 762704"/>
                <a:gd name="connsiteY10" fmla="*/ 159745 h 417213"/>
                <a:gd name="connsiteX11" fmla="*/ 762704 w 762704"/>
                <a:gd name="connsiteY11" fmla="*/ 202813 h 417213"/>
                <a:gd name="connsiteX12" fmla="*/ 762704 w 762704"/>
                <a:gd name="connsiteY12" fmla="*/ 290511 h 417213"/>
                <a:gd name="connsiteX13" fmla="*/ 636002 w 762704"/>
                <a:gd name="connsiteY13" fmla="*/ 417213 h 417213"/>
                <a:gd name="connsiteX14" fmla="*/ 379955 w 762704"/>
                <a:gd name="connsiteY14" fmla="*/ 417213 h 417213"/>
                <a:gd name="connsiteX15" fmla="*/ 369677 w 762704"/>
                <a:gd name="connsiteY15" fmla="*/ 415138 h 417213"/>
                <a:gd name="connsiteX16" fmla="*/ 132269 w 762704"/>
                <a:gd name="connsiteY16" fmla="*/ 415138 h 417213"/>
                <a:gd name="connsiteX17" fmla="*/ 97443 w 762704"/>
                <a:gd name="connsiteY17" fmla="*/ 380312 h 417213"/>
                <a:gd name="connsiteX18" fmla="*/ 132269 w 762704"/>
                <a:gd name="connsiteY18" fmla="*/ 345486 h 417213"/>
                <a:gd name="connsiteX19" fmla="*/ 267024 w 762704"/>
                <a:gd name="connsiteY19" fmla="*/ 345486 h 417213"/>
                <a:gd name="connsiteX20" fmla="*/ 263210 w 762704"/>
                <a:gd name="connsiteY20" fmla="*/ 339830 h 417213"/>
                <a:gd name="connsiteX21" fmla="*/ 262771 w 762704"/>
                <a:gd name="connsiteY21" fmla="*/ 337656 h 417213"/>
                <a:gd name="connsiteX22" fmla="*/ 74001 w 762704"/>
                <a:gd name="connsiteY22" fmla="*/ 337656 h 417213"/>
                <a:gd name="connsiteX23" fmla="*/ 39175 w 762704"/>
                <a:gd name="connsiteY23" fmla="*/ 302830 h 417213"/>
                <a:gd name="connsiteX24" fmla="*/ 74001 w 762704"/>
                <a:gd name="connsiteY24" fmla="*/ 268004 h 417213"/>
                <a:gd name="connsiteX25" fmla="*/ 253253 w 762704"/>
                <a:gd name="connsiteY25" fmla="*/ 268004 h 417213"/>
                <a:gd name="connsiteX26" fmla="*/ 253253 w 762704"/>
                <a:gd name="connsiteY26" fmla="*/ 258100 h 417213"/>
                <a:gd name="connsiteX27" fmla="*/ 34826 w 762704"/>
                <a:gd name="connsiteY27" fmla="*/ 258100 h 417213"/>
                <a:gd name="connsiteX28" fmla="*/ 0 w 762704"/>
                <a:gd name="connsiteY28" fmla="*/ 223274 h 417213"/>
                <a:gd name="connsiteX29" fmla="*/ 34826 w 762704"/>
                <a:gd name="connsiteY29" fmla="*/ 188448 h 417213"/>
                <a:gd name="connsiteX30" fmla="*/ 256721 w 762704"/>
                <a:gd name="connsiteY30" fmla="*/ 188448 h 417213"/>
                <a:gd name="connsiteX31" fmla="*/ 259850 w 762704"/>
                <a:gd name="connsiteY31" fmla="*/ 175487 h 417213"/>
                <a:gd name="connsiteX32" fmla="*/ 91562 w 762704"/>
                <a:gd name="connsiteY32" fmla="*/ 175487 h 417213"/>
                <a:gd name="connsiteX33" fmla="*/ 56736 w 762704"/>
                <a:gd name="connsiteY33" fmla="*/ 140661 h 417213"/>
                <a:gd name="connsiteX34" fmla="*/ 91562 w 762704"/>
                <a:gd name="connsiteY34" fmla="*/ 105835 h 417213"/>
                <a:gd name="connsiteX35" fmla="*/ 363146 w 762704"/>
                <a:gd name="connsiteY35" fmla="*/ 105835 h 417213"/>
                <a:gd name="connsiteX36" fmla="*/ 386305 w 762704"/>
                <a:gd name="connsiteY36" fmla="*/ 101511 h 417213"/>
                <a:gd name="connsiteX37" fmla="*/ 386676 w 762704"/>
                <a:gd name="connsiteY37" fmla="*/ 100939 h 417213"/>
                <a:gd name="connsiteX38" fmla="*/ 276380 w 762704"/>
                <a:gd name="connsiteY38" fmla="*/ 68223 h 417213"/>
                <a:gd name="connsiteX39" fmla="*/ 252895 w 762704"/>
                <a:gd name="connsiteY39" fmla="*/ 24931 h 417213"/>
                <a:gd name="connsiteX40" fmla="*/ 296187 w 762704"/>
                <a:gd name="connsiteY40" fmla="*/ 1447 h 417213"/>
                <a:gd name="connsiteX0" fmla="*/ 296187 w 762704"/>
                <a:gd name="connsiteY0" fmla="*/ 1447 h 417213"/>
                <a:gd name="connsiteX1" fmla="*/ 441817 w 762704"/>
                <a:gd name="connsiteY1" fmla="*/ 44643 h 417213"/>
                <a:gd name="connsiteX2" fmla="*/ 471942 w 762704"/>
                <a:gd name="connsiteY2" fmla="*/ 376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85320 w 762704"/>
                <a:gd name="connsiteY3" fmla="*/ 104820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67191 w 762704"/>
                <a:gd name="connsiteY2" fmla="*/ 82908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67191 w 762704"/>
                <a:gd name="connsiteY2" fmla="*/ 82908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86241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62704" h="417213">
                  <a:moveTo>
                    <a:pt x="296187" y="1447"/>
                  </a:moveTo>
                  <a:lnTo>
                    <a:pt x="465629" y="37499"/>
                  </a:lnTo>
                  <a:cubicBezTo>
                    <a:pt x="529646" y="47873"/>
                    <a:pt x="554389" y="59385"/>
                    <a:pt x="586241" y="75764"/>
                  </a:cubicBezTo>
                  <a:cubicBezTo>
                    <a:pt x="621102" y="93690"/>
                    <a:pt x="638006" y="106247"/>
                    <a:pt x="685320" y="121488"/>
                  </a:cubicBezTo>
                  <a:lnTo>
                    <a:pt x="722298" y="127838"/>
                  </a:lnTo>
                  <a:lnTo>
                    <a:pt x="730318" y="130217"/>
                  </a:lnTo>
                  <a:cubicBezTo>
                    <a:pt x="739538" y="132952"/>
                    <a:pt x="746776" y="139165"/>
                    <a:pt x="751026" y="146999"/>
                  </a:cubicBezTo>
                  <a:lnTo>
                    <a:pt x="752311" y="159266"/>
                  </a:lnTo>
                  <a:lnTo>
                    <a:pt x="752747" y="159745"/>
                  </a:lnTo>
                  <a:cubicBezTo>
                    <a:pt x="759159" y="171431"/>
                    <a:pt x="762704" y="185319"/>
                    <a:pt x="762704" y="202813"/>
                  </a:cubicBezTo>
                  <a:lnTo>
                    <a:pt x="762704" y="290511"/>
                  </a:lnTo>
                  <a:cubicBezTo>
                    <a:pt x="762704" y="360487"/>
                    <a:pt x="705978" y="417213"/>
                    <a:pt x="636002" y="417213"/>
                  </a:cubicBezTo>
                  <a:lnTo>
                    <a:pt x="379955" y="417213"/>
                  </a:lnTo>
                  <a:lnTo>
                    <a:pt x="369677" y="415138"/>
                  </a:lnTo>
                  <a:lnTo>
                    <a:pt x="132269" y="415138"/>
                  </a:lnTo>
                  <a:cubicBezTo>
                    <a:pt x="113035" y="415138"/>
                    <a:pt x="97443" y="399546"/>
                    <a:pt x="97443" y="380312"/>
                  </a:cubicBezTo>
                  <a:cubicBezTo>
                    <a:pt x="97443" y="361078"/>
                    <a:pt x="113035" y="345486"/>
                    <a:pt x="132269" y="345486"/>
                  </a:cubicBezTo>
                  <a:lnTo>
                    <a:pt x="267024" y="345486"/>
                  </a:lnTo>
                  <a:lnTo>
                    <a:pt x="263210" y="339830"/>
                  </a:lnTo>
                  <a:cubicBezTo>
                    <a:pt x="263064" y="339105"/>
                    <a:pt x="262917" y="338381"/>
                    <a:pt x="262771" y="337656"/>
                  </a:cubicBezTo>
                  <a:lnTo>
                    <a:pt x="74001" y="337656"/>
                  </a:lnTo>
                  <a:cubicBezTo>
                    <a:pt x="54767" y="337656"/>
                    <a:pt x="39175" y="322064"/>
                    <a:pt x="39175" y="302830"/>
                  </a:cubicBezTo>
                  <a:cubicBezTo>
                    <a:pt x="39175" y="283596"/>
                    <a:pt x="54767" y="268004"/>
                    <a:pt x="74001" y="268004"/>
                  </a:cubicBezTo>
                  <a:lnTo>
                    <a:pt x="253253" y="268004"/>
                  </a:lnTo>
                  <a:lnTo>
                    <a:pt x="253253" y="258100"/>
                  </a:lnTo>
                  <a:lnTo>
                    <a:pt x="34826" y="258100"/>
                  </a:lnTo>
                  <a:cubicBezTo>
                    <a:pt x="15592" y="258100"/>
                    <a:pt x="0" y="242508"/>
                    <a:pt x="0" y="223274"/>
                  </a:cubicBezTo>
                  <a:cubicBezTo>
                    <a:pt x="0" y="204040"/>
                    <a:pt x="15592" y="188448"/>
                    <a:pt x="34826" y="188448"/>
                  </a:cubicBezTo>
                  <a:lnTo>
                    <a:pt x="256721" y="188448"/>
                  </a:lnTo>
                  <a:lnTo>
                    <a:pt x="259850" y="175487"/>
                  </a:lnTo>
                  <a:lnTo>
                    <a:pt x="91562" y="175487"/>
                  </a:lnTo>
                  <a:cubicBezTo>
                    <a:pt x="72328" y="175487"/>
                    <a:pt x="56736" y="159895"/>
                    <a:pt x="56736" y="140661"/>
                  </a:cubicBezTo>
                  <a:cubicBezTo>
                    <a:pt x="56736" y="121427"/>
                    <a:pt x="72328" y="105835"/>
                    <a:pt x="91562" y="105835"/>
                  </a:cubicBezTo>
                  <a:lnTo>
                    <a:pt x="363146" y="105835"/>
                  </a:lnTo>
                  <a:lnTo>
                    <a:pt x="386305" y="101511"/>
                  </a:lnTo>
                  <a:lnTo>
                    <a:pt x="386676" y="100939"/>
                  </a:lnTo>
                  <a:lnTo>
                    <a:pt x="276380" y="68223"/>
                  </a:lnTo>
                  <a:cubicBezTo>
                    <a:pt x="257940" y="62753"/>
                    <a:pt x="247426" y="43371"/>
                    <a:pt x="252895" y="24931"/>
                  </a:cubicBezTo>
                  <a:cubicBezTo>
                    <a:pt x="258365" y="6491"/>
                    <a:pt x="277747" y="-4023"/>
                    <a:pt x="296187" y="1447"/>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9" name="Group 8">
            <a:extLst>
              <a:ext uri="{FF2B5EF4-FFF2-40B4-BE49-F238E27FC236}">
                <a16:creationId xmlns:a16="http://schemas.microsoft.com/office/drawing/2014/main" id="{69BECACA-57FF-46C1-B612-8ACDC9214625}"/>
              </a:ext>
            </a:extLst>
          </p:cNvPr>
          <p:cNvGrpSpPr/>
          <p:nvPr/>
        </p:nvGrpSpPr>
        <p:grpSpPr>
          <a:xfrm>
            <a:off x="3318575" y="4268690"/>
            <a:ext cx="1423623" cy="2289342"/>
            <a:chOff x="3318575" y="4268690"/>
            <a:chExt cx="1423623" cy="2289342"/>
          </a:xfrm>
        </p:grpSpPr>
        <p:grpSp>
          <p:nvGrpSpPr>
            <p:cNvPr id="245" name="Group 244">
              <a:extLst>
                <a:ext uri="{FF2B5EF4-FFF2-40B4-BE49-F238E27FC236}">
                  <a16:creationId xmlns:a16="http://schemas.microsoft.com/office/drawing/2014/main" id="{29D080E5-8FBE-4383-98F2-649C1C7D5171}"/>
                </a:ext>
              </a:extLst>
            </p:cNvPr>
            <p:cNvGrpSpPr/>
            <p:nvPr/>
          </p:nvGrpSpPr>
          <p:grpSpPr>
            <a:xfrm flipH="1">
              <a:off x="3318575" y="4268690"/>
              <a:ext cx="1423623" cy="2289342"/>
              <a:chOff x="9853355" y="7055635"/>
              <a:chExt cx="1423623" cy="2289342"/>
            </a:xfrm>
          </p:grpSpPr>
          <p:sp>
            <p:nvSpPr>
              <p:cNvPr id="246" name="Oval 245">
                <a:extLst>
                  <a:ext uri="{FF2B5EF4-FFF2-40B4-BE49-F238E27FC236}">
                    <a16:creationId xmlns:a16="http://schemas.microsoft.com/office/drawing/2014/main" id="{DCBF0039-9583-4FE0-9213-2AECC3AD097E}"/>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7" name="Oval 246">
                <a:extLst>
                  <a:ext uri="{FF2B5EF4-FFF2-40B4-BE49-F238E27FC236}">
                    <a16:creationId xmlns:a16="http://schemas.microsoft.com/office/drawing/2014/main" id="{9810EC46-10FA-411C-A134-BF701C53F73F}"/>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8" name="Rectangle: Rounded Corners 247">
                <a:extLst>
                  <a:ext uri="{FF2B5EF4-FFF2-40B4-BE49-F238E27FC236}">
                    <a16:creationId xmlns:a16="http://schemas.microsoft.com/office/drawing/2014/main" id="{C3C78DE5-0E6E-4323-BB57-8B4884D0B920}"/>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49" name="Cube 248">
                <a:extLst>
                  <a:ext uri="{FF2B5EF4-FFF2-40B4-BE49-F238E27FC236}">
                    <a16:creationId xmlns:a16="http://schemas.microsoft.com/office/drawing/2014/main" id="{1C8BCF23-13C9-410E-993B-1C86367ECE28}"/>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0" name="Cube 249">
                <a:extLst>
                  <a:ext uri="{FF2B5EF4-FFF2-40B4-BE49-F238E27FC236}">
                    <a16:creationId xmlns:a16="http://schemas.microsoft.com/office/drawing/2014/main" id="{C4AEBE57-C25F-459D-895F-E444235513B3}"/>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51" name="Group 250">
                <a:extLst>
                  <a:ext uri="{FF2B5EF4-FFF2-40B4-BE49-F238E27FC236}">
                    <a16:creationId xmlns:a16="http://schemas.microsoft.com/office/drawing/2014/main" id="{6DE876C2-73B2-4A1F-B303-47FFE1E2FEC8}"/>
                  </a:ext>
                </a:extLst>
              </p:cNvPr>
              <p:cNvGrpSpPr/>
              <p:nvPr/>
            </p:nvGrpSpPr>
            <p:grpSpPr>
              <a:xfrm>
                <a:off x="11069797" y="8197650"/>
                <a:ext cx="207181" cy="700282"/>
                <a:chOff x="859632" y="2338402"/>
                <a:chExt cx="571500" cy="788345"/>
              </a:xfrm>
            </p:grpSpPr>
            <p:sp>
              <p:nvSpPr>
                <p:cNvPr id="254" name="Rectangle 253">
                  <a:extLst>
                    <a:ext uri="{FF2B5EF4-FFF2-40B4-BE49-F238E27FC236}">
                      <a16:creationId xmlns:a16="http://schemas.microsoft.com/office/drawing/2014/main" id="{9E1CF8E3-8F8B-4758-B766-A4BD9D7DAEA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55" name="Picture 254">
                  <a:extLst>
                    <a:ext uri="{FF2B5EF4-FFF2-40B4-BE49-F238E27FC236}">
                      <a16:creationId xmlns:a16="http://schemas.microsoft.com/office/drawing/2014/main" id="{FE8770D3-4A47-409C-BF81-0438541FA6F1}"/>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859632" y="2338402"/>
                  <a:ext cx="571500" cy="788345"/>
                </a:xfrm>
                <a:prstGeom prst="rect">
                  <a:avLst/>
                </a:prstGeom>
                <a:ln>
                  <a:noFill/>
                </a:ln>
              </p:spPr>
            </p:pic>
          </p:grpSp>
          <p:sp>
            <p:nvSpPr>
              <p:cNvPr id="252" name="Oval 251">
                <a:extLst>
                  <a:ext uri="{FF2B5EF4-FFF2-40B4-BE49-F238E27FC236}">
                    <a16:creationId xmlns:a16="http://schemas.microsoft.com/office/drawing/2014/main" id="{96D61514-EC4E-4979-A9BD-F7589747C910}"/>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53" name="Oval 252">
                <a:extLst>
                  <a:ext uri="{FF2B5EF4-FFF2-40B4-BE49-F238E27FC236}">
                    <a16:creationId xmlns:a16="http://schemas.microsoft.com/office/drawing/2014/main" id="{CBC27D2C-5984-4180-B9CD-3562D0F744D9}"/>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8" name="Parallelogram 7">
              <a:extLst>
                <a:ext uri="{FF2B5EF4-FFF2-40B4-BE49-F238E27FC236}">
                  <a16:creationId xmlns:a16="http://schemas.microsoft.com/office/drawing/2014/main" id="{D806BE2E-6414-4FBA-B593-C9FAFDBE19FE}"/>
                </a:ext>
              </a:extLst>
            </p:cNvPr>
            <p:cNvSpPr/>
            <p:nvPr/>
          </p:nvSpPr>
          <p:spPr>
            <a:xfrm>
              <a:off x="3791948" y="5606217"/>
              <a:ext cx="674610" cy="504770"/>
            </a:xfrm>
            <a:prstGeom prst="parallelogram">
              <a:avLst>
                <a:gd name="adj" fmla="val 0"/>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dirty="0">
                  <a:solidFill>
                    <a:srgbClr val="000000"/>
                  </a:solidFill>
                </a:rPr>
                <a:t>Room </a:t>
              </a:r>
            </a:p>
            <a:p>
              <a:pPr algn="ctr"/>
              <a:r>
                <a:rPr lang="en-US" dirty="0">
                  <a:solidFill>
                    <a:srgbClr val="000000"/>
                  </a:solidFill>
                </a:rPr>
                <a:t>20</a:t>
              </a:r>
            </a:p>
          </p:txBody>
        </p:sp>
      </p:grpSp>
      <p:grpSp>
        <p:nvGrpSpPr>
          <p:cNvPr id="12" name="Group 11">
            <a:extLst>
              <a:ext uri="{FF2B5EF4-FFF2-40B4-BE49-F238E27FC236}">
                <a16:creationId xmlns:a16="http://schemas.microsoft.com/office/drawing/2014/main" id="{7569EA81-442A-46EC-B647-627514114344}"/>
              </a:ext>
            </a:extLst>
          </p:cNvPr>
          <p:cNvGrpSpPr/>
          <p:nvPr/>
        </p:nvGrpSpPr>
        <p:grpSpPr>
          <a:xfrm>
            <a:off x="10762512" y="2546074"/>
            <a:ext cx="3252340" cy="4377749"/>
            <a:chOff x="10762512" y="2546074"/>
            <a:chExt cx="3252340" cy="4377749"/>
          </a:xfrm>
        </p:grpSpPr>
        <p:sp>
          <p:nvSpPr>
            <p:cNvPr id="507" name="Flowchart: Manual Operation 26">
              <a:extLst>
                <a:ext uri="{FF2B5EF4-FFF2-40B4-BE49-F238E27FC236}">
                  <a16:creationId xmlns:a16="http://schemas.microsoft.com/office/drawing/2014/main" id="{88B8D5C5-349D-4C60-829A-07FF9D7941AB}"/>
                </a:ext>
              </a:extLst>
            </p:cNvPr>
            <p:cNvSpPr/>
            <p:nvPr/>
          </p:nvSpPr>
          <p:spPr>
            <a:xfrm rot="9734010" flipH="1" flipV="1">
              <a:off x="13079880" y="538442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08" name="Rectangle 507">
              <a:extLst>
                <a:ext uri="{FF2B5EF4-FFF2-40B4-BE49-F238E27FC236}">
                  <a16:creationId xmlns:a16="http://schemas.microsoft.com/office/drawing/2014/main" id="{A0F794C0-CC41-4216-9612-B896BC690FC4}"/>
                </a:ext>
              </a:extLst>
            </p:cNvPr>
            <p:cNvSpPr/>
            <p:nvPr/>
          </p:nvSpPr>
          <p:spPr>
            <a:xfrm flipH="1">
              <a:off x="13122617" y="4470896"/>
              <a:ext cx="402149" cy="100455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09" name="Flowchart: Manual Operation 26">
              <a:extLst>
                <a:ext uri="{FF2B5EF4-FFF2-40B4-BE49-F238E27FC236}">
                  <a16:creationId xmlns:a16="http://schemas.microsoft.com/office/drawing/2014/main" id="{F781C6D9-B944-40B0-92B4-5A9845274384}"/>
                </a:ext>
              </a:extLst>
            </p:cNvPr>
            <p:cNvSpPr/>
            <p:nvPr/>
          </p:nvSpPr>
          <p:spPr>
            <a:xfrm rot="11330622" flipH="1" flipV="1">
              <a:off x="12536444" y="541656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10" name="Freeform: Shape 509">
              <a:extLst>
                <a:ext uri="{FF2B5EF4-FFF2-40B4-BE49-F238E27FC236}">
                  <a16:creationId xmlns:a16="http://schemas.microsoft.com/office/drawing/2014/main" id="{A3C8B869-118B-4C52-AB15-7C961DE17648}"/>
                </a:ext>
              </a:extLst>
            </p:cNvPr>
            <p:cNvSpPr/>
            <p:nvPr/>
          </p:nvSpPr>
          <p:spPr>
            <a:xfrm rot="14825134" flipH="1" flipV="1">
              <a:off x="12242969" y="4129249"/>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1" name="Freeform: Shape 510">
              <a:extLst>
                <a:ext uri="{FF2B5EF4-FFF2-40B4-BE49-F238E27FC236}">
                  <a16:creationId xmlns:a16="http://schemas.microsoft.com/office/drawing/2014/main" id="{2712C1A9-47F0-4FE2-84C8-EE826EB81142}"/>
                </a:ext>
              </a:extLst>
            </p:cNvPr>
            <p:cNvSpPr/>
            <p:nvPr/>
          </p:nvSpPr>
          <p:spPr>
            <a:xfrm rot="1451869" flipH="1">
              <a:off x="12509147" y="417334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512" name="Picture 11">
              <a:extLst>
                <a:ext uri="{FF2B5EF4-FFF2-40B4-BE49-F238E27FC236}">
                  <a16:creationId xmlns:a16="http://schemas.microsoft.com/office/drawing/2014/main" id="{A86A74DA-0012-465D-A6BD-8CB961990BB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65367"/>
            <a:stretch/>
          </p:blipFill>
          <p:spPr bwMode="auto">
            <a:xfrm flipH="1">
              <a:off x="12231281" y="2546074"/>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513" name="Rectangle 512">
              <a:extLst>
                <a:ext uri="{FF2B5EF4-FFF2-40B4-BE49-F238E27FC236}">
                  <a16:creationId xmlns:a16="http://schemas.microsoft.com/office/drawing/2014/main" id="{A7F4E1C5-1CDA-4C35-A27C-BC95897F8C37}"/>
                </a:ext>
              </a:extLst>
            </p:cNvPr>
            <p:cNvSpPr/>
            <p:nvPr/>
          </p:nvSpPr>
          <p:spPr>
            <a:xfrm flipH="1">
              <a:off x="12793434" y="4008103"/>
              <a:ext cx="368545" cy="371528"/>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4" name="Freeform: Shape 513">
              <a:extLst>
                <a:ext uri="{FF2B5EF4-FFF2-40B4-BE49-F238E27FC236}">
                  <a16:creationId xmlns:a16="http://schemas.microsoft.com/office/drawing/2014/main" id="{12F7F295-241F-4D51-88B7-214F858ECB27}"/>
                </a:ext>
              </a:extLst>
            </p:cNvPr>
            <p:cNvSpPr/>
            <p:nvPr/>
          </p:nvSpPr>
          <p:spPr>
            <a:xfrm rot="294282" flipH="1">
              <a:off x="12518186" y="415386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515" name="Group 514">
              <a:extLst>
                <a:ext uri="{FF2B5EF4-FFF2-40B4-BE49-F238E27FC236}">
                  <a16:creationId xmlns:a16="http://schemas.microsoft.com/office/drawing/2014/main" id="{56EF3C0F-C6B3-48C0-B80A-1A2B496D081F}"/>
                </a:ext>
              </a:extLst>
            </p:cNvPr>
            <p:cNvGrpSpPr/>
            <p:nvPr/>
          </p:nvGrpSpPr>
          <p:grpSpPr>
            <a:xfrm rot="19816851" flipH="1">
              <a:off x="13654676" y="6590648"/>
              <a:ext cx="360176" cy="250849"/>
              <a:chOff x="-5661041" y="4254367"/>
              <a:chExt cx="481278" cy="307838"/>
            </a:xfrm>
          </p:grpSpPr>
          <p:sp>
            <p:nvSpPr>
              <p:cNvPr id="536" name="Freeform: Shape 535">
                <a:extLst>
                  <a:ext uri="{FF2B5EF4-FFF2-40B4-BE49-F238E27FC236}">
                    <a16:creationId xmlns:a16="http://schemas.microsoft.com/office/drawing/2014/main" id="{A6202CE4-3BFB-4A4A-B8A6-3571D32CCE73}"/>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7" name="Freeform: Shape 536">
                <a:extLst>
                  <a:ext uri="{FF2B5EF4-FFF2-40B4-BE49-F238E27FC236}">
                    <a16:creationId xmlns:a16="http://schemas.microsoft.com/office/drawing/2014/main" id="{616D0AD6-3C0B-4EC0-9E63-04A3AFA51E2B}"/>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516" name="Freeform: Shape 515">
              <a:extLst>
                <a:ext uri="{FF2B5EF4-FFF2-40B4-BE49-F238E27FC236}">
                  <a16:creationId xmlns:a16="http://schemas.microsoft.com/office/drawing/2014/main" id="{FB2783A7-24FF-4B03-86CA-AA52C475B958}"/>
                </a:ext>
              </a:extLst>
            </p:cNvPr>
            <p:cNvSpPr/>
            <p:nvPr/>
          </p:nvSpPr>
          <p:spPr>
            <a:xfrm rot="8645806" flipH="1" flipV="1">
              <a:off x="13382280" y="614570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17" name="Group 516">
              <a:extLst>
                <a:ext uri="{FF2B5EF4-FFF2-40B4-BE49-F238E27FC236}">
                  <a16:creationId xmlns:a16="http://schemas.microsoft.com/office/drawing/2014/main" id="{7E165B5A-EC0F-4697-9BC0-6E89EE5844A0}"/>
                </a:ext>
              </a:extLst>
            </p:cNvPr>
            <p:cNvGrpSpPr/>
            <p:nvPr/>
          </p:nvGrpSpPr>
          <p:grpSpPr>
            <a:xfrm rot="759930" flipH="1">
              <a:off x="12480195" y="6651659"/>
              <a:ext cx="360175" cy="248651"/>
              <a:chOff x="-5686277" y="4216466"/>
              <a:chExt cx="481276" cy="305137"/>
            </a:xfrm>
          </p:grpSpPr>
          <p:sp>
            <p:nvSpPr>
              <p:cNvPr id="534" name="Freeform: Shape 533">
                <a:extLst>
                  <a:ext uri="{FF2B5EF4-FFF2-40B4-BE49-F238E27FC236}">
                    <a16:creationId xmlns:a16="http://schemas.microsoft.com/office/drawing/2014/main" id="{CCA828CB-6E26-4C50-B9B6-FD1917A705FB}"/>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35" name="Freeform: Shape 534">
                <a:extLst>
                  <a:ext uri="{FF2B5EF4-FFF2-40B4-BE49-F238E27FC236}">
                    <a16:creationId xmlns:a16="http://schemas.microsoft.com/office/drawing/2014/main" id="{1963A1ED-1F97-45DD-B1CC-69B872126F09}"/>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518" name="Oval 517">
              <a:extLst>
                <a:ext uri="{FF2B5EF4-FFF2-40B4-BE49-F238E27FC236}">
                  <a16:creationId xmlns:a16="http://schemas.microsoft.com/office/drawing/2014/main" id="{77A99865-04AD-4D06-8707-8B969AAED2D0}"/>
                </a:ext>
              </a:extLst>
            </p:cNvPr>
            <p:cNvSpPr/>
            <p:nvPr/>
          </p:nvSpPr>
          <p:spPr>
            <a:xfrm flipH="1">
              <a:off x="12774607" y="438896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9" name="Oval 518">
              <a:extLst>
                <a:ext uri="{FF2B5EF4-FFF2-40B4-BE49-F238E27FC236}">
                  <a16:creationId xmlns:a16="http://schemas.microsoft.com/office/drawing/2014/main" id="{9CB2D067-B4DD-4036-B3BF-E69BA57D5F3C}"/>
                </a:ext>
              </a:extLst>
            </p:cNvPr>
            <p:cNvSpPr/>
            <p:nvPr/>
          </p:nvSpPr>
          <p:spPr>
            <a:xfrm flipH="1">
              <a:off x="12761907" y="4503266"/>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520" name="Picture 519">
              <a:extLst>
                <a:ext uri="{FF2B5EF4-FFF2-40B4-BE49-F238E27FC236}">
                  <a16:creationId xmlns:a16="http://schemas.microsoft.com/office/drawing/2014/main" id="{6BA5606F-10C1-4FE4-A901-4064451362A1}"/>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908738">
              <a:off x="12898339" y="4319495"/>
              <a:ext cx="194970" cy="387201"/>
            </a:xfrm>
            <a:prstGeom prst="rect">
              <a:avLst/>
            </a:prstGeom>
            <a:ln>
              <a:noFill/>
            </a:ln>
          </p:spPr>
        </p:pic>
        <p:grpSp>
          <p:nvGrpSpPr>
            <p:cNvPr id="258" name="Group 257">
              <a:extLst>
                <a:ext uri="{FF2B5EF4-FFF2-40B4-BE49-F238E27FC236}">
                  <a16:creationId xmlns:a16="http://schemas.microsoft.com/office/drawing/2014/main" id="{4E557977-1E38-4954-BE52-509C86233963}"/>
                </a:ext>
              </a:extLst>
            </p:cNvPr>
            <p:cNvGrpSpPr/>
            <p:nvPr/>
          </p:nvGrpSpPr>
          <p:grpSpPr>
            <a:xfrm>
              <a:off x="10762512" y="4634481"/>
              <a:ext cx="1423623" cy="2289342"/>
              <a:chOff x="3318575" y="4268690"/>
              <a:chExt cx="1423623" cy="2289342"/>
            </a:xfrm>
          </p:grpSpPr>
          <p:grpSp>
            <p:nvGrpSpPr>
              <p:cNvPr id="259" name="Group 258">
                <a:extLst>
                  <a:ext uri="{FF2B5EF4-FFF2-40B4-BE49-F238E27FC236}">
                    <a16:creationId xmlns:a16="http://schemas.microsoft.com/office/drawing/2014/main" id="{0B7D26F7-FF74-4FCD-A883-6D2AF415C523}"/>
                  </a:ext>
                </a:extLst>
              </p:cNvPr>
              <p:cNvGrpSpPr/>
              <p:nvPr/>
            </p:nvGrpSpPr>
            <p:grpSpPr>
              <a:xfrm flipH="1">
                <a:off x="3318575" y="4268690"/>
                <a:ext cx="1423623" cy="2289342"/>
                <a:chOff x="9853355" y="7055635"/>
                <a:chExt cx="1423623" cy="2289342"/>
              </a:xfrm>
            </p:grpSpPr>
            <p:sp>
              <p:nvSpPr>
                <p:cNvPr id="261" name="Oval 260">
                  <a:extLst>
                    <a:ext uri="{FF2B5EF4-FFF2-40B4-BE49-F238E27FC236}">
                      <a16:creationId xmlns:a16="http://schemas.microsoft.com/office/drawing/2014/main" id="{D428C19D-7835-495C-A1C9-0C813AEF0E82}"/>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2" name="Oval 261">
                  <a:extLst>
                    <a:ext uri="{FF2B5EF4-FFF2-40B4-BE49-F238E27FC236}">
                      <a16:creationId xmlns:a16="http://schemas.microsoft.com/office/drawing/2014/main" id="{DA139256-FF0A-4247-9479-CE920AD59FB9}"/>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3" name="Rectangle: Rounded Corners 262">
                  <a:extLst>
                    <a:ext uri="{FF2B5EF4-FFF2-40B4-BE49-F238E27FC236}">
                      <a16:creationId xmlns:a16="http://schemas.microsoft.com/office/drawing/2014/main" id="{4448FC2C-F45A-4A19-B8D9-3BA0F969EFEF}"/>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4" name="Cube 263">
                  <a:extLst>
                    <a:ext uri="{FF2B5EF4-FFF2-40B4-BE49-F238E27FC236}">
                      <a16:creationId xmlns:a16="http://schemas.microsoft.com/office/drawing/2014/main" id="{E6C682AD-8B55-4657-9187-CF1CA2E459EE}"/>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265" name="Cube 264">
                  <a:extLst>
                    <a:ext uri="{FF2B5EF4-FFF2-40B4-BE49-F238E27FC236}">
                      <a16:creationId xmlns:a16="http://schemas.microsoft.com/office/drawing/2014/main" id="{944E71C7-F7FF-45E6-B9F8-009686DB617E}"/>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5" name="Group 314">
                  <a:extLst>
                    <a:ext uri="{FF2B5EF4-FFF2-40B4-BE49-F238E27FC236}">
                      <a16:creationId xmlns:a16="http://schemas.microsoft.com/office/drawing/2014/main" id="{97515AB4-807A-410C-98DD-640AFE9AC728}"/>
                    </a:ext>
                  </a:extLst>
                </p:cNvPr>
                <p:cNvGrpSpPr/>
                <p:nvPr/>
              </p:nvGrpSpPr>
              <p:grpSpPr>
                <a:xfrm>
                  <a:off x="11069797" y="8197650"/>
                  <a:ext cx="207181" cy="700282"/>
                  <a:chOff x="859632" y="2338402"/>
                  <a:chExt cx="571500" cy="788345"/>
                </a:xfrm>
              </p:grpSpPr>
              <p:sp>
                <p:nvSpPr>
                  <p:cNvPr id="324" name="Rectangle 323">
                    <a:extLst>
                      <a:ext uri="{FF2B5EF4-FFF2-40B4-BE49-F238E27FC236}">
                        <a16:creationId xmlns:a16="http://schemas.microsoft.com/office/drawing/2014/main" id="{08A34CC9-A87F-42E1-B583-B50EBD98F38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5" name="Picture 324">
                    <a:extLst>
                      <a:ext uri="{FF2B5EF4-FFF2-40B4-BE49-F238E27FC236}">
                        <a16:creationId xmlns:a16="http://schemas.microsoft.com/office/drawing/2014/main" id="{B956072F-75A2-4E43-99E7-89F0BE6BEA08}"/>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859632" y="2338402"/>
                    <a:ext cx="571500" cy="788345"/>
                  </a:xfrm>
                  <a:prstGeom prst="rect">
                    <a:avLst/>
                  </a:prstGeom>
                  <a:ln>
                    <a:noFill/>
                  </a:ln>
                </p:spPr>
              </p:pic>
            </p:grpSp>
            <p:sp>
              <p:nvSpPr>
                <p:cNvPr id="316" name="Oval 315">
                  <a:extLst>
                    <a:ext uri="{FF2B5EF4-FFF2-40B4-BE49-F238E27FC236}">
                      <a16:creationId xmlns:a16="http://schemas.microsoft.com/office/drawing/2014/main" id="{9FC1823E-67BA-449D-899E-9CF74D01749F}"/>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7" name="Oval 316">
                  <a:extLst>
                    <a:ext uri="{FF2B5EF4-FFF2-40B4-BE49-F238E27FC236}">
                      <a16:creationId xmlns:a16="http://schemas.microsoft.com/office/drawing/2014/main" id="{74EA38F9-0026-4B9E-8EB0-A7798A352931}"/>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60" name="Parallelogram 259">
                <a:extLst>
                  <a:ext uri="{FF2B5EF4-FFF2-40B4-BE49-F238E27FC236}">
                    <a16:creationId xmlns:a16="http://schemas.microsoft.com/office/drawing/2014/main" id="{C60C3811-A018-4422-B573-702276089977}"/>
                  </a:ext>
                </a:extLst>
              </p:cNvPr>
              <p:cNvSpPr/>
              <p:nvPr/>
            </p:nvSpPr>
            <p:spPr>
              <a:xfrm>
                <a:off x="3791948" y="5606217"/>
                <a:ext cx="674610" cy="504770"/>
              </a:xfrm>
              <a:prstGeom prst="parallelogram">
                <a:avLst>
                  <a:gd name="adj" fmla="val 0"/>
                </a:avLst>
              </a:prstGeom>
              <a:solidFill>
                <a:schemeClr val="bg1">
                  <a:lumMod val="95000"/>
                </a:schemeClr>
              </a:solidFill>
              <a:ln>
                <a:noFill/>
              </a:ln>
              <a:effectLst/>
            </p:spPr>
            <p:style>
              <a:lnRef idx="1">
                <a:schemeClr val="accent1"/>
              </a:lnRef>
              <a:fillRef idx="3">
                <a:schemeClr val="accent1"/>
              </a:fillRef>
              <a:effectRef idx="2">
                <a:schemeClr val="accent1"/>
              </a:effectRef>
              <a:fontRef idx="minor">
                <a:schemeClr val="lt1"/>
              </a:fontRef>
            </p:style>
            <p:txBody>
              <a:bodyPr lIns="0" tIns="0" rIns="0" bIns="0" rtlCol="0" anchor="ctr"/>
              <a:lstStyle/>
              <a:p>
                <a:pPr algn="ctr"/>
                <a:r>
                  <a:rPr lang="en-US" dirty="0">
                    <a:solidFill>
                      <a:srgbClr val="000000"/>
                    </a:solidFill>
                  </a:rPr>
                  <a:t>Room </a:t>
                </a:r>
              </a:p>
              <a:p>
                <a:pPr algn="ctr"/>
                <a:r>
                  <a:rPr lang="en-US" dirty="0">
                    <a:solidFill>
                      <a:srgbClr val="000000"/>
                    </a:solidFill>
                  </a:rPr>
                  <a:t>20</a:t>
                </a:r>
              </a:p>
            </p:txBody>
          </p:sp>
        </p:grpSp>
        <p:sp>
          <p:nvSpPr>
            <p:cNvPr id="522" name="Freeform: Shape 521">
              <a:extLst>
                <a:ext uri="{FF2B5EF4-FFF2-40B4-BE49-F238E27FC236}">
                  <a16:creationId xmlns:a16="http://schemas.microsoft.com/office/drawing/2014/main" id="{9B207AEB-CA6A-4515-A4A8-1EAEA4202A5F}"/>
                </a:ext>
              </a:extLst>
            </p:cNvPr>
            <p:cNvSpPr/>
            <p:nvPr/>
          </p:nvSpPr>
          <p:spPr>
            <a:xfrm rot="17334925" flipH="1">
              <a:off x="12438628" y="431936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23" name="Freeform: Shape 522">
              <a:extLst>
                <a:ext uri="{FF2B5EF4-FFF2-40B4-BE49-F238E27FC236}">
                  <a16:creationId xmlns:a16="http://schemas.microsoft.com/office/drawing/2014/main" id="{F93D0F08-CE46-421D-8260-E46F025F5911}"/>
                </a:ext>
              </a:extLst>
            </p:cNvPr>
            <p:cNvSpPr/>
            <p:nvPr/>
          </p:nvSpPr>
          <p:spPr>
            <a:xfrm rot="1613077" flipH="1">
              <a:off x="13092074" y="426641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2" name="TextBox 1"/>
          <p:cNvSpPr txBox="1"/>
          <p:nvPr/>
        </p:nvSpPr>
        <p:spPr>
          <a:xfrm>
            <a:off x="1833452" y="218493"/>
            <a:ext cx="5477096" cy="954107"/>
          </a:xfrm>
          <a:prstGeom prst="rect">
            <a:avLst/>
          </a:prstGeom>
          <a:noFill/>
        </p:spPr>
        <p:txBody>
          <a:bodyPr wrap="square" rtlCol="0">
            <a:spAutoFit/>
          </a:bodyPr>
          <a:lstStyle/>
          <a:p>
            <a:pPr algn="ctr"/>
            <a:r>
              <a:rPr lang="en-US" sz="2800" dirty="0">
                <a:solidFill>
                  <a:srgbClr val="000000"/>
                </a:solidFill>
              </a:rPr>
              <a:t>All the classrooms have received their delicious and nutritious meals.</a:t>
            </a:r>
          </a:p>
        </p:txBody>
      </p:sp>
      <p:sp>
        <p:nvSpPr>
          <p:cNvPr id="94" name="TextBox 93"/>
          <p:cNvSpPr txBox="1"/>
          <p:nvPr/>
        </p:nvSpPr>
        <p:spPr>
          <a:xfrm>
            <a:off x="2414587" y="3218577"/>
            <a:ext cx="4314826" cy="954107"/>
          </a:xfrm>
          <a:prstGeom prst="rect">
            <a:avLst/>
          </a:prstGeom>
          <a:noFill/>
        </p:spPr>
        <p:txBody>
          <a:bodyPr wrap="square" rtlCol="0">
            <a:spAutoFit/>
          </a:bodyPr>
          <a:lstStyle/>
          <a:p>
            <a:pPr algn="ctr"/>
            <a:r>
              <a:rPr lang="en-US" sz="2800" dirty="0">
                <a:solidFill>
                  <a:srgbClr val="000000"/>
                </a:solidFill>
              </a:rPr>
              <a:t>Now Café LA will be a great part of their day!</a:t>
            </a:r>
          </a:p>
        </p:txBody>
      </p:sp>
    </p:spTree>
    <p:extLst>
      <p:ext uri="{BB962C8B-B14F-4D97-AF65-F5344CB8AC3E}">
        <p14:creationId xmlns:p14="http://schemas.microsoft.com/office/powerpoint/2010/main" val="319445212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3000"/>
                                  </p:stCondLst>
                                  <p:childTnLst>
                                    <p:animMotion origin="layout" path="M 0 -1.85185E-6 L -0.11354 -0.00092 " pathEditMode="relative" rAng="0" ptsTypes="AA">
                                      <p:cBhvr>
                                        <p:cTn id="6" dur="1250" fill="hold"/>
                                        <p:tgtEl>
                                          <p:spTgt spid="7"/>
                                        </p:tgtEl>
                                        <p:attrNameLst>
                                          <p:attrName>ppt_x</p:attrName>
                                          <p:attrName>ppt_y</p:attrName>
                                        </p:attrNameLst>
                                      </p:cBhvr>
                                      <p:rCtr x="-5677" y="-46"/>
                                    </p:animMotion>
                                  </p:childTnLst>
                                </p:cTn>
                              </p:par>
                            </p:childTnLst>
                          </p:cTn>
                        </p:par>
                        <p:par>
                          <p:cTn id="7" fill="hold">
                            <p:stCondLst>
                              <p:cond delay="4250"/>
                            </p:stCondLst>
                            <p:childTnLst>
                              <p:par>
                                <p:cTn id="8" presetID="1" presetClass="exit" presetSubtype="0" fill="hold" nodeType="afterEffect">
                                  <p:stCondLst>
                                    <p:cond delay="0"/>
                                  </p:stCondLst>
                                  <p:childTnLst>
                                    <p:set>
                                      <p:cBhvr>
                                        <p:cTn id="9" dur="1" fill="hold">
                                          <p:stCondLst>
                                            <p:cond delay="0"/>
                                          </p:stCondLst>
                                        </p:cTn>
                                        <p:tgtEl>
                                          <p:spTgt spid="7"/>
                                        </p:tgtEl>
                                        <p:attrNameLst>
                                          <p:attrName>style.visibility</p:attrName>
                                        </p:attrNameLst>
                                      </p:cBhvr>
                                      <p:to>
                                        <p:strVal val="hidden"/>
                                      </p:to>
                                    </p:set>
                                  </p:childTnLst>
                                </p:cTn>
                              </p:par>
                            </p:childTnLst>
                          </p:cTn>
                        </p:par>
                        <p:par>
                          <p:cTn id="10" fill="hold">
                            <p:stCondLst>
                              <p:cond delay="4250"/>
                            </p:stCondLst>
                            <p:childTnLst>
                              <p:par>
                                <p:cTn id="11" presetID="1" presetClass="exit" presetSubtype="0" fill="hold" nodeType="afterEffect">
                                  <p:stCondLst>
                                    <p:cond delay="0"/>
                                  </p:stCondLst>
                                  <p:childTnLst>
                                    <p:set>
                                      <p:cBhvr>
                                        <p:cTn id="12" dur="1" fill="hold">
                                          <p:stCondLst>
                                            <p:cond delay="0"/>
                                          </p:stCondLst>
                                        </p:cTn>
                                        <p:tgtEl>
                                          <p:spTgt spid="270"/>
                                        </p:tgtEl>
                                        <p:attrNameLst>
                                          <p:attrName>style.visibility</p:attrName>
                                        </p:attrNameLst>
                                      </p:cBhvr>
                                      <p:to>
                                        <p:strVal val="hidden"/>
                                      </p:to>
                                    </p:set>
                                  </p:childTnLst>
                                </p:cTn>
                              </p:par>
                              <p:par>
                                <p:cTn id="13" presetID="1" presetClass="exit" presetSubtype="0" fill="hold" nodeType="withEffect">
                                  <p:stCondLst>
                                    <p:cond delay="0"/>
                                  </p:stCondLst>
                                  <p:childTnLst>
                                    <p:set>
                                      <p:cBhvr>
                                        <p:cTn id="14" dur="1" fill="hold">
                                          <p:stCondLst>
                                            <p:cond delay="0"/>
                                          </p:stCondLst>
                                        </p:cTn>
                                        <p:tgtEl>
                                          <p:spTgt spid="9"/>
                                        </p:tgtEl>
                                        <p:attrNameLst>
                                          <p:attrName>style.visibility</p:attrName>
                                        </p:attrNameLst>
                                      </p:cBhvr>
                                      <p:to>
                                        <p:strVal val="hidden"/>
                                      </p:to>
                                    </p:set>
                                  </p:childTnLst>
                                </p:cTn>
                              </p:par>
                              <p:par>
                                <p:cTn id="15" presetID="42" presetClass="path" presetSubtype="0" accel="50000" decel="50000" fill="hold" nodeType="withEffect">
                                  <p:stCondLst>
                                    <p:cond delay="0"/>
                                  </p:stCondLst>
                                  <p:childTnLst>
                                    <p:animMotion origin="layout" path="M -0.81423 -0.05394 L -1.58663 -0.05278 " pathEditMode="relative" rAng="0" ptsTypes="AA">
                                      <p:cBhvr>
                                        <p:cTn id="16" dur="2000" fill="hold"/>
                                        <p:tgtEl>
                                          <p:spTgt spid="12"/>
                                        </p:tgtEl>
                                        <p:attrNameLst>
                                          <p:attrName>ppt_x</p:attrName>
                                          <p:attrName>ppt_y</p:attrName>
                                        </p:attrNameLst>
                                      </p:cBhvr>
                                      <p:rCtr x="-38628" y="46"/>
                                    </p:animMotion>
                                  </p:childTnLst>
                                </p:cTn>
                              </p:par>
                              <p:par>
                                <p:cTn id="17" presetID="14" presetClass="entr" presetSubtype="10" fill="hold" grpId="0" nodeType="withEffect">
                                  <p:stCondLst>
                                    <p:cond delay="1500"/>
                                  </p:stCondLst>
                                  <p:childTnLst>
                                    <p:set>
                                      <p:cBhvr>
                                        <p:cTn id="18" dur="1" fill="hold">
                                          <p:stCondLst>
                                            <p:cond delay="0"/>
                                          </p:stCondLst>
                                        </p:cTn>
                                        <p:tgtEl>
                                          <p:spTgt spid="2"/>
                                        </p:tgtEl>
                                        <p:attrNameLst>
                                          <p:attrName>style.visibility</p:attrName>
                                        </p:attrNameLst>
                                      </p:cBhvr>
                                      <p:to>
                                        <p:strVal val="visible"/>
                                      </p:to>
                                    </p:set>
                                    <p:animEffect transition="in" filter="randombar(horizontal)">
                                      <p:cBhvr>
                                        <p:cTn id="19" dur="500"/>
                                        <p:tgtEl>
                                          <p:spTgt spid="2"/>
                                        </p:tgtEl>
                                      </p:cBhvr>
                                    </p:animEffect>
                                  </p:childTnLst>
                                </p:cTn>
                              </p:par>
                            </p:childTnLst>
                          </p:cTn>
                        </p:par>
                        <p:par>
                          <p:cTn id="20" fill="hold">
                            <p:stCondLst>
                              <p:cond delay="6250"/>
                            </p:stCondLst>
                            <p:childTnLst>
                              <p:par>
                                <p:cTn id="21" presetID="14" presetClass="entr" presetSubtype="10" fill="hold" grpId="0" nodeType="afterEffect">
                                  <p:stCondLst>
                                    <p:cond delay="1000"/>
                                  </p:stCondLst>
                                  <p:childTnLst>
                                    <p:set>
                                      <p:cBhvr>
                                        <p:cTn id="22" dur="1" fill="hold">
                                          <p:stCondLst>
                                            <p:cond delay="0"/>
                                          </p:stCondLst>
                                        </p:cTn>
                                        <p:tgtEl>
                                          <p:spTgt spid="94"/>
                                        </p:tgtEl>
                                        <p:attrNameLst>
                                          <p:attrName>style.visibility</p:attrName>
                                        </p:attrNameLst>
                                      </p:cBhvr>
                                      <p:to>
                                        <p:strVal val="visible"/>
                                      </p:to>
                                    </p:set>
                                    <p:animEffect transition="in" filter="randombar(horizontal)">
                                      <p:cBhvr>
                                        <p:cTn id="23" dur="500"/>
                                        <p:tgtEl>
                                          <p:spTgt spid="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 grpId="0"/>
      <p:bldP spid="94"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4" name="Picture 43"/>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5019660" y="286749"/>
            <a:ext cx="1025025" cy="1328059"/>
          </a:xfrm>
          <a:prstGeom prst="rect">
            <a:avLst/>
          </a:prstGeom>
          <a:scene3d>
            <a:camera prst="orthographicFront">
              <a:rot lat="590792" lon="1790935" rev="21494771"/>
            </a:camera>
            <a:lightRig rig="threePt" dir="t"/>
          </a:scene3d>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4" name="Freeform: Shape 93">
            <a:extLst>
              <a:ext uri="{FF2B5EF4-FFF2-40B4-BE49-F238E27FC236}">
                <a16:creationId xmlns:a16="http://schemas.microsoft.com/office/drawing/2014/main" id="{7FC3B121-B3E6-436A-ABAE-DA37F243D5A6}"/>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23" name="Group 122">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24"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25"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26" name="Picture 125">
            <a:extLst>
              <a:ext uri="{FF2B5EF4-FFF2-40B4-BE49-F238E27FC236}">
                <a16:creationId xmlns:a16="http://schemas.microsoft.com/office/drawing/2014/main" id="{032831E3-0155-4C4B-8B98-81375872307B}"/>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pic>
        <p:nvPicPr>
          <p:cNvPr id="127" name="Picture 126">
            <a:extLst>
              <a:ext uri="{FF2B5EF4-FFF2-40B4-BE49-F238E27FC236}">
                <a16:creationId xmlns:a16="http://schemas.microsoft.com/office/drawing/2014/main" id="{AB8F9CFE-4D12-4BEB-9171-23BBAC573741}"/>
              </a:ext>
            </a:extLst>
          </p:cNvPr>
          <p:cNvPicPr>
            <a:picLocks noChangeAspect="1"/>
          </p:cNvPicPr>
          <p:nvPr/>
        </p:nvPicPr>
        <p:blipFill>
          <a:blip r:embed="rId5"/>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28" name="Picture 127"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4" name="Group 13">
            <a:extLst>
              <a:ext uri="{FF2B5EF4-FFF2-40B4-BE49-F238E27FC236}">
                <a16:creationId xmlns:a16="http://schemas.microsoft.com/office/drawing/2014/main" id="{9CA459C0-F7AE-4E53-B796-2BF8B5F3EDFC}"/>
              </a:ext>
            </a:extLst>
          </p:cNvPr>
          <p:cNvGrpSpPr/>
          <p:nvPr/>
        </p:nvGrpSpPr>
        <p:grpSpPr>
          <a:xfrm>
            <a:off x="2343151" y="1324895"/>
            <a:ext cx="5674173" cy="2183416"/>
            <a:chOff x="2343151" y="1324895"/>
            <a:chExt cx="5674173" cy="2183416"/>
          </a:xfrm>
        </p:grpSpPr>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8"/>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32" name="Bro Boy">
            <a:extLst>
              <a:ext uri="{FF2B5EF4-FFF2-40B4-BE49-F238E27FC236}">
                <a16:creationId xmlns:a16="http://schemas.microsoft.com/office/drawing/2014/main" id="{1EF896B0-9CCA-4408-B884-D9CC70CBEC95}"/>
              </a:ext>
            </a:extLst>
          </p:cNvPr>
          <p:cNvGrpSpPr>
            <a:grpSpLocks noChangeAspect="1"/>
          </p:cNvGrpSpPr>
          <p:nvPr/>
        </p:nvGrpSpPr>
        <p:grpSpPr>
          <a:xfrm>
            <a:off x="-4783794" y="3854857"/>
            <a:ext cx="1516334" cy="2485502"/>
            <a:chOff x="3038517" y="2464754"/>
            <a:chExt cx="1167175" cy="1913177"/>
          </a:xfrm>
        </p:grpSpPr>
        <p:sp>
          <p:nvSpPr>
            <p:cNvPr id="133" name="Freeform: Shape 78">
              <a:extLst>
                <a:ext uri="{FF2B5EF4-FFF2-40B4-BE49-F238E27FC236}">
                  <a16:creationId xmlns:a16="http://schemas.microsoft.com/office/drawing/2014/main" id="{C68FC733-E98E-45C2-AAFF-5B0A7F3DF2A4}"/>
                </a:ext>
              </a:extLst>
            </p:cNvPr>
            <p:cNvSpPr/>
            <p:nvPr/>
          </p:nvSpPr>
          <p:spPr>
            <a:xfrm>
              <a:off x="3209024" y="361966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4" name="Freeform: Shape 79">
              <a:extLst>
                <a:ext uri="{FF2B5EF4-FFF2-40B4-BE49-F238E27FC236}">
                  <a16:creationId xmlns:a16="http://schemas.microsoft.com/office/drawing/2014/main" id="{26C0FA4A-6946-4271-A76B-3ED90F087E73}"/>
                </a:ext>
              </a:extLst>
            </p:cNvPr>
            <p:cNvSpPr/>
            <p:nvPr/>
          </p:nvSpPr>
          <p:spPr>
            <a:xfrm flipH="1">
              <a:off x="3859151" y="361514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5" name="Rectangle 19">
              <a:extLst>
                <a:ext uri="{FF2B5EF4-FFF2-40B4-BE49-F238E27FC236}">
                  <a16:creationId xmlns:a16="http://schemas.microsoft.com/office/drawing/2014/main" id="{B56823CB-3011-42F5-B3A7-663D9840AF88}"/>
                </a:ext>
              </a:extLst>
            </p:cNvPr>
            <p:cNvSpPr/>
            <p:nvPr/>
          </p:nvSpPr>
          <p:spPr>
            <a:xfrm>
              <a:off x="3442722" y="409661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6" name="Rectangle 19">
              <a:extLst>
                <a:ext uri="{FF2B5EF4-FFF2-40B4-BE49-F238E27FC236}">
                  <a16:creationId xmlns:a16="http://schemas.microsoft.com/office/drawing/2014/main" id="{AF226A0D-B5F9-43DF-8434-14E3661CB0EB}"/>
                </a:ext>
              </a:extLst>
            </p:cNvPr>
            <p:cNvSpPr/>
            <p:nvPr/>
          </p:nvSpPr>
          <p:spPr>
            <a:xfrm flipH="1">
              <a:off x="3712490" y="40966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7" name="Rectangle 17">
              <a:extLst>
                <a:ext uri="{FF2B5EF4-FFF2-40B4-BE49-F238E27FC236}">
                  <a16:creationId xmlns:a16="http://schemas.microsoft.com/office/drawing/2014/main" id="{A7286B5A-2C8C-424C-B8E9-E47CC5C3BEFC}"/>
                </a:ext>
              </a:extLst>
            </p:cNvPr>
            <p:cNvSpPr/>
            <p:nvPr/>
          </p:nvSpPr>
          <p:spPr>
            <a:xfrm>
              <a:off x="3423199" y="3903956"/>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8" name="Rectangle 19">
              <a:extLst>
                <a:ext uri="{FF2B5EF4-FFF2-40B4-BE49-F238E27FC236}">
                  <a16:creationId xmlns:a16="http://schemas.microsoft.com/office/drawing/2014/main" id="{5CFA7576-7E2B-4EE3-AAD8-1DA662F600BC}"/>
                </a:ext>
              </a:extLst>
            </p:cNvPr>
            <p:cNvSpPr/>
            <p:nvPr/>
          </p:nvSpPr>
          <p:spPr>
            <a:xfrm flipH="1">
              <a:off x="3374887"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39" name="Rectangle 19">
              <a:extLst>
                <a:ext uri="{FF2B5EF4-FFF2-40B4-BE49-F238E27FC236}">
                  <a16:creationId xmlns:a16="http://schemas.microsoft.com/office/drawing/2014/main" id="{D2A7667F-3C21-4D3B-9F02-73890C6C7FE2}"/>
                </a:ext>
              </a:extLst>
            </p:cNvPr>
            <p:cNvSpPr/>
            <p:nvPr/>
          </p:nvSpPr>
          <p:spPr>
            <a:xfrm>
              <a:off x="3714014"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81" name="Rectangle: Rounded Corners 20">
              <a:extLst>
                <a:ext uri="{FF2B5EF4-FFF2-40B4-BE49-F238E27FC236}">
                  <a16:creationId xmlns:a16="http://schemas.microsoft.com/office/drawing/2014/main" id="{58D22E01-9A94-4476-BD68-17336639E062}"/>
                </a:ext>
              </a:extLst>
            </p:cNvPr>
            <p:cNvSpPr/>
            <p:nvPr/>
          </p:nvSpPr>
          <p:spPr>
            <a:xfrm>
              <a:off x="3377209" y="3410890"/>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0070C0"/>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82" name="Freeform: Shape 86">
              <a:extLst>
                <a:ext uri="{FF2B5EF4-FFF2-40B4-BE49-F238E27FC236}">
                  <a16:creationId xmlns:a16="http://schemas.microsoft.com/office/drawing/2014/main" id="{D5D3C3F7-3560-4E4E-A41D-258A3AB0171A}"/>
                </a:ext>
              </a:extLst>
            </p:cNvPr>
            <p:cNvSpPr/>
            <p:nvPr/>
          </p:nvSpPr>
          <p:spPr>
            <a:xfrm>
              <a:off x="3554456" y="3404136"/>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83" name="Rectangle: Rounded Corners 2">
              <a:extLst>
                <a:ext uri="{FF2B5EF4-FFF2-40B4-BE49-F238E27FC236}">
                  <a16:creationId xmlns:a16="http://schemas.microsoft.com/office/drawing/2014/main" id="{84021B6D-904D-41C4-A422-7960F91DCDD9}"/>
                </a:ext>
              </a:extLst>
            </p:cNvPr>
            <p:cNvSpPr/>
            <p:nvPr/>
          </p:nvSpPr>
          <p:spPr>
            <a:xfrm>
              <a:off x="3297008" y="3455169"/>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90" name="Freeform: Shape 88">
              <a:extLst>
                <a:ext uri="{FF2B5EF4-FFF2-40B4-BE49-F238E27FC236}">
                  <a16:creationId xmlns:a16="http://schemas.microsoft.com/office/drawing/2014/main" id="{490B28B2-6D77-4A9F-A5AA-B1ACA5160AF2}"/>
                </a:ext>
              </a:extLst>
            </p:cNvPr>
            <p:cNvSpPr/>
            <p:nvPr/>
          </p:nvSpPr>
          <p:spPr>
            <a:xfrm>
              <a:off x="3394603"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99" name="Freeform: Shape 89">
              <a:extLst>
                <a:ext uri="{FF2B5EF4-FFF2-40B4-BE49-F238E27FC236}">
                  <a16:creationId xmlns:a16="http://schemas.microsoft.com/office/drawing/2014/main" id="{F6EF062F-8E16-4163-8F29-031413FCD59F}"/>
                </a:ext>
              </a:extLst>
            </p:cNvPr>
            <p:cNvSpPr/>
            <p:nvPr/>
          </p:nvSpPr>
          <p:spPr>
            <a:xfrm flipH="1">
              <a:off x="3763150"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0" name="Oval 36">
              <a:extLst>
                <a:ext uri="{FF2B5EF4-FFF2-40B4-BE49-F238E27FC236}">
                  <a16:creationId xmlns:a16="http://schemas.microsoft.com/office/drawing/2014/main" id="{1E7BE6F3-651F-4C7A-8E56-34A6365F7D64}"/>
                </a:ext>
              </a:extLst>
            </p:cNvPr>
            <p:cNvSpPr/>
            <p:nvPr/>
          </p:nvSpPr>
          <p:spPr>
            <a:xfrm>
              <a:off x="3038517" y="301564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1" name="Oval 36">
              <a:extLst>
                <a:ext uri="{FF2B5EF4-FFF2-40B4-BE49-F238E27FC236}">
                  <a16:creationId xmlns:a16="http://schemas.microsoft.com/office/drawing/2014/main" id="{5203C961-CCFB-4DE8-A936-957590B5C2CD}"/>
                </a:ext>
              </a:extLst>
            </p:cNvPr>
            <p:cNvSpPr/>
            <p:nvPr/>
          </p:nvSpPr>
          <p:spPr>
            <a:xfrm flipH="1">
              <a:off x="4035185" y="299680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2" name="Oval 33">
              <a:extLst>
                <a:ext uri="{FF2B5EF4-FFF2-40B4-BE49-F238E27FC236}">
                  <a16:creationId xmlns:a16="http://schemas.microsoft.com/office/drawing/2014/main" id="{2358EA9A-120A-4F7E-9DDB-DB4256CAFFD8}"/>
                </a:ext>
              </a:extLst>
            </p:cNvPr>
            <p:cNvSpPr/>
            <p:nvPr/>
          </p:nvSpPr>
          <p:spPr>
            <a:xfrm>
              <a:off x="3119549" y="25723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3" name="Teardrop 202">
              <a:extLst>
                <a:ext uri="{FF2B5EF4-FFF2-40B4-BE49-F238E27FC236}">
                  <a16:creationId xmlns:a16="http://schemas.microsoft.com/office/drawing/2014/main" id="{35C45685-429B-4F9E-AEA5-504F36C9C039}"/>
                </a:ext>
              </a:extLst>
            </p:cNvPr>
            <p:cNvSpPr/>
            <p:nvPr/>
          </p:nvSpPr>
          <p:spPr>
            <a:xfrm rot="16200000">
              <a:off x="3629049" y="3189968"/>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4" name="Moon 203">
              <a:extLst>
                <a:ext uri="{FF2B5EF4-FFF2-40B4-BE49-F238E27FC236}">
                  <a16:creationId xmlns:a16="http://schemas.microsoft.com/office/drawing/2014/main" id="{BBD69833-757B-4207-B3BA-EACE0518E958}"/>
                </a:ext>
              </a:extLst>
            </p:cNvPr>
            <p:cNvSpPr/>
            <p:nvPr/>
          </p:nvSpPr>
          <p:spPr>
            <a:xfrm rot="16200000">
              <a:off x="3594859" y="3273025"/>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nvGrpSpPr>
            <p:cNvPr id="205" name="Group 204">
              <a:extLst>
                <a:ext uri="{FF2B5EF4-FFF2-40B4-BE49-F238E27FC236}">
                  <a16:creationId xmlns:a16="http://schemas.microsoft.com/office/drawing/2014/main" id="{76209E1E-CFEC-4C27-984F-F16A87F76CC2}"/>
                </a:ext>
              </a:extLst>
            </p:cNvPr>
            <p:cNvGrpSpPr/>
            <p:nvPr/>
          </p:nvGrpSpPr>
          <p:grpSpPr>
            <a:xfrm>
              <a:off x="3439868" y="2956552"/>
              <a:ext cx="455745" cy="187081"/>
              <a:chOff x="7261929" y="1088663"/>
              <a:chExt cx="455745" cy="187081"/>
            </a:xfrm>
          </p:grpSpPr>
          <p:sp>
            <p:nvSpPr>
              <p:cNvPr id="207" name="Oval 206">
                <a:extLst>
                  <a:ext uri="{FF2B5EF4-FFF2-40B4-BE49-F238E27FC236}">
                    <a16:creationId xmlns:a16="http://schemas.microsoft.com/office/drawing/2014/main" id="{9A73A599-190A-4F6C-A0EA-F82756C96297}"/>
                  </a:ext>
                </a:extLst>
              </p:cNvPr>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8" name="Oval 207">
                <a:extLst>
                  <a:ext uri="{FF2B5EF4-FFF2-40B4-BE49-F238E27FC236}">
                    <a16:creationId xmlns:a16="http://schemas.microsoft.com/office/drawing/2014/main" id="{EFFC312F-FEB9-4296-9077-B468FA19F202}"/>
                  </a:ext>
                </a:extLst>
              </p:cNvPr>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09" name="Oval 208">
                <a:extLst>
                  <a:ext uri="{FF2B5EF4-FFF2-40B4-BE49-F238E27FC236}">
                    <a16:creationId xmlns:a16="http://schemas.microsoft.com/office/drawing/2014/main" id="{D3B09FBE-941C-4215-8BD8-15183A681104}"/>
                  </a:ext>
                </a:extLst>
              </p:cNvPr>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10" name="Oval 209">
                <a:extLst>
                  <a:ext uri="{FF2B5EF4-FFF2-40B4-BE49-F238E27FC236}">
                    <a16:creationId xmlns:a16="http://schemas.microsoft.com/office/drawing/2014/main" id="{3563E2AF-67CD-4ED6-93FD-EC068F08A0E3}"/>
                  </a:ext>
                </a:extLst>
              </p:cNvPr>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211" name="Picture 210">
                <a:extLst>
                  <a:ext uri="{FF2B5EF4-FFF2-40B4-BE49-F238E27FC236}">
                    <a16:creationId xmlns:a16="http://schemas.microsoft.com/office/drawing/2014/main" id="{456F9437-1ED5-42C1-8DC7-99EC217D97F7}"/>
                  </a:ext>
                </a:extLst>
              </p:cNvPr>
              <p:cNvPicPr>
                <a:picLocks noChangeAspect="1"/>
              </p:cNvPicPr>
              <p:nvPr/>
            </p:nvPicPr>
            <p:blipFill>
              <a:blip r:embed="rId11"/>
              <a:stretch>
                <a:fillRect/>
              </a:stretch>
            </p:blipFill>
            <p:spPr>
              <a:xfrm rot="20463960">
                <a:off x="7261929" y="1088663"/>
                <a:ext cx="77928" cy="47623"/>
              </a:xfrm>
              <a:prstGeom prst="rect">
                <a:avLst/>
              </a:prstGeom>
            </p:spPr>
          </p:pic>
          <p:sp>
            <p:nvSpPr>
              <p:cNvPr id="212" name="Oval 211">
                <a:extLst>
                  <a:ext uri="{FF2B5EF4-FFF2-40B4-BE49-F238E27FC236}">
                    <a16:creationId xmlns:a16="http://schemas.microsoft.com/office/drawing/2014/main" id="{61676685-1155-4548-8485-13E4E2DAD6DC}"/>
                  </a:ext>
                </a:extLst>
              </p:cNvPr>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13" name="Oval 212">
                <a:extLst>
                  <a:ext uri="{FF2B5EF4-FFF2-40B4-BE49-F238E27FC236}">
                    <a16:creationId xmlns:a16="http://schemas.microsoft.com/office/drawing/2014/main" id="{857873C2-9E10-4FF0-B2FC-AF11AF42825C}"/>
                  </a:ext>
                </a:extLst>
              </p:cNvPr>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14" name="Oval 213">
                <a:extLst>
                  <a:ext uri="{FF2B5EF4-FFF2-40B4-BE49-F238E27FC236}">
                    <a16:creationId xmlns:a16="http://schemas.microsoft.com/office/drawing/2014/main" id="{044D636D-90AE-46C0-BB86-2C94F4A7F337}"/>
                  </a:ext>
                </a:extLst>
              </p:cNvPr>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15" name="Oval 214">
                <a:extLst>
                  <a:ext uri="{FF2B5EF4-FFF2-40B4-BE49-F238E27FC236}">
                    <a16:creationId xmlns:a16="http://schemas.microsoft.com/office/drawing/2014/main" id="{9FDA8126-F888-4BF3-AC43-CCD8FF16F406}"/>
                  </a:ext>
                </a:extLst>
              </p:cNvPr>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216" name="Picture 215">
                <a:extLst>
                  <a:ext uri="{FF2B5EF4-FFF2-40B4-BE49-F238E27FC236}">
                    <a16:creationId xmlns:a16="http://schemas.microsoft.com/office/drawing/2014/main" id="{73357816-4504-4A9F-B24C-07EDAA8960C0}"/>
                  </a:ext>
                </a:extLst>
              </p:cNvPr>
              <p:cNvPicPr>
                <a:picLocks noChangeAspect="1"/>
              </p:cNvPicPr>
              <p:nvPr/>
            </p:nvPicPr>
            <p:blipFill>
              <a:blip r:embed="rId11"/>
              <a:stretch>
                <a:fillRect/>
              </a:stretch>
            </p:blipFill>
            <p:spPr>
              <a:xfrm rot="1136040" flipH="1">
                <a:off x="7639746" y="1091760"/>
                <a:ext cx="77928" cy="47623"/>
              </a:xfrm>
              <a:prstGeom prst="rect">
                <a:avLst/>
              </a:prstGeom>
            </p:spPr>
          </p:pic>
        </p:grpSp>
        <p:sp>
          <p:nvSpPr>
            <p:cNvPr id="206" name="Oval 1">
              <a:extLst>
                <a:ext uri="{FF2B5EF4-FFF2-40B4-BE49-F238E27FC236}">
                  <a16:creationId xmlns:a16="http://schemas.microsoft.com/office/drawing/2014/main" id="{911AB0BE-9EA6-4577-AAF5-C9348CFBDDFD}"/>
                </a:ext>
              </a:extLst>
            </p:cNvPr>
            <p:cNvSpPr/>
            <p:nvPr/>
          </p:nvSpPr>
          <p:spPr>
            <a:xfrm>
              <a:off x="3089039" y="2464754"/>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grpSp>
        <p:nvGrpSpPr>
          <p:cNvPr id="217" name="Group 216">
            <a:extLst>
              <a:ext uri="{FF2B5EF4-FFF2-40B4-BE49-F238E27FC236}">
                <a16:creationId xmlns:a16="http://schemas.microsoft.com/office/drawing/2014/main" id="{A3EF5321-0B4B-4DE5-A168-422F15BF00A9}"/>
              </a:ext>
            </a:extLst>
          </p:cNvPr>
          <p:cNvGrpSpPr/>
          <p:nvPr/>
        </p:nvGrpSpPr>
        <p:grpSpPr>
          <a:xfrm>
            <a:off x="2362872" y="2425420"/>
            <a:ext cx="3468976" cy="1803244"/>
            <a:chOff x="2442476" y="776232"/>
            <a:chExt cx="3468976" cy="1949883"/>
          </a:xfrm>
        </p:grpSpPr>
        <p:sp>
          <p:nvSpPr>
            <p:cNvPr id="218" name="Oval Callout 1">
              <a:extLst>
                <a:ext uri="{FF2B5EF4-FFF2-40B4-BE49-F238E27FC236}">
                  <a16:creationId xmlns:a16="http://schemas.microsoft.com/office/drawing/2014/main" id="{6D91D83E-7162-4639-BF6D-96F03C9C4C4C}"/>
                </a:ext>
              </a:extLst>
            </p:cNvPr>
            <p:cNvSpPr/>
            <p:nvPr/>
          </p:nvSpPr>
          <p:spPr>
            <a:xfrm>
              <a:off x="2442476" y="776232"/>
              <a:ext cx="3468976" cy="1949883"/>
            </a:xfrm>
            <a:prstGeom prst="wedgeEllipseCallout">
              <a:avLst>
                <a:gd name="adj1" fmla="val -40237"/>
                <a:gd name="adj2" fmla="val 56514"/>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19" name="TextBox 218">
              <a:extLst>
                <a:ext uri="{FF2B5EF4-FFF2-40B4-BE49-F238E27FC236}">
                  <a16:creationId xmlns:a16="http://schemas.microsoft.com/office/drawing/2014/main" id="{34E3852B-48B2-428D-982D-FD54DBD90EA0}"/>
                </a:ext>
              </a:extLst>
            </p:cNvPr>
            <p:cNvSpPr txBox="1"/>
            <p:nvPr/>
          </p:nvSpPr>
          <p:spPr>
            <a:xfrm>
              <a:off x="2732357" y="1129340"/>
              <a:ext cx="2889214" cy="1297939"/>
            </a:xfrm>
            <a:prstGeom prst="rect">
              <a:avLst/>
            </a:prstGeom>
            <a:noFill/>
          </p:spPr>
          <p:txBody>
            <a:bodyPr wrap="square" rtlCol="0">
              <a:spAutoFit/>
            </a:bodyPr>
            <a:lstStyle/>
            <a:p>
              <a:pPr algn="ctr"/>
              <a:r>
                <a:rPr lang="en-US" sz="2400" dirty="0">
                  <a:solidFill>
                    <a:srgbClr val="000000"/>
                  </a:solidFill>
                </a:rPr>
                <a:t>May I please get two more milks for classroom 202.</a:t>
              </a:r>
            </a:p>
          </p:txBody>
        </p:sp>
      </p:grpSp>
      <p:sp>
        <p:nvSpPr>
          <p:cNvPr id="411" name="Student meal"/>
          <p:cNvSpPr/>
          <p:nvPr/>
        </p:nvSpPr>
        <p:spPr>
          <a:xfrm>
            <a:off x="3929438" y="489224"/>
            <a:ext cx="3443864" cy="1136079"/>
          </a:xfrm>
          <a:prstGeom prst="wedgeEllipseCallout">
            <a:avLst>
              <a:gd name="adj1" fmla="val 33425"/>
              <a:gd name="adj2" fmla="val 101934"/>
            </a:avLst>
          </a:prstGeom>
          <a:solidFill>
            <a:schemeClr val="bg1">
              <a:lumMod val="95000"/>
            </a:schemeClr>
          </a:solidFill>
          <a:ln>
            <a:solidFill>
              <a:srgbClr val="000000"/>
            </a:solidFill>
          </a:ln>
        </p:spPr>
        <p:txBody>
          <a:bodyPr wrap="square" lIns="68580" tIns="34290" rIns="68580" bIns="34290">
            <a:spAutoFit/>
          </a:bodyPr>
          <a:lstStyle/>
          <a:p>
            <a:pPr algn="ctr"/>
            <a:r>
              <a:rPr lang="en-US" sz="2400" dirty="0">
                <a:solidFill>
                  <a:srgbClr val="000000"/>
                </a:solidFill>
              </a:rPr>
              <a:t>Let me get that for you right away. </a:t>
            </a:r>
          </a:p>
        </p:txBody>
      </p:sp>
      <p:grpSp>
        <p:nvGrpSpPr>
          <p:cNvPr id="154" name="Group 153">
            <a:extLst>
              <a:ext uri="{FF2B5EF4-FFF2-40B4-BE49-F238E27FC236}">
                <a16:creationId xmlns:a16="http://schemas.microsoft.com/office/drawing/2014/main" id="{595918E9-92E1-4E3D-95E4-2748C1398816}"/>
              </a:ext>
            </a:extLst>
          </p:cNvPr>
          <p:cNvGrpSpPr/>
          <p:nvPr/>
        </p:nvGrpSpPr>
        <p:grpSpPr>
          <a:xfrm>
            <a:off x="6960602" y="1353471"/>
            <a:ext cx="1620552" cy="4546470"/>
            <a:chOff x="5705230" y="1303367"/>
            <a:chExt cx="1620552" cy="4546470"/>
          </a:xfrm>
        </p:grpSpPr>
        <p:grpSp>
          <p:nvGrpSpPr>
            <p:cNvPr id="155" name="Group 154">
              <a:extLst>
                <a:ext uri="{FF2B5EF4-FFF2-40B4-BE49-F238E27FC236}">
                  <a16:creationId xmlns:a16="http://schemas.microsoft.com/office/drawing/2014/main" id="{B33987E7-491E-489D-AC1A-876530F07074}"/>
                </a:ext>
              </a:extLst>
            </p:cNvPr>
            <p:cNvGrpSpPr/>
            <p:nvPr/>
          </p:nvGrpSpPr>
          <p:grpSpPr>
            <a:xfrm>
              <a:off x="5713525" y="4340593"/>
              <a:ext cx="1606514" cy="1509244"/>
              <a:chOff x="-2376531" y="6832600"/>
              <a:chExt cx="1606514" cy="1509244"/>
            </a:xfrm>
          </p:grpSpPr>
          <p:pic>
            <p:nvPicPr>
              <p:cNvPr id="168" name="Picture 167">
                <a:extLst>
                  <a:ext uri="{FF2B5EF4-FFF2-40B4-BE49-F238E27FC236}">
                    <a16:creationId xmlns:a16="http://schemas.microsoft.com/office/drawing/2014/main" id="{D9A32C3B-1CB3-4462-B761-6C320DFAB00F}"/>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69" name="Rectangle 168">
                <a:extLst>
                  <a:ext uri="{FF2B5EF4-FFF2-40B4-BE49-F238E27FC236}">
                    <a16:creationId xmlns:a16="http://schemas.microsoft.com/office/drawing/2014/main" id="{1DEF7174-96E4-47FC-AB1E-6C7BE432F0DE}"/>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56" name="Group 155">
              <a:extLst>
                <a:ext uri="{FF2B5EF4-FFF2-40B4-BE49-F238E27FC236}">
                  <a16:creationId xmlns:a16="http://schemas.microsoft.com/office/drawing/2014/main" id="{4DBB963C-B92A-4A2C-AF26-6CFD876E5176}"/>
                </a:ext>
              </a:extLst>
            </p:cNvPr>
            <p:cNvGrpSpPr/>
            <p:nvPr/>
          </p:nvGrpSpPr>
          <p:grpSpPr>
            <a:xfrm flipH="1">
              <a:off x="6938296" y="3031148"/>
              <a:ext cx="384447" cy="1651647"/>
              <a:chOff x="8693479" y="9726083"/>
              <a:chExt cx="384447" cy="1651647"/>
            </a:xfrm>
          </p:grpSpPr>
          <p:sp>
            <p:nvSpPr>
              <p:cNvPr id="165" name="Flowchart: Terminator 164">
                <a:extLst>
                  <a:ext uri="{FF2B5EF4-FFF2-40B4-BE49-F238E27FC236}">
                    <a16:creationId xmlns:a16="http://schemas.microsoft.com/office/drawing/2014/main" id="{AC9CF1DF-313C-43DB-BCEE-7E4F3F1D385C}"/>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6" name="Flowchart: Terminator 1151">
                <a:extLst>
                  <a:ext uri="{FF2B5EF4-FFF2-40B4-BE49-F238E27FC236}">
                    <a16:creationId xmlns:a16="http://schemas.microsoft.com/office/drawing/2014/main" id="{FD83D27F-DD76-47AC-89D5-522F6BD19CA1}"/>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7" name="Freeform: Shape 166">
                <a:extLst>
                  <a:ext uri="{FF2B5EF4-FFF2-40B4-BE49-F238E27FC236}">
                    <a16:creationId xmlns:a16="http://schemas.microsoft.com/office/drawing/2014/main" id="{48828458-0932-45B9-8D8D-7B0CD4E637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57" name="Rectangle 156">
              <a:extLst>
                <a:ext uri="{FF2B5EF4-FFF2-40B4-BE49-F238E27FC236}">
                  <a16:creationId xmlns:a16="http://schemas.microsoft.com/office/drawing/2014/main" id="{8A4B80AC-65D0-41E9-A09E-9AC95F26FD0C}"/>
                </a:ext>
              </a:extLst>
            </p:cNvPr>
            <p:cNvSpPr/>
            <p:nvPr/>
          </p:nvSpPr>
          <p:spPr>
            <a:xfrm>
              <a:off x="6051265" y="3413061"/>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58" name="Group 157">
              <a:extLst>
                <a:ext uri="{FF2B5EF4-FFF2-40B4-BE49-F238E27FC236}">
                  <a16:creationId xmlns:a16="http://schemas.microsoft.com/office/drawing/2014/main" id="{A0139A4A-8C93-4D61-A1CB-4CB9F4FEBD23}"/>
                </a:ext>
              </a:extLst>
            </p:cNvPr>
            <p:cNvGrpSpPr/>
            <p:nvPr/>
          </p:nvGrpSpPr>
          <p:grpSpPr>
            <a:xfrm>
              <a:off x="5705230" y="3031148"/>
              <a:ext cx="384447" cy="1651647"/>
              <a:chOff x="8693479" y="9726083"/>
              <a:chExt cx="384447" cy="1651647"/>
            </a:xfrm>
          </p:grpSpPr>
          <p:sp>
            <p:nvSpPr>
              <p:cNvPr id="162" name="Flowchart: Terminator 161">
                <a:extLst>
                  <a:ext uri="{FF2B5EF4-FFF2-40B4-BE49-F238E27FC236}">
                    <a16:creationId xmlns:a16="http://schemas.microsoft.com/office/drawing/2014/main" id="{A9528C71-A7EA-4E93-8DE0-B04169287B93}"/>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3" name="Flowchart: Terminator 1151">
                <a:extLst>
                  <a:ext uri="{FF2B5EF4-FFF2-40B4-BE49-F238E27FC236}">
                    <a16:creationId xmlns:a16="http://schemas.microsoft.com/office/drawing/2014/main" id="{085E9088-F134-4142-A4A0-897E09B5F5A3}"/>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4" name="Freeform: Shape 163">
                <a:extLst>
                  <a:ext uri="{FF2B5EF4-FFF2-40B4-BE49-F238E27FC236}">
                    <a16:creationId xmlns:a16="http://schemas.microsoft.com/office/drawing/2014/main" id="{119EF65E-1EF1-4AFB-A064-4FF8B6BF884A}"/>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59" name="Group 158">
              <a:extLst>
                <a:ext uri="{FF2B5EF4-FFF2-40B4-BE49-F238E27FC236}">
                  <a16:creationId xmlns:a16="http://schemas.microsoft.com/office/drawing/2014/main" id="{5ABB01DF-3B09-4840-AE6D-763605963B84}"/>
                </a:ext>
              </a:extLst>
            </p:cNvPr>
            <p:cNvGrpSpPr/>
            <p:nvPr/>
          </p:nvGrpSpPr>
          <p:grpSpPr>
            <a:xfrm>
              <a:off x="5719268" y="1303367"/>
              <a:ext cx="1606514" cy="2386247"/>
              <a:chOff x="6939742" y="1766450"/>
              <a:chExt cx="1606514" cy="2386247"/>
            </a:xfrm>
          </p:grpSpPr>
          <p:sp>
            <p:nvSpPr>
              <p:cNvPr id="160" name="Oval 159">
                <a:extLst>
                  <a:ext uri="{FF2B5EF4-FFF2-40B4-BE49-F238E27FC236}">
                    <a16:creationId xmlns:a16="http://schemas.microsoft.com/office/drawing/2014/main" id="{98EAB82E-67FC-45DA-A82D-EDBCB189960C}"/>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61" name="Picture 160">
                <a:extLst>
                  <a:ext uri="{FF2B5EF4-FFF2-40B4-BE49-F238E27FC236}">
                    <a16:creationId xmlns:a16="http://schemas.microsoft.com/office/drawing/2014/main" id="{7F2ABF03-6D87-4A92-86D3-FD573BBB8DC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3" name="Group 12">
            <a:extLst>
              <a:ext uri="{FF2B5EF4-FFF2-40B4-BE49-F238E27FC236}">
                <a16:creationId xmlns:a16="http://schemas.microsoft.com/office/drawing/2014/main" id="{AB630290-74D1-40D1-81CC-4E048BFC9D75}"/>
              </a:ext>
            </a:extLst>
          </p:cNvPr>
          <p:cNvGrpSpPr/>
          <p:nvPr/>
        </p:nvGrpSpPr>
        <p:grpSpPr>
          <a:xfrm>
            <a:off x="10892096" y="1380562"/>
            <a:ext cx="2524291" cy="4546470"/>
            <a:chOff x="13149890" y="7036884"/>
            <a:chExt cx="2524291" cy="4546470"/>
          </a:xfrm>
        </p:grpSpPr>
        <p:sp>
          <p:nvSpPr>
            <p:cNvPr id="189" name="Freeform: Shape 188">
              <a:extLst>
                <a:ext uri="{FF2B5EF4-FFF2-40B4-BE49-F238E27FC236}">
                  <a16:creationId xmlns:a16="http://schemas.microsoft.com/office/drawing/2014/main" id="{4BEA8FD3-9A65-498E-8C43-2856350A3009}"/>
                </a:ext>
              </a:extLst>
            </p:cNvPr>
            <p:cNvSpPr>
              <a:spLocks noChangeAspect="1"/>
            </p:cNvSpPr>
            <p:nvPr/>
          </p:nvSpPr>
          <p:spPr>
            <a:xfrm rot="16738312" flipH="1">
              <a:off x="13462736" y="8653115"/>
              <a:ext cx="721748" cy="1347439"/>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92" name="Group 191">
              <a:extLst>
                <a:ext uri="{FF2B5EF4-FFF2-40B4-BE49-F238E27FC236}">
                  <a16:creationId xmlns:a16="http://schemas.microsoft.com/office/drawing/2014/main" id="{02B2830C-57BD-4AAB-A3B7-57FD9E1F2F06}"/>
                </a:ext>
              </a:extLst>
            </p:cNvPr>
            <p:cNvGrpSpPr/>
            <p:nvPr/>
          </p:nvGrpSpPr>
          <p:grpSpPr>
            <a:xfrm>
              <a:off x="14061924" y="10074110"/>
              <a:ext cx="1606514" cy="1509244"/>
              <a:chOff x="-2376531" y="6832600"/>
              <a:chExt cx="1606514" cy="1509244"/>
            </a:xfrm>
          </p:grpSpPr>
          <p:pic>
            <p:nvPicPr>
              <p:cNvPr id="257" name="Picture 256">
                <a:extLst>
                  <a:ext uri="{FF2B5EF4-FFF2-40B4-BE49-F238E27FC236}">
                    <a16:creationId xmlns:a16="http://schemas.microsoft.com/office/drawing/2014/main" id="{E3258AF9-4903-4940-9734-0ECA200A4C1D}"/>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258" name="Rectangle 257">
                <a:extLst>
                  <a:ext uri="{FF2B5EF4-FFF2-40B4-BE49-F238E27FC236}">
                    <a16:creationId xmlns:a16="http://schemas.microsoft.com/office/drawing/2014/main" id="{B6202A5D-34FE-4626-8DCF-B14510E410C0}"/>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93" name="Group 192">
              <a:extLst>
                <a:ext uri="{FF2B5EF4-FFF2-40B4-BE49-F238E27FC236}">
                  <a16:creationId xmlns:a16="http://schemas.microsoft.com/office/drawing/2014/main" id="{9BA03A63-6A2F-46A5-B362-1107C7C43F78}"/>
                </a:ext>
              </a:extLst>
            </p:cNvPr>
            <p:cNvGrpSpPr/>
            <p:nvPr/>
          </p:nvGrpSpPr>
          <p:grpSpPr>
            <a:xfrm flipH="1">
              <a:off x="15286695" y="8764665"/>
              <a:ext cx="384447" cy="1651647"/>
              <a:chOff x="8693479" y="9726083"/>
              <a:chExt cx="384447" cy="1651647"/>
            </a:xfrm>
          </p:grpSpPr>
          <p:sp>
            <p:nvSpPr>
              <p:cNvPr id="254" name="Flowchart: Terminator 253">
                <a:extLst>
                  <a:ext uri="{FF2B5EF4-FFF2-40B4-BE49-F238E27FC236}">
                    <a16:creationId xmlns:a16="http://schemas.microsoft.com/office/drawing/2014/main" id="{1AAD6E8B-6A8B-4B8A-9C54-29A293AA682D}"/>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5" name="Flowchart: Terminator 1151">
                <a:extLst>
                  <a:ext uri="{FF2B5EF4-FFF2-40B4-BE49-F238E27FC236}">
                    <a16:creationId xmlns:a16="http://schemas.microsoft.com/office/drawing/2014/main" id="{5726382F-FC7F-400D-9F69-E44BB08D8AF6}"/>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6" name="Freeform: Shape 255">
                <a:extLst>
                  <a:ext uri="{FF2B5EF4-FFF2-40B4-BE49-F238E27FC236}">
                    <a16:creationId xmlns:a16="http://schemas.microsoft.com/office/drawing/2014/main" id="{0CA120AD-2463-42BD-AAE6-B463F13E0578}"/>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94" name="Rectangle 193">
              <a:extLst>
                <a:ext uri="{FF2B5EF4-FFF2-40B4-BE49-F238E27FC236}">
                  <a16:creationId xmlns:a16="http://schemas.microsoft.com/office/drawing/2014/main" id="{140F05CF-FE22-4856-BCF7-8FF06F26D306}"/>
                </a:ext>
              </a:extLst>
            </p:cNvPr>
            <p:cNvSpPr/>
            <p:nvPr/>
          </p:nvSpPr>
          <p:spPr>
            <a:xfrm>
              <a:off x="14399664" y="9146578"/>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96" name="Group 195">
              <a:extLst>
                <a:ext uri="{FF2B5EF4-FFF2-40B4-BE49-F238E27FC236}">
                  <a16:creationId xmlns:a16="http://schemas.microsoft.com/office/drawing/2014/main" id="{B8EA9CAA-70FB-4187-8101-422D4B7FC29C}"/>
                </a:ext>
              </a:extLst>
            </p:cNvPr>
            <p:cNvGrpSpPr/>
            <p:nvPr/>
          </p:nvGrpSpPr>
          <p:grpSpPr>
            <a:xfrm>
              <a:off x="14067667" y="7036884"/>
              <a:ext cx="1606514" cy="2386247"/>
              <a:chOff x="6939742" y="1766450"/>
              <a:chExt cx="1606514" cy="2386247"/>
            </a:xfrm>
          </p:grpSpPr>
          <p:sp>
            <p:nvSpPr>
              <p:cNvPr id="197" name="Oval 196">
                <a:extLst>
                  <a:ext uri="{FF2B5EF4-FFF2-40B4-BE49-F238E27FC236}">
                    <a16:creationId xmlns:a16="http://schemas.microsoft.com/office/drawing/2014/main" id="{2922C4B9-CD2C-4529-B8CF-C84D38E0DE84}"/>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98" name="Picture 197">
                <a:extLst>
                  <a:ext uri="{FF2B5EF4-FFF2-40B4-BE49-F238E27FC236}">
                    <a16:creationId xmlns:a16="http://schemas.microsoft.com/office/drawing/2014/main" id="{B951ED1F-4456-4FCD-BBFF-E1B5BA71E029}"/>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2" name="Group 1">
            <a:extLst>
              <a:ext uri="{FF2B5EF4-FFF2-40B4-BE49-F238E27FC236}">
                <a16:creationId xmlns:a16="http://schemas.microsoft.com/office/drawing/2014/main" id="{A4AA4FA2-FA00-4999-A8AC-3B171900B3E0}"/>
              </a:ext>
            </a:extLst>
          </p:cNvPr>
          <p:cNvGrpSpPr/>
          <p:nvPr/>
        </p:nvGrpSpPr>
        <p:grpSpPr>
          <a:xfrm>
            <a:off x="10530334" y="3546677"/>
            <a:ext cx="878729" cy="1300071"/>
            <a:chOff x="11243997" y="9088051"/>
            <a:chExt cx="878729" cy="1300071"/>
          </a:xfrm>
        </p:grpSpPr>
        <p:pic>
          <p:nvPicPr>
            <p:cNvPr id="260" name="Picture 259" descr="Schools - Driftwood Dairy">
              <a:extLst>
                <a:ext uri="{FF2B5EF4-FFF2-40B4-BE49-F238E27FC236}">
                  <a16:creationId xmlns:a16="http://schemas.microsoft.com/office/drawing/2014/main" id="{C14A9B3C-DE32-4957-8760-7AF10F528CF7}"/>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42968" t="1" b="-9387"/>
            <a:stretch/>
          </p:blipFill>
          <p:spPr bwMode="auto">
            <a:xfrm rot="21540000">
              <a:off x="11710642" y="9652882"/>
              <a:ext cx="372564" cy="721573"/>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261" name="Picture 260" descr="Schools - Driftwood Dairy">
              <a:extLst>
                <a:ext uri="{FF2B5EF4-FFF2-40B4-BE49-F238E27FC236}">
                  <a16:creationId xmlns:a16="http://schemas.microsoft.com/office/drawing/2014/main" id="{9EB6FC49-9AC1-45F0-8FF3-BA9CB620FBC0}"/>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l="42968" t="1" b="-9387"/>
            <a:stretch/>
          </p:blipFill>
          <p:spPr bwMode="auto">
            <a:xfrm rot="21540000">
              <a:off x="11322469" y="9657185"/>
              <a:ext cx="372564" cy="721573"/>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sp>
          <p:nvSpPr>
            <p:cNvPr id="262" name="Oval 92">
              <a:extLst>
                <a:ext uri="{FF2B5EF4-FFF2-40B4-BE49-F238E27FC236}">
                  <a16:creationId xmlns:a16="http://schemas.microsoft.com/office/drawing/2014/main" id="{0EF93DC7-B51F-435D-ADE2-5D38D186CB12}"/>
                </a:ext>
              </a:extLst>
            </p:cNvPr>
            <p:cNvSpPr/>
            <p:nvPr/>
          </p:nvSpPr>
          <p:spPr>
            <a:xfrm>
              <a:off x="11243997" y="9088051"/>
              <a:ext cx="878729" cy="1300071"/>
            </a:xfrm>
            <a:custGeom>
              <a:avLst/>
              <a:gdLst>
                <a:gd name="connsiteX0" fmla="*/ 0 w 709880"/>
                <a:gd name="connsiteY0" fmla="*/ 417244 h 834488"/>
                <a:gd name="connsiteX1" fmla="*/ 354940 w 709880"/>
                <a:gd name="connsiteY1" fmla="*/ 0 h 834488"/>
                <a:gd name="connsiteX2" fmla="*/ 709880 w 709880"/>
                <a:gd name="connsiteY2" fmla="*/ 417244 h 834488"/>
                <a:gd name="connsiteX3" fmla="*/ 354940 w 709880"/>
                <a:gd name="connsiteY3" fmla="*/ 834488 h 834488"/>
                <a:gd name="connsiteX4" fmla="*/ 0 w 709880"/>
                <a:gd name="connsiteY4" fmla="*/ 417244 h 834488"/>
                <a:gd name="connsiteX0" fmla="*/ 3151 w 713031"/>
                <a:gd name="connsiteY0" fmla="*/ 652219 h 1069463"/>
                <a:gd name="connsiteX1" fmla="*/ 193651 w 713031"/>
                <a:gd name="connsiteY1" fmla="*/ 15363 h 1069463"/>
                <a:gd name="connsiteX2" fmla="*/ 358091 w 713031"/>
                <a:gd name="connsiteY2" fmla="*/ 234975 h 1069463"/>
                <a:gd name="connsiteX3" fmla="*/ 713031 w 713031"/>
                <a:gd name="connsiteY3" fmla="*/ 652219 h 1069463"/>
                <a:gd name="connsiteX4" fmla="*/ 358091 w 713031"/>
                <a:gd name="connsiteY4" fmla="*/ 1069463 h 1069463"/>
                <a:gd name="connsiteX5" fmla="*/ 3151 w 713031"/>
                <a:gd name="connsiteY5" fmla="*/ 652219 h 1069463"/>
                <a:gd name="connsiteX0" fmla="*/ 4795 w 714675"/>
                <a:gd name="connsiteY0" fmla="*/ 638048 h 1055292"/>
                <a:gd name="connsiteX1" fmla="*/ 157196 w 714675"/>
                <a:gd name="connsiteY1" fmla="*/ 178993 h 1055292"/>
                <a:gd name="connsiteX2" fmla="*/ 195295 w 714675"/>
                <a:gd name="connsiteY2" fmla="*/ 1192 h 1055292"/>
                <a:gd name="connsiteX3" fmla="*/ 359735 w 714675"/>
                <a:gd name="connsiteY3" fmla="*/ 220804 h 1055292"/>
                <a:gd name="connsiteX4" fmla="*/ 714675 w 714675"/>
                <a:gd name="connsiteY4" fmla="*/ 638048 h 1055292"/>
                <a:gd name="connsiteX5" fmla="*/ 359735 w 714675"/>
                <a:gd name="connsiteY5" fmla="*/ 1055292 h 1055292"/>
                <a:gd name="connsiteX6" fmla="*/ 4795 w 714675"/>
                <a:gd name="connsiteY6" fmla="*/ 638048 h 1055292"/>
                <a:gd name="connsiteX0" fmla="*/ 4795 w 714675"/>
                <a:gd name="connsiteY0" fmla="*/ 642597 h 1059841"/>
                <a:gd name="connsiteX1" fmla="*/ 157196 w 714675"/>
                <a:gd name="connsiteY1" fmla="*/ 183542 h 1059841"/>
                <a:gd name="connsiteX2" fmla="*/ 195295 w 714675"/>
                <a:gd name="connsiteY2" fmla="*/ 5741 h 1059841"/>
                <a:gd name="connsiteX3" fmla="*/ 359735 w 714675"/>
                <a:gd name="connsiteY3" fmla="*/ 225353 h 1059841"/>
                <a:gd name="connsiteX4" fmla="*/ 714675 w 714675"/>
                <a:gd name="connsiteY4" fmla="*/ 642597 h 1059841"/>
                <a:gd name="connsiteX5" fmla="*/ 359735 w 714675"/>
                <a:gd name="connsiteY5" fmla="*/ 1059841 h 1059841"/>
                <a:gd name="connsiteX6" fmla="*/ 4795 w 714675"/>
                <a:gd name="connsiteY6" fmla="*/ 642597 h 1059841"/>
                <a:gd name="connsiteX0" fmla="*/ 4795 w 714675"/>
                <a:gd name="connsiteY0" fmla="*/ 642597 h 1059841"/>
                <a:gd name="connsiteX1" fmla="*/ 157196 w 714675"/>
                <a:gd name="connsiteY1" fmla="*/ 183542 h 1059841"/>
                <a:gd name="connsiteX2" fmla="*/ 195295 w 714675"/>
                <a:gd name="connsiteY2" fmla="*/ 5741 h 1059841"/>
                <a:gd name="connsiteX3" fmla="*/ 359735 w 714675"/>
                <a:gd name="connsiteY3" fmla="*/ 225353 h 1059841"/>
                <a:gd name="connsiteX4" fmla="*/ 714675 w 714675"/>
                <a:gd name="connsiteY4" fmla="*/ 642597 h 1059841"/>
                <a:gd name="connsiteX5" fmla="*/ 359735 w 714675"/>
                <a:gd name="connsiteY5" fmla="*/ 1059841 h 1059841"/>
                <a:gd name="connsiteX6" fmla="*/ 4795 w 714675"/>
                <a:gd name="connsiteY6" fmla="*/ 642597 h 1059841"/>
                <a:gd name="connsiteX0" fmla="*/ 4795 w 797225"/>
                <a:gd name="connsiteY0" fmla="*/ 642597 h 1060029"/>
                <a:gd name="connsiteX1" fmla="*/ 157196 w 797225"/>
                <a:gd name="connsiteY1" fmla="*/ 183542 h 1060029"/>
                <a:gd name="connsiteX2" fmla="*/ 195295 w 797225"/>
                <a:gd name="connsiteY2" fmla="*/ 5741 h 1060029"/>
                <a:gd name="connsiteX3" fmla="*/ 359735 w 797225"/>
                <a:gd name="connsiteY3" fmla="*/ 225353 h 1060029"/>
                <a:gd name="connsiteX4" fmla="*/ 797225 w 797225"/>
                <a:gd name="connsiteY4" fmla="*/ 680697 h 1060029"/>
                <a:gd name="connsiteX5" fmla="*/ 359735 w 797225"/>
                <a:gd name="connsiteY5" fmla="*/ 1059841 h 1060029"/>
                <a:gd name="connsiteX6" fmla="*/ 4795 w 797225"/>
                <a:gd name="connsiteY6" fmla="*/ 642597 h 1060029"/>
                <a:gd name="connsiteX0" fmla="*/ 2541 w 953721"/>
                <a:gd name="connsiteY0" fmla="*/ 680697 h 1059841"/>
                <a:gd name="connsiteX1" fmla="*/ 313692 w 953721"/>
                <a:gd name="connsiteY1" fmla="*/ 183542 h 1059841"/>
                <a:gd name="connsiteX2" fmla="*/ 351791 w 953721"/>
                <a:gd name="connsiteY2" fmla="*/ 5741 h 1059841"/>
                <a:gd name="connsiteX3" fmla="*/ 516231 w 953721"/>
                <a:gd name="connsiteY3" fmla="*/ 225353 h 1059841"/>
                <a:gd name="connsiteX4" fmla="*/ 953721 w 953721"/>
                <a:gd name="connsiteY4" fmla="*/ 680697 h 1059841"/>
                <a:gd name="connsiteX5" fmla="*/ 516231 w 953721"/>
                <a:gd name="connsiteY5" fmla="*/ 1059841 h 1059841"/>
                <a:gd name="connsiteX6" fmla="*/ 2541 w 953721"/>
                <a:gd name="connsiteY6" fmla="*/ 680697 h 1059841"/>
                <a:gd name="connsiteX0" fmla="*/ 2541 w 953721"/>
                <a:gd name="connsiteY0" fmla="*/ 680697 h 1110641"/>
                <a:gd name="connsiteX1" fmla="*/ 313692 w 953721"/>
                <a:gd name="connsiteY1" fmla="*/ 183542 h 1110641"/>
                <a:gd name="connsiteX2" fmla="*/ 351791 w 953721"/>
                <a:gd name="connsiteY2" fmla="*/ 5741 h 1110641"/>
                <a:gd name="connsiteX3" fmla="*/ 516231 w 953721"/>
                <a:gd name="connsiteY3" fmla="*/ 225353 h 1110641"/>
                <a:gd name="connsiteX4" fmla="*/ 953721 w 953721"/>
                <a:gd name="connsiteY4" fmla="*/ 680697 h 1110641"/>
                <a:gd name="connsiteX5" fmla="*/ 516231 w 953721"/>
                <a:gd name="connsiteY5" fmla="*/ 1110641 h 1110641"/>
                <a:gd name="connsiteX6" fmla="*/ 2541 w 953721"/>
                <a:gd name="connsiteY6" fmla="*/ 680697 h 1110641"/>
                <a:gd name="connsiteX0" fmla="*/ 4575 w 955755"/>
                <a:gd name="connsiteY0" fmla="*/ 680697 h 1122068"/>
                <a:gd name="connsiteX1" fmla="*/ 315726 w 955755"/>
                <a:gd name="connsiteY1" fmla="*/ 183542 h 1122068"/>
                <a:gd name="connsiteX2" fmla="*/ 353825 w 955755"/>
                <a:gd name="connsiteY2" fmla="*/ 5741 h 1122068"/>
                <a:gd name="connsiteX3" fmla="*/ 518265 w 955755"/>
                <a:gd name="connsiteY3" fmla="*/ 225353 h 1122068"/>
                <a:gd name="connsiteX4" fmla="*/ 955755 w 955755"/>
                <a:gd name="connsiteY4" fmla="*/ 680697 h 1122068"/>
                <a:gd name="connsiteX5" fmla="*/ 518265 w 955755"/>
                <a:gd name="connsiteY5" fmla="*/ 1110641 h 1122068"/>
                <a:gd name="connsiteX6" fmla="*/ 156976 w 955755"/>
                <a:gd name="connsiteY6" fmla="*/ 970942 h 1122068"/>
                <a:gd name="connsiteX7" fmla="*/ 4575 w 955755"/>
                <a:gd name="connsiteY7" fmla="*/ 680697 h 1122068"/>
                <a:gd name="connsiteX0" fmla="*/ 4575 w 966416"/>
                <a:gd name="connsiteY0" fmla="*/ 680697 h 1112834"/>
                <a:gd name="connsiteX1" fmla="*/ 315726 w 966416"/>
                <a:gd name="connsiteY1" fmla="*/ 183542 h 1112834"/>
                <a:gd name="connsiteX2" fmla="*/ 353825 w 966416"/>
                <a:gd name="connsiteY2" fmla="*/ 5741 h 1112834"/>
                <a:gd name="connsiteX3" fmla="*/ 518265 w 966416"/>
                <a:gd name="connsiteY3" fmla="*/ 225353 h 1112834"/>
                <a:gd name="connsiteX4" fmla="*/ 955755 w 966416"/>
                <a:gd name="connsiteY4" fmla="*/ 680697 h 1112834"/>
                <a:gd name="connsiteX5" fmla="*/ 817376 w 966416"/>
                <a:gd name="connsiteY5" fmla="*/ 1028091 h 1112834"/>
                <a:gd name="connsiteX6" fmla="*/ 518265 w 966416"/>
                <a:gd name="connsiteY6" fmla="*/ 1110641 h 1112834"/>
                <a:gd name="connsiteX7" fmla="*/ 156976 w 966416"/>
                <a:gd name="connsiteY7" fmla="*/ 970942 h 1112834"/>
                <a:gd name="connsiteX8" fmla="*/ 4575 w 966416"/>
                <a:gd name="connsiteY8" fmla="*/ 680697 h 1112834"/>
                <a:gd name="connsiteX0" fmla="*/ 40827 w 856115"/>
                <a:gd name="connsiteY0" fmla="*/ 570462 h 1112834"/>
                <a:gd name="connsiteX1" fmla="*/ 205425 w 856115"/>
                <a:gd name="connsiteY1" fmla="*/ 183542 h 1112834"/>
                <a:gd name="connsiteX2" fmla="*/ 243524 w 856115"/>
                <a:gd name="connsiteY2" fmla="*/ 5741 h 1112834"/>
                <a:gd name="connsiteX3" fmla="*/ 407964 w 856115"/>
                <a:gd name="connsiteY3" fmla="*/ 225353 h 1112834"/>
                <a:gd name="connsiteX4" fmla="*/ 845454 w 856115"/>
                <a:gd name="connsiteY4" fmla="*/ 680697 h 1112834"/>
                <a:gd name="connsiteX5" fmla="*/ 707075 w 856115"/>
                <a:gd name="connsiteY5" fmla="*/ 1028091 h 1112834"/>
                <a:gd name="connsiteX6" fmla="*/ 407964 w 856115"/>
                <a:gd name="connsiteY6" fmla="*/ 1110641 h 1112834"/>
                <a:gd name="connsiteX7" fmla="*/ 46675 w 856115"/>
                <a:gd name="connsiteY7" fmla="*/ 970942 h 1112834"/>
                <a:gd name="connsiteX8" fmla="*/ 40827 w 856115"/>
                <a:gd name="connsiteY8" fmla="*/ 570462 h 1112834"/>
                <a:gd name="connsiteX0" fmla="*/ 40827 w 763432"/>
                <a:gd name="connsiteY0" fmla="*/ 570462 h 1112834"/>
                <a:gd name="connsiteX1" fmla="*/ 205425 w 763432"/>
                <a:gd name="connsiteY1" fmla="*/ 183542 h 1112834"/>
                <a:gd name="connsiteX2" fmla="*/ 243524 w 763432"/>
                <a:gd name="connsiteY2" fmla="*/ 5741 h 1112834"/>
                <a:gd name="connsiteX3" fmla="*/ 407964 w 763432"/>
                <a:gd name="connsiteY3" fmla="*/ 225353 h 1112834"/>
                <a:gd name="connsiteX4" fmla="*/ 730305 w 763432"/>
                <a:gd name="connsiteY4" fmla="*/ 686209 h 1112834"/>
                <a:gd name="connsiteX5" fmla="*/ 707075 w 763432"/>
                <a:gd name="connsiteY5" fmla="*/ 1028091 h 1112834"/>
                <a:gd name="connsiteX6" fmla="*/ 407964 w 763432"/>
                <a:gd name="connsiteY6" fmla="*/ 1110641 h 1112834"/>
                <a:gd name="connsiteX7" fmla="*/ 46675 w 763432"/>
                <a:gd name="connsiteY7" fmla="*/ 970942 h 1112834"/>
                <a:gd name="connsiteX8" fmla="*/ 40827 w 763432"/>
                <a:gd name="connsiteY8" fmla="*/ 570462 h 1112834"/>
                <a:gd name="connsiteX0" fmla="*/ 40827 w 753074"/>
                <a:gd name="connsiteY0" fmla="*/ 570462 h 1112834"/>
                <a:gd name="connsiteX1" fmla="*/ 205425 w 753074"/>
                <a:gd name="connsiteY1" fmla="*/ 183542 h 1112834"/>
                <a:gd name="connsiteX2" fmla="*/ 243524 w 753074"/>
                <a:gd name="connsiteY2" fmla="*/ 5741 h 1112834"/>
                <a:gd name="connsiteX3" fmla="*/ 407964 w 753074"/>
                <a:gd name="connsiteY3" fmla="*/ 225353 h 1112834"/>
                <a:gd name="connsiteX4" fmla="*/ 721017 w 753074"/>
                <a:gd name="connsiteY4" fmla="*/ 427636 h 1112834"/>
                <a:gd name="connsiteX5" fmla="*/ 730305 w 753074"/>
                <a:gd name="connsiteY5" fmla="*/ 686209 h 1112834"/>
                <a:gd name="connsiteX6" fmla="*/ 707075 w 753074"/>
                <a:gd name="connsiteY6" fmla="*/ 1028091 h 1112834"/>
                <a:gd name="connsiteX7" fmla="*/ 407964 w 753074"/>
                <a:gd name="connsiteY7" fmla="*/ 1110641 h 1112834"/>
                <a:gd name="connsiteX8" fmla="*/ 46675 w 753074"/>
                <a:gd name="connsiteY8" fmla="*/ 970942 h 1112834"/>
                <a:gd name="connsiteX9" fmla="*/ 40827 w 753074"/>
                <a:gd name="connsiteY9" fmla="*/ 570462 h 1112834"/>
                <a:gd name="connsiteX0" fmla="*/ 40827 w 753074"/>
                <a:gd name="connsiteY0" fmla="*/ 580148 h 1122520"/>
                <a:gd name="connsiteX1" fmla="*/ 205425 w 753074"/>
                <a:gd name="connsiteY1" fmla="*/ 193228 h 1122520"/>
                <a:gd name="connsiteX2" fmla="*/ 416248 w 753074"/>
                <a:gd name="connsiteY2" fmla="*/ 4403 h 1122520"/>
                <a:gd name="connsiteX3" fmla="*/ 407964 w 753074"/>
                <a:gd name="connsiteY3" fmla="*/ 235039 h 1122520"/>
                <a:gd name="connsiteX4" fmla="*/ 721017 w 753074"/>
                <a:gd name="connsiteY4" fmla="*/ 437322 h 1122520"/>
                <a:gd name="connsiteX5" fmla="*/ 730305 w 753074"/>
                <a:gd name="connsiteY5" fmla="*/ 695895 h 1122520"/>
                <a:gd name="connsiteX6" fmla="*/ 707075 w 753074"/>
                <a:gd name="connsiteY6" fmla="*/ 1037777 h 1122520"/>
                <a:gd name="connsiteX7" fmla="*/ 407964 w 753074"/>
                <a:gd name="connsiteY7" fmla="*/ 1120327 h 1122520"/>
                <a:gd name="connsiteX8" fmla="*/ 46675 w 753074"/>
                <a:gd name="connsiteY8" fmla="*/ 980628 h 1122520"/>
                <a:gd name="connsiteX9" fmla="*/ 40827 w 753074"/>
                <a:gd name="connsiteY9" fmla="*/ 580148 h 1122520"/>
                <a:gd name="connsiteX0" fmla="*/ 40827 w 753074"/>
                <a:gd name="connsiteY0" fmla="*/ 580148 h 1122520"/>
                <a:gd name="connsiteX1" fmla="*/ 205425 w 753074"/>
                <a:gd name="connsiteY1" fmla="*/ 193228 h 1122520"/>
                <a:gd name="connsiteX2" fmla="*/ 416248 w 753074"/>
                <a:gd name="connsiteY2" fmla="*/ 4403 h 1122520"/>
                <a:gd name="connsiteX3" fmla="*/ 564986 w 753074"/>
                <a:gd name="connsiteY3" fmla="*/ 224016 h 1122520"/>
                <a:gd name="connsiteX4" fmla="*/ 721017 w 753074"/>
                <a:gd name="connsiteY4" fmla="*/ 437322 h 1122520"/>
                <a:gd name="connsiteX5" fmla="*/ 730305 w 753074"/>
                <a:gd name="connsiteY5" fmla="*/ 695895 h 1122520"/>
                <a:gd name="connsiteX6" fmla="*/ 707075 w 753074"/>
                <a:gd name="connsiteY6" fmla="*/ 1037777 h 1122520"/>
                <a:gd name="connsiteX7" fmla="*/ 407964 w 753074"/>
                <a:gd name="connsiteY7" fmla="*/ 1120327 h 1122520"/>
                <a:gd name="connsiteX8" fmla="*/ 46675 w 753074"/>
                <a:gd name="connsiteY8" fmla="*/ 980628 h 1122520"/>
                <a:gd name="connsiteX9" fmla="*/ 40827 w 753074"/>
                <a:gd name="connsiteY9" fmla="*/ 580148 h 1122520"/>
                <a:gd name="connsiteX0" fmla="*/ 48026 w 760273"/>
                <a:gd name="connsiteY0" fmla="*/ 579568 h 1121940"/>
                <a:gd name="connsiteX1" fmla="*/ 348710 w 760273"/>
                <a:gd name="connsiteY1" fmla="*/ 247766 h 1121940"/>
                <a:gd name="connsiteX2" fmla="*/ 423447 w 760273"/>
                <a:gd name="connsiteY2" fmla="*/ 3823 h 1121940"/>
                <a:gd name="connsiteX3" fmla="*/ 572185 w 760273"/>
                <a:gd name="connsiteY3" fmla="*/ 223436 h 1121940"/>
                <a:gd name="connsiteX4" fmla="*/ 728216 w 760273"/>
                <a:gd name="connsiteY4" fmla="*/ 436742 h 1121940"/>
                <a:gd name="connsiteX5" fmla="*/ 737504 w 760273"/>
                <a:gd name="connsiteY5" fmla="*/ 695315 h 1121940"/>
                <a:gd name="connsiteX6" fmla="*/ 714274 w 760273"/>
                <a:gd name="connsiteY6" fmla="*/ 1037197 h 1121940"/>
                <a:gd name="connsiteX7" fmla="*/ 415163 w 760273"/>
                <a:gd name="connsiteY7" fmla="*/ 1119747 h 1121940"/>
                <a:gd name="connsiteX8" fmla="*/ 53874 w 760273"/>
                <a:gd name="connsiteY8" fmla="*/ 980048 h 1121940"/>
                <a:gd name="connsiteX9" fmla="*/ 48026 w 760273"/>
                <a:gd name="connsiteY9" fmla="*/ 579568 h 1121940"/>
                <a:gd name="connsiteX0" fmla="*/ 48026 w 760273"/>
                <a:gd name="connsiteY0" fmla="*/ 579568 h 1121940"/>
                <a:gd name="connsiteX1" fmla="*/ 348710 w 760273"/>
                <a:gd name="connsiteY1" fmla="*/ 247766 h 1121940"/>
                <a:gd name="connsiteX2" fmla="*/ 423447 w 760273"/>
                <a:gd name="connsiteY2" fmla="*/ 3823 h 1121940"/>
                <a:gd name="connsiteX3" fmla="*/ 572185 w 760273"/>
                <a:gd name="connsiteY3" fmla="*/ 223436 h 1121940"/>
                <a:gd name="connsiteX4" fmla="*/ 728216 w 760273"/>
                <a:gd name="connsiteY4" fmla="*/ 436742 h 1121940"/>
                <a:gd name="connsiteX5" fmla="*/ 737504 w 760273"/>
                <a:gd name="connsiteY5" fmla="*/ 695315 h 1121940"/>
                <a:gd name="connsiteX6" fmla="*/ 714274 w 760273"/>
                <a:gd name="connsiteY6" fmla="*/ 1037197 h 1121940"/>
                <a:gd name="connsiteX7" fmla="*/ 415163 w 760273"/>
                <a:gd name="connsiteY7" fmla="*/ 1119747 h 1121940"/>
                <a:gd name="connsiteX8" fmla="*/ 53874 w 760273"/>
                <a:gd name="connsiteY8" fmla="*/ 980048 h 1121940"/>
                <a:gd name="connsiteX9" fmla="*/ 48026 w 760273"/>
                <a:gd name="connsiteY9" fmla="*/ 579568 h 1121940"/>
                <a:gd name="connsiteX0" fmla="*/ 48026 w 760273"/>
                <a:gd name="connsiteY0" fmla="*/ 579197 h 1121569"/>
                <a:gd name="connsiteX1" fmla="*/ 348710 w 760273"/>
                <a:gd name="connsiteY1" fmla="*/ 247395 h 1121569"/>
                <a:gd name="connsiteX2" fmla="*/ 423447 w 760273"/>
                <a:gd name="connsiteY2" fmla="*/ 3452 h 1121569"/>
                <a:gd name="connsiteX3" fmla="*/ 519844 w 760273"/>
                <a:gd name="connsiteY3" fmla="*/ 245112 h 1121569"/>
                <a:gd name="connsiteX4" fmla="*/ 728216 w 760273"/>
                <a:gd name="connsiteY4" fmla="*/ 436371 h 1121569"/>
                <a:gd name="connsiteX5" fmla="*/ 737504 w 760273"/>
                <a:gd name="connsiteY5" fmla="*/ 694944 h 1121569"/>
                <a:gd name="connsiteX6" fmla="*/ 714274 w 760273"/>
                <a:gd name="connsiteY6" fmla="*/ 1036826 h 1121569"/>
                <a:gd name="connsiteX7" fmla="*/ 415163 w 760273"/>
                <a:gd name="connsiteY7" fmla="*/ 1119376 h 1121569"/>
                <a:gd name="connsiteX8" fmla="*/ 53874 w 760273"/>
                <a:gd name="connsiteY8" fmla="*/ 979677 h 1121569"/>
                <a:gd name="connsiteX9" fmla="*/ 48026 w 760273"/>
                <a:gd name="connsiteY9" fmla="*/ 579197 h 1121569"/>
                <a:gd name="connsiteX0" fmla="*/ 48026 w 760273"/>
                <a:gd name="connsiteY0" fmla="*/ 579656 h 1122028"/>
                <a:gd name="connsiteX1" fmla="*/ 348710 w 760273"/>
                <a:gd name="connsiteY1" fmla="*/ 247854 h 1122028"/>
                <a:gd name="connsiteX2" fmla="*/ 423447 w 760273"/>
                <a:gd name="connsiteY2" fmla="*/ 3911 h 1122028"/>
                <a:gd name="connsiteX3" fmla="*/ 519844 w 760273"/>
                <a:gd name="connsiteY3" fmla="*/ 245571 h 1122028"/>
                <a:gd name="connsiteX4" fmla="*/ 728216 w 760273"/>
                <a:gd name="connsiteY4" fmla="*/ 436830 h 1122028"/>
                <a:gd name="connsiteX5" fmla="*/ 737504 w 760273"/>
                <a:gd name="connsiteY5" fmla="*/ 695403 h 1122028"/>
                <a:gd name="connsiteX6" fmla="*/ 714274 w 760273"/>
                <a:gd name="connsiteY6" fmla="*/ 1037285 h 1122028"/>
                <a:gd name="connsiteX7" fmla="*/ 415163 w 760273"/>
                <a:gd name="connsiteY7" fmla="*/ 1119835 h 1122028"/>
                <a:gd name="connsiteX8" fmla="*/ 53874 w 760273"/>
                <a:gd name="connsiteY8" fmla="*/ 980136 h 1122028"/>
                <a:gd name="connsiteX9" fmla="*/ 48026 w 760273"/>
                <a:gd name="connsiteY9" fmla="*/ 579656 h 1122028"/>
                <a:gd name="connsiteX0" fmla="*/ 48026 w 760273"/>
                <a:gd name="connsiteY0" fmla="*/ 688829 h 1231201"/>
                <a:gd name="connsiteX1" fmla="*/ 348710 w 760273"/>
                <a:gd name="connsiteY1" fmla="*/ 357027 h 1231201"/>
                <a:gd name="connsiteX2" fmla="*/ 423447 w 760273"/>
                <a:gd name="connsiteY2" fmla="*/ 113084 h 1231201"/>
                <a:gd name="connsiteX3" fmla="*/ 519844 w 760273"/>
                <a:gd name="connsiteY3" fmla="*/ 354744 h 1231201"/>
                <a:gd name="connsiteX4" fmla="*/ 728216 w 760273"/>
                <a:gd name="connsiteY4" fmla="*/ 546003 h 1231201"/>
                <a:gd name="connsiteX5" fmla="*/ 737504 w 760273"/>
                <a:gd name="connsiteY5" fmla="*/ 804576 h 1231201"/>
                <a:gd name="connsiteX6" fmla="*/ 714274 w 760273"/>
                <a:gd name="connsiteY6" fmla="*/ 1146458 h 1231201"/>
                <a:gd name="connsiteX7" fmla="*/ 415163 w 760273"/>
                <a:gd name="connsiteY7" fmla="*/ 1229008 h 1231201"/>
                <a:gd name="connsiteX8" fmla="*/ 53874 w 760273"/>
                <a:gd name="connsiteY8" fmla="*/ 1089309 h 1231201"/>
                <a:gd name="connsiteX9" fmla="*/ 48026 w 760273"/>
                <a:gd name="connsiteY9" fmla="*/ 688829 h 1231201"/>
                <a:gd name="connsiteX0" fmla="*/ 48026 w 760273"/>
                <a:gd name="connsiteY0" fmla="*/ 688829 h 1231201"/>
                <a:gd name="connsiteX1" fmla="*/ 348710 w 760273"/>
                <a:gd name="connsiteY1" fmla="*/ 357027 h 1231201"/>
                <a:gd name="connsiteX2" fmla="*/ 423447 w 760273"/>
                <a:gd name="connsiteY2" fmla="*/ 113084 h 1231201"/>
                <a:gd name="connsiteX3" fmla="*/ 519844 w 760273"/>
                <a:gd name="connsiteY3" fmla="*/ 354744 h 1231201"/>
                <a:gd name="connsiteX4" fmla="*/ 728216 w 760273"/>
                <a:gd name="connsiteY4" fmla="*/ 546003 h 1231201"/>
                <a:gd name="connsiteX5" fmla="*/ 737504 w 760273"/>
                <a:gd name="connsiteY5" fmla="*/ 804576 h 1231201"/>
                <a:gd name="connsiteX6" fmla="*/ 714274 w 760273"/>
                <a:gd name="connsiteY6" fmla="*/ 1146458 h 1231201"/>
                <a:gd name="connsiteX7" fmla="*/ 415163 w 760273"/>
                <a:gd name="connsiteY7" fmla="*/ 1229008 h 1231201"/>
                <a:gd name="connsiteX8" fmla="*/ 53874 w 760273"/>
                <a:gd name="connsiteY8" fmla="*/ 1089309 h 1231201"/>
                <a:gd name="connsiteX9" fmla="*/ 48026 w 760273"/>
                <a:gd name="connsiteY9" fmla="*/ 688829 h 1231201"/>
                <a:gd name="connsiteX0" fmla="*/ 48026 w 760273"/>
                <a:gd name="connsiteY0" fmla="*/ 688829 h 1231201"/>
                <a:gd name="connsiteX1" fmla="*/ 348710 w 760273"/>
                <a:gd name="connsiteY1" fmla="*/ 357027 h 1231201"/>
                <a:gd name="connsiteX2" fmla="*/ 424640 w 760273"/>
                <a:gd name="connsiteY2" fmla="*/ 204277 h 1231201"/>
                <a:gd name="connsiteX3" fmla="*/ 423447 w 760273"/>
                <a:gd name="connsiteY3" fmla="*/ 113084 h 1231201"/>
                <a:gd name="connsiteX4" fmla="*/ 519844 w 760273"/>
                <a:gd name="connsiteY4" fmla="*/ 354744 h 1231201"/>
                <a:gd name="connsiteX5" fmla="*/ 728216 w 760273"/>
                <a:gd name="connsiteY5" fmla="*/ 546003 h 1231201"/>
                <a:gd name="connsiteX6" fmla="*/ 737504 w 760273"/>
                <a:gd name="connsiteY6" fmla="*/ 804576 h 1231201"/>
                <a:gd name="connsiteX7" fmla="*/ 714274 w 760273"/>
                <a:gd name="connsiteY7" fmla="*/ 1146458 h 1231201"/>
                <a:gd name="connsiteX8" fmla="*/ 415163 w 760273"/>
                <a:gd name="connsiteY8" fmla="*/ 1229008 h 1231201"/>
                <a:gd name="connsiteX9" fmla="*/ 53874 w 760273"/>
                <a:gd name="connsiteY9" fmla="*/ 1089309 h 1231201"/>
                <a:gd name="connsiteX10" fmla="*/ 48026 w 760273"/>
                <a:gd name="connsiteY10" fmla="*/ 688829 h 1231201"/>
                <a:gd name="connsiteX0" fmla="*/ 48026 w 760273"/>
                <a:gd name="connsiteY0" fmla="*/ 688829 h 1231201"/>
                <a:gd name="connsiteX1" fmla="*/ 348710 w 760273"/>
                <a:gd name="connsiteY1" fmla="*/ 357027 h 1231201"/>
                <a:gd name="connsiteX2" fmla="*/ 330427 w 760273"/>
                <a:gd name="connsiteY2" fmla="*/ 83019 h 1231201"/>
                <a:gd name="connsiteX3" fmla="*/ 423447 w 760273"/>
                <a:gd name="connsiteY3" fmla="*/ 113084 h 1231201"/>
                <a:gd name="connsiteX4" fmla="*/ 519844 w 760273"/>
                <a:gd name="connsiteY4" fmla="*/ 354744 h 1231201"/>
                <a:gd name="connsiteX5" fmla="*/ 728216 w 760273"/>
                <a:gd name="connsiteY5" fmla="*/ 546003 h 1231201"/>
                <a:gd name="connsiteX6" fmla="*/ 737504 w 760273"/>
                <a:gd name="connsiteY6" fmla="*/ 804576 h 1231201"/>
                <a:gd name="connsiteX7" fmla="*/ 714274 w 760273"/>
                <a:gd name="connsiteY7" fmla="*/ 1146458 h 1231201"/>
                <a:gd name="connsiteX8" fmla="*/ 415163 w 760273"/>
                <a:gd name="connsiteY8" fmla="*/ 1229008 h 1231201"/>
                <a:gd name="connsiteX9" fmla="*/ 53874 w 760273"/>
                <a:gd name="connsiteY9" fmla="*/ 1089309 h 1231201"/>
                <a:gd name="connsiteX10" fmla="*/ 48026 w 760273"/>
                <a:gd name="connsiteY10" fmla="*/ 688829 h 1231201"/>
                <a:gd name="connsiteX0" fmla="*/ 48026 w 760273"/>
                <a:gd name="connsiteY0" fmla="*/ 688829 h 1231201"/>
                <a:gd name="connsiteX1" fmla="*/ 348710 w 760273"/>
                <a:gd name="connsiteY1" fmla="*/ 357027 h 1231201"/>
                <a:gd name="connsiteX2" fmla="*/ 330427 w 760273"/>
                <a:gd name="connsiteY2" fmla="*/ 83019 h 1231201"/>
                <a:gd name="connsiteX3" fmla="*/ 423447 w 760273"/>
                <a:gd name="connsiteY3" fmla="*/ 113084 h 1231201"/>
                <a:gd name="connsiteX4" fmla="*/ 519844 w 760273"/>
                <a:gd name="connsiteY4" fmla="*/ 354744 h 1231201"/>
                <a:gd name="connsiteX5" fmla="*/ 728216 w 760273"/>
                <a:gd name="connsiteY5" fmla="*/ 546003 h 1231201"/>
                <a:gd name="connsiteX6" fmla="*/ 737504 w 760273"/>
                <a:gd name="connsiteY6" fmla="*/ 804576 h 1231201"/>
                <a:gd name="connsiteX7" fmla="*/ 714274 w 760273"/>
                <a:gd name="connsiteY7" fmla="*/ 1146458 h 1231201"/>
                <a:gd name="connsiteX8" fmla="*/ 415163 w 760273"/>
                <a:gd name="connsiteY8" fmla="*/ 1229008 h 1231201"/>
                <a:gd name="connsiteX9" fmla="*/ 53874 w 760273"/>
                <a:gd name="connsiteY9" fmla="*/ 1089309 h 1231201"/>
                <a:gd name="connsiteX10" fmla="*/ 48026 w 760273"/>
                <a:gd name="connsiteY10" fmla="*/ 688829 h 1231201"/>
                <a:gd name="connsiteX0" fmla="*/ 48026 w 760273"/>
                <a:gd name="connsiteY0" fmla="*/ 622512 h 1164884"/>
                <a:gd name="connsiteX1" fmla="*/ 348710 w 760273"/>
                <a:gd name="connsiteY1" fmla="*/ 290710 h 1164884"/>
                <a:gd name="connsiteX2" fmla="*/ 330427 w 760273"/>
                <a:gd name="connsiteY2" fmla="*/ 16702 h 1164884"/>
                <a:gd name="connsiteX3" fmla="*/ 423447 w 760273"/>
                <a:gd name="connsiteY3" fmla="*/ 46767 h 1164884"/>
                <a:gd name="connsiteX4" fmla="*/ 456044 w 760273"/>
                <a:gd name="connsiteY4" fmla="*/ 165518 h 1164884"/>
                <a:gd name="connsiteX5" fmla="*/ 519844 w 760273"/>
                <a:gd name="connsiteY5" fmla="*/ 288427 h 1164884"/>
                <a:gd name="connsiteX6" fmla="*/ 728216 w 760273"/>
                <a:gd name="connsiteY6" fmla="*/ 479686 h 1164884"/>
                <a:gd name="connsiteX7" fmla="*/ 737504 w 760273"/>
                <a:gd name="connsiteY7" fmla="*/ 738259 h 1164884"/>
                <a:gd name="connsiteX8" fmla="*/ 714274 w 760273"/>
                <a:gd name="connsiteY8" fmla="*/ 1080141 h 1164884"/>
                <a:gd name="connsiteX9" fmla="*/ 415163 w 760273"/>
                <a:gd name="connsiteY9" fmla="*/ 1162691 h 1164884"/>
                <a:gd name="connsiteX10" fmla="*/ 53874 w 760273"/>
                <a:gd name="connsiteY10" fmla="*/ 1022992 h 1164884"/>
                <a:gd name="connsiteX11" fmla="*/ 48026 w 760273"/>
                <a:gd name="connsiteY11" fmla="*/ 622512 h 1164884"/>
                <a:gd name="connsiteX0" fmla="*/ 48026 w 760273"/>
                <a:gd name="connsiteY0" fmla="*/ 622512 h 1164884"/>
                <a:gd name="connsiteX1" fmla="*/ 348710 w 760273"/>
                <a:gd name="connsiteY1" fmla="*/ 290710 h 1164884"/>
                <a:gd name="connsiteX2" fmla="*/ 330427 w 760273"/>
                <a:gd name="connsiteY2" fmla="*/ 16702 h 1164884"/>
                <a:gd name="connsiteX3" fmla="*/ 423447 w 760273"/>
                <a:gd name="connsiteY3" fmla="*/ 46767 h 1164884"/>
                <a:gd name="connsiteX4" fmla="*/ 550257 w 760273"/>
                <a:gd name="connsiteY4" fmla="*/ 71818 h 1164884"/>
                <a:gd name="connsiteX5" fmla="*/ 519844 w 760273"/>
                <a:gd name="connsiteY5" fmla="*/ 288427 h 1164884"/>
                <a:gd name="connsiteX6" fmla="*/ 728216 w 760273"/>
                <a:gd name="connsiteY6" fmla="*/ 479686 h 1164884"/>
                <a:gd name="connsiteX7" fmla="*/ 737504 w 760273"/>
                <a:gd name="connsiteY7" fmla="*/ 738259 h 1164884"/>
                <a:gd name="connsiteX8" fmla="*/ 714274 w 760273"/>
                <a:gd name="connsiteY8" fmla="*/ 1080141 h 1164884"/>
                <a:gd name="connsiteX9" fmla="*/ 415163 w 760273"/>
                <a:gd name="connsiteY9" fmla="*/ 1162691 h 1164884"/>
                <a:gd name="connsiteX10" fmla="*/ 53874 w 760273"/>
                <a:gd name="connsiteY10" fmla="*/ 1022992 h 1164884"/>
                <a:gd name="connsiteX11" fmla="*/ 48026 w 760273"/>
                <a:gd name="connsiteY11" fmla="*/ 622512 h 1164884"/>
                <a:gd name="connsiteX0" fmla="*/ 48026 w 760273"/>
                <a:gd name="connsiteY0" fmla="*/ 622512 h 1164884"/>
                <a:gd name="connsiteX1" fmla="*/ 348710 w 760273"/>
                <a:gd name="connsiteY1" fmla="*/ 290710 h 1164884"/>
                <a:gd name="connsiteX2" fmla="*/ 330427 w 760273"/>
                <a:gd name="connsiteY2" fmla="*/ 16702 h 1164884"/>
                <a:gd name="connsiteX3" fmla="*/ 423447 w 760273"/>
                <a:gd name="connsiteY3" fmla="*/ 46767 h 1164884"/>
                <a:gd name="connsiteX4" fmla="*/ 550257 w 760273"/>
                <a:gd name="connsiteY4" fmla="*/ 71818 h 1164884"/>
                <a:gd name="connsiteX5" fmla="*/ 519844 w 760273"/>
                <a:gd name="connsiteY5" fmla="*/ 288427 h 1164884"/>
                <a:gd name="connsiteX6" fmla="*/ 728216 w 760273"/>
                <a:gd name="connsiteY6" fmla="*/ 479686 h 1164884"/>
                <a:gd name="connsiteX7" fmla="*/ 737504 w 760273"/>
                <a:gd name="connsiteY7" fmla="*/ 738259 h 1164884"/>
                <a:gd name="connsiteX8" fmla="*/ 714274 w 760273"/>
                <a:gd name="connsiteY8" fmla="*/ 1080141 h 1164884"/>
                <a:gd name="connsiteX9" fmla="*/ 415163 w 760273"/>
                <a:gd name="connsiteY9" fmla="*/ 1162691 h 1164884"/>
                <a:gd name="connsiteX10" fmla="*/ 53874 w 760273"/>
                <a:gd name="connsiteY10" fmla="*/ 1022992 h 1164884"/>
                <a:gd name="connsiteX11" fmla="*/ 48026 w 760273"/>
                <a:gd name="connsiteY11" fmla="*/ 622512 h 1164884"/>
                <a:gd name="connsiteX0" fmla="*/ 48026 w 760273"/>
                <a:gd name="connsiteY0" fmla="*/ 637689 h 1180061"/>
                <a:gd name="connsiteX1" fmla="*/ 348710 w 760273"/>
                <a:gd name="connsiteY1" fmla="*/ 305887 h 1180061"/>
                <a:gd name="connsiteX2" fmla="*/ 330427 w 760273"/>
                <a:gd name="connsiteY2" fmla="*/ 31879 h 1180061"/>
                <a:gd name="connsiteX3" fmla="*/ 423447 w 760273"/>
                <a:gd name="connsiteY3" fmla="*/ 61944 h 1180061"/>
                <a:gd name="connsiteX4" fmla="*/ 550257 w 760273"/>
                <a:gd name="connsiteY4" fmla="*/ 86995 h 1180061"/>
                <a:gd name="connsiteX5" fmla="*/ 519844 w 760273"/>
                <a:gd name="connsiteY5" fmla="*/ 303604 h 1180061"/>
                <a:gd name="connsiteX6" fmla="*/ 728216 w 760273"/>
                <a:gd name="connsiteY6" fmla="*/ 494863 h 1180061"/>
                <a:gd name="connsiteX7" fmla="*/ 737504 w 760273"/>
                <a:gd name="connsiteY7" fmla="*/ 753436 h 1180061"/>
                <a:gd name="connsiteX8" fmla="*/ 714274 w 760273"/>
                <a:gd name="connsiteY8" fmla="*/ 1095318 h 1180061"/>
                <a:gd name="connsiteX9" fmla="*/ 415163 w 760273"/>
                <a:gd name="connsiteY9" fmla="*/ 1177868 h 1180061"/>
                <a:gd name="connsiteX10" fmla="*/ 53874 w 760273"/>
                <a:gd name="connsiteY10" fmla="*/ 1038169 h 1180061"/>
                <a:gd name="connsiteX11" fmla="*/ 48026 w 760273"/>
                <a:gd name="connsiteY11" fmla="*/ 637689 h 1180061"/>
                <a:gd name="connsiteX0" fmla="*/ 48026 w 760273"/>
                <a:gd name="connsiteY0" fmla="*/ 637689 h 1142250"/>
                <a:gd name="connsiteX1" fmla="*/ 348710 w 760273"/>
                <a:gd name="connsiteY1" fmla="*/ 305887 h 1142250"/>
                <a:gd name="connsiteX2" fmla="*/ 330427 w 760273"/>
                <a:gd name="connsiteY2" fmla="*/ 31879 h 1142250"/>
                <a:gd name="connsiteX3" fmla="*/ 423447 w 760273"/>
                <a:gd name="connsiteY3" fmla="*/ 61944 h 1142250"/>
                <a:gd name="connsiteX4" fmla="*/ 550257 w 760273"/>
                <a:gd name="connsiteY4" fmla="*/ 86995 h 1142250"/>
                <a:gd name="connsiteX5" fmla="*/ 519844 w 760273"/>
                <a:gd name="connsiteY5" fmla="*/ 303604 h 1142250"/>
                <a:gd name="connsiteX6" fmla="*/ 728216 w 760273"/>
                <a:gd name="connsiteY6" fmla="*/ 494863 h 1142250"/>
                <a:gd name="connsiteX7" fmla="*/ 737504 w 760273"/>
                <a:gd name="connsiteY7" fmla="*/ 753436 h 1142250"/>
                <a:gd name="connsiteX8" fmla="*/ 714274 w 760273"/>
                <a:gd name="connsiteY8" fmla="*/ 1095318 h 1142250"/>
                <a:gd name="connsiteX9" fmla="*/ 467503 w 760273"/>
                <a:gd name="connsiteY9" fmla="*/ 1128263 h 1142250"/>
                <a:gd name="connsiteX10" fmla="*/ 53874 w 760273"/>
                <a:gd name="connsiteY10" fmla="*/ 1038169 h 1142250"/>
                <a:gd name="connsiteX11" fmla="*/ 48026 w 760273"/>
                <a:gd name="connsiteY11" fmla="*/ 637689 h 1142250"/>
                <a:gd name="connsiteX0" fmla="*/ 48026 w 769494"/>
                <a:gd name="connsiteY0" fmla="*/ 637689 h 1128447"/>
                <a:gd name="connsiteX1" fmla="*/ 348710 w 769494"/>
                <a:gd name="connsiteY1" fmla="*/ 305887 h 1128447"/>
                <a:gd name="connsiteX2" fmla="*/ 330427 w 769494"/>
                <a:gd name="connsiteY2" fmla="*/ 31879 h 1128447"/>
                <a:gd name="connsiteX3" fmla="*/ 423447 w 769494"/>
                <a:gd name="connsiteY3" fmla="*/ 61944 h 1128447"/>
                <a:gd name="connsiteX4" fmla="*/ 550257 w 769494"/>
                <a:gd name="connsiteY4" fmla="*/ 86995 h 1128447"/>
                <a:gd name="connsiteX5" fmla="*/ 519844 w 769494"/>
                <a:gd name="connsiteY5" fmla="*/ 303604 h 1128447"/>
                <a:gd name="connsiteX6" fmla="*/ 728216 w 769494"/>
                <a:gd name="connsiteY6" fmla="*/ 494863 h 1128447"/>
                <a:gd name="connsiteX7" fmla="*/ 737504 w 769494"/>
                <a:gd name="connsiteY7" fmla="*/ 753436 h 1128447"/>
                <a:gd name="connsiteX8" fmla="*/ 729976 w 769494"/>
                <a:gd name="connsiteY8" fmla="*/ 1023665 h 1128447"/>
                <a:gd name="connsiteX9" fmla="*/ 467503 w 769494"/>
                <a:gd name="connsiteY9" fmla="*/ 1128263 h 1128447"/>
                <a:gd name="connsiteX10" fmla="*/ 53874 w 769494"/>
                <a:gd name="connsiteY10" fmla="*/ 1038169 h 1128447"/>
                <a:gd name="connsiteX11" fmla="*/ 48026 w 769494"/>
                <a:gd name="connsiteY11" fmla="*/ 637689 h 1128447"/>
                <a:gd name="connsiteX0" fmla="*/ 48026 w 750426"/>
                <a:gd name="connsiteY0" fmla="*/ 637689 h 1128447"/>
                <a:gd name="connsiteX1" fmla="*/ 348710 w 750426"/>
                <a:gd name="connsiteY1" fmla="*/ 305887 h 1128447"/>
                <a:gd name="connsiteX2" fmla="*/ 330427 w 750426"/>
                <a:gd name="connsiteY2" fmla="*/ 31879 h 1128447"/>
                <a:gd name="connsiteX3" fmla="*/ 423447 w 750426"/>
                <a:gd name="connsiteY3" fmla="*/ 61944 h 1128447"/>
                <a:gd name="connsiteX4" fmla="*/ 550257 w 750426"/>
                <a:gd name="connsiteY4" fmla="*/ 86995 h 1128447"/>
                <a:gd name="connsiteX5" fmla="*/ 519844 w 750426"/>
                <a:gd name="connsiteY5" fmla="*/ 303604 h 1128447"/>
                <a:gd name="connsiteX6" fmla="*/ 728216 w 750426"/>
                <a:gd name="connsiteY6" fmla="*/ 494863 h 1128447"/>
                <a:gd name="connsiteX7" fmla="*/ 737504 w 750426"/>
                <a:gd name="connsiteY7" fmla="*/ 753436 h 1128447"/>
                <a:gd name="connsiteX8" fmla="*/ 729976 w 750426"/>
                <a:gd name="connsiteY8" fmla="*/ 1023665 h 1128447"/>
                <a:gd name="connsiteX9" fmla="*/ 467503 w 750426"/>
                <a:gd name="connsiteY9" fmla="*/ 1128263 h 1128447"/>
                <a:gd name="connsiteX10" fmla="*/ 53874 w 750426"/>
                <a:gd name="connsiteY10" fmla="*/ 1038169 h 1128447"/>
                <a:gd name="connsiteX11" fmla="*/ 48026 w 750426"/>
                <a:gd name="connsiteY11" fmla="*/ 637689 h 1128447"/>
                <a:gd name="connsiteX0" fmla="*/ 48026 w 750426"/>
                <a:gd name="connsiteY0" fmla="*/ 637689 h 1128447"/>
                <a:gd name="connsiteX1" fmla="*/ 348710 w 750426"/>
                <a:gd name="connsiteY1" fmla="*/ 305887 h 1128447"/>
                <a:gd name="connsiteX2" fmla="*/ 330427 w 750426"/>
                <a:gd name="connsiteY2" fmla="*/ 31879 h 1128447"/>
                <a:gd name="connsiteX3" fmla="*/ 423447 w 750426"/>
                <a:gd name="connsiteY3" fmla="*/ 61944 h 1128447"/>
                <a:gd name="connsiteX4" fmla="*/ 550257 w 750426"/>
                <a:gd name="connsiteY4" fmla="*/ 86995 h 1128447"/>
                <a:gd name="connsiteX5" fmla="*/ 519844 w 750426"/>
                <a:gd name="connsiteY5" fmla="*/ 303604 h 1128447"/>
                <a:gd name="connsiteX6" fmla="*/ 728216 w 750426"/>
                <a:gd name="connsiteY6" fmla="*/ 494863 h 1128447"/>
                <a:gd name="connsiteX7" fmla="*/ 737504 w 750426"/>
                <a:gd name="connsiteY7" fmla="*/ 753436 h 1128447"/>
                <a:gd name="connsiteX8" fmla="*/ 729976 w 750426"/>
                <a:gd name="connsiteY8" fmla="*/ 1023665 h 1128447"/>
                <a:gd name="connsiteX9" fmla="*/ 467503 w 750426"/>
                <a:gd name="connsiteY9" fmla="*/ 1128263 h 1128447"/>
                <a:gd name="connsiteX10" fmla="*/ 53874 w 750426"/>
                <a:gd name="connsiteY10" fmla="*/ 1038169 h 1128447"/>
                <a:gd name="connsiteX11" fmla="*/ 48026 w 750426"/>
                <a:gd name="connsiteY11" fmla="*/ 637689 h 1128447"/>
                <a:gd name="connsiteX0" fmla="*/ 21903 w 724303"/>
                <a:gd name="connsiteY0" fmla="*/ 637689 h 1128447"/>
                <a:gd name="connsiteX1" fmla="*/ 322587 w 724303"/>
                <a:gd name="connsiteY1" fmla="*/ 305887 h 1128447"/>
                <a:gd name="connsiteX2" fmla="*/ 304304 w 724303"/>
                <a:gd name="connsiteY2" fmla="*/ 31879 h 1128447"/>
                <a:gd name="connsiteX3" fmla="*/ 397324 w 724303"/>
                <a:gd name="connsiteY3" fmla="*/ 61944 h 1128447"/>
                <a:gd name="connsiteX4" fmla="*/ 524134 w 724303"/>
                <a:gd name="connsiteY4" fmla="*/ 86995 h 1128447"/>
                <a:gd name="connsiteX5" fmla="*/ 493721 w 724303"/>
                <a:gd name="connsiteY5" fmla="*/ 303604 h 1128447"/>
                <a:gd name="connsiteX6" fmla="*/ 702093 w 724303"/>
                <a:gd name="connsiteY6" fmla="*/ 494863 h 1128447"/>
                <a:gd name="connsiteX7" fmla="*/ 711381 w 724303"/>
                <a:gd name="connsiteY7" fmla="*/ 753436 h 1128447"/>
                <a:gd name="connsiteX8" fmla="*/ 703853 w 724303"/>
                <a:gd name="connsiteY8" fmla="*/ 1023665 h 1128447"/>
                <a:gd name="connsiteX9" fmla="*/ 441380 w 724303"/>
                <a:gd name="connsiteY9" fmla="*/ 1128263 h 1128447"/>
                <a:gd name="connsiteX10" fmla="*/ 27751 w 724303"/>
                <a:gd name="connsiteY10" fmla="*/ 1038169 h 1128447"/>
                <a:gd name="connsiteX11" fmla="*/ 21903 w 724303"/>
                <a:gd name="connsiteY11" fmla="*/ 637689 h 11284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24303" h="1128447">
                  <a:moveTo>
                    <a:pt x="21903" y="637689"/>
                  </a:moveTo>
                  <a:cubicBezTo>
                    <a:pt x="71042" y="515642"/>
                    <a:pt x="290837" y="412030"/>
                    <a:pt x="322587" y="305887"/>
                  </a:cubicBezTo>
                  <a:cubicBezTo>
                    <a:pt x="374016" y="222373"/>
                    <a:pt x="370359" y="182771"/>
                    <a:pt x="304304" y="31879"/>
                  </a:cubicBezTo>
                  <a:cubicBezTo>
                    <a:pt x="316760" y="-8778"/>
                    <a:pt x="370116" y="34110"/>
                    <a:pt x="397324" y="61944"/>
                  </a:cubicBezTo>
                  <a:cubicBezTo>
                    <a:pt x="428728" y="78479"/>
                    <a:pt x="555175" y="-102099"/>
                    <a:pt x="524134" y="86995"/>
                  </a:cubicBezTo>
                  <a:cubicBezTo>
                    <a:pt x="425051" y="209948"/>
                    <a:pt x="464061" y="235626"/>
                    <a:pt x="493721" y="303604"/>
                  </a:cubicBezTo>
                  <a:cubicBezTo>
                    <a:pt x="523381" y="371582"/>
                    <a:pt x="648370" y="418054"/>
                    <a:pt x="702093" y="494863"/>
                  </a:cubicBezTo>
                  <a:cubicBezTo>
                    <a:pt x="755816" y="571672"/>
                    <a:pt x="692768" y="660709"/>
                    <a:pt x="711381" y="753436"/>
                  </a:cubicBezTo>
                  <a:cubicBezTo>
                    <a:pt x="729994" y="846163"/>
                    <a:pt x="719193" y="863821"/>
                    <a:pt x="703853" y="1023665"/>
                  </a:cubicBezTo>
                  <a:cubicBezTo>
                    <a:pt x="630938" y="1095322"/>
                    <a:pt x="554064" y="1125846"/>
                    <a:pt x="441380" y="1128263"/>
                  </a:cubicBezTo>
                  <a:cubicBezTo>
                    <a:pt x="328696" y="1130680"/>
                    <a:pt x="113366" y="1109826"/>
                    <a:pt x="27751" y="1038169"/>
                  </a:cubicBezTo>
                  <a:cubicBezTo>
                    <a:pt x="20647" y="801161"/>
                    <a:pt x="-27236" y="759736"/>
                    <a:pt x="21903" y="637689"/>
                  </a:cubicBezTo>
                  <a:close/>
                </a:path>
              </a:pathLst>
            </a:custGeom>
            <a:solidFill>
              <a:sysClr val="window" lastClr="FFFFFF">
                <a:lumMod val="85000"/>
                <a:alpha val="38000"/>
              </a:sysClr>
            </a:solidFill>
            <a:ln w="3175" cap="flat" cmpd="sng" algn="ctr">
              <a:solidFill>
                <a:sysClr val="window" lastClr="FFFFFF">
                  <a:lumMod val="6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01" name="Group 100">
            <a:extLst>
              <a:ext uri="{FF2B5EF4-FFF2-40B4-BE49-F238E27FC236}">
                <a16:creationId xmlns:a16="http://schemas.microsoft.com/office/drawing/2014/main" id="{595918E9-92E1-4E3D-95E4-2748C1398816}"/>
              </a:ext>
            </a:extLst>
          </p:cNvPr>
          <p:cNvGrpSpPr/>
          <p:nvPr/>
        </p:nvGrpSpPr>
        <p:grpSpPr>
          <a:xfrm>
            <a:off x="4222628" y="1399380"/>
            <a:ext cx="1620552" cy="4546470"/>
            <a:chOff x="5705230" y="1303367"/>
            <a:chExt cx="1620552" cy="4546470"/>
          </a:xfrm>
        </p:grpSpPr>
        <p:grpSp>
          <p:nvGrpSpPr>
            <p:cNvPr id="102" name="Group 101">
              <a:extLst>
                <a:ext uri="{FF2B5EF4-FFF2-40B4-BE49-F238E27FC236}">
                  <a16:creationId xmlns:a16="http://schemas.microsoft.com/office/drawing/2014/main" id="{B33987E7-491E-489D-AC1A-876530F07074}"/>
                </a:ext>
              </a:extLst>
            </p:cNvPr>
            <p:cNvGrpSpPr/>
            <p:nvPr/>
          </p:nvGrpSpPr>
          <p:grpSpPr>
            <a:xfrm>
              <a:off x="5713525" y="4340593"/>
              <a:ext cx="1606514" cy="1509244"/>
              <a:chOff x="-2376531" y="6832600"/>
              <a:chExt cx="1606514" cy="1509244"/>
            </a:xfrm>
          </p:grpSpPr>
          <p:pic>
            <p:nvPicPr>
              <p:cNvPr id="115" name="Picture 114">
                <a:extLst>
                  <a:ext uri="{FF2B5EF4-FFF2-40B4-BE49-F238E27FC236}">
                    <a16:creationId xmlns:a16="http://schemas.microsoft.com/office/drawing/2014/main" id="{D9A32C3B-1CB3-4462-B761-6C320DFAB00F}"/>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16" name="Rectangle 115">
                <a:extLst>
                  <a:ext uri="{FF2B5EF4-FFF2-40B4-BE49-F238E27FC236}">
                    <a16:creationId xmlns:a16="http://schemas.microsoft.com/office/drawing/2014/main" id="{1DEF7174-96E4-47FC-AB1E-6C7BE432F0DE}"/>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03" name="Group 102">
              <a:extLst>
                <a:ext uri="{FF2B5EF4-FFF2-40B4-BE49-F238E27FC236}">
                  <a16:creationId xmlns:a16="http://schemas.microsoft.com/office/drawing/2014/main" id="{4DBB963C-B92A-4A2C-AF26-6CFD876E5176}"/>
                </a:ext>
              </a:extLst>
            </p:cNvPr>
            <p:cNvGrpSpPr/>
            <p:nvPr/>
          </p:nvGrpSpPr>
          <p:grpSpPr>
            <a:xfrm flipH="1">
              <a:off x="6938296" y="3031148"/>
              <a:ext cx="384447" cy="1651647"/>
              <a:chOff x="8693479" y="9726083"/>
              <a:chExt cx="384447" cy="1651647"/>
            </a:xfrm>
          </p:grpSpPr>
          <p:sp>
            <p:nvSpPr>
              <p:cNvPr id="112" name="Flowchart: Terminator 111">
                <a:extLst>
                  <a:ext uri="{FF2B5EF4-FFF2-40B4-BE49-F238E27FC236}">
                    <a16:creationId xmlns:a16="http://schemas.microsoft.com/office/drawing/2014/main" id="{AC9CF1DF-313C-43DB-BCEE-7E4F3F1D385C}"/>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3" name="Flowchart: Terminator 1151">
                <a:extLst>
                  <a:ext uri="{FF2B5EF4-FFF2-40B4-BE49-F238E27FC236}">
                    <a16:creationId xmlns:a16="http://schemas.microsoft.com/office/drawing/2014/main" id="{FD83D27F-DD76-47AC-89D5-522F6BD19CA1}"/>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4" name="Freeform: Shape 166">
                <a:extLst>
                  <a:ext uri="{FF2B5EF4-FFF2-40B4-BE49-F238E27FC236}">
                    <a16:creationId xmlns:a16="http://schemas.microsoft.com/office/drawing/2014/main" id="{48828458-0932-45B9-8D8D-7B0CD4E637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04" name="Rectangle 103">
              <a:extLst>
                <a:ext uri="{FF2B5EF4-FFF2-40B4-BE49-F238E27FC236}">
                  <a16:creationId xmlns:a16="http://schemas.microsoft.com/office/drawing/2014/main" id="{8A4B80AC-65D0-41E9-A09E-9AC95F26FD0C}"/>
                </a:ext>
              </a:extLst>
            </p:cNvPr>
            <p:cNvSpPr/>
            <p:nvPr/>
          </p:nvSpPr>
          <p:spPr>
            <a:xfrm>
              <a:off x="6051265" y="3413061"/>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05" name="Group 104">
              <a:extLst>
                <a:ext uri="{FF2B5EF4-FFF2-40B4-BE49-F238E27FC236}">
                  <a16:creationId xmlns:a16="http://schemas.microsoft.com/office/drawing/2014/main" id="{A0139A4A-8C93-4D61-A1CB-4CB9F4FEBD23}"/>
                </a:ext>
              </a:extLst>
            </p:cNvPr>
            <p:cNvGrpSpPr/>
            <p:nvPr/>
          </p:nvGrpSpPr>
          <p:grpSpPr>
            <a:xfrm>
              <a:off x="5705230" y="3031148"/>
              <a:ext cx="384447" cy="1651647"/>
              <a:chOff x="8693479" y="9726083"/>
              <a:chExt cx="384447" cy="1651647"/>
            </a:xfrm>
          </p:grpSpPr>
          <p:sp>
            <p:nvSpPr>
              <p:cNvPr id="109" name="Flowchart: Terminator 108">
                <a:extLst>
                  <a:ext uri="{FF2B5EF4-FFF2-40B4-BE49-F238E27FC236}">
                    <a16:creationId xmlns:a16="http://schemas.microsoft.com/office/drawing/2014/main" id="{A9528C71-A7EA-4E93-8DE0-B04169287B93}"/>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0" name="Flowchart: Terminator 1151">
                <a:extLst>
                  <a:ext uri="{FF2B5EF4-FFF2-40B4-BE49-F238E27FC236}">
                    <a16:creationId xmlns:a16="http://schemas.microsoft.com/office/drawing/2014/main" id="{085E9088-F134-4142-A4A0-897E09B5F5A3}"/>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1" name="Freeform: Shape 163">
                <a:extLst>
                  <a:ext uri="{FF2B5EF4-FFF2-40B4-BE49-F238E27FC236}">
                    <a16:creationId xmlns:a16="http://schemas.microsoft.com/office/drawing/2014/main" id="{119EF65E-1EF1-4AFB-A064-4FF8B6BF884A}"/>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06" name="Group 105">
              <a:extLst>
                <a:ext uri="{FF2B5EF4-FFF2-40B4-BE49-F238E27FC236}">
                  <a16:creationId xmlns:a16="http://schemas.microsoft.com/office/drawing/2014/main" id="{5ABB01DF-3B09-4840-AE6D-763605963B84}"/>
                </a:ext>
              </a:extLst>
            </p:cNvPr>
            <p:cNvGrpSpPr/>
            <p:nvPr/>
          </p:nvGrpSpPr>
          <p:grpSpPr>
            <a:xfrm>
              <a:off x="5719268" y="1303367"/>
              <a:ext cx="1606514" cy="2386247"/>
              <a:chOff x="6939742" y="1766450"/>
              <a:chExt cx="1606514" cy="2386247"/>
            </a:xfrm>
          </p:grpSpPr>
          <p:sp>
            <p:nvSpPr>
              <p:cNvPr id="107" name="Oval 106">
                <a:extLst>
                  <a:ext uri="{FF2B5EF4-FFF2-40B4-BE49-F238E27FC236}">
                    <a16:creationId xmlns:a16="http://schemas.microsoft.com/office/drawing/2014/main" id="{98EAB82E-67FC-45DA-A82D-EDBCB189960C}"/>
                  </a:ext>
                </a:extLst>
              </p:cNvPr>
              <p:cNvSpPr/>
              <p:nvPr/>
            </p:nvSpPr>
            <p:spPr>
              <a:xfrm>
                <a:off x="8333412" y="2447682"/>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08" name="Picture 107">
                <a:extLst>
                  <a:ext uri="{FF2B5EF4-FFF2-40B4-BE49-F238E27FC236}">
                    <a16:creationId xmlns:a16="http://schemas.microsoft.com/office/drawing/2014/main" id="{7F2ABF03-6D87-4A92-86D3-FD573BBB8DCB}"/>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18" name="Group 117">
            <a:extLst>
              <a:ext uri="{FF2B5EF4-FFF2-40B4-BE49-F238E27FC236}">
                <a16:creationId xmlns:a16="http://schemas.microsoft.com/office/drawing/2014/main" id="{A3EF5321-0B4B-4DE5-A168-422F15BF00A9}"/>
              </a:ext>
            </a:extLst>
          </p:cNvPr>
          <p:cNvGrpSpPr/>
          <p:nvPr/>
        </p:nvGrpSpPr>
        <p:grpSpPr>
          <a:xfrm>
            <a:off x="5756529" y="218411"/>
            <a:ext cx="3383280" cy="2286000"/>
            <a:chOff x="2700628" y="526199"/>
            <a:chExt cx="3710651" cy="2471896"/>
          </a:xfrm>
        </p:grpSpPr>
        <p:sp>
          <p:nvSpPr>
            <p:cNvPr id="119" name="Oval Callout 1">
              <a:extLst>
                <a:ext uri="{FF2B5EF4-FFF2-40B4-BE49-F238E27FC236}">
                  <a16:creationId xmlns:a16="http://schemas.microsoft.com/office/drawing/2014/main" id="{6D91D83E-7162-4639-BF6D-96F03C9C4C4C}"/>
                </a:ext>
              </a:extLst>
            </p:cNvPr>
            <p:cNvSpPr/>
            <p:nvPr/>
          </p:nvSpPr>
          <p:spPr>
            <a:xfrm>
              <a:off x="2700628" y="526199"/>
              <a:ext cx="3710651" cy="2471896"/>
            </a:xfrm>
            <a:prstGeom prst="wedgeEllipseCallout">
              <a:avLst>
                <a:gd name="adj1" fmla="val -37769"/>
                <a:gd name="adj2" fmla="val 62464"/>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20" name="TextBox 119">
              <a:extLst>
                <a:ext uri="{FF2B5EF4-FFF2-40B4-BE49-F238E27FC236}">
                  <a16:creationId xmlns:a16="http://schemas.microsoft.com/office/drawing/2014/main" id="{34E3852B-48B2-428D-982D-FD54DBD90EA0}"/>
                </a:ext>
              </a:extLst>
            </p:cNvPr>
            <p:cNvSpPr txBox="1"/>
            <p:nvPr/>
          </p:nvSpPr>
          <p:spPr>
            <a:xfrm>
              <a:off x="2867368" y="811878"/>
              <a:ext cx="3406890" cy="1697304"/>
            </a:xfrm>
            <a:prstGeom prst="rect">
              <a:avLst/>
            </a:prstGeom>
            <a:noFill/>
          </p:spPr>
          <p:txBody>
            <a:bodyPr wrap="square" rtlCol="0">
              <a:spAutoFit/>
            </a:bodyPr>
            <a:lstStyle/>
            <a:p>
              <a:pPr algn="ctr"/>
              <a:r>
                <a:rPr lang="en-US" sz="2400" dirty="0">
                  <a:solidFill>
                    <a:srgbClr val="000000"/>
                  </a:solidFill>
                </a:rPr>
                <a:t>I will adjust the BIC Daily Meal Packing Report to add the 2 milks to classroom 202.</a:t>
              </a:r>
            </a:p>
          </p:txBody>
        </p:sp>
      </p:grpSp>
      <p:pic>
        <p:nvPicPr>
          <p:cNvPr id="11" name="Picture 10"/>
          <p:cNvPicPr>
            <a:picLocks noChangeAspect="1"/>
          </p:cNvPicPr>
          <p:nvPr/>
        </p:nvPicPr>
        <p:blipFill rotWithShape="1">
          <a:blip r:embed="rId15"/>
          <a:srcRect t="1607" r="21248" b="66127"/>
          <a:stretch/>
        </p:blipFill>
        <p:spPr>
          <a:xfrm>
            <a:off x="124941" y="368760"/>
            <a:ext cx="3852587" cy="1625601"/>
          </a:xfrm>
          <a:prstGeom prst="rect">
            <a:avLst/>
          </a:prstGeom>
        </p:spPr>
      </p:pic>
      <p:cxnSp>
        <p:nvCxnSpPr>
          <p:cNvPr id="23" name="Straight Connector 22"/>
          <p:cNvCxnSpPr/>
          <p:nvPr/>
        </p:nvCxnSpPr>
        <p:spPr>
          <a:xfrm flipV="1">
            <a:off x="2343151" y="1414048"/>
            <a:ext cx="175810" cy="121046"/>
          </a:xfrm>
          <a:prstGeom prst="line">
            <a:avLst/>
          </a:prstGeom>
          <a:ln>
            <a:solidFill>
              <a:srgbClr val="FF0000"/>
            </a:solidFill>
          </a:ln>
        </p:spPr>
        <p:style>
          <a:lnRef idx="1">
            <a:schemeClr val="accent1"/>
          </a:lnRef>
          <a:fillRef idx="0">
            <a:schemeClr val="accent1"/>
          </a:fillRef>
          <a:effectRef idx="0">
            <a:schemeClr val="accent1"/>
          </a:effectRef>
          <a:fontRef idx="minor">
            <a:schemeClr val="tx1"/>
          </a:fontRef>
        </p:style>
      </p:cxnSp>
      <p:sp>
        <p:nvSpPr>
          <p:cNvPr id="24" name="TextBox 23"/>
          <p:cNvSpPr txBox="1"/>
          <p:nvPr/>
        </p:nvSpPr>
        <p:spPr>
          <a:xfrm>
            <a:off x="2460247" y="1368587"/>
            <a:ext cx="365760" cy="230832"/>
          </a:xfrm>
          <a:prstGeom prst="rect">
            <a:avLst/>
          </a:prstGeom>
          <a:noFill/>
        </p:spPr>
        <p:txBody>
          <a:bodyPr wrap="square" rtlCol="0">
            <a:spAutoFit/>
          </a:bodyPr>
          <a:lstStyle/>
          <a:p>
            <a:r>
              <a:rPr lang="en-US" sz="900" dirty="0">
                <a:solidFill>
                  <a:schemeClr val="bg1">
                    <a:lumMod val="50000"/>
                  </a:schemeClr>
                </a:solidFill>
                <a:latin typeface="Bahnschrift SemiLight" panose="020B0502040204020203" pitchFamily="34" charset="0"/>
              </a:rPr>
              <a:t>16</a:t>
            </a:r>
          </a:p>
        </p:txBody>
      </p:sp>
      <p:grpSp>
        <p:nvGrpSpPr>
          <p:cNvPr id="129" name="Group 128">
            <a:extLst>
              <a:ext uri="{FF2B5EF4-FFF2-40B4-BE49-F238E27FC236}">
                <a16:creationId xmlns:a16="http://schemas.microsoft.com/office/drawing/2014/main" id="{A3EF5321-0B4B-4DE5-A168-422F15BF00A9}"/>
              </a:ext>
            </a:extLst>
          </p:cNvPr>
          <p:cNvGrpSpPr/>
          <p:nvPr/>
        </p:nvGrpSpPr>
        <p:grpSpPr>
          <a:xfrm>
            <a:off x="194429" y="1316481"/>
            <a:ext cx="3468976" cy="1803244"/>
            <a:chOff x="2442476" y="776232"/>
            <a:chExt cx="3468976" cy="1949883"/>
          </a:xfrm>
        </p:grpSpPr>
        <p:sp>
          <p:nvSpPr>
            <p:cNvPr id="130" name="Oval Callout 1">
              <a:extLst>
                <a:ext uri="{FF2B5EF4-FFF2-40B4-BE49-F238E27FC236}">
                  <a16:creationId xmlns:a16="http://schemas.microsoft.com/office/drawing/2014/main" id="{6D91D83E-7162-4639-BF6D-96F03C9C4C4C}"/>
                </a:ext>
              </a:extLst>
            </p:cNvPr>
            <p:cNvSpPr/>
            <p:nvPr/>
          </p:nvSpPr>
          <p:spPr>
            <a:xfrm>
              <a:off x="2442476" y="776232"/>
              <a:ext cx="3468976" cy="1949883"/>
            </a:xfrm>
            <a:prstGeom prst="wedgeEllipseCallout">
              <a:avLst>
                <a:gd name="adj1" fmla="val 2180"/>
                <a:gd name="adj2" fmla="val 76331"/>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31" name="TextBox 130">
              <a:extLst>
                <a:ext uri="{FF2B5EF4-FFF2-40B4-BE49-F238E27FC236}">
                  <a16:creationId xmlns:a16="http://schemas.microsoft.com/office/drawing/2014/main" id="{34E3852B-48B2-428D-982D-FD54DBD90EA0}"/>
                </a:ext>
              </a:extLst>
            </p:cNvPr>
            <p:cNvSpPr txBox="1"/>
            <p:nvPr/>
          </p:nvSpPr>
          <p:spPr>
            <a:xfrm>
              <a:off x="2732357" y="1299926"/>
              <a:ext cx="2889214" cy="898573"/>
            </a:xfrm>
            <a:prstGeom prst="rect">
              <a:avLst/>
            </a:prstGeom>
            <a:noFill/>
          </p:spPr>
          <p:txBody>
            <a:bodyPr wrap="square" rtlCol="0">
              <a:spAutoFit/>
            </a:bodyPr>
            <a:lstStyle/>
            <a:p>
              <a:pPr algn="ctr"/>
              <a:r>
                <a:rPr lang="en-US" sz="2400" dirty="0">
                  <a:solidFill>
                    <a:srgbClr val="000000"/>
                  </a:solidFill>
                </a:rPr>
                <a:t>Thanks, I will take it to the classroom.</a:t>
              </a:r>
            </a:p>
          </p:txBody>
        </p:sp>
      </p:grpSp>
    </p:spTree>
    <p:extLst>
      <p:ext uri="{BB962C8B-B14F-4D97-AF65-F5344CB8AC3E}">
        <p14:creationId xmlns:p14="http://schemas.microsoft.com/office/powerpoint/2010/main" val="314698320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250"/>
                                  </p:stCondLst>
                                  <p:childTnLst>
                                    <p:animMotion origin="layout" path="M 4.16667E-6 2.96296E-6 L 0.62361 -0.04236 " pathEditMode="relative" rAng="0" ptsTypes="AA">
                                      <p:cBhvr>
                                        <p:cTn id="6" dur="1750" fill="hold"/>
                                        <p:tgtEl>
                                          <p:spTgt spid="132"/>
                                        </p:tgtEl>
                                        <p:attrNameLst>
                                          <p:attrName>ppt_x</p:attrName>
                                          <p:attrName>ppt_y</p:attrName>
                                        </p:attrNameLst>
                                      </p:cBhvr>
                                      <p:rCtr x="31181" y="-2199"/>
                                    </p:animMotion>
                                  </p:childTnLst>
                                </p:cTn>
                              </p:par>
                              <p:par>
                                <p:cTn id="7" presetID="1" presetClass="entr" presetSubtype="0" fill="hold" nodeType="withEffect">
                                  <p:stCondLst>
                                    <p:cond delay="1500"/>
                                  </p:stCondLst>
                                  <p:childTnLst>
                                    <p:set>
                                      <p:cBhvr>
                                        <p:cTn id="8" dur="1" fill="hold">
                                          <p:stCondLst>
                                            <p:cond delay="9"/>
                                          </p:stCondLst>
                                        </p:cTn>
                                        <p:tgtEl>
                                          <p:spTgt spid="217"/>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ntr" presetSubtype="0" fill="hold" grpId="0" nodeType="clickEffect">
                                  <p:stCondLst>
                                    <p:cond delay="0"/>
                                  </p:stCondLst>
                                  <p:childTnLst>
                                    <p:set>
                                      <p:cBhvr>
                                        <p:cTn id="12" dur="1" fill="hold">
                                          <p:stCondLst>
                                            <p:cond delay="9"/>
                                          </p:stCondLst>
                                        </p:cTn>
                                        <p:tgtEl>
                                          <p:spTgt spid="411"/>
                                        </p:tgtEl>
                                        <p:attrNameLst>
                                          <p:attrName>style.visibility</p:attrName>
                                        </p:attrNameLst>
                                      </p:cBhvr>
                                      <p:to>
                                        <p:strVal val="visible"/>
                                      </p:to>
                                    </p:set>
                                  </p:childTnLst>
                                </p:cTn>
                              </p:par>
                              <p:par>
                                <p:cTn id="13" presetID="1" presetClass="exit" presetSubtype="0" fill="hold" nodeType="withEffect">
                                  <p:stCondLst>
                                    <p:cond delay="0"/>
                                  </p:stCondLst>
                                  <p:childTnLst>
                                    <p:set>
                                      <p:cBhvr>
                                        <p:cTn id="14" dur="1" fill="hold">
                                          <p:stCondLst>
                                            <p:cond delay="0"/>
                                          </p:stCondLst>
                                        </p:cTn>
                                        <p:tgtEl>
                                          <p:spTgt spid="217"/>
                                        </p:tgtEl>
                                        <p:attrNameLst>
                                          <p:attrName>style.visibility</p:attrName>
                                        </p:attrNameLst>
                                      </p:cBhvr>
                                      <p:to>
                                        <p:strVal val="hidden"/>
                                      </p:to>
                                    </p:set>
                                  </p:childTnLst>
                                </p:cTn>
                              </p:par>
                            </p:childTnLst>
                          </p:cTn>
                        </p:par>
                        <p:par>
                          <p:cTn id="15" fill="hold">
                            <p:stCondLst>
                              <p:cond delay="10"/>
                            </p:stCondLst>
                            <p:childTnLst>
                              <p:par>
                                <p:cTn id="16" presetID="1" presetClass="exit" presetSubtype="0" fill="hold" grpId="1" nodeType="afterEffect">
                                  <p:stCondLst>
                                    <p:cond delay="0"/>
                                  </p:stCondLst>
                                  <p:childTnLst>
                                    <p:set>
                                      <p:cBhvr>
                                        <p:cTn id="17" dur="1" fill="hold">
                                          <p:stCondLst>
                                            <p:cond delay="1999"/>
                                          </p:stCondLst>
                                        </p:cTn>
                                        <p:tgtEl>
                                          <p:spTgt spid="411"/>
                                        </p:tgtEl>
                                        <p:attrNameLst>
                                          <p:attrName>style.visibility</p:attrName>
                                        </p:attrNameLst>
                                      </p:cBhvr>
                                      <p:to>
                                        <p:strVal val="hidden"/>
                                      </p:to>
                                    </p:set>
                                  </p:childTnLst>
                                </p:cTn>
                              </p:par>
                            </p:childTnLst>
                          </p:cTn>
                        </p:par>
                        <p:par>
                          <p:cTn id="18" fill="hold">
                            <p:stCondLst>
                              <p:cond delay="2010"/>
                            </p:stCondLst>
                            <p:childTnLst>
                              <p:par>
                                <p:cTn id="19" presetID="63" presetClass="path" presetSubtype="0" accel="50000" decel="50000" fill="hold" nodeType="afterEffect">
                                  <p:stCondLst>
                                    <p:cond delay="0"/>
                                  </p:stCondLst>
                                  <p:childTnLst>
                                    <p:animMotion origin="layout" path="M 0 0 L 0.25 0 E" pathEditMode="relative" ptsTypes="">
                                      <p:cBhvr>
                                        <p:cTn id="20" dur="1250" fill="hold"/>
                                        <p:tgtEl>
                                          <p:spTgt spid="154"/>
                                        </p:tgtEl>
                                        <p:attrNameLst>
                                          <p:attrName>ppt_x</p:attrName>
                                          <p:attrName>ppt_y</p:attrName>
                                        </p:attrNameLst>
                                      </p:cBhvr>
                                    </p:animMotion>
                                  </p:childTnLst>
                                </p:cTn>
                              </p:par>
                            </p:childTnLst>
                          </p:cTn>
                        </p:par>
                        <p:par>
                          <p:cTn id="21" fill="hold">
                            <p:stCondLst>
                              <p:cond delay="3260"/>
                            </p:stCondLst>
                            <p:childTnLst>
                              <p:par>
                                <p:cTn id="22" presetID="35" presetClass="path" presetSubtype="0" accel="50000" decel="50000" fill="hold" nodeType="afterEffect">
                                  <p:stCondLst>
                                    <p:cond delay="0"/>
                                  </p:stCondLst>
                                  <p:childTnLst>
                                    <p:animMotion origin="layout" path="M 3.33333E-6 -3.7037E-7 L -0.82327 -0.00301 " pathEditMode="relative" rAng="0" ptsTypes="AA">
                                      <p:cBhvr>
                                        <p:cTn id="23" dur="1250" fill="hold"/>
                                        <p:tgtEl>
                                          <p:spTgt spid="13"/>
                                        </p:tgtEl>
                                        <p:attrNameLst>
                                          <p:attrName>ppt_x</p:attrName>
                                          <p:attrName>ppt_y</p:attrName>
                                        </p:attrNameLst>
                                      </p:cBhvr>
                                      <p:rCtr x="-41163" y="-162"/>
                                    </p:animMotion>
                                  </p:childTnLst>
                                </p:cTn>
                              </p:par>
                              <p:par>
                                <p:cTn id="24" presetID="35" presetClass="path" presetSubtype="0" accel="50000" decel="50000" fill="hold" nodeType="withEffect">
                                  <p:stCondLst>
                                    <p:cond delay="0"/>
                                  </p:stCondLst>
                                  <p:childTnLst>
                                    <p:animMotion origin="layout" path="M -2.77778E-6 4.44444E-6 L -0.81857 -0.00602 " pathEditMode="relative" rAng="0" ptsTypes="AA">
                                      <p:cBhvr>
                                        <p:cTn id="25" dur="1250" fill="hold"/>
                                        <p:tgtEl>
                                          <p:spTgt spid="2"/>
                                        </p:tgtEl>
                                        <p:attrNameLst>
                                          <p:attrName>ppt_x</p:attrName>
                                          <p:attrName>ppt_y</p:attrName>
                                        </p:attrNameLst>
                                      </p:cBhvr>
                                      <p:rCtr x="-40938" y="-301"/>
                                    </p:animMotion>
                                  </p:childTnLst>
                                </p:cTn>
                              </p:par>
                            </p:childTnLst>
                          </p:cTn>
                        </p:par>
                        <p:par>
                          <p:cTn id="26" fill="hold">
                            <p:stCondLst>
                              <p:cond delay="4510"/>
                            </p:stCondLst>
                            <p:childTnLst>
                              <p:par>
                                <p:cTn id="27" presetID="35" presetClass="path" presetSubtype="0" accel="50000" decel="50000" fill="hold" nodeType="afterEffect">
                                  <p:stCondLst>
                                    <p:cond delay="0"/>
                                  </p:stCondLst>
                                  <p:childTnLst>
                                    <p:animMotion origin="layout" path="M -0.81857 -0.00602 L -1.01562 0.12963 " pathEditMode="relative" rAng="0" ptsTypes="AA">
                                      <p:cBhvr>
                                        <p:cTn id="28" dur="1000" fill="hold"/>
                                        <p:tgtEl>
                                          <p:spTgt spid="2"/>
                                        </p:tgtEl>
                                        <p:attrNameLst>
                                          <p:attrName>ppt_x</p:attrName>
                                          <p:attrName>ppt_y</p:attrName>
                                        </p:attrNameLst>
                                      </p:cBhvr>
                                      <p:rCtr x="-9618" y="6644"/>
                                    </p:animMotion>
                                  </p:childTnLst>
                                </p:cTn>
                              </p:par>
                              <p:par>
                                <p:cTn id="29" presetID="1" presetClass="entr" presetSubtype="0" fill="hold" nodeType="withEffect">
                                  <p:stCondLst>
                                    <p:cond delay="0"/>
                                  </p:stCondLst>
                                  <p:childTnLst>
                                    <p:set>
                                      <p:cBhvr>
                                        <p:cTn id="30" dur="1" fill="hold">
                                          <p:stCondLst>
                                            <p:cond delay="9"/>
                                          </p:stCondLst>
                                        </p:cTn>
                                        <p:tgtEl>
                                          <p:spTgt spid="129"/>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129"/>
                                        </p:tgtEl>
                                        <p:attrNameLst>
                                          <p:attrName>style.visibility</p:attrName>
                                        </p:attrNameLst>
                                      </p:cBhvr>
                                      <p:to>
                                        <p:strVal val="hidden"/>
                                      </p:to>
                                    </p:set>
                                  </p:childTnLst>
                                </p:cTn>
                              </p:par>
                            </p:childTnLst>
                          </p:cTn>
                        </p:par>
                        <p:par>
                          <p:cTn id="35" fill="hold">
                            <p:stCondLst>
                              <p:cond delay="0"/>
                            </p:stCondLst>
                            <p:childTnLst>
                              <p:par>
                                <p:cTn id="36" presetID="35" presetClass="path" presetSubtype="0" accel="50000" decel="50000" fill="hold" nodeType="afterEffect">
                                  <p:stCondLst>
                                    <p:cond delay="1500"/>
                                  </p:stCondLst>
                                  <p:childTnLst>
                                    <p:animMotion origin="layout" path="M 0.62361 -0.04236 L -0.25 2.96296E-6 " pathEditMode="relative" rAng="0" ptsTypes="AA">
                                      <p:cBhvr>
                                        <p:cTn id="37" dur="2000" fill="hold"/>
                                        <p:tgtEl>
                                          <p:spTgt spid="132"/>
                                        </p:tgtEl>
                                        <p:attrNameLst>
                                          <p:attrName>ppt_x</p:attrName>
                                          <p:attrName>ppt_y</p:attrName>
                                        </p:attrNameLst>
                                      </p:cBhvr>
                                      <p:rCtr x="-43802" y="2176"/>
                                    </p:animMotion>
                                  </p:childTnLst>
                                </p:cTn>
                              </p:par>
                              <p:par>
                                <p:cTn id="38" presetID="35" presetClass="path" presetSubtype="0" accel="50000" decel="50000" fill="hold" nodeType="withEffect">
                                  <p:stCondLst>
                                    <p:cond delay="1500"/>
                                  </p:stCondLst>
                                  <p:childTnLst>
                                    <p:animMotion origin="layout" path="M -1.01562 0.12963 L -1.86093 0.16689 " pathEditMode="relative" rAng="0" ptsTypes="AA">
                                      <p:cBhvr>
                                        <p:cTn id="39" dur="2000" fill="hold"/>
                                        <p:tgtEl>
                                          <p:spTgt spid="2"/>
                                        </p:tgtEl>
                                        <p:attrNameLst>
                                          <p:attrName>ppt_x</p:attrName>
                                          <p:attrName>ppt_y</p:attrName>
                                        </p:attrNameLst>
                                      </p:cBhvr>
                                      <p:rCtr x="-42257" y="1852"/>
                                    </p:animMotion>
                                  </p:childTnLst>
                                </p:cTn>
                              </p:par>
                              <p:par>
                                <p:cTn id="40" presetID="1" presetClass="entr" presetSubtype="0" fill="hold" nodeType="withEffect">
                                  <p:stCondLst>
                                    <p:cond delay="0"/>
                                  </p:stCondLst>
                                  <p:childTnLst>
                                    <p:set>
                                      <p:cBhvr>
                                        <p:cTn id="41" dur="1" fill="hold">
                                          <p:stCondLst>
                                            <p:cond delay="0"/>
                                          </p:stCondLst>
                                        </p:cTn>
                                        <p:tgtEl>
                                          <p:spTgt spid="101"/>
                                        </p:tgtEl>
                                        <p:attrNameLst>
                                          <p:attrName>style.visibility</p:attrName>
                                        </p:attrNameLst>
                                      </p:cBhvr>
                                      <p:to>
                                        <p:strVal val="visible"/>
                                      </p:to>
                                    </p:set>
                                  </p:childTnLst>
                                </p:cTn>
                              </p:par>
                              <p:par>
                                <p:cTn id="42" presetID="1" presetClass="exit" presetSubtype="0" fill="hold" nodeType="withEffect">
                                  <p:stCondLst>
                                    <p:cond delay="0"/>
                                  </p:stCondLst>
                                  <p:childTnLst>
                                    <p:set>
                                      <p:cBhvr>
                                        <p:cTn id="43" dur="1" fill="hold">
                                          <p:stCondLst>
                                            <p:cond delay="9"/>
                                          </p:stCondLst>
                                        </p:cTn>
                                        <p:tgtEl>
                                          <p:spTgt spid="13"/>
                                        </p:tgtEl>
                                        <p:attrNameLst>
                                          <p:attrName>style.visibility</p:attrName>
                                        </p:attrNameLst>
                                      </p:cBhvr>
                                      <p:to>
                                        <p:strVal val="hidden"/>
                                      </p:to>
                                    </p:set>
                                  </p:childTnLst>
                                </p:cTn>
                              </p:par>
                              <p:par>
                                <p:cTn id="44" presetID="1" presetClass="entr" presetSubtype="0" fill="hold" nodeType="withEffect">
                                  <p:stCondLst>
                                    <p:cond delay="1250"/>
                                  </p:stCondLst>
                                  <p:childTnLst>
                                    <p:set>
                                      <p:cBhvr>
                                        <p:cTn id="45" dur="1" fill="hold">
                                          <p:stCondLst>
                                            <p:cond delay="9"/>
                                          </p:stCondLst>
                                        </p:cTn>
                                        <p:tgtEl>
                                          <p:spTgt spid="118"/>
                                        </p:tgtEl>
                                        <p:attrNameLst>
                                          <p:attrName>style.visibility</p:attrName>
                                        </p:attrNameLst>
                                      </p:cBhvr>
                                      <p:to>
                                        <p:strVal val="visible"/>
                                      </p:to>
                                    </p:set>
                                  </p:childTnLst>
                                </p:cTn>
                              </p:par>
                            </p:childTnLst>
                          </p:cTn>
                        </p:par>
                      </p:childTnLst>
                    </p:cTn>
                  </p:par>
                  <p:par>
                    <p:cTn id="46" fill="hold">
                      <p:stCondLst>
                        <p:cond delay="indefinite"/>
                      </p:stCondLst>
                      <p:childTnLst>
                        <p:par>
                          <p:cTn id="47" fill="hold">
                            <p:stCondLst>
                              <p:cond delay="0"/>
                            </p:stCondLst>
                            <p:childTnLst>
                              <p:par>
                                <p:cTn id="48" presetID="1" presetClass="exit" presetSubtype="0" fill="hold" nodeType="clickEffect">
                                  <p:stCondLst>
                                    <p:cond delay="0"/>
                                  </p:stCondLst>
                                  <p:childTnLst>
                                    <p:set>
                                      <p:cBhvr>
                                        <p:cTn id="49" dur="1" fill="hold">
                                          <p:stCondLst>
                                            <p:cond delay="0"/>
                                          </p:stCondLst>
                                        </p:cTn>
                                        <p:tgtEl>
                                          <p:spTgt spid="118"/>
                                        </p:tgtEl>
                                        <p:attrNameLst>
                                          <p:attrName>style.visibility</p:attrName>
                                        </p:attrNameLst>
                                      </p:cBhvr>
                                      <p:to>
                                        <p:strVal val="hidden"/>
                                      </p:to>
                                    </p:set>
                                  </p:childTnLst>
                                </p:cTn>
                              </p:par>
                              <p:par>
                                <p:cTn id="50" presetID="1" presetClass="entr" presetSubtype="0" fill="hold" nodeType="withEffect">
                                  <p:stCondLst>
                                    <p:cond delay="0"/>
                                  </p:stCondLst>
                                  <p:childTnLst>
                                    <p:set>
                                      <p:cBhvr>
                                        <p:cTn id="51" dur="1" fill="hold">
                                          <p:stCondLst>
                                            <p:cond delay="0"/>
                                          </p:stCondLst>
                                        </p:cTn>
                                        <p:tgtEl>
                                          <p:spTgt spid="11"/>
                                        </p:tgtEl>
                                        <p:attrNameLst>
                                          <p:attrName>style.visibility</p:attrName>
                                        </p:attrNameLst>
                                      </p:cBhvr>
                                      <p:to>
                                        <p:strVal val="visible"/>
                                      </p:to>
                                    </p:set>
                                  </p:childTnLst>
                                </p:cTn>
                              </p:par>
                            </p:childTnLst>
                          </p:cTn>
                        </p:par>
                        <p:par>
                          <p:cTn id="52" fill="hold">
                            <p:stCondLst>
                              <p:cond delay="0"/>
                            </p:stCondLst>
                            <p:childTnLst>
                              <p:par>
                                <p:cTn id="53" presetID="22" presetClass="entr" presetSubtype="8" fill="hold" nodeType="afterEffect">
                                  <p:stCondLst>
                                    <p:cond delay="0"/>
                                  </p:stCondLst>
                                  <p:childTnLst>
                                    <p:set>
                                      <p:cBhvr>
                                        <p:cTn id="54" dur="1" fill="hold">
                                          <p:stCondLst>
                                            <p:cond delay="0"/>
                                          </p:stCondLst>
                                        </p:cTn>
                                        <p:tgtEl>
                                          <p:spTgt spid="23"/>
                                        </p:tgtEl>
                                        <p:attrNameLst>
                                          <p:attrName>style.visibility</p:attrName>
                                        </p:attrNameLst>
                                      </p:cBhvr>
                                      <p:to>
                                        <p:strVal val="visible"/>
                                      </p:to>
                                    </p:set>
                                    <p:animEffect transition="in" filter="wipe(left)">
                                      <p:cBhvr>
                                        <p:cTn id="55" dur="1000"/>
                                        <p:tgtEl>
                                          <p:spTgt spid="23"/>
                                        </p:tgtEl>
                                      </p:cBhvr>
                                    </p:animEffect>
                                  </p:childTnLst>
                                </p:cTn>
                              </p:par>
                            </p:childTnLst>
                          </p:cTn>
                        </p:par>
                        <p:par>
                          <p:cTn id="56" fill="hold">
                            <p:stCondLst>
                              <p:cond delay="1000"/>
                            </p:stCondLst>
                            <p:childTnLst>
                              <p:par>
                                <p:cTn id="57" presetID="22" presetClass="entr" presetSubtype="8" fill="hold" nodeType="afterEffect">
                                  <p:stCondLst>
                                    <p:cond delay="0"/>
                                  </p:stCondLst>
                                  <p:childTnLst>
                                    <p:set>
                                      <p:cBhvr>
                                        <p:cTn id="58" dur="1" fill="hold">
                                          <p:stCondLst>
                                            <p:cond delay="0"/>
                                          </p:stCondLst>
                                        </p:cTn>
                                        <p:tgtEl>
                                          <p:spTgt spid="24">
                                            <p:txEl>
                                              <p:pRg st="0" end="0"/>
                                            </p:txEl>
                                          </p:spTgt>
                                        </p:tgtEl>
                                        <p:attrNameLst>
                                          <p:attrName>style.visibility</p:attrName>
                                        </p:attrNameLst>
                                      </p:cBhvr>
                                      <p:to>
                                        <p:strVal val="visible"/>
                                      </p:to>
                                    </p:set>
                                    <p:animEffect transition="in" filter="wipe(left)">
                                      <p:cBhvr>
                                        <p:cTn id="59" dur="1000"/>
                                        <p:tgtEl>
                                          <p:spTgt spid="24">
                                            <p:txEl>
                                              <p:pRg st="0" end="0"/>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animBg="1"/>
      <p:bldP spid="411" grpId="1" animBg="1"/>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4" name="Freeform: Shape 93">
            <a:extLst>
              <a:ext uri="{FF2B5EF4-FFF2-40B4-BE49-F238E27FC236}">
                <a16:creationId xmlns:a16="http://schemas.microsoft.com/office/drawing/2014/main" id="{7FC3B121-B3E6-436A-ABAE-DA37F243D5A6}"/>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140" name="Group 139">
            <a:extLst>
              <a:ext uri="{FF2B5EF4-FFF2-40B4-BE49-F238E27FC236}">
                <a16:creationId xmlns:a16="http://schemas.microsoft.com/office/drawing/2014/main" id="{B2A5D5FC-E478-4ABB-9D7E-997E3E98B606}"/>
              </a:ext>
            </a:extLst>
          </p:cNvPr>
          <p:cNvGrpSpPr>
            <a:grpSpLocks noChangeAspect="1"/>
          </p:cNvGrpSpPr>
          <p:nvPr/>
        </p:nvGrpSpPr>
        <p:grpSpPr>
          <a:xfrm flipH="1">
            <a:off x="7666815" y="3502917"/>
            <a:ext cx="1456909" cy="3025242"/>
            <a:chOff x="448214" y="1733996"/>
            <a:chExt cx="2192364" cy="4552400"/>
          </a:xfrm>
        </p:grpSpPr>
        <p:grpSp>
          <p:nvGrpSpPr>
            <p:cNvPr id="141" name="Group 140">
              <a:extLst>
                <a:ext uri="{FF2B5EF4-FFF2-40B4-BE49-F238E27FC236}">
                  <a16:creationId xmlns:a16="http://schemas.microsoft.com/office/drawing/2014/main" id="{0448A173-4437-4DD6-9E04-8DC962EB13E7}"/>
                </a:ext>
              </a:extLst>
            </p:cNvPr>
            <p:cNvGrpSpPr/>
            <p:nvPr/>
          </p:nvGrpSpPr>
          <p:grpSpPr>
            <a:xfrm>
              <a:off x="1461337" y="5883075"/>
              <a:ext cx="330708" cy="403321"/>
              <a:chOff x="3312043" y="4084938"/>
              <a:chExt cx="189762" cy="211269"/>
            </a:xfrm>
          </p:grpSpPr>
          <p:sp>
            <p:nvSpPr>
              <p:cNvPr id="179" name="Chord 178">
                <a:extLst>
                  <a:ext uri="{FF2B5EF4-FFF2-40B4-BE49-F238E27FC236}">
                    <a16:creationId xmlns:a16="http://schemas.microsoft.com/office/drawing/2014/main" id="{A4AC176C-2E9A-4106-A448-588ECFD8AA3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0" name="Chord 179">
                <a:extLst>
                  <a:ext uri="{FF2B5EF4-FFF2-40B4-BE49-F238E27FC236}">
                    <a16:creationId xmlns:a16="http://schemas.microsoft.com/office/drawing/2014/main" id="{8170FF74-D74A-43E5-AB8C-B80D1D2D320E}"/>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42" name="Flowchart: Manual Operation 26">
              <a:extLst>
                <a:ext uri="{FF2B5EF4-FFF2-40B4-BE49-F238E27FC236}">
                  <a16:creationId xmlns:a16="http://schemas.microsoft.com/office/drawing/2014/main" id="{60CE8DF5-A96B-46C8-B2BE-106712F4F648}"/>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43" name="Group 142">
              <a:extLst>
                <a:ext uri="{FF2B5EF4-FFF2-40B4-BE49-F238E27FC236}">
                  <a16:creationId xmlns:a16="http://schemas.microsoft.com/office/drawing/2014/main" id="{7B04B2DE-7B73-4B16-86B1-60276529DB97}"/>
                </a:ext>
              </a:extLst>
            </p:cNvPr>
            <p:cNvGrpSpPr/>
            <p:nvPr/>
          </p:nvGrpSpPr>
          <p:grpSpPr>
            <a:xfrm>
              <a:off x="928255" y="5852362"/>
              <a:ext cx="330708" cy="403321"/>
              <a:chOff x="3312043" y="4084938"/>
              <a:chExt cx="189762" cy="211269"/>
            </a:xfrm>
          </p:grpSpPr>
          <p:sp>
            <p:nvSpPr>
              <p:cNvPr id="177" name="Chord 176">
                <a:extLst>
                  <a:ext uri="{FF2B5EF4-FFF2-40B4-BE49-F238E27FC236}">
                    <a16:creationId xmlns:a16="http://schemas.microsoft.com/office/drawing/2014/main" id="{AADFA643-8423-40D7-A6C6-803D2BFF8962}"/>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78" name="Chord 177">
                <a:extLst>
                  <a:ext uri="{FF2B5EF4-FFF2-40B4-BE49-F238E27FC236}">
                    <a16:creationId xmlns:a16="http://schemas.microsoft.com/office/drawing/2014/main" id="{C1B063D0-2D91-45AE-B709-B4ED4E0F23CF}"/>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44" name="Rectangle: Single Corner Snipped 29">
              <a:extLst>
                <a:ext uri="{FF2B5EF4-FFF2-40B4-BE49-F238E27FC236}">
                  <a16:creationId xmlns:a16="http://schemas.microsoft.com/office/drawing/2014/main" id="{1F3FF5FB-5553-460B-B3C0-D0C8942EF610}"/>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5" name="Oval 144">
              <a:extLst>
                <a:ext uri="{FF2B5EF4-FFF2-40B4-BE49-F238E27FC236}">
                  <a16:creationId xmlns:a16="http://schemas.microsoft.com/office/drawing/2014/main" id="{C8BC86EC-E95E-4AA1-84A3-06DAE413477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46" name="Oval 145">
              <a:extLst>
                <a:ext uri="{FF2B5EF4-FFF2-40B4-BE49-F238E27FC236}">
                  <a16:creationId xmlns:a16="http://schemas.microsoft.com/office/drawing/2014/main" id="{4CF17B80-9F7E-4213-B19C-347CE60516D8}"/>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7" name="Flowchart: Off-page Connector 146">
              <a:extLst>
                <a:ext uri="{FF2B5EF4-FFF2-40B4-BE49-F238E27FC236}">
                  <a16:creationId xmlns:a16="http://schemas.microsoft.com/office/drawing/2014/main" id="{D62B8438-C0B0-4E8D-8F5C-B37CAB4A47BB}"/>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8" name="Oval 147">
              <a:extLst>
                <a:ext uri="{FF2B5EF4-FFF2-40B4-BE49-F238E27FC236}">
                  <a16:creationId xmlns:a16="http://schemas.microsoft.com/office/drawing/2014/main" id="{EB76ED4D-3DA7-4E0C-B823-4CC3DDC2B544}"/>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9" name="Flowchart: Terminator 148">
              <a:extLst>
                <a:ext uri="{FF2B5EF4-FFF2-40B4-BE49-F238E27FC236}">
                  <a16:creationId xmlns:a16="http://schemas.microsoft.com/office/drawing/2014/main" id="{07C468F2-985D-4F8F-85D9-0699A9556488}"/>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0" name="Flowchart: Terminator 149">
              <a:extLst>
                <a:ext uri="{FF2B5EF4-FFF2-40B4-BE49-F238E27FC236}">
                  <a16:creationId xmlns:a16="http://schemas.microsoft.com/office/drawing/2014/main" id="{8948385E-0F62-4D39-831C-4492234477E9}"/>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1" name="Flowchart: Delay 150">
              <a:extLst>
                <a:ext uri="{FF2B5EF4-FFF2-40B4-BE49-F238E27FC236}">
                  <a16:creationId xmlns:a16="http://schemas.microsoft.com/office/drawing/2014/main" id="{AEEA5535-7965-4666-9E95-F269D2FDDB5B}"/>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2" name="Isosceles Triangle 151">
              <a:extLst>
                <a:ext uri="{FF2B5EF4-FFF2-40B4-BE49-F238E27FC236}">
                  <a16:creationId xmlns:a16="http://schemas.microsoft.com/office/drawing/2014/main" id="{F9479ACB-8B5E-4E6B-81BF-536BC640F9B3}"/>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3" name="Oval 152">
              <a:extLst>
                <a:ext uri="{FF2B5EF4-FFF2-40B4-BE49-F238E27FC236}">
                  <a16:creationId xmlns:a16="http://schemas.microsoft.com/office/drawing/2014/main" id="{EC40E93A-F4F8-4955-A126-FC54CDBA3967}"/>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4" name="Oval 153">
              <a:extLst>
                <a:ext uri="{FF2B5EF4-FFF2-40B4-BE49-F238E27FC236}">
                  <a16:creationId xmlns:a16="http://schemas.microsoft.com/office/drawing/2014/main" id="{C138CEEB-01EE-44CB-8F6A-00F3BDE1E514}"/>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5" name="Oval 154">
              <a:extLst>
                <a:ext uri="{FF2B5EF4-FFF2-40B4-BE49-F238E27FC236}">
                  <a16:creationId xmlns:a16="http://schemas.microsoft.com/office/drawing/2014/main" id="{1FFB0F1E-6449-4E99-A18E-9D768EE49232}"/>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6" name="Oval 155">
              <a:extLst>
                <a:ext uri="{FF2B5EF4-FFF2-40B4-BE49-F238E27FC236}">
                  <a16:creationId xmlns:a16="http://schemas.microsoft.com/office/drawing/2014/main" id="{ACE1E910-25BF-47B9-A5CA-F660EDBC9C69}"/>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7" name="Flowchart: Terminator 156">
              <a:extLst>
                <a:ext uri="{FF2B5EF4-FFF2-40B4-BE49-F238E27FC236}">
                  <a16:creationId xmlns:a16="http://schemas.microsoft.com/office/drawing/2014/main" id="{EDBB6BF3-375C-463B-81A3-F9F47CD1F4CB}"/>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8" name="Flowchart: Terminator 157">
              <a:extLst>
                <a:ext uri="{FF2B5EF4-FFF2-40B4-BE49-F238E27FC236}">
                  <a16:creationId xmlns:a16="http://schemas.microsoft.com/office/drawing/2014/main" id="{B8461F3E-663B-4A9D-BD01-3FF48273169A}"/>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9" name="Moon 158">
              <a:extLst>
                <a:ext uri="{FF2B5EF4-FFF2-40B4-BE49-F238E27FC236}">
                  <a16:creationId xmlns:a16="http://schemas.microsoft.com/office/drawing/2014/main" id="{224D73D2-F202-4313-A1F1-72637214D6C8}"/>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0" name="Moon 159">
              <a:extLst>
                <a:ext uri="{FF2B5EF4-FFF2-40B4-BE49-F238E27FC236}">
                  <a16:creationId xmlns:a16="http://schemas.microsoft.com/office/drawing/2014/main" id="{A2094F4E-6367-4F22-A7CF-41EDE1B4A5E8}"/>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a:extLst>
                <a:ext uri="{FF2B5EF4-FFF2-40B4-BE49-F238E27FC236}">
                  <a16:creationId xmlns:a16="http://schemas.microsoft.com/office/drawing/2014/main" id="{DE65BBA7-7E54-4B28-B6E1-2153A5BC3D45}"/>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2" name="Flowchart: Delay 161">
              <a:extLst>
                <a:ext uri="{FF2B5EF4-FFF2-40B4-BE49-F238E27FC236}">
                  <a16:creationId xmlns:a16="http://schemas.microsoft.com/office/drawing/2014/main" id="{2544308A-7F62-415B-990A-2426DD8C6A96}"/>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3" name="Right Triangle 162">
              <a:extLst>
                <a:ext uri="{FF2B5EF4-FFF2-40B4-BE49-F238E27FC236}">
                  <a16:creationId xmlns:a16="http://schemas.microsoft.com/office/drawing/2014/main" id="{C30E84F8-8132-4CBC-9CFC-302D4CD166BD}"/>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4" name="Right Triangle 163">
              <a:extLst>
                <a:ext uri="{FF2B5EF4-FFF2-40B4-BE49-F238E27FC236}">
                  <a16:creationId xmlns:a16="http://schemas.microsoft.com/office/drawing/2014/main" id="{F83D7520-FA34-45C9-B77B-A9184C4B9C38}"/>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5" name="Flowchart: Manual Operation 26">
              <a:extLst>
                <a:ext uri="{FF2B5EF4-FFF2-40B4-BE49-F238E27FC236}">
                  <a16:creationId xmlns:a16="http://schemas.microsoft.com/office/drawing/2014/main" id="{AD7C2529-BBED-4AEA-9DC9-EE7287C1F8E4}"/>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6" name="Flowchart: Terminator 165">
              <a:extLst>
                <a:ext uri="{FF2B5EF4-FFF2-40B4-BE49-F238E27FC236}">
                  <a16:creationId xmlns:a16="http://schemas.microsoft.com/office/drawing/2014/main" id="{CC36258B-579C-4939-BCCA-02F929D30C56}"/>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7" name="Flowchart: Terminator 166">
              <a:extLst>
                <a:ext uri="{FF2B5EF4-FFF2-40B4-BE49-F238E27FC236}">
                  <a16:creationId xmlns:a16="http://schemas.microsoft.com/office/drawing/2014/main" id="{EE691D62-F9F5-4CF7-ACBE-BEEF18DE1617}"/>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8" name="Flowchart: Connector 167">
              <a:extLst>
                <a:ext uri="{FF2B5EF4-FFF2-40B4-BE49-F238E27FC236}">
                  <a16:creationId xmlns:a16="http://schemas.microsoft.com/office/drawing/2014/main" id="{2A37E8CE-5D72-49B3-973A-0AF822B0B1F7}"/>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9" name="Flowchart: Connector 168">
              <a:extLst>
                <a:ext uri="{FF2B5EF4-FFF2-40B4-BE49-F238E27FC236}">
                  <a16:creationId xmlns:a16="http://schemas.microsoft.com/office/drawing/2014/main" id="{179CF216-22B6-4AC8-BA74-A8D02D1904A8}"/>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70" name="Group 169">
              <a:extLst>
                <a:ext uri="{FF2B5EF4-FFF2-40B4-BE49-F238E27FC236}">
                  <a16:creationId xmlns:a16="http://schemas.microsoft.com/office/drawing/2014/main" id="{A8E0E8A7-9034-45F3-BC1C-19D3443CFC3B}"/>
                </a:ext>
              </a:extLst>
            </p:cNvPr>
            <p:cNvGrpSpPr/>
            <p:nvPr/>
          </p:nvGrpSpPr>
          <p:grpSpPr>
            <a:xfrm>
              <a:off x="929819" y="3701085"/>
              <a:ext cx="381550" cy="522802"/>
              <a:chOff x="-79627" y="2350588"/>
              <a:chExt cx="670715" cy="788345"/>
            </a:xfrm>
          </p:grpSpPr>
          <p:sp>
            <p:nvSpPr>
              <p:cNvPr id="175" name="Rectangle 174">
                <a:extLst>
                  <a:ext uri="{FF2B5EF4-FFF2-40B4-BE49-F238E27FC236}">
                    <a16:creationId xmlns:a16="http://schemas.microsoft.com/office/drawing/2014/main" id="{4D6DD0CE-56E9-4342-A607-7C2A52A83C31}"/>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76" name="Picture 175">
                <a:extLst>
                  <a:ext uri="{FF2B5EF4-FFF2-40B4-BE49-F238E27FC236}">
                    <a16:creationId xmlns:a16="http://schemas.microsoft.com/office/drawing/2014/main" id="{6621878C-C67B-4091-85BE-0B4EB474E9B5}"/>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71" name="Freeform: Shape 170">
              <a:extLst>
                <a:ext uri="{FF2B5EF4-FFF2-40B4-BE49-F238E27FC236}">
                  <a16:creationId xmlns:a16="http://schemas.microsoft.com/office/drawing/2014/main" id="{22302FBD-8DBA-4F41-8EF4-BA146521C3D3}"/>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2" name="Group 171">
              <a:extLst>
                <a:ext uri="{FF2B5EF4-FFF2-40B4-BE49-F238E27FC236}">
                  <a16:creationId xmlns:a16="http://schemas.microsoft.com/office/drawing/2014/main" id="{BCC12C15-B2A3-4608-A8B7-B1D98D794E26}"/>
                </a:ext>
              </a:extLst>
            </p:cNvPr>
            <p:cNvGrpSpPr/>
            <p:nvPr/>
          </p:nvGrpSpPr>
          <p:grpSpPr>
            <a:xfrm rot="20979317">
              <a:off x="2207545" y="3835184"/>
              <a:ext cx="433033" cy="310471"/>
              <a:chOff x="2687747" y="3880759"/>
              <a:chExt cx="433033" cy="310471"/>
            </a:xfrm>
          </p:grpSpPr>
          <p:sp>
            <p:nvSpPr>
              <p:cNvPr id="173" name="Freeform: Shape 172">
                <a:extLst>
                  <a:ext uri="{FF2B5EF4-FFF2-40B4-BE49-F238E27FC236}">
                    <a16:creationId xmlns:a16="http://schemas.microsoft.com/office/drawing/2014/main" id="{02CAB913-7870-4FF3-99F4-14A0A1E0DEA4}"/>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4" name="Freeform: Shape 173">
                <a:extLst>
                  <a:ext uri="{FF2B5EF4-FFF2-40B4-BE49-F238E27FC236}">
                    <a16:creationId xmlns:a16="http://schemas.microsoft.com/office/drawing/2014/main" id="{84FAA42D-D582-4B1C-B22F-4FE487C147D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189" name="Freeform: Shape 188">
            <a:extLst>
              <a:ext uri="{FF2B5EF4-FFF2-40B4-BE49-F238E27FC236}">
                <a16:creationId xmlns:a16="http://schemas.microsoft.com/office/drawing/2014/main" id="{0D0FB421-B3F9-42BF-B9E6-863DA2E3D394}"/>
              </a:ext>
            </a:extLst>
          </p:cNvPr>
          <p:cNvSpPr/>
          <p:nvPr/>
        </p:nvSpPr>
        <p:spPr>
          <a:xfrm rot="20357861" flipH="1">
            <a:off x="7299369" y="1555588"/>
            <a:ext cx="274320" cy="457200"/>
          </a:xfrm>
          <a:custGeom>
            <a:avLst/>
            <a:gdLst>
              <a:gd name="connsiteX0" fmla="*/ 45286 w 367012"/>
              <a:gd name="connsiteY0" fmla="*/ 14125 h 532037"/>
              <a:gd name="connsiteX1" fmla="*/ 10767 w 367012"/>
              <a:gd name="connsiteY1" fmla="*/ 142741 h 532037"/>
              <a:gd name="connsiteX2" fmla="*/ 12069 w 367012"/>
              <a:gd name="connsiteY2" fmla="*/ 145726 h 532037"/>
              <a:gd name="connsiteX3" fmla="*/ 11795 w 367012"/>
              <a:gd name="connsiteY3" fmla="*/ 146301 h 532037"/>
              <a:gd name="connsiteX4" fmla="*/ 0 w 367012"/>
              <a:gd name="connsiteY4" fmla="*/ 331281 h 532037"/>
              <a:gd name="connsiteX5" fmla="*/ 19312 w 367012"/>
              <a:gd name="connsiteY5" fmla="*/ 532037 h 532037"/>
              <a:gd name="connsiteX6" fmla="*/ 100729 w 367012"/>
              <a:gd name="connsiteY6" fmla="*/ 532037 h 532037"/>
              <a:gd name="connsiteX7" fmla="*/ 120041 w 367012"/>
              <a:gd name="connsiteY7" fmla="*/ 331281 h 532037"/>
              <a:gd name="connsiteX8" fmla="*/ 118523 w 367012"/>
              <a:gd name="connsiteY8" fmla="*/ 253135 h 532037"/>
              <a:gd name="connsiteX9" fmla="*/ 115815 w 367012"/>
              <a:gd name="connsiteY9" fmla="*/ 211376 h 532037"/>
              <a:gd name="connsiteX10" fmla="*/ 129502 w 367012"/>
              <a:gd name="connsiteY10" fmla="*/ 211672 h 532037"/>
              <a:gd name="connsiteX11" fmla="*/ 180823 w 367012"/>
              <a:gd name="connsiteY11" fmla="*/ 189428 h 532037"/>
              <a:gd name="connsiteX12" fmla="*/ 244140 w 367012"/>
              <a:gd name="connsiteY12" fmla="*/ 106920 h 532037"/>
              <a:gd name="connsiteX13" fmla="*/ 243508 w 367012"/>
              <a:gd name="connsiteY13" fmla="*/ 96471 h 532037"/>
              <a:gd name="connsiteX14" fmla="*/ 326274 w 367012"/>
              <a:gd name="connsiteY14" fmla="*/ 113561 h 532037"/>
              <a:gd name="connsiteX15" fmla="*/ 350975 w 367012"/>
              <a:gd name="connsiteY15" fmla="*/ 109029 h 532037"/>
              <a:gd name="connsiteX16" fmla="*/ 367012 w 367012"/>
              <a:gd name="connsiteY16" fmla="*/ 89088 h 532037"/>
              <a:gd name="connsiteX17" fmla="*/ 364991 w 367012"/>
              <a:gd name="connsiteY17" fmla="*/ 65418 h 532037"/>
              <a:gd name="connsiteX18" fmla="*/ 346098 w 367012"/>
              <a:gd name="connsiteY18" fmla="*/ 51885 h 532037"/>
              <a:gd name="connsiteX19" fmla="*/ 218934 w 367012"/>
              <a:gd name="connsiteY19" fmla="*/ 25628 h 532037"/>
              <a:gd name="connsiteX20" fmla="*/ 214310 w 367012"/>
              <a:gd name="connsiteY20" fmla="*/ 21521 h 532037"/>
              <a:gd name="connsiteX21" fmla="*/ 45286 w 367012"/>
              <a:gd name="connsiteY21" fmla="*/ 14125 h 53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7012" h="532037">
                <a:moveTo>
                  <a:pt x="45286" y="14125"/>
                </a:moveTo>
                <a:cubicBezTo>
                  <a:pt x="22448" y="35250"/>
                  <a:pt x="1245" y="91670"/>
                  <a:pt x="10767" y="142741"/>
                </a:cubicBezTo>
                <a:lnTo>
                  <a:pt x="12069" y="145726"/>
                </a:lnTo>
                <a:lnTo>
                  <a:pt x="11795" y="146301"/>
                </a:lnTo>
                <a:cubicBezTo>
                  <a:pt x="4864" y="176776"/>
                  <a:pt x="0" y="248121"/>
                  <a:pt x="0" y="331281"/>
                </a:cubicBezTo>
                <a:cubicBezTo>
                  <a:pt x="0" y="442161"/>
                  <a:pt x="8647" y="532037"/>
                  <a:pt x="19312" y="532037"/>
                </a:cubicBezTo>
                <a:lnTo>
                  <a:pt x="100729" y="532037"/>
                </a:lnTo>
                <a:cubicBezTo>
                  <a:pt x="111394" y="532037"/>
                  <a:pt x="120041" y="442162"/>
                  <a:pt x="120041" y="331281"/>
                </a:cubicBezTo>
                <a:cubicBezTo>
                  <a:pt x="120041" y="303561"/>
                  <a:pt x="119501" y="277154"/>
                  <a:pt x="118523" y="253135"/>
                </a:cubicBezTo>
                <a:lnTo>
                  <a:pt x="115815" y="211376"/>
                </a:lnTo>
                <a:lnTo>
                  <a:pt x="129502" y="211672"/>
                </a:lnTo>
                <a:cubicBezTo>
                  <a:pt x="150189" y="207649"/>
                  <a:pt x="163112" y="196395"/>
                  <a:pt x="180823" y="189428"/>
                </a:cubicBezTo>
                <a:cubicBezTo>
                  <a:pt x="216244" y="175494"/>
                  <a:pt x="244939" y="131165"/>
                  <a:pt x="244140" y="106920"/>
                </a:cubicBezTo>
                <a:lnTo>
                  <a:pt x="243508" y="96471"/>
                </a:lnTo>
                <a:lnTo>
                  <a:pt x="326274" y="113561"/>
                </a:lnTo>
                <a:cubicBezTo>
                  <a:pt x="334787" y="115319"/>
                  <a:pt x="343603" y="113458"/>
                  <a:pt x="350975" y="109029"/>
                </a:cubicBezTo>
                <a:lnTo>
                  <a:pt x="367012" y="89088"/>
                </a:lnTo>
                <a:lnTo>
                  <a:pt x="364991" y="65418"/>
                </a:lnTo>
                <a:cubicBezTo>
                  <a:pt x="361207" y="58686"/>
                  <a:pt x="354610" y="53643"/>
                  <a:pt x="346098" y="51885"/>
                </a:cubicBezTo>
                <a:lnTo>
                  <a:pt x="218934" y="25628"/>
                </a:lnTo>
                <a:lnTo>
                  <a:pt x="214310" y="21521"/>
                </a:lnTo>
                <a:cubicBezTo>
                  <a:pt x="181167" y="6055"/>
                  <a:pt x="75735" y="-14043"/>
                  <a:pt x="45286" y="1412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3521076" y="144681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5"/>
            <a:srcRect l="94927" t="13750" r="1118"/>
            <a:stretch/>
          </p:blipFill>
          <p:spPr>
            <a:xfrm>
              <a:off x="5743574" y="1180984"/>
              <a:ext cx="76201" cy="999064"/>
            </a:xfrm>
            <a:prstGeom prst="rect">
              <a:avLst/>
            </a:prstGeom>
          </p:spPr>
        </p:pic>
      </p:grpSp>
      <p:sp>
        <p:nvSpPr>
          <p:cNvPr id="411" name="Student meal"/>
          <p:cNvSpPr/>
          <p:nvPr/>
        </p:nvSpPr>
        <p:spPr>
          <a:xfrm>
            <a:off x="4759121" y="3986277"/>
            <a:ext cx="2773750" cy="2174781"/>
          </a:xfrm>
          <a:prstGeom prst="wedgeEllipseCallout">
            <a:avLst>
              <a:gd name="adj1" fmla="val 65440"/>
              <a:gd name="adj2" fmla="val -24627"/>
            </a:avLst>
          </a:prstGeom>
          <a:solidFill>
            <a:schemeClr val="bg1">
              <a:lumMod val="95000"/>
            </a:schemeClr>
          </a:solidFill>
        </p:spPr>
        <p:txBody>
          <a:bodyPr wrap="square" lIns="68580" tIns="34290" rIns="68580" bIns="34290">
            <a:spAutoFit/>
          </a:bodyPr>
          <a:lstStyle/>
          <a:p>
            <a:pPr algn="ctr"/>
            <a:r>
              <a:rPr lang="en-US" sz="2400" dirty="0">
                <a:solidFill>
                  <a:srgbClr val="000000"/>
                </a:solidFill>
              </a:rPr>
              <a:t>Now I need to open the till for faculty breakfast.</a:t>
            </a:r>
          </a:p>
        </p:txBody>
      </p:sp>
      <p:pic>
        <p:nvPicPr>
          <p:cNvPr id="99" name="Picture 98"/>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t="23126"/>
          <a:stretch/>
        </p:blipFill>
        <p:spPr>
          <a:xfrm>
            <a:off x="-121399" y="2725466"/>
            <a:ext cx="3013687" cy="2316750"/>
          </a:xfrm>
          <a:prstGeom prst="rect">
            <a:avLst/>
          </a:prstGeom>
        </p:spPr>
      </p:pic>
      <p:pic>
        <p:nvPicPr>
          <p:cNvPr id="100" name="Picture 99"/>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t="23070"/>
          <a:stretch/>
        </p:blipFill>
        <p:spPr>
          <a:xfrm>
            <a:off x="1566856" y="2827066"/>
            <a:ext cx="3013687" cy="2318422"/>
          </a:xfrm>
          <a:prstGeom prst="rect">
            <a:avLst/>
          </a:prstGeom>
        </p:spPr>
      </p:pic>
      <p:pic>
        <p:nvPicPr>
          <p:cNvPr id="101" name="Picture 100"/>
          <p:cNvPicPr>
            <a:picLocks noChangeAspect="1"/>
          </p:cNvPicPr>
          <p:nvPr/>
        </p:nvPicPr>
        <p:blipFill>
          <a:blip r:embed="rId8"/>
          <a:stretch>
            <a:fillRect/>
          </a:stretch>
        </p:blipFill>
        <p:spPr>
          <a:xfrm>
            <a:off x="74198" y="3047032"/>
            <a:ext cx="3996792" cy="2934129"/>
          </a:xfrm>
          <a:prstGeom prst="rect">
            <a:avLst/>
          </a:prstGeom>
        </p:spPr>
      </p:pic>
      <p:sp>
        <p:nvSpPr>
          <p:cNvPr id="102" name="Round Same Side Corner Rectangle 101"/>
          <p:cNvSpPr/>
          <p:nvPr/>
        </p:nvSpPr>
        <p:spPr>
          <a:xfrm>
            <a:off x="2418055" y="2432033"/>
            <a:ext cx="985573" cy="459295"/>
          </a:xfrm>
          <a:prstGeom prst="round2SameRect">
            <a:avLst/>
          </a:prstGeom>
          <a:gradFill flip="none" rotWithShape="1">
            <a:gsLst>
              <a:gs pos="29000">
                <a:srgbClr val="313F5C">
                  <a:alpha val="95000"/>
                </a:srgbClr>
              </a:gs>
              <a:gs pos="61000">
                <a:srgbClr val="334460"/>
              </a:gs>
              <a:gs pos="74000">
                <a:srgbClr val="313C57"/>
              </a:gs>
              <a:gs pos="100000">
                <a:srgbClr val="384B69"/>
              </a:gs>
            </a:gsLst>
            <a:path path="shape">
              <a:fillToRect l="50000" t="50000" r="50000" b="50000"/>
            </a:path>
            <a:tileRect/>
          </a:gradFill>
          <a:ln>
            <a:noFill/>
          </a:ln>
          <a:effectLst/>
          <a:scene3d>
            <a:camera prst="perspectiveContrastingLeftFacing"/>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Same Side Corner Rectangle 106"/>
          <p:cNvSpPr/>
          <p:nvPr/>
        </p:nvSpPr>
        <p:spPr>
          <a:xfrm>
            <a:off x="715165" y="2309750"/>
            <a:ext cx="948464" cy="525282"/>
          </a:xfrm>
          <a:prstGeom prst="round2SameRect">
            <a:avLst/>
          </a:prstGeom>
          <a:gradFill flip="none" rotWithShape="1">
            <a:gsLst>
              <a:gs pos="29000">
                <a:srgbClr val="313F5C">
                  <a:alpha val="95000"/>
                </a:srgbClr>
              </a:gs>
              <a:gs pos="61000">
                <a:srgbClr val="334460"/>
              </a:gs>
              <a:gs pos="74000">
                <a:srgbClr val="313C57"/>
              </a:gs>
              <a:gs pos="100000">
                <a:srgbClr val="384B69"/>
              </a:gs>
            </a:gsLst>
            <a:path path="shape">
              <a:fillToRect l="50000" t="50000" r="50000" b="50000"/>
            </a:path>
            <a:tileRect/>
          </a:gradFill>
          <a:ln>
            <a:noFill/>
          </a:ln>
          <a:effectLst/>
          <a:scene3d>
            <a:camera prst="perspectiveContrastingRightFacing"/>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3" name="Picture 2"/>
          <p:cNvPicPr>
            <a:picLocks noChangeAspect="1"/>
          </p:cNvPicPr>
          <p:nvPr/>
        </p:nvPicPr>
        <p:blipFill>
          <a:blip r:embed="rId9">
            <a:extLst>
              <a:ext uri="{28A0092B-C50C-407E-A947-70E740481C1C}">
                <a14:useLocalDpi xmlns:a14="http://schemas.microsoft.com/office/drawing/2010/main" val="0"/>
              </a:ext>
            </a:extLst>
          </a:blip>
          <a:stretch>
            <a:fillRect/>
          </a:stretch>
        </p:blipFill>
        <p:spPr>
          <a:xfrm>
            <a:off x="5261080" y="73485"/>
            <a:ext cx="1387143" cy="1387143"/>
          </a:xfrm>
          <a:prstGeom prst="rect">
            <a:avLst/>
          </a:prstGeom>
          <a:scene3d>
            <a:camera prst="perspectiveLeft"/>
            <a:lightRig rig="threePt" dir="t"/>
          </a:scene3d>
        </p:spPr>
      </p:pic>
      <p:grpSp>
        <p:nvGrpSpPr>
          <p:cNvPr id="13" name="Group 12"/>
          <p:cNvGrpSpPr/>
          <p:nvPr/>
        </p:nvGrpSpPr>
        <p:grpSpPr>
          <a:xfrm>
            <a:off x="3838243" y="1806164"/>
            <a:ext cx="365760" cy="365760"/>
            <a:chOff x="3181195" y="1822728"/>
            <a:chExt cx="608862" cy="586959"/>
          </a:xfrm>
        </p:grpSpPr>
        <p:pic>
          <p:nvPicPr>
            <p:cNvPr id="98" name="Picture 97"/>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1" name="Picture 1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03" name="Group 102"/>
          <p:cNvGrpSpPr/>
          <p:nvPr/>
        </p:nvGrpSpPr>
        <p:grpSpPr>
          <a:xfrm>
            <a:off x="4266001" y="1860797"/>
            <a:ext cx="365760" cy="365760"/>
            <a:chOff x="3181195" y="1822728"/>
            <a:chExt cx="608862" cy="586959"/>
          </a:xfrm>
        </p:grpSpPr>
        <p:pic>
          <p:nvPicPr>
            <p:cNvPr id="104" name="Picture 103"/>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05" name="Picture 10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06" name="Group 105"/>
          <p:cNvGrpSpPr/>
          <p:nvPr/>
        </p:nvGrpSpPr>
        <p:grpSpPr>
          <a:xfrm>
            <a:off x="3947718" y="1546351"/>
            <a:ext cx="365760" cy="365760"/>
            <a:chOff x="3181195" y="1822728"/>
            <a:chExt cx="608862" cy="586959"/>
          </a:xfrm>
        </p:grpSpPr>
        <p:pic>
          <p:nvPicPr>
            <p:cNvPr id="108" name="Picture 107"/>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09" name="Picture 10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10" name="Group 109"/>
          <p:cNvGrpSpPr/>
          <p:nvPr/>
        </p:nvGrpSpPr>
        <p:grpSpPr>
          <a:xfrm>
            <a:off x="4366515" y="1617934"/>
            <a:ext cx="365760" cy="365760"/>
            <a:chOff x="3181195" y="1822728"/>
            <a:chExt cx="608862" cy="586959"/>
          </a:xfrm>
        </p:grpSpPr>
        <p:pic>
          <p:nvPicPr>
            <p:cNvPr id="111" name="Picture 110"/>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12" name="Picture 1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pic>
        <p:nvPicPr>
          <p:cNvPr id="113" name="Picture 112"/>
          <p:cNvPicPr>
            <a:picLocks noChangeAspect="1"/>
          </p:cNvPicPr>
          <p:nvPr/>
        </p:nvPicPr>
        <p:blipFill rotWithShape="1">
          <a:blip r:embed="rId13"/>
          <a:srcRect b="21577"/>
          <a:stretch/>
        </p:blipFill>
        <p:spPr>
          <a:xfrm>
            <a:off x="217843" y="416680"/>
            <a:ext cx="1382819" cy="731520"/>
          </a:xfrm>
          <a:prstGeom prst="rect">
            <a:avLst/>
          </a:prstGeom>
          <a:ln>
            <a:noFill/>
          </a:ln>
          <a:scene3d>
            <a:camera prst="perspectiveHeroicExtremeRightFacing"/>
            <a:lightRig rig="threePt" dir="t"/>
          </a:scene3d>
        </p:spPr>
      </p:pic>
      <p:pic>
        <p:nvPicPr>
          <p:cNvPr id="23" name="Picture 22">
            <a:extLst>
              <a:ext uri="{FF2B5EF4-FFF2-40B4-BE49-F238E27FC236}">
                <a16:creationId xmlns:a16="http://schemas.microsoft.com/office/drawing/2014/main" id="{E3D34CF8-FFAE-4CA1-BEC1-AD6B2B2E7281}"/>
              </a:ext>
            </a:extLst>
          </p:cNvPr>
          <p:cNvPicPr>
            <a:picLocks noChangeAspect="1"/>
          </p:cNvPicPr>
          <p:nvPr/>
        </p:nvPicPr>
        <p:blipFill rotWithShape="1">
          <a:blip r:embed="rId14"/>
          <a:srcRect l="3314" r="49669" b="317"/>
          <a:stretch/>
        </p:blipFill>
        <p:spPr>
          <a:xfrm>
            <a:off x="-6599400" y="-597"/>
            <a:ext cx="4142087" cy="6804412"/>
          </a:xfrm>
          <a:prstGeom prst="rect">
            <a:avLst/>
          </a:prstGeom>
        </p:spPr>
      </p:pic>
      <p:sp>
        <p:nvSpPr>
          <p:cNvPr id="184" name="TextBox 183">
            <a:extLst>
              <a:ext uri="{FF2B5EF4-FFF2-40B4-BE49-F238E27FC236}">
                <a16:creationId xmlns:a16="http://schemas.microsoft.com/office/drawing/2014/main" id="{C9D68959-A4F3-4DD9-BCA8-0FF37BEA790F}"/>
              </a:ext>
            </a:extLst>
          </p:cNvPr>
          <p:cNvSpPr txBox="1">
            <a:spLocks noChangeAspect="1"/>
          </p:cNvSpPr>
          <p:nvPr/>
        </p:nvSpPr>
        <p:spPr>
          <a:xfrm>
            <a:off x="-5002477" y="1729240"/>
            <a:ext cx="410446"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0</a:t>
            </a:r>
            <a:endParaRPr lang="en-US" b="1" dirty="0">
              <a:solidFill>
                <a:schemeClr val="bg1">
                  <a:lumMod val="50000"/>
                </a:schemeClr>
              </a:solidFill>
              <a:latin typeface="Bradley Hand ITC" panose="03070402050302030203" pitchFamily="66" charset="0"/>
            </a:endParaRPr>
          </a:p>
        </p:txBody>
      </p:sp>
      <p:sp>
        <p:nvSpPr>
          <p:cNvPr id="185" name="TextBox 184">
            <a:extLst>
              <a:ext uri="{FF2B5EF4-FFF2-40B4-BE49-F238E27FC236}">
                <a16:creationId xmlns:a16="http://schemas.microsoft.com/office/drawing/2014/main" id="{7426683F-C59D-4AE7-A102-F0FDCA2868E2}"/>
              </a:ext>
            </a:extLst>
          </p:cNvPr>
          <p:cNvSpPr txBox="1">
            <a:spLocks noChangeAspect="1"/>
          </p:cNvSpPr>
          <p:nvPr/>
        </p:nvSpPr>
        <p:spPr>
          <a:xfrm>
            <a:off x="-5003425" y="1952289"/>
            <a:ext cx="410446"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0</a:t>
            </a:r>
            <a:endParaRPr lang="en-US" b="1" dirty="0">
              <a:solidFill>
                <a:schemeClr val="bg1">
                  <a:lumMod val="50000"/>
                </a:schemeClr>
              </a:solidFill>
              <a:latin typeface="Bradley Hand ITC" panose="03070402050302030203" pitchFamily="66" charset="0"/>
            </a:endParaRPr>
          </a:p>
        </p:txBody>
      </p:sp>
      <p:sp>
        <p:nvSpPr>
          <p:cNvPr id="186" name="TextBox 185">
            <a:extLst>
              <a:ext uri="{FF2B5EF4-FFF2-40B4-BE49-F238E27FC236}">
                <a16:creationId xmlns:a16="http://schemas.microsoft.com/office/drawing/2014/main" id="{D5CB76CE-2C47-4D32-95DF-A0304B257C17}"/>
              </a:ext>
            </a:extLst>
          </p:cNvPr>
          <p:cNvSpPr txBox="1">
            <a:spLocks noChangeAspect="1"/>
          </p:cNvSpPr>
          <p:nvPr/>
        </p:nvSpPr>
        <p:spPr>
          <a:xfrm>
            <a:off x="-5089983" y="2401924"/>
            <a:ext cx="468215" cy="184666"/>
          </a:xfrm>
          <a:prstGeom prst="rect">
            <a:avLst/>
          </a:prstGeom>
          <a:noFill/>
        </p:spPr>
        <p:txBody>
          <a:bodyPr wrap="square" tIns="0" bIns="0" rtlCol="0">
            <a:spAutoFit/>
          </a:bodyPr>
          <a:lstStyle/>
          <a:p>
            <a:r>
              <a:rPr lang="en-US" sz="1200" b="1" dirty="0">
                <a:solidFill>
                  <a:schemeClr val="bg1">
                    <a:lumMod val="50000"/>
                  </a:schemeClr>
                </a:solidFill>
                <a:latin typeface="Bradley Hand ITC" panose="03070402050302030203" pitchFamily="66" charset="0"/>
              </a:rPr>
              <a:t>5.00</a:t>
            </a:r>
            <a:endParaRPr lang="en-US" sz="1600" b="1" dirty="0">
              <a:solidFill>
                <a:schemeClr val="bg1">
                  <a:lumMod val="50000"/>
                </a:schemeClr>
              </a:solidFill>
              <a:latin typeface="Bradley Hand ITC" panose="03070402050302030203" pitchFamily="66" charset="0"/>
            </a:endParaRPr>
          </a:p>
        </p:txBody>
      </p:sp>
      <p:sp>
        <p:nvSpPr>
          <p:cNvPr id="187" name="TextBox 186">
            <a:extLst>
              <a:ext uri="{FF2B5EF4-FFF2-40B4-BE49-F238E27FC236}">
                <a16:creationId xmlns:a16="http://schemas.microsoft.com/office/drawing/2014/main" id="{96C20502-3CA0-4484-A73B-22D67401007C}"/>
              </a:ext>
            </a:extLst>
          </p:cNvPr>
          <p:cNvSpPr txBox="1">
            <a:spLocks noChangeAspect="1"/>
          </p:cNvSpPr>
          <p:nvPr/>
        </p:nvSpPr>
        <p:spPr>
          <a:xfrm>
            <a:off x="-5085172" y="2189806"/>
            <a:ext cx="743680" cy="184666"/>
          </a:xfrm>
          <a:prstGeom prst="rect">
            <a:avLst/>
          </a:prstGeom>
          <a:noFill/>
        </p:spPr>
        <p:txBody>
          <a:bodyPr wrap="square" tIns="0" bIns="0" rtlCol="0">
            <a:spAutoFit/>
          </a:bodyPr>
          <a:lstStyle/>
          <a:p>
            <a:r>
              <a:rPr lang="en-US" sz="1200" b="1" dirty="0">
                <a:solidFill>
                  <a:schemeClr val="bg1">
                    <a:lumMod val="50000"/>
                  </a:schemeClr>
                </a:solidFill>
                <a:latin typeface="Bradley Hand ITC" panose="03070402050302030203" pitchFamily="66" charset="0"/>
              </a:rPr>
              <a:t>5.00</a:t>
            </a:r>
            <a:endParaRPr lang="en-US" sz="1600" b="1" dirty="0">
              <a:solidFill>
                <a:schemeClr val="bg1">
                  <a:lumMod val="50000"/>
                </a:schemeClr>
              </a:solidFill>
              <a:latin typeface="Bradley Hand ITC" panose="03070402050302030203" pitchFamily="66" charset="0"/>
            </a:endParaRPr>
          </a:p>
        </p:txBody>
      </p:sp>
      <p:sp>
        <p:nvSpPr>
          <p:cNvPr id="188" name="TextBox 187">
            <a:extLst>
              <a:ext uri="{FF2B5EF4-FFF2-40B4-BE49-F238E27FC236}">
                <a16:creationId xmlns:a16="http://schemas.microsoft.com/office/drawing/2014/main" id="{33B7AE3B-B1D1-41A8-A2E1-B5097950789D}"/>
              </a:ext>
            </a:extLst>
          </p:cNvPr>
          <p:cNvSpPr txBox="1">
            <a:spLocks noChangeAspect="1"/>
          </p:cNvSpPr>
          <p:nvPr/>
        </p:nvSpPr>
        <p:spPr>
          <a:xfrm>
            <a:off x="-5134141" y="2715003"/>
            <a:ext cx="817958"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10.00</a:t>
            </a:r>
            <a:endParaRPr lang="en-US" b="1" dirty="0">
              <a:solidFill>
                <a:schemeClr val="bg1">
                  <a:lumMod val="50000"/>
                </a:schemeClr>
              </a:solidFill>
              <a:latin typeface="Bradley Hand ITC" panose="03070402050302030203" pitchFamily="66" charset="0"/>
            </a:endParaRPr>
          </a:p>
        </p:txBody>
      </p:sp>
      <p:sp>
        <p:nvSpPr>
          <p:cNvPr id="191" name="TextBox 190">
            <a:extLst>
              <a:ext uri="{FF2B5EF4-FFF2-40B4-BE49-F238E27FC236}">
                <a16:creationId xmlns:a16="http://schemas.microsoft.com/office/drawing/2014/main" id="{55AAE5AB-DD70-49B7-AAB2-64DFF4172016}"/>
              </a:ext>
            </a:extLst>
          </p:cNvPr>
          <p:cNvSpPr txBox="1">
            <a:spLocks noChangeAspect="1"/>
          </p:cNvSpPr>
          <p:nvPr/>
        </p:nvSpPr>
        <p:spPr>
          <a:xfrm>
            <a:off x="-5011366" y="3047172"/>
            <a:ext cx="410446"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0</a:t>
            </a:r>
            <a:endParaRPr lang="en-US" b="1" dirty="0">
              <a:solidFill>
                <a:schemeClr val="bg1">
                  <a:lumMod val="50000"/>
                </a:schemeClr>
              </a:solidFill>
              <a:latin typeface="Bradley Hand ITC" panose="03070402050302030203" pitchFamily="66" charset="0"/>
            </a:endParaRPr>
          </a:p>
        </p:txBody>
      </p:sp>
      <p:sp>
        <p:nvSpPr>
          <p:cNvPr id="192" name="TextBox 191">
            <a:extLst>
              <a:ext uri="{FF2B5EF4-FFF2-40B4-BE49-F238E27FC236}">
                <a16:creationId xmlns:a16="http://schemas.microsoft.com/office/drawing/2014/main" id="{9B07992A-C6C5-4E7D-8282-175E6C71025E}"/>
              </a:ext>
            </a:extLst>
          </p:cNvPr>
          <p:cNvSpPr txBox="1">
            <a:spLocks noChangeAspect="1"/>
          </p:cNvSpPr>
          <p:nvPr/>
        </p:nvSpPr>
        <p:spPr>
          <a:xfrm>
            <a:off x="-5106405" y="3272156"/>
            <a:ext cx="702477"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2.50</a:t>
            </a:r>
            <a:endParaRPr lang="en-US" b="1" dirty="0">
              <a:solidFill>
                <a:schemeClr val="bg1">
                  <a:lumMod val="50000"/>
                </a:schemeClr>
              </a:solidFill>
              <a:latin typeface="Bradley Hand ITC" panose="03070402050302030203" pitchFamily="66" charset="0"/>
            </a:endParaRPr>
          </a:p>
        </p:txBody>
      </p:sp>
      <p:sp>
        <p:nvSpPr>
          <p:cNvPr id="193" name="TextBox 192">
            <a:extLst>
              <a:ext uri="{FF2B5EF4-FFF2-40B4-BE49-F238E27FC236}">
                <a16:creationId xmlns:a16="http://schemas.microsoft.com/office/drawing/2014/main" id="{912D8132-5195-40C9-AD74-C087DF84447D}"/>
              </a:ext>
            </a:extLst>
          </p:cNvPr>
          <p:cNvSpPr txBox="1">
            <a:spLocks noChangeAspect="1"/>
          </p:cNvSpPr>
          <p:nvPr/>
        </p:nvSpPr>
        <p:spPr>
          <a:xfrm>
            <a:off x="-5106405" y="3489684"/>
            <a:ext cx="702477"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1.00</a:t>
            </a:r>
            <a:endParaRPr lang="en-US" b="1" dirty="0">
              <a:solidFill>
                <a:schemeClr val="bg1">
                  <a:lumMod val="50000"/>
                </a:schemeClr>
              </a:solidFill>
              <a:latin typeface="Bradley Hand ITC" panose="03070402050302030203" pitchFamily="66" charset="0"/>
            </a:endParaRPr>
          </a:p>
        </p:txBody>
      </p:sp>
      <p:sp>
        <p:nvSpPr>
          <p:cNvPr id="194" name="TextBox 193">
            <a:extLst>
              <a:ext uri="{FF2B5EF4-FFF2-40B4-BE49-F238E27FC236}">
                <a16:creationId xmlns:a16="http://schemas.microsoft.com/office/drawing/2014/main" id="{715D38F8-D98D-44CF-AC4C-995B47E3721A}"/>
              </a:ext>
            </a:extLst>
          </p:cNvPr>
          <p:cNvSpPr txBox="1">
            <a:spLocks noChangeAspect="1"/>
          </p:cNvSpPr>
          <p:nvPr/>
        </p:nvSpPr>
        <p:spPr>
          <a:xfrm>
            <a:off x="-5106405" y="3682126"/>
            <a:ext cx="702477"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1.00</a:t>
            </a:r>
            <a:endParaRPr lang="en-US" b="1" dirty="0">
              <a:solidFill>
                <a:schemeClr val="bg1">
                  <a:lumMod val="50000"/>
                </a:schemeClr>
              </a:solidFill>
              <a:latin typeface="Bradley Hand ITC" panose="03070402050302030203" pitchFamily="66" charset="0"/>
            </a:endParaRPr>
          </a:p>
        </p:txBody>
      </p:sp>
      <p:sp>
        <p:nvSpPr>
          <p:cNvPr id="195" name="TextBox 194">
            <a:extLst>
              <a:ext uri="{FF2B5EF4-FFF2-40B4-BE49-F238E27FC236}">
                <a16:creationId xmlns:a16="http://schemas.microsoft.com/office/drawing/2014/main" id="{05A3FF83-8EC3-41F5-99F9-005C182F22D3}"/>
              </a:ext>
            </a:extLst>
          </p:cNvPr>
          <p:cNvSpPr txBox="1">
            <a:spLocks noChangeAspect="1"/>
          </p:cNvSpPr>
          <p:nvPr/>
        </p:nvSpPr>
        <p:spPr>
          <a:xfrm>
            <a:off x="-5107104" y="3959992"/>
            <a:ext cx="702477"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0.50</a:t>
            </a:r>
            <a:endParaRPr lang="en-US" sz="1600" b="1" dirty="0">
              <a:solidFill>
                <a:schemeClr val="bg1">
                  <a:lumMod val="50000"/>
                </a:schemeClr>
              </a:solidFill>
              <a:latin typeface="Bradley Hand ITC" panose="03070402050302030203" pitchFamily="66" charset="0"/>
            </a:endParaRPr>
          </a:p>
        </p:txBody>
      </p:sp>
      <p:sp>
        <p:nvSpPr>
          <p:cNvPr id="196" name="TextBox 195">
            <a:extLst>
              <a:ext uri="{FF2B5EF4-FFF2-40B4-BE49-F238E27FC236}">
                <a16:creationId xmlns:a16="http://schemas.microsoft.com/office/drawing/2014/main" id="{8D230D84-7A30-409C-B3A3-6DEE48476DED}"/>
              </a:ext>
            </a:extLst>
          </p:cNvPr>
          <p:cNvSpPr txBox="1">
            <a:spLocks noChangeAspect="1"/>
          </p:cNvSpPr>
          <p:nvPr/>
        </p:nvSpPr>
        <p:spPr>
          <a:xfrm>
            <a:off x="-5114111" y="4262240"/>
            <a:ext cx="702477"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5.00</a:t>
            </a:r>
            <a:endParaRPr lang="en-US" sz="1600" b="1" dirty="0">
              <a:solidFill>
                <a:schemeClr val="bg1">
                  <a:lumMod val="50000"/>
                </a:schemeClr>
              </a:solidFill>
              <a:latin typeface="Bradley Hand ITC" panose="03070402050302030203" pitchFamily="66" charset="0"/>
            </a:endParaRPr>
          </a:p>
        </p:txBody>
      </p:sp>
      <p:sp>
        <p:nvSpPr>
          <p:cNvPr id="197" name="TextBox 196">
            <a:extLst>
              <a:ext uri="{FF2B5EF4-FFF2-40B4-BE49-F238E27FC236}">
                <a16:creationId xmlns:a16="http://schemas.microsoft.com/office/drawing/2014/main" id="{E808B146-E16C-44C8-B5F1-0B0E33469FEA}"/>
              </a:ext>
            </a:extLst>
          </p:cNvPr>
          <p:cNvSpPr txBox="1">
            <a:spLocks noChangeAspect="1"/>
          </p:cNvSpPr>
          <p:nvPr/>
        </p:nvSpPr>
        <p:spPr>
          <a:xfrm>
            <a:off x="-5164845" y="4563076"/>
            <a:ext cx="817958"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15.00</a:t>
            </a:r>
            <a:endParaRPr lang="en-US" b="1" dirty="0">
              <a:solidFill>
                <a:schemeClr val="bg1">
                  <a:lumMod val="50000"/>
                </a:schemeClr>
              </a:solidFill>
              <a:latin typeface="Bradley Hand ITC" panose="03070402050302030203" pitchFamily="66" charset="0"/>
            </a:endParaRPr>
          </a:p>
        </p:txBody>
      </p:sp>
      <p:sp>
        <p:nvSpPr>
          <p:cNvPr id="198" name="TextBox 197">
            <a:extLst>
              <a:ext uri="{FF2B5EF4-FFF2-40B4-BE49-F238E27FC236}">
                <a16:creationId xmlns:a16="http://schemas.microsoft.com/office/drawing/2014/main" id="{940BC0E8-F139-4A2D-9E13-D3C543AB81BF}"/>
              </a:ext>
            </a:extLst>
          </p:cNvPr>
          <p:cNvSpPr txBox="1">
            <a:spLocks noChangeAspect="1"/>
          </p:cNvSpPr>
          <p:nvPr/>
        </p:nvSpPr>
        <p:spPr>
          <a:xfrm>
            <a:off x="-5883523" y="6178705"/>
            <a:ext cx="1170191" cy="215444"/>
          </a:xfrm>
          <a:prstGeom prst="rect">
            <a:avLst/>
          </a:prstGeom>
          <a:noFill/>
        </p:spPr>
        <p:txBody>
          <a:bodyPr wrap="square" tIns="0" bIns="0" rtlCol="0">
            <a:spAutoFit/>
          </a:bodyPr>
          <a:lstStyle/>
          <a:p>
            <a:r>
              <a:rPr lang="en-US" sz="1400" b="1" dirty="0">
                <a:solidFill>
                  <a:schemeClr val="bg1">
                    <a:lumMod val="50000"/>
                  </a:schemeClr>
                </a:solidFill>
                <a:latin typeface="Bradley Hand ITC" panose="03070402050302030203" pitchFamily="66" charset="0"/>
              </a:rPr>
              <a:t>Gretchen</a:t>
            </a:r>
            <a:endParaRPr lang="en-US" sz="1600" b="1" dirty="0">
              <a:solidFill>
                <a:schemeClr val="bg1">
                  <a:lumMod val="50000"/>
                </a:schemeClr>
              </a:solidFill>
              <a:latin typeface="Bradley Hand ITC" panose="03070402050302030203" pitchFamily="66" charset="0"/>
            </a:endParaRPr>
          </a:p>
        </p:txBody>
      </p:sp>
    </p:spTree>
    <p:extLst>
      <p:ext uri="{BB962C8B-B14F-4D97-AF65-F5344CB8AC3E}">
        <p14:creationId xmlns:p14="http://schemas.microsoft.com/office/powerpoint/2010/main" val="20204379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11111E-6 -4.81481E-6 L 0.73316 -4.81481E-6 " pathEditMode="relative" rAng="0" ptsTypes="AA">
                                      <p:cBhvr>
                                        <p:cTn id="6" dur="2000" fill="hold"/>
                                        <p:tgtEl>
                                          <p:spTgt spid="23"/>
                                        </p:tgtEl>
                                        <p:attrNameLst>
                                          <p:attrName>ppt_x</p:attrName>
                                          <p:attrName>ppt_y</p:attrName>
                                        </p:attrNameLst>
                                      </p:cBhvr>
                                      <p:rCtr x="36667" y="0"/>
                                    </p:animMotion>
                                  </p:childTnLst>
                                </p:cTn>
                              </p:par>
                              <p:par>
                                <p:cTn id="7" presetID="1" presetClass="entr" presetSubtype="0" fill="hold" grpId="0" nodeType="withEffect">
                                  <p:stCondLst>
                                    <p:cond delay="0"/>
                                  </p:stCondLst>
                                  <p:iterate type="lt">
                                    <p:tmAbs val="500"/>
                                  </p:iterate>
                                  <p:childTnLst>
                                    <p:set>
                                      <p:cBhvr>
                                        <p:cTn id="8" dur="1" fill="hold">
                                          <p:stCondLst>
                                            <p:cond delay="2249"/>
                                          </p:stCondLst>
                                        </p:cTn>
                                        <p:tgtEl>
                                          <p:spTgt spid="184"/>
                                        </p:tgtEl>
                                        <p:attrNameLst>
                                          <p:attrName>style.visibility</p:attrName>
                                        </p:attrNameLst>
                                      </p:cBhvr>
                                      <p:to>
                                        <p:strVal val="visible"/>
                                      </p:to>
                                    </p:set>
                                  </p:childTnLst>
                                </p:cTn>
                              </p:par>
                              <p:par>
                                <p:cTn id="9" presetID="63" presetClass="path" presetSubtype="0" accel="50000" decel="50000" fill="hold" grpId="1" nodeType="withEffect">
                                  <p:stCondLst>
                                    <p:cond delay="0"/>
                                  </p:stCondLst>
                                  <p:iterate type="lt">
                                    <p:tmPct val="0"/>
                                  </p:iterate>
                                  <p:childTnLst>
                                    <p:animMotion origin="layout" path="M 2.77778E-6 -4.07407E-6 L 0.73524 -4.07407E-6 " pathEditMode="relative" rAng="0" ptsTypes="AA">
                                      <p:cBhvr>
                                        <p:cTn id="10" dur="2000" fill="hold"/>
                                        <p:tgtEl>
                                          <p:spTgt spid="184"/>
                                        </p:tgtEl>
                                        <p:attrNameLst>
                                          <p:attrName>ppt_x</p:attrName>
                                          <p:attrName>ppt_y</p:attrName>
                                        </p:attrNameLst>
                                      </p:cBhvr>
                                      <p:rCtr x="36771" y="0"/>
                                    </p:animMotion>
                                  </p:childTnLst>
                                </p:cTn>
                              </p:par>
                              <p:par>
                                <p:cTn id="11" presetID="1" presetClass="entr" presetSubtype="0" fill="hold" grpId="0" nodeType="withEffect">
                                  <p:stCondLst>
                                    <p:cond delay="0"/>
                                  </p:stCondLst>
                                  <p:iterate type="lt">
                                    <p:tmAbs val="300"/>
                                  </p:iterate>
                                  <p:childTnLst>
                                    <p:set>
                                      <p:cBhvr>
                                        <p:cTn id="12" dur="1" fill="hold">
                                          <p:stCondLst>
                                            <p:cond delay="2259"/>
                                          </p:stCondLst>
                                        </p:cTn>
                                        <p:tgtEl>
                                          <p:spTgt spid="185"/>
                                        </p:tgtEl>
                                        <p:attrNameLst>
                                          <p:attrName>style.visibility</p:attrName>
                                        </p:attrNameLst>
                                      </p:cBhvr>
                                      <p:to>
                                        <p:strVal val="visible"/>
                                      </p:to>
                                    </p:set>
                                  </p:childTnLst>
                                </p:cTn>
                              </p:par>
                              <p:par>
                                <p:cTn id="13" presetID="63" presetClass="path" presetSubtype="0" accel="50000" decel="50000" fill="hold" grpId="1" nodeType="withEffect">
                                  <p:stCondLst>
                                    <p:cond delay="0"/>
                                  </p:stCondLst>
                                  <p:iterate type="lt">
                                    <p:tmPct val="0"/>
                                  </p:iterate>
                                  <p:childTnLst>
                                    <p:animMotion origin="layout" path="M 2.77778E-6 -2.96296E-6 L 0.73576 -2.96296E-6 " pathEditMode="relative" rAng="0" ptsTypes="AA">
                                      <p:cBhvr>
                                        <p:cTn id="14" dur="2000" fill="hold"/>
                                        <p:tgtEl>
                                          <p:spTgt spid="185"/>
                                        </p:tgtEl>
                                        <p:attrNameLst>
                                          <p:attrName>ppt_x</p:attrName>
                                          <p:attrName>ppt_y</p:attrName>
                                        </p:attrNameLst>
                                      </p:cBhvr>
                                      <p:rCtr x="36788" y="0"/>
                                    </p:animMotion>
                                  </p:childTnLst>
                                </p:cTn>
                              </p:par>
                              <p:par>
                                <p:cTn id="15" presetID="1" presetClass="entr" presetSubtype="0" fill="hold" grpId="0" nodeType="withEffect">
                                  <p:stCondLst>
                                    <p:cond delay="0"/>
                                  </p:stCondLst>
                                  <p:iterate type="lt">
                                    <p:tmAbs val="300"/>
                                  </p:iterate>
                                  <p:childTnLst>
                                    <p:set>
                                      <p:cBhvr>
                                        <p:cTn id="16" dur="1" fill="hold">
                                          <p:stCondLst>
                                            <p:cond delay="2269"/>
                                          </p:stCondLst>
                                        </p:cTn>
                                        <p:tgtEl>
                                          <p:spTgt spid="186"/>
                                        </p:tgtEl>
                                        <p:attrNameLst>
                                          <p:attrName>style.visibility</p:attrName>
                                        </p:attrNameLst>
                                      </p:cBhvr>
                                      <p:to>
                                        <p:strVal val="visible"/>
                                      </p:to>
                                    </p:set>
                                  </p:childTnLst>
                                </p:cTn>
                              </p:par>
                              <p:par>
                                <p:cTn id="17" presetID="63" presetClass="path" presetSubtype="0" accel="50000" decel="50000" fill="hold" grpId="1" nodeType="withEffect">
                                  <p:stCondLst>
                                    <p:cond delay="0"/>
                                  </p:stCondLst>
                                  <p:iterate type="lt">
                                    <p:tmPct val="0"/>
                                  </p:iterate>
                                  <p:childTnLst>
                                    <p:animMotion origin="layout" path="M 2.77778E-6 2.59259E-6 L 0.72951 2.59259E-6 " pathEditMode="relative" rAng="0" ptsTypes="AA">
                                      <p:cBhvr>
                                        <p:cTn id="18" dur="2280" fill="hold"/>
                                        <p:tgtEl>
                                          <p:spTgt spid="186"/>
                                        </p:tgtEl>
                                        <p:attrNameLst>
                                          <p:attrName>ppt_x</p:attrName>
                                          <p:attrName>ppt_y</p:attrName>
                                        </p:attrNameLst>
                                      </p:cBhvr>
                                      <p:rCtr x="36476" y="0"/>
                                    </p:animMotion>
                                  </p:childTnLst>
                                </p:cTn>
                              </p:par>
                              <p:par>
                                <p:cTn id="19" presetID="1" presetClass="entr" presetSubtype="0" fill="hold" grpId="0" nodeType="withEffect">
                                  <p:stCondLst>
                                    <p:cond delay="0"/>
                                  </p:stCondLst>
                                  <p:iterate type="lt">
                                    <p:tmAbs val="300"/>
                                  </p:iterate>
                                  <p:childTnLst>
                                    <p:set>
                                      <p:cBhvr>
                                        <p:cTn id="20" dur="1" fill="hold">
                                          <p:stCondLst>
                                            <p:cond delay="2279"/>
                                          </p:stCondLst>
                                        </p:cTn>
                                        <p:tgtEl>
                                          <p:spTgt spid="187"/>
                                        </p:tgtEl>
                                        <p:attrNameLst>
                                          <p:attrName>style.visibility</p:attrName>
                                        </p:attrNameLst>
                                      </p:cBhvr>
                                      <p:to>
                                        <p:strVal val="visible"/>
                                      </p:to>
                                    </p:set>
                                  </p:childTnLst>
                                </p:cTn>
                              </p:par>
                              <p:par>
                                <p:cTn id="21" presetID="63" presetClass="path" presetSubtype="0" accel="50000" decel="50000" fill="hold" grpId="1" nodeType="withEffect">
                                  <p:stCondLst>
                                    <p:cond delay="0"/>
                                  </p:stCondLst>
                                  <p:iterate type="lt">
                                    <p:tmPct val="0"/>
                                  </p:iterate>
                                  <p:childTnLst>
                                    <p:animMotion origin="layout" path="M 1.38889E-6 1.11111E-6 L 0.73212 1.11111E-6 " pathEditMode="relative" rAng="0" ptsTypes="AA">
                                      <p:cBhvr>
                                        <p:cTn id="22" dur="2000" fill="hold"/>
                                        <p:tgtEl>
                                          <p:spTgt spid="187"/>
                                        </p:tgtEl>
                                        <p:attrNameLst>
                                          <p:attrName>ppt_x</p:attrName>
                                          <p:attrName>ppt_y</p:attrName>
                                        </p:attrNameLst>
                                      </p:cBhvr>
                                      <p:rCtr x="36615" y="0"/>
                                    </p:animMotion>
                                  </p:childTnLst>
                                </p:cTn>
                              </p:par>
                              <p:par>
                                <p:cTn id="23" presetID="1" presetClass="entr" presetSubtype="0" fill="hold" grpId="0" nodeType="withEffect">
                                  <p:stCondLst>
                                    <p:cond delay="0"/>
                                  </p:stCondLst>
                                  <p:iterate type="lt">
                                    <p:tmAbs val="300"/>
                                  </p:iterate>
                                  <p:childTnLst>
                                    <p:set>
                                      <p:cBhvr>
                                        <p:cTn id="24" dur="1" fill="hold">
                                          <p:stCondLst>
                                            <p:cond delay="2289"/>
                                          </p:stCondLst>
                                        </p:cTn>
                                        <p:tgtEl>
                                          <p:spTgt spid="188"/>
                                        </p:tgtEl>
                                        <p:attrNameLst>
                                          <p:attrName>style.visibility</p:attrName>
                                        </p:attrNameLst>
                                      </p:cBhvr>
                                      <p:to>
                                        <p:strVal val="visible"/>
                                      </p:to>
                                    </p:set>
                                  </p:childTnLst>
                                </p:cTn>
                              </p:par>
                              <p:par>
                                <p:cTn id="25" presetID="63" presetClass="path" presetSubtype="0" accel="50000" decel="50000" fill="hold" grpId="1" nodeType="withEffect">
                                  <p:stCondLst>
                                    <p:cond delay="0"/>
                                  </p:stCondLst>
                                  <p:iterate type="lt">
                                    <p:tmPct val="0"/>
                                  </p:iterate>
                                  <p:childTnLst>
                                    <p:animMotion origin="layout" path="M -3.33333E-6 -4.07407E-6 L 0.73368 -4.07407E-6 " pathEditMode="relative" rAng="0" ptsTypes="AA">
                                      <p:cBhvr>
                                        <p:cTn id="26" dur="2000" fill="hold"/>
                                        <p:tgtEl>
                                          <p:spTgt spid="188"/>
                                        </p:tgtEl>
                                        <p:attrNameLst>
                                          <p:attrName>ppt_x</p:attrName>
                                          <p:attrName>ppt_y</p:attrName>
                                        </p:attrNameLst>
                                      </p:cBhvr>
                                      <p:rCtr x="36684" y="0"/>
                                    </p:animMotion>
                                  </p:childTnLst>
                                </p:cTn>
                              </p:par>
                              <p:par>
                                <p:cTn id="27" presetID="1" presetClass="entr" presetSubtype="0" fill="hold" grpId="0" nodeType="withEffect">
                                  <p:stCondLst>
                                    <p:cond delay="0"/>
                                  </p:stCondLst>
                                  <p:iterate type="lt">
                                    <p:tmAbs val="300"/>
                                  </p:iterate>
                                  <p:childTnLst>
                                    <p:set>
                                      <p:cBhvr>
                                        <p:cTn id="28" dur="1" fill="hold">
                                          <p:stCondLst>
                                            <p:cond delay="2299"/>
                                          </p:stCondLst>
                                        </p:cTn>
                                        <p:tgtEl>
                                          <p:spTgt spid="191"/>
                                        </p:tgtEl>
                                        <p:attrNameLst>
                                          <p:attrName>style.visibility</p:attrName>
                                        </p:attrNameLst>
                                      </p:cBhvr>
                                      <p:to>
                                        <p:strVal val="visible"/>
                                      </p:to>
                                    </p:set>
                                  </p:childTnLst>
                                </p:cTn>
                              </p:par>
                              <p:par>
                                <p:cTn id="29" presetID="63" presetClass="path" presetSubtype="0" accel="50000" decel="50000" fill="hold" grpId="1" nodeType="withEffect">
                                  <p:stCondLst>
                                    <p:cond delay="0"/>
                                  </p:stCondLst>
                                  <p:iterate type="lt">
                                    <p:tmPct val="0"/>
                                  </p:iterate>
                                  <p:childTnLst>
                                    <p:animMotion origin="layout" path="M 8.33333E-7 -3.7037E-6 L 0.73611 -3.7037E-6 " pathEditMode="relative" rAng="0" ptsTypes="AA">
                                      <p:cBhvr>
                                        <p:cTn id="30" dur="2000" fill="hold"/>
                                        <p:tgtEl>
                                          <p:spTgt spid="191"/>
                                        </p:tgtEl>
                                        <p:attrNameLst>
                                          <p:attrName>ppt_x</p:attrName>
                                          <p:attrName>ppt_y</p:attrName>
                                        </p:attrNameLst>
                                      </p:cBhvr>
                                      <p:rCtr x="36806" y="0"/>
                                    </p:animMotion>
                                  </p:childTnLst>
                                </p:cTn>
                              </p:par>
                              <p:par>
                                <p:cTn id="31" presetID="1" presetClass="entr" presetSubtype="0" fill="hold" grpId="0" nodeType="withEffect">
                                  <p:stCondLst>
                                    <p:cond delay="0"/>
                                  </p:stCondLst>
                                  <p:iterate type="lt">
                                    <p:tmAbs val="300"/>
                                  </p:iterate>
                                  <p:childTnLst>
                                    <p:set>
                                      <p:cBhvr>
                                        <p:cTn id="32" dur="1" fill="hold">
                                          <p:stCondLst>
                                            <p:cond delay="2319"/>
                                          </p:stCondLst>
                                        </p:cTn>
                                        <p:tgtEl>
                                          <p:spTgt spid="192"/>
                                        </p:tgtEl>
                                        <p:attrNameLst>
                                          <p:attrName>style.visibility</p:attrName>
                                        </p:attrNameLst>
                                      </p:cBhvr>
                                      <p:to>
                                        <p:strVal val="visible"/>
                                      </p:to>
                                    </p:set>
                                  </p:childTnLst>
                                </p:cTn>
                              </p:par>
                              <p:par>
                                <p:cTn id="33" presetID="63" presetClass="path" presetSubtype="0" accel="50000" decel="50000" fill="hold" grpId="1" nodeType="withEffect">
                                  <p:stCondLst>
                                    <p:cond delay="0"/>
                                  </p:stCondLst>
                                  <p:iterate type="lt">
                                    <p:tmPct val="0"/>
                                  </p:iterate>
                                  <p:childTnLst>
                                    <p:animMotion origin="layout" path="M -4.72222E-6 -4.07407E-6 L 0.73369 -4.07407E-6 " pathEditMode="relative" rAng="0" ptsTypes="AA">
                                      <p:cBhvr>
                                        <p:cTn id="34" dur="2000" fill="hold"/>
                                        <p:tgtEl>
                                          <p:spTgt spid="192"/>
                                        </p:tgtEl>
                                        <p:attrNameLst>
                                          <p:attrName>ppt_x</p:attrName>
                                          <p:attrName>ppt_y</p:attrName>
                                        </p:attrNameLst>
                                      </p:cBhvr>
                                      <p:rCtr x="36684" y="0"/>
                                    </p:animMotion>
                                  </p:childTnLst>
                                </p:cTn>
                              </p:par>
                              <p:par>
                                <p:cTn id="35" presetID="1" presetClass="entr" presetSubtype="0" fill="hold" grpId="0" nodeType="withEffect">
                                  <p:stCondLst>
                                    <p:cond delay="0"/>
                                  </p:stCondLst>
                                  <p:iterate type="lt">
                                    <p:tmAbs val="300"/>
                                  </p:iterate>
                                  <p:childTnLst>
                                    <p:set>
                                      <p:cBhvr>
                                        <p:cTn id="36" dur="1" fill="hold">
                                          <p:stCondLst>
                                            <p:cond delay="2329"/>
                                          </p:stCondLst>
                                        </p:cTn>
                                        <p:tgtEl>
                                          <p:spTgt spid="193"/>
                                        </p:tgtEl>
                                        <p:attrNameLst>
                                          <p:attrName>style.visibility</p:attrName>
                                        </p:attrNameLst>
                                      </p:cBhvr>
                                      <p:to>
                                        <p:strVal val="visible"/>
                                      </p:to>
                                    </p:set>
                                  </p:childTnLst>
                                </p:cTn>
                              </p:par>
                              <p:par>
                                <p:cTn id="37" presetID="63" presetClass="path" presetSubtype="0" accel="50000" decel="50000" fill="hold" grpId="1" nodeType="withEffect">
                                  <p:stCondLst>
                                    <p:cond delay="0"/>
                                  </p:stCondLst>
                                  <p:iterate type="lt">
                                    <p:tmPct val="0"/>
                                  </p:iterate>
                                  <p:childTnLst>
                                    <p:animMotion origin="layout" path="M -4.72222E-6 2.96296E-6 L 0.73316 2.96296E-6 " pathEditMode="relative" rAng="0" ptsTypes="AA">
                                      <p:cBhvr>
                                        <p:cTn id="38" dur="2000" fill="hold"/>
                                        <p:tgtEl>
                                          <p:spTgt spid="193"/>
                                        </p:tgtEl>
                                        <p:attrNameLst>
                                          <p:attrName>ppt_x</p:attrName>
                                          <p:attrName>ppt_y</p:attrName>
                                        </p:attrNameLst>
                                      </p:cBhvr>
                                      <p:rCtr x="36667" y="0"/>
                                    </p:animMotion>
                                  </p:childTnLst>
                                </p:cTn>
                              </p:par>
                              <p:par>
                                <p:cTn id="39" presetID="1" presetClass="entr" presetSubtype="0" fill="hold" grpId="0" nodeType="withEffect">
                                  <p:stCondLst>
                                    <p:cond delay="0"/>
                                  </p:stCondLst>
                                  <p:iterate type="lt">
                                    <p:tmAbs val="300"/>
                                  </p:iterate>
                                  <p:childTnLst>
                                    <p:set>
                                      <p:cBhvr>
                                        <p:cTn id="40" dur="1" fill="hold">
                                          <p:stCondLst>
                                            <p:cond delay="2349"/>
                                          </p:stCondLst>
                                        </p:cTn>
                                        <p:tgtEl>
                                          <p:spTgt spid="194"/>
                                        </p:tgtEl>
                                        <p:attrNameLst>
                                          <p:attrName>style.visibility</p:attrName>
                                        </p:attrNameLst>
                                      </p:cBhvr>
                                      <p:to>
                                        <p:strVal val="visible"/>
                                      </p:to>
                                    </p:set>
                                  </p:childTnLst>
                                </p:cTn>
                              </p:par>
                              <p:par>
                                <p:cTn id="41" presetID="63" presetClass="path" presetSubtype="0" accel="50000" decel="50000" fill="hold" grpId="1" nodeType="withEffect">
                                  <p:stCondLst>
                                    <p:cond delay="0"/>
                                  </p:stCondLst>
                                  <p:iterate type="lt">
                                    <p:tmPct val="0"/>
                                  </p:iterate>
                                  <p:childTnLst>
                                    <p:animMotion origin="layout" path="M -4.72222E-6 3.7037E-6 L 0.73316 3.7037E-6 " pathEditMode="relative" rAng="0" ptsTypes="AA">
                                      <p:cBhvr>
                                        <p:cTn id="42" dur="2000" fill="hold"/>
                                        <p:tgtEl>
                                          <p:spTgt spid="194"/>
                                        </p:tgtEl>
                                        <p:attrNameLst>
                                          <p:attrName>ppt_x</p:attrName>
                                          <p:attrName>ppt_y</p:attrName>
                                        </p:attrNameLst>
                                      </p:cBhvr>
                                      <p:rCtr x="36667" y="0"/>
                                    </p:animMotion>
                                  </p:childTnLst>
                                </p:cTn>
                              </p:par>
                              <p:par>
                                <p:cTn id="43" presetID="1" presetClass="entr" presetSubtype="0" fill="hold" grpId="0" nodeType="withEffect">
                                  <p:stCondLst>
                                    <p:cond delay="0"/>
                                  </p:stCondLst>
                                  <p:iterate type="lt">
                                    <p:tmAbs val="300"/>
                                  </p:iterate>
                                  <p:childTnLst>
                                    <p:set>
                                      <p:cBhvr>
                                        <p:cTn id="44" dur="1" fill="hold">
                                          <p:stCondLst>
                                            <p:cond delay="2369"/>
                                          </p:stCondLst>
                                        </p:cTn>
                                        <p:tgtEl>
                                          <p:spTgt spid="195"/>
                                        </p:tgtEl>
                                        <p:attrNameLst>
                                          <p:attrName>style.visibility</p:attrName>
                                        </p:attrNameLst>
                                      </p:cBhvr>
                                      <p:to>
                                        <p:strVal val="visible"/>
                                      </p:to>
                                    </p:set>
                                  </p:childTnLst>
                                </p:cTn>
                              </p:par>
                              <p:par>
                                <p:cTn id="45" presetID="63" presetClass="path" presetSubtype="0" accel="50000" decel="50000" fill="hold" grpId="1" nodeType="withEffect">
                                  <p:stCondLst>
                                    <p:cond delay="0"/>
                                  </p:stCondLst>
                                  <p:iterate type="lt">
                                    <p:tmPct val="0"/>
                                  </p:iterate>
                                  <p:childTnLst>
                                    <p:animMotion origin="layout" path="M -1.11111E-6 4.44444E-6 L 0.73299 4.44444E-6 " pathEditMode="relative" rAng="0" ptsTypes="AA">
                                      <p:cBhvr>
                                        <p:cTn id="46" dur="2000" fill="hold"/>
                                        <p:tgtEl>
                                          <p:spTgt spid="195"/>
                                        </p:tgtEl>
                                        <p:attrNameLst>
                                          <p:attrName>ppt_x</p:attrName>
                                          <p:attrName>ppt_y</p:attrName>
                                        </p:attrNameLst>
                                      </p:cBhvr>
                                      <p:rCtr x="36649" y="0"/>
                                    </p:animMotion>
                                  </p:childTnLst>
                                </p:cTn>
                              </p:par>
                              <p:par>
                                <p:cTn id="47" presetID="1" presetClass="entr" presetSubtype="0" fill="hold" grpId="0" nodeType="withEffect">
                                  <p:stCondLst>
                                    <p:cond delay="0"/>
                                  </p:stCondLst>
                                  <p:iterate type="lt">
                                    <p:tmAbs val="300"/>
                                  </p:iterate>
                                  <p:childTnLst>
                                    <p:set>
                                      <p:cBhvr>
                                        <p:cTn id="48" dur="1" fill="hold">
                                          <p:stCondLst>
                                            <p:cond delay="2389"/>
                                          </p:stCondLst>
                                        </p:cTn>
                                        <p:tgtEl>
                                          <p:spTgt spid="196"/>
                                        </p:tgtEl>
                                        <p:attrNameLst>
                                          <p:attrName>style.visibility</p:attrName>
                                        </p:attrNameLst>
                                      </p:cBhvr>
                                      <p:to>
                                        <p:strVal val="visible"/>
                                      </p:to>
                                    </p:set>
                                  </p:childTnLst>
                                </p:cTn>
                              </p:par>
                              <p:par>
                                <p:cTn id="49" presetID="63" presetClass="path" presetSubtype="0" accel="50000" decel="50000" fill="hold" grpId="1" nodeType="withEffect">
                                  <p:stCondLst>
                                    <p:cond delay="0"/>
                                  </p:stCondLst>
                                  <p:iterate type="lt">
                                    <p:tmPct val="0"/>
                                  </p:iterate>
                                  <p:childTnLst>
                                    <p:animMotion origin="layout" path="M 3.33333E-6 1.48148E-6 L 0.73368 1.48148E-6 " pathEditMode="relative" rAng="0" ptsTypes="AA">
                                      <p:cBhvr>
                                        <p:cTn id="50" dur="2000" fill="hold"/>
                                        <p:tgtEl>
                                          <p:spTgt spid="196"/>
                                        </p:tgtEl>
                                        <p:attrNameLst>
                                          <p:attrName>ppt_x</p:attrName>
                                          <p:attrName>ppt_y</p:attrName>
                                        </p:attrNameLst>
                                      </p:cBhvr>
                                      <p:rCtr x="36684" y="0"/>
                                    </p:animMotion>
                                  </p:childTnLst>
                                </p:cTn>
                              </p:par>
                              <p:par>
                                <p:cTn id="51" presetID="1" presetClass="entr" presetSubtype="0" fill="hold" grpId="0" nodeType="withEffect">
                                  <p:stCondLst>
                                    <p:cond delay="0"/>
                                  </p:stCondLst>
                                  <p:iterate type="lt">
                                    <p:tmAbs val="300"/>
                                  </p:iterate>
                                  <p:childTnLst>
                                    <p:set>
                                      <p:cBhvr>
                                        <p:cTn id="52" dur="1" fill="hold">
                                          <p:stCondLst>
                                            <p:cond delay="2399"/>
                                          </p:stCondLst>
                                        </p:cTn>
                                        <p:tgtEl>
                                          <p:spTgt spid="197"/>
                                        </p:tgtEl>
                                        <p:attrNameLst>
                                          <p:attrName>style.visibility</p:attrName>
                                        </p:attrNameLst>
                                      </p:cBhvr>
                                      <p:to>
                                        <p:strVal val="visible"/>
                                      </p:to>
                                    </p:set>
                                  </p:childTnLst>
                                </p:cTn>
                              </p:par>
                              <p:par>
                                <p:cTn id="53" presetID="63" presetClass="path" presetSubtype="0" accel="50000" decel="50000" fill="hold" grpId="1" nodeType="withEffect">
                                  <p:stCondLst>
                                    <p:cond delay="0"/>
                                  </p:stCondLst>
                                  <p:iterate type="lt">
                                    <p:tmPct val="0"/>
                                  </p:iterate>
                                  <p:childTnLst>
                                    <p:animMotion origin="layout" path="M -4.72222E-6 1.48148E-6 L 0.73525 1.48148E-6 " pathEditMode="relative" rAng="0" ptsTypes="AA">
                                      <p:cBhvr>
                                        <p:cTn id="54" dur="2000" fill="hold"/>
                                        <p:tgtEl>
                                          <p:spTgt spid="197"/>
                                        </p:tgtEl>
                                        <p:attrNameLst>
                                          <p:attrName>ppt_x</p:attrName>
                                          <p:attrName>ppt_y</p:attrName>
                                        </p:attrNameLst>
                                      </p:cBhvr>
                                      <p:rCtr x="36771" y="0"/>
                                    </p:animMotion>
                                  </p:childTnLst>
                                </p:cTn>
                              </p:par>
                              <p:par>
                                <p:cTn id="55" presetID="1" presetClass="entr" presetSubtype="0" fill="hold" grpId="0" nodeType="withEffect">
                                  <p:stCondLst>
                                    <p:cond delay="0"/>
                                  </p:stCondLst>
                                  <p:iterate type="lt">
                                    <p:tmAbs val="300"/>
                                  </p:iterate>
                                  <p:childTnLst>
                                    <p:set>
                                      <p:cBhvr>
                                        <p:cTn id="56" dur="1" fill="hold">
                                          <p:stCondLst>
                                            <p:cond delay="2419"/>
                                          </p:stCondLst>
                                        </p:cTn>
                                        <p:tgtEl>
                                          <p:spTgt spid="198"/>
                                        </p:tgtEl>
                                        <p:attrNameLst>
                                          <p:attrName>style.visibility</p:attrName>
                                        </p:attrNameLst>
                                      </p:cBhvr>
                                      <p:to>
                                        <p:strVal val="visible"/>
                                      </p:to>
                                    </p:set>
                                  </p:childTnLst>
                                </p:cTn>
                              </p:par>
                              <p:par>
                                <p:cTn id="57" presetID="63" presetClass="path" presetSubtype="0" accel="50000" decel="50000" fill="hold" grpId="1" nodeType="withEffect">
                                  <p:stCondLst>
                                    <p:cond delay="0"/>
                                  </p:stCondLst>
                                  <p:iterate type="lt">
                                    <p:tmPct val="0"/>
                                  </p:iterate>
                                  <p:childTnLst>
                                    <p:animMotion origin="layout" path="M 2.77778E-7 3.33333E-6 L 0.72969 3.33333E-6 " pathEditMode="relative" rAng="0" ptsTypes="AA">
                                      <p:cBhvr>
                                        <p:cTn id="58" dur="2000" fill="hold"/>
                                        <p:tgtEl>
                                          <p:spTgt spid="198"/>
                                        </p:tgtEl>
                                        <p:attrNameLst>
                                          <p:attrName>ppt_x</p:attrName>
                                          <p:attrName>ppt_y</p:attrName>
                                        </p:attrNameLst>
                                      </p:cBhvr>
                                      <p:rCtr x="36493" y="0"/>
                                    </p:animMotion>
                                  </p:childTnLst>
                                </p:cTn>
                              </p:par>
                            </p:childTnLst>
                          </p:cTn>
                        </p:par>
                        <p:par>
                          <p:cTn id="59" fill="hold">
                            <p:stCondLst>
                              <p:cond delay="4520"/>
                            </p:stCondLst>
                            <p:childTnLst>
                              <p:par>
                                <p:cTn id="60" presetID="1" presetClass="exit" presetSubtype="0" fill="hold" nodeType="afterEffect">
                                  <p:stCondLst>
                                    <p:cond delay="0"/>
                                  </p:stCondLst>
                                  <p:childTnLst>
                                    <p:set>
                                      <p:cBhvr>
                                        <p:cTn id="61" dur="1" fill="hold">
                                          <p:stCondLst>
                                            <p:cond delay="1499"/>
                                          </p:stCondLst>
                                        </p:cTn>
                                        <p:tgtEl>
                                          <p:spTgt spid="23"/>
                                        </p:tgtEl>
                                        <p:attrNameLst>
                                          <p:attrName>style.visibility</p:attrName>
                                        </p:attrNameLst>
                                      </p:cBhvr>
                                      <p:to>
                                        <p:strVal val="hidden"/>
                                      </p:to>
                                    </p:set>
                                  </p:childTnLst>
                                </p:cTn>
                              </p:par>
                            </p:childTnLst>
                          </p:cTn>
                        </p:par>
                        <p:par>
                          <p:cTn id="62" fill="hold">
                            <p:stCondLst>
                              <p:cond delay="6020"/>
                            </p:stCondLst>
                            <p:childTnLst>
                              <p:par>
                                <p:cTn id="63" presetID="1" presetClass="exit" presetSubtype="0" fill="hold" grpId="2" nodeType="afterEffect">
                                  <p:stCondLst>
                                    <p:cond delay="0"/>
                                  </p:stCondLst>
                                  <p:iterate type="lt">
                                    <p:tmAbs val="0"/>
                                  </p:iterate>
                                  <p:childTnLst>
                                    <p:set>
                                      <p:cBhvr>
                                        <p:cTn id="64" dur="1" fill="hold">
                                          <p:stCondLst>
                                            <p:cond delay="0"/>
                                          </p:stCondLst>
                                        </p:cTn>
                                        <p:tgtEl>
                                          <p:spTgt spid="184"/>
                                        </p:tgtEl>
                                        <p:attrNameLst>
                                          <p:attrName>style.visibility</p:attrName>
                                        </p:attrNameLst>
                                      </p:cBhvr>
                                      <p:to>
                                        <p:strVal val="hidden"/>
                                      </p:to>
                                    </p:set>
                                  </p:childTnLst>
                                </p:cTn>
                              </p:par>
                              <p:par>
                                <p:cTn id="65" presetID="1" presetClass="exit" presetSubtype="0" fill="hold" grpId="2" nodeType="withEffect">
                                  <p:stCondLst>
                                    <p:cond delay="0"/>
                                  </p:stCondLst>
                                  <p:iterate type="lt">
                                    <p:tmAbs val="0"/>
                                  </p:iterate>
                                  <p:childTnLst>
                                    <p:set>
                                      <p:cBhvr>
                                        <p:cTn id="66" dur="1" fill="hold">
                                          <p:stCondLst>
                                            <p:cond delay="0"/>
                                          </p:stCondLst>
                                        </p:cTn>
                                        <p:tgtEl>
                                          <p:spTgt spid="185"/>
                                        </p:tgtEl>
                                        <p:attrNameLst>
                                          <p:attrName>style.visibility</p:attrName>
                                        </p:attrNameLst>
                                      </p:cBhvr>
                                      <p:to>
                                        <p:strVal val="hidden"/>
                                      </p:to>
                                    </p:set>
                                  </p:childTnLst>
                                </p:cTn>
                              </p:par>
                              <p:par>
                                <p:cTn id="67" presetID="1" presetClass="exit" presetSubtype="0" fill="hold" grpId="2" nodeType="withEffect">
                                  <p:stCondLst>
                                    <p:cond delay="0"/>
                                  </p:stCondLst>
                                  <p:iterate type="lt">
                                    <p:tmAbs val="0"/>
                                  </p:iterate>
                                  <p:childTnLst>
                                    <p:set>
                                      <p:cBhvr>
                                        <p:cTn id="68" dur="1" fill="hold">
                                          <p:stCondLst>
                                            <p:cond delay="0"/>
                                          </p:stCondLst>
                                        </p:cTn>
                                        <p:tgtEl>
                                          <p:spTgt spid="186"/>
                                        </p:tgtEl>
                                        <p:attrNameLst>
                                          <p:attrName>style.visibility</p:attrName>
                                        </p:attrNameLst>
                                      </p:cBhvr>
                                      <p:to>
                                        <p:strVal val="hidden"/>
                                      </p:to>
                                    </p:set>
                                  </p:childTnLst>
                                </p:cTn>
                              </p:par>
                              <p:par>
                                <p:cTn id="69" presetID="1" presetClass="exit" presetSubtype="0" fill="hold" grpId="2" nodeType="withEffect">
                                  <p:stCondLst>
                                    <p:cond delay="0"/>
                                  </p:stCondLst>
                                  <p:iterate type="lt">
                                    <p:tmAbs val="0"/>
                                  </p:iterate>
                                  <p:childTnLst>
                                    <p:set>
                                      <p:cBhvr>
                                        <p:cTn id="70" dur="1" fill="hold">
                                          <p:stCondLst>
                                            <p:cond delay="0"/>
                                          </p:stCondLst>
                                        </p:cTn>
                                        <p:tgtEl>
                                          <p:spTgt spid="187"/>
                                        </p:tgtEl>
                                        <p:attrNameLst>
                                          <p:attrName>style.visibility</p:attrName>
                                        </p:attrNameLst>
                                      </p:cBhvr>
                                      <p:to>
                                        <p:strVal val="hidden"/>
                                      </p:to>
                                    </p:set>
                                  </p:childTnLst>
                                </p:cTn>
                              </p:par>
                              <p:par>
                                <p:cTn id="71" presetID="1" presetClass="exit" presetSubtype="0" fill="hold" grpId="2" nodeType="withEffect">
                                  <p:stCondLst>
                                    <p:cond delay="0"/>
                                  </p:stCondLst>
                                  <p:iterate type="lt">
                                    <p:tmAbs val="0"/>
                                  </p:iterate>
                                  <p:childTnLst>
                                    <p:set>
                                      <p:cBhvr>
                                        <p:cTn id="72" dur="1" fill="hold">
                                          <p:stCondLst>
                                            <p:cond delay="0"/>
                                          </p:stCondLst>
                                        </p:cTn>
                                        <p:tgtEl>
                                          <p:spTgt spid="188"/>
                                        </p:tgtEl>
                                        <p:attrNameLst>
                                          <p:attrName>style.visibility</p:attrName>
                                        </p:attrNameLst>
                                      </p:cBhvr>
                                      <p:to>
                                        <p:strVal val="hidden"/>
                                      </p:to>
                                    </p:set>
                                  </p:childTnLst>
                                </p:cTn>
                              </p:par>
                              <p:par>
                                <p:cTn id="73" presetID="1" presetClass="exit" presetSubtype="0" fill="hold" grpId="2" nodeType="withEffect">
                                  <p:stCondLst>
                                    <p:cond delay="0"/>
                                  </p:stCondLst>
                                  <p:iterate type="lt">
                                    <p:tmAbs val="0"/>
                                  </p:iterate>
                                  <p:childTnLst>
                                    <p:set>
                                      <p:cBhvr>
                                        <p:cTn id="74" dur="1" fill="hold">
                                          <p:stCondLst>
                                            <p:cond delay="0"/>
                                          </p:stCondLst>
                                        </p:cTn>
                                        <p:tgtEl>
                                          <p:spTgt spid="191"/>
                                        </p:tgtEl>
                                        <p:attrNameLst>
                                          <p:attrName>style.visibility</p:attrName>
                                        </p:attrNameLst>
                                      </p:cBhvr>
                                      <p:to>
                                        <p:strVal val="hidden"/>
                                      </p:to>
                                    </p:set>
                                  </p:childTnLst>
                                </p:cTn>
                              </p:par>
                              <p:par>
                                <p:cTn id="75" presetID="1" presetClass="exit" presetSubtype="0" fill="hold" grpId="2" nodeType="withEffect">
                                  <p:stCondLst>
                                    <p:cond delay="0"/>
                                  </p:stCondLst>
                                  <p:iterate type="lt">
                                    <p:tmAbs val="0"/>
                                  </p:iterate>
                                  <p:childTnLst>
                                    <p:set>
                                      <p:cBhvr>
                                        <p:cTn id="76" dur="1" fill="hold">
                                          <p:stCondLst>
                                            <p:cond delay="0"/>
                                          </p:stCondLst>
                                        </p:cTn>
                                        <p:tgtEl>
                                          <p:spTgt spid="192"/>
                                        </p:tgtEl>
                                        <p:attrNameLst>
                                          <p:attrName>style.visibility</p:attrName>
                                        </p:attrNameLst>
                                      </p:cBhvr>
                                      <p:to>
                                        <p:strVal val="hidden"/>
                                      </p:to>
                                    </p:set>
                                  </p:childTnLst>
                                </p:cTn>
                              </p:par>
                              <p:par>
                                <p:cTn id="77" presetID="1" presetClass="exit" presetSubtype="0" fill="hold" grpId="2" nodeType="withEffect">
                                  <p:stCondLst>
                                    <p:cond delay="0"/>
                                  </p:stCondLst>
                                  <p:iterate type="lt">
                                    <p:tmAbs val="0"/>
                                  </p:iterate>
                                  <p:childTnLst>
                                    <p:set>
                                      <p:cBhvr>
                                        <p:cTn id="78" dur="1" fill="hold">
                                          <p:stCondLst>
                                            <p:cond delay="0"/>
                                          </p:stCondLst>
                                        </p:cTn>
                                        <p:tgtEl>
                                          <p:spTgt spid="193"/>
                                        </p:tgtEl>
                                        <p:attrNameLst>
                                          <p:attrName>style.visibility</p:attrName>
                                        </p:attrNameLst>
                                      </p:cBhvr>
                                      <p:to>
                                        <p:strVal val="hidden"/>
                                      </p:to>
                                    </p:set>
                                  </p:childTnLst>
                                </p:cTn>
                              </p:par>
                              <p:par>
                                <p:cTn id="79" presetID="1" presetClass="exit" presetSubtype="0" fill="hold" grpId="2" nodeType="withEffect">
                                  <p:stCondLst>
                                    <p:cond delay="0"/>
                                  </p:stCondLst>
                                  <p:iterate type="lt">
                                    <p:tmAbs val="0"/>
                                  </p:iterate>
                                  <p:childTnLst>
                                    <p:set>
                                      <p:cBhvr>
                                        <p:cTn id="80" dur="1" fill="hold">
                                          <p:stCondLst>
                                            <p:cond delay="0"/>
                                          </p:stCondLst>
                                        </p:cTn>
                                        <p:tgtEl>
                                          <p:spTgt spid="194"/>
                                        </p:tgtEl>
                                        <p:attrNameLst>
                                          <p:attrName>style.visibility</p:attrName>
                                        </p:attrNameLst>
                                      </p:cBhvr>
                                      <p:to>
                                        <p:strVal val="hidden"/>
                                      </p:to>
                                    </p:set>
                                  </p:childTnLst>
                                </p:cTn>
                              </p:par>
                              <p:par>
                                <p:cTn id="81" presetID="1" presetClass="exit" presetSubtype="0" fill="hold" grpId="2" nodeType="withEffect">
                                  <p:stCondLst>
                                    <p:cond delay="0"/>
                                  </p:stCondLst>
                                  <p:iterate type="lt">
                                    <p:tmAbs val="0"/>
                                  </p:iterate>
                                  <p:childTnLst>
                                    <p:set>
                                      <p:cBhvr>
                                        <p:cTn id="82" dur="1" fill="hold">
                                          <p:stCondLst>
                                            <p:cond delay="0"/>
                                          </p:stCondLst>
                                        </p:cTn>
                                        <p:tgtEl>
                                          <p:spTgt spid="195"/>
                                        </p:tgtEl>
                                        <p:attrNameLst>
                                          <p:attrName>style.visibility</p:attrName>
                                        </p:attrNameLst>
                                      </p:cBhvr>
                                      <p:to>
                                        <p:strVal val="hidden"/>
                                      </p:to>
                                    </p:set>
                                  </p:childTnLst>
                                </p:cTn>
                              </p:par>
                              <p:par>
                                <p:cTn id="83" presetID="1" presetClass="exit" presetSubtype="0" fill="hold" grpId="2" nodeType="withEffect">
                                  <p:stCondLst>
                                    <p:cond delay="0"/>
                                  </p:stCondLst>
                                  <p:iterate type="lt">
                                    <p:tmAbs val="0"/>
                                  </p:iterate>
                                  <p:childTnLst>
                                    <p:set>
                                      <p:cBhvr>
                                        <p:cTn id="84" dur="1" fill="hold">
                                          <p:stCondLst>
                                            <p:cond delay="0"/>
                                          </p:stCondLst>
                                        </p:cTn>
                                        <p:tgtEl>
                                          <p:spTgt spid="196"/>
                                        </p:tgtEl>
                                        <p:attrNameLst>
                                          <p:attrName>style.visibility</p:attrName>
                                        </p:attrNameLst>
                                      </p:cBhvr>
                                      <p:to>
                                        <p:strVal val="hidden"/>
                                      </p:to>
                                    </p:set>
                                  </p:childTnLst>
                                </p:cTn>
                              </p:par>
                              <p:par>
                                <p:cTn id="85" presetID="1" presetClass="exit" presetSubtype="0" fill="hold" grpId="2" nodeType="withEffect">
                                  <p:stCondLst>
                                    <p:cond delay="0"/>
                                  </p:stCondLst>
                                  <p:iterate type="lt">
                                    <p:tmAbs val="0"/>
                                  </p:iterate>
                                  <p:childTnLst>
                                    <p:set>
                                      <p:cBhvr>
                                        <p:cTn id="86" dur="1" fill="hold">
                                          <p:stCondLst>
                                            <p:cond delay="0"/>
                                          </p:stCondLst>
                                        </p:cTn>
                                        <p:tgtEl>
                                          <p:spTgt spid="197"/>
                                        </p:tgtEl>
                                        <p:attrNameLst>
                                          <p:attrName>style.visibility</p:attrName>
                                        </p:attrNameLst>
                                      </p:cBhvr>
                                      <p:to>
                                        <p:strVal val="hidden"/>
                                      </p:to>
                                    </p:set>
                                  </p:childTnLst>
                                </p:cTn>
                              </p:par>
                              <p:par>
                                <p:cTn id="87" presetID="1" presetClass="exit" presetSubtype="0" fill="hold" grpId="2" nodeType="withEffect">
                                  <p:stCondLst>
                                    <p:cond delay="0"/>
                                  </p:stCondLst>
                                  <p:iterate type="lt">
                                    <p:tmAbs val="0"/>
                                  </p:iterate>
                                  <p:childTnLst>
                                    <p:set>
                                      <p:cBhvr>
                                        <p:cTn id="88" dur="1" fill="hold">
                                          <p:stCondLst>
                                            <p:cond delay="0"/>
                                          </p:stCondLst>
                                        </p:cTn>
                                        <p:tgtEl>
                                          <p:spTgt spid="198"/>
                                        </p:tgtEl>
                                        <p:attrNameLst>
                                          <p:attrName>style.visibility</p:attrName>
                                        </p:attrNameLst>
                                      </p:cBhvr>
                                      <p:to>
                                        <p:strVal val="hidden"/>
                                      </p:to>
                                    </p:set>
                                  </p:childTnLst>
                                </p:cTn>
                              </p:par>
                            </p:childTnLst>
                          </p:cTn>
                        </p:par>
                        <p:par>
                          <p:cTn id="89" fill="hold">
                            <p:stCondLst>
                              <p:cond delay="6020"/>
                            </p:stCondLst>
                            <p:childTnLst>
                              <p:par>
                                <p:cTn id="90" presetID="1" presetClass="exit" presetSubtype="0" fill="hold" grpId="0" nodeType="afterEffect">
                                  <p:stCondLst>
                                    <p:cond delay="0"/>
                                  </p:stCondLst>
                                  <p:childTnLst>
                                    <p:set>
                                      <p:cBhvr>
                                        <p:cTn id="91" dur="1" fill="hold">
                                          <p:stCondLst>
                                            <p:cond delay="0"/>
                                          </p:stCondLst>
                                        </p:cTn>
                                        <p:tgtEl>
                                          <p:spTgt spid="411"/>
                                        </p:tgtEl>
                                        <p:attrNameLst>
                                          <p:attrName>style.visibility</p:attrName>
                                        </p:attrNameLst>
                                      </p:cBhvr>
                                      <p:to>
                                        <p:strVal val="hidden"/>
                                      </p:to>
                                    </p:set>
                                  </p:childTnLst>
                                </p:cTn>
                              </p:par>
                            </p:childTnLst>
                          </p:cTn>
                        </p:par>
                        <p:par>
                          <p:cTn id="92" fill="hold">
                            <p:stCondLst>
                              <p:cond delay="6020"/>
                            </p:stCondLst>
                            <p:childTnLst>
                              <p:par>
                                <p:cTn id="93" presetID="0" presetClass="path" presetSubtype="0" accel="50000" decel="50000" fill="hold" nodeType="afterEffect">
                                  <p:stCondLst>
                                    <p:cond delay="0"/>
                                  </p:stCondLst>
                                  <p:childTnLst>
                                    <p:animMotion origin="layout" path="M -0.00209 0 L -0.00209 0.00069 C -0.00157 -0.00648 -0.00139 -0.01273 -0.00087 -0.01944 C 0.00017 -0.0287 -0.00018 -0.02245 0.00138 -0.03102 C 0.00156 -0.0331 0.00156 -0.03519 0.00208 -0.03681 C 0.00243 -0.03889 0.00295 -0.04074 0.00329 -0.04282 C 0.00607 -0.0588 0.00138 -0.03773 0.00538 -0.0544 C 0.00555 -0.05694 0.00572 -0.05949 0.00607 -0.06204 C 0.00642 -0.06389 0.00711 -0.06528 0.00729 -0.06782 C 0.00781 -0.07176 0.00763 -0.07569 0.00798 -0.07917 C 0.00816 -0.08356 0.00885 -0.08727 0.0092 -0.09097 L 0.00989 -0.09699 L 0.01128 -0.1088 C 0.01145 -0.11343 0.01163 -0.11759 0.01197 -0.12199 C 0.01232 -0.12963 0.01232 -0.13796 0.0125 -0.14514 C 0.01284 -0.14815 0.01336 -0.15069 0.01336 -0.15278 C 0.01371 -0.15833 0.01406 -0.16991 0.01527 -0.17407 L 0.01649 -0.17986 C 0.0177 -0.19167 0.01701 -0.18519 0.01857 -0.19931 C 0.01875 -0.20116 0.01892 -0.20347 0.01892 -0.20509 C 0.01944 -0.20787 0.02013 -0.21019 0.02066 -0.21296 C 0.021 -0.2169 0.02152 -0.2206 0.02204 -0.22454 L 0.02326 -0.23611 C 0.02447 -0.28889 0.0243 -0.26782 0.02326 -0.35579 C 0.02326 -0.35926 0.02274 -0.36273 0.02257 -0.36574 C 0.02257 -0.36944 0.02257 -0.37338 0.02257 -0.37755 L 0.02257 -0.38889 L -0.04462 -0.45602 " pathEditMode="relative" rAng="0" ptsTypes="AAAAAAAAAAAAAAAAAAAAAAAAAAAA">
                                      <p:cBhvr>
                                        <p:cTn id="94" dur="1000" fill="hold"/>
                                        <p:tgtEl>
                                          <p:spTgt spid="140"/>
                                        </p:tgtEl>
                                        <p:attrNameLst>
                                          <p:attrName>ppt_x</p:attrName>
                                          <p:attrName>ppt_y</p:attrName>
                                        </p:attrNameLst>
                                      </p:cBhvr>
                                      <p:rCtr x="-816" y="-22778"/>
                                    </p:animMotion>
                                  </p:childTnLst>
                                </p:cTn>
                              </p:par>
                            </p:childTnLst>
                          </p:cTn>
                        </p:par>
                        <p:par>
                          <p:cTn id="95" fill="hold">
                            <p:stCondLst>
                              <p:cond delay="7020"/>
                            </p:stCondLst>
                            <p:childTnLst>
                              <p:par>
                                <p:cTn id="96" presetID="1" presetClass="entr" presetSubtype="0" fill="hold" grpId="0" nodeType="afterEffect">
                                  <p:stCondLst>
                                    <p:cond delay="0"/>
                                  </p:stCondLst>
                                  <p:childTnLst>
                                    <p:set>
                                      <p:cBhvr>
                                        <p:cTn id="97" dur="1" fill="hold">
                                          <p:stCondLst>
                                            <p:cond delay="9"/>
                                          </p:stCondLst>
                                        </p:cTn>
                                        <p:tgtEl>
                                          <p:spTgt spid="18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9" grpId="0" animBg="1"/>
      <p:bldP spid="411" grpId="0" animBg="1"/>
      <p:bldP spid="184" grpId="0"/>
      <p:bldP spid="184" grpId="1"/>
      <p:bldP spid="184" grpId="2"/>
      <p:bldP spid="185" grpId="0"/>
      <p:bldP spid="185" grpId="1"/>
      <p:bldP spid="185" grpId="2"/>
      <p:bldP spid="186" grpId="0"/>
      <p:bldP spid="186" grpId="1"/>
      <p:bldP spid="186" grpId="2"/>
      <p:bldP spid="187" grpId="0"/>
      <p:bldP spid="187" grpId="1"/>
      <p:bldP spid="187" grpId="2"/>
      <p:bldP spid="188" grpId="0"/>
      <p:bldP spid="188" grpId="1"/>
      <p:bldP spid="188" grpId="2"/>
      <p:bldP spid="191" grpId="0"/>
      <p:bldP spid="191" grpId="1"/>
      <p:bldP spid="191" grpId="2"/>
      <p:bldP spid="192" grpId="0"/>
      <p:bldP spid="192" grpId="1"/>
      <p:bldP spid="192" grpId="2"/>
      <p:bldP spid="193" grpId="0"/>
      <p:bldP spid="193" grpId="1"/>
      <p:bldP spid="193" grpId="2"/>
      <p:bldP spid="194" grpId="0"/>
      <p:bldP spid="194" grpId="1"/>
      <p:bldP spid="194" grpId="2"/>
      <p:bldP spid="195" grpId="0"/>
      <p:bldP spid="195" grpId="1"/>
      <p:bldP spid="195" grpId="2"/>
      <p:bldP spid="196" grpId="0"/>
      <p:bldP spid="196" grpId="1"/>
      <p:bldP spid="196" grpId="2"/>
      <p:bldP spid="197" grpId="0"/>
      <p:bldP spid="197" grpId="1"/>
      <p:bldP spid="197" grpId="2"/>
      <p:bldP spid="198" grpId="0"/>
      <p:bldP spid="198" grpId="1"/>
      <p:bldP spid="198" grpId="2"/>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4" name="Freeform: Shape 93">
            <a:extLst>
              <a:ext uri="{FF2B5EF4-FFF2-40B4-BE49-F238E27FC236}">
                <a16:creationId xmlns:a16="http://schemas.microsoft.com/office/drawing/2014/main" id="{7FC3B121-B3E6-436A-ABAE-DA37F243D5A6}"/>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3" name="Picture 2"/>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261080" y="73485"/>
            <a:ext cx="1387143" cy="1387143"/>
          </a:xfrm>
          <a:prstGeom prst="rect">
            <a:avLst/>
          </a:prstGeom>
          <a:scene3d>
            <a:camera prst="perspectiveLeft"/>
            <a:lightRig rig="threePt" dir="t"/>
          </a:scene3d>
        </p:spPr>
      </p:pic>
      <p:grpSp>
        <p:nvGrpSpPr>
          <p:cNvPr id="140" name="Group 139">
            <a:extLst>
              <a:ext uri="{FF2B5EF4-FFF2-40B4-BE49-F238E27FC236}">
                <a16:creationId xmlns:a16="http://schemas.microsoft.com/office/drawing/2014/main" id="{B2A5D5FC-E478-4ABB-9D7E-997E3E98B606}"/>
              </a:ext>
            </a:extLst>
          </p:cNvPr>
          <p:cNvGrpSpPr>
            <a:grpSpLocks noChangeAspect="1"/>
          </p:cNvGrpSpPr>
          <p:nvPr/>
        </p:nvGrpSpPr>
        <p:grpSpPr>
          <a:xfrm flipH="1">
            <a:off x="6281593" y="205365"/>
            <a:ext cx="1456909" cy="3025242"/>
            <a:chOff x="448214" y="1733996"/>
            <a:chExt cx="2192364" cy="4552400"/>
          </a:xfrm>
        </p:grpSpPr>
        <p:grpSp>
          <p:nvGrpSpPr>
            <p:cNvPr id="141" name="Group 140">
              <a:extLst>
                <a:ext uri="{FF2B5EF4-FFF2-40B4-BE49-F238E27FC236}">
                  <a16:creationId xmlns:a16="http://schemas.microsoft.com/office/drawing/2014/main" id="{0448A173-4437-4DD6-9E04-8DC962EB13E7}"/>
                </a:ext>
              </a:extLst>
            </p:cNvPr>
            <p:cNvGrpSpPr/>
            <p:nvPr/>
          </p:nvGrpSpPr>
          <p:grpSpPr>
            <a:xfrm>
              <a:off x="1461337" y="5883075"/>
              <a:ext cx="330708" cy="403321"/>
              <a:chOff x="3312043" y="4084938"/>
              <a:chExt cx="189762" cy="211269"/>
            </a:xfrm>
          </p:grpSpPr>
          <p:sp>
            <p:nvSpPr>
              <p:cNvPr id="179" name="Chord 178">
                <a:extLst>
                  <a:ext uri="{FF2B5EF4-FFF2-40B4-BE49-F238E27FC236}">
                    <a16:creationId xmlns:a16="http://schemas.microsoft.com/office/drawing/2014/main" id="{A4AC176C-2E9A-4106-A448-588ECFD8AA3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0" name="Chord 179">
                <a:extLst>
                  <a:ext uri="{FF2B5EF4-FFF2-40B4-BE49-F238E27FC236}">
                    <a16:creationId xmlns:a16="http://schemas.microsoft.com/office/drawing/2014/main" id="{8170FF74-D74A-43E5-AB8C-B80D1D2D320E}"/>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42" name="Flowchart: Manual Operation 26">
              <a:extLst>
                <a:ext uri="{FF2B5EF4-FFF2-40B4-BE49-F238E27FC236}">
                  <a16:creationId xmlns:a16="http://schemas.microsoft.com/office/drawing/2014/main" id="{60CE8DF5-A96B-46C8-B2BE-106712F4F648}"/>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43" name="Group 142">
              <a:extLst>
                <a:ext uri="{FF2B5EF4-FFF2-40B4-BE49-F238E27FC236}">
                  <a16:creationId xmlns:a16="http://schemas.microsoft.com/office/drawing/2014/main" id="{7B04B2DE-7B73-4B16-86B1-60276529DB97}"/>
                </a:ext>
              </a:extLst>
            </p:cNvPr>
            <p:cNvGrpSpPr/>
            <p:nvPr/>
          </p:nvGrpSpPr>
          <p:grpSpPr>
            <a:xfrm>
              <a:off x="928255" y="5852362"/>
              <a:ext cx="330708" cy="403321"/>
              <a:chOff x="3312043" y="4084938"/>
              <a:chExt cx="189762" cy="211269"/>
            </a:xfrm>
          </p:grpSpPr>
          <p:sp>
            <p:nvSpPr>
              <p:cNvPr id="177" name="Chord 176">
                <a:extLst>
                  <a:ext uri="{FF2B5EF4-FFF2-40B4-BE49-F238E27FC236}">
                    <a16:creationId xmlns:a16="http://schemas.microsoft.com/office/drawing/2014/main" id="{AADFA643-8423-40D7-A6C6-803D2BFF8962}"/>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78" name="Chord 177">
                <a:extLst>
                  <a:ext uri="{FF2B5EF4-FFF2-40B4-BE49-F238E27FC236}">
                    <a16:creationId xmlns:a16="http://schemas.microsoft.com/office/drawing/2014/main" id="{C1B063D0-2D91-45AE-B709-B4ED4E0F23CF}"/>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44" name="Rectangle: Single Corner Snipped 29">
              <a:extLst>
                <a:ext uri="{FF2B5EF4-FFF2-40B4-BE49-F238E27FC236}">
                  <a16:creationId xmlns:a16="http://schemas.microsoft.com/office/drawing/2014/main" id="{1F3FF5FB-5553-460B-B3C0-D0C8942EF610}"/>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5" name="Oval 144">
              <a:extLst>
                <a:ext uri="{FF2B5EF4-FFF2-40B4-BE49-F238E27FC236}">
                  <a16:creationId xmlns:a16="http://schemas.microsoft.com/office/drawing/2014/main" id="{C8BC86EC-E95E-4AA1-84A3-06DAE413477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46" name="Oval 145">
              <a:extLst>
                <a:ext uri="{FF2B5EF4-FFF2-40B4-BE49-F238E27FC236}">
                  <a16:creationId xmlns:a16="http://schemas.microsoft.com/office/drawing/2014/main" id="{4CF17B80-9F7E-4213-B19C-347CE60516D8}"/>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7" name="Flowchart: Off-page Connector 146">
              <a:extLst>
                <a:ext uri="{FF2B5EF4-FFF2-40B4-BE49-F238E27FC236}">
                  <a16:creationId xmlns:a16="http://schemas.microsoft.com/office/drawing/2014/main" id="{D62B8438-C0B0-4E8D-8F5C-B37CAB4A47BB}"/>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8" name="Oval 147">
              <a:extLst>
                <a:ext uri="{FF2B5EF4-FFF2-40B4-BE49-F238E27FC236}">
                  <a16:creationId xmlns:a16="http://schemas.microsoft.com/office/drawing/2014/main" id="{EB76ED4D-3DA7-4E0C-B823-4CC3DDC2B544}"/>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9" name="Flowchart: Terminator 148">
              <a:extLst>
                <a:ext uri="{FF2B5EF4-FFF2-40B4-BE49-F238E27FC236}">
                  <a16:creationId xmlns:a16="http://schemas.microsoft.com/office/drawing/2014/main" id="{07C468F2-985D-4F8F-85D9-0699A9556488}"/>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0" name="Flowchart: Terminator 149">
              <a:extLst>
                <a:ext uri="{FF2B5EF4-FFF2-40B4-BE49-F238E27FC236}">
                  <a16:creationId xmlns:a16="http://schemas.microsoft.com/office/drawing/2014/main" id="{8948385E-0F62-4D39-831C-4492234477E9}"/>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1" name="Flowchart: Delay 150">
              <a:extLst>
                <a:ext uri="{FF2B5EF4-FFF2-40B4-BE49-F238E27FC236}">
                  <a16:creationId xmlns:a16="http://schemas.microsoft.com/office/drawing/2014/main" id="{AEEA5535-7965-4666-9E95-F269D2FDDB5B}"/>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52" name="Isosceles Triangle 151">
              <a:extLst>
                <a:ext uri="{FF2B5EF4-FFF2-40B4-BE49-F238E27FC236}">
                  <a16:creationId xmlns:a16="http://schemas.microsoft.com/office/drawing/2014/main" id="{F9479ACB-8B5E-4E6B-81BF-536BC640F9B3}"/>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3" name="Oval 152">
              <a:extLst>
                <a:ext uri="{FF2B5EF4-FFF2-40B4-BE49-F238E27FC236}">
                  <a16:creationId xmlns:a16="http://schemas.microsoft.com/office/drawing/2014/main" id="{EC40E93A-F4F8-4955-A126-FC54CDBA3967}"/>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4" name="Oval 153">
              <a:extLst>
                <a:ext uri="{FF2B5EF4-FFF2-40B4-BE49-F238E27FC236}">
                  <a16:creationId xmlns:a16="http://schemas.microsoft.com/office/drawing/2014/main" id="{C138CEEB-01EE-44CB-8F6A-00F3BDE1E514}"/>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5" name="Oval 154">
              <a:extLst>
                <a:ext uri="{FF2B5EF4-FFF2-40B4-BE49-F238E27FC236}">
                  <a16:creationId xmlns:a16="http://schemas.microsoft.com/office/drawing/2014/main" id="{1FFB0F1E-6449-4E99-A18E-9D768EE49232}"/>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6" name="Oval 155">
              <a:extLst>
                <a:ext uri="{FF2B5EF4-FFF2-40B4-BE49-F238E27FC236}">
                  <a16:creationId xmlns:a16="http://schemas.microsoft.com/office/drawing/2014/main" id="{ACE1E910-25BF-47B9-A5CA-F660EDBC9C69}"/>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7" name="Flowchart: Terminator 156">
              <a:extLst>
                <a:ext uri="{FF2B5EF4-FFF2-40B4-BE49-F238E27FC236}">
                  <a16:creationId xmlns:a16="http://schemas.microsoft.com/office/drawing/2014/main" id="{EDBB6BF3-375C-463B-81A3-F9F47CD1F4CB}"/>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8" name="Flowchart: Terminator 157">
              <a:extLst>
                <a:ext uri="{FF2B5EF4-FFF2-40B4-BE49-F238E27FC236}">
                  <a16:creationId xmlns:a16="http://schemas.microsoft.com/office/drawing/2014/main" id="{B8461F3E-663B-4A9D-BD01-3FF48273169A}"/>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59" name="Moon 158">
              <a:extLst>
                <a:ext uri="{FF2B5EF4-FFF2-40B4-BE49-F238E27FC236}">
                  <a16:creationId xmlns:a16="http://schemas.microsoft.com/office/drawing/2014/main" id="{224D73D2-F202-4313-A1F1-72637214D6C8}"/>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0" name="Moon 159">
              <a:extLst>
                <a:ext uri="{FF2B5EF4-FFF2-40B4-BE49-F238E27FC236}">
                  <a16:creationId xmlns:a16="http://schemas.microsoft.com/office/drawing/2014/main" id="{A2094F4E-6367-4F22-A7CF-41EDE1B4A5E8}"/>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1" name="Oval 160">
              <a:extLst>
                <a:ext uri="{FF2B5EF4-FFF2-40B4-BE49-F238E27FC236}">
                  <a16:creationId xmlns:a16="http://schemas.microsoft.com/office/drawing/2014/main" id="{DE65BBA7-7E54-4B28-B6E1-2153A5BC3D45}"/>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2" name="Flowchart: Delay 161">
              <a:extLst>
                <a:ext uri="{FF2B5EF4-FFF2-40B4-BE49-F238E27FC236}">
                  <a16:creationId xmlns:a16="http://schemas.microsoft.com/office/drawing/2014/main" id="{2544308A-7F62-415B-990A-2426DD8C6A96}"/>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3" name="Right Triangle 162">
              <a:extLst>
                <a:ext uri="{FF2B5EF4-FFF2-40B4-BE49-F238E27FC236}">
                  <a16:creationId xmlns:a16="http://schemas.microsoft.com/office/drawing/2014/main" id="{C30E84F8-8132-4CBC-9CFC-302D4CD166BD}"/>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4" name="Right Triangle 163">
              <a:extLst>
                <a:ext uri="{FF2B5EF4-FFF2-40B4-BE49-F238E27FC236}">
                  <a16:creationId xmlns:a16="http://schemas.microsoft.com/office/drawing/2014/main" id="{F83D7520-FA34-45C9-B77B-A9184C4B9C38}"/>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5" name="Flowchart: Manual Operation 26">
              <a:extLst>
                <a:ext uri="{FF2B5EF4-FFF2-40B4-BE49-F238E27FC236}">
                  <a16:creationId xmlns:a16="http://schemas.microsoft.com/office/drawing/2014/main" id="{AD7C2529-BBED-4AEA-9DC9-EE7287C1F8E4}"/>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6" name="Flowchart: Terminator 165">
              <a:extLst>
                <a:ext uri="{FF2B5EF4-FFF2-40B4-BE49-F238E27FC236}">
                  <a16:creationId xmlns:a16="http://schemas.microsoft.com/office/drawing/2014/main" id="{CC36258B-579C-4939-BCCA-02F929D30C56}"/>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67" name="Flowchart: Terminator 166">
              <a:extLst>
                <a:ext uri="{FF2B5EF4-FFF2-40B4-BE49-F238E27FC236}">
                  <a16:creationId xmlns:a16="http://schemas.microsoft.com/office/drawing/2014/main" id="{EE691D62-F9F5-4CF7-ACBE-BEEF18DE1617}"/>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8" name="Flowchart: Connector 167">
              <a:extLst>
                <a:ext uri="{FF2B5EF4-FFF2-40B4-BE49-F238E27FC236}">
                  <a16:creationId xmlns:a16="http://schemas.microsoft.com/office/drawing/2014/main" id="{2A37E8CE-5D72-49B3-973A-0AF822B0B1F7}"/>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9" name="Flowchart: Connector 168">
              <a:extLst>
                <a:ext uri="{FF2B5EF4-FFF2-40B4-BE49-F238E27FC236}">
                  <a16:creationId xmlns:a16="http://schemas.microsoft.com/office/drawing/2014/main" id="{179CF216-22B6-4AC8-BA74-A8D02D1904A8}"/>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70" name="Group 169">
              <a:extLst>
                <a:ext uri="{FF2B5EF4-FFF2-40B4-BE49-F238E27FC236}">
                  <a16:creationId xmlns:a16="http://schemas.microsoft.com/office/drawing/2014/main" id="{A8E0E8A7-9034-45F3-BC1C-19D3443CFC3B}"/>
                </a:ext>
              </a:extLst>
            </p:cNvPr>
            <p:cNvGrpSpPr/>
            <p:nvPr/>
          </p:nvGrpSpPr>
          <p:grpSpPr>
            <a:xfrm>
              <a:off x="929819" y="3701085"/>
              <a:ext cx="381550" cy="522802"/>
              <a:chOff x="-79627" y="2350588"/>
              <a:chExt cx="670715" cy="788345"/>
            </a:xfrm>
          </p:grpSpPr>
          <p:sp>
            <p:nvSpPr>
              <p:cNvPr id="175" name="Rectangle 174">
                <a:extLst>
                  <a:ext uri="{FF2B5EF4-FFF2-40B4-BE49-F238E27FC236}">
                    <a16:creationId xmlns:a16="http://schemas.microsoft.com/office/drawing/2014/main" id="{4D6DD0CE-56E9-4342-A607-7C2A52A83C31}"/>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76" name="Picture 175">
                <a:extLst>
                  <a:ext uri="{FF2B5EF4-FFF2-40B4-BE49-F238E27FC236}">
                    <a16:creationId xmlns:a16="http://schemas.microsoft.com/office/drawing/2014/main" id="{6621878C-C67B-4091-85BE-0B4EB474E9B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71" name="Freeform: Shape 170">
              <a:extLst>
                <a:ext uri="{FF2B5EF4-FFF2-40B4-BE49-F238E27FC236}">
                  <a16:creationId xmlns:a16="http://schemas.microsoft.com/office/drawing/2014/main" id="{22302FBD-8DBA-4F41-8EF4-BA146521C3D3}"/>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72" name="Group 171">
              <a:extLst>
                <a:ext uri="{FF2B5EF4-FFF2-40B4-BE49-F238E27FC236}">
                  <a16:creationId xmlns:a16="http://schemas.microsoft.com/office/drawing/2014/main" id="{BCC12C15-B2A3-4608-A8B7-B1D98D794E26}"/>
                </a:ext>
              </a:extLst>
            </p:cNvPr>
            <p:cNvGrpSpPr/>
            <p:nvPr/>
          </p:nvGrpSpPr>
          <p:grpSpPr>
            <a:xfrm rot="20979317">
              <a:off x="2207545" y="3835184"/>
              <a:ext cx="433033" cy="310471"/>
              <a:chOff x="2687747" y="3880759"/>
              <a:chExt cx="433033" cy="310471"/>
            </a:xfrm>
          </p:grpSpPr>
          <p:sp>
            <p:nvSpPr>
              <p:cNvPr id="173" name="Freeform: Shape 172">
                <a:extLst>
                  <a:ext uri="{FF2B5EF4-FFF2-40B4-BE49-F238E27FC236}">
                    <a16:creationId xmlns:a16="http://schemas.microsoft.com/office/drawing/2014/main" id="{02CAB913-7870-4FF3-99F4-14A0A1E0DEA4}"/>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74" name="Freeform: Shape 173">
                <a:extLst>
                  <a:ext uri="{FF2B5EF4-FFF2-40B4-BE49-F238E27FC236}">
                    <a16:creationId xmlns:a16="http://schemas.microsoft.com/office/drawing/2014/main" id="{84FAA42D-D582-4B1C-B22F-4FE487C147D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3521076" y="144681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6"/>
            <a:srcRect l="94927" t="13750" r="1118"/>
            <a:stretch/>
          </p:blipFill>
          <p:spPr>
            <a:xfrm>
              <a:off x="5743574" y="1180984"/>
              <a:ext cx="76201" cy="999064"/>
            </a:xfrm>
            <a:prstGeom prst="rect">
              <a:avLst/>
            </a:prstGeom>
          </p:spPr>
        </p:pic>
      </p:grpSp>
      <p:pic>
        <p:nvPicPr>
          <p:cNvPr id="99" name="Picture 98"/>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t="23126"/>
          <a:stretch/>
        </p:blipFill>
        <p:spPr>
          <a:xfrm>
            <a:off x="-121399" y="2725466"/>
            <a:ext cx="3013687" cy="2316750"/>
          </a:xfrm>
          <a:prstGeom prst="rect">
            <a:avLst/>
          </a:prstGeom>
        </p:spPr>
      </p:pic>
      <p:pic>
        <p:nvPicPr>
          <p:cNvPr id="100" name="Picture 99"/>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t="23070"/>
          <a:stretch/>
        </p:blipFill>
        <p:spPr>
          <a:xfrm>
            <a:off x="1566856" y="2827066"/>
            <a:ext cx="3013687" cy="2318422"/>
          </a:xfrm>
          <a:prstGeom prst="rect">
            <a:avLst/>
          </a:prstGeom>
        </p:spPr>
      </p:pic>
      <p:pic>
        <p:nvPicPr>
          <p:cNvPr id="101" name="Picture 100"/>
          <p:cNvPicPr>
            <a:picLocks noChangeAspect="1"/>
          </p:cNvPicPr>
          <p:nvPr/>
        </p:nvPicPr>
        <p:blipFill>
          <a:blip r:embed="rId9"/>
          <a:stretch>
            <a:fillRect/>
          </a:stretch>
        </p:blipFill>
        <p:spPr>
          <a:xfrm>
            <a:off x="74198" y="3047032"/>
            <a:ext cx="3996792" cy="2934129"/>
          </a:xfrm>
          <a:prstGeom prst="rect">
            <a:avLst/>
          </a:prstGeom>
        </p:spPr>
      </p:pic>
      <p:sp>
        <p:nvSpPr>
          <p:cNvPr id="102" name="Round Same Side Corner Rectangle 101"/>
          <p:cNvSpPr/>
          <p:nvPr/>
        </p:nvSpPr>
        <p:spPr>
          <a:xfrm>
            <a:off x="2418055" y="2432033"/>
            <a:ext cx="985573" cy="459295"/>
          </a:xfrm>
          <a:prstGeom prst="round2SameRect">
            <a:avLst/>
          </a:prstGeom>
          <a:gradFill flip="none" rotWithShape="1">
            <a:gsLst>
              <a:gs pos="29000">
                <a:srgbClr val="313F5C">
                  <a:alpha val="95000"/>
                </a:srgbClr>
              </a:gs>
              <a:gs pos="61000">
                <a:srgbClr val="334460"/>
              </a:gs>
              <a:gs pos="74000">
                <a:srgbClr val="313C57"/>
              </a:gs>
              <a:gs pos="100000">
                <a:srgbClr val="384B69"/>
              </a:gs>
            </a:gsLst>
            <a:path path="shape">
              <a:fillToRect l="50000" t="50000" r="50000" b="50000"/>
            </a:path>
            <a:tileRect/>
          </a:gradFill>
          <a:ln>
            <a:noFill/>
          </a:ln>
          <a:effectLst/>
          <a:scene3d>
            <a:camera prst="perspectiveContrastingLeftFacing"/>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07" name="Round Same Side Corner Rectangle 106"/>
          <p:cNvSpPr/>
          <p:nvPr/>
        </p:nvSpPr>
        <p:spPr>
          <a:xfrm>
            <a:off x="715165" y="2309750"/>
            <a:ext cx="948464" cy="525282"/>
          </a:xfrm>
          <a:prstGeom prst="round2SameRect">
            <a:avLst/>
          </a:prstGeom>
          <a:gradFill flip="none" rotWithShape="1">
            <a:gsLst>
              <a:gs pos="29000">
                <a:srgbClr val="313F5C">
                  <a:alpha val="95000"/>
                </a:srgbClr>
              </a:gs>
              <a:gs pos="61000">
                <a:srgbClr val="334460"/>
              </a:gs>
              <a:gs pos="74000">
                <a:srgbClr val="313C57"/>
              </a:gs>
              <a:gs pos="100000">
                <a:srgbClr val="384B69"/>
              </a:gs>
            </a:gsLst>
            <a:path path="shape">
              <a:fillToRect l="50000" t="50000" r="50000" b="50000"/>
            </a:path>
            <a:tileRect/>
          </a:gradFill>
          <a:ln>
            <a:noFill/>
          </a:ln>
          <a:effectLst/>
          <a:scene3d>
            <a:camera prst="perspectiveContrastingRightFacing"/>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grpSp>
        <p:nvGrpSpPr>
          <p:cNvPr id="13" name="Group 12"/>
          <p:cNvGrpSpPr/>
          <p:nvPr/>
        </p:nvGrpSpPr>
        <p:grpSpPr>
          <a:xfrm>
            <a:off x="3838243" y="1806164"/>
            <a:ext cx="365760" cy="365760"/>
            <a:chOff x="3181195" y="1822728"/>
            <a:chExt cx="608862" cy="586959"/>
          </a:xfrm>
        </p:grpSpPr>
        <p:pic>
          <p:nvPicPr>
            <p:cNvPr id="98" name="Picture 97"/>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1" name="Picture 10"/>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03" name="Group 102"/>
          <p:cNvGrpSpPr/>
          <p:nvPr/>
        </p:nvGrpSpPr>
        <p:grpSpPr>
          <a:xfrm>
            <a:off x="4266001" y="1860797"/>
            <a:ext cx="365760" cy="365760"/>
            <a:chOff x="3181195" y="1822728"/>
            <a:chExt cx="608862" cy="586959"/>
          </a:xfrm>
        </p:grpSpPr>
        <p:pic>
          <p:nvPicPr>
            <p:cNvPr id="104" name="Picture 103"/>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05" name="Picture 104"/>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06" name="Group 105"/>
          <p:cNvGrpSpPr/>
          <p:nvPr/>
        </p:nvGrpSpPr>
        <p:grpSpPr>
          <a:xfrm>
            <a:off x="3947718" y="1546351"/>
            <a:ext cx="365760" cy="365760"/>
            <a:chOff x="3181195" y="1822728"/>
            <a:chExt cx="608862" cy="586959"/>
          </a:xfrm>
        </p:grpSpPr>
        <p:pic>
          <p:nvPicPr>
            <p:cNvPr id="108" name="Picture 107"/>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09" name="Picture 108"/>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grpSp>
        <p:nvGrpSpPr>
          <p:cNvPr id="110" name="Group 109"/>
          <p:cNvGrpSpPr/>
          <p:nvPr/>
        </p:nvGrpSpPr>
        <p:grpSpPr>
          <a:xfrm>
            <a:off x="4366515" y="1617934"/>
            <a:ext cx="365760" cy="365760"/>
            <a:chOff x="3181195" y="1822728"/>
            <a:chExt cx="608862" cy="586959"/>
          </a:xfrm>
        </p:grpSpPr>
        <p:pic>
          <p:nvPicPr>
            <p:cNvPr id="111" name="Picture 110"/>
            <p:cNvPicPr>
              <a:picLocks noChangeAspect="1"/>
            </p:cNvPicPr>
            <p:nvPr/>
          </p:nvPicPr>
          <p:blipFill rotWithShape="1">
            <a:blip r:embed="rId10">
              <a:extLst>
                <a:ext uri="{BEBA8EAE-BF5A-486C-A8C5-ECC9F3942E4B}">
                  <a14:imgProps xmlns:a14="http://schemas.microsoft.com/office/drawing/2010/main">
                    <a14:imgLayer r:embed="rId11">
                      <a14:imgEffect>
                        <a14:backgroundRemoval t="10000" b="90000" l="10000" r="90000"/>
                      </a14:imgEffect>
                    </a14:imgLayer>
                  </a14:imgProps>
                </a:ext>
              </a:extLst>
            </a:blip>
            <a:srcRect l="7926" t="10890" r="9703" b="9703"/>
            <a:stretch/>
          </p:blipFill>
          <p:spPr>
            <a:xfrm>
              <a:off x="3181195" y="1822728"/>
              <a:ext cx="608862" cy="586959"/>
            </a:xfrm>
            <a:prstGeom prst="rect">
              <a:avLst/>
            </a:prstGeom>
            <a:scene3d>
              <a:camera prst="isometricTopUp"/>
              <a:lightRig rig="threePt" dir="t"/>
            </a:scene3d>
          </p:spPr>
        </p:pic>
        <p:pic>
          <p:nvPicPr>
            <p:cNvPr id="112" name="Picture 111"/>
            <p:cNvPicPr>
              <a:picLocks noChangeAspect="1"/>
            </p:cNvPicPr>
            <p:nvPr/>
          </p:nvPicPr>
          <p:blipFill>
            <a:blip r:embed="rId12">
              <a:extLst>
                <a:ext uri="{28A0092B-C50C-407E-A947-70E740481C1C}">
                  <a14:useLocalDpi xmlns:a14="http://schemas.microsoft.com/office/drawing/2010/main" val="0"/>
                </a:ext>
              </a:extLst>
            </a:blip>
            <a:stretch>
              <a:fillRect/>
            </a:stretch>
          </p:blipFill>
          <p:spPr>
            <a:xfrm>
              <a:off x="3253009" y="1953172"/>
              <a:ext cx="471802" cy="287996"/>
            </a:xfrm>
            <a:prstGeom prst="rect">
              <a:avLst/>
            </a:prstGeom>
          </p:spPr>
        </p:pic>
      </p:grpSp>
      <p:pic>
        <p:nvPicPr>
          <p:cNvPr id="113" name="Picture 112"/>
          <p:cNvPicPr>
            <a:picLocks noChangeAspect="1"/>
          </p:cNvPicPr>
          <p:nvPr/>
        </p:nvPicPr>
        <p:blipFill rotWithShape="1">
          <a:blip r:embed="rId13"/>
          <a:srcRect b="21577"/>
          <a:stretch/>
        </p:blipFill>
        <p:spPr>
          <a:xfrm>
            <a:off x="217843" y="416680"/>
            <a:ext cx="1382819" cy="731520"/>
          </a:xfrm>
          <a:prstGeom prst="rect">
            <a:avLst/>
          </a:prstGeom>
          <a:ln>
            <a:noFill/>
          </a:ln>
          <a:scene3d>
            <a:camera prst="perspectiveHeroicExtremeRightFacing"/>
            <a:lightRig rig="threePt" dir="t"/>
          </a:scene3d>
        </p:spPr>
      </p:pic>
      <p:grpSp>
        <p:nvGrpSpPr>
          <p:cNvPr id="115" name="Group 114">
            <a:extLst>
              <a:ext uri="{FF2B5EF4-FFF2-40B4-BE49-F238E27FC236}">
                <a16:creationId xmlns:a16="http://schemas.microsoft.com/office/drawing/2014/main" id="{211DAF92-5799-4CD6-A4AF-317DE3F8D265}"/>
              </a:ext>
            </a:extLst>
          </p:cNvPr>
          <p:cNvGrpSpPr/>
          <p:nvPr/>
        </p:nvGrpSpPr>
        <p:grpSpPr>
          <a:xfrm>
            <a:off x="4643940" y="426394"/>
            <a:ext cx="1358015" cy="3813539"/>
            <a:chOff x="154646" y="7014"/>
            <a:chExt cx="1358015" cy="3813539"/>
          </a:xfrm>
        </p:grpSpPr>
        <p:pic>
          <p:nvPicPr>
            <p:cNvPr id="116" name="Picture 4" descr="Related image">
              <a:extLst>
                <a:ext uri="{FF2B5EF4-FFF2-40B4-BE49-F238E27FC236}">
                  <a16:creationId xmlns:a16="http://schemas.microsoft.com/office/drawing/2014/main" id="{9403D604-D7C0-4AFB-9DFD-5C96334C37A3}"/>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rot="1229359" flipH="1">
              <a:off x="573722" y="3571882"/>
              <a:ext cx="241305" cy="241305"/>
            </a:xfrm>
            <a:prstGeom prst="rect">
              <a:avLst/>
            </a:prstGeom>
            <a:noFill/>
            <a:extLst>
              <a:ext uri="{909E8E84-426E-40DD-AFC4-6F175D3DCCD1}">
                <a14:hiddenFill xmlns:a14="http://schemas.microsoft.com/office/drawing/2010/main">
                  <a:solidFill>
                    <a:srgbClr val="FFFFFF"/>
                  </a:solidFill>
                </a14:hiddenFill>
              </a:ext>
            </a:extLst>
          </p:spPr>
        </p:pic>
        <p:pic>
          <p:nvPicPr>
            <p:cNvPr id="117" name="Picture 4" descr="Related image">
              <a:extLst>
                <a:ext uri="{FF2B5EF4-FFF2-40B4-BE49-F238E27FC236}">
                  <a16:creationId xmlns:a16="http://schemas.microsoft.com/office/drawing/2014/main" id="{01A3377E-929F-4E4D-B2CB-A1AE0AD0B418}"/>
                </a:ext>
              </a:extLst>
            </p:cNvPr>
            <p:cNvPicPr>
              <a:picLocks noChangeAspect="1" noChangeArrowheads="1"/>
            </p:cNvPicPr>
            <p:nvPr/>
          </p:nvPicPr>
          <p:blipFill>
            <a:blip r:embed="rId14" cstate="hqprint">
              <a:extLst>
                <a:ext uri="{28A0092B-C50C-407E-A947-70E740481C1C}">
                  <a14:useLocalDpi xmlns:a14="http://schemas.microsoft.com/office/drawing/2010/main" val="0"/>
                </a:ext>
              </a:extLst>
            </a:blip>
            <a:srcRect/>
            <a:stretch>
              <a:fillRect/>
            </a:stretch>
          </p:blipFill>
          <p:spPr bwMode="auto">
            <a:xfrm rot="317698" flipH="1">
              <a:off x="962037" y="3589794"/>
              <a:ext cx="230759" cy="230759"/>
            </a:xfrm>
            <a:prstGeom prst="rect">
              <a:avLst/>
            </a:prstGeom>
            <a:noFill/>
            <a:extLst>
              <a:ext uri="{909E8E84-426E-40DD-AFC4-6F175D3DCCD1}">
                <a14:hiddenFill xmlns:a14="http://schemas.microsoft.com/office/drawing/2010/main">
                  <a:solidFill>
                    <a:srgbClr val="FFFFFF"/>
                  </a:solidFill>
                </a14:hiddenFill>
              </a:ext>
            </a:extLst>
          </p:spPr>
        </p:pic>
        <p:grpSp>
          <p:nvGrpSpPr>
            <p:cNvPr id="118" name="Group 117">
              <a:extLst>
                <a:ext uri="{FF2B5EF4-FFF2-40B4-BE49-F238E27FC236}">
                  <a16:creationId xmlns:a16="http://schemas.microsoft.com/office/drawing/2014/main" id="{CE29ED89-13CB-4388-A607-38AA8E4DF87D}"/>
                </a:ext>
              </a:extLst>
            </p:cNvPr>
            <p:cNvGrpSpPr/>
            <p:nvPr/>
          </p:nvGrpSpPr>
          <p:grpSpPr>
            <a:xfrm>
              <a:off x="154646" y="7014"/>
              <a:ext cx="1358015" cy="3737212"/>
              <a:chOff x="154646" y="7014"/>
              <a:chExt cx="1358015" cy="3737212"/>
            </a:xfrm>
          </p:grpSpPr>
          <p:sp>
            <p:nvSpPr>
              <p:cNvPr id="119" name="Freeform: Shape 49">
                <a:extLst>
                  <a:ext uri="{FF2B5EF4-FFF2-40B4-BE49-F238E27FC236}">
                    <a16:creationId xmlns:a16="http://schemas.microsoft.com/office/drawing/2014/main" id="{C997AD1B-1A85-4913-94DD-92AC54949360}"/>
                  </a:ext>
                </a:extLst>
              </p:cNvPr>
              <p:cNvSpPr/>
              <p:nvPr/>
            </p:nvSpPr>
            <p:spPr>
              <a:xfrm>
                <a:off x="637344" y="3074944"/>
                <a:ext cx="203470" cy="666674"/>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54398"/>
                  <a:gd name="connsiteX1" fmla="*/ 38100 w 180975"/>
                  <a:gd name="connsiteY1" fmla="*/ 0 h 354398"/>
                  <a:gd name="connsiteX2" fmla="*/ 180975 w 180975"/>
                  <a:gd name="connsiteY2" fmla="*/ 2382 h 354398"/>
                  <a:gd name="connsiteX3" fmla="*/ 83967 w 180975"/>
                  <a:gd name="connsiteY3" fmla="*/ 349733 h 354398"/>
                  <a:gd name="connsiteX4" fmla="*/ 0 w 180975"/>
                  <a:gd name="connsiteY4" fmla="*/ 290513 h 354398"/>
                  <a:gd name="connsiteX0" fmla="*/ 0 w 180975"/>
                  <a:gd name="connsiteY0" fmla="*/ 290513 h 347223"/>
                  <a:gd name="connsiteX1" fmla="*/ 38100 w 180975"/>
                  <a:gd name="connsiteY1" fmla="*/ 0 h 347223"/>
                  <a:gd name="connsiteX2" fmla="*/ 180975 w 180975"/>
                  <a:gd name="connsiteY2" fmla="*/ 2382 h 347223"/>
                  <a:gd name="connsiteX3" fmla="*/ 88480 w 180975"/>
                  <a:gd name="connsiteY3" fmla="*/ 341813 h 347223"/>
                  <a:gd name="connsiteX4" fmla="*/ 0 w 180975"/>
                  <a:gd name="connsiteY4" fmla="*/ 290513 h 347223"/>
                  <a:gd name="connsiteX0" fmla="*/ 0 w 180975"/>
                  <a:gd name="connsiteY0" fmla="*/ 290513 h 346852"/>
                  <a:gd name="connsiteX1" fmla="*/ 38100 w 180975"/>
                  <a:gd name="connsiteY1" fmla="*/ 0 h 346852"/>
                  <a:gd name="connsiteX2" fmla="*/ 180975 w 180975"/>
                  <a:gd name="connsiteY2" fmla="*/ 2382 h 346852"/>
                  <a:gd name="connsiteX3" fmla="*/ 88480 w 180975"/>
                  <a:gd name="connsiteY3" fmla="*/ 341813 h 346852"/>
                  <a:gd name="connsiteX4" fmla="*/ 0 w 180975"/>
                  <a:gd name="connsiteY4" fmla="*/ 290513 h 3468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975" h="346852">
                    <a:moveTo>
                      <a:pt x="0" y="290513"/>
                    </a:moveTo>
                    <a:cubicBezTo>
                      <a:pt x="22225" y="193675"/>
                      <a:pt x="42069" y="101600"/>
                      <a:pt x="38100" y="0"/>
                    </a:cubicBezTo>
                    <a:lnTo>
                      <a:pt x="180975" y="2382"/>
                    </a:lnTo>
                    <a:lnTo>
                      <a:pt x="88480" y="341813"/>
                    </a:lnTo>
                    <a:cubicBezTo>
                      <a:pt x="56730" y="360069"/>
                      <a:pt x="28745" y="325447"/>
                      <a:pt x="0" y="290513"/>
                    </a:cubicBezTo>
                    <a:close/>
                  </a:path>
                </a:pathLst>
              </a:custGeom>
              <a:solidFill>
                <a:srgbClr val="FBB2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0" name="Freeform: Shape 50">
                <a:extLst>
                  <a:ext uri="{FF2B5EF4-FFF2-40B4-BE49-F238E27FC236}">
                    <a16:creationId xmlns:a16="http://schemas.microsoft.com/office/drawing/2014/main" id="{F3CE9BFB-8D74-4465-AFB1-4C22BD78E48A}"/>
                  </a:ext>
                </a:extLst>
              </p:cNvPr>
              <p:cNvSpPr/>
              <p:nvPr/>
            </p:nvSpPr>
            <p:spPr>
              <a:xfrm rot="21034152">
                <a:off x="969513" y="3051502"/>
                <a:ext cx="225702" cy="692724"/>
              </a:xfrm>
              <a:custGeom>
                <a:avLst/>
                <a:gdLst>
                  <a:gd name="connsiteX0" fmla="*/ 0 w 180975"/>
                  <a:gd name="connsiteY0" fmla="*/ 290513 h 328613"/>
                  <a:gd name="connsiteX1" fmla="*/ 38100 w 180975"/>
                  <a:gd name="connsiteY1" fmla="*/ 0 h 328613"/>
                  <a:gd name="connsiteX2" fmla="*/ 180975 w 180975"/>
                  <a:gd name="connsiteY2" fmla="*/ 2382 h 328613"/>
                  <a:gd name="connsiteX3" fmla="*/ 95250 w 180975"/>
                  <a:gd name="connsiteY3" fmla="*/ 328613 h 328613"/>
                  <a:gd name="connsiteX4" fmla="*/ 0 w 180975"/>
                  <a:gd name="connsiteY4" fmla="*/ 290513 h 328613"/>
                  <a:gd name="connsiteX0" fmla="*/ 0 w 180975"/>
                  <a:gd name="connsiteY0" fmla="*/ 290513 h 333012"/>
                  <a:gd name="connsiteX1" fmla="*/ 38100 w 180975"/>
                  <a:gd name="connsiteY1" fmla="*/ 0 h 333012"/>
                  <a:gd name="connsiteX2" fmla="*/ 180975 w 180975"/>
                  <a:gd name="connsiteY2" fmla="*/ 2382 h 333012"/>
                  <a:gd name="connsiteX3" fmla="*/ 95250 w 180975"/>
                  <a:gd name="connsiteY3" fmla="*/ 328613 h 333012"/>
                  <a:gd name="connsiteX4" fmla="*/ 0 w 180975"/>
                  <a:gd name="connsiteY4" fmla="*/ 290513 h 333012"/>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35870"/>
                  <a:gd name="connsiteX1" fmla="*/ 38100 w 180975"/>
                  <a:gd name="connsiteY1" fmla="*/ 0 h 335870"/>
                  <a:gd name="connsiteX2" fmla="*/ 180975 w 180975"/>
                  <a:gd name="connsiteY2" fmla="*/ 2382 h 335870"/>
                  <a:gd name="connsiteX3" fmla="*/ 95250 w 180975"/>
                  <a:gd name="connsiteY3" fmla="*/ 328613 h 335870"/>
                  <a:gd name="connsiteX4" fmla="*/ 0 w 180975"/>
                  <a:gd name="connsiteY4" fmla="*/ 290513 h 335870"/>
                  <a:gd name="connsiteX0" fmla="*/ 0 w 180975"/>
                  <a:gd name="connsiteY0" fmla="*/ 290513 h 357514"/>
                  <a:gd name="connsiteX1" fmla="*/ 38100 w 180975"/>
                  <a:gd name="connsiteY1" fmla="*/ 0 h 357514"/>
                  <a:gd name="connsiteX2" fmla="*/ 180975 w 180975"/>
                  <a:gd name="connsiteY2" fmla="*/ 2382 h 357514"/>
                  <a:gd name="connsiteX3" fmla="*/ 100865 w 180975"/>
                  <a:gd name="connsiteY3" fmla="*/ 353111 h 357514"/>
                  <a:gd name="connsiteX4" fmla="*/ 0 w 180975"/>
                  <a:gd name="connsiteY4" fmla="*/ 290513 h 357514"/>
                  <a:gd name="connsiteX0" fmla="*/ 0 w 164489"/>
                  <a:gd name="connsiteY0" fmla="*/ 301682 h 358507"/>
                  <a:gd name="connsiteX1" fmla="*/ 21614 w 164489"/>
                  <a:gd name="connsiteY1" fmla="*/ 0 h 358507"/>
                  <a:gd name="connsiteX2" fmla="*/ 164489 w 164489"/>
                  <a:gd name="connsiteY2" fmla="*/ 2382 h 358507"/>
                  <a:gd name="connsiteX3" fmla="*/ 84379 w 164489"/>
                  <a:gd name="connsiteY3" fmla="*/ 353111 h 358507"/>
                  <a:gd name="connsiteX4" fmla="*/ 0 w 164489"/>
                  <a:gd name="connsiteY4" fmla="*/ 301682 h 358507"/>
                  <a:gd name="connsiteX0" fmla="*/ 0 w 168220"/>
                  <a:gd name="connsiteY0" fmla="*/ 301254 h 358462"/>
                  <a:gd name="connsiteX1" fmla="*/ 25345 w 168220"/>
                  <a:gd name="connsiteY1" fmla="*/ 0 h 358462"/>
                  <a:gd name="connsiteX2" fmla="*/ 168220 w 168220"/>
                  <a:gd name="connsiteY2" fmla="*/ 2382 h 358462"/>
                  <a:gd name="connsiteX3" fmla="*/ 88110 w 168220"/>
                  <a:gd name="connsiteY3" fmla="*/ 353111 h 358462"/>
                  <a:gd name="connsiteX4" fmla="*/ 0 w 168220"/>
                  <a:gd name="connsiteY4" fmla="*/ 301254 h 358462"/>
                  <a:gd name="connsiteX0" fmla="*/ 0 w 168220"/>
                  <a:gd name="connsiteY0" fmla="*/ 301254 h 356935"/>
                  <a:gd name="connsiteX1" fmla="*/ 25345 w 168220"/>
                  <a:gd name="connsiteY1" fmla="*/ 0 h 356935"/>
                  <a:gd name="connsiteX2" fmla="*/ 168220 w 168220"/>
                  <a:gd name="connsiteY2" fmla="*/ 2382 h 356935"/>
                  <a:gd name="connsiteX3" fmla="*/ 73186 w 168220"/>
                  <a:gd name="connsiteY3" fmla="*/ 351397 h 356935"/>
                  <a:gd name="connsiteX4" fmla="*/ 0 w 168220"/>
                  <a:gd name="connsiteY4" fmla="*/ 301254 h 35693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8220" h="356935">
                    <a:moveTo>
                      <a:pt x="0" y="301254"/>
                    </a:moveTo>
                    <a:cubicBezTo>
                      <a:pt x="22225" y="204416"/>
                      <a:pt x="29314" y="101600"/>
                      <a:pt x="25345" y="0"/>
                    </a:cubicBezTo>
                    <a:lnTo>
                      <a:pt x="168220" y="2382"/>
                    </a:lnTo>
                    <a:lnTo>
                      <a:pt x="73186" y="351397"/>
                    </a:lnTo>
                    <a:cubicBezTo>
                      <a:pt x="41436" y="369653"/>
                      <a:pt x="17462" y="340148"/>
                      <a:pt x="0" y="301254"/>
                    </a:cubicBezTo>
                    <a:close/>
                  </a:path>
                </a:pathLst>
              </a:custGeom>
              <a:solidFill>
                <a:srgbClr val="FBB2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1" name="Freeform: Shape 51">
                <a:extLst>
                  <a:ext uri="{FF2B5EF4-FFF2-40B4-BE49-F238E27FC236}">
                    <a16:creationId xmlns:a16="http://schemas.microsoft.com/office/drawing/2014/main" id="{7ADDC4FD-495F-409D-8B4B-91189A6763E8}"/>
                  </a:ext>
                </a:extLst>
              </p:cNvPr>
              <p:cNvSpPr/>
              <p:nvPr/>
            </p:nvSpPr>
            <p:spPr>
              <a:xfrm>
                <a:off x="499800" y="2603797"/>
                <a:ext cx="775713" cy="493296"/>
              </a:xfrm>
              <a:custGeom>
                <a:avLst/>
                <a:gdLst>
                  <a:gd name="connsiteX0" fmla="*/ 47625 w 585787"/>
                  <a:gd name="connsiteY0" fmla="*/ 0 h 719137"/>
                  <a:gd name="connsiteX1" fmla="*/ 514350 w 585787"/>
                  <a:gd name="connsiteY1" fmla="*/ 4762 h 719137"/>
                  <a:gd name="connsiteX2" fmla="*/ 585787 w 585787"/>
                  <a:gd name="connsiteY2" fmla="*/ 704850 h 719137"/>
                  <a:gd name="connsiteX3" fmla="*/ 0 w 585787"/>
                  <a:gd name="connsiteY3" fmla="*/ 719137 h 719137"/>
                  <a:gd name="connsiteX4" fmla="*/ 47625 w 585787"/>
                  <a:gd name="connsiteY4" fmla="*/ 0 h 719137"/>
                  <a:gd name="connsiteX0" fmla="*/ 47625 w 585787"/>
                  <a:gd name="connsiteY0" fmla="*/ 0 h 719137"/>
                  <a:gd name="connsiteX1" fmla="*/ 514350 w 585787"/>
                  <a:gd name="connsiteY1" fmla="*/ 4762 h 719137"/>
                  <a:gd name="connsiteX2" fmla="*/ 585787 w 585787"/>
                  <a:gd name="connsiteY2" fmla="*/ 704850 h 719137"/>
                  <a:gd name="connsiteX3" fmla="*/ 0 w 585787"/>
                  <a:gd name="connsiteY3" fmla="*/ 719137 h 719137"/>
                  <a:gd name="connsiteX4" fmla="*/ 47625 w 585787"/>
                  <a:gd name="connsiteY4" fmla="*/ 0 h 719137"/>
                  <a:gd name="connsiteX0" fmla="*/ 56156 w 594318"/>
                  <a:gd name="connsiteY0" fmla="*/ 0 h 719137"/>
                  <a:gd name="connsiteX1" fmla="*/ 522881 w 594318"/>
                  <a:gd name="connsiteY1" fmla="*/ 4762 h 719137"/>
                  <a:gd name="connsiteX2" fmla="*/ 594318 w 594318"/>
                  <a:gd name="connsiteY2" fmla="*/ 704850 h 719137"/>
                  <a:gd name="connsiteX3" fmla="*/ 8531 w 594318"/>
                  <a:gd name="connsiteY3" fmla="*/ 719137 h 719137"/>
                  <a:gd name="connsiteX4" fmla="*/ 56156 w 594318"/>
                  <a:gd name="connsiteY4" fmla="*/ 0 h 71913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18" h="719137">
                    <a:moveTo>
                      <a:pt x="56156" y="0"/>
                    </a:moveTo>
                    <a:lnTo>
                      <a:pt x="522881" y="4762"/>
                    </a:lnTo>
                    <a:lnTo>
                      <a:pt x="594318" y="704850"/>
                    </a:lnTo>
                    <a:lnTo>
                      <a:pt x="8531" y="719137"/>
                    </a:lnTo>
                    <a:cubicBezTo>
                      <a:pt x="-4169" y="474662"/>
                      <a:pt x="-12106" y="377824"/>
                      <a:pt x="56156" y="0"/>
                    </a:cubicBezTo>
                    <a:close/>
                  </a:path>
                </a:pathLst>
              </a:custGeom>
              <a:blipFill>
                <a:blip r:embed="rId15"/>
                <a:stretch>
                  <a:fillRect/>
                </a:stretch>
              </a:blipFill>
              <a:ln w="317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2" name="Oval 121">
                <a:extLst>
                  <a:ext uri="{FF2B5EF4-FFF2-40B4-BE49-F238E27FC236}">
                    <a16:creationId xmlns:a16="http://schemas.microsoft.com/office/drawing/2014/main" id="{A5D3B994-47B6-495C-90C2-AA34D3E65938}"/>
                  </a:ext>
                </a:extLst>
              </p:cNvPr>
              <p:cNvSpPr/>
              <p:nvPr/>
            </p:nvSpPr>
            <p:spPr>
              <a:xfrm>
                <a:off x="713823" y="1703605"/>
                <a:ext cx="270101" cy="472528"/>
              </a:xfrm>
              <a:prstGeom prst="ellipse">
                <a:avLst/>
              </a:prstGeom>
              <a:solidFill>
                <a:srgbClr val="FBB2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3" name="Oval 12">
                <a:extLst>
                  <a:ext uri="{FF2B5EF4-FFF2-40B4-BE49-F238E27FC236}">
                    <a16:creationId xmlns:a16="http://schemas.microsoft.com/office/drawing/2014/main" id="{96DFA98B-C2B3-49AE-9AB1-41E644632B73}"/>
                  </a:ext>
                </a:extLst>
              </p:cNvPr>
              <p:cNvSpPr/>
              <p:nvPr/>
            </p:nvSpPr>
            <p:spPr>
              <a:xfrm>
                <a:off x="203014" y="592571"/>
                <a:ext cx="1289767" cy="1226116"/>
              </a:xfrm>
              <a:custGeom>
                <a:avLst/>
                <a:gdLst>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0 w 1201088"/>
                  <a:gd name="connsiteY0" fmla="*/ 575394 h 1150788"/>
                  <a:gd name="connsiteX1" fmla="*/ 600544 w 1201088"/>
                  <a:gd name="connsiteY1" fmla="*/ 0 h 1150788"/>
                  <a:gd name="connsiteX2" fmla="*/ 1201088 w 1201088"/>
                  <a:gd name="connsiteY2" fmla="*/ 575394 h 1150788"/>
                  <a:gd name="connsiteX3" fmla="*/ 600544 w 1201088"/>
                  <a:gd name="connsiteY3" fmla="*/ 1150788 h 1150788"/>
                  <a:gd name="connsiteX4" fmla="*/ 0 w 1201088"/>
                  <a:gd name="connsiteY4" fmla="*/ 575394 h 1150788"/>
                  <a:gd name="connsiteX0" fmla="*/ 24311 w 1225399"/>
                  <a:gd name="connsiteY0" fmla="*/ 575394 h 1150788"/>
                  <a:gd name="connsiteX1" fmla="*/ 624855 w 1225399"/>
                  <a:gd name="connsiteY1" fmla="*/ 0 h 1150788"/>
                  <a:gd name="connsiteX2" fmla="*/ 1225399 w 1225399"/>
                  <a:gd name="connsiteY2" fmla="*/ 575394 h 1150788"/>
                  <a:gd name="connsiteX3" fmla="*/ 624855 w 1225399"/>
                  <a:gd name="connsiteY3" fmla="*/ 1150788 h 1150788"/>
                  <a:gd name="connsiteX4" fmla="*/ 24311 w 1225399"/>
                  <a:gd name="connsiteY4" fmla="*/ 575394 h 1150788"/>
                  <a:gd name="connsiteX0" fmla="*/ 24311 w 1225578"/>
                  <a:gd name="connsiteY0" fmla="*/ 575394 h 1150788"/>
                  <a:gd name="connsiteX1" fmla="*/ 624855 w 1225578"/>
                  <a:gd name="connsiteY1" fmla="*/ 0 h 1150788"/>
                  <a:gd name="connsiteX2" fmla="*/ 1225399 w 1225578"/>
                  <a:gd name="connsiteY2" fmla="*/ 575394 h 1150788"/>
                  <a:gd name="connsiteX3" fmla="*/ 624855 w 1225578"/>
                  <a:gd name="connsiteY3" fmla="*/ 1150788 h 1150788"/>
                  <a:gd name="connsiteX4" fmla="*/ 24311 w 1225578"/>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04156"/>
                  <a:gd name="connsiteY0" fmla="*/ 575394 h 1150788"/>
                  <a:gd name="connsiteX1" fmla="*/ 619961 w 1204156"/>
                  <a:gd name="connsiteY1" fmla="*/ 0 h 1150788"/>
                  <a:gd name="connsiteX2" fmla="*/ 1204030 w 1204156"/>
                  <a:gd name="connsiteY2" fmla="*/ 575394 h 1150788"/>
                  <a:gd name="connsiteX3" fmla="*/ 619961 w 1204156"/>
                  <a:gd name="connsiteY3" fmla="*/ 1150788 h 1150788"/>
                  <a:gd name="connsiteX4" fmla="*/ 19417 w 1204156"/>
                  <a:gd name="connsiteY4" fmla="*/ 575394 h 1150788"/>
                  <a:gd name="connsiteX0" fmla="*/ 19417 w 1210527"/>
                  <a:gd name="connsiteY0" fmla="*/ 575394 h 1150788"/>
                  <a:gd name="connsiteX1" fmla="*/ 619961 w 1210527"/>
                  <a:gd name="connsiteY1" fmla="*/ 0 h 1150788"/>
                  <a:gd name="connsiteX2" fmla="*/ 1204030 w 1210527"/>
                  <a:gd name="connsiteY2" fmla="*/ 575394 h 1150788"/>
                  <a:gd name="connsiteX3" fmla="*/ 619961 w 1210527"/>
                  <a:gd name="connsiteY3" fmla="*/ 1150788 h 1150788"/>
                  <a:gd name="connsiteX4" fmla="*/ 19417 w 1210527"/>
                  <a:gd name="connsiteY4" fmla="*/ 575394 h 1150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0527" h="1150788">
                    <a:moveTo>
                      <a:pt x="19417" y="575394"/>
                    </a:moveTo>
                    <a:cubicBezTo>
                      <a:pt x="-107583" y="321113"/>
                      <a:pt x="422526" y="0"/>
                      <a:pt x="619961" y="0"/>
                    </a:cubicBezTo>
                    <a:cubicBezTo>
                      <a:pt x="817396" y="0"/>
                      <a:pt x="1269933" y="232901"/>
                      <a:pt x="1204030" y="575394"/>
                    </a:cubicBezTo>
                    <a:cubicBezTo>
                      <a:pt x="1059182" y="979501"/>
                      <a:pt x="817396" y="1150788"/>
                      <a:pt x="619961" y="1150788"/>
                    </a:cubicBezTo>
                    <a:cubicBezTo>
                      <a:pt x="422526" y="1150788"/>
                      <a:pt x="146417" y="829675"/>
                      <a:pt x="19417" y="575394"/>
                    </a:cubicBezTo>
                    <a:close/>
                  </a:path>
                </a:pathLst>
              </a:custGeom>
              <a:solidFill>
                <a:srgbClr val="F8B384"/>
              </a:solidFill>
              <a:ln w="12700" cap="flat" cmpd="sng" algn="ctr">
                <a:noFill/>
                <a:prstDash val="solid"/>
                <a:miter lim="800000"/>
              </a:ln>
              <a:effectLst>
                <a:outerShdw blurRad="50800" dist="88900" dir="5400000" sx="93000" sy="93000" algn="t" rotWithShape="0">
                  <a:sysClr val="windowText" lastClr="000000">
                    <a:alpha val="26000"/>
                  </a:sys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24" name="Group 123">
                <a:extLst>
                  <a:ext uri="{FF2B5EF4-FFF2-40B4-BE49-F238E27FC236}">
                    <a16:creationId xmlns:a16="http://schemas.microsoft.com/office/drawing/2014/main" id="{2D5D1BAA-D0E0-4DC9-AD11-D9096D0B9279}"/>
                  </a:ext>
                </a:extLst>
              </p:cNvPr>
              <p:cNvGrpSpPr/>
              <p:nvPr/>
            </p:nvGrpSpPr>
            <p:grpSpPr>
              <a:xfrm rot="534989" flipH="1">
                <a:off x="910491" y="1059903"/>
                <a:ext cx="326114" cy="210162"/>
                <a:chOff x="5136060" y="1710152"/>
                <a:chExt cx="538831" cy="347248"/>
              </a:xfrm>
            </p:grpSpPr>
            <p:sp>
              <p:nvSpPr>
                <p:cNvPr id="201" name="Oval 5">
                  <a:extLst>
                    <a:ext uri="{FF2B5EF4-FFF2-40B4-BE49-F238E27FC236}">
                      <a16:creationId xmlns:a16="http://schemas.microsoft.com/office/drawing/2014/main" id="{F3C2F5DB-CCF2-4628-BBD6-66F42EF41BF7}"/>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02" name="Group 201">
                  <a:extLst>
                    <a:ext uri="{FF2B5EF4-FFF2-40B4-BE49-F238E27FC236}">
                      <a16:creationId xmlns:a16="http://schemas.microsoft.com/office/drawing/2014/main" id="{869A2EB1-3225-46BA-B269-36C5E2B6BA3F}"/>
                    </a:ext>
                  </a:extLst>
                </p:cNvPr>
                <p:cNvGrpSpPr/>
                <p:nvPr/>
              </p:nvGrpSpPr>
              <p:grpSpPr>
                <a:xfrm rot="20545732">
                  <a:off x="5242936" y="1710152"/>
                  <a:ext cx="85726" cy="45719"/>
                  <a:chOff x="5293988" y="1700325"/>
                  <a:chExt cx="85726" cy="42639"/>
                </a:xfrm>
              </p:grpSpPr>
              <p:cxnSp>
                <p:nvCxnSpPr>
                  <p:cNvPr id="208" name="Straight Connector 207">
                    <a:extLst>
                      <a:ext uri="{FF2B5EF4-FFF2-40B4-BE49-F238E27FC236}">
                        <a16:creationId xmlns:a16="http://schemas.microsoft.com/office/drawing/2014/main" id="{E035ADB4-F9AE-4718-B570-80023E27C178}"/>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09" name="Straight Connector 208">
                    <a:extLst>
                      <a:ext uri="{FF2B5EF4-FFF2-40B4-BE49-F238E27FC236}">
                        <a16:creationId xmlns:a16="http://schemas.microsoft.com/office/drawing/2014/main" id="{8D580E5F-08B0-40BD-837F-06D1E6209E95}"/>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210" name="Straight Connector 209">
                    <a:extLst>
                      <a:ext uri="{FF2B5EF4-FFF2-40B4-BE49-F238E27FC236}">
                        <a16:creationId xmlns:a16="http://schemas.microsoft.com/office/drawing/2014/main" id="{C2BC92B7-5A21-4E2A-901B-BFD693F2995C}"/>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203" name="Oval 4">
                  <a:extLst>
                    <a:ext uri="{FF2B5EF4-FFF2-40B4-BE49-F238E27FC236}">
                      <a16:creationId xmlns:a16="http://schemas.microsoft.com/office/drawing/2014/main" id="{52AA8FDD-74D9-491C-9D6B-19BF7DC3B0D0}"/>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 name="Oval 203">
                  <a:extLst>
                    <a:ext uri="{FF2B5EF4-FFF2-40B4-BE49-F238E27FC236}">
                      <a16:creationId xmlns:a16="http://schemas.microsoft.com/office/drawing/2014/main" id="{BCF357DE-F91A-44BC-8B83-C08A163E2665}"/>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5" name="Oval 204">
                  <a:extLst>
                    <a:ext uri="{FF2B5EF4-FFF2-40B4-BE49-F238E27FC236}">
                      <a16:creationId xmlns:a16="http://schemas.microsoft.com/office/drawing/2014/main" id="{DDEDB7A8-8221-48E9-ACC5-4D2DBF7F6641}"/>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6" name="Oval 205">
                  <a:extLst>
                    <a:ext uri="{FF2B5EF4-FFF2-40B4-BE49-F238E27FC236}">
                      <a16:creationId xmlns:a16="http://schemas.microsoft.com/office/drawing/2014/main" id="{D942A371-EF82-4FB1-84E6-3F42A01AEF5E}"/>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7" name="Oval 206">
                  <a:extLst>
                    <a:ext uri="{FF2B5EF4-FFF2-40B4-BE49-F238E27FC236}">
                      <a16:creationId xmlns:a16="http://schemas.microsoft.com/office/drawing/2014/main" id="{C91D1C91-658B-4C15-ABD6-03A1EE758235}"/>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25" name="Group 124">
                <a:extLst>
                  <a:ext uri="{FF2B5EF4-FFF2-40B4-BE49-F238E27FC236}">
                    <a16:creationId xmlns:a16="http://schemas.microsoft.com/office/drawing/2014/main" id="{D409F139-D555-46BB-9382-1713A16FB9FB}"/>
                  </a:ext>
                </a:extLst>
              </p:cNvPr>
              <p:cNvGrpSpPr/>
              <p:nvPr/>
            </p:nvGrpSpPr>
            <p:grpSpPr>
              <a:xfrm>
                <a:off x="702652" y="1487380"/>
                <a:ext cx="326760" cy="231879"/>
                <a:chOff x="2751023" y="2876401"/>
                <a:chExt cx="306685" cy="217634"/>
              </a:xfrm>
            </p:grpSpPr>
            <p:sp>
              <p:nvSpPr>
                <p:cNvPr id="199" name="Chord 14349">
                  <a:extLst>
                    <a:ext uri="{FF2B5EF4-FFF2-40B4-BE49-F238E27FC236}">
                      <a16:creationId xmlns:a16="http://schemas.microsoft.com/office/drawing/2014/main" id="{254ACB0F-919F-4658-B4AE-E1EFEA41D6C3}"/>
                    </a:ext>
                  </a:extLst>
                </p:cNvPr>
                <p:cNvSpPr/>
                <p:nvPr/>
              </p:nvSpPr>
              <p:spPr>
                <a:xfrm rot="19648850">
                  <a:off x="2751398" y="2876401"/>
                  <a:ext cx="306310" cy="217634"/>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Lst>
                  <a:ahLst/>
                  <a:cxnLst>
                    <a:cxn ang="0">
                      <a:pos x="connsiteX0" y="connsiteY0"/>
                    </a:cxn>
                    <a:cxn ang="0">
                      <a:pos x="connsiteX1" y="connsiteY1"/>
                    </a:cxn>
                    <a:cxn ang="0">
                      <a:pos x="connsiteX2" y="connsiteY2"/>
                    </a:cxn>
                    <a:cxn ang="0">
                      <a:pos x="connsiteX3" y="connsiteY3"/>
                    </a:cxn>
                  </a:cxnLst>
                  <a:rect l="l" t="t" r="r" b="b"/>
                  <a:pathLst>
                    <a:path w="306310" h="217634">
                      <a:moveTo>
                        <a:pt x="306310" y="171599"/>
                      </a:moveTo>
                      <a:cubicBezTo>
                        <a:pt x="255054" y="219399"/>
                        <a:pt x="167882" y="232055"/>
                        <a:pt x="104986" y="199716"/>
                      </a:cubicBezTo>
                      <a:cubicBezTo>
                        <a:pt x="39173" y="165876"/>
                        <a:pt x="-13790" y="70108"/>
                        <a:pt x="3208" y="0"/>
                      </a:cubicBezTo>
                      <a:cubicBezTo>
                        <a:pt x="84012" y="80074"/>
                        <a:pt x="202814" y="144835"/>
                        <a:pt x="306310" y="171599"/>
                      </a:cubicBezTo>
                      <a:close/>
                    </a:path>
                  </a:pathLst>
                </a:custGeom>
                <a:solidFill>
                  <a:srgbClr val="EA591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0" name="Chord 14349">
                  <a:extLst>
                    <a:ext uri="{FF2B5EF4-FFF2-40B4-BE49-F238E27FC236}">
                      <a16:creationId xmlns:a16="http://schemas.microsoft.com/office/drawing/2014/main" id="{01E0C62B-9EF3-4253-8D48-AC4D259B60FB}"/>
                    </a:ext>
                  </a:extLst>
                </p:cNvPr>
                <p:cNvSpPr/>
                <p:nvPr/>
              </p:nvSpPr>
              <p:spPr>
                <a:xfrm rot="19648850">
                  <a:off x="2751023" y="2881434"/>
                  <a:ext cx="295138" cy="178221"/>
                </a:xfrm>
                <a:custGeom>
                  <a:avLst/>
                  <a:gdLst>
                    <a:gd name="connsiteX0" fmla="*/ 278593 w 328789"/>
                    <a:gd name="connsiteY0" fmla="*/ 272954 h 317511"/>
                    <a:gd name="connsiteX1" fmla="*/ 87132 w 328789"/>
                    <a:gd name="connsiteY1" fmla="*/ 298886 h 317511"/>
                    <a:gd name="connsiteX2" fmla="*/ 4328 w 328789"/>
                    <a:gd name="connsiteY2" fmla="*/ 122563 h 317511"/>
                    <a:gd name="connsiteX3" fmla="*/ 278593 w 328789"/>
                    <a:gd name="connsiteY3" fmla="*/ 272954 h 317511"/>
                    <a:gd name="connsiteX0" fmla="*/ 296447 w 296447"/>
                    <a:gd name="connsiteY0" fmla="*/ 173784 h 218344"/>
                    <a:gd name="connsiteX1" fmla="*/ 104986 w 296447"/>
                    <a:gd name="connsiteY1" fmla="*/ 199716 h 218344"/>
                    <a:gd name="connsiteX2" fmla="*/ 3208 w 296447"/>
                    <a:gd name="connsiteY2" fmla="*/ 0 h 218344"/>
                    <a:gd name="connsiteX3" fmla="*/ 296447 w 296447"/>
                    <a:gd name="connsiteY3" fmla="*/ 173784 h 218344"/>
                    <a:gd name="connsiteX0" fmla="*/ 301190 w 301190"/>
                    <a:gd name="connsiteY0" fmla="*/ 179631 h 220442"/>
                    <a:gd name="connsiteX1" fmla="*/ 104986 w 301190"/>
                    <a:gd name="connsiteY1" fmla="*/ 199716 h 220442"/>
                    <a:gd name="connsiteX2" fmla="*/ 3208 w 301190"/>
                    <a:gd name="connsiteY2" fmla="*/ 0 h 220442"/>
                    <a:gd name="connsiteX3" fmla="*/ 301190 w 301190"/>
                    <a:gd name="connsiteY3" fmla="*/ 179631 h 220442"/>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06310 w 306310"/>
                    <a:gd name="connsiteY0" fmla="*/ 171599 h 217634"/>
                    <a:gd name="connsiteX1" fmla="*/ 104986 w 306310"/>
                    <a:gd name="connsiteY1" fmla="*/ 199716 h 217634"/>
                    <a:gd name="connsiteX2" fmla="*/ 3208 w 306310"/>
                    <a:gd name="connsiteY2" fmla="*/ 0 h 217634"/>
                    <a:gd name="connsiteX3" fmla="*/ 306310 w 306310"/>
                    <a:gd name="connsiteY3" fmla="*/ 171599 h 217634"/>
                    <a:gd name="connsiteX0" fmla="*/ 383370 w 383370"/>
                    <a:gd name="connsiteY0" fmla="*/ 272262 h 318297"/>
                    <a:gd name="connsiteX1" fmla="*/ 182046 w 383370"/>
                    <a:gd name="connsiteY1" fmla="*/ 300379 h 318297"/>
                    <a:gd name="connsiteX2" fmla="*/ 1499 w 383370"/>
                    <a:gd name="connsiteY2" fmla="*/ 0 h 318297"/>
                    <a:gd name="connsiteX3" fmla="*/ 383370 w 383370"/>
                    <a:gd name="connsiteY3" fmla="*/ 272262 h 318297"/>
                    <a:gd name="connsiteX0" fmla="*/ 415201 w 415201"/>
                    <a:gd name="connsiteY0" fmla="*/ 287430 h 324084"/>
                    <a:gd name="connsiteX1" fmla="*/ 182046 w 415201"/>
                    <a:gd name="connsiteY1" fmla="*/ 300379 h 324084"/>
                    <a:gd name="connsiteX2" fmla="*/ 1499 w 415201"/>
                    <a:gd name="connsiteY2" fmla="*/ 0 h 324084"/>
                    <a:gd name="connsiteX3" fmla="*/ 415201 w 415201"/>
                    <a:gd name="connsiteY3" fmla="*/ 287430 h 324084"/>
                    <a:gd name="connsiteX0" fmla="*/ 414994 w 414994"/>
                    <a:gd name="connsiteY0" fmla="*/ 287430 h 307686"/>
                    <a:gd name="connsiteX1" fmla="*/ 205240 w 414994"/>
                    <a:gd name="connsiteY1" fmla="*/ 255313 h 307686"/>
                    <a:gd name="connsiteX2" fmla="*/ 1292 w 414994"/>
                    <a:gd name="connsiteY2" fmla="*/ 0 h 307686"/>
                    <a:gd name="connsiteX3" fmla="*/ 414994 w 414994"/>
                    <a:gd name="connsiteY3" fmla="*/ 287430 h 307686"/>
                  </a:gdLst>
                  <a:ahLst/>
                  <a:cxnLst>
                    <a:cxn ang="0">
                      <a:pos x="connsiteX0" y="connsiteY0"/>
                    </a:cxn>
                    <a:cxn ang="0">
                      <a:pos x="connsiteX1" y="connsiteY1"/>
                    </a:cxn>
                    <a:cxn ang="0">
                      <a:pos x="connsiteX2" y="connsiteY2"/>
                    </a:cxn>
                    <a:cxn ang="0">
                      <a:pos x="connsiteX3" y="connsiteY3"/>
                    </a:cxn>
                  </a:cxnLst>
                  <a:rect l="l" t="t" r="r" b="b"/>
                  <a:pathLst>
                    <a:path w="414994" h="307686">
                      <a:moveTo>
                        <a:pt x="414994" y="287430"/>
                      </a:moveTo>
                      <a:cubicBezTo>
                        <a:pt x="363738" y="335230"/>
                        <a:pt x="268136" y="287652"/>
                        <a:pt x="205240" y="255313"/>
                      </a:cubicBezTo>
                      <a:cubicBezTo>
                        <a:pt x="139427" y="221473"/>
                        <a:pt x="-15706" y="70108"/>
                        <a:pt x="1292" y="0"/>
                      </a:cubicBezTo>
                      <a:cubicBezTo>
                        <a:pt x="82096" y="80074"/>
                        <a:pt x="311498" y="260666"/>
                        <a:pt x="414994" y="287430"/>
                      </a:cubicBezTo>
                      <a:close/>
                    </a:path>
                  </a:pathLst>
                </a:custGeom>
                <a:solidFill>
                  <a:srgbClr val="FFF8F6"/>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126" name="Freeform: Shape 56">
                <a:extLst>
                  <a:ext uri="{FF2B5EF4-FFF2-40B4-BE49-F238E27FC236}">
                    <a16:creationId xmlns:a16="http://schemas.microsoft.com/office/drawing/2014/main" id="{2031AF1E-D5F4-48C7-909D-376B3AE7AAD9}"/>
                  </a:ext>
                </a:extLst>
              </p:cNvPr>
              <p:cNvSpPr/>
              <p:nvPr/>
            </p:nvSpPr>
            <p:spPr>
              <a:xfrm rot="21405408" flipH="1">
                <a:off x="154646" y="2530489"/>
                <a:ext cx="174827" cy="181493"/>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7" name="Freeform: Shape 57">
                <a:extLst>
                  <a:ext uri="{FF2B5EF4-FFF2-40B4-BE49-F238E27FC236}">
                    <a16:creationId xmlns:a16="http://schemas.microsoft.com/office/drawing/2014/main" id="{D402DBAB-E804-4DA2-BF88-BB9876866C11}"/>
                  </a:ext>
                </a:extLst>
              </p:cNvPr>
              <p:cNvSpPr/>
              <p:nvPr/>
            </p:nvSpPr>
            <p:spPr>
              <a:xfrm>
                <a:off x="806607" y="1354131"/>
                <a:ext cx="106718" cy="92391"/>
              </a:xfrm>
              <a:custGeom>
                <a:avLst/>
                <a:gdLst>
                  <a:gd name="connsiteX0" fmla="*/ 52387 w 133350"/>
                  <a:gd name="connsiteY0" fmla="*/ 0 h 104775"/>
                  <a:gd name="connsiteX1" fmla="*/ 0 w 133350"/>
                  <a:gd name="connsiteY1" fmla="*/ 95250 h 104775"/>
                  <a:gd name="connsiteX2" fmla="*/ 133350 w 133350"/>
                  <a:gd name="connsiteY2" fmla="*/ 104775 h 104775"/>
                  <a:gd name="connsiteX0" fmla="*/ 52387 w 122112"/>
                  <a:gd name="connsiteY0" fmla="*/ 0 h 95250"/>
                  <a:gd name="connsiteX1" fmla="*/ 0 w 122112"/>
                  <a:gd name="connsiteY1" fmla="*/ 95250 h 95250"/>
                  <a:gd name="connsiteX2" fmla="*/ 122112 w 122112"/>
                  <a:gd name="connsiteY2" fmla="*/ 78059 h 95250"/>
                  <a:gd name="connsiteX0" fmla="*/ 54226 w 123951"/>
                  <a:gd name="connsiteY0" fmla="*/ 0 h 99010"/>
                  <a:gd name="connsiteX1" fmla="*/ 1839 w 123951"/>
                  <a:gd name="connsiteY1" fmla="*/ 95250 h 99010"/>
                  <a:gd name="connsiteX2" fmla="*/ 123951 w 123951"/>
                  <a:gd name="connsiteY2" fmla="*/ 78059 h 99010"/>
                  <a:gd name="connsiteX0" fmla="*/ 46040 w 124756"/>
                  <a:gd name="connsiteY0" fmla="*/ 0 h 121163"/>
                  <a:gd name="connsiteX1" fmla="*/ 2644 w 124756"/>
                  <a:gd name="connsiteY1" fmla="*/ 116029 h 121163"/>
                  <a:gd name="connsiteX2" fmla="*/ 124756 w 124756"/>
                  <a:gd name="connsiteY2" fmla="*/ 98838 h 121163"/>
                  <a:gd name="connsiteX0" fmla="*/ 44629 w 93376"/>
                  <a:gd name="connsiteY0" fmla="*/ 0 h 129127"/>
                  <a:gd name="connsiteX1" fmla="*/ 1233 w 93376"/>
                  <a:gd name="connsiteY1" fmla="*/ 116029 h 129127"/>
                  <a:gd name="connsiteX2" fmla="*/ 93376 w 93376"/>
                  <a:gd name="connsiteY2" fmla="*/ 122587 h 129127"/>
                  <a:gd name="connsiteX0" fmla="*/ 33810 w 94544"/>
                  <a:gd name="connsiteY0" fmla="*/ 0 h 108102"/>
                  <a:gd name="connsiteX1" fmla="*/ 2401 w 94544"/>
                  <a:gd name="connsiteY1" fmla="*/ 96239 h 108102"/>
                  <a:gd name="connsiteX2" fmla="*/ 94544 w 94544"/>
                  <a:gd name="connsiteY2" fmla="*/ 102797 h 108102"/>
                </a:gdLst>
                <a:ahLst/>
                <a:cxnLst>
                  <a:cxn ang="0">
                    <a:pos x="connsiteX0" y="connsiteY0"/>
                  </a:cxn>
                  <a:cxn ang="0">
                    <a:pos x="connsiteX1" y="connsiteY1"/>
                  </a:cxn>
                  <a:cxn ang="0">
                    <a:pos x="connsiteX2" y="connsiteY2"/>
                  </a:cxn>
                </a:cxnLst>
                <a:rect l="l" t="t" r="r" b="b"/>
                <a:pathLst>
                  <a:path w="94544" h="108102">
                    <a:moveTo>
                      <a:pt x="33810" y="0"/>
                    </a:moveTo>
                    <a:cubicBezTo>
                      <a:pt x="16348" y="31750"/>
                      <a:pt x="-7721" y="79106"/>
                      <a:pt x="2401" y="96239"/>
                    </a:cubicBezTo>
                    <a:cubicBezTo>
                      <a:pt x="12523" y="113372"/>
                      <a:pt x="53840" y="108527"/>
                      <a:pt x="94544" y="102797"/>
                    </a:cubicBezTo>
                  </a:path>
                </a:pathLst>
              </a:custGeom>
              <a:noFill/>
              <a:ln w="12700" cap="flat" cmpd="sng" algn="ctr">
                <a:solidFill>
                  <a:srgbClr val="A75809"/>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8" name="Freeform: Shape 58">
                <a:extLst>
                  <a:ext uri="{FF2B5EF4-FFF2-40B4-BE49-F238E27FC236}">
                    <a16:creationId xmlns:a16="http://schemas.microsoft.com/office/drawing/2014/main" id="{8D8FE9FA-2392-4DC4-A3D4-0DC5E1141608}"/>
                  </a:ext>
                </a:extLst>
              </p:cNvPr>
              <p:cNvSpPr/>
              <p:nvPr/>
            </p:nvSpPr>
            <p:spPr>
              <a:xfrm rot="257362">
                <a:off x="1317615" y="2575861"/>
                <a:ext cx="178386" cy="185187"/>
              </a:xfrm>
              <a:custGeom>
                <a:avLst/>
                <a:gdLst>
                  <a:gd name="connsiteX0" fmla="*/ 0 w 164306"/>
                  <a:gd name="connsiteY0" fmla="*/ 45244 h 190500"/>
                  <a:gd name="connsiteX1" fmla="*/ 57150 w 164306"/>
                  <a:gd name="connsiteY1" fmla="*/ 0 h 190500"/>
                  <a:gd name="connsiteX2" fmla="*/ 164306 w 164306"/>
                  <a:gd name="connsiteY2" fmla="*/ 107156 h 190500"/>
                  <a:gd name="connsiteX3" fmla="*/ 152400 w 164306"/>
                  <a:gd name="connsiteY3" fmla="*/ 121444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7162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4775 w 164306"/>
                  <a:gd name="connsiteY11" fmla="*/ 183356 h 190500"/>
                  <a:gd name="connsiteX12" fmla="*/ 92868 w 164306"/>
                  <a:gd name="connsiteY12" fmla="*/ 185738 h 190500"/>
                  <a:gd name="connsiteX13" fmla="*/ 71437 w 164306"/>
                  <a:gd name="connsiteY13" fmla="*/ 159544 h 190500"/>
                  <a:gd name="connsiteX14" fmla="*/ 64293 w 164306"/>
                  <a:gd name="connsiteY14" fmla="*/ 178594 h 190500"/>
                  <a:gd name="connsiteX15" fmla="*/ 0 w 164306"/>
                  <a:gd name="connsiteY15"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4775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64293 w 164306"/>
                  <a:gd name="connsiteY14" fmla="*/ 178594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85725 w 164306"/>
                  <a:gd name="connsiteY12" fmla="*/ 195263 h 195263"/>
                  <a:gd name="connsiteX13" fmla="*/ 71437 w 164306"/>
                  <a:gd name="connsiteY13" fmla="*/ 159544 h 195263"/>
                  <a:gd name="connsiteX14" fmla="*/ 71437 w 164306"/>
                  <a:gd name="connsiteY14" fmla="*/ 185738 h 195263"/>
                  <a:gd name="connsiteX15" fmla="*/ 0 w 164306"/>
                  <a:gd name="connsiteY15"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92869 w 164306"/>
                  <a:gd name="connsiteY12" fmla="*/ 190500 h 190500"/>
                  <a:gd name="connsiteX13" fmla="*/ 71437 w 164306"/>
                  <a:gd name="connsiteY13" fmla="*/ 159544 h 190500"/>
                  <a:gd name="connsiteX14" fmla="*/ 71437 w 164306"/>
                  <a:gd name="connsiteY14" fmla="*/ 185738 h 190500"/>
                  <a:gd name="connsiteX15" fmla="*/ 0 w 164306"/>
                  <a:gd name="connsiteY15" fmla="*/ 45244 h 190500"/>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71437 w 164306"/>
                  <a:gd name="connsiteY13" fmla="*/ 185738 h 190500"/>
                  <a:gd name="connsiteX14" fmla="*/ 0 w 164306"/>
                  <a:gd name="connsiteY14" fmla="*/ 45244 h 190500"/>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5263"/>
                  <a:gd name="connsiteX1" fmla="*/ 57150 w 164306"/>
                  <a:gd name="connsiteY1" fmla="*/ 0 h 195263"/>
                  <a:gd name="connsiteX2" fmla="*/ 164306 w 164306"/>
                  <a:gd name="connsiteY2" fmla="*/ 107156 h 195263"/>
                  <a:gd name="connsiteX3" fmla="*/ 159544 w 164306"/>
                  <a:gd name="connsiteY3" fmla="*/ 128587 h 195263"/>
                  <a:gd name="connsiteX4" fmla="*/ 126206 w 164306"/>
                  <a:gd name="connsiteY4" fmla="*/ 104775 h 195263"/>
                  <a:gd name="connsiteX5" fmla="*/ 157162 w 164306"/>
                  <a:gd name="connsiteY5" fmla="*/ 169069 h 195263"/>
                  <a:gd name="connsiteX6" fmla="*/ 150018 w 164306"/>
                  <a:gd name="connsiteY6" fmla="*/ 169069 h 195263"/>
                  <a:gd name="connsiteX7" fmla="*/ 116681 w 164306"/>
                  <a:gd name="connsiteY7" fmla="*/ 128588 h 195263"/>
                  <a:gd name="connsiteX8" fmla="*/ 140493 w 164306"/>
                  <a:gd name="connsiteY8" fmla="*/ 190500 h 195263"/>
                  <a:gd name="connsiteX9" fmla="*/ 140493 w 164306"/>
                  <a:gd name="connsiteY9" fmla="*/ 190500 h 195263"/>
                  <a:gd name="connsiteX10" fmla="*/ 102393 w 164306"/>
                  <a:gd name="connsiteY10" fmla="*/ 152400 h 195263"/>
                  <a:gd name="connsiteX11" fmla="*/ 109538 w 164306"/>
                  <a:gd name="connsiteY11" fmla="*/ 183356 h 195263"/>
                  <a:gd name="connsiteX12" fmla="*/ 71437 w 164306"/>
                  <a:gd name="connsiteY12" fmla="*/ 159544 h 195263"/>
                  <a:gd name="connsiteX13" fmla="*/ 80962 w 164306"/>
                  <a:gd name="connsiteY13" fmla="*/ 195263 h 195263"/>
                  <a:gd name="connsiteX14" fmla="*/ 0 w 164306"/>
                  <a:gd name="connsiteY14" fmla="*/ 45244 h 195263"/>
                  <a:gd name="connsiteX0" fmla="*/ 0 w 164306"/>
                  <a:gd name="connsiteY0" fmla="*/ 45244 h 190500"/>
                  <a:gd name="connsiteX1" fmla="*/ 57150 w 164306"/>
                  <a:gd name="connsiteY1" fmla="*/ 0 h 190500"/>
                  <a:gd name="connsiteX2" fmla="*/ 164306 w 164306"/>
                  <a:gd name="connsiteY2" fmla="*/ 107156 h 190500"/>
                  <a:gd name="connsiteX3" fmla="*/ 159544 w 164306"/>
                  <a:gd name="connsiteY3" fmla="*/ 128587 h 190500"/>
                  <a:gd name="connsiteX4" fmla="*/ 126206 w 164306"/>
                  <a:gd name="connsiteY4" fmla="*/ 104775 h 190500"/>
                  <a:gd name="connsiteX5" fmla="*/ 157162 w 164306"/>
                  <a:gd name="connsiteY5" fmla="*/ 169069 h 190500"/>
                  <a:gd name="connsiteX6" fmla="*/ 150018 w 164306"/>
                  <a:gd name="connsiteY6" fmla="*/ 169069 h 190500"/>
                  <a:gd name="connsiteX7" fmla="*/ 116681 w 164306"/>
                  <a:gd name="connsiteY7" fmla="*/ 128588 h 190500"/>
                  <a:gd name="connsiteX8" fmla="*/ 140493 w 164306"/>
                  <a:gd name="connsiteY8" fmla="*/ 190500 h 190500"/>
                  <a:gd name="connsiteX9" fmla="*/ 140493 w 164306"/>
                  <a:gd name="connsiteY9" fmla="*/ 190500 h 190500"/>
                  <a:gd name="connsiteX10" fmla="*/ 102393 w 164306"/>
                  <a:gd name="connsiteY10" fmla="*/ 152400 h 190500"/>
                  <a:gd name="connsiteX11" fmla="*/ 109538 w 164306"/>
                  <a:gd name="connsiteY11" fmla="*/ 183356 h 190500"/>
                  <a:gd name="connsiteX12" fmla="*/ 71437 w 164306"/>
                  <a:gd name="connsiteY12" fmla="*/ 159544 h 190500"/>
                  <a:gd name="connsiteX13" fmla="*/ 66675 w 164306"/>
                  <a:gd name="connsiteY13" fmla="*/ 188119 h 190500"/>
                  <a:gd name="connsiteX14" fmla="*/ 0 w 164306"/>
                  <a:gd name="connsiteY14" fmla="*/ 45244 h 190500"/>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9538 w 164306"/>
                  <a:gd name="connsiteY11" fmla="*/ 183356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40493 w 164306"/>
                  <a:gd name="connsiteY9" fmla="*/ 190500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50018 w 164306"/>
                  <a:gd name="connsiteY6" fmla="*/ 169069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7162 w 164306"/>
                  <a:gd name="connsiteY5" fmla="*/ 169069 h 192882"/>
                  <a:gd name="connsiteX6" fmla="*/ 161924 w 164306"/>
                  <a:gd name="connsiteY6" fmla="*/ 161925 h 192882"/>
                  <a:gd name="connsiteX7" fmla="*/ 116681 w 164306"/>
                  <a:gd name="connsiteY7" fmla="*/ 128588 h 192882"/>
                  <a:gd name="connsiteX8" fmla="*/ 140493 w 164306"/>
                  <a:gd name="connsiteY8" fmla="*/ 190500 h 192882"/>
                  <a:gd name="connsiteX9" fmla="*/ 109536 w 164306"/>
                  <a:gd name="connsiteY9" fmla="*/ 166688 h 192882"/>
                  <a:gd name="connsiteX10" fmla="*/ 102393 w 164306"/>
                  <a:gd name="connsiteY10" fmla="*/ 152400 h 192882"/>
                  <a:gd name="connsiteX11" fmla="*/ 104776 w 164306"/>
                  <a:gd name="connsiteY11" fmla="*/ 190500 h 192882"/>
                  <a:gd name="connsiteX12" fmla="*/ 71437 w 164306"/>
                  <a:gd name="connsiteY12" fmla="*/ 159544 h 192882"/>
                  <a:gd name="connsiteX13" fmla="*/ 73819 w 164306"/>
                  <a:gd name="connsiteY13" fmla="*/ 192882 h 192882"/>
                  <a:gd name="connsiteX14" fmla="*/ 0 w 164306"/>
                  <a:gd name="connsiteY14" fmla="*/ 45244 h 192882"/>
                  <a:gd name="connsiteX0" fmla="*/ 0 w 165012"/>
                  <a:gd name="connsiteY0" fmla="*/ 45244 h 192882"/>
                  <a:gd name="connsiteX1" fmla="*/ 57150 w 165012"/>
                  <a:gd name="connsiteY1" fmla="*/ 0 h 192882"/>
                  <a:gd name="connsiteX2" fmla="*/ 164306 w 165012"/>
                  <a:gd name="connsiteY2" fmla="*/ 107156 h 192882"/>
                  <a:gd name="connsiteX3" fmla="*/ 159544 w 165012"/>
                  <a:gd name="connsiteY3" fmla="*/ 128587 h 192882"/>
                  <a:gd name="connsiteX4" fmla="*/ 126206 w 165012"/>
                  <a:gd name="connsiteY4" fmla="*/ 104775 h 192882"/>
                  <a:gd name="connsiteX5" fmla="*/ 157162 w 165012"/>
                  <a:gd name="connsiteY5" fmla="*/ 176213 h 192882"/>
                  <a:gd name="connsiteX6" fmla="*/ 161924 w 165012"/>
                  <a:gd name="connsiteY6" fmla="*/ 161925 h 192882"/>
                  <a:gd name="connsiteX7" fmla="*/ 116681 w 165012"/>
                  <a:gd name="connsiteY7" fmla="*/ 128588 h 192882"/>
                  <a:gd name="connsiteX8" fmla="*/ 140493 w 165012"/>
                  <a:gd name="connsiteY8" fmla="*/ 190500 h 192882"/>
                  <a:gd name="connsiteX9" fmla="*/ 109536 w 165012"/>
                  <a:gd name="connsiteY9" fmla="*/ 166688 h 192882"/>
                  <a:gd name="connsiteX10" fmla="*/ 102393 w 165012"/>
                  <a:gd name="connsiteY10" fmla="*/ 152400 h 192882"/>
                  <a:gd name="connsiteX11" fmla="*/ 104776 w 165012"/>
                  <a:gd name="connsiteY11" fmla="*/ 190500 h 192882"/>
                  <a:gd name="connsiteX12" fmla="*/ 71437 w 165012"/>
                  <a:gd name="connsiteY12" fmla="*/ 159544 h 192882"/>
                  <a:gd name="connsiteX13" fmla="*/ 73819 w 165012"/>
                  <a:gd name="connsiteY13" fmla="*/ 192882 h 192882"/>
                  <a:gd name="connsiteX14" fmla="*/ 0 w 165012"/>
                  <a:gd name="connsiteY14" fmla="*/ 45244 h 192882"/>
                  <a:gd name="connsiteX0" fmla="*/ 0 w 174678"/>
                  <a:gd name="connsiteY0" fmla="*/ 45244 h 192882"/>
                  <a:gd name="connsiteX1" fmla="*/ 57150 w 174678"/>
                  <a:gd name="connsiteY1" fmla="*/ 0 h 192882"/>
                  <a:gd name="connsiteX2" fmla="*/ 164306 w 174678"/>
                  <a:gd name="connsiteY2" fmla="*/ 107156 h 192882"/>
                  <a:gd name="connsiteX3" fmla="*/ 159544 w 174678"/>
                  <a:gd name="connsiteY3" fmla="*/ 128587 h 192882"/>
                  <a:gd name="connsiteX4" fmla="*/ 126206 w 174678"/>
                  <a:gd name="connsiteY4" fmla="*/ 104775 h 192882"/>
                  <a:gd name="connsiteX5" fmla="*/ 157162 w 174678"/>
                  <a:gd name="connsiteY5" fmla="*/ 176213 h 192882"/>
                  <a:gd name="connsiteX6" fmla="*/ 161924 w 174678"/>
                  <a:gd name="connsiteY6" fmla="*/ 161925 h 192882"/>
                  <a:gd name="connsiteX7" fmla="*/ 116681 w 174678"/>
                  <a:gd name="connsiteY7" fmla="*/ 128588 h 192882"/>
                  <a:gd name="connsiteX8" fmla="*/ 140493 w 174678"/>
                  <a:gd name="connsiteY8" fmla="*/ 190500 h 192882"/>
                  <a:gd name="connsiteX9" fmla="*/ 109536 w 174678"/>
                  <a:gd name="connsiteY9" fmla="*/ 166688 h 192882"/>
                  <a:gd name="connsiteX10" fmla="*/ 102393 w 174678"/>
                  <a:gd name="connsiteY10" fmla="*/ 152400 h 192882"/>
                  <a:gd name="connsiteX11" fmla="*/ 104776 w 174678"/>
                  <a:gd name="connsiteY11" fmla="*/ 190500 h 192882"/>
                  <a:gd name="connsiteX12" fmla="*/ 71437 w 174678"/>
                  <a:gd name="connsiteY12" fmla="*/ 159544 h 192882"/>
                  <a:gd name="connsiteX13" fmla="*/ 73819 w 174678"/>
                  <a:gd name="connsiteY13" fmla="*/ 192882 h 192882"/>
                  <a:gd name="connsiteX14" fmla="*/ 0 w 174678"/>
                  <a:gd name="connsiteY14" fmla="*/ 45244 h 192882"/>
                  <a:gd name="connsiteX0" fmla="*/ 0 w 321102"/>
                  <a:gd name="connsiteY0" fmla="*/ 45244 h 221905"/>
                  <a:gd name="connsiteX1" fmla="*/ 57150 w 321102"/>
                  <a:gd name="connsiteY1" fmla="*/ 0 h 221905"/>
                  <a:gd name="connsiteX2" fmla="*/ 164306 w 321102"/>
                  <a:gd name="connsiteY2" fmla="*/ 107156 h 221905"/>
                  <a:gd name="connsiteX3" fmla="*/ 159544 w 321102"/>
                  <a:gd name="connsiteY3" fmla="*/ 128587 h 221905"/>
                  <a:gd name="connsiteX4" fmla="*/ 126206 w 321102"/>
                  <a:gd name="connsiteY4" fmla="*/ 104775 h 221905"/>
                  <a:gd name="connsiteX5" fmla="*/ 316706 w 321102"/>
                  <a:gd name="connsiteY5" fmla="*/ 221456 h 221905"/>
                  <a:gd name="connsiteX6" fmla="*/ 161924 w 321102"/>
                  <a:gd name="connsiteY6" fmla="*/ 161925 h 221905"/>
                  <a:gd name="connsiteX7" fmla="*/ 116681 w 321102"/>
                  <a:gd name="connsiteY7" fmla="*/ 128588 h 221905"/>
                  <a:gd name="connsiteX8" fmla="*/ 140493 w 321102"/>
                  <a:gd name="connsiteY8" fmla="*/ 190500 h 221905"/>
                  <a:gd name="connsiteX9" fmla="*/ 109536 w 321102"/>
                  <a:gd name="connsiteY9" fmla="*/ 166688 h 221905"/>
                  <a:gd name="connsiteX10" fmla="*/ 102393 w 321102"/>
                  <a:gd name="connsiteY10" fmla="*/ 152400 h 221905"/>
                  <a:gd name="connsiteX11" fmla="*/ 104776 w 321102"/>
                  <a:gd name="connsiteY11" fmla="*/ 190500 h 221905"/>
                  <a:gd name="connsiteX12" fmla="*/ 71437 w 321102"/>
                  <a:gd name="connsiteY12" fmla="*/ 159544 h 221905"/>
                  <a:gd name="connsiteX13" fmla="*/ 73819 w 321102"/>
                  <a:gd name="connsiteY13" fmla="*/ 192882 h 221905"/>
                  <a:gd name="connsiteX14" fmla="*/ 0 w 321102"/>
                  <a:gd name="connsiteY14" fmla="*/ 45244 h 221905"/>
                  <a:gd name="connsiteX0" fmla="*/ 0 w 317093"/>
                  <a:gd name="connsiteY0" fmla="*/ 45244 h 227248"/>
                  <a:gd name="connsiteX1" fmla="*/ 57150 w 317093"/>
                  <a:gd name="connsiteY1" fmla="*/ 0 h 227248"/>
                  <a:gd name="connsiteX2" fmla="*/ 164306 w 317093"/>
                  <a:gd name="connsiteY2" fmla="*/ 107156 h 227248"/>
                  <a:gd name="connsiteX3" fmla="*/ 159544 w 317093"/>
                  <a:gd name="connsiteY3" fmla="*/ 128587 h 227248"/>
                  <a:gd name="connsiteX4" fmla="*/ 126206 w 317093"/>
                  <a:gd name="connsiteY4" fmla="*/ 104775 h 227248"/>
                  <a:gd name="connsiteX5" fmla="*/ 316706 w 317093"/>
                  <a:gd name="connsiteY5" fmla="*/ 221456 h 227248"/>
                  <a:gd name="connsiteX6" fmla="*/ 161924 w 317093"/>
                  <a:gd name="connsiteY6" fmla="*/ 161925 h 227248"/>
                  <a:gd name="connsiteX7" fmla="*/ 116681 w 317093"/>
                  <a:gd name="connsiteY7" fmla="*/ 128588 h 227248"/>
                  <a:gd name="connsiteX8" fmla="*/ 140493 w 317093"/>
                  <a:gd name="connsiteY8" fmla="*/ 190500 h 227248"/>
                  <a:gd name="connsiteX9" fmla="*/ 109536 w 317093"/>
                  <a:gd name="connsiteY9" fmla="*/ 166688 h 227248"/>
                  <a:gd name="connsiteX10" fmla="*/ 102393 w 317093"/>
                  <a:gd name="connsiteY10" fmla="*/ 152400 h 227248"/>
                  <a:gd name="connsiteX11" fmla="*/ 104776 w 317093"/>
                  <a:gd name="connsiteY11" fmla="*/ 190500 h 227248"/>
                  <a:gd name="connsiteX12" fmla="*/ 71437 w 317093"/>
                  <a:gd name="connsiteY12" fmla="*/ 159544 h 227248"/>
                  <a:gd name="connsiteX13" fmla="*/ 73819 w 317093"/>
                  <a:gd name="connsiteY13" fmla="*/ 192882 h 227248"/>
                  <a:gd name="connsiteX14" fmla="*/ 0 w 317093"/>
                  <a:gd name="connsiteY14" fmla="*/ 45244 h 227248"/>
                  <a:gd name="connsiteX0" fmla="*/ 0 w 298084"/>
                  <a:gd name="connsiteY0" fmla="*/ 45244 h 211648"/>
                  <a:gd name="connsiteX1" fmla="*/ 57150 w 298084"/>
                  <a:gd name="connsiteY1" fmla="*/ 0 h 211648"/>
                  <a:gd name="connsiteX2" fmla="*/ 164306 w 298084"/>
                  <a:gd name="connsiteY2" fmla="*/ 107156 h 211648"/>
                  <a:gd name="connsiteX3" fmla="*/ 159544 w 298084"/>
                  <a:gd name="connsiteY3" fmla="*/ 128587 h 211648"/>
                  <a:gd name="connsiteX4" fmla="*/ 126206 w 298084"/>
                  <a:gd name="connsiteY4" fmla="*/ 104775 h 211648"/>
                  <a:gd name="connsiteX5" fmla="*/ 297656 w 298084"/>
                  <a:gd name="connsiteY5" fmla="*/ 204788 h 211648"/>
                  <a:gd name="connsiteX6" fmla="*/ 161924 w 298084"/>
                  <a:gd name="connsiteY6" fmla="*/ 161925 h 211648"/>
                  <a:gd name="connsiteX7" fmla="*/ 116681 w 298084"/>
                  <a:gd name="connsiteY7" fmla="*/ 128588 h 211648"/>
                  <a:gd name="connsiteX8" fmla="*/ 140493 w 298084"/>
                  <a:gd name="connsiteY8" fmla="*/ 190500 h 211648"/>
                  <a:gd name="connsiteX9" fmla="*/ 109536 w 298084"/>
                  <a:gd name="connsiteY9" fmla="*/ 166688 h 211648"/>
                  <a:gd name="connsiteX10" fmla="*/ 102393 w 298084"/>
                  <a:gd name="connsiteY10" fmla="*/ 152400 h 211648"/>
                  <a:gd name="connsiteX11" fmla="*/ 104776 w 298084"/>
                  <a:gd name="connsiteY11" fmla="*/ 190500 h 211648"/>
                  <a:gd name="connsiteX12" fmla="*/ 71437 w 298084"/>
                  <a:gd name="connsiteY12" fmla="*/ 159544 h 211648"/>
                  <a:gd name="connsiteX13" fmla="*/ 73819 w 298084"/>
                  <a:gd name="connsiteY13" fmla="*/ 192882 h 211648"/>
                  <a:gd name="connsiteX14" fmla="*/ 0 w 298084"/>
                  <a:gd name="connsiteY14" fmla="*/ 45244 h 211648"/>
                  <a:gd name="connsiteX0" fmla="*/ 0 w 224568"/>
                  <a:gd name="connsiteY0" fmla="*/ 45244 h 205093"/>
                  <a:gd name="connsiteX1" fmla="*/ 57150 w 224568"/>
                  <a:gd name="connsiteY1" fmla="*/ 0 h 205093"/>
                  <a:gd name="connsiteX2" fmla="*/ 164306 w 224568"/>
                  <a:gd name="connsiteY2" fmla="*/ 107156 h 205093"/>
                  <a:gd name="connsiteX3" fmla="*/ 159544 w 224568"/>
                  <a:gd name="connsiteY3" fmla="*/ 128587 h 205093"/>
                  <a:gd name="connsiteX4" fmla="*/ 126206 w 224568"/>
                  <a:gd name="connsiteY4" fmla="*/ 104775 h 205093"/>
                  <a:gd name="connsiteX5" fmla="*/ 223837 w 224568"/>
                  <a:gd name="connsiteY5" fmla="*/ 197644 h 205093"/>
                  <a:gd name="connsiteX6" fmla="*/ 161924 w 224568"/>
                  <a:gd name="connsiteY6" fmla="*/ 161925 h 205093"/>
                  <a:gd name="connsiteX7" fmla="*/ 116681 w 224568"/>
                  <a:gd name="connsiteY7" fmla="*/ 128588 h 205093"/>
                  <a:gd name="connsiteX8" fmla="*/ 140493 w 224568"/>
                  <a:gd name="connsiteY8" fmla="*/ 190500 h 205093"/>
                  <a:gd name="connsiteX9" fmla="*/ 109536 w 224568"/>
                  <a:gd name="connsiteY9" fmla="*/ 166688 h 205093"/>
                  <a:gd name="connsiteX10" fmla="*/ 102393 w 224568"/>
                  <a:gd name="connsiteY10" fmla="*/ 152400 h 205093"/>
                  <a:gd name="connsiteX11" fmla="*/ 104776 w 224568"/>
                  <a:gd name="connsiteY11" fmla="*/ 190500 h 205093"/>
                  <a:gd name="connsiteX12" fmla="*/ 71437 w 224568"/>
                  <a:gd name="connsiteY12" fmla="*/ 159544 h 205093"/>
                  <a:gd name="connsiteX13" fmla="*/ 73819 w 224568"/>
                  <a:gd name="connsiteY13" fmla="*/ 192882 h 205093"/>
                  <a:gd name="connsiteX14" fmla="*/ 0 w 224568"/>
                  <a:gd name="connsiteY14" fmla="*/ 45244 h 205093"/>
                  <a:gd name="connsiteX0" fmla="*/ 0 w 224725"/>
                  <a:gd name="connsiteY0" fmla="*/ 45244 h 197793"/>
                  <a:gd name="connsiteX1" fmla="*/ 57150 w 224725"/>
                  <a:gd name="connsiteY1" fmla="*/ 0 h 197793"/>
                  <a:gd name="connsiteX2" fmla="*/ 164306 w 224725"/>
                  <a:gd name="connsiteY2" fmla="*/ 107156 h 197793"/>
                  <a:gd name="connsiteX3" fmla="*/ 159544 w 224725"/>
                  <a:gd name="connsiteY3" fmla="*/ 128587 h 197793"/>
                  <a:gd name="connsiteX4" fmla="*/ 126206 w 224725"/>
                  <a:gd name="connsiteY4" fmla="*/ 104775 h 197793"/>
                  <a:gd name="connsiteX5" fmla="*/ 223837 w 224725"/>
                  <a:gd name="connsiteY5" fmla="*/ 197644 h 197793"/>
                  <a:gd name="connsiteX6" fmla="*/ 161924 w 224725"/>
                  <a:gd name="connsiteY6" fmla="*/ 161925 h 197793"/>
                  <a:gd name="connsiteX7" fmla="*/ 116681 w 224725"/>
                  <a:gd name="connsiteY7" fmla="*/ 128588 h 197793"/>
                  <a:gd name="connsiteX8" fmla="*/ 140493 w 224725"/>
                  <a:gd name="connsiteY8" fmla="*/ 190500 h 197793"/>
                  <a:gd name="connsiteX9" fmla="*/ 109536 w 224725"/>
                  <a:gd name="connsiteY9" fmla="*/ 166688 h 197793"/>
                  <a:gd name="connsiteX10" fmla="*/ 102393 w 224725"/>
                  <a:gd name="connsiteY10" fmla="*/ 152400 h 197793"/>
                  <a:gd name="connsiteX11" fmla="*/ 104776 w 224725"/>
                  <a:gd name="connsiteY11" fmla="*/ 190500 h 197793"/>
                  <a:gd name="connsiteX12" fmla="*/ 71437 w 224725"/>
                  <a:gd name="connsiteY12" fmla="*/ 159544 h 197793"/>
                  <a:gd name="connsiteX13" fmla="*/ 73819 w 224725"/>
                  <a:gd name="connsiteY13" fmla="*/ 192882 h 197793"/>
                  <a:gd name="connsiteX14" fmla="*/ 0 w 224725"/>
                  <a:gd name="connsiteY14" fmla="*/ 45244 h 197793"/>
                  <a:gd name="connsiteX0" fmla="*/ 0 w 223858"/>
                  <a:gd name="connsiteY0" fmla="*/ 45244 h 197802"/>
                  <a:gd name="connsiteX1" fmla="*/ 57150 w 223858"/>
                  <a:gd name="connsiteY1" fmla="*/ 0 h 197802"/>
                  <a:gd name="connsiteX2" fmla="*/ 164306 w 223858"/>
                  <a:gd name="connsiteY2" fmla="*/ 107156 h 197802"/>
                  <a:gd name="connsiteX3" fmla="*/ 159544 w 223858"/>
                  <a:gd name="connsiteY3" fmla="*/ 128587 h 197802"/>
                  <a:gd name="connsiteX4" fmla="*/ 126206 w 223858"/>
                  <a:gd name="connsiteY4" fmla="*/ 104775 h 197802"/>
                  <a:gd name="connsiteX5" fmla="*/ 223837 w 223858"/>
                  <a:gd name="connsiteY5" fmla="*/ 197644 h 197802"/>
                  <a:gd name="connsiteX6" fmla="*/ 116681 w 223858"/>
                  <a:gd name="connsiteY6" fmla="*/ 128588 h 197802"/>
                  <a:gd name="connsiteX7" fmla="*/ 140493 w 223858"/>
                  <a:gd name="connsiteY7" fmla="*/ 190500 h 197802"/>
                  <a:gd name="connsiteX8" fmla="*/ 109536 w 223858"/>
                  <a:gd name="connsiteY8" fmla="*/ 166688 h 197802"/>
                  <a:gd name="connsiteX9" fmla="*/ 102393 w 223858"/>
                  <a:gd name="connsiteY9" fmla="*/ 152400 h 197802"/>
                  <a:gd name="connsiteX10" fmla="*/ 104776 w 223858"/>
                  <a:gd name="connsiteY10" fmla="*/ 190500 h 197802"/>
                  <a:gd name="connsiteX11" fmla="*/ 71437 w 223858"/>
                  <a:gd name="connsiteY11" fmla="*/ 159544 h 197802"/>
                  <a:gd name="connsiteX12" fmla="*/ 73819 w 223858"/>
                  <a:gd name="connsiteY12" fmla="*/ 192882 h 197802"/>
                  <a:gd name="connsiteX13" fmla="*/ 0 w 223858"/>
                  <a:gd name="connsiteY13" fmla="*/ 45244 h 197802"/>
                  <a:gd name="connsiteX0" fmla="*/ 0 w 169122"/>
                  <a:gd name="connsiteY0" fmla="*/ 45244 h 192882"/>
                  <a:gd name="connsiteX1" fmla="*/ 57150 w 169122"/>
                  <a:gd name="connsiteY1" fmla="*/ 0 h 192882"/>
                  <a:gd name="connsiteX2" fmla="*/ 164306 w 169122"/>
                  <a:gd name="connsiteY2" fmla="*/ 107156 h 192882"/>
                  <a:gd name="connsiteX3" fmla="*/ 159544 w 169122"/>
                  <a:gd name="connsiteY3" fmla="*/ 128587 h 192882"/>
                  <a:gd name="connsiteX4" fmla="*/ 126206 w 169122"/>
                  <a:gd name="connsiteY4" fmla="*/ 104775 h 192882"/>
                  <a:gd name="connsiteX5" fmla="*/ 169069 w 169122"/>
                  <a:gd name="connsiteY5" fmla="*/ 164307 h 192882"/>
                  <a:gd name="connsiteX6" fmla="*/ 116681 w 169122"/>
                  <a:gd name="connsiteY6" fmla="*/ 128588 h 192882"/>
                  <a:gd name="connsiteX7" fmla="*/ 140493 w 169122"/>
                  <a:gd name="connsiteY7" fmla="*/ 190500 h 192882"/>
                  <a:gd name="connsiteX8" fmla="*/ 109536 w 169122"/>
                  <a:gd name="connsiteY8" fmla="*/ 166688 h 192882"/>
                  <a:gd name="connsiteX9" fmla="*/ 102393 w 169122"/>
                  <a:gd name="connsiteY9" fmla="*/ 152400 h 192882"/>
                  <a:gd name="connsiteX10" fmla="*/ 104776 w 169122"/>
                  <a:gd name="connsiteY10" fmla="*/ 190500 h 192882"/>
                  <a:gd name="connsiteX11" fmla="*/ 71437 w 169122"/>
                  <a:gd name="connsiteY11" fmla="*/ 159544 h 192882"/>
                  <a:gd name="connsiteX12" fmla="*/ 73819 w 169122"/>
                  <a:gd name="connsiteY12" fmla="*/ 192882 h 192882"/>
                  <a:gd name="connsiteX13" fmla="*/ 0 w 169122"/>
                  <a:gd name="connsiteY13" fmla="*/ 45244 h 192882"/>
                  <a:gd name="connsiteX0" fmla="*/ 0 w 223859"/>
                  <a:gd name="connsiteY0" fmla="*/ 45244 h 197803"/>
                  <a:gd name="connsiteX1" fmla="*/ 57150 w 223859"/>
                  <a:gd name="connsiteY1" fmla="*/ 0 h 197803"/>
                  <a:gd name="connsiteX2" fmla="*/ 164306 w 223859"/>
                  <a:gd name="connsiteY2" fmla="*/ 107156 h 197803"/>
                  <a:gd name="connsiteX3" fmla="*/ 159544 w 223859"/>
                  <a:gd name="connsiteY3" fmla="*/ 128587 h 197803"/>
                  <a:gd name="connsiteX4" fmla="*/ 126206 w 223859"/>
                  <a:gd name="connsiteY4" fmla="*/ 104775 h 197803"/>
                  <a:gd name="connsiteX5" fmla="*/ 223838 w 223859"/>
                  <a:gd name="connsiteY5" fmla="*/ 197645 h 197803"/>
                  <a:gd name="connsiteX6" fmla="*/ 116681 w 223859"/>
                  <a:gd name="connsiteY6" fmla="*/ 128588 h 197803"/>
                  <a:gd name="connsiteX7" fmla="*/ 140493 w 223859"/>
                  <a:gd name="connsiteY7" fmla="*/ 190500 h 197803"/>
                  <a:gd name="connsiteX8" fmla="*/ 109536 w 223859"/>
                  <a:gd name="connsiteY8" fmla="*/ 166688 h 197803"/>
                  <a:gd name="connsiteX9" fmla="*/ 102393 w 223859"/>
                  <a:gd name="connsiteY9" fmla="*/ 152400 h 197803"/>
                  <a:gd name="connsiteX10" fmla="*/ 104776 w 223859"/>
                  <a:gd name="connsiteY10" fmla="*/ 190500 h 197803"/>
                  <a:gd name="connsiteX11" fmla="*/ 71437 w 223859"/>
                  <a:gd name="connsiteY11" fmla="*/ 159544 h 197803"/>
                  <a:gd name="connsiteX12" fmla="*/ 73819 w 223859"/>
                  <a:gd name="connsiteY12" fmla="*/ 192882 h 197803"/>
                  <a:gd name="connsiteX13" fmla="*/ 0 w 223859"/>
                  <a:gd name="connsiteY13" fmla="*/ 45244 h 197803"/>
                  <a:gd name="connsiteX0" fmla="*/ 0 w 211956"/>
                  <a:gd name="connsiteY0" fmla="*/ 45244 h 226334"/>
                  <a:gd name="connsiteX1" fmla="*/ 57150 w 211956"/>
                  <a:gd name="connsiteY1" fmla="*/ 0 h 226334"/>
                  <a:gd name="connsiteX2" fmla="*/ 164306 w 211956"/>
                  <a:gd name="connsiteY2" fmla="*/ 107156 h 226334"/>
                  <a:gd name="connsiteX3" fmla="*/ 159544 w 211956"/>
                  <a:gd name="connsiteY3" fmla="*/ 128587 h 226334"/>
                  <a:gd name="connsiteX4" fmla="*/ 126206 w 211956"/>
                  <a:gd name="connsiteY4" fmla="*/ 104775 h 226334"/>
                  <a:gd name="connsiteX5" fmla="*/ 211932 w 211956"/>
                  <a:gd name="connsiteY5" fmla="*/ 226220 h 226334"/>
                  <a:gd name="connsiteX6" fmla="*/ 116681 w 211956"/>
                  <a:gd name="connsiteY6" fmla="*/ 128588 h 226334"/>
                  <a:gd name="connsiteX7" fmla="*/ 140493 w 211956"/>
                  <a:gd name="connsiteY7" fmla="*/ 190500 h 226334"/>
                  <a:gd name="connsiteX8" fmla="*/ 109536 w 211956"/>
                  <a:gd name="connsiteY8" fmla="*/ 166688 h 226334"/>
                  <a:gd name="connsiteX9" fmla="*/ 102393 w 211956"/>
                  <a:gd name="connsiteY9" fmla="*/ 152400 h 226334"/>
                  <a:gd name="connsiteX10" fmla="*/ 104776 w 211956"/>
                  <a:gd name="connsiteY10" fmla="*/ 190500 h 226334"/>
                  <a:gd name="connsiteX11" fmla="*/ 71437 w 211956"/>
                  <a:gd name="connsiteY11" fmla="*/ 159544 h 226334"/>
                  <a:gd name="connsiteX12" fmla="*/ 73819 w 211956"/>
                  <a:gd name="connsiteY12" fmla="*/ 192882 h 226334"/>
                  <a:gd name="connsiteX13" fmla="*/ 0 w 211956"/>
                  <a:gd name="connsiteY13" fmla="*/ 45244 h 226334"/>
                  <a:gd name="connsiteX0" fmla="*/ 0 w 218024"/>
                  <a:gd name="connsiteY0" fmla="*/ 45244 h 226240"/>
                  <a:gd name="connsiteX1" fmla="*/ 57150 w 218024"/>
                  <a:gd name="connsiteY1" fmla="*/ 0 h 226240"/>
                  <a:gd name="connsiteX2" fmla="*/ 164306 w 218024"/>
                  <a:gd name="connsiteY2" fmla="*/ 107156 h 226240"/>
                  <a:gd name="connsiteX3" fmla="*/ 159544 w 218024"/>
                  <a:gd name="connsiteY3" fmla="*/ 128587 h 226240"/>
                  <a:gd name="connsiteX4" fmla="*/ 126206 w 218024"/>
                  <a:gd name="connsiteY4" fmla="*/ 104775 h 226240"/>
                  <a:gd name="connsiteX5" fmla="*/ 211932 w 218024"/>
                  <a:gd name="connsiteY5" fmla="*/ 226220 h 226240"/>
                  <a:gd name="connsiteX6" fmla="*/ 116681 w 218024"/>
                  <a:gd name="connsiteY6" fmla="*/ 128588 h 226240"/>
                  <a:gd name="connsiteX7" fmla="*/ 140493 w 218024"/>
                  <a:gd name="connsiteY7" fmla="*/ 190500 h 226240"/>
                  <a:gd name="connsiteX8" fmla="*/ 109536 w 218024"/>
                  <a:gd name="connsiteY8" fmla="*/ 166688 h 226240"/>
                  <a:gd name="connsiteX9" fmla="*/ 102393 w 218024"/>
                  <a:gd name="connsiteY9" fmla="*/ 152400 h 226240"/>
                  <a:gd name="connsiteX10" fmla="*/ 104776 w 218024"/>
                  <a:gd name="connsiteY10" fmla="*/ 190500 h 226240"/>
                  <a:gd name="connsiteX11" fmla="*/ 71437 w 218024"/>
                  <a:gd name="connsiteY11" fmla="*/ 159544 h 226240"/>
                  <a:gd name="connsiteX12" fmla="*/ 73819 w 218024"/>
                  <a:gd name="connsiteY12" fmla="*/ 192882 h 226240"/>
                  <a:gd name="connsiteX13" fmla="*/ 0 w 218024"/>
                  <a:gd name="connsiteY13" fmla="*/ 45244 h 226240"/>
                  <a:gd name="connsiteX0" fmla="*/ 0 w 211230"/>
                  <a:gd name="connsiteY0" fmla="*/ 45244 h 228620"/>
                  <a:gd name="connsiteX1" fmla="*/ 57150 w 211230"/>
                  <a:gd name="connsiteY1" fmla="*/ 0 h 228620"/>
                  <a:gd name="connsiteX2" fmla="*/ 164306 w 211230"/>
                  <a:gd name="connsiteY2" fmla="*/ 107156 h 228620"/>
                  <a:gd name="connsiteX3" fmla="*/ 159544 w 211230"/>
                  <a:gd name="connsiteY3" fmla="*/ 128587 h 228620"/>
                  <a:gd name="connsiteX4" fmla="*/ 126206 w 211230"/>
                  <a:gd name="connsiteY4" fmla="*/ 104775 h 228620"/>
                  <a:gd name="connsiteX5" fmla="*/ 204788 w 211230"/>
                  <a:gd name="connsiteY5" fmla="*/ 228601 h 228620"/>
                  <a:gd name="connsiteX6" fmla="*/ 116681 w 211230"/>
                  <a:gd name="connsiteY6" fmla="*/ 128588 h 228620"/>
                  <a:gd name="connsiteX7" fmla="*/ 140493 w 211230"/>
                  <a:gd name="connsiteY7" fmla="*/ 190500 h 228620"/>
                  <a:gd name="connsiteX8" fmla="*/ 109536 w 211230"/>
                  <a:gd name="connsiteY8" fmla="*/ 166688 h 228620"/>
                  <a:gd name="connsiteX9" fmla="*/ 102393 w 211230"/>
                  <a:gd name="connsiteY9" fmla="*/ 152400 h 228620"/>
                  <a:gd name="connsiteX10" fmla="*/ 104776 w 211230"/>
                  <a:gd name="connsiteY10" fmla="*/ 190500 h 228620"/>
                  <a:gd name="connsiteX11" fmla="*/ 71437 w 211230"/>
                  <a:gd name="connsiteY11" fmla="*/ 159544 h 228620"/>
                  <a:gd name="connsiteX12" fmla="*/ 73819 w 211230"/>
                  <a:gd name="connsiteY12" fmla="*/ 192882 h 228620"/>
                  <a:gd name="connsiteX13" fmla="*/ 0 w 211230"/>
                  <a:gd name="connsiteY13" fmla="*/ 45244 h 228620"/>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8119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47637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82405"/>
                  <a:gd name="connsiteY0" fmla="*/ 45244 h 192882"/>
                  <a:gd name="connsiteX1" fmla="*/ 57150 w 182405"/>
                  <a:gd name="connsiteY1" fmla="*/ 0 h 192882"/>
                  <a:gd name="connsiteX2" fmla="*/ 164306 w 182405"/>
                  <a:gd name="connsiteY2" fmla="*/ 107156 h 192882"/>
                  <a:gd name="connsiteX3" fmla="*/ 159544 w 182405"/>
                  <a:gd name="connsiteY3" fmla="*/ 128587 h 192882"/>
                  <a:gd name="connsiteX4" fmla="*/ 126206 w 182405"/>
                  <a:gd name="connsiteY4" fmla="*/ 104775 h 192882"/>
                  <a:gd name="connsiteX5" fmla="*/ 173831 w 182405"/>
                  <a:gd name="connsiteY5" fmla="*/ 180975 h 192882"/>
                  <a:gd name="connsiteX6" fmla="*/ 116681 w 182405"/>
                  <a:gd name="connsiteY6" fmla="*/ 128588 h 192882"/>
                  <a:gd name="connsiteX7" fmla="*/ 140493 w 182405"/>
                  <a:gd name="connsiteY7" fmla="*/ 190500 h 192882"/>
                  <a:gd name="connsiteX8" fmla="*/ 109536 w 182405"/>
                  <a:gd name="connsiteY8" fmla="*/ 166688 h 192882"/>
                  <a:gd name="connsiteX9" fmla="*/ 102393 w 182405"/>
                  <a:gd name="connsiteY9" fmla="*/ 152400 h 192882"/>
                  <a:gd name="connsiteX10" fmla="*/ 104776 w 182405"/>
                  <a:gd name="connsiteY10" fmla="*/ 190500 h 192882"/>
                  <a:gd name="connsiteX11" fmla="*/ 71437 w 182405"/>
                  <a:gd name="connsiteY11" fmla="*/ 159544 h 192882"/>
                  <a:gd name="connsiteX12" fmla="*/ 73819 w 182405"/>
                  <a:gd name="connsiteY12" fmla="*/ 192882 h 192882"/>
                  <a:gd name="connsiteX13" fmla="*/ 0 w 182405"/>
                  <a:gd name="connsiteY13" fmla="*/ 45244 h 192882"/>
                  <a:gd name="connsiteX0" fmla="*/ 0 w 175966"/>
                  <a:gd name="connsiteY0" fmla="*/ 45244 h 192882"/>
                  <a:gd name="connsiteX1" fmla="*/ 57150 w 175966"/>
                  <a:gd name="connsiteY1" fmla="*/ 0 h 192882"/>
                  <a:gd name="connsiteX2" fmla="*/ 164306 w 175966"/>
                  <a:gd name="connsiteY2" fmla="*/ 107156 h 192882"/>
                  <a:gd name="connsiteX3" fmla="*/ 159544 w 175966"/>
                  <a:gd name="connsiteY3" fmla="*/ 128587 h 192882"/>
                  <a:gd name="connsiteX4" fmla="*/ 126206 w 175966"/>
                  <a:gd name="connsiteY4" fmla="*/ 104775 h 192882"/>
                  <a:gd name="connsiteX5" fmla="*/ 166688 w 175966"/>
                  <a:gd name="connsiteY5" fmla="*/ 176212 h 192882"/>
                  <a:gd name="connsiteX6" fmla="*/ 116681 w 175966"/>
                  <a:gd name="connsiteY6" fmla="*/ 128588 h 192882"/>
                  <a:gd name="connsiteX7" fmla="*/ 140493 w 175966"/>
                  <a:gd name="connsiteY7" fmla="*/ 190500 h 192882"/>
                  <a:gd name="connsiteX8" fmla="*/ 109536 w 175966"/>
                  <a:gd name="connsiteY8" fmla="*/ 166688 h 192882"/>
                  <a:gd name="connsiteX9" fmla="*/ 102393 w 175966"/>
                  <a:gd name="connsiteY9" fmla="*/ 152400 h 192882"/>
                  <a:gd name="connsiteX10" fmla="*/ 104776 w 175966"/>
                  <a:gd name="connsiteY10" fmla="*/ 190500 h 192882"/>
                  <a:gd name="connsiteX11" fmla="*/ 71437 w 175966"/>
                  <a:gd name="connsiteY11" fmla="*/ 159544 h 192882"/>
                  <a:gd name="connsiteX12" fmla="*/ 73819 w 175966"/>
                  <a:gd name="connsiteY12" fmla="*/ 192882 h 192882"/>
                  <a:gd name="connsiteX13" fmla="*/ 0 w 175966"/>
                  <a:gd name="connsiteY13" fmla="*/ 45244 h 192882"/>
                  <a:gd name="connsiteX0" fmla="*/ 0 w 167424"/>
                  <a:gd name="connsiteY0" fmla="*/ 45244 h 192882"/>
                  <a:gd name="connsiteX1" fmla="*/ 57150 w 167424"/>
                  <a:gd name="connsiteY1" fmla="*/ 0 h 192882"/>
                  <a:gd name="connsiteX2" fmla="*/ 164306 w 167424"/>
                  <a:gd name="connsiteY2" fmla="*/ 107156 h 192882"/>
                  <a:gd name="connsiteX3" fmla="*/ 159544 w 167424"/>
                  <a:gd name="connsiteY3" fmla="*/ 128587 h 192882"/>
                  <a:gd name="connsiteX4" fmla="*/ 126206 w 167424"/>
                  <a:gd name="connsiteY4" fmla="*/ 104775 h 192882"/>
                  <a:gd name="connsiteX5" fmla="*/ 166688 w 167424"/>
                  <a:gd name="connsiteY5" fmla="*/ 176212 h 192882"/>
                  <a:gd name="connsiteX6" fmla="*/ 116681 w 167424"/>
                  <a:gd name="connsiteY6" fmla="*/ 128588 h 192882"/>
                  <a:gd name="connsiteX7" fmla="*/ 140493 w 167424"/>
                  <a:gd name="connsiteY7" fmla="*/ 190500 h 192882"/>
                  <a:gd name="connsiteX8" fmla="*/ 109536 w 167424"/>
                  <a:gd name="connsiteY8" fmla="*/ 166688 h 192882"/>
                  <a:gd name="connsiteX9" fmla="*/ 102393 w 167424"/>
                  <a:gd name="connsiteY9" fmla="*/ 152400 h 192882"/>
                  <a:gd name="connsiteX10" fmla="*/ 104776 w 167424"/>
                  <a:gd name="connsiteY10" fmla="*/ 190500 h 192882"/>
                  <a:gd name="connsiteX11" fmla="*/ 71437 w 167424"/>
                  <a:gd name="connsiteY11" fmla="*/ 159544 h 192882"/>
                  <a:gd name="connsiteX12" fmla="*/ 73819 w 167424"/>
                  <a:gd name="connsiteY12" fmla="*/ 192882 h 192882"/>
                  <a:gd name="connsiteX13" fmla="*/ 0 w 167424"/>
                  <a:gd name="connsiteY13" fmla="*/ 45244 h 192882"/>
                  <a:gd name="connsiteX0" fmla="*/ 0 w 164306"/>
                  <a:gd name="connsiteY0" fmla="*/ 45244 h 192882"/>
                  <a:gd name="connsiteX1" fmla="*/ 57150 w 164306"/>
                  <a:gd name="connsiteY1" fmla="*/ 0 h 192882"/>
                  <a:gd name="connsiteX2" fmla="*/ 164306 w 164306"/>
                  <a:gd name="connsiteY2" fmla="*/ 107156 h 192882"/>
                  <a:gd name="connsiteX3" fmla="*/ 159544 w 164306"/>
                  <a:gd name="connsiteY3" fmla="*/ 128587 h 192882"/>
                  <a:gd name="connsiteX4" fmla="*/ 126206 w 164306"/>
                  <a:gd name="connsiteY4" fmla="*/ 104775 h 192882"/>
                  <a:gd name="connsiteX5" fmla="*/ 159544 w 164306"/>
                  <a:gd name="connsiteY5" fmla="*/ 188119 h 192882"/>
                  <a:gd name="connsiteX6" fmla="*/ 116681 w 164306"/>
                  <a:gd name="connsiteY6" fmla="*/ 128588 h 192882"/>
                  <a:gd name="connsiteX7" fmla="*/ 140493 w 164306"/>
                  <a:gd name="connsiteY7" fmla="*/ 190500 h 192882"/>
                  <a:gd name="connsiteX8" fmla="*/ 109536 w 164306"/>
                  <a:gd name="connsiteY8" fmla="*/ 166688 h 192882"/>
                  <a:gd name="connsiteX9" fmla="*/ 102393 w 164306"/>
                  <a:gd name="connsiteY9" fmla="*/ 152400 h 192882"/>
                  <a:gd name="connsiteX10" fmla="*/ 104776 w 164306"/>
                  <a:gd name="connsiteY10" fmla="*/ 190500 h 192882"/>
                  <a:gd name="connsiteX11" fmla="*/ 71437 w 164306"/>
                  <a:gd name="connsiteY11" fmla="*/ 159544 h 192882"/>
                  <a:gd name="connsiteX12" fmla="*/ 73819 w 164306"/>
                  <a:gd name="connsiteY12" fmla="*/ 192882 h 192882"/>
                  <a:gd name="connsiteX13" fmla="*/ 0 w 164306"/>
                  <a:gd name="connsiteY13" fmla="*/ 45244 h 192882"/>
                  <a:gd name="connsiteX0" fmla="*/ 0 w 169765"/>
                  <a:gd name="connsiteY0" fmla="*/ 45244 h 192882"/>
                  <a:gd name="connsiteX1" fmla="*/ 57150 w 169765"/>
                  <a:gd name="connsiteY1" fmla="*/ 0 h 192882"/>
                  <a:gd name="connsiteX2" fmla="*/ 164306 w 169765"/>
                  <a:gd name="connsiteY2" fmla="*/ 107156 h 192882"/>
                  <a:gd name="connsiteX3" fmla="*/ 159544 w 169765"/>
                  <a:gd name="connsiteY3" fmla="*/ 128587 h 192882"/>
                  <a:gd name="connsiteX4" fmla="*/ 126206 w 169765"/>
                  <a:gd name="connsiteY4" fmla="*/ 104775 h 192882"/>
                  <a:gd name="connsiteX5" fmla="*/ 169069 w 169765"/>
                  <a:gd name="connsiteY5" fmla="*/ 178594 h 192882"/>
                  <a:gd name="connsiteX6" fmla="*/ 116681 w 169765"/>
                  <a:gd name="connsiteY6" fmla="*/ 128588 h 192882"/>
                  <a:gd name="connsiteX7" fmla="*/ 140493 w 169765"/>
                  <a:gd name="connsiteY7" fmla="*/ 190500 h 192882"/>
                  <a:gd name="connsiteX8" fmla="*/ 109536 w 169765"/>
                  <a:gd name="connsiteY8" fmla="*/ 166688 h 192882"/>
                  <a:gd name="connsiteX9" fmla="*/ 102393 w 169765"/>
                  <a:gd name="connsiteY9" fmla="*/ 152400 h 192882"/>
                  <a:gd name="connsiteX10" fmla="*/ 104776 w 169765"/>
                  <a:gd name="connsiteY10" fmla="*/ 190500 h 192882"/>
                  <a:gd name="connsiteX11" fmla="*/ 71437 w 169765"/>
                  <a:gd name="connsiteY11" fmla="*/ 159544 h 192882"/>
                  <a:gd name="connsiteX12" fmla="*/ 73819 w 169765"/>
                  <a:gd name="connsiteY12" fmla="*/ 192882 h 192882"/>
                  <a:gd name="connsiteX13" fmla="*/ 0 w 169765"/>
                  <a:gd name="connsiteY13" fmla="*/ 45244 h 192882"/>
                  <a:gd name="connsiteX0" fmla="*/ 0 w 209911"/>
                  <a:gd name="connsiteY0" fmla="*/ 45244 h 192882"/>
                  <a:gd name="connsiteX1" fmla="*/ 57150 w 209911"/>
                  <a:gd name="connsiteY1" fmla="*/ 0 h 192882"/>
                  <a:gd name="connsiteX2" fmla="*/ 164306 w 209911"/>
                  <a:gd name="connsiteY2" fmla="*/ 107156 h 192882"/>
                  <a:gd name="connsiteX3" fmla="*/ 159544 w 209911"/>
                  <a:gd name="connsiteY3" fmla="*/ 128587 h 192882"/>
                  <a:gd name="connsiteX4" fmla="*/ 126206 w 209911"/>
                  <a:gd name="connsiteY4" fmla="*/ 104775 h 192882"/>
                  <a:gd name="connsiteX5" fmla="*/ 209550 w 209911"/>
                  <a:gd name="connsiteY5" fmla="*/ 180975 h 192882"/>
                  <a:gd name="connsiteX6" fmla="*/ 116681 w 209911"/>
                  <a:gd name="connsiteY6" fmla="*/ 128588 h 192882"/>
                  <a:gd name="connsiteX7" fmla="*/ 140493 w 209911"/>
                  <a:gd name="connsiteY7" fmla="*/ 190500 h 192882"/>
                  <a:gd name="connsiteX8" fmla="*/ 109536 w 209911"/>
                  <a:gd name="connsiteY8" fmla="*/ 166688 h 192882"/>
                  <a:gd name="connsiteX9" fmla="*/ 102393 w 209911"/>
                  <a:gd name="connsiteY9" fmla="*/ 152400 h 192882"/>
                  <a:gd name="connsiteX10" fmla="*/ 104776 w 209911"/>
                  <a:gd name="connsiteY10" fmla="*/ 190500 h 192882"/>
                  <a:gd name="connsiteX11" fmla="*/ 71437 w 209911"/>
                  <a:gd name="connsiteY11" fmla="*/ 159544 h 192882"/>
                  <a:gd name="connsiteX12" fmla="*/ 73819 w 209911"/>
                  <a:gd name="connsiteY12" fmla="*/ 192882 h 192882"/>
                  <a:gd name="connsiteX13" fmla="*/ 0 w 209911"/>
                  <a:gd name="connsiteY13" fmla="*/ 45244 h 192882"/>
                  <a:gd name="connsiteX0" fmla="*/ 0 w 210987"/>
                  <a:gd name="connsiteY0" fmla="*/ 45244 h 192882"/>
                  <a:gd name="connsiteX1" fmla="*/ 57150 w 210987"/>
                  <a:gd name="connsiteY1" fmla="*/ 0 h 192882"/>
                  <a:gd name="connsiteX2" fmla="*/ 164306 w 210987"/>
                  <a:gd name="connsiteY2" fmla="*/ 107156 h 192882"/>
                  <a:gd name="connsiteX3" fmla="*/ 159544 w 210987"/>
                  <a:gd name="connsiteY3" fmla="*/ 128587 h 192882"/>
                  <a:gd name="connsiteX4" fmla="*/ 126206 w 210987"/>
                  <a:gd name="connsiteY4" fmla="*/ 104775 h 192882"/>
                  <a:gd name="connsiteX5" fmla="*/ 209550 w 210987"/>
                  <a:gd name="connsiteY5" fmla="*/ 180975 h 192882"/>
                  <a:gd name="connsiteX6" fmla="*/ 116681 w 210987"/>
                  <a:gd name="connsiteY6" fmla="*/ 128588 h 192882"/>
                  <a:gd name="connsiteX7" fmla="*/ 140493 w 210987"/>
                  <a:gd name="connsiteY7" fmla="*/ 190500 h 192882"/>
                  <a:gd name="connsiteX8" fmla="*/ 109536 w 210987"/>
                  <a:gd name="connsiteY8" fmla="*/ 166688 h 192882"/>
                  <a:gd name="connsiteX9" fmla="*/ 102393 w 210987"/>
                  <a:gd name="connsiteY9" fmla="*/ 152400 h 192882"/>
                  <a:gd name="connsiteX10" fmla="*/ 104776 w 210987"/>
                  <a:gd name="connsiteY10" fmla="*/ 190500 h 192882"/>
                  <a:gd name="connsiteX11" fmla="*/ 71437 w 210987"/>
                  <a:gd name="connsiteY11" fmla="*/ 159544 h 192882"/>
                  <a:gd name="connsiteX12" fmla="*/ 73819 w 210987"/>
                  <a:gd name="connsiteY12" fmla="*/ 192882 h 192882"/>
                  <a:gd name="connsiteX13" fmla="*/ 0 w 210987"/>
                  <a:gd name="connsiteY13" fmla="*/ 45244 h 192882"/>
                  <a:gd name="connsiteX0" fmla="*/ 0 w 178407"/>
                  <a:gd name="connsiteY0" fmla="*/ 45244 h 192882"/>
                  <a:gd name="connsiteX1" fmla="*/ 57150 w 178407"/>
                  <a:gd name="connsiteY1" fmla="*/ 0 h 192882"/>
                  <a:gd name="connsiteX2" fmla="*/ 164306 w 178407"/>
                  <a:gd name="connsiteY2" fmla="*/ 107156 h 192882"/>
                  <a:gd name="connsiteX3" fmla="*/ 159544 w 178407"/>
                  <a:gd name="connsiteY3" fmla="*/ 128587 h 192882"/>
                  <a:gd name="connsiteX4" fmla="*/ 126206 w 178407"/>
                  <a:gd name="connsiteY4" fmla="*/ 104775 h 192882"/>
                  <a:gd name="connsiteX5" fmla="*/ 176212 w 178407"/>
                  <a:gd name="connsiteY5" fmla="*/ 176212 h 192882"/>
                  <a:gd name="connsiteX6" fmla="*/ 116681 w 178407"/>
                  <a:gd name="connsiteY6" fmla="*/ 128588 h 192882"/>
                  <a:gd name="connsiteX7" fmla="*/ 140493 w 178407"/>
                  <a:gd name="connsiteY7" fmla="*/ 190500 h 192882"/>
                  <a:gd name="connsiteX8" fmla="*/ 109536 w 178407"/>
                  <a:gd name="connsiteY8" fmla="*/ 166688 h 192882"/>
                  <a:gd name="connsiteX9" fmla="*/ 102393 w 178407"/>
                  <a:gd name="connsiteY9" fmla="*/ 152400 h 192882"/>
                  <a:gd name="connsiteX10" fmla="*/ 104776 w 178407"/>
                  <a:gd name="connsiteY10" fmla="*/ 190500 h 192882"/>
                  <a:gd name="connsiteX11" fmla="*/ 71437 w 178407"/>
                  <a:gd name="connsiteY11" fmla="*/ 159544 h 192882"/>
                  <a:gd name="connsiteX12" fmla="*/ 73819 w 178407"/>
                  <a:gd name="connsiteY12" fmla="*/ 192882 h 192882"/>
                  <a:gd name="connsiteX13" fmla="*/ 0 w 178407"/>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59544 w 169270"/>
                  <a:gd name="connsiteY3" fmla="*/ 128587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69270"/>
                  <a:gd name="connsiteY0" fmla="*/ 45244 h 192882"/>
                  <a:gd name="connsiteX1" fmla="*/ 57150 w 169270"/>
                  <a:gd name="connsiteY1" fmla="*/ 0 h 192882"/>
                  <a:gd name="connsiteX2" fmla="*/ 164306 w 169270"/>
                  <a:gd name="connsiteY2" fmla="*/ 107156 h 192882"/>
                  <a:gd name="connsiteX3" fmla="*/ 169069 w 169270"/>
                  <a:gd name="connsiteY3" fmla="*/ 130969 h 192882"/>
                  <a:gd name="connsiteX4" fmla="*/ 126206 w 169270"/>
                  <a:gd name="connsiteY4" fmla="*/ 104775 h 192882"/>
                  <a:gd name="connsiteX5" fmla="*/ 166687 w 169270"/>
                  <a:gd name="connsiteY5" fmla="*/ 173831 h 192882"/>
                  <a:gd name="connsiteX6" fmla="*/ 116681 w 169270"/>
                  <a:gd name="connsiteY6" fmla="*/ 128588 h 192882"/>
                  <a:gd name="connsiteX7" fmla="*/ 140493 w 169270"/>
                  <a:gd name="connsiteY7" fmla="*/ 190500 h 192882"/>
                  <a:gd name="connsiteX8" fmla="*/ 109536 w 169270"/>
                  <a:gd name="connsiteY8" fmla="*/ 166688 h 192882"/>
                  <a:gd name="connsiteX9" fmla="*/ 102393 w 169270"/>
                  <a:gd name="connsiteY9" fmla="*/ 152400 h 192882"/>
                  <a:gd name="connsiteX10" fmla="*/ 104776 w 169270"/>
                  <a:gd name="connsiteY10" fmla="*/ 190500 h 192882"/>
                  <a:gd name="connsiteX11" fmla="*/ 71437 w 169270"/>
                  <a:gd name="connsiteY11" fmla="*/ 159544 h 192882"/>
                  <a:gd name="connsiteX12" fmla="*/ 73819 w 169270"/>
                  <a:gd name="connsiteY12" fmla="*/ 192882 h 192882"/>
                  <a:gd name="connsiteX13" fmla="*/ 0 w 169270"/>
                  <a:gd name="connsiteY13" fmla="*/ 45244 h 192882"/>
                  <a:gd name="connsiteX0" fmla="*/ 0 w 180975"/>
                  <a:gd name="connsiteY0" fmla="*/ 45244 h 192882"/>
                  <a:gd name="connsiteX1" fmla="*/ 57150 w 180975"/>
                  <a:gd name="connsiteY1" fmla="*/ 0 h 192882"/>
                  <a:gd name="connsiteX2" fmla="*/ 180975 w 180975"/>
                  <a:gd name="connsiteY2" fmla="*/ 111919 h 192882"/>
                  <a:gd name="connsiteX3" fmla="*/ 169069 w 180975"/>
                  <a:gd name="connsiteY3" fmla="*/ 130969 h 192882"/>
                  <a:gd name="connsiteX4" fmla="*/ 126206 w 180975"/>
                  <a:gd name="connsiteY4" fmla="*/ 104775 h 192882"/>
                  <a:gd name="connsiteX5" fmla="*/ 166687 w 180975"/>
                  <a:gd name="connsiteY5" fmla="*/ 173831 h 192882"/>
                  <a:gd name="connsiteX6" fmla="*/ 116681 w 180975"/>
                  <a:gd name="connsiteY6" fmla="*/ 128588 h 192882"/>
                  <a:gd name="connsiteX7" fmla="*/ 140493 w 180975"/>
                  <a:gd name="connsiteY7" fmla="*/ 190500 h 192882"/>
                  <a:gd name="connsiteX8" fmla="*/ 109536 w 180975"/>
                  <a:gd name="connsiteY8" fmla="*/ 166688 h 192882"/>
                  <a:gd name="connsiteX9" fmla="*/ 102393 w 180975"/>
                  <a:gd name="connsiteY9" fmla="*/ 152400 h 192882"/>
                  <a:gd name="connsiteX10" fmla="*/ 104776 w 180975"/>
                  <a:gd name="connsiteY10" fmla="*/ 190500 h 192882"/>
                  <a:gd name="connsiteX11" fmla="*/ 71437 w 180975"/>
                  <a:gd name="connsiteY11" fmla="*/ 159544 h 192882"/>
                  <a:gd name="connsiteX12" fmla="*/ 73819 w 180975"/>
                  <a:gd name="connsiteY12" fmla="*/ 192882 h 192882"/>
                  <a:gd name="connsiteX13" fmla="*/ 0 w 180975"/>
                  <a:gd name="connsiteY13" fmla="*/ 45244 h 192882"/>
                  <a:gd name="connsiteX0" fmla="*/ 0 w 223838"/>
                  <a:gd name="connsiteY0" fmla="*/ 45244 h 192882"/>
                  <a:gd name="connsiteX1" fmla="*/ 57150 w 223838"/>
                  <a:gd name="connsiteY1" fmla="*/ 0 h 192882"/>
                  <a:gd name="connsiteX2" fmla="*/ 223838 w 223838"/>
                  <a:gd name="connsiteY2" fmla="*/ 80963 h 192882"/>
                  <a:gd name="connsiteX3" fmla="*/ 169069 w 223838"/>
                  <a:gd name="connsiteY3" fmla="*/ 130969 h 192882"/>
                  <a:gd name="connsiteX4" fmla="*/ 126206 w 223838"/>
                  <a:gd name="connsiteY4" fmla="*/ 104775 h 192882"/>
                  <a:gd name="connsiteX5" fmla="*/ 166687 w 223838"/>
                  <a:gd name="connsiteY5" fmla="*/ 173831 h 192882"/>
                  <a:gd name="connsiteX6" fmla="*/ 116681 w 223838"/>
                  <a:gd name="connsiteY6" fmla="*/ 128588 h 192882"/>
                  <a:gd name="connsiteX7" fmla="*/ 140493 w 223838"/>
                  <a:gd name="connsiteY7" fmla="*/ 190500 h 192882"/>
                  <a:gd name="connsiteX8" fmla="*/ 109536 w 223838"/>
                  <a:gd name="connsiteY8" fmla="*/ 166688 h 192882"/>
                  <a:gd name="connsiteX9" fmla="*/ 102393 w 223838"/>
                  <a:gd name="connsiteY9" fmla="*/ 152400 h 192882"/>
                  <a:gd name="connsiteX10" fmla="*/ 104776 w 223838"/>
                  <a:gd name="connsiteY10" fmla="*/ 190500 h 192882"/>
                  <a:gd name="connsiteX11" fmla="*/ 71437 w 223838"/>
                  <a:gd name="connsiteY11" fmla="*/ 159544 h 192882"/>
                  <a:gd name="connsiteX12" fmla="*/ 73819 w 223838"/>
                  <a:gd name="connsiteY12" fmla="*/ 192882 h 192882"/>
                  <a:gd name="connsiteX13" fmla="*/ 0 w 223838"/>
                  <a:gd name="connsiteY13" fmla="*/ 45244 h 192882"/>
                  <a:gd name="connsiteX0" fmla="*/ 0 w 224017"/>
                  <a:gd name="connsiteY0" fmla="*/ 45244 h 192882"/>
                  <a:gd name="connsiteX1" fmla="*/ 57150 w 224017"/>
                  <a:gd name="connsiteY1" fmla="*/ 0 h 192882"/>
                  <a:gd name="connsiteX2" fmla="*/ 223838 w 224017"/>
                  <a:gd name="connsiteY2" fmla="*/ 80963 h 192882"/>
                  <a:gd name="connsiteX3" fmla="*/ 169069 w 224017"/>
                  <a:gd name="connsiteY3" fmla="*/ 130969 h 192882"/>
                  <a:gd name="connsiteX4" fmla="*/ 126206 w 224017"/>
                  <a:gd name="connsiteY4" fmla="*/ 104775 h 192882"/>
                  <a:gd name="connsiteX5" fmla="*/ 166687 w 224017"/>
                  <a:gd name="connsiteY5" fmla="*/ 173831 h 192882"/>
                  <a:gd name="connsiteX6" fmla="*/ 116681 w 224017"/>
                  <a:gd name="connsiteY6" fmla="*/ 128588 h 192882"/>
                  <a:gd name="connsiteX7" fmla="*/ 140493 w 224017"/>
                  <a:gd name="connsiteY7" fmla="*/ 190500 h 192882"/>
                  <a:gd name="connsiteX8" fmla="*/ 109536 w 224017"/>
                  <a:gd name="connsiteY8" fmla="*/ 166688 h 192882"/>
                  <a:gd name="connsiteX9" fmla="*/ 102393 w 224017"/>
                  <a:gd name="connsiteY9" fmla="*/ 152400 h 192882"/>
                  <a:gd name="connsiteX10" fmla="*/ 104776 w 224017"/>
                  <a:gd name="connsiteY10" fmla="*/ 190500 h 192882"/>
                  <a:gd name="connsiteX11" fmla="*/ 71437 w 224017"/>
                  <a:gd name="connsiteY11" fmla="*/ 159544 h 192882"/>
                  <a:gd name="connsiteX12" fmla="*/ 73819 w 224017"/>
                  <a:gd name="connsiteY12" fmla="*/ 192882 h 192882"/>
                  <a:gd name="connsiteX13" fmla="*/ 0 w 224017"/>
                  <a:gd name="connsiteY13" fmla="*/ 45244 h 192882"/>
                  <a:gd name="connsiteX0" fmla="*/ 0 w 224086"/>
                  <a:gd name="connsiteY0" fmla="*/ 45244 h 192882"/>
                  <a:gd name="connsiteX1" fmla="*/ 57150 w 224086"/>
                  <a:gd name="connsiteY1" fmla="*/ 0 h 192882"/>
                  <a:gd name="connsiteX2" fmla="*/ 223838 w 224086"/>
                  <a:gd name="connsiteY2" fmla="*/ 80963 h 192882"/>
                  <a:gd name="connsiteX3" fmla="*/ 169069 w 224086"/>
                  <a:gd name="connsiteY3" fmla="*/ 130969 h 192882"/>
                  <a:gd name="connsiteX4" fmla="*/ 126206 w 224086"/>
                  <a:gd name="connsiteY4" fmla="*/ 104775 h 192882"/>
                  <a:gd name="connsiteX5" fmla="*/ 166687 w 224086"/>
                  <a:gd name="connsiteY5" fmla="*/ 173831 h 192882"/>
                  <a:gd name="connsiteX6" fmla="*/ 116681 w 224086"/>
                  <a:gd name="connsiteY6" fmla="*/ 128588 h 192882"/>
                  <a:gd name="connsiteX7" fmla="*/ 140493 w 224086"/>
                  <a:gd name="connsiteY7" fmla="*/ 190500 h 192882"/>
                  <a:gd name="connsiteX8" fmla="*/ 109536 w 224086"/>
                  <a:gd name="connsiteY8" fmla="*/ 166688 h 192882"/>
                  <a:gd name="connsiteX9" fmla="*/ 102393 w 224086"/>
                  <a:gd name="connsiteY9" fmla="*/ 152400 h 192882"/>
                  <a:gd name="connsiteX10" fmla="*/ 104776 w 224086"/>
                  <a:gd name="connsiteY10" fmla="*/ 190500 h 192882"/>
                  <a:gd name="connsiteX11" fmla="*/ 71437 w 224086"/>
                  <a:gd name="connsiteY11" fmla="*/ 159544 h 192882"/>
                  <a:gd name="connsiteX12" fmla="*/ 73819 w 224086"/>
                  <a:gd name="connsiteY12" fmla="*/ 192882 h 192882"/>
                  <a:gd name="connsiteX13" fmla="*/ 0 w 224086"/>
                  <a:gd name="connsiteY13" fmla="*/ 45244 h 192882"/>
                  <a:gd name="connsiteX0" fmla="*/ 0 w 180464"/>
                  <a:gd name="connsiteY0" fmla="*/ 45244 h 192882"/>
                  <a:gd name="connsiteX1" fmla="*/ 57150 w 180464"/>
                  <a:gd name="connsiteY1" fmla="*/ 0 h 192882"/>
                  <a:gd name="connsiteX2" fmla="*/ 157163 w 180464"/>
                  <a:gd name="connsiteY2" fmla="*/ 97632 h 192882"/>
                  <a:gd name="connsiteX3" fmla="*/ 169069 w 180464"/>
                  <a:gd name="connsiteY3" fmla="*/ 130969 h 192882"/>
                  <a:gd name="connsiteX4" fmla="*/ 126206 w 180464"/>
                  <a:gd name="connsiteY4" fmla="*/ 104775 h 192882"/>
                  <a:gd name="connsiteX5" fmla="*/ 166687 w 180464"/>
                  <a:gd name="connsiteY5" fmla="*/ 173831 h 192882"/>
                  <a:gd name="connsiteX6" fmla="*/ 116681 w 180464"/>
                  <a:gd name="connsiteY6" fmla="*/ 128588 h 192882"/>
                  <a:gd name="connsiteX7" fmla="*/ 140493 w 180464"/>
                  <a:gd name="connsiteY7" fmla="*/ 190500 h 192882"/>
                  <a:gd name="connsiteX8" fmla="*/ 109536 w 180464"/>
                  <a:gd name="connsiteY8" fmla="*/ 166688 h 192882"/>
                  <a:gd name="connsiteX9" fmla="*/ 102393 w 180464"/>
                  <a:gd name="connsiteY9" fmla="*/ 152400 h 192882"/>
                  <a:gd name="connsiteX10" fmla="*/ 104776 w 180464"/>
                  <a:gd name="connsiteY10" fmla="*/ 190500 h 192882"/>
                  <a:gd name="connsiteX11" fmla="*/ 71437 w 180464"/>
                  <a:gd name="connsiteY11" fmla="*/ 159544 h 192882"/>
                  <a:gd name="connsiteX12" fmla="*/ 73819 w 180464"/>
                  <a:gd name="connsiteY12" fmla="*/ 192882 h 192882"/>
                  <a:gd name="connsiteX13" fmla="*/ 0 w 180464"/>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84693"/>
                  <a:gd name="connsiteY0" fmla="*/ 45244 h 192882"/>
                  <a:gd name="connsiteX1" fmla="*/ 57150 w 184693"/>
                  <a:gd name="connsiteY1" fmla="*/ 0 h 192882"/>
                  <a:gd name="connsiteX2" fmla="*/ 173832 w 184693"/>
                  <a:gd name="connsiteY2" fmla="*/ 102394 h 192882"/>
                  <a:gd name="connsiteX3" fmla="*/ 169069 w 184693"/>
                  <a:gd name="connsiteY3" fmla="*/ 130969 h 192882"/>
                  <a:gd name="connsiteX4" fmla="*/ 126206 w 184693"/>
                  <a:gd name="connsiteY4" fmla="*/ 104775 h 192882"/>
                  <a:gd name="connsiteX5" fmla="*/ 166687 w 184693"/>
                  <a:gd name="connsiteY5" fmla="*/ 173831 h 192882"/>
                  <a:gd name="connsiteX6" fmla="*/ 116681 w 184693"/>
                  <a:gd name="connsiteY6" fmla="*/ 128588 h 192882"/>
                  <a:gd name="connsiteX7" fmla="*/ 140493 w 184693"/>
                  <a:gd name="connsiteY7" fmla="*/ 190500 h 192882"/>
                  <a:gd name="connsiteX8" fmla="*/ 109536 w 184693"/>
                  <a:gd name="connsiteY8" fmla="*/ 166688 h 192882"/>
                  <a:gd name="connsiteX9" fmla="*/ 102393 w 184693"/>
                  <a:gd name="connsiteY9" fmla="*/ 152400 h 192882"/>
                  <a:gd name="connsiteX10" fmla="*/ 104776 w 184693"/>
                  <a:gd name="connsiteY10" fmla="*/ 190500 h 192882"/>
                  <a:gd name="connsiteX11" fmla="*/ 71437 w 184693"/>
                  <a:gd name="connsiteY11" fmla="*/ 159544 h 192882"/>
                  <a:gd name="connsiteX12" fmla="*/ 73819 w 184693"/>
                  <a:gd name="connsiteY12" fmla="*/ 192882 h 192882"/>
                  <a:gd name="connsiteX13" fmla="*/ 0 w 184693"/>
                  <a:gd name="connsiteY13" fmla="*/ 45244 h 192882"/>
                  <a:gd name="connsiteX0" fmla="*/ 0 w 191100"/>
                  <a:gd name="connsiteY0" fmla="*/ 45244 h 192882"/>
                  <a:gd name="connsiteX1" fmla="*/ 57150 w 191100"/>
                  <a:gd name="connsiteY1" fmla="*/ 0 h 192882"/>
                  <a:gd name="connsiteX2" fmla="*/ 173832 w 191100"/>
                  <a:gd name="connsiteY2" fmla="*/ 102394 h 192882"/>
                  <a:gd name="connsiteX3" fmla="*/ 169069 w 191100"/>
                  <a:gd name="connsiteY3" fmla="*/ 130969 h 192882"/>
                  <a:gd name="connsiteX4" fmla="*/ 126206 w 191100"/>
                  <a:gd name="connsiteY4" fmla="*/ 104775 h 192882"/>
                  <a:gd name="connsiteX5" fmla="*/ 166687 w 191100"/>
                  <a:gd name="connsiteY5" fmla="*/ 173831 h 192882"/>
                  <a:gd name="connsiteX6" fmla="*/ 116681 w 191100"/>
                  <a:gd name="connsiteY6" fmla="*/ 128588 h 192882"/>
                  <a:gd name="connsiteX7" fmla="*/ 140493 w 191100"/>
                  <a:gd name="connsiteY7" fmla="*/ 190500 h 192882"/>
                  <a:gd name="connsiteX8" fmla="*/ 109536 w 191100"/>
                  <a:gd name="connsiteY8" fmla="*/ 166688 h 192882"/>
                  <a:gd name="connsiteX9" fmla="*/ 102393 w 191100"/>
                  <a:gd name="connsiteY9" fmla="*/ 152400 h 192882"/>
                  <a:gd name="connsiteX10" fmla="*/ 104776 w 191100"/>
                  <a:gd name="connsiteY10" fmla="*/ 190500 h 192882"/>
                  <a:gd name="connsiteX11" fmla="*/ 71437 w 191100"/>
                  <a:gd name="connsiteY11" fmla="*/ 159544 h 192882"/>
                  <a:gd name="connsiteX12" fmla="*/ 73819 w 191100"/>
                  <a:gd name="connsiteY12" fmla="*/ 192882 h 192882"/>
                  <a:gd name="connsiteX13" fmla="*/ 0 w 191100"/>
                  <a:gd name="connsiteY13" fmla="*/ 45244 h 192882"/>
                  <a:gd name="connsiteX0" fmla="*/ 0 w 182904"/>
                  <a:gd name="connsiteY0" fmla="*/ 45244 h 192882"/>
                  <a:gd name="connsiteX1" fmla="*/ 57150 w 182904"/>
                  <a:gd name="connsiteY1" fmla="*/ 0 h 192882"/>
                  <a:gd name="connsiteX2" fmla="*/ 173832 w 182904"/>
                  <a:gd name="connsiteY2" fmla="*/ 102394 h 192882"/>
                  <a:gd name="connsiteX3" fmla="*/ 169069 w 182904"/>
                  <a:gd name="connsiteY3" fmla="*/ 130969 h 192882"/>
                  <a:gd name="connsiteX4" fmla="*/ 126206 w 182904"/>
                  <a:gd name="connsiteY4" fmla="*/ 104775 h 192882"/>
                  <a:gd name="connsiteX5" fmla="*/ 166687 w 182904"/>
                  <a:gd name="connsiteY5" fmla="*/ 173831 h 192882"/>
                  <a:gd name="connsiteX6" fmla="*/ 116681 w 182904"/>
                  <a:gd name="connsiteY6" fmla="*/ 128588 h 192882"/>
                  <a:gd name="connsiteX7" fmla="*/ 140493 w 182904"/>
                  <a:gd name="connsiteY7" fmla="*/ 190500 h 192882"/>
                  <a:gd name="connsiteX8" fmla="*/ 109536 w 182904"/>
                  <a:gd name="connsiteY8" fmla="*/ 166688 h 192882"/>
                  <a:gd name="connsiteX9" fmla="*/ 102393 w 182904"/>
                  <a:gd name="connsiteY9" fmla="*/ 152400 h 192882"/>
                  <a:gd name="connsiteX10" fmla="*/ 104776 w 182904"/>
                  <a:gd name="connsiteY10" fmla="*/ 190500 h 192882"/>
                  <a:gd name="connsiteX11" fmla="*/ 71437 w 182904"/>
                  <a:gd name="connsiteY11" fmla="*/ 159544 h 192882"/>
                  <a:gd name="connsiteX12" fmla="*/ 73819 w 182904"/>
                  <a:gd name="connsiteY12" fmla="*/ 192882 h 192882"/>
                  <a:gd name="connsiteX13" fmla="*/ 0 w 182904"/>
                  <a:gd name="connsiteY13" fmla="*/ 45244 h 192882"/>
                  <a:gd name="connsiteX0" fmla="*/ 0 w 183453"/>
                  <a:gd name="connsiteY0" fmla="*/ 45244 h 192882"/>
                  <a:gd name="connsiteX1" fmla="*/ 57150 w 183453"/>
                  <a:gd name="connsiteY1" fmla="*/ 0 h 192882"/>
                  <a:gd name="connsiteX2" fmla="*/ 173832 w 183453"/>
                  <a:gd name="connsiteY2" fmla="*/ 102394 h 192882"/>
                  <a:gd name="connsiteX3" fmla="*/ 171450 w 183453"/>
                  <a:gd name="connsiteY3" fmla="*/ 140494 h 192882"/>
                  <a:gd name="connsiteX4" fmla="*/ 126206 w 183453"/>
                  <a:gd name="connsiteY4" fmla="*/ 104775 h 192882"/>
                  <a:gd name="connsiteX5" fmla="*/ 166687 w 183453"/>
                  <a:gd name="connsiteY5" fmla="*/ 173831 h 192882"/>
                  <a:gd name="connsiteX6" fmla="*/ 116681 w 183453"/>
                  <a:gd name="connsiteY6" fmla="*/ 128588 h 192882"/>
                  <a:gd name="connsiteX7" fmla="*/ 140493 w 183453"/>
                  <a:gd name="connsiteY7" fmla="*/ 190500 h 192882"/>
                  <a:gd name="connsiteX8" fmla="*/ 109536 w 183453"/>
                  <a:gd name="connsiteY8" fmla="*/ 166688 h 192882"/>
                  <a:gd name="connsiteX9" fmla="*/ 102393 w 183453"/>
                  <a:gd name="connsiteY9" fmla="*/ 152400 h 192882"/>
                  <a:gd name="connsiteX10" fmla="*/ 104776 w 183453"/>
                  <a:gd name="connsiteY10" fmla="*/ 190500 h 192882"/>
                  <a:gd name="connsiteX11" fmla="*/ 71437 w 183453"/>
                  <a:gd name="connsiteY11" fmla="*/ 159544 h 192882"/>
                  <a:gd name="connsiteX12" fmla="*/ 73819 w 183453"/>
                  <a:gd name="connsiteY12" fmla="*/ 192882 h 192882"/>
                  <a:gd name="connsiteX13" fmla="*/ 0 w 183453"/>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0493 w 185797"/>
                  <a:gd name="connsiteY7" fmla="*/ 190500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7637 w 185797"/>
                  <a:gd name="connsiteY7" fmla="*/ 180975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38112 w 185797"/>
                  <a:gd name="connsiteY7" fmla="*/ 188119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 name="connsiteX0" fmla="*/ 0 w 185797"/>
                  <a:gd name="connsiteY0" fmla="*/ 45244 h 192882"/>
                  <a:gd name="connsiteX1" fmla="*/ 57150 w 185797"/>
                  <a:gd name="connsiteY1" fmla="*/ 0 h 192882"/>
                  <a:gd name="connsiteX2" fmla="*/ 173832 w 185797"/>
                  <a:gd name="connsiteY2" fmla="*/ 102394 h 192882"/>
                  <a:gd name="connsiteX3" fmla="*/ 171450 w 185797"/>
                  <a:gd name="connsiteY3" fmla="*/ 140494 h 192882"/>
                  <a:gd name="connsiteX4" fmla="*/ 126206 w 185797"/>
                  <a:gd name="connsiteY4" fmla="*/ 104775 h 192882"/>
                  <a:gd name="connsiteX5" fmla="*/ 166687 w 185797"/>
                  <a:gd name="connsiteY5" fmla="*/ 173831 h 192882"/>
                  <a:gd name="connsiteX6" fmla="*/ 116681 w 185797"/>
                  <a:gd name="connsiteY6" fmla="*/ 128588 h 192882"/>
                  <a:gd name="connsiteX7" fmla="*/ 142874 w 185797"/>
                  <a:gd name="connsiteY7" fmla="*/ 185738 h 192882"/>
                  <a:gd name="connsiteX8" fmla="*/ 109536 w 185797"/>
                  <a:gd name="connsiteY8" fmla="*/ 166688 h 192882"/>
                  <a:gd name="connsiteX9" fmla="*/ 102393 w 185797"/>
                  <a:gd name="connsiteY9" fmla="*/ 152400 h 192882"/>
                  <a:gd name="connsiteX10" fmla="*/ 104776 w 185797"/>
                  <a:gd name="connsiteY10" fmla="*/ 190500 h 192882"/>
                  <a:gd name="connsiteX11" fmla="*/ 71437 w 185797"/>
                  <a:gd name="connsiteY11" fmla="*/ 159544 h 192882"/>
                  <a:gd name="connsiteX12" fmla="*/ 73819 w 185797"/>
                  <a:gd name="connsiteY12" fmla="*/ 192882 h 192882"/>
                  <a:gd name="connsiteX13" fmla="*/ 0 w 185797"/>
                  <a:gd name="connsiteY13" fmla="*/ 45244 h 1928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85797" h="192882">
                    <a:moveTo>
                      <a:pt x="0" y="45244"/>
                    </a:moveTo>
                    <a:lnTo>
                      <a:pt x="57150" y="0"/>
                    </a:lnTo>
                    <a:cubicBezTo>
                      <a:pt x="96044" y="34131"/>
                      <a:pt x="132557" y="73026"/>
                      <a:pt x="173832" y="102394"/>
                    </a:cubicBezTo>
                    <a:cubicBezTo>
                      <a:pt x="196057" y="138113"/>
                      <a:pt x="182562" y="128587"/>
                      <a:pt x="171450" y="140494"/>
                    </a:cubicBezTo>
                    <a:lnTo>
                      <a:pt x="126206" y="104775"/>
                    </a:lnTo>
                    <a:cubicBezTo>
                      <a:pt x="136525" y="126206"/>
                      <a:pt x="180246" y="160055"/>
                      <a:pt x="166687" y="173831"/>
                    </a:cubicBezTo>
                    <a:cubicBezTo>
                      <a:pt x="150994" y="189775"/>
                      <a:pt x="130572" y="129779"/>
                      <a:pt x="116681" y="128588"/>
                    </a:cubicBezTo>
                    <a:cubicBezTo>
                      <a:pt x="102790" y="127397"/>
                      <a:pt x="148828" y="177007"/>
                      <a:pt x="142874" y="185738"/>
                    </a:cubicBezTo>
                    <a:cubicBezTo>
                      <a:pt x="139234" y="191076"/>
                      <a:pt x="116283" y="172244"/>
                      <a:pt x="109536" y="166688"/>
                    </a:cubicBezTo>
                    <a:cubicBezTo>
                      <a:pt x="102789" y="161132"/>
                      <a:pt x="104774" y="157163"/>
                      <a:pt x="102393" y="152400"/>
                    </a:cubicBezTo>
                    <a:cubicBezTo>
                      <a:pt x="103187" y="165100"/>
                      <a:pt x="115889" y="182562"/>
                      <a:pt x="104776" y="190500"/>
                    </a:cubicBezTo>
                    <a:cubicBezTo>
                      <a:pt x="99617" y="191691"/>
                      <a:pt x="77787" y="159147"/>
                      <a:pt x="71437" y="159544"/>
                    </a:cubicBezTo>
                    <a:cubicBezTo>
                      <a:pt x="72231" y="170657"/>
                      <a:pt x="87313" y="177007"/>
                      <a:pt x="73819" y="192882"/>
                    </a:cubicBezTo>
                    <a:cubicBezTo>
                      <a:pt x="21432" y="153194"/>
                      <a:pt x="23812" y="92075"/>
                      <a:pt x="0" y="45244"/>
                    </a:cubicBezTo>
                    <a:close/>
                  </a:path>
                </a:pathLst>
              </a:custGeom>
              <a:solidFill>
                <a:srgbClr val="FBB261"/>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9" name="Freeform: Shape 59">
                <a:extLst>
                  <a:ext uri="{FF2B5EF4-FFF2-40B4-BE49-F238E27FC236}">
                    <a16:creationId xmlns:a16="http://schemas.microsoft.com/office/drawing/2014/main" id="{A9A9B8C1-AC78-4DB8-BD97-620AAE3B5A27}"/>
                  </a:ext>
                </a:extLst>
              </p:cNvPr>
              <p:cNvSpPr/>
              <p:nvPr/>
            </p:nvSpPr>
            <p:spPr>
              <a:xfrm>
                <a:off x="1062764" y="1866805"/>
                <a:ext cx="347585" cy="776360"/>
              </a:xfrm>
              <a:custGeom>
                <a:avLst/>
                <a:gdLst>
                  <a:gd name="connsiteX0" fmla="*/ 278606 w 278606"/>
                  <a:gd name="connsiteY0" fmla="*/ 664369 h 733425"/>
                  <a:gd name="connsiteX1" fmla="*/ 14288 w 278606"/>
                  <a:gd name="connsiteY1" fmla="*/ 0 h 733425"/>
                  <a:gd name="connsiteX2" fmla="*/ 11906 w 278606"/>
                  <a:gd name="connsiteY2" fmla="*/ 133350 h 733425"/>
                  <a:gd name="connsiteX3" fmla="*/ 0 w 278606"/>
                  <a:gd name="connsiteY3" fmla="*/ 383381 h 733425"/>
                  <a:gd name="connsiteX4" fmla="*/ 214313 w 278606"/>
                  <a:gd name="connsiteY4" fmla="*/ 733425 h 733425"/>
                  <a:gd name="connsiteX5" fmla="*/ 278606 w 278606"/>
                  <a:gd name="connsiteY5" fmla="*/ 664369 h 733425"/>
                  <a:gd name="connsiteX0" fmla="*/ 278606 w 278606"/>
                  <a:gd name="connsiteY0" fmla="*/ 664369 h 733425"/>
                  <a:gd name="connsiteX1" fmla="*/ 155920 w 278606"/>
                  <a:gd name="connsiteY1" fmla="*/ 358437 h 733425"/>
                  <a:gd name="connsiteX2" fmla="*/ 14288 w 278606"/>
                  <a:gd name="connsiteY2" fmla="*/ 0 h 733425"/>
                  <a:gd name="connsiteX3" fmla="*/ 11906 w 278606"/>
                  <a:gd name="connsiteY3" fmla="*/ 133350 h 733425"/>
                  <a:gd name="connsiteX4" fmla="*/ 0 w 278606"/>
                  <a:gd name="connsiteY4" fmla="*/ 383381 h 733425"/>
                  <a:gd name="connsiteX5" fmla="*/ 214313 w 278606"/>
                  <a:gd name="connsiteY5" fmla="*/ 733425 h 733425"/>
                  <a:gd name="connsiteX6" fmla="*/ 278606 w 278606"/>
                  <a:gd name="connsiteY6" fmla="*/ 664369 h 733425"/>
                  <a:gd name="connsiteX0" fmla="*/ 278606 w 278606"/>
                  <a:gd name="connsiteY0" fmla="*/ 704850 h 773906"/>
                  <a:gd name="connsiteX1" fmla="*/ 155920 w 278606"/>
                  <a:gd name="connsiteY1" fmla="*/ 398918 h 773906"/>
                  <a:gd name="connsiteX2" fmla="*/ 42863 w 278606"/>
                  <a:gd name="connsiteY2" fmla="*/ 0 h 773906"/>
                  <a:gd name="connsiteX3" fmla="*/ 11906 w 278606"/>
                  <a:gd name="connsiteY3" fmla="*/ 173831 h 773906"/>
                  <a:gd name="connsiteX4" fmla="*/ 0 w 278606"/>
                  <a:gd name="connsiteY4" fmla="*/ 423862 h 773906"/>
                  <a:gd name="connsiteX5" fmla="*/ 214313 w 278606"/>
                  <a:gd name="connsiteY5" fmla="*/ 773906 h 773906"/>
                  <a:gd name="connsiteX6" fmla="*/ 278606 w 278606"/>
                  <a:gd name="connsiteY6" fmla="*/ 704850 h 773906"/>
                  <a:gd name="connsiteX0" fmla="*/ 300037 w 300037"/>
                  <a:gd name="connsiteY0" fmla="*/ 685800 h 773906"/>
                  <a:gd name="connsiteX1" fmla="*/ 155920 w 300037"/>
                  <a:gd name="connsiteY1" fmla="*/ 398918 h 773906"/>
                  <a:gd name="connsiteX2" fmla="*/ 42863 w 300037"/>
                  <a:gd name="connsiteY2" fmla="*/ 0 h 773906"/>
                  <a:gd name="connsiteX3" fmla="*/ 11906 w 300037"/>
                  <a:gd name="connsiteY3" fmla="*/ 173831 h 773906"/>
                  <a:gd name="connsiteX4" fmla="*/ 0 w 300037"/>
                  <a:gd name="connsiteY4" fmla="*/ 423862 h 773906"/>
                  <a:gd name="connsiteX5" fmla="*/ 214313 w 300037"/>
                  <a:gd name="connsiteY5" fmla="*/ 773906 h 773906"/>
                  <a:gd name="connsiteX6" fmla="*/ 300037 w 300037"/>
                  <a:gd name="connsiteY6" fmla="*/ 685800 h 773906"/>
                  <a:gd name="connsiteX0" fmla="*/ 300037 w 300037"/>
                  <a:gd name="connsiteY0" fmla="*/ 685800 h 719138"/>
                  <a:gd name="connsiteX1" fmla="*/ 155920 w 300037"/>
                  <a:gd name="connsiteY1" fmla="*/ 398918 h 719138"/>
                  <a:gd name="connsiteX2" fmla="*/ 42863 w 300037"/>
                  <a:gd name="connsiteY2" fmla="*/ 0 h 719138"/>
                  <a:gd name="connsiteX3" fmla="*/ 11906 w 300037"/>
                  <a:gd name="connsiteY3" fmla="*/ 173831 h 719138"/>
                  <a:gd name="connsiteX4" fmla="*/ 0 w 300037"/>
                  <a:gd name="connsiteY4" fmla="*/ 423862 h 719138"/>
                  <a:gd name="connsiteX5" fmla="*/ 252413 w 300037"/>
                  <a:gd name="connsiteY5" fmla="*/ 719138 h 719138"/>
                  <a:gd name="connsiteX6" fmla="*/ 300037 w 300037"/>
                  <a:gd name="connsiteY6" fmla="*/ 685800 h 719138"/>
                  <a:gd name="connsiteX0" fmla="*/ 300037 w 300037"/>
                  <a:gd name="connsiteY0" fmla="*/ 685800 h 728663"/>
                  <a:gd name="connsiteX1" fmla="*/ 155920 w 300037"/>
                  <a:gd name="connsiteY1" fmla="*/ 398918 h 728663"/>
                  <a:gd name="connsiteX2" fmla="*/ 42863 w 300037"/>
                  <a:gd name="connsiteY2" fmla="*/ 0 h 728663"/>
                  <a:gd name="connsiteX3" fmla="*/ 11906 w 300037"/>
                  <a:gd name="connsiteY3" fmla="*/ 173831 h 728663"/>
                  <a:gd name="connsiteX4" fmla="*/ 0 w 300037"/>
                  <a:gd name="connsiteY4" fmla="*/ 423862 h 728663"/>
                  <a:gd name="connsiteX5" fmla="*/ 245270 w 300037"/>
                  <a:gd name="connsiteY5" fmla="*/ 728663 h 728663"/>
                  <a:gd name="connsiteX6" fmla="*/ 300037 w 300037"/>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51157 w 295274"/>
                  <a:gd name="connsiteY1" fmla="*/ 398918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295274 w 295274"/>
                  <a:gd name="connsiteY0" fmla="*/ 685800 h 728663"/>
                  <a:gd name="connsiteX1" fmla="*/ 167826 w 295274"/>
                  <a:gd name="connsiteY1" fmla="*/ 394155 h 728663"/>
                  <a:gd name="connsiteX2" fmla="*/ 38100 w 295274"/>
                  <a:gd name="connsiteY2" fmla="*/ 0 h 728663"/>
                  <a:gd name="connsiteX3" fmla="*/ 7143 w 295274"/>
                  <a:gd name="connsiteY3" fmla="*/ 173831 h 728663"/>
                  <a:gd name="connsiteX4" fmla="*/ 0 w 295274"/>
                  <a:gd name="connsiteY4" fmla="*/ 426244 h 728663"/>
                  <a:gd name="connsiteX5" fmla="*/ 240507 w 295274"/>
                  <a:gd name="connsiteY5" fmla="*/ 728663 h 728663"/>
                  <a:gd name="connsiteX6" fmla="*/ 295274 w 295274"/>
                  <a:gd name="connsiteY6" fmla="*/ 685800 h 728663"/>
                  <a:gd name="connsiteX0" fmla="*/ 326230 w 326230"/>
                  <a:gd name="connsiteY0" fmla="*/ 666750 h 728663"/>
                  <a:gd name="connsiteX1" fmla="*/ 167826 w 326230"/>
                  <a:gd name="connsiteY1" fmla="*/ 394155 h 728663"/>
                  <a:gd name="connsiteX2" fmla="*/ 38100 w 326230"/>
                  <a:gd name="connsiteY2" fmla="*/ 0 h 728663"/>
                  <a:gd name="connsiteX3" fmla="*/ 7143 w 326230"/>
                  <a:gd name="connsiteY3" fmla="*/ 173831 h 728663"/>
                  <a:gd name="connsiteX4" fmla="*/ 0 w 326230"/>
                  <a:gd name="connsiteY4" fmla="*/ 426244 h 728663"/>
                  <a:gd name="connsiteX5" fmla="*/ 240507 w 326230"/>
                  <a:gd name="connsiteY5" fmla="*/ 728663 h 728663"/>
                  <a:gd name="connsiteX6" fmla="*/ 326230 w 326230"/>
                  <a:gd name="connsiteY6" fmla="*/ 666750 h 7286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230" h="728663">
                    <a:moveTo>
                      <a:pt x="326230" y="666750"/>
                    </a:moveTo>
                    <a:cubicBezTo>
                      <a:pt x="289303" y="576679"/>
                      <a:pt x="219041" y="474701"/>
                      <a:pt x="167826" y="394155"/>
                    </a:cubicBezTo>
                    <a:cubicBezTo>
                      <a:pt x="156334" y="268326"/>
                      <a:pt x="97217" y="125830"/>
                      <a:pt x="38100" y="0"/>
                    </a:cubicBezTo>
                    <a:lnTo>
                      <a:pt x="7143" y="173831"/>
                    </a:lnTo>
                    <a:lnTo>
                      <a:pt x="0" y="426244"/>
                    </a:lnTo>
                    <a:lnTo>
                      <a:pt x="240507" y="728663"/>
                    </a:lnTo>
                    <a:lnTo>
                      <a:pt x="326230" y="666750"/>
                    </a:lnTo>
                    <a:close/>
                  </a:path>
                </a:pathLst>
              </a:custGeom>
              <a:blipFill>
                <a:blip r:embed="rId15"/>
                <a:stretch>
                  <a:fillRect/>
                </a:stretch>
              </a:blipFill>
              <a:ln w="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0" name="Freeform: Shape 60">
                <a:extLst>
                  <a:ext uri="{FF2B5EF4-FFF2-40B4-BE49-F238E27FC236}">
                    <a16:creationId xmlns:a16="http://schemas.microsoft.com/office/drawing/2014/main" id="{BB7D7737-0512-420A-94F2-F6BBAC6188AF}"/>
                  </a:ext>
                </a:extLst>
              </p:cNvPr>
              <p:cNvSpPr/>
              <p:nvPr/>
            </p:nvSpPr>
            <p:spPr>
              <a:xfrm>
                <a:off x="714649" y="1804575"/>
                <a:ext cx="153919" cy="121782"/>
              </a:xfrm>
              <a:custGeom>
                <a:avLst/>
                <a:gdLst>
                  <a:gd name="connsiteX0" fmla="*/ 139700 w 139700"/>
                  <a:gd name="connsiteY0" fmla="*/ 34925 h 95250"/>
                  <a:gd name="connsiteX1" fmla="*/ 25400 w 139700"/>
                  <a:gd name="connsiteY1" fmla="*/ 0 h 95250"/>
                  <a:gd name="connsiteX2" fmla="*/ 0 w 139700"/>
                  <a:gd name="connsiteY2" fmla="*/ 44450 h 95250"/>
                  <a:gd name="connsiteX3" fmla="*/ 133350 w 139700"/>
                  <a:gd name="connsiteY3" fmla="*/ 95250 h 95250"/>
                  <a:gd name="connsiteX4" fmla="*/ 139700 w 139700"/>
                  <a:gd name="connsiteY4" fmla="*/ 34925 h 95250"/>
                  <a:gd name="connsiteX0" fmla="*/ 139700 w 139700"/>
                  <a:gd name="connsiteY0" fmla="*/ 39688 h 100013"/>
                  <a:gd name="connsiteX1" fmla="*/ 18256 w 139700"/>
                  <a:gd name="connsiteY1" fmla="*/ 0 h 100013"/>
                  <a:gd name="connsiteX2" fmla="*/ 0 w 139700"/>
                  <a:gd name="connsiteY2" fmla="*/ 49213 h 100013"/>
                  <a:gd name="connsiteX3" fmla="*/ 133350 w 139700"/>
                  <a:gd name="connsiteY3" fmla="*/ 100013 h 100013"/>
                  <a:gd name="connsiteX4" fmla="*/ 139700 w 139700"/>
                  <a:gd name="connsiteY4" fmla="*/ 39688 h 100013"/>
                  <a:gd name="connsiteX0" fmla="*/ 139700 w 139700"/>
                  <a:gd name="connsiteY0" fmla="*/ 39688 h 54769"/>
                  <a:gd name="connsiteX1" fmla="*/ 18256 w 139700"/>
                  <a:gd name="connsiteY1" fmla="*/ 0 h 54769"/>
                  <a:gd name="connsiteX2" fmla="*/ 0 w 139700"/>
                  <a:gd name="connsiteY2" fmla="*/ 49213 h 54769"/>
                  <a:gd name="connsiteX3" fmla="*/ 104775 w 139700"/>
                  <a:gd name="connsiteY3" fmla="*/ 54769 h 54769"/>
                  <a:gd name="connsiteX4" fmla="*/ 139700 w 139700"/>
                  <a:gd name="connsiteY4" fmla="*/ 39688 h 54769"/>
                  <a:gd name="connsiteX0" fmla="*/ 139700 w 139700"/>
                  <a:gd name="connsiteY0" fmla="*/ 39688 h 114300"/>
                  <a:gd name="connsiteX1" fmla="*/ 18256 w 139700"/>
                  <a:gd name="connsiteY1" fmla="*/ 0 h 114300"/>
                  <a:gd name="connsiteX2" fmla="*/ 0 w 139700"/>
                  <a:gd name="connsiteY2" fmla="*/ 49213 h 114300"/>
                  <a:gd name="connsiteX3" fmla="*/ 133350 w 139700"/>
                  <a:gd name="connsiteY3" fmla="*/ 114300 h 114300"/>
                  <a:gd name="connsiteX4" fmla="*/ 139700 w 139700"/>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 name="connsiteX0" fmla="*/ 144463 w 144463"/>
                  <a:gd name="connsiteY0" fmla="*/ 39688 h 114300"/>
                  <a:gd name="connsiteX1" fmla="*/ 18256 w 144463"/>
                  <a:gd name="connsiteY1" fmla="*/ 0 h 114300"/>
                  <a:gd name="connsiteX2" fmla="*/ 0 w 144463"/>
                  <a:gd name="connsiteY2" fmla="*/ 49213 h 114300"/>
                  <a:gd name="connsiteX3" fmla="*/ 133350 w 144463"/>
                  <a:gd name="connsiteY3" fmla="*/ 114300 h 114300"/>
                  <a:gd name="connsiteX4" fmla="*/ 144463 w 144463"/>
                  <a:gd name="connsiteY4" fmla="*/ 39688 h 114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4463" h="114300">
                    <a:moveTo>
                      <a:pt x="144463" y="39688"/>
                    </a:moveTo>
                    <a:cubicBezTo>
                      <a:pt x="88107" y="43128"/>
                      <a:pt x="53182" y="27517"/>
                      <a:pt x="18256" y="0"/>
                    </a:cubicBezTo>
                    <a:lnTo>
                      <a:pt x="0" y="49213"/>
                    </a:lnTo>
                    <a:lnTo>
                      <a:pt x="133350" y="114300"/>
                    </a:lnTo>
                    <a:lnTo>
                      <a:pt x="144463" y="39688"/>
                    </a:lnTo>
                    <a:close/>
                  </a:path>
                </a:pathLst>
              </a:custGeom>
              <a:blipFill>
                <a:blip r:embed="rId15"/>
                <a:stretch>
                  <a:fillRect/>
                </a:stretch>
              </a:blipFill>
              <a:ln w="0"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1" name="Freeform: Shape 61">
                <a:extLst>
                  <a:ext uri="{FF2B5EF4-FFF2-40B4-BE49-F238E27FC236}">
                    <a16:creationId xmlns:a16="http://schemas.microsoft.com/office/drawing/2014/main" id="{1DBA2215-1041-40C6-98E6-21F257205826}"/>
                  </a:ext>
                </a:extLst>
              </p:cNvPr>
              <p:cNvSpPr/>
              <p:nvPr/>
            </p:nvSpPr>
            <p:spPr>
              <a:xfrm>
                <a:off x="232859" y="1812652"/>
                <a:ext cx="963813" cy="827102"/>
              </a:xfrm>
              <a:custGeom>
                <a:avLst/>
                <a:gdLst>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38"/>
                  <a:gd name="connsiteY0" fmla="*/ 723900 h 795338"/>
                  <a:gd name="connsiteX1" fmla="*/ 342900 w 871538"/>
                  <a:gd name="connsiteY1" fmla="*/ 285750 h 795338"/>
                  <a:gd name="connsiteX2" fmla="*/ 385763 w 871538"/>
                  <a:gd name="connsiteY2" fmla="*/ 492919 h 795338"/>
                  <a:gd name="connsiteX3" fmla="*/ 371475 w 871538"/>
                  <a:gd name="connsiteY3" fmla="*/ 792956 h 795338"/>
                  <a:gd name="connsiteX4" fmla="*/ 816769 w 871538"/>
                  <a:gd name="connsiteY4" fmla="*/ 795338 h 795338"/>
                  <a:gd name="connsiteX5" fmla="*/ 809625 w 871538"/>
                  <a:gd name="connsiteY5" fmla="*/ 378619 h 795338"/>
                  <a:gd name="connsiteX6" fmla="*/ 871538 w 871538"/>
                  <a:gd name="connsiteY6" fmla="*/ 292894 h 795338"/>
                  <a:gd name="connsiteX7" fmla="*/ 823913 w 871538"/>
                  <a:gd name="connsiteY7" fmla="*/ 197644 h 795338"/>
                  <a:gd name="connsiteX8" fmla="*/ 809625 w 871538"/>
                  <a:gd name="connsiteY8" fmla="*/ 47625 h 795338"/>
                  <a:gd name="connsiteX9" fmla="*/ 707232 w 871538"/>
                  <a:gd name="connsiteY9" fmla="*/ 38100 h 795338"/>
                  <a:gd name="connsiteX10" fmla="*/ 692944 w 871538"/>
                  <a:gd name="connsiteY10" fmla="*/ 0 h 795338"/>
                  <a:gd name="connsiteX11" fmla="*/ 673894 w 871538"/>
                  <a:gd name="connsiteY11" fmla="*/ 28575 h 795338"/>
                  <a:gd name="connsiteX12" fmla="*/ 654844 w 871538"/>
                  <a:gd name="connsiteY12" fmla="*/ 204788 h 795338"/>
                  <a:gd name="connsiteX13" fmla="*/ 585788 w 871538"/>
                  <a:gd name="connsiteY13" fmla="*/ 33338 h 795338"/>
                  <a:gd name="connsiteX14" fmla="*/ 576263 w 871538"/>
                  <a:gd name="connsiteY14" fmla="*/ 97631 h 795338"/>
                  <a:gd name="connsiteX15" fmla="*/ 447675 w 871538"/>
                  <a:gd name="connsiteY15" fmla="*/ 30956 h 795338"/>
                  <a:gd name="connsiteX16" fmla="*/ 300038 w 871538"/>
                  <a:gd name="connsiteY16" fmla="*/ 45244 h 795338"/>
                  <a:gd name="connsiteX17" fmla="*/ 0 w 871538"/>
                  <a:gd name="connsiteY17" fmla="*/ 690563 h 795338"/>
                  <a:gd name="connsiteX18" fmla="*/ 76200 w 871538"/>
                  <a:gd name="connsiteY18" fmla="*/ 723900 h 795338"/>
                  <a:gd name="connsiteX0" fmla="*/ 76200 w 871552"/>
                  <a:gd name="connsiteY0" fmla="*/ 723900 h 795338"/>
                  <a:gd name="connsiteX1" fmla="*/ 342900 w 871552"/>
                  <a:gd name="connsiteY1" fmla="*/ 285750 h 795338"/>
                  <a:gd name="connsiteX2" fmla="*/ 385763 w 871552"/>
                  <a:gd name="connsiteY2" fmla="*/ 492919 h 795338"/>
                  <a:gd name="connsiteX3" fmla="*/ 371475 w 871552"/>
                  <a:gd name="connsiteY3" fmla="*/ 792956 h 795338"/>
                  <a:gd name="connsiteX4" fmla="*/ 816769 w 871552"/>
                  <a:gd name="connsiteY4" fmla="*/ 795338 h 795338"/>
                  <a:gd name="connsiteX5" fmla="*/ 809625 w 871552"/>
                  <a:gd name="connsiteY5" fmla="*/ 378619 h 795338"/>
                  <a:gd name="connsiteX6" fmla="*/ 871538 w 871552"/>
                  <a:gd name="connsiteY6" fmla="*/ 292894 h 795338"/>
                  <a:gd name="connsiteX7" fmla="*/ 823913 w 871552"/>
                  <a:gd name="connsiteY7" fmla="*/ 197644 h 795338"/>
                  <a:gd name="connsiteX8" fmla="*/ 809625 w 871552"/>
                  <a:gd name="connsiteY8" fmla="*/ 47625 h 795338"/>
                  <a:gd name="connsiteX9" fmla="*/ 707232 w 871552"/>
                  <a:gd name="connsiteY9" fmla="*/ 38100 h 795338"/>
                  <a:gd name="connsiteX10" fmla="*/ 692944 w 871552"/>
                  <a:gd name="connsiteY10" fmla="*/ 0 h 795338"/>
                  <a:gd name="connsiteX11" fmla="*/ 673894 w 871552"/>
                  <a:gd name="connsiteY11" fmla="*/ 28575 h 795338"/>
                  <a:gd name="connsiteX12" fmla="*/ 654844 w 871552"/>
                  <a:gd name="connsiteY12" fmla="*/ 204788 h 795338"/>
                  <a:gd name="connsiteX13" fmla="*/ 585788 w 871552"/>
                  <a:gd name="connsiteY13" fmla="*/ 33338 h 795338"/>
                  <a:gd name="connsiteX14" fmla="*/ 576263 w 871552"/>
                  <a:gd name="connsiteY14" fmla="*/ 97631 h 795338"/>
                  <a:gd name="connsiteX15" fmla="*/ 447675 w 871552"/>
                  <a:gd name="connsiteY15" fmla="*/ 30956 h 795338"/>
                  <a:gd name="connsiteX16" fmla="*/ 300038 w 871552"/>
                  <a:gd name="connsiteY16" fmla="*/ 45244 h 795338"/>
                  <a:gd name="connsiteX17" fmla="*/ 0 w 871552"/>
                  <a:gd name="connsiteY17" fmla="*/ 690563 h 795338"/>
                  <a:gd name="connsiteX18" fmla="*/ 76200 w 871552"/>
                  <a:gd name="connsiteY18" fmla="*/ 723900 h 795338"/>
                  <a:gd name="connsiteX0" fmla="*/ 76200 w 871552"/>
                  <a:gd name="connsiteY0" fmla="*/ 723900 h 795338"/>
                  <a:gd name="connsiteX1" fmla="*/ 342900 w 871552"/>
                  <a:gd name="connsiteY1" fmla="*/ 285750 h 795338"/>
                  <a:gd name="connsiteX2" fmla="*/ 385763 w 871552"/>
                  <a:gd name="connsiteY2" fmla="*/ 492919 h 795338"/>
                  <a:gd name="connsiteX3" fmla="*/ 371475 w 871552"/>
                  <a:gd name="connsiteY3" fmla="*/ 792956 h 795338"/>
                  <a:gd name="connsiteX4" fmla="*/ 816769 w 871552"/>
                  <a:gd name="connsiteY4" fmla="*/ 795338 h 795338"/>
                  <a:gd name="connsiteX5" fmla="*/ 809625 w 871552"/>
                  <a:gd name="connsiteY5" fmla="*/ 378619 h 795338"/>
                  <a:gd name="connsiteX6" fmla="*/ 871538 w 871552"/>
                  <a:gd name="connsiteY6" fmla="*/ 292894 h 795338"/>
                  <a:gd name="connsiteX7" fmla="*/ 823913 w 871552"/>
                  <a:gd name="connsiteY7" fmla="*/ 197644 h 795338"/>
                  <a:gd name="connsiteX8" fmla="*/ 809625 w 871552"/>
                  <a:gd name="connsiteY8" fmla="*/ 47625 h 795338"/>
                  <a:gd name="connsiteX9" fmla="*/ 707232 w 871552"/>
                  <a:gd name="connsiteY9" fmla="*/ 38100 h 795338"/>
                  <a:gd name="connsiteX10" fmla="*/ 692944 w 871552"/>
                  <a:gd name="connsiteY10" fmla="*/ 0 h 795338"/>
                  <a:gd name="connsiteX11" fmla="*/ 673894 w 871552"/>
                  <a:gd name="connsiteY11" fmla="*/ 28575 h 795338"/>
                  <a:gd name="connsiteX12" fmla="*/ 654844 w 871552"/>
                  <a:gd name="connsiteY12" fmla="*/ 204788 h 795338"/>
                  <a:gd name="connsiteX13" fmla="*/ 585788 w 871552"/>
                  <a:gd name="connsiteY13" fmla="*/ 33338 h 795338"/>
                  <a:gd name="connsiteX14" fmla="*/ 576263 w 871552"/>
                  <a:gd name="connsiteY14" fmla="*/ 97631 h 795338"/>
                  <a:gd name="connsiteX15" fmla="*/ 447675 w 871552"/>
                  <a:gd name="connsiteY15" fmla="*/ 30956 h 795338"/>
                  <a:gd name="connsiteX16" fmla="*/ 300038 w 871552"/>
                  <a:gd name="connsiteY16" fmla="*/ 45244 h 795338"/>
                  <a:gd name="connsiteX17" fmla="*/ 0 w 871552"/>
                  <a:gd name="connsiteY17" fmla="*/ 690563 h 795338"/>
                  <a:gd name="connsiteX18" fmla="*/ 76200 w 871552"/>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5763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71475 w 871556"/>
                  <a:gd name="connsiteY3" fmla="*/ 79295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81001 w 871556"/>
                  <a:gd name="connsiteY2" fmla="*/ 492919 h 795338"/>
                  <a:gd name="connsiteX3" fmla="*/ 323850 w 871556"/>
                  <a:gd name="connsiteY3" fmla="*/ 77390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1556"/>
                  <a:gd name="connsiteY0" fmla="*/ 723900 h 795338"/>
                  <a:gd name="connsiteX1" fmla="*/ 342900 w 871556"/>
                  <a:gd name="connsiteY1" fmla="*/ 285750 h 795338"/>
                  <a:gd name="connsiteX2" fmla="*/ 366713 w 871556"/>
                  <a:gd name="connsiteY2" fmla="*/ 483394 h 795338"/>
                  <a:gd name="connsiteX3" fmla="*/ 323850 w 871556"/>
                  <a:gd name="connsiteY3" fmla="*/ 773906 h 795338"/>
                  <a:gd name="connsiteX4" fmla="*/ 816769 w 871556"/>
                  <a:gd name="connsiteY4" fmla="*/ 795338 h 795338"/>
                  <a:gd name="connsiteX5" fmla="*/ 809625 w 871556"/>
                  <a:gd name="connsiteY5" fmla="*/ 378619 h 795338"/>
                  <a:gd name="connsiteX6" fmla="*/ 871538 w 871556"/>
                  <a:gd name="connsiteY6" fmla="*/ 292894 h 795338"/>
                  <a:gd name="connsiteX7" fmla="*/ 823913 w 871556"/>
                  <a:gd name="connsiteY7" fmla="*/ 197644 h 795338"/>
                  <a:gd name="connsiteX8" fmla="*/ 809625 w 871556"/>
                  <a:gd name="connsiteY8" fmla="*/ 47625 h 795338"/>
                  <a:gd name="connsiteX9" fmla="*/ 707232 w 871556"/>
                  <a:gd name="connsiteY9" fmla="*/ 38100 h 795338"/>
                  <a:gd name="connsiteX10" fmla="*/ 692944 w 871556"/>
                  <a:gd name="connsiteY10" fmla="*/ 0 h 795338"/>
                  <a:gd name="connsiteX11" fmla="*/ 673894 w 871556"/>
                  <a:gd name="connsiteY11" fmla="*/ 28575 h 795338"/>
                  <a:gd name="connsiteX12" fmla="*/ 654844 w 871556"/>
                  <a:gd name="connsiteY12" fmla="*/ 204788 h 795338"/>
                  <a:gd name="connsiteX13" fmla="*/ 585788 w 871556"/>
                  <a:gd name="connsiteY13" fmla="*/ 33338 h 795338"/>
                  <a:gd name="connsiteX14" fmla="*/ 576263 w 871556"/>
                  <a:gd name="connsiteY14" fmla="*/ 97631 h 795338"/>
                  <a:gd name="connsiteX15" fmla="*/ 447675 w 871556"/>
                  <a:gd name="connsiteY15" fmla="*/ 30956 h 795338"/>
                  <a:gd name="connsiteX16" fmla="*/ 300038 w 871556"/>
                  <a:gd name="connsiteY16" fmla="*/ 45244 h 795338"/>
                  <a:gd name="connsiteX17" fmla="*/ 0 w 871556"/>
                  <a:gd name="connsiteY17" fmla="*/ 690563 h 795338"/>
                  <a:gd name="connsiteX18" fmla="*/ 76200 w 871556"/>
                  <a:gd name="connsiteY18" fmla="*/ 723900 h 795338"/>
                  <a:gd name="connsiteX0" fmla="*/ 76200 w 873919"/>
                  <a:gd name="connsiteY0" fmla="*/ 723900 h 781051"/>
                  <a:gd name="connsiteX1" fmla="*/ 342900 w 873919"/>
                  <a:gd name="connsiteY1" fmla="*/ 285750 h 781051"/>
                  <a:gd name="connsiteX2" fmla="*/ 366713 w 873919"/>
                  <a:gd name="connsiteY2" fmla="*/ 483394 h 781051"/>
                  <a:gd name="connsiteX3" fmla="*/ 323850 w 873919"/>
                  <a:gd name="connsiteY3" fmla="*/ 773906 h 781051"/>
                  <a:gd name="connsiteX4" fmla="*/ 873919 w 873919"/>
                  <a:gd name="connsiteY4" fmla="*/ 781051 h 781051"/>
                  <a:gd name="connsiteX5" fmla="*/ 809625 w 873919"/>
                  <a:gd name="connsiteY5" fmla="*/ 378619 h 781051"/>
                  <a:gd name="connsiteX6" fmla="*/ 871538 w 873919"/>
                  <a:gd name="connsiteY6" fmla="*/ 292894 h 781051"/>
                  <a:gd name="connsiteX7" fmla="*/ 823913 w 873919"/>
                  <a:gd name="connsiteY7" fmla="*/ 197644 h 781051"/>
                  <a:gd name="connsiteX8" fmla="*/ 809625 w 873919"/>
                  <a:gd name="connsiteY8" fmla="*/ 47625 h 781051"/>
                  <a:gd name="connsiteX9" fmla="*/ 707232 w 873919"/>
                  <a:gd name="connsiteY9" fmla="*/ 38100 h 781051"/>
                  <a:gd name="connsiteX10" fmla="*/ 692944 w 873919"/>
                  <a:gd name="connsiteY10" fmla="*/ 0 h 781051"/>
                  <a:gd name="connsiteX11" fmla="*/ 673894 w 873919"/>
                  <a:gd name="connsiteY11" fmla="*/ 28575 h 781051"/>
                  <a:gd name="connsiteX12" fmla="*/ 654844 w 873919"/>
                  <a:gd name="connsiteY12" fmla="*/ 204788 h 781051"/>
                  <a:gd name="connsiteX13" fmla="*/ 585788 w 873919"/>
                  <a:gd name="connsiteY13" fmla="*/ 33338 h 781051"/>
                  <a:gd name="connsiteX14" fmla="*/ 576263 w 873919"/>
                  <a:gd name="connsiteY14" fmla="*/ 97631 h 781051"/>
                  <a:gd name="connsiteX15" fmla="*/ 447675 w 873919"/>
                  <a:gd name="connsiteY15" fmla="*/ 30956 h 781051"/>
                  <a:gd name="connsiteX16" fmla="*/ 300038 w 873919"/>
                  <a:gd name="connsiteY16" fmla="*/ 45244 h 781051"/>
                  <a:gd name="connsiteX17" fmla="*/ 0 w 873919"/>
                  <a:gd name="connsiteY17" fmla="*/ 690563 h 781051"/>
                  <a:gd name="connsiteX18" fmla="*/ 76200 w 873919"/>
                  <a:gd name="connsiteY18" fmla="*/ 723900 h 781051"/>
                  <a:gd name="connsiteX0" fmla="*/ 76200 w 874611"/>
                  <a:gd name="connsiteY0" fmla="*/ 723900 h 781051"/>
                  <a:gd name="connsiteX1" fmla="*/ 342900 w 874611"/>
                  <a:gd name="connsiteY1" fmla="*/ 285750 h 781051"/>
                  <a:gd name="connsiteX2" fmla="*/ 366713 w 874611"/>
                  <a:gd name="connsiteY2" fmla="*/ 483394 h 781051"/>
                  <a:gd name="connsiteX3" fmla="*/ 323850 w 874611"/>
                  <a:gd name="connsiteY3" fmla="*/ 773906 h 781051"/>
                  <a:gd name="connsiteX4" fmla="*/ 873919 w 874611"/>
                  <a:gd name="connsiteY4" fmla="*/ 781051 h 781051"/>
                  <a:gd name="connsiteX5" fmla="*/ 809625 w 874611"/>
                  <a:gd name="connsiteY5" fmla="*/ 378619 h 781051"/>
                  <a:gd name="connsiteX6" fmla="*/ 871538 w 874611"/>
                  <a:gd name="connsiteY6" fmla="*/ 292894 h 781051"/>
                  <a:gd name="connsiteX7" fmla="*/ 823913 w 874611"/>
                  <a:gd name="connsiteY7" fmla="*/ 197644 h 781051"/>
                  <a:gd name="connsiteX8" fmla="*/ 809625 w 874611"/>
                  <a:gd name="connsiteY8" fmla="*/ 47625 h 781051"/>
                  <a:gd name="connsiteX9" fmla="*/ 707232 w 874611"/>
                  <a:gd name="connsiteY9" fmla="*/ 38100 h 781051"/>
                  <a:gd name="connsiteX10" fmla="*/ 692944 w 874611"/>
                  <a:gd name="connsiteY10" fmla="*/ 0 h 781051"/>
                  <a:gd name="connsiteX11" fmla="*/ 673894 w 874611"/>
                  <a:gd name="connsiteY11" fmla="*/ 28575 h 781051"/>
                  <a:gd name="connsiteX12" fmla="*/ 654844 w 874611"/>
                  <a:gd name="connsiteY12" fmla="*/ 204788 h 781051"/>
                  <a:gd name="connsiteX13" fmla="*/ 585788 w 874611"/>
                  <a:gd name="connsiteY13" fmla="*/ 33338 h 781051"/>
                  <a:gd name="connsiteX14" fmla="*/ 576263 w 874611"/>
                  <a:gd name="connsiteY14" fmla="*/ 97631 h 781051"/>
                  <a:gd name="connsiteX15" fmla="*/ 447675 w 874611"/>
                  <a:gd name="connsiteY15" fmla="*/ 30956 h 781051"/>
                  <a:gd name="connsiteX16" fmla="*/ 300038 w 874611"/>
                  <a:gd name="connsiteY16" fmla="*/ 45244 h 781051"/>
                  <a:gd name="connsiteX17" fmla="*/ 0 w 874611"/>
                  <a:gd name="connsiteY17" fmla="*/ 690563 h 781051"/>
                  <a:gd name="connsiteX18" fmla="*/ 76200 w 874611"/>
                  <a:gd name="connsiteY18" fmla="*/ 723900 h 781051"/>
                  <a:gd name="connsiteX0" fmla="*/ 88107 w 886518"/>
                  <a:gd name="connsiteY0" fmla="*/ 723900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88107 w 886518"/>
                  <a:gd name="connsiteY18" fmla="*/ 723900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78620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38139 w 886518"/>
                  <a:gd name="connsiteY2" fmla="*/ 483394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35757 w 886518"/>
                  <a:gd name="connsiteY3" fmla="*/ 773906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886518"/>
                  <a:gd name="connsiteY0" fmla="*/ 731043 h 781051"/>
                  <a:gd name="connsiteX1" fmla="*/ 354807 w 886518"/>
                  <a:gd name="connsiteY1" fmla="*/ 285750 h 781051"/>
                  <a:gd name="connsiteX2" fmla="*/ 359570 w 886518"/>
                  <a:gd name="connsiteY2" fmla="*/ 495301 h 781051"/>
                  <a:gd name="connsiteX3" fmla="*/ 300038 w 886518"/>
                  <a:gd name="connsiteY3" fmla="*/ 771524 h 781051"/>
                  <a:gd name="connsiteX4" fmla="*/ 885826 w 886518"/>
                  <a:gd name="connsiteY4" fmla="*/ 781051 h 781051"/>
                  <a:gd name="connsiteX5" fmla="*/ 821532 w 886518"/>
                  <a:gd name="connsiteY5" fmla="*/ 378619 h 781051"/>
                  <a:gd name="connsiteX6" fmla="*/ 883445 w 886518"/>
                  <a:gd name="connsiteY6" fmla="*/ 292894 h 781051"/>
                  <a:gd name="connsiteX7" fmla="*/ 835820 w 886518"/>
                  <a:gd name="connsiteY7" fmla="*/ 197644 h 781051"/>
                  <a:gd name="connsiteX8" fmla="*/ 821532 w 886518"/>
                  <a:gd name="connsiteY8" fmla="*/ 47625 h 781051"/>
                  <a:gd name="connsiteX9" fmla="*/ 719139 w 886518"/>
                  <a:gd name="connsiteY9" fmla="*/ 38100 h 781051"/>
                  <a:gd name="connsiteX10" fmla="*/ 704851 w 886518"/>
                  <a:gd name="connsiteY10" fmla="*/ 0 h 781051"/>
                  <a:gd name="connsiteX11" fmla="*/ 685801 w 886518"/>
                  <a:gd name="connsiteY11" fmla="*/ 28575 h 781051"/>
                  <a:gd name="connsiteX12" fmla="*/ 666751 w 886518"/>
                  <a:gd name="connsiteY12" fmla="*/ 204788 h 781051"/>
                  <a:gd name="connsiteX13" fmla="*/ 597695 w 886518"/>
                  <a:gd name="connsiteY13" fmla="*/ 33338 h 781051"/>
                  <a:gd name="connsiteX14" fmla="*/ 588170 w 886518"/>
                  <a:gd name="connsiteY14" fmla="*/ 97631 h 781051"/>
                  <a:gd name="connsiteX15" fmla="*/ 459582 w 886518"/>
                  <a:gd name="connsiteY15" fmla="*/ 30956 h 781051"/>
                  <a:gd name="connsiteX16" fmla="*/ 311945 w 886518"/>
                  <a:gd name="connsiteY16" fmla="*/ 45244 h 781051"/>
                  <a:gd name="connsiteX17" fmla="*/ 0 w 886518"/>
                  <a:gd name="connsiteY17" fmla="*/ 681038 h 781051"/>
                  <a:gd name="connsiteX18" fmla="*/ 95250 w 886518"/>
                  <a:gd name="connsiteY18" fmla="*/ 731043 h 781051"/>
                  <a:gd name="connsiteX0" fmla="*/ 95250 w 903027"/>
                  <a:gd name="connsiteY0" fmla="*/ 731043 h 776288"/>
                  <a:gd name="connsiteX1" fmla="*/ 354807 w 903027"/>
                  <a:gd name="connsiteY1" fmla="*/ 285750 h 776288"/>
                  <a:gd name="connsiteX2" fmla="*/ 359570 w 903027"/>
                  <a:gd name="connsiteY2" fmla="*/ 495301 h 776288"/>
                  <a:gd name="connsiteX3" fmla="*/ 300038 w 903027"/>
                  <a:gd name="connsiteY3" fmla="*/ 771524 h 776288"/>
                  <a:gd name="connsiteX4" fmla="*/ 902495 w 903027"/>
                  <a:gd name="connsiteY4" fmla="*/ 776288 h 776288"/>
                  <a:gd name="connsiteX5" fmla="*/ 821532 w 903027"/>
                  <a:gd name="connsiteY5" fmla="*/ 378619 h 776288"/>
                  <a:gd name="connsiteX6" fmla="*/ 883445 w 903027"/>
                  <a:gd name="connsiteY6" fmla="*/ 292894 h 776288"/>
                  <a:gd name="connsiteX7" fmla="*/ 835820 w 903027"/>
                  <a:gd name="connsiteY7" fmla="*/ 197644 h 776288"/>
                  <a:gd name="connsiteX8" fmla="*/ 821532 w 903027"/>
                  <a:gd name="connsiteY8" fmla="*/ 47625 h 776288"/>
                  <a:gd name="connsiteX9" fmla="*/ 719139 w 903027"/>
                  <a:gd name="connsiteY9" fmla="*/ 38100 h 776288"/>
                  <a:gd name="connsiteX10" fmla="*/ 704851 w 903027"/>
                  <a:gd name="connsiteY10" fmla="*/ 0 h 776288"/>
                  <a:gd name="connsiteX11" fmla="*/ 685801 w 903027"/>
                  <a:gd name="connsiteY11" fmla="*/ 28575 h 776288"/>
                  <a:gd name="connsiteX12" fmla="*/ 666751 w 903027"/>
                  <a:gd name="connsiteY12" fmla="*/ 204788 h 776288"/>
                  <a:gd name="connsiteX13" fmla="*/ 597695 w 903027"/>
                  <a:gd name="connsiteY13" fmla="*/ 33338 h 776288"/>
                  <a:gd name="connsiteX14" fmla="*/ 588170 w 903027"/>
                  <a:gd name="connsiteY14" fmla="*/ 97631 h 776288"/>
                  <a:gd name="connsiteX15" fmla="*/ 459582 w 903027"/>
                  <a:gd name="connsiteY15" fmla="*/ 30956 h 776288"/>
                  <a:gd name="connsiteX16" fmla="*/ 311945 w 903027"/>
                  <a:gd name="connsiteY16" fmla="*/ 45244 h 776288"/>
                  <a:gd name="connsiteX17" fmla="*/ 0 w 903027"/>
                  <a:gd name="connsiteY17" fmla="*/ 681038 h 776288"/>
                  <a:gd name="connsiteX18" fmla="*/ 95250 w 903027"/>
                  <a:gd name="connsiteY18" fmla="*/ 731043 h 776288"/>
                  <a:gd name="connsiteX0" fmla="*/ 95250 w 904316"/>
                  <a:gd name="connsiteY0" fmla="*/ 731043 h 776288"/>
                  <a:gd name="connsiteX1" fmla="*/ 354807 w 904316"/>
                  <a:gd name="connsiteY1" fmla="*/ 285750 h 776288"/>
                  <a:gd name="connsiteX2" fmla="*/ 359570 w 904316"/>
                  <a:gd name="connsiteY2" fmla="*/ 495301 h 776288"/>
                  <a:gd name="connsiteX3" fmla="*/ 300038 w 904316"/>
                  <a:gd name="connsiteY3" fmla="*/ 771524 h 776288"/>
                  <a:gd name="connsiteX4" fmla="*/ 902495 w 904316"/>
                  <a:gd name="connsiteY4" fmla="*/ 776288 h 776288"/>
                  <a:gd name="connsiteX5" fmla="*/ 821532 w 904316"/>
                  <a:gd name="connsiteY5" fmla="*/ 378619 h 776288"/>
                  <a:gd name="connsiteX6" fmla="*/ 883445 w 904316"/>
                  <a:gd name="connsiteY6" fmla="*/ 292894 h 776288"/>
                  <a:gd name="connsiteX7" fmla="*/ 835820 w 904316"/>
                  <a:gd name="connsiteY7" fmla="*/ 197644 h 776288"/>
                  <a:gd name="connsiteX8" fmla="*/ 821532 w 904316"/>
                  <a:gd name="connsiteY8" fmla="*/ 47625 h 776288"/>
                  <a:gd name="connsiteX9" fmla="*/ 719139 w 904316"/>
                  <a:gd name="connsiteY9" fmla="*/ 38100 h 776288"/>
                  <a:gd name="connsiteX10" fmla="*/ 704851 w 904316"/>
                  <a:gd name="connsiteY10" fmla="*/ 0 h 776288"/>
                  <a:gd name="connsiteX11" fmla="*/ 685801 w 904316"/>
                  <a:gd name="connsiteY11" fmla="*/ 28575 h 776288"/>
                  <a:gd name="connsiteX12" fmla="*/ 666751 w 904316"/>
                  <a:gd name="connsiteY12" fmla="*/ 204788 h 776288"/>
                  <a:gd name="connsiteX13" fmla="*/ 597695 w 904316"/>
                  <a:gd name="connsiteY13" fmla="*/ 33338 h 776288"/>
                  <a:gd name="connsiteX14" fmla="*/ 588170 w 904316"/>
                  <a:gd name="connsiteY14" fmla="*/ 97631 h 776288"/>
                  <a:gd name="connsiteX15" fmla="*/ 459582 w 904316"/>
                  <a:gd name="connsiteY15" fmla="*/ 30956 h 776288"/>
                  <a:gd name="connsiteX16" fmla="*/ 311945 w 904316"/>
                  <a:gd name="connsiteY16" fmla="*/ 45244 h 776288"/>
                  <a:gd name="connsiteX17" fmla="*/ 0 w 904316"/>
                  <a:gd name="connsiteY17" fmla="*/ 681038 h 776288"/>
                  <a:gd name="connsiteX18" fmla="*/ 95250 w 904316"/>
                  <a:gd name="connsiteY18" fmla="*/ 731043 h 776288"/>
                  <a:gd name="connsiteX0" fmla="*/ 95250 w 904600"/>
                  <a:gd name="connsiteY0" fmla="*/ 731043 h 776288"/>
                  <a:gd name="connsiteX1" fmla="*/ 354807 w 904600"/>
                  <a:gd name="connsiteY1" fmla="*/ 285750 h 776288"/>
                  <a:gd name="connsiteX2" fmla="*/ 359570 w 904600"/>
                  <a:gd name="connsiteY2" fmla="*/ 495301 h 776288"/>
                  <a:gd name="connsiteX3" fmla="*/ 300038 w 904600"/>
                  <a:gd name="connsiteY3" fmla="*/ 771524 h 776288"/>
                  <a:gd name="connsiteX4" fmla="*/ 902495 w 904600"/>
                  <a:gd name="connsiteY4" fmla="*/ 776288 h 776288"/>
                  <a:gd name="connsiteX5" fmla="*/ 821532 w 904600"/>
                  <a:gd name="connsiteY5" fmla="*/ 378619 h 776288"/>
                  <a:gd name="connsiteX6" fmla="*/ 883445 w 904600"/>
                  <a:gd name="connsiteY6" fmla="*/ 292894 h 776288"/>
                  <a:gd name="connsiteX7" fmla="*/ 835820 w 904600"/>
                  <a:gd name="connsiteY7" fmla="*/ 197644 h 776288"/>
                  <a:gd name="connsiteX8" fmla="*/ 821532 w 904600"/>
                  <a:gd name="connsiteY8" fmla="*/ 47625 h 776288"/>
                  <a:gd name="connsiteX9" fmla="*/ 719139 w 904600"/>
                  <a:gd name="connsiteY9" fmla="*/ 38100 h 776288"/>
                  <a:gd name="connsiteX10" fmla="*/ 704851 w 904600"/>
                  <a:gd name="connsiteY10" fmla="*/ 0 h 776288"/>
                  <a:gd name="connsiteX11" fmla="*/ 685801 w 904600"/>
                  <a:gd name="connsiteY11" fmla="*/ 28575 h 776288"/>
                  <a:gd name="connsiteX12" fmla="*/ 666751 w 904600"/>
                  <a:gd name="connsiteY12" fmla="*/ 204788 h 776288"/>
                  <a:gd name="connsiteX13" fmla="*/ 597695 w 904600"/>
                  <a:gd name="connsiteY13" fmla="*/ 33338 h 776288"/>
                  <a:gd name="connsiteX14" fmla="*/ 588170 w 904600"/>
                  <a:gd name="connsiteY14" fmla="*/ 97631 h 776288"/>
                  <a:gd name="connsiteX15" fmla="*/ 459582 w 904600"/>
                  <a:gd name="connsiteY15" fmla="*/ 30956 h 776288"/>
                  <a:gd name="connsiteX16" fmla="*/ 311945 w 904600"/>
                  <a:gd name="connsiteY16" fmla="*/ 45244 h 776288"/>
                  <a:gd name="connsiteX17" fmla="*/ 0 w 904600"/>
                  <a:gd name="connsiteY17" fmla="*/ 681038 h 776288"/>
                  <a:gd name="connsiteX18" fmla="*/ 95250 w 904600"/>
                  <a:gd name="connsiteY18" fmla="*/ 731043 h 776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04600" h="776288">
                    <a:moveTo>
                      <a:pt x="95250" y="731043"/>
                    </a:moveTo>
                    <a:cubicBezTo>
                      <a:pt x="217488" y="601661"/>
                      <a:pt x="277813" y="443707"/>
                      <a:pt x="354807" y="285750"/>
                    </a:cubicBezTo>
                    <a:cubicBezTo>
                      <a:pt x="369095" y="354806"/>
                      <a:pt x="350045" y="421482"/>
                      <a:pt x="359570" y="495301"/>
                    </a:cubicBezTo>
                    <a:cubicBezTo>
                      <a:pt x="340518" y="592931"/>
                      <a:pt x="304801" y="671512"/>
                      <a:pt x="300038" y="771524"/>
                    </a:cubicBezTo>
                    <a:lnTo>
                      <a:pt x="902495" y="776288"/>
                    </a:lnTo>
                    <a:cubicBezTo>
                      <a:pt x="916783" y="637382"/>
                      <a:pt x="854870" y="515144"/>
                      <a:pt x="821532" y="378619"/>
                    </a:cubicBezTo>
                    <a:cubicBezTo>
                      <a:pt x="842170" y="350044"/>
                      <a:pt x="879476" y="354806"/>
                      <a:pt x="883445" y="292894"/>
                    </a:cubicBezTo>
                    <a:cubicBezTo>
                      <a:pt x="884239" y="239712"/>
                      <a:pt x="858838" y="224631"/>
                      <a:pt x="835820" y="197644"/>
                    </a:cubicBezTo>
                    <a:lnTo>
                      <a:pt x="821532" y="47625"/>
                    </a:lnTo>
                    <a:lnTo>
                      <a:pt x="719139" y="38100"/>
                    </a:lnTo>
                    <a:lnTo>
                      <a:pt x="704851" y="0"/>
                    </a:lnTo>
                    <a:lnTo>
                      <a:pt x="685801" y="28575"/>
                    </a:lnTo>
                    <a:lnTo>
                      <a:pt x="666751" y="204788"/>
                    </a:lnTo>
                    <a:lnTo>
                      <a:pt x="597695" y="33338"/>
                    </a:lnTo>
                    <a:lnTo>
                      <a:pt x="588170" y="97631"/>
                    </a:lnTo>
                    <a:lnTo>
                      <a:pt x="459582" y="30956"/>
                    </a:lnTo>
                    <a:cubicBezTo>
                      <a:pt x="410370" y="23813"/>
                      <a:pt x="363538" y="16669"/>
                      <a:pt x="311945" y="45244"/>
                    </a:cubicBezTo>
                    <a:cubicBezTo>
                      <a:pt x="264320" y="91281"/>
                      <a:pt x="88106" y="458788"/>
                      <a:pt x="0" y="681038"/>
                    </a:cubicBezTo>
                    <a:lnTo>
                      <a:pt x="95250" y="731043"/>
                    </a:lnTo>
                    <a:close/>
                  </a:path>
                </a:pathLst>
              </a:custGeom>
              <a:blipFill>
                <a:blip r:embed="rId15"/>
                <a:stretch>
                  <a:fillRect/>
                </a:stretch>
              </a:blipFill>
              <a:ln w="3175" cap="flat" cmpd="sng" algn="ctr">
                <a:solidFill>
                  <a:sysClr val="windowText" lastClr="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32" name="Group 131">
                <a:extLst>
                  <a:ext uri="{FF2B5EF4-FFF2-40B4-BE49-F238E27FC236}">
                    <a16:creationId xmlns:a16="http://schemas.microsoft.com/office/drawing/2014/main" id="{7F4ECE59-2678-4702-88E7-514F11D366C7}"/>
                  </a:ext>
                </a:extLst>
              </p:cNvPr>
              <p:cNvGrpSpPr/>
              <p:nvPr/>
            </p:nvGrpSpPr>
            <p:grpSpPr>
              <a:xfrm rot="21065011">
                <a:off x="497697" y="1055483"/>
                <a:ext cx="326114" cy="210162"/>
                <a:chOff x="5136060" y="1710152"/>
                <a:chExt cx="538831" cy="347248"/>
              </a:xfrm>
            </p:grpSpPr>
            <p:sp>
              <p:nvSpPr>
                <p:cNvPr id="134" name="Oval 5">
                  <a:extLst>
                    <a:ext uri="{FF2B5EF4-FFF2-40B4-BE49-F238E27FC236}">
                      <a16:creationId xmlns:a16="http://schemas.microsoft.com/office/drawing/2014/main" id="{294D39B7-54E9-47D7-86B2-012012683D6F}"/>
                    </a:ext>
                  </a:extLst>
                </p:cNvPr>
                <p:cNvSpPr/>
                <p:nvPr/>
              </p:nvSpPr>
              <p:spPr>
                <a:xfrm rot="2030036">
                  <a:off x="5212220" y="1740746"/>
                  <a:ext cx="462671" cy="202569"/>
                </a:xfrm>
                <a:custGeom>
                  <a:avLst/>
                  <a:gdLst>
                    <a:gd name="connsiteX0" fmla="*/ 0 w 439851"/>
                    <a:gd name="connsiteY0" fmla="*/ 114714 h 229427"/>
                    <a:gd name="connsiteX1" fmla="*/ 219926 w 439851"/>
                    <a:gd name="connsiteY1" fmla="*/ 0 h 229427"/>
                    <a:gd name="connsiteX2" fmla="*/ 439852 w 439851"/>
                    <a:gd name="connsiteY2" fmla="*/ 114714 h 229427"/>
                    <a:gd name="connsiteX3" fmla="*/ 219926 w 439851"/>
                    <a:gd name="connsiteY3" fmla="*/ 229428 h 229427"/>
                    <a:gd name="connsiteX4" fmla="*/ 0 w 439851"/>
                    <a:gd name="connsiteY4" fmla="*/ 114714 h 229427"/>
                    <a:gd name="connsiteX0" fmla="*/ 0 w 448163"/>
                    <a:gd name="connsiteY0" fmla="*/ 157404 h 231515"/>
                    <a:gd name="connsiteX1" fmla="*/ 228237 w 448163"/>
                    <a:gd name="connsiteY1" fmla="*/ 574 h 231515"/>
                    <a:gd name="connsiteX2" fmla="*/ 448163 w 448163"/>
                    <a:gd name="connsiteY2" fmla="*/ 115288 h 231515"/>
                    <a:gd name="connsiteX3" fmla="*/ 228237 w 448163"/>
                    <a:gd name="connsiteY3" fmla="*/ 230002 h 231515"/>
                    <a:gd name="connsiteX4" fmla="*/ 0 w 448163"/>
                    <a:gd name="connsiteY4" fmla="*/ 157404 h 231515"/>
                    <a:gd name="connsiteX0" fmla="*/ 55 w 448218"/>
                    <a:gd name="connsiteY0" fmla="*/ 157404 h 234481"/>
                    <a:gd name="connsiteX1" fmla="*/ 228292 w 448218"/>
                    <a:gd name="connsiteY1" fmla="*/ 574 h 234481"/>
                    <a:gd name="connsiteX2" fmla="*/ 448218 w 448218"/>
                    <a:gd name="connsiteY2" fmla="*/ 115288 h 234481"/>
                    <a:gd name="connsiteX3" fmla="*/ 228292 w 448218"/>
                    <a:gd name="connsiteY3" fmla="*/ 230002 h 234481"/>
                    <a:gd name="connsiteX4" fmla="*/ 55 w 448218"/>
                    <a:gd name="connsiteY4" fmla="*/ 157404 h 234481"/>
                    <a:gd name="connsiteX0" fmla="*/ 55 w 448218"/>
                    <a:gd name="connsiteY0" fmla="*/ 157419 h 234496"/>
                    <a:gd name="connsiteX1" fmla="*/ 228292 w 448218"/>
                    <a:gd name="connsiteY1" fmla="*/ 589 h 234496"/>
                    <a:gd name="connsiteX2" fmla="*/ 448218 w 448218"/>
                    <a:gd name="connsiteY2" fmla="*/ 115303 h 234496"/>
                    <a:gd name="connsiteX3" fmla="*/ 228292 w 448218"/>
                    <a:gd name="connsiteY3" fmla="*/ 230017 h 234496"/>
                    <a:gd name="connsiteX4" fmla="*/ 55 w 448218"/>
                    <a:gd name="connsiteY4" fmla="*/ 157419 h 234496"/>
                    <a:gd name="connsiteX0" fmla="*/ 28 w 448191"/>
                    <a:gd name="connsiteY0" fmla="*/ 157179 h 198561"/>
                    <a:gd name="connsiteX1" fmla="*/ 228265 w 448191"/>
                    <a:gd name="connsiteY1" fmla="*/ 349 h 198561"/>
                    <a:gd name="connsiteX2" fmla="*/ 448191 w 448191"/>
                    <a:gd name="connsiteY2" fmla="*/ 115063 h 198561"/>
                    <a:gd name="connsiteX3" fmla="*/ 214580 w 448191"/>
                    <a:gd name="connsiteY3" fmla="*/ 196784 h 198561"/>
                    <a:gd name="connsiteX4" fmla="*/ 28 w 448191"/>
                    <a:gd name="connsiteY4" fmla="*/ 157179 h 198561"/>
                    <a:gd name="connsiteX0" fmla="*/ 28 w 448191"/>
                    <a:gd name="connsiteY0" fmla="*/ 161346 h 202728"/>
                    <a:gd name="connsiteX1" fmla="*/ 228265 w 448191"/>
                    <a:gd name="connsiteY1" fmla="*/ 4516 h 202728"/>
                    <a:gd name="connsiteX2" fmla="*/ 448191 w 448191"/>
                    <a:gd name="connsiteY2" fmla="*/ 119230 h 202728"/>
                    <a:gd name="connsiteX3" fmla="*/ 214580 w 448191"/>
                    <a:gd name="connsiteY3" fmla="*/ 200951 h 202728"/>
                    <a:gd name="connsiteX4" fmla="*/ 28 w 448191"/>
                    <a:gd name="connsiteY4" fmla="*/ 161346 h 202728"/>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61891 h 206141"/>
                    <a:gd name="connsiteX1" fmla="*/ 228251 w 448177"/>
                    <a:gd name="connsiteY1" fmla="*/ 5061 h 206141"/>
                    <a:gd name="connsiteX2" fmla="*/ 448177 w 448177"/>
                    <a:gd name="connsiteY2" fmla="*/ 119775 h 206141"/>
                    <a:gd name="connsiteX3" fmla="*/ 214566 w 448177"/>
                    <a:gd name="connsiteY3" fmla="*/ 201496 h 206141"/>
                    <a:gd name="connsiteX4" fmla="*/ 14 w 448177"/>
                    <a:gd name="connsiteY4" fmla="*/ 161891 h 206141"/>
                    <a:gd name="connsiteX0" fmla="*/ 14 w 448177"/>
                    <a:gd name="connsiteY0" fmla="*/ 159270 h 203520"/>
                    <a:gd name="connsiteX1" fmla="*/ 228251 w 448177"/>
                    <a:gd name="connsiteY1" fmla="*/ 2440 h 203520"/>
                    <a:gd name="connsiteX2" fmla="*/ 448177 w 448177"/>
                    <a:gd name="connsiteY2" fmla="*/ 117154 h 203520"/>
                    <a:gd name="connsiteX3" fmla="*/ 214566 w 448177"/>
                    <a:gd name="connsiteY3" fmla="*/ 198875 h 203520"/>
                    <a:gd name="connsiteX4" fmla="*/ 14 w 448177"/>
                    <a:gd name="connsiteY4" fmla="*/ 159270 h 203520"/>
                    <a:gd name="connsiteX0" fmla="*/ 12 w 452574"/>
                    <a:gd name="connsiteY0" fmla="*/ 159265 h 202328"/>
                    <a:gd name="connsiteX1" fmla="*/ 232648 w 452574"/>
                    <a:gd name="connsiteY1" fmla="*/ 610 h 202328"/>
                    <a:gd name="connsiteX2" fmla="*/ 452574 w 452574"/>
                    <a:gd name="connsiteY2" fmla="*/ 115324 h 202328"/>
                    <a:gd name="connsiteX3" fmla="*/ 218963 w 452574"/>
                    <a:gd name="connsiteY3" fmla="*/ 197045 h 202328"/>
                    <a:gd name="connsiteX4" fmla="*/ 12 w 452574"/>
                    <a:gd name="connsiteY4" fmla="*/ 159265 h 202328"/>
                    <a:gd name="connsiteX0" fmla="*/ 12 w 452574"/>
                    <a:gd name="connsiteY0" fmla="*/ 160027 h 203090"/>
                    <a:gd name="connsiteX1" fmla="*/ 232648 w 452574"/>
                    <a:gd name="connsiteY1" fmla="*/ 1372 h 203090"/>
                    <a:gd name="connsiteX2" fmla="*/ 452574 w 452574"/>
                    <a:gd name="connsiteY2" fmla="*/ 116086 h 203090"/>
                    <a:gd name="connsiteX3" fmla="*/ 218963 w 452574"/>
                    <a:gd name="connsiteY3" fmla="*/ 197807 h 203090"/>
                    <a:gd name="connsiteX4" fmla="*/ 12 w 452574"/>
                    <a:gd name="connsiteY4" fmla="*/ 160027 h 203090"/>
                    <a:gd name="connsiteX0" fmla="*/ 13 w 471137"/>
                    <a:gd name="connsiteY0" fmla="*/ 158720 h 199740"/>
                    <a:gd name="connsiteX1" fmla="*/ 232649 w 471137"/>
                    <a:gd name="connsiteY1" fmla="*/ 65 h 199740"/>
                    <a:gd name="connsiteX2" fmla="*/ 471137 w 471137"/>
                    <a:gd name="connsiteY2" fmla="*/ 142471 h 199740"/>
                    <a:gd name="connsiteX3" fmla="*/ 218964 w 471137"/>
                    <a:gd name="connsiteY3" fmla="*/ 196500 h 199740"/>
                    <a:gd name="connsiteX4" fmla="*/ 13 w 471137"/>
                    <a:gd name="connsiteY4" fmla="*/ 158720 h 199740"/>
                    <a:gd name="connsiteX0" fmla="*/ 10235 w 481359"/>
                    <a:gd name="connsiteY0" fmla="*/ 158720 h 198938"/>
                    <a:gd name="connsiteX1" fmla="*/ 242871 w 481359"/>
                    <a:gd name="connsiteY1" fmla="*/ 65 h 198938"/>
                    <a:gd name="connsiteX2" fmla="*/ 481359 w 481359"/>
                    <a:gd name="connsiteY2" fmla="*/ 142471 h 198938"/>
                    <a:gd name="connsiteX3" fmla="*/ 229186 w 481359"/>
                    <a:gd name="connsiteY3" fmla="*/ 196500 h 198938"/>
                    <a:gd name="connsiteX4" fmla="*/ 10235 w 481359"/>
                    <a:gd name="connsiteY4" fmla="*/ 158720 h 198938"/>
                    <a:gd name="connsiteX0" fmla="*/ 10644 w 469856"/>
                    <a:gd name="connsiteY0" fmla="*/ 168024 h 202759"/>
                    <a:gd name="connsiteX1" fmla="*/ 231368 w 469856"/>
                    <a:gd name="connsiteY1" fmla="*/ 153 h 202759"/>
                    <a:gd name="connsiteX2" fmla="*/ 469856 w 469856"/>
                    <a:gd name="connsiteY2" fmla="*/ 142559 h 202759"/>
                    <a:gd name="connsiteX3" fmla="*/ 217683 w 469856"/>
                    <a:gd name="connsiteY3" fmla="*/ 196588 h 202759"/>
                    <a:gd name="connsiteX4" fmla="*/ 10644 w 469856"/>
                    <a:gd name="connsiteY4" fmla="*/ 168024 h 202759"/>
                    <a:gd name="connsiteX0" fmla="*/ 3459 w 462671"/>
                    <a:gd name="connsiteY0" fmla="*/ 168024 h 202569"/>
                    <a:gd name="connsiteX1" fmla="*/ 224183 w 462671"/>
                    <a:gd name="connsiteY1" fmla="*/ 153 h 202569"/>
                    <a:gd name="connsiteX2" fmla="*/ 462671 w 462671"/>
                    <a:gd name="connsiteY2" fmla="*/ 142559 h 202569"/>
                    <a:gd name="connsiteX3" fmla="*/ 210498 w 462671"/>
                    <a:gd name="connsiteY3" fmla="*/ 196588 h 202569"/>
                    <a:gd name="connsiteX4" fmla="*/ 3459 w 462671"/>
                    <a:gd name="connsiteY4" fmla="*/ 168024 h 2025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2671" h="202569">
                      <a:moveTo>
                        <a:pt x="3459" y="168024"/>
                      </a:moveTo>
                      <a:cubicBezTo>
                        <a:pt x="-26650" y="118993"/>
                        <a:pt x="147648" y="4397"/>
                        <a:pt x="224183" y="153"/>
                      </a:cubicBezTo>
                      <a:cubicBezTo>
                        <a:pt x="300718" y="-4091"/>
                        <a:pt x="403871" y="80391"/>
                        <a:pt x="462671" y="142559"/>
                      </a:cubicBezTo>
                      <a:cubicBezTo>
                        <a:pt x="462671" y="205914"/>
                        <a:pt x="287033" y="192344"/>
                        <a:pt x="210498" y="196588"/>
                      </a:cubicBezTo>
                      <a:cubicBezTo>
                        <a:pt x="133963" y="200832"/>
                        <a:pt x="33568" y="217055"/>
                        <a:pt x="3459" y="168024"/>
                      </a:cubicBezTo>
                      <a:close/>
                    </a:path>
                  </a:pathLst>
                </a:custGeom>
                <a:solidFill>
                  <a:sysClr val="windowText" lastClr="000000"/>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35" name="Group 134">
                  <a:extLst>
                    <a:ext uri="{FF2B5EF4-FFF2-40B4-BE49-F238E27FC236}">
                      <a16:creationId xmlns:a16="http://schemas.microsoft.com/office/drawing/2014/main" id="{B61FD8DB-F27B-44DA-8A69-2D863EC21E77}"/>
                    </a:ext>
                  </a:extLst>
                </p:cNvPr>
                <p:cNvGrpSpPr/>
                <p:nvPr/>
              </p:nvGrpSpPr>
              <p:grpSpPr>
                <a:xfrm rot="20545732">
                  <a:off x="5242936" y="1710152"/>
                  <a:ext cx="85726" cy="45719"/>
                  <a:chOff x="5293988" y="1700325"/>
                  <a:chExt cx="85726" cy="42639"/>
                </a:xfrm>
              </p:grpSpPr>
              <p:cxnSp>
                <p:nvCxnSpPr>
                  <p:cNvPr id="182" name="Straight Connector 181">
                    <a:extLst>
                      <a:ext uri="{FF2B5EF4-FFF2-40B4-BE49-F238E27FC236}">
                        <a16:creationId xmlns:a16="http://schemas.microsoft.com/office/drawing/2014/main" id="{6CBF9058-1BDB-43DD-8659-B996AF1DE6FD}"/>
                      </a:ext>
                    </a:extLst>
                  </p:cNvPr>
                  <p:cNvCxnSpPr/>
                  <p:nvPr/>
                </p:nvCxnSpPr>
                <p:spPr>
                  <a:xfrm>
                    <a:off x="5293988"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83" name="Straight Connector 182">
                    <a:extLst>
                      <a:ext uri="{FF2B5EF4-FFF2-40B4-BE49-F238E27FC236}">
                        <a16:creationId xmlns:a16="http://schemas.microsoft.com/office/drawing/2014/main" id="{6D81769C-01AB-41B4-8E6C-D938AF09DE1F}"/>
                      </a:ext>
                    </a:extLst>
                  </p:cNvPr>
                  <p:cNvCxnSpPr/>
                  <p:nvPr/>
                </p:nvCxnSpPr>
                <p:spPr>
                  <a:xfrm>
                    <a:off x="5336850" y="1700325"/>
                    <a:ext cx="0" cy="42639"/>
                  </a:xfrm>
                  <a:prstGeom prst="line">
                    <a:avLst/>
                  </a:prstGeom>
                  <a:noFill/>
                  <a:ln w="31750" cap="sq" cmpd="dbl" algn="ctr">
                    <a:solidFill>
                      <a:sysClr val="windowText" lastClr="000000"/>
                    </a:solidFill>
                    <a:prstDash val="dashDot"/>
                    <a:round/>
                    <a:headEnd type="none" w="med" len="sm"/>
                    <a:tailEnd type="none"/>
                  </a:ln>
                  <a:effectLst/>
                </p:spPr>
              </p:cxnSp>
              <p:cxnSp>
                <p:nvCxnSpPr>
                  <p:cNvPr id="190" name="Straight Connector 189">
                    <a:extLst>
                      <a:ext uri="{FF2B5EF4-FFF2-40B4-BE49-F238E27FC236}">
                        <a16:creationId xmlns:a16="http://schemas.microsoft.com/office/drawing/2014/main" id="{E4499085-C871-48BB-BE51-18C9445DD3DD}"/>
                      </a:ext>
                    </a:extLst>
                  </p:cNvPr>
                  <p:cNvCxnSpPr/>
                  <p:nvPr/>
                </p:nvCxnSpPr>
                <p:spPr>
                  <a:xfrm>
                    <a:off x="5379714" y="1700325"/>
                    <a:ext cx="0" cy="42639"/>
                  </a:xfrm>
                  <a:prstGeom prst="line">
                    <a:avLst/>
                  </a:prstGeom>
                  <a:noFill/>
                  <a:ln w="31750" cap="sq" cmpd="dbl" algn="ctr">
                    <a:solidFill>
                      <a:sysClr val="windowText" lastClr="000000"/>
                    </a:solidFill>
                    <a:prstDash val="dashDot"/>
                    <a:round/>
                    <a:headEnd type="none" w="med" len="sm"/>
                    <a:tailEnd type="none"/>
                  </a:ln>
                  <a:effectLst/>
                </p:spPr>
              </p:cxnSp>
            </p:grpSp>
            <p:sp>
              <p:nvSpPr>
                <p:cNvPr id="136" name="Oval 4">
                  <a:extLst>
                    <a:ext uri="{FF2B5EF4-FFF2-40B4-BE49-F238E27FC236}">
                      <a16:creationId xmlns:a16="http://schemas.microsoft.com/office/drawing/2014/main" id="{84F50BC8-4DA2-401D-9D93-AEDCC3EA6024}"/>
                    </a:ext>
                  </a:extLst>
                </p:cNvPr>
                <p:cNvSpPr/>
                <p:nvPr/>
              </p:nvSpPr>
              <p:spPr>
                <a:xfrm rot="1828035">
                  <a:off x="5136060" y="1750656"/>
                  <a:ext cx="501631" cy="293111"/>
                </a:xfrm>
                <a:custGeom>
                  <a:avLst/>
                  <a:gdLst>
                    <a:gd name="connsiteX0" fmla="*/ 0 w 455151"/>
                    <a:gd name="connsiteY0" fmla="*/ 184391 h 368782"/>
                    <a:gd name="connsiteX1" fmla="*/ 227576 w 455151"/>
                    <a:gd name="connsiteY1" fmla="*/ 0 h 368782"/>
                    <a:gd name="connsiteX2" fmla="*/ 455152 w 455151"/>
                    <a:gd name="connsiteY2" fmla="*/ 184391 h 368782"/>
                    <a:gd name="connsiteX3" fmla="*/ 227576 w 455151"/>
                    <a:gd name="connsiteY3" fmla="*/ 368782 h 368782"/>
                    <a:gd name="connsiteX4" fmla="*/ 0 w 455151"/>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4391 h 368782"/>
                    <a:gd name="connsiteX1" fmla="*/ 227576 w 455152"/>
                    <a:gd name="connsiteY1" fmla="*/ 0 h 368782"/>
                    <a:gd name="connsiteX2" fmla="*/ 455152 w 455152"/>
                    <a:gd name="connsiteY2" fmla="*/ 184391 h 368782"/>
                    <a:gd name="connsiteX3" fmla="*/ 227576 w 455152"/>
                    <a:gd name="connsiteY3" fmla="*/ 368782 h 368782"/>
                    <a:gd name="connsiteX4" fmla="*/ 0 w 455152"/>
                    <a:gd name="connsiteY4" fmla="*/ 184391 h 368782"/>
                    <a:gd name="connsiteX0" fmla="*/ 0 w 455152"/>
                    <a:gd name="connsiteY0" fmla="*/ 188126 h 372517"/>
                    <a:gd name="connsiteX1" fmla="*/ 227576 w 455152"/>
                    <a:gd name="connsiteY1" fmla="*/ 3735 h 372517"/>
                    <a:gd name="connsiteX2" fmla="*/ 455152 w 455152"/>
                    <a:gd name="connsiteY2" fmla="*/ 188126 h 372517"/>
                    <a:gd name="connsiteX3" fmla="*/ 227576 w 455152"/>
                    <a:gd name="connsiteY3" fmla="*/ 372517 h 372517"/>
                    <a:gd name="connsiteX4" fmla="*/ 0 w 455152"/>
                    <a:gd name="connsiteY4" fmla="*/ 188126 h 372517"/>
                    <a:gd name="connsiteX0" fmla="*/ 0 w 455152"/>
                    <a:gd name="connsiteY0" fmla="*/ 185669 h 370060"/>
                    <a:gd name="connsiteX1" fmla="*/ 227576 w 455152"/>
                    <a:gd name="connsiteY1" fmla="*/ 1278 h 370060"/>
                    <a:gd name="connsiteX2" fmla="*/ 455152 w 455152"/>
                    <a:gd name="connsiteY2" fmla="*/ 185669 h 370060"/>
                    <a:gd name="connsiteX3" fmla="*/ 227576 w 455152"/>
                    <a:gd name="connsiteY3" fmla="*/ 370060 h 370060"/>
                    <a:gd name="connsiteX4" fmla="*/ 0 w 455152"/>
                    <a:gd name="connsiteY4" fmla="*/ 185669 h 370060"/>
                    <a:gd name="connsiteX0" fmla="*/ 7193 w 462345"/>
                    <a:gd name="connsiteY0" fmla="*/ 185562 h 369953"/>
                    <a:gd name="connsiteX1" fmla="*/ 234769 w 462345"/>
                    <a:gd name="connsiteY1" fmla="*/ 1171 h 369953"/>
                    <a:gd name="connsiteX2" fmla="*/ 462345 w 462345"/>
                    <a:gd name="connsiteY2" fmla="*/ 185562 h 369953"/>
                    <a:gd name="connsiteX3" fmla="*/ 234769 w 462345"/>
                    <a:gd name="connsiteY3" fmla="*/ 369953 h 369953"/>
                    <a:gd name="connsiteX4" fmla="*/ 7193 w 462345"/>
                    <a:gd name="connsiteY4" fmla="*/ 185562 h 369953"/>
                    <a:gd name="connsiteX0" fmla="*/ 251 w 455403"/>
                    <a:gd name="connsiteY0" fmla="*/ 185531 h 369922"/>
                    <a:gd name="connsiteX1" fmla="*/ 227827 w 455403"/>
                    <a:gd name="connsiteY1" fmla="*/ 1140 h 369922"/>
                    <a:gd name="connsiteX2" fmla="*/ 455403 w 455403"/>
                    <a:gd name="connsiteY2" fmla="*/ 185531 h 369922"/>
                    <a:gd name="connsiteX3" fmla="*/ 227827 w 455403"/>
                    <a:gd name="connsiteY3" fmla="*/ 369922 h 369922"/>
                    <a:gd name="connsiteX4" fmla="*/ 251 w 455403"/>
                    <a:gd name="connsiteY4" fmla="*/ 185531 h 369922"/>
                    <a:gd name="connsiteX0" fmla="*/ 26162 w 481314"/>
                    <a:gd name="connsiteY0" fmla="*/ 184465 h 368856"/>
                    <a:gd name="connsiteX1" fmla="*/ 30354 w 481314"/>
                    <a:gd name="connsiteY1" fmla="*/ 162371 h 368856"/>
                    <a:gd name="connsiteX2" fmla="*/ 253738 w 481314"/>
                    <a:gd name="connsiteY2" fmla="*/ 74 h 368856"/>
                    <a:gd name="connsiteX3" fmla="*/ 481314 w 481314"/>
                    <a:gd name="connsiteY3" fmla="*/ 184465 h 368856"/>
                    <a:gd name="connsiteX4" fmla="*/ 253738 w 481314"/>
                    <a:gd name="connsiteY4" fmla="*/ 368856 h 368856"/>
                    <a:gd name="connsiteX5" fmla="*/ 26162 w 481314"/>
                    <a:gd name="connsiteY5" fmla="*/ 184465 h 368856"/>
                    <a:gd name="connsiteX0" fmla="*/ 26162 w 481314"/>
                    <a:gd name="connsiteY0" fmla="*/ 184458 h 368849"/>
                    <a:gd name="connsiteX1" fmla="*/ 30354 w 481314"/>
                    <a:gd name="connsiteY1" fmla="*/ 162364 h 368849"/>
                    <a:gd name="connsiteX2" fmla="*/ 253738 w 481314"/>
                    <a:gd name="connsiteY2" fmla="*/ 67 h 368849"/>
                    <a:gd name="connsiteX3" fmla="*/ 481314 w 481314"/>
                    <a:gd name="connsiteY3" fmla="*/ 184458 h 368849"/>
                    <a:gd name="connsiteX4" fmla="*/ 253738 w 481314"/>
                    <a:gd name="connsiteY4" fmla="*/ 368849 h 368849"/>
                    <a:gd name="connsiteX5" fmla="*/ 26162 w 481314"/>
                    <a:gd name="connsiteY5" fmla="*/ 184458 h 368849"/>
                    <a:gd name="connsiteX0" fmla="*/ 26162 w 481314"/>
                    <a:gd name="connsiteY0" fmla="*/ 179395 h 363786"/>
                    <a:gd name="connsiteX1" fmla="*/ 30354 w 481314"/>
                    <a:gd name="connsiteY1" fmla="*/ 157301 h 363786"/>
                    <a:gd name="connsiteX2" fmla="*/ 248700 w 481314"/>
                    <a:gd name="connsiteY2" fmla="*/ 69 h 363786"/>
                    <a:gd name="connsiteX3" fmla="*/ 481314 w 481314"/>
                    <a:gd name="connsiteY3" fmla="*/ 179395 h 363786"/>
                    <a:gd name="connsiteX4" fmla="*/ 253738 w 481314"/>
                    <a:gd name="connsiteY4" fmla="*/ 363786 h 363786"/>
                    <a:gd name="connsiteX5" fmla="*/ 26162 w 481314"/>
                    <a:gd name="connsiteY5" fmla="*/ 179395 h 363786"/>
                    <a:gd name="connsiteX0" fmla="*/ 26162 w 481314"/>
                    <a:gd name="connsiteY0" fmla="*/ 179493 h 363884"/>
                    <a:gd name="connsiteX1" fmla="*/ 30354 w 481314"/>
                    <a:gd name="connsiteY1" fmla="*/ 157399 h 363884"/>
                    <a:gd name="connsiteX2" fmla="*/ 248700 w 481314"/>
                    <a:gd name="connsiteY2" fmla="*/ 167 h 363884"/>
                    <a:gd name="connsiteX3" fmla="*/ 481314 w 481314"/>
                    <a:gd name="connsiteY3" fmla="*/ 179493 h 363884"/>
                    <a:gd name="connsiteX4" fmla="*/ 253738 w 481314"/>
                    <a:gd name="connsiteY4" fmla="*/ 363884 h 363884"/>
                    <a:gd name="connsiteX5" fmla="*/ 26162 w 481314"/>
                    <a:gd name="connsiteY5" fmla="*/ 179493 h 363884"/>
                    <a:gd name="connsiteX0" fmla="*/ 26162 w 481314"/>
                    <a:gd name="connsiteY0" fmla="*/ 162690 h 347081"/>
                    <a:gd name="connsiteX1" fmla="*/ 30354 w 481314"/>
                    <a:gd name="connsiteY1" fmla="*/ 140596 h 347081"/>
                    <a:gd name="connsiteX2" fmla="*/ 248745 w 481314"/>
                    <a:gd name="connsiteY2" fmla="*/ 202 h 347081"/>
                    <a:gd name="connsiteX3" fmla="*/ 481314 w 481314"/>
                    <a:gd name="connsiteY3" fmla="*/ 162690 h 347081"/>
                    <a:gd name="connsiteX4" fmla="*/ 253738 w 481314"/>
                    <a:gd name="connsiteY4" fmla="*/ 347081 h 347081"/>
                    <a:gd name="connsiteX5" fmla="*/ 26162 w 481314"/>
                    <a:gd name="connsiteY5" fmla="*/ 162690 h 347081"/>
                    <a:gd name="connsiteX0" fmla="*/ 24210 w 479362"/>
                    <a:gd name="connsiteY0" fmla="*/ 162690 h 347081"/>
                    <a:gd name="connsiteX1" fmla="*/ 28402 w 479362"/>
                    <a:gd name="connsiteY1" fmla="*/ 140596 h 347081"/>
                    <a:gd name="connsiteX2" fmla="*/ 246793 w 479362"/>
                    <a:gd name="connsiteY2" fmla="*/ 202 h 347081"/>
                    <a:gd name="connsiteX3" fmla="*/ 479362 w 479362"/>
                    <a:gd name="connsiteY3" fmla="*/ 162690 h 347081"/>
                    <a:gd name="connsiteX4" fmla="*/ 251786 w 479362"/>
                    <a:gd name="connsiteY4" fmla="*/ 347081 h 347081"/>
                    <a:gd name="connsiteX5" fmla="*/ 24210 w 479362"/>
                    <a:gd name="connsiteY5" fmla="*/ 162690 h 347081"/>
                    <a:gd name="connsiteX0" fmla="*/ 19926 w 475078"/>
                    <a:gd name="connsiteY0" fmla="*/ 162690 h 347081"/>
                    <a:gd name="connsiteX1" fmla="*/ 24118 w 475078"/>
                    <a:gd name="connsiteY1" fmla="*/ 140596 h 347081"/>
                    <a:gd name="connsiteX2" fmla="*/ 242509 w 475078"/>
                    <a:gd name="connsiteY2" fmla="*/ 202 h 347081"/>
                    <a:gd name="connsiteX3" fmla="*/ 475078 w 475078"/>
                    <a:gd name="connsiteY3" fmla="*/ 162690 h 347081"/>
                    <a:gd name="connsiteX4" fmla="*/ 247502 w 475078"/>
                    <a:gd name="connsiteY4" fmla="*/ 347081 h 347081"/>
                    <a:gd name="connsiteX5" fmla="*/ 19926 w 475078"/>
                    <a:gd name="connsiteY5" fmla="*/ 162690 h 347081"/>
                    <a:gd name="connsiteX0" fmla="*/ 44461 w 499613"/>
                    <a:gd name="connsiteY0" fmla="*/ 162690 h 347081"/>
                    <a:gd name="connsiteX1" fmla="*/ 48653 w 499613"/>
                    <a:gd name="connsiteY1" fmla="*/ 140596 h 347081"/>
                    <a:gd name="connsiteX2" fmla="*/ 267044 w 499613"/>
                    <a:gd name="connsiteY2" fmla="*/ 202 h 347081"/>
                    <a:gd name="connsiteX3" fmla="*/ 499613 w 499613"/>
                    <a:gd name="connsiteY3" fmla="*/ 162690 h 347081"/>
                    <a:gd name="connsiteX4" fmla="*/ 272037 w 499613"/>
                    <a:gd name="connsiteY4" fmla="*/ 347081 h 347081"/>
                    <a:gd name="connsiteX5" fmla="*/ 44461 w 499613"/>
                    <a:gd name="connsiteY5" fmla="*/ 162690 h 347081"/>
                    <a:gd name="connsiteX0" fmla="*/ 46479 w 501631"/>
                    <a:gd name="connsiteY0" fmla="*/ 162690 h 347081"/>
                    <a:gd name="connsiteX1" fmla="*/ 50671 w 501631"/>
                    <a:gd name="connsiteY1" fmla="*/ 140596 h 347081"/>
                    <a:gd name="connsiteX2" fmla="*/ 269062 w 501631"/>
                    <a:gd name="connsiteY2" fmla="*/ 202 h 347081"/>
                    <a:gd name="connsiteX3" fmla="*/ 501631 w 501631"/>
                    <a:gd name="connsiteY3" fmla="*/ 162690 h 347081"/>
                    <a:gd name="connsiteX4" fmla="*/ 274055 w 501631"/>
                    <a:gd name="connsiteY4" fmla="*/ 347081 h 347081"/>
                    <a:gd name="connsiteX5" fmla="*/ 46479 w 501631"/>
                    <a:gd name="connsiteY5" fmla="*/ 162690 h 347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01631" h="347081">
                      <a:moveTo>
                        <a:pt x="46479" y="162690"/>
                      </a:moveTo>
                      <a:cubicBezTo>
                        <a:pt x="-34567" y="113854"/>
                        <a:pt x="5963" y="152348"/>
                        <a:pt x="50671" y="140596"/>
                      </a:cubicBezTo>
                      <a:cubicBezTo>
                        <a:pt x="103794" y="124978"/>
                        <a:pt x="198975" y="4926"/>
                        <a:pt x="269062" y="202"/>
                      </a:cubicBezTo>
                      <a:cubicBezTo>
                        <a:pt x="339149" y="-4522"/>
                        <a:pt x="424212" y="74528"/>
                        <a:pt x="501631" y="162690"/>
                      </a:cubicBezTo>
                      <a:cubicBezTo>
                        <a:pt x="449297" y="212466"/>
                        <a:pt x="399742" y="347081"/>
                        <a:pt x="274055" y="347081"/>
                      </a:cubicBezTo>
                      <a:cubicBezTo>
                        <a:pt x="148368" y="347081"/>
                        <a:pt x="127525" y="211526"/>
                        <a:pt x="46479" y="162690"/>
                      </a:cubicBezTo>
                      <a:close/>
                    </a:path>
                  </a:pathLst>
                </a:cu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7" name="Oval 136">
                  <a:extLst>
                    <a:ext uri="{FF2B5EF4-FFF2-40B4-BE49-F238E27FC236}">
                      <a16:creationId xmlns:a16="http://schemas.microsoft.com/office/drawing/2014/main" id="{F9D976FE-8064-42F6-80BC-1E7562042427}"/>
                    </a:ext>
                  </a:extLst>
                </p:cNvPr>
                <p:cNvSpPr/>
                <p:nvPr/>
              </p:nvSpPr>
              <p:spPr>
                <a:xfrm>
                  <a:off x="5275412" y="1778000"/>
                  <a:ext cx="279400" cy="279400"/>
                </a:xfrm>
                <a:prstGeom prst="ellipse">
                  <a:avLst/>
                </a:prstGeom>
                <a:solidFill>
                  <a:srgbClr val="5B9BD5">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8" name="Oval 137">
                  <a:extLst>
                    <a:ext uri="{FF2B5EF4-FFF2-40B4-BE49-F238E27FC236}">
                      <a16:creationId xmlns:a16="http://schemas.microsoft.com/office/drawing/2014/main" id="{4D6D069F-C6F4-49C5-A598-02BE3F56B6A4}"/>
                    </a:ext>
                  </a:extLst>
                </p:cNvPr>
                <p:cNvSpPr/>
                <p:nvPr/>
              </p:nvSpPr>
              <p:spPr>
                <a:xfrm>
                  <a:off x="5331124" y="1833712"/>
                  <a:ext cx="223688" cy="223688"/>
                </a:xfrm>
                <a:prstGeom prst="ellipse">
                  <a:avLst/>
                </a:prstGeom>
                <a:solidFill>
                  <a:srgbClr val="33030D"/>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9" name="Oval 138">
                  <a:extLst>
                    <a:ext uri="{FF2B5EF4-FFF2-40B4-BE49-F238E27FC236}">
                      <a16:creationId xmlns:a16="http://schemas.microsoft.com/office/drawing/2014/main" id="{F51AB702-765C-42FD-B533-1BDF8B54A9E3}"/>
                    </a:ext>
                  </a:extLst>
                </p:cNvPr>
                <p:cNvSpPr/>
                <p:nvPr/>
              </p:nvSpPr>
              <p:spPr>
                <a:xfrm>
                  <a:off x="5404868" y="1846412"/>
                  <a:ext cx="127000" cy="127000"/>
                </a:xfrm>
                <a:prstGeom prst="ellipse">
                  <a:avLst/>
                </a:prstGeom>
                <a:solidFill>
                  <a:srgbClr val="44546A">
                    <a:lumMod val="20000"/>
                    <a:lumOff val="8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1" name="Oval 180">
                  <a:extLst>
                    <a:ext uri="{FF2B5EF4-FFF2-40B4-BE49-F238E27FC236}">
                      <a16:creationId xmlns:a16="http://schemas.microsoft.com/office/drawing/2014/main" id="{AEB57CED-0BA1-4230-96C5-6A19A896E570}"/>
                    </a:ext>
                  </a:extLst>
                </p:cNvPr>
                <p:cNvSpPr/>
                <p:nvPr/>
              </p:nvSpPr>
              <p:spPr>
                <a:xfrm>
                  <a:off x="5442970" y="1903413"/>
                  <a:ext cx="88898" cy="82699"/>
                </a:xfrm>
                <a:prstGeom prst="ellipse">
                  <a:avLst/>
                </a:prstGeom>
                <a:solidFill>
                  <a:sysClr val="window" lastClr="FFFFFF"/>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33" name="Freeform: Shape 63">
                <a:extLst>
                  <a:ext uri="{FF2B5EF4-FFF2-40B4-BE49-F238E27FC236}">
                    <a16:creationId xmlns:a16="http://schemas.microsoft.com/office/drawing/2014/main" id="{AA9D2720-CFF7-430A-949B-73F688C772BC}"/>
                  </a:ext>
                </a:extLst>
              </p:cNvPr>
              <p:cNvSpPr/>
              <p:nvPr/>
            </p:nvSpPr>
            <p:spPr>
              <a:xfrm>
                <a:off x="178163" y="7014"/>
                <a:ext cx="1334498" cy="1238085"/>
              </a:xfrm>
              <a:custGeom>
                <a:avLst/>
                <a:gdLst>
                  <a:gd name="connsiteX0" fmla="*/ 0 w 276225"/>
                  <a:gd name="connsiteY0" fmla="*/ 240506 h 240506"/>
                  <a:gd name="connsiteX1" fmla="*/ 85725 w 276225"/>
                  <a:gd name="connsiteY1" fmla="*/ 197643 h 240506"/>
                  <a:gd name="connsiteX2" fmla="*/ 192881 w 276225"/>
                  <a:gd name="connsiteY2" fmla="*/ 142875 h 240506"/>
                  <a:gd name="connsiteX3" fmla="*/ 276225 w 276225"/>
                  <a:gd name="connsiteY3" fmla="*/ 197643 h 240506"/>
                  <a:gd name="connsiteX4" fmla="*/ 257175 w 276225"/>
                  <a:gd name="connsiteY4" fmla="*/ 130968 h 240506"/>
                  <a:gd name="connsiteX5" fmla="*/ 192881 w 276225"/>
                  <a:gd name="connsiteY5" fmla="*/ 95250 h 240506"/>
                  <a:gd name="connsiteX6" fmla="*/ 211931 w 276225"/>
                  <a:gd name="connsiteY6" fmla="*/ 28575 h 240506"/>
                  <a:gd name="connsiteX7" fmla="*/ 133350 w 276225"/>
                  <a:gd name="connsiteY7" fmla="*/ 0 h 240506"/>
                  <a:gd name="connsiteX8" fmla="*/ 66675 w 276225"/>
                  <a:gd name="connsiteY8" fmla="*/ 50006 h 240506"/>
                  <a:gd name="connsiteX9" fmla="*/ 88106 w 276225"/>
                  <a:gd name="connsiteY9" fmla="*/ 97631 h 240506"/>
                  <a:gd name="connsiteX10" fmla="*/ 9525 w 276225"/>
                  <a:gd name="connsiteY10" fmla="*/ 140493 h 240506"/>
                  <a:gd name="connsiteX11" fmla="*/ 0 w 276225"/>
                  <a:gd name="connsiteY11" fmla="*/ 240506 h 240506"/>
                  <a:gd name="connsiteX0" fmla="*/ 0 w 290512"/>
                  <a:gd name="connsiteY0" fmla="*/ 235744 h 235744"/>
                  <a:gd name="connsiteX1" fmla="*/ 100012 w 290512"/>
                  <a:gd name="connsiteY1" fmla="*/ 197643 h 235744"/>
                  <a:gd name="connsiteX2" fmla="*/ 207168 w 290512"/>
                  <a:gd name="connsiteY2" fmla="*/ 142875 h 235744"/>
                  <a:gd name="connsiteX3" fmla="*/ 290512 w 290512"/>
                  <a:gd name="connsiteY3" fmla="*/ 197643 h 235744"/>
                  <a:gd name="connsiteX4" fmla="*/ 271462 w 290512"/>
                  <a:gd name="connsiteY4" fmla="*/ 130968 h 235744"/>
                  <a:gd name="connsiteX5" fmla="*/ 207168 w 290512"/>
                  <a:gd name="connsiteY5" fmla="*/ 95250 h 235744"/>
                  <a:gd name="connsiteX6" fmla="*/ 226218 w 290512"/>
                  <a:gd name="connsiteY6" fmla="*/ 28575 h 235744"/>
                  <a:gd name="connsiteX7" fmla="*/ 147637 w 290512"/>
                  <a:gd name="connsiteY7" fmla="*/ 0 h 235744"/>
                  <a:gd name="connsiteX8" fmla="*/ 80962 w 290512"/>
                  <a:gd name="connsiteY8" fmla="*/ 50006 h 235744"/>
                  <a:gd name="connsiteX9" fmla="*/ 102393 w 290512"/>
                  <a:gd name="connsiteY9" fmla="*/ 97631 h 235744"/>
                  <a:gd name="connsiteX10" fmla="*/ 23812 w 290512"/>
                  <a:gd name="connsiteY10" fmla="*/ 140493 h 235744"/>
                  <a:gd name="connsiteX11" fmla="*/ 0 w 290512"/>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02658 w 293158"/>
                  <a:gd name="connsiteY1" fmla="*/ 197643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3158"/>
                  <a:gd name="connsiteY0" fmla="*/ 235744 h 235744"/>
                  <a:gd name="connsiteX1" fmla="*/ 112183 w 293158"/>
                  <a:gd name="connsiteY1" fmla="*/ 192880 h 235744"/>
                  <a:gd name="connsiteX2" fmla="*/ 209814 w 293158"/>
                  <a:gd name="connsiteY2" fmla="*/ 142875 h 235744"/>
                  <a:gd name="connsiteX3" fmla="*/ 293158 w 293158"/>
                  <a:gd name="connsiteY3" fmla="*/ 197643 h 235744"/>
                  <a:gd name="connsiteX4" fmla="*/ 274108 w 293158"/>
                  <a:gd name="connsiteY4" fmla="*/ 130968 h 235744"/>
                  <a:gd name="connsiteX5" fmla="*/ 209814 w 293158"/>
                  <a:gd name="connsiteY5" fmla="*/ 95250 h 235744"/>
                  <a:gd name="connsiteX6" fmla="*/ 228864 w 293158"/>
                  <a:gd name="connsiteY6" fmla="*/ 28575 h 235744"/>
                  <a:gd name="connsiteX7" fmla="*/ 150283 w 293158"/>
                  <a:gd name="connsiteY7" fmla="*/ 0 h 235744"/>
                  <a:gd name="connsiteX8" fmla="*/ 83608 w 293158"/>
                  <a:gd name="connsiteY8" fmla="*/ 50006 h 235744"/>
                  <a:gd name="connsiteX9" fmla="*/ 105039 w 293158"/>
                  <a:gd name="connsiteY9" fmla="*/ 97631 h 235744"/>
                  <a:gd name="connsiteX10" fmla="*/ 26458 w 293158"/>
                  <a:gd name="connsiteY10" fmla="*/ 140493 h 235744"/>
                  <a:gd name="connsiteX11" fmla="*/ 2646 w 293158"/>
                  <a:gd name="connsiteY11" fmla="*/ 235744 h 235744"/>
                  <a:gd name="connsiteX0" fmla="*/ 2646 w 298528"/>
                  <a:gd name="connsiteY0" fmla="*/ 235744 h 235744"/>
                  <a:gd name="connsiteX1" fmla="*/ 112183 w 298528"/>
                  <a:gd name="connsiteY1" fmla="*/ 192880 h 235744"/>
                  <a:gd name="connsiteX2" fmla="*/ 209814 w 298528"/>
                  <a:gd name="connsiteY2" fmla="*/ 142875 h 235744"/>
                  <a:gd name="connsiteX3" fmla="*/ 293158 w 298528"/>
                  <a:gd name="connsiteY3" fmla="*/ 197643 h 235744"/>
                  <a:gd name="connsiteX4" fmla="*/ 274108 w 298528"/>
                  <a:gd name="connsiteY4" fmla="*/ 130968 h 235744"/>
                  <a:gd name="connsiteX5" fmla="*/ 209814 w 298528"/>
                  <a:gd name="connsiteY5" fmla="*/ 95250 h 235744"/>
                  <a:gd name="connsiteX6" fmla="*/ 228864 w 298528"/>
                  <a:gd name="connsiteY6" fmla="*/ 28575 h 235744"/>
                  <a:gd name="connsiteX7" fmla="*/ 150283 w 298528"/>
                  <a:gd name="connsiteY7" fmla="*/ 0 h 235744"/>
                  <a:gd name="connsiteX8" fmla="*/ 83608 w 298528"/>
                  <a:gd name="connsiteY8" fmla="*/ 50006 h 235744"/>
                  <a:gd name="connsiteX9" fmla="*/ 105039 w 298528"/>
                  <a:gd name="connsiteY9" fmla="*/ 97631 h 235744"/>
                  <a:gd name="connsiteX10" fmla="*/ 26458 w 298528"/>
                  <a:gd name="connsiteY10" fmla="*/ 140493 h 235744"/>
                  <a:gd name="connsiteX11" fmla="*/ 2646 w 298528"/>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105039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2646 w 299575"/>
                  <a:gd name="connsiteY0" fmla="*/ 235744 h 235744"/>
                  <a:gd name="connsiteX1" fmla="*/ 112183 w 299575"/>
                  <a:gd name="connsiteY1" fmla="*/ 192880 h 235744"/>
                  <a:gd name="connsiteX2" fmla="*/ 209814 w 299575"/>
                  <a:gd name="connsiteY2" fmla="*/ 142875 h 235744"/>
                  <a:gd name="connsiteX3" fmla="*/ 293158 w 299575"/>
                  <a:gd name="connsiteY3" fmla="*/ 197643 h 235744"/>
                  <a:gd name="connsiteX4" fmla="*/ 281251 w 299575"/>
                  <a:gd name="connsiteY4" fmla="*/ 114300 h 235744"/>
                  <a:gd name="connsiteX5" fmla="*/ 209814 w 299575"/>
                  <a:gd name="connsiteY5" fmla="*/ 95250 h 235744"/>
                  <a:gd name="connsiteX6" fmla="*/ 228864 w 299575"/>
                  <a:gd name="connsiteY6" fmla="*/ 28575 h 235744"/>
                  <a:gd name="connsiteX7" fmla="*/ 150283 w 299575"/>
                  <a:gd name="connsiteY7" fmla="*/ 0 h 235744"/>
                  <a:gd name="connsiteX8" fmla="*/ 83608 w 299575"/>
                  <a:gd name="connsiteY8" fmla="*/ 50006 h 235744"/>
                  <a:gd name="connsiteX9" fmla="*/ 97895 w 299575"/>
                  <a:gd name="connsiteY9" fmla="*/ 97631 h 235744"/>
                  <a:gd name="connsiteX10" fmla="*/ 26458 w 299575"/>
                  <a:gd name="connsiteY10" fmla="*/ 140493 h 235744"/>
                  <a:gd name="connsiteX11" fmla="*/ 2646 w 299575"/>
                  <a:gd name="connsiteY11" fmla="*/ 235744 h 235744"/>
                  <a:gd name="connsiteX0" fmla="*/ 3239 w 300168"/>
                  <a:gd name="connsiteY0" fmla="*/ 235744 h 235744"/>
                  <a:gd name="connsiteX1" fmla="*/ 112776 w 300168"/>
                  <a:gd name="connsiteY1" fmla="*/ 192880 h 235744"/>
                  <a:gd name="connsiteX2" fmla="*/ 210407 w 300168"/>
                  <a:gd name="connsiteY2" fmla="*/ 142875 h 235744"/>
                  <a:gd name="connsiteX3" fmla="*/ 293751 w 300168"/>
                  <a:gd name="connsiteY3" fmla="*/ 197643 h 235744"/>
                  <a:gd name="connsiteX4" fmla="*/ 281844 w 300168"/>
                  <a:gd name="connsiteY4" fmla="*/ 114300 h 235744"/>
                  <a:gd name="connsiteX5" fmla="*/ 210407 w 300168"/>
                  <a:gd name="connsiteY5" fmla="*/ 95250 h 235744"/>
                  <a:gd name="connsiteX6" fmla="*/ 229457 w 300168"/>
                  <a:gd name="connsiteY6" fmla="*/ 28575 h 235744"/>
                  <a:gd name="connsiteX7" fmla="*/ 150876 w 300168"/>
                  <a:gd name="connsiteY7" fmla="*/ 0 h 235744"/>
                  <a:gd name="connsiteX8" fmla="*/ 84201 w 300168"/>
                  <a:gd name="connsiteY8" fmla="*/ 50006 h 235744"/>
                  <a:gd name="connsiteX9" fmla="*/ 98488 w 300168"/>
                  <a:gd name="connsiteY9" fmla="*/ 97631 h 235744"/>
                  <a:gd name="connsiteX10" fmla="*/ 27051 w 300168"/>
                  <a:gd name="connsiteY10" fmla="*/ 140493 h 235744"/>
                  <a:gd name="connsiteX11" fmla="*/ 3239 w 300168"/>
                  <a:gd name="connsiteY11" fmla="*/ 235744 h 235744"/>
                  <a:gd name="connsiteX0" fmla="*/ 1491 w 298420"/>
                  <a:gd name="connsiteY0" fmla="*/ 235744 h 235744"/>
                  <a:gd name="connsiteX1" fmla="*/ 111028 w 298420"/>
                  <a:gd name="connsiteY1" fmla="*/ 192880 h 235744"/>
                  <a:gd name="connsiteX2" fmla="*/ 208659 w 298420"/>
                  <a:gd name="connsiteY2" fmla="*/ 142875 h 235744"/>
                  <a:gd name="connsiteX3" fmla="*/ 292003 w 298420"/>
                  <a:gd name="connsiteY3" fmla="*/ 197643 h 235744"/>
                  <a:gd name="connsiteX4" fmla="*/ 280096 w 298420"/>
                  <a:gd name="connsiteY4" fmla="*/ 114300 h 235744"/>
                  <a:gd name="connsiteX5" fmla="*/ 208659 w 298420"/>
                  <a:gd name="connsiteY5" fmla="*/ 95250 h 235744"/>
                  <a:gd name="connsiteX6" fmla="*/ 227709 w 298420"/>
                  <a:gd name="connsiteY6" fmla="*/ 28575 h 235744"/>
                  <a:gd name="connsiteX7" fmla="*/ 149128 w 298420"/>
                  <a:gd name="connsiteY7" fmla="*/ 0 h 235744"/>
                  <a:gd name="connsiteX8" fmla="*/ 82453 w 298420"/>
                  <a:gd name="connsiteY8" fmla="*/ 50006 h 235744"/>
                  <a:gd name="connsiteX9" fmla="*/ 96740 w 298420"/>
                  <a:gd name="connsiteY9" fmla="*/ 97631 h 235744"/>
                  <a:gd name="connsiteX10" fmla="*/ 25303 w 298420"/>
                  <a:gd name="connsiteY10" fmla="*/ 140493 h 235744"/>
                  <a:gd name="connsiteX11" fmla="*/ 1491 w 298420"/>
                  <a:gd name="connsiteY11" fmla="*/ 235744 h 235744"/>
                  <a:gd name="connsiteX0" fmla="*/ 1491 w 300756"/>
                  <a:gd name="connsiteY0" fmla="*/ 235744 h 235744"/>
                  <a:gd name="connsiteX1" fmla="*/ 111028 w 300756"/>
                  <a:gd name="connsiteY1" fmla="*/ 192880 h 235744"/>
                  <a:gd name="connsiteX2" fmla="*/ 208659 w 300756"/>
                  <a:gd name="connsiteY2" fmla="*/ 142875 h 235744"/>
                  <a:gd name="connsiteX3" fmla="*/ 292003 w 300756"/>
                  <a:gd name="connsiteY3" fmla="*/ 197643 h 235744"/>
                  <a:gd name="connsiteX4" fmla="*/ 280096 w 300756"/>
                  <a:gd name="connsiteY4" fmla="*/ 114300 h 235744"/>
                  <a:gd name="connsiteX5" fmla="*/ 208659 w 300756"/>
                  <a:gd name="connsiteY5" fmla="*/ 95250 h 235744"/>
                  <a:gd name="connsiteX6" fmla="*/ 227709 w 300756"/>
                  <a:gd name="connsiteY6" fmla="*/ 28575 h 235744"/>
                  <a:gd name="connsiteX7" fmla="*/ 149128 w 300756"/>
                  <a:gd name="connsiteY7" fmla="*/ 0 h 235744"/>
                  <a:gd name="connsiteX8" fmla="*/ 82453 w 300756"/>
                  <a:gd name="connsiteY8" fmla="*/ 50006 h 235744"/>
                  <a:gd name="connsiteX9" fmla="*/ 96740 w 300756"/>
                  <a:gd name="connsiteY9" fmla="*/ 97631 h 235744"/>
                  <a:gd name="connsiteX10" fmla="*/ 25303 w 300756"/>
                  <a:gd name="connsiteY10" fmla="*/ 140493 h 235744"/>
                  <a:gd name="connsiteX11" fmla="*/ 1491 w 300756"/>
                  <a:gd name="connsiteY11" fmla="*/ 235744 h 235744"/>
                  <a:gd name="connsiteX0" fmla="*/ 1491 w 302869"/>
                  <a:gd name="connsiteY0" fmla="*/ 235744 h 235744"/>
                  <a:gd name="connsiteX1" fmla="*/ 111028 w 302869"/>
                  <a:gd name="connsiteY1" fmla="*/ 192880 h 235744"/>
                  <a:gd name="connsiteX2" fmla="*/ 208659 w 302869"/>
                  <a:gd name="connsiteY2" fmla="*/ 142875 h 235744"/>
                  <a:gd name="connsiteX3" fmla="*/ 292003 w 302869"/>
                  <a:gd name="connsiteY3" fmla="*/ 197643 h 235744"/>
                  <a:gd name="connsiteX4" fmla="*/ 280096 w 302869"/>
                  <a:gd name="connsiteY4" fmla="*/ 114300 h 235744"/>
                  <a:gd name="connsiteX5" fmla="*/ 208659 w 302869"/>
                  <a:gd name="connsiteY5" fmla="*/ 95250 h 235744"/>
                  <a:gd name="connsiteX6" fmla="*/ 227709 w 302869"/>
                  <a:gd name="connsiteY6" fmla="*/ 28575 h 235744"/>
                  <a:gd name="connsiteX7" fmla="*/ 149128 w 302869"/>
                  <a:gd name="connsiteY7" fmla="*/ 0 h 235744"/>
                  <a:gd name="connsiteX8" fmla="*/ 82453 w 302869"/>
                  <a:gd name="connsiteY8" fmla="*/ 50006 h 235744"/>
                  <a:gd name="connsiteX9" fmla="*/ 96740 w 302869"/>
                  <a:gd name="connsiteY9" fmla="*/ 97631 h 235744"/>
                  <a:gd name="connsiteX10" fmla="*/ 25303 w 302869"/>
                  <a:gd name="connsiteY10" fmla="*/ 140493 h 235744"/>
                  <a:gd name="connsiteX11" fmla="*/ 1491 w 302869"/>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08659 w 314142"/>
                  <a:gd name="connsiteY5" fmla="*/ 95250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15803 w 314142"/>
                  <a:gd name="connsiteY5" fmla="*/ 97632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 name="connsiteX0" fmla="*/ 1491 w 314142"/>
                  <a:gd name="connsiteY0" fmla="*/ 235744 h 235744"/>
                  <a:gd name="connsiteX1" fmla="*/ 111028 w 314142"/>
                  <a:gd name="connsiteY1" fmla="*/ 192880 h 235744"/>
                  <a:gd name="connsiteX2" fmla="*/ 208659 w 314142"/>
                  <a:gd name="connsiteY2" fmla="*/ 142875 h 235744"/>
                  <a:gd name="connsiteX3" fmla="*/ 306291 w 314142"/>
                  <a:gd name="connsiteY3" fmla="*/ 200024 h 235744"/>
                  <a:gd name="connsiteX4" fmla="*/ 280096 w 314142"/>
                  <a:gd name="connsiteY4" fmla="*/ 114300 h 235744"/>
                  <a:gd name="connsiteX5" fmla="*/ 215803 w 314142"/>
                  <a:gd name="connsiteY5" fmla="*/ 97632 h 235744"/>
                  <a:gd name="connsiteX6" fmla="*/ 227709 w 314142"/>
                  <a:gd name="connsiteY6" fmla="*/ 28575 h 235744"/>
                  <a:gd name="connsiteX7" fmla="*/ 149128 w 314142"/>
                  <a:gd name="connsiteY7" fmla="*/ 0 h 235744"/>
                  <a:gd name="connsiteX8" fmla="*/ 82453 w 314142"/>
                  <a:gd name="connsiteY8" fmla="*/ 50006 h 235744"/>
                  <a:gd name="connsiteX9" fmla="*/ 96740 w 314142"/>
                  <a:gd name="connsiteY9" fmla="*/ 97631 h 235744"/>
                  <a:gd name="connsiteX10" fmla="*/ 25303 w 314142"/>
                  <a:gd name="connsiteY10" fmla="*/ 140493 h 235744"/>
                  <a:gd name="connsiteX11" fmla="*/ 1491 w 314142"/>
                  <a:gd name="connsiteY11" fmla="*/ 235744 h 235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14142" h="235744">
                    <a:moveTo>
                      <a:pt x="1491" y="235744"/>
                    </a:moveTo>
                    <a:cubicBezTo>
                      <a:pt x="41973" y="213520"/>
                      <a:pt x="71718" y="189519"/>
                      <a:pt x="111028" y="192880"/>
                    </a:cubicBezTo>
                    <a:cubicBezTo>
                      <a:pt x="151092" y="196305"/>
                      <a:pt x="180084" y="170656"/>
                      <a:pt x="208659" y="142875"/>
                    </a:cubicBezTo>
                    <a:cubicBezTo>
                      <a:pt x="236440" y="169068"/>
                      <a:pt x="264222" y="188118"/>
                      <a:pt x="306291" y="200024"/>
                    </a:cubicBezTo>
                    <a:cubicBezTo>
                      <a:pt x="328517" y="168274"/>
                      <a:pt x="298353" y="143669"/>
                      <a:pt x="280096" y="114300"/>
                    </a:cubicBezTo>
                    <a:cubicBezTo>
                      <a:pt x="258666" y="100807"/>
                      <a:pt x="246759" y="103982"/>
                      <a:pt x="215803" y="97632"/>
                    </a:cubicBezTo>
                    <a:cubicBezTo>
                      <a:pt x="236440" y="70645"/>
                      <a:pt x="235646" y="55562"/>
                      <a:pt x="227709" y="28575"/>
                    </a:cubicBezTo>
                    <a:cubicBezTo>
                      <a:pt x="203896" y="2382"/>
                      <a:pt x="182465" y="0"/>
                      <a:pt x="149128" y="0"/>
                    </a:cubicBezTo>
                    <a:cubicBezTo>
                      <a:pt x="119759" y="2382"/>
                      <a:pt x="95153" y="21431"/>
                      <a:pt x="82453" y="50006"/>
                    </a:cubicBezTo>
                    <a:cubicBezTo>
                      <a:pt x="82453" y="68263"/>
                      <a:pt x="89596" y="81756"/>
                      <a:pt x="96740" y="97631"/>
                    </a:cubicBezTo>
                    <a:cubicBezTo>
                      <a:pt x="58640" y="102393"/>
                      <a:pt x="41971" y="119062"/>
                      <a:pt x="25303" y="140493"/>
                    </a:cubicBezTo>
                    <a:cubicBezTo>
                      <a:pt x="10222" y="172243"/>
                      <a:pt x="-4860" y="182563"/>
                      <a:pt x="1491" y="235744"/>
                    </a:cubicBezTo>
                    <a:close/>
                  </a:path>
                </a:pathLst>
              </a:custGeom>
              <a:solidFill>
                <a:srgbClr val="FFC000">
                  <a:lumMod val="60000"/>
                  <a:lumOff val="40000"/>
                </a:srgbClr>
              </a:solidFill>
              <a:ln w="12700" cap="flat" cmpd="sng" algn="ctr">
                <a:no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pic>
        <p:nvPicPr>
          <p:cNvPr id="211" name="Picture 210"/>
          <p:cNvPicPr>
            <a:picLocks noChangeAspect="1"/>
          </p:cNvPicPr>
          <p:nvPr/>
        </p:nvPicPr>
        <p:blipFill rotWithShape="1">
          <a:blip r:embed="rId16">
            <a:extLst>
              <a:ext uri="{BEBA8EAE-BF5A-486C-A8C5-ECC9F3942E4B}">
                <a14:imgProps xmlns:a14="http://schemas.microsoft.com/office/drawing/2010/main">
                  <a14:imgLayer r:embed="rId17">
                    <a14:imgEffect>
                      <a14:backgroundRemoval t="10000" b="90000" l="10000" r="90000"/>
                    </a14:imgEffect>
                  </a14:imgLayer>
                </a14:imgProps>
              </a:ext>
            </a:extLst>
          </a:blip>
          <a:srcRect l="24242" t="8870" r="24505" b="8706"/>
          <a:stretch/>
        </p:blipFill>
        <p:spPr>
          <a:xfrm>
            <a:off x="6275585" y="2079705"/>
            <a:ext cx="327422" cy="423820"/>
          </a:xfrm>
          <a:prstGeom prst="rect">
            <a:avLst/>
          </a:prstGeom>
        </p:spPr>
      </p:pic>
      <p:grpSp>
        <p:nvGrpSpPr>
          <p:cNvPr id="14" name="Group 13"/>
          <p:cNvGrpSpPr/>
          <p:nvPr/>
        </p:nvGrpSpPr>
        <p:grpSpPr>
          <a:xfrm>
            <a:off x="5696999" y="3468101"/>
            <a:ext cx="3383280" cy="2560320"/>
            <a:chOff x="5757959" y="3468101"/>
            <a:chExt cx="3383280" cy="2560320"/>
          </a:xfrm>
        </p:grpSpPr>
        <p:sp>
          <p:nvSpPr>
            <p:cNvPr id="114" name="Student meal"/>
            <p:cNvSpPr/>
            <p:nvPr/>
          </p:nvSpPr>
          <p:spPr>
            <a:xfrm>
              <a:off x="5757959" y="3468101"/>
              <a:ext cx="3383280" cy="2560320"/>
            </a:xfrm>
            <a:prstGeom prst="wedgeEllipseCallout">
              <a:avLst>
                <a:gd name="adj1" fmla="val -3549"/>
                <a:gd name="adj2" fmla="val -65510"/>
              </a:avLst>
            </a:prstGeom>
            <a:solidFill>
              <a:schemeClr val="bg1">
                <a:lumMod val="95000"/>
              </a:schemeClr>
            </a:solidFill>
          </p:spPr>
          <p:txBody>
            <a:bodyPr wrap="square" lIns="68580" tIns="34290" rIns="68580" bIns="34290">
              <a:spAutoFit/>
            </a:bodyPr>
            <a:lstStyle/>
            <a:p>
              <a:pPr algn="ctr"/>
              <a:endParaRPr lang="en-US" sz="2400" dirty="0">
                <a:solidFill>
                  <a:srgbClr val="000000"/>
                </a:solidFill>
              </a:endParaRPr>
            </a:p>
          </p:txBody>
        </p:sp>
        <p:sp>
          <p:nvSpPr>
            <p:cNvPr id="2" name="TextBox 1"/>
            <p:cNvSpPr txBox="1"/>
            <p:nvPr/>
          </p:nvSpPr>
          <p:spPr>
            <a:xfrm>
              <a:off x="6134058" y="3780757"/>
              <a:ext cx="2986007" cy="2215991"/>
            </a:xfrm>
            <a:prstGeom prst="rect">
              <a:avLst/>
            </a:prstGeom>
            <a:noFill/>
          </p:spPr>
          <p:txBody>
            <a:bodyPr wrap="square" rtlCol="0">
              <a:spAutoFit/>
            </a:bodyPr>
            <a:lstStyle/>
            <a:p>
              <a:r>
                <a:rPr lang="en-US" sz="2400" dirty="0">
                  <a:solidFill>
                    <a:srgbClr val="000000"/>
                  </a:solidFill>
                </a:rPr>
                <a:t>Here's your coffee, Miss Moran. Would you like some of our famous Café LA Coffee Cake with that?</a:t>
              </a:r>
            </a:p>
            <a:p>
              <a:endParaRPr lang="en-US" dirty="0"/>
            </a:p>
          </p:txBody>
        </p:sp>
      </p:grpSp>
      <p:sp>
        <p:nvSpPr>
          <p:cNvPr id="212" name="Student meal"/>
          <p:cNvSpPr/>
          <p:nvPr/>
        </p:nvSpPr>
        <p:spPr>
          <a:xfrm>
            <a:off x="2058470" y="54259"/>
            <a:ext cx="2317642" cy="2174781"/>
          </a:xfrm>
          <a:prstGeom prst="wedgeEllipseCallout">
            <a:avLst>
              <a:gd name="adj1" fmla="val 50974"/>
              <a:gd name="adj2" fmla="val 36106"/>
            </a:avLst>
          </a:prstGeom>
          <a:solidFill>
            <a:schemeClr val="bg1">
              <a:lumMod val="95000"/>
            </a:schemeClr>
          </a:solidFill>
        </p:spPr>
        <p:txBody>
          <a:bodyPr wrap="square" lIns="68580" tIns="34290" rIns="68580" bIns="34290">
            <a:spAutoFit/>
          </a:bodyPr>
          <a:lstStyle/>
          <a:p>
            <a:pPr algn="ctr"/>
            <a:r>
              <a:rPr lang="en-US" sz="2400" dirty="0">
                <a:solidFill>
                  <a:srgbClr val="000000"/>
                </a:solidFill>
              </a:rPr>
              <a:t>Yes Gretchen, thank you for asking!</a:t>
            </a:r>
          </a:p>
        </p:txBody>
      </p:sp>
    </p:spTree>
    <p:extLst>
      <p:ext uri="{BB962C8B-B14F-4D97-AF65-F5344CB8AC3E}">
        <p14:creationId xmlns:p14="http://schemas.microsoft.com/office/powerpoint/2010/main" val="747959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grpId="0" nodeType="clickEffect">
                                  <p:stCondLst>
                                    <p:cond delay="0"/>
                                  </p:stCondLst>
                                  <p:childTnLst>
                                    <p:set>
                                      <p:cBhvr>
                                        <p:cTn id="6" dur="1" fill="hold">
                                          <p:stCondLst>
                                            <p:cond delay="0"/>
                                          </p:stCondLst>
                                        </p:cTn>
                                        <p:tgtEl>
                                          <p:spTgt spid="212"/>
                                        </p:tgtEl>
                                        <p:attrNameLst>
                                          <p:attrName>style.visibility</p:attrName>
                                        </p:attrNameLst>
                                      </p:cBhvr>
                                      <p:to>
                                        <p:strVal val="visible"/>
                                      </p:to>
                                    </p:set>
                                  </p:childTnLst>
                                </p:cTn>
                              </p:par>
                              <p:par>
                                <p:cTn id="7" presetID="1" presetClass="exit" presetSubtype="0" fill="hold" nodeType="withEffect">
                                  <p:stCondLst>
                                    <p:cond delay="0"/>
                                  </p:stCondLst>
                                  <p:childTnLst>
                                    <p:set>
                                      <p:cBhvr>
                                        <p:cTn id="8" dur="1" fill="hold">
                                          <p:stCondLst>
                                            <p:cond delay="0"/>
                                          </p:stCondLst>
                                        </p:cTn>
                                        <p:tgtEl>
                                          <p:spTgt spid="1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2" grpId="0" animBg="1"/>
    </p:bldLst>
  </p:timing>
</p:sld>
</file>

<file path=ppt/slides/slide2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70" name="Group 269">
            <a:extLst>
              <a:ext uri="{FF2B5EF4-FFF2-40B4-BE49-F238E27FC236}">
                <a16:creationId xmlns:a16="http://schemas.microsoft.com/office/drawing/2014/main" id="{9F28F077-3A90-4B9B-91FC-DA4C82309039}"/>
              </a:ext>
            </a:extLst>
          </p:cNvPr>
          <p:cNvGrpSpPr/>
          <p:nvPr/>
        </p:nvGrpSpPr>
        <p:grpSpPr>
          <a:xfrm>
            <a:off x="2813957" y="266401"/>
            <a:ext cx="4158931" cy="2559227"/>
            <a:chOff x="-2520431" y="165662"/>
            <a:chExt cx="10892124" cy="2390650"/>
          </a:xfrm>
        </p:grpSpPr>
        <p:sp>
          <p:nvSpPr>
            <p:cNvPr id="271" name="Oval Callout 1">
              <a:extLst>
                <a:ext uri="{FF2B5EF4-FFF2-40B4-BE49-F238E27FC236}">
                  <a16:creationId xmlns:a16="http://schemas.microsoft.com/office/drawing/2014/main" id="{E9B6801C-0260-4B8F-958D-E7724DCE6618}"/>
                </a:ext>
              </a:extLst>
            </p:cNvPr>
            <p:cNvSpPr/>
            <p:nvPr/>
          </p:nvSpPr>
          <p:spPr>
            <a:xfrm>
              <a:off x="-2520431" y="165662"/>
              <a:ext cx="10892124" cy="2390650"/>
            </a:xfrm>
            <a:prstGeom prst="wedgeEllipseCallout">
              <a:avLst>
                <a:gd name="adj1" fmla="val 43462"/>
                <a:gd name="adj2" fmla="val 42302"/>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72" name="TextBox 271">
              <a:extLst>
                <a:ext uri="{FF2B5EF4-FFF2-40B4-BE49-F238E27FC236}">
                  <a16:creationId xmlns:a16="http://schemas.microsoft.com/office/drawing/2014/main" id="{7F92E9F4-D67A-4817-9A4E-56C9059EF517}"/>
                </a:ext>
              </a:extLst>
            </p:cNvPr>
            <p:cNvSpPr txBox="1"/>
            <p:nvPr/>
          </p:nvSpPr>
          <p:spPr>
            <a:xfrm>
              <a:off x="-541028" y="476681"/>
              <a:ext cx="7653375" cy="1811270"/>
            </a:xfrm>
            <a:prstGeom prst="rect">
              <a:avLst/>
            </a:prstGeom>
            <a:noFill/>
          </p:spPr>
          <p:txBody>
            <a:bodyPr wrap="square" rtlCol="0">
              <a:spAutoFit/>
            </a:bodyPr>
            <a:lstStyle/>
            <a:p>
              <a:pPr algn="ctr"/>
              <a:r>
                <a:rPr lang="en-US" sz="2400" dirty="0">
                  <a:solidFill>
                    <a:srgbClr val="000000"/>
                  </a:solidFill>
                </a:rPr>
                <a:t>Breakfast is over and now the students will be returning the BIC bags back to the bag parking area. </a:t>
              </a:r>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 name="Group 1">
            <a:extLst>
              <a:ext uri="{FF2B5EF4-FFF2-40B4-BE49-F238E27FC236}">
                <a16:creationId xmlns:a16="http://schemas.microsoft.com/office/drawing/2014/main" id="{50EF2B00-B992-4AEC-8A0B-BA62634734B9}"/>
              </a:ext>
            </a:extLst>
          </p:cNvPr>
          <p:cNvGrpSpPr/>
          <p:nvPr/>
        </p:nvGrpSpPr>
        <p:grpSpPr>
          <a:xfrm>
            <a:off x="5959166" y="1595912"/>
            <a:ext cx="2460414" cy="4546470"/>
            <a:chOff x="6085842" y="1766450"/>
            <a:chExt cx="2460414" cy="4546470"/>
          </a:xfrm>
        </p:grpSpPr>
        <p:sp>
          <p:nvSpPr>
            <p:cNvPr id="1277" name="Freeform: Shape 1276">
              <a:extLst>
                <a:ext uri="{FF2B5EF4-FFF2-40B4-BE49-F238E27FC236}">
                  <a16:creationId xmlns:a16="http://schemas.microsoft.com/office/drawing/2014/main" id="{AFCD5B3E-E0A0-462E-A4C8-2F339EFB9B11}"/>
                </a:ext>
              </a:extLst>
            </p:cNvPr>
            <p:cNvSpPr/>
            <p:nvPr/>
          </p:nvSpPr>
          <p:spPr>
            <a:xfrm rot="2000829" flipH="1">
              <a:off x="6085842" y="3385760"/>
              <a:ext cx="1238726" cy="904192"/>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0" name="Group 39">
              <a:extLst>
                <a:ext uri="{FF2B5EF4-FFF2-40B4-BE49-F238E27FC236}">
                  <a16:creationId xmlns:a16="http://schemas.microsoft.com/office/drawing/2014/main" id="{C1A268A0-ACBF-4F41-AF10-0C44957D7677}"/>
                </a:ext>
              </a:extLst>
            </p:cNvPr>
            <p:cNvGrpSpPr/>
            <p:nvPr/>
          </p:nvGrpSpPr>
          <p:grpSpPr>
            <a:xfrm>
              <a:off x="6933999" y="1766450"/>
              <a:ext cx="1612257" cy="4546470"/>
              <a:chOff x="6933999" y="1766450"/>
              <a:chExt cx="1612257" cy="4546470"/>
            </a:xfrm>
          </p:grpSpPr>
          <p:grpSp>
            <p:nvGrpSpPr>
              <p:cNvPr id="1004" name="Group 1003">
                <a:extLst>
                  <a:ext uri="{FF2B5EF4-FFF2-40B4-BE49-F238E27FC236}">
                    <a16:creationId xmlns:a16="http://schemas.microsoft.com/office/drawing/2014/main" id="{9449FE15-87A2-4017-B318-B4657A79EFDE}"/>
                  </a:ext>
                </a:extLst>
              </p:cNvPr>
              <p:cNvGrpSpPr/>
              <p:nvPr/>
            </p:nvGrpSpPr>
            <p:grpSpPr>
              <a:xfrm>
                <a:off x="6933999" y="4803676"/>
                <a:ext cx="1606514" cy="1509244"/>
                <a:chOff x="-2376531" y="6832600"/>
                <a:chExt cx="1606514" cy="1509244"/>
              </a:xfrm>
            </p:grpSpPr>
            <p:pic>
              <p:nvPicPr>
                <p:cNvPr id="1014" name="Picture 1013">
                  <a:extLst>
                    <a:ext uri="{FF2B5EF4-FFF2-40B4-BE49-F238E27FC236}">
                      <a16:creationId xmlns:a16="http://schemas.microsoft.com/office/drawing/2014/main" id="{E190BE91-9AD5-4A45-809E-EDA5DA5C224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015" name="Rectangle 1014">
                  <a:extLst>
                    <a:ext uri="{FF2B5EF4-FFF2-40B4-BE49-F238E27FC236}">
                      <a16:creationId xmlns:a16="http://schemas.microsoft.com/office/drawing/2014/main" id="{42194997-06CC-4711-9D4C-E1A4BAB5223D}"/>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176" name="Group 1175">
                <a:extLst>
                  <a:ext uri="{FF2B5EF4-FFF2-40B4-BE49-F238E27FC236}">
                    <a16:creationId xmlns:a16="http://schemas.microsoft.com/office/drawing/2014/main" id="{D9C878DC-A491-49D8-95FD-405F4CB61CAE}"/>
                  </a:ext>
                </a:extLst>
              </p:cNvPr>
              <p:cNvGrpSpPr/>
              <p:nvPr/>
            </p:nvGrpSpPr>
            <p:grpSpPr>
              <a:xfrm flipH="1">
                <a:off x="8158770" y="3511001"/>
                <a:ext cx="384447" cy="1651647"/>
                <a:chOff x="8693479" y="9726083"/>
                <a:chExt cx="384447" cy="1651647"/>
              </a:xfrm>
            </p:grpSpPr>
            <p:sp>
              <p:nvSpPr>
                <p:cNvPr id="1177" name="Flowchart: Terminator 1176">
                  <a:extLst>
                    <a:ext uri="{FF2B5EF4-FFF2-40B4-BE49-F238E27FC236}">
                      <a16:creationId xmlns:a16="http://schemas.microsoft.com/office/drawing/2014/main" id="{8B7CA35F-F691-43DB-983B-48CD2F60D7CC}"/>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78" name="Flowchart: Terminator 1151">
                  <a:extLst>
                    <a:ext uri="{FF2B5EF4-FFF2-40B4-BE49-F238E27FC236}">
                      <a16:creationId xmlns:a16="http://schemas.microsoft.com/office/drawing/2014/main" id="{4BB026FF-D074-4FBC-A617-1CB8CD0B94ED}"/>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179" name="Freeform: Shape 1178">
                  <a:extLst>
                    <a:ext uri="{FF2B5EF4-FFF2-40B4-BE49-F238E27FC236}">
                      <a16:creationId xmlns:a16="http://schemas.microsoft.com/office/drawing/2014/main" id="{28D5F7AF-0ABB-4C6C-B1CA-819B5F0CAABF}"/>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07" name="Rectangle 1006">
                <a:extLst>
                  <a:ext uri="{FF2B5EF4-FFF2-40B4-BE49-F238E27FC236}">
                    <a16:creationId xmlns:a16="http://schemas.microsoft.com/office/drawing/2014/main" id="{9A1CBA3F-7ECE-4F99-82E3-8B54B3B8F521}"/>
                  </a:ext>
                </a:extLst>
              </p:cNvPr>
              <p:cNvSpPr/>
              <p:nvPr/>
            </p:nvSpPr>
            <p:spPr>
              <a:xfrm>
                <a:off x="7271739" y="3876144"/>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9216077A-B412-4458-B312-3D26755745B8}"/>
                  </a:ext>
                </a:extLst>
              </p:cNvPr>
              <p:cNvGrpSpPr/>
              <p:nvPr/>
            </p:nvGrpSpPr>
            <p:grpSpPr>
              <a:xfrm>
                <a:off x="6939742" y="1766450"/>
                <a:ext cx="1606514" cy="2386247"/>
                <a:chOff x="6939742" y="1766450"/>
                <a:chExt cx="1606514" cy="2386247"/>
              </a:xfrm>
            </p:grpSpPr>
            <p:sp>
              <p:nvSpPr>
                <p:cNvPr id="1296" name="Oval 1295">
                  <a:extLst>
                    <a:ext uri="{FF2B5EF4-FFF2-40B4-BE49-F238E27FC236}">
                      <a16:creationId xmlns:a16="http://schemas.microsoft.com/office/drawing/2014/main" id="{8C705FEE-C103-4826-AB5E-D1DA6B9D3195}"/>
                    </a:ext>
                  </a:extLst>
                </p:cNvPr>
                <p:cNvSpPr/>
                <p:nvPr/>
              </p:nvSpPr>
              <p:spPr>
                <a:xfrm>
                  <a:off x="8333412" y="2447682"/>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06" name="Picture 1005">
                  <a:extLst>
                    <a:ext uri="{FF2B5EF4-FFF2-40B4-BE49-F238E27FC236}">
                      <a16:creationId xmlns:a16="http://schemas.microsoft.com/office/drawing/2014/main" id="{20D7BBB7-6C71-40B3-9897-388FCF4C8AB8}"/>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266" name="Group 265">
            <a:extLst>
              <a:ext uri="{FF2B5EF4-FFF2-40B4-BE49-F238E27FC236}">
                <a16:creationId xmlns:a16="http://schemas.microsoft.com/office/drawing/2014/main" id="{31033633-6523-42B5-A995-08533B1AEB91}"/>
              </a:ext>
            </a:extLst>
          </p:cNvPr>
          <p:cNvGrpSpPr/>
          <p:nvPr/>
        </p:nvGrpSpPr>
        <p:grpSpPr>
          <a:xfrm>
            <a:off x="-4328788" y="5006912"/>
            <a:ext cx="1461470" cy="2473546"/>
            <a:chOff x="3979315" y="1999140"/>
            <a:chExt cx="1461470" cy="2473546"/>
          </a:xfrm>
        </p:grpSpPr>
        <p:grpSp>
          <p:nvGrpSpPr>
            <p:cNvPr id="267" name="Group 266">
              <a:extLst>
                <a:ext uri="{FF2B5EF4-FFF2-40B4-BE49-F238E27FC236}">
                  <a16:creationId xmlns:a16="http://schemas.microsoft.com/office/drawing/2014/main" id="{EB452569-2B76-4E38-B943-ED2C31D74ADC}"/>
                </a:ext>
              </a:extLst>
            </p:cNvPr>
            <p:cNvGrpSpPr/>
            <p:nvPr/>
          </p:nvGrpSpPr>
          <p:grpSpPr>
            <a:xfrm rot="21047812">
              <a:off x="4669956" y="4099258"/>
              <a:ext cx="309429" cy="373428"/>
              <a:chOff x="8122745" y="9355125"/>
              <a:chExt cx="309429" cy="373428"/>
            </a:xfrm>
          </p:grpSpPr>
          <p:sp>
            <p:nvSpPr>
              <p:cNvPr id="302" name="Rectangle 19">
                <a:extLst>
                  <a:ext uri="{FF2B5EF4-FFF2-40B4-BE49-F238E27FC236}">
                    <a16:creationId xmlns:a16="http://schemas.microsoft.com/office/drawing/2014/main" id="{B395EAE6-55D5-448B-9758-F507E7B82E2C}"/>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3" name="Rectangle 19">
                <a:extLst>
                  <a:ext uri="{FF2B5EF4-FFF2-40B4-BE49-F238E27FC236}">
                    <a16:creationId xmlns:a16="http://schemas.microsoft.com/office/drawing/2014/main" id="{33C32513-A43A-43B9-BBEB-5A62A8EF5F96}"/>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68" name="Group 267">
              <a:extLst>
                <a:ext uri="{FF2B5EF4-FFF2-40B4-BE49-F238E27FC236}">
                  <a16:creationId xmlns:a16="http://schemas.microsoft.com/office/drawing/2014/main" id="{3AEBC5AC-943C-47B9-B4AD-AB9E56897B94}"/>
                </a:ext>
              </a:extLst>
            </p:cNvPr>
            <p:cNvGrpSpPr/>
            <p:nvPr/>
          </p:nvGrpSpPr>
          <p:grpSpPr>
            <a:xfrm rot="2229994">
              <a:off x="4256671" y="3982626"/>
              <a:ext cx="309429" cy="470163"/>
              <a:chOff x="8122745" y="9355125"/>
              <a:chExt cx="309429" cy="373428"/>
            </a:xfrm>
          </p:grpSpPr>
          <p:sp>
            <p:nvSpPr>
              <p:cNvPr id="300" name="Rectangle 19">
                <a:extLst>
                  <a:ext uri="{FF2B5EF4-FFF2-40B4-BE49-F238E27FC236}">
                    <a16:creationId xmlns:a16="http://schemas.microsoft.com/office/drawing/2014/main" id="{21496260-2A61-4310-B7D4-EF16C5B561C6}"/>
                  </a:ext>
                </a:extLst>
              </p:cNvPr>
              <p:cNvSpPr/>
              <p:nvPr/>
            </p:nvSpPr>
            <p:spPr>
              <a:xfrm flipH="1">
                <a:off x="8122745" y="9355125"/>
                <a:ext cx="212577" cy="27616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1" name="Rectangle 19">
                <a:extLst>
                  <a:ext uri="{FF2B5EF4-FFF2-40B4-BE49-F238E27FC236}">
                    <a16:creationId xmlns:a16="http://schemas.microsoft.com/office/drawing/2014/main" id="{9F6267EE-CB07-4809-9358-445C87625926}"/>
                  </a:ext>
                </a:extLst>
              </p:cNvPr>
              <p:cNvSpPr/>
              <p:nvPr/>
            </p:nvSpPr>
            <p:spPr>
              <a:xfrm>
                <a:off x="8124768" y="9617120"/>
                <a:ext cx="307406" cy="111433"/>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69" name="Freeform: Shape 268">
              <a:extLst>
                <a:ext uri="{FF2B5EF4-FFF2-40B4-BE49-F238E27FC236}">
                  <a16:creationId xmlns:a16="http://schemas.microsoft.com/office/drawing/2014/main" id="{21D8E317-50C2-4B05-B5F2-40A9BC2AEED9}"/>
                </a:ext>
              </a:extLst>
            </p:cNvPr>
            <p:cNvSpPr/>
            <p:nvPr/>
          </p:nvSpPr>
          <p:spPr>
            <a:xfrm rot="282508">
              <a:off x="4320493" y="3804044"/>
              <a:ext cx="552262" cy="371032"/>
            </a:xfrm>
            <a:custGeom>
              <a:avLst/>
              <a:gdLst>
                <a:gd name="connsiteX0" fmla="*/ 71191 w 625548"/>
                <a:gd name="connsiteY0" fmla="*/ 19510 h 371032"/>
                <a:gd name="connsiteX1" fmla="*/ 537730 w 625548"/>
                <a:gd name="connsiteY1" fmla="*/ 0 h 371032"/>
                <a:gd name="connsiteX2" fmla="*/ 625548 w 625548"/>
                <a:gd name="connsiteY2" fmla="*/ 312679 h 371032"/>
                <a:gd name="connsiteX3" fmla="*/ 486382 w 625548"/>
                <a:gd name="connsiteY3" fmla="*/ 362023 h 371032"/>
                <a:gd name="connsiteX4" fmla="*/ 365659 w 625548"/>
                <a:gd name="connsiteY4" fmla="*/ 370745 h 371032"/>
                <a:gd name="connsiteX5" fmla="*/ 344894 w 625548"/>
                <a:gd name="connsiteY5" fmla="*/ 241536 h 371032"/>
                <a:gd name="connsiteX6" fmla="*/ 318091 w 625548"/>
                <a:gd name="connsiteY6" fmla="*/ 260826 h 371032"/>
                <a:gd name="connsiteX7" fmla="*/ 304990 w 625548"/>
                <a:gd name="connsiteY7" fmla="*/ 341852 h 371032"/>
                <a:gd name="connsiteX8" fmla="*/ 300111 w 625548"/>
                <a:gd name="connsiteY8" fmla="*/ 371032 h 371032"/>
                <a:gd name="connsiteX9" fmla="*/ 161507 w 625548"/>
                <a:gd name="connsiteY9" fmla="*/ 358673 h 371032"/>
                <a:gd name="connsiteX10" fmla="*/ 0 w 625548"/>
                <a:gd name="connsiteY10" fmla="*/ 329170 h 371032"/>
                <a:gd name="connsiteX11" fmla="*/ 71191 w 625548"/>
                <a:gd name="connsiteY11" fmla="*/ 19510 h 371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548" h="371032">
                  <a:moveTo>
                    <a:pt x="71191" y="19510"/>
                  </a:moveTo>
                  <a:cubicBezTo>
                    <a:pt x="326154" y="73519"/>
                    <a:pt x="352382" y="104442"/>
                    <a:pt x="537730" y="0"/>
                  </a:cubicBezTo>
                  <a:cubicBezTo>
                    <a:pt x="613413" y="99920"/>
                    <a:pt x="607344" y="214603"/>
                    <a:pt x="625548" y="312679"/>
                  </a:cubicBezTo>
                  <a:cubicBezTo>
                    <a:pt x="583762" y="336729"/>
                    <a:pt x="536701" y="352533"/>
                    <a:pt x="486382" y="362023"/>
                  </a:cubicBezTo>
                  <a:lnTo>
                    <a:pt x="365659" y="370745"/>
                  </a:lnTo>
                  <a:lnTo>
                    <a:pt x="344894" y="241536"/>
                  </a:lnTo>
                  <a:cubicBezTo>
                    <a:pt x="316607" y="261920"/>
                    <a:pt x="351600" y="236639"/>
                    <a:pt x="318091" y="260826"/>
                  </a:cubicBezTo>
                  <a:cubicBezTo>
                    <a:pt x="315023" y="281080"/>
                    <a:pt x="310505" y="308706"/>
                    <a:pt x="304990" y="341852"/>
                  </a:cubicBezTo>
                  <a:lnTo>
                    <a:pt x="300111" y="371032"/>
                  </a:lnTo>
                  <a:lnTo>
                    <a:pt x="161507" y="358673"/>
                  </a:lnTo>
                  <a:cubicBezTo>
                    <a:pt x="106223" y="350642"/>
                    <a:pt x="51716" y="340164"/>
                    <a:pt x="0" y="329170"/>
                  </a:cubicBezTo>
                  <a:cubicBezTo>
                    <a:pt x="23730" y="225950"/>
                    <a:pt x="3161" y="126841"/>
                    <a:pt x="71191" y="19510"/>
                  </a:cubicBezTo>
                  <a:close/>
                </a:path>
              </a:pathLst>
            </a:custGeom>
            <a:solidFill>
              <a:srgbClr val="45413E"/>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3" name="Rectangle: Rounded Corners 20">
              <a:extLst>
                <a:ext uri="{FF2B5EF4-FFF2-40B4-BE49-F238E27FC236}">
                  <a16:creationId xmlns:a16="http://schemas.microsoft.com/office/drawing/2014/main" id="{DD57A2B3-2D79-4EB3-BEBA-5D6E4BE9820C}"/>
                </a:ext>
              </a:extLst>
            </p:cNvPr>
            <p:cNvSpPr/>
            <p:nvPr/>
          </p:nvSpPr>
          <p:spPr>
            <a:xfrm>
              <a:off x="4186130" y="3215412"/>
              <a:ext cx="656307" cy="544602"/>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0070C0"/>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74" name="Freeform: Shape 188">
              <a:extLst>
                <a:ext uri="{FF2B5EF4-FFF2-40B4-BE49-F238E27FC236}">
                  <a16:creationId xmlns:a16="http://schemas.microsoft.com/office/drawing/2014/main" id="{829C853C-D0DF-4C40-84FF-15CDBB11A50C}"/>
                </a:ext>
              </a:extLst>
            </p:cNvPr>
            <p:cNvSpPr/>
            <p:nvPr/>
          </p:nvSpPr>
          <p:spPr>
            <a:xfrm>
              <a:off x="4586846" y="3174806"/>
              <a:ext cx="188904" cy="319052"/>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5" name="Flowchart: Manual Operation 12">
              <a:extLst>
                <a:ext uri="{FF2B5EF4-FFF2-40B4-BE49-F238E27FC236}">
                  <a16:creationId xmlns:a16="http://schemas.microsoft.com/office/drawing/2014/main" id="{51E403A7-29B4-4B9B-B2F9-A49EDC377AA4}"/>
                </a:ext>
              </a:extLst>
            </p:cNvPr>
            <p:cNvSpPr/>
            <p:nvPr/>
          </p:nvSpPr>
          <p:spPr>
            <a:xfrm flipH="1" flipV="1">
              <a:off x="4390750" y="3268693"/>
              <a:ext cx="474261" cy="66891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41 h 10041"/>
                <a:gd name="connsiteX1" fmla="*/ 10000 w 10000"/>
                <a:gd name="connsiteY1" fmla="*/ 41 h 10041"/>
                <a:gd name="connsiteX2" fmla="*/ 8000 w 10000"/>
                <a:gd name="connsiteY2" fmla="*/ 10041 h 10041"/>
                <a:gd name="connsiteX3" fmla="*/ 2000 w 10000"/>
                <a:gd name="connsiteY3" fmla="*/ 10041 h 10041"/>
                <a:gd name="connsiteX4" fmla="*/ 0 w 10000"/>
                <a:gd name="connsiteY4" fmla="*/ 41 h 10041"/>
                <a:gd name="connsiteX0" fmla="*/ 0 w 9043"/>
                <a:gd name="connsiteY0" fmla="*/ 0 h 10000"/>
                <a:gd name="connsiteX1" fmla="*/ 9043 w 9043"/>
                <a:gd name="connsiteY1" fmla="*/ 377 h 10000"/>
                <a:gd name="connsiteX2" fmla="*/ 8000 w 9043"/>
                <a:gd name="connsiteY2" fmla="*/ 10000 h 10000"/>
                <a:gd name="connsiteX3" fmla="*/ 2000 w 9043"/>
                <a:gd name="connsiteY3" fmla="*/ 10000 h 10000"/>
                <a:gd name="connsiteX4" fmla="*/ 0 w 9043"/>
                <a:gd name="connsiteY4" fmla="*/ 0 h 10000"/>
                <a:gd name="connsiteX0" fmla="*/ 0 w 10505"/>
                <a:gd name="connsiteY0" fmla="*/ 0 h 10000"/>
                <a:gd name="connsiteX1" fmla="*/ 10000 w 10505"/>
                <a:gd name="connsiteY1" fmla="*/ 377 h 10000"/>
                <a:gd name="connsiteX2" fmla="*/ 8847 w 10505"/>
                <a:gd name="connsiteY2" fmla="*/ 10000 h 10000"/>
                <a:gd name="connsiteX3" fmla="*/ 2212 w 10505"/>
                <a:gd name="connsiteY3" fmla="*/ 10000 h 10000"/>
                <a:gd name="connsiteX4" fmla="*/ 0 w 10505"/>
                <a:gd name="connsiteY4" fmla="*/ 0 h 10000"/>
                <a:gd name="connsiteX0" fmla="*/ 0 w 10505"/>
                <a:gd name="connsiteY0" fmla="*/ 168 h 10168"/>
                <a:gd name="connsiteX1" fmla="*/ 10000 w 10505"/>
                <a:gd name="connsiteY1" fmla="*/ 545 h 10168"/>
                <a:gd name="connsiteX2" fmla="*/ 8847 w 10505"/>
                <a:gd name="connsiteY2" fmla="*/ 10168 h 10168"/>
                <a:gd name="connsiteX3" fmla="*/ 2212 w 10505"/>
                <a:gd name="connsiteY3" fmla="*/ 10168 h 10168"/>
                <a:gd name="connsiteX4" fmla="*/ 0 w 10505"/>
                <a:gd name="connsiteY4" fmla="*/ 168 h 10168"/>
                <a:gd name="connsiteX0" fmla="*/ 0 w 10606"/>
                <a:gd name="connsiteY0" fmla="*/ 418 h 10418"/>
                <a:gd name="connsiteX1" fmla="*/ 10118 w 10606"/>
                <a:gd name="connsiteY1" fmla="*/ 418 h 10418"/>
                <a:gd name="connsiteX2" fmla="*/ 8847 w 10606"/>
                <a:gd name="connsiteY2" fmla="*/ 10418 h 10418"/>
                <a:gd name="connsiteX3" fmla="*/ 2212 w 10606"/>
                <a:gd name="connsiteY3" fmla="*/ 10418 h 10418"/>
                <a:gd name="connsiteX4" fmla="*/ 0 w 10606"/>
                <a:gd name="connsiteY4" fmla="*/ 418 h 10418"/>
                <a:gd name="connsiteX0" fmla="*/ 0 w 8960"/>
                <a:gd name="connsiteY0" fmla="*/ 224 h 10507"/>
                <a:gd name="connsiteX1" fmla="*/ 8472 w 8960"/>
                <a:gd name="connsiteY1" fmla="*/ 507 h 10507"/>
                <a:gd name="connsiteX2" fmla="*/ 7201 w 8960"/>
                <a:gd name="connsiteY2" fmla="*/ 10507 h 10507"/>
                <a:gd name="connsiteX3" fmla="*/ 566 w 8960"/>
                <a:gd name="connsiteY3" fmla="*/ 10507 h 10507"/>
                <a:gd name="connsiteX4" fmla="*/ 0 w 8960"/>
                <a:gd name="connsiteY4" fmla="*/ 224 h 10507"/>
                <a:gd name="connsiteX0" fmla="*/ 737 w 10737"/>
                <a:gd name="connsiteY0" fmla="*/ 213 h 10000"/>
                <a:gd name="connsiteX1" fmla="*/ 10192 w 10737"/>
                <a:gd name="connsiteY1" fmla="*/ 483 h 10000"/>
                <a:gd name="connsiteX2" fmla="*/ 8774 w 10737"/>
                <a:gd name="connsiteY2" fmla="*/ 10000 h 10000"/>
                <a:gd name="connsiteX3" fmla="*/ 1369 w 10737"/>
                <a:gd name="connsiteY3" fmla="*/ 10000 h 10000"/>
                <a:gd name="connsiteX4" fmla="*/ 737 w 10737"/>
                <a:gd name="connsiteY4" fmla="*/ 213 h 10000"/>
                <a:gd name="connsiteX0" fmla="*/ 737 w 10737"/>
                <a:gd name="connsiteY0" fmla="*/ 744 h 10531"/>
                <a:gd name="connsiteX1" fmla="*/ 10192 w 10737"/>
                <a:gd name="connsiteY1" fmla="*/ 1014 h 10531"/>
                <a:gd name="connsiteX2" fmla="*/ 8774 w 10737"/>
                <a:gd name="connsiteY2" fmla="*/ 10531 h 10531"/>
                <a:gd name="connsiteX3" fmla="*/ 1369 w 10737"/>
                <a:gd name="connsiteY3" fmla="*/ 10531 h 10531"/>
                <a:gd name="connsiteX4" fmla="*/ 737 w 10737"/>
                <a:gd name="connsiteY4" fmla="*/ 744 h 10531"/>
                <a:gd name="connsiteX0" fmla="*/ 645 w 11170"/>
                <a:gd name="connsiteY0" fmla="*/ 589 h 10914"/>
                <a:gd name="connsiteX1" fmla="*/ 10625 w 11170"/>
                <a:gd name="connsiteY1" fmla="*/ 1397 h 10914"/>
                <a:gd name="connsiteX2" fmla="*/ 9207 w 11170"/>
                <a:gd name="connsiteY2" fmla="*/ 10914 h 10914"/>
                <a:gd name="connsiteX3" fmla="*/ 1802 w 11170"/>
                <a:gd name="connsiteY3" fmla="*/ 10914 h 10914"/>
                <a:gd name="connsiteX4" fmla="*/ 645 w 11170"/>
                <a:gd name="connsiteY4" fmla="*/ 589 h 10914"/>
                <a:gd name="connsiteX0" fmla="*/ 645 w 11170"/>
                <a:gd name="connsiteY0" fmla="*/ 352 h 10677"/>
                <a:gd name="connsiteX1" fmla="*/ 10625 w 11170"/>
                <a:gd name="connsiteY1" fmla="*/ 1160 h 10677"/>
                <a:gd name="connsiteX2" fmla="*/ 9207 w 11170"/>
                <a:gd name="connsiteY2" fmla="*/ 10677 h 10677"/>
                <a:gd name="connsiteX3" fmla="*/ 1802 w 11170"/>
                <a:gd name="connsiteY3" fmla="*/ 10677 h 10677"/>
                <a:gd name="connsiteX4" fmla="*/ 645 w 11170"/>
                <a:gd name="connsiteY4" fmla="*/ 352 h 10677"/>
                <a:gd name="connsiteX0" fmla="*/ 822 w 11347"/>
                <a:gd name="connsiteY0" fmla="*/ 352 h 10677"/>
                <a:gd name="connsiteX1" fmla="*/ 10802 w 11347"/>
                <a:gd name="connsiteY1" fmla="*/ 1160 h 10677"/>
                <a:gd name="connsiteX2" fmla="*/ 9384 w 11347"/>
                <a:gd name="connsiteY2" fmla="*/ 10677 h 10677"/>
                <a:gd name="connsiteX3" fmla="*/ 1979 w 11347"/>
                <a:gd name="connsiteY3" fmla="*/ 10677 h 10677"/>
                <a:gd name="connsiteX4" fmla="*/ 822 w 11347"/>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1880 w 11379"/>
                <a:gd name="connsiteY3" fmla="*/ 9511 h 10677"/>
                <a:gd name="connsiteX4" fmla="*/ 854 w 11379"/>
                <a:gd name="connsiteY4"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4247 w 11379"/>
                <a:gd name="connsiteY3" fmla="*/ 8769 h 10677"/>
                <a:gd name="connsiteX4" fmla="*/ 1880 w 11379"/>
                <a:gd name="connsiteY4" fmla="*/ 9511 h 10677"/>
                <a:gd name="connsiteX5" fmla="*/ 854 w 11379"/>
                <a:gd name="connsiteY5" fmla="*/ 352 h 10677"/>
                <a:gd name="connsiteX0" fmla="*/ 854 w 11379"/>
                <a:gd name="connsiteY0" fmla="*/ 352 h 10677"/>
                <a:gd name="connsiteX1" fmla="*/ 10834 w 11379"/>
                <a:gd name="connsiteY1" fmla="*/ 1160 h 10677"/>
                <a:gd name="connsiteX2" fmla="*/ 9416 w 11379"/>
                <a:gd name="connsiteY2" fmla="*/ 10677 h 10677"/>
                <a:gd name="connsiteX3" fmla="*/ 3197 w 11379"/>
                <a:gd name="connsiteY3" fmla="*/ 9038 h 10677"/>
                <a:gd name="connsiteX4" fmla="*/ 1880 w 11379"/>
                <a:gd name="connsiteY4" fmla="*/ 9511 h 10677"/>
                <a:gd name="connsiteX5" fmla="*/ 854 w 11379"/>
                <a:gd name="connsiteY5" fmla="*/ 352 h 10677"/>
                <a:gd name="connsiteX0" fmla="*/ 1048 w 11573"/>
                <a:gd name="connsiteY0" fmla="*/ 352 h 10677"/>
                <a:gd name="connsiteX1" fmla="*/ 11028 w 11573"/>
                <a:gd name="connsiteY1" fmla="*/ 1160 h 10677"/>
                <a:gd name="connsiteX2" fmla="*/ 9610 w 11573"/>
                <a:gd name="connsiteY2" fmla="*/ 10677 h 10677"/>
                <a:gd name="connsiteX3" fmla="*/ 3391 w 11573"/>
                <a:gd name="connsiteY3" fmla="*/ 9038 h 10677"/>
                <a:gd name="connsiteX4" fmla="*/ 1418 w 11573"/>
                <a:gd name="connsiteY4" fmla="*/ 8435 h 10677"/>
                <a:gd name="connsiteX5" fmla="*/ 1048 w 11573"/>
                <a:gd name="connsiteY5" fmla="*/ 352 h 10677"/>
                <a:gd name="connsiteX0" fmla="*/ 821 w 11346"/>
                <a:gd name="connsiteY0" fmla="*/ 352 h 10677"/>
                <a:gd name="connsiteX1" fmla="*/ 10801 w 11346"/>
                <a:gd name="connsiteY1" fmla="*/ 1160 h 10677"/>
                <a:gd name="connsiteX2" fmla="*/ 9383 w 11346"/>
                <a:gd name="connsiteY2" fmla="*/ 10677 h 10677"/>
                <a:gd name="connsiteX3" fmla="*/ 3164 w 11346"/>
                <a:gd name="connsiteY3" fmla="*/ 9038 h 10677"/>
                <a:gd name="connsiteX4" fmla="*/ 1191 w 11346"/>
                <a:gd name="connsiteY4" fmla="*/ 8435 h 10677"/>
                <a:gd name="connsiteX5" fmla="*/ 821 w 11346"/>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352 h 10677"/>
                <a:gd name="connsiteX1" fmla="*/ 10908 w 11453"/>
                <a:gd name="connsiteY1" fmla="*/ 1160 h 10677"/>
                <a:gd name="connsiteX2" fmla="*/ 9490 w 11453"/>
                <a:gd name="connsiteY2" fmla="*/ 10677 h 10677"/>
                <a:gd name="connsiteX3" fmla="*/ 3271 w 11453"/>
                <a:gd name="connsiteY3" fmla="*/ 9038 h 10677"/>
                <a:gd name="connsiteX4" fmla="*/ 904 w 11453"/>
                <a:gd name="connsiteY4" fmla="*/ 10318 h 10677"/>
                <a:gd name="connsiteX5" fmla="*/ 928 w 11453"/>
                <a:gd name="connsiteY5" fmla="*/ 352 h 10677"/>
                <a:gd name="connsiteX0" fmla="*/ 928 w 11453"/>
                <a:gd name="connsiteY0" fmla="*/ 110 h 10435"/>
                <a:gd name="connsiteX1" fmla="*/ 10908 w 11453"/>
                <a:gd name="connsiteY1" fmla="*/ 918 h 10435"/>
                <a:gd name="connsiteX2" fmla="*/ 9490 w 11453"/>
                <a:gd name="connsiteY2" fmla="*/ 10435 h 10435"/>
                <a:gd name="connsiteX3" fmla="*/ 3271 w 11453"/>
                <a:gd name="connsiteY3" fmla="*/ 8796 h 10435"/>
                <a:gd name="connsiteX4" fmla="*/ 904 w 11453"/>
                <a:gd name="connsiteY4" fmla="*/ 10076 h 10435"/>
                <a:gd name="connsiteX5" fmla="*/ 928 w 11453"/>
                <a:gd name="connsiteY5" fmla="*/ 110 h 10435"/>
                <a:gd name="connsiteX0" fmla="*/ 928 w 11453"/>
                <a:gd name="connsiteY0" fmla="*/ 98 h 10423"/>
                <a:gd name="connsiteX1" fmla="*/ 10908 w 11453"/>
                <a:gd name="connsiteY1" fmla="*/ 906 h 10423"/>
                <a:gd name="connsiteX2" fmla="*/ 9490 w 11453"/>
                <a:gd name="connsiteY2" fmla="*/ 10423 h 10423"/>
                <a:gd name="connsiteX3" fmla="*/ 3271 w 11453"/>
                <a:gd name="connsiteY3" fmla="*/ 8784 h 10423"/>
                <a:gd name="connsiteX4" fmla="*/ 904 w 11453"/>
                <a:gd name="connsiteY4" fmla="*/ 10064 h 10423"/>
                <a:gd name="connsiteX5" fmla="*/ 928 w 11453"/>
                <a:gd name="connsiteY5" fmla="*/ 98 h 10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453" h="10423">
                  <a:moveTo>
                    <a:pt x="928" y="98"/>
                  </a:moveTo>
                  <a:cubicBezTo>
                    <a:pt x="5108" y="-159"/>
                    <a:pt x="6037" y="88"/>
                    <a:pt x="10908" y="906"/>
                  </a:cubicBezTo>
                  <a:cubicBezTo>
                    <a:pt x="12579" y="1896"/>
                    <a:pt x="9918" y="7370"/>
                    <a:pt x="9490" y="10423"/>
                  </a:cubicBezTo>
                  <a:cubicBezTo>
                    <a:pt x="8161" y="10236"/>
                    <a:pt x="4731" y="10675"/>
                    <a:pt x="3271" y="8784"/>
                  </a:cubicBezTo>
                  <a:cubicBezTo>
                    <a:pt x="2482" y="9211"/>
                    <a:pt x="3530" y="9906"/>
                    <a:pt x="904" y="10064"/>
                  </a:cubicBezTo>
                  <a:cubicBezTo>
                    <a:pt x="562" y="5815"/>
                    <a:pt x="-961" y="3630"/>
                    <a:pt x="928" y="98"/>
                  </a:cubicBezTo>
                  <a:close/>
                </a:path>
              </a:pathLst>
            </a:custGeom>
            <a:solidFill>
              <a:srgbClr val="FF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76" name="Freeform: Shape 178">
              <a:extLst>
                <a:ext uri="{FF2B5EF4-FFF2-40B4-BE49-F238E27FC236}">
                  <a16:creationId xmlns:a16="http://schemas.microsoft.com/office/drawing/2014/main" id="{A1683688-C8A1-429D-9FC4-5170C0D5EB3B}"/>
                </a:ext>
              </a:extLst>
            </p:cNvPr>
            <p:cNvSpPr/>
            <p:nvPr/>
          </p:nvSpPr>
          <p:spPr>
            <a:xfrm rot="15763448" flipH="1">
              <a:off x="5008246" y="3159193"/>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7" name="Isosceles Triangle 14">
              <a:extLst>
                <a:ext uri="{FF2B5EF4-FFF2-40B4-BE49-F238E27FC236}">
                  <a16:creationId xmlns:a16="http://schemas.microsoft.com/office/drawing/2014/main" id="{E0EAB0B7-92F9-493E-921E-D0780C85184C}"/>
                </a:ext>
              </a:extLst>
            </p:cNvPr>
            <p:cNvSpPr/>
            <p:nvPr/>
          </p:nvSpPr>
          <p:spPr>
            <a:xfrm rot="19924868">
              <a:off x="4820908" y="3301867"/>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8" name="Freeform: Shape 187">
              <a:extLst>
                <a:ext uri="{FF2B5EF4-FFF2-40B4-BE49-F238E27FC236}">
                  <a16:creationId xmlns:a16="http://schemas.microsoft.com/office/drawing/2014/main" id="{F36F6548-A8F8-483F-BFA4-5D0490C5E9CE}"/>
                </a:ext>
              </a:extLst>
            </p:cNvPr>
            <p:cNvSpPr/>
            <p:nvPr/>
          </p:nvSpPr>
          <p:spPr>
            <a:xfrm rot="363717" flipH="1">
              <a:off x="4801373" y="3292733"/>
              <a:ext cx="94799" cy="381246"/>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19992"/>
                <a:gd name="connsiteY0" fmla="*/ 5640 h 389022"/>
                <a:gd name="connsiteX1" fmla="*/ 119991 w 119992"/>
                <a:gd name="connsiteY1" fmla="*/ 0 h 389022"/>
                <a:gd name="connsiteX2" fmla="*/ 21431 w 119992"/>
                <a:gd name="connsiteY2" fmla="*/ 389022 h 389022"/>
                <a:gd name="connsiteX3" fmla="*/ 0 w 119992"/>
                <a:gd name="connsiteY3" fmla="*/ 379497 h 389022"/>
                <a:gd name="connsiteX4" fmla="*/ 19050 w 119992"/>
                <a:gd name="connsiteY4" fmla="*/ 324728 h 389022"/>
                <a:gd name="connsiteX5" fmla="*/ 42862 w 119992"/>
                <a:gd name="connsiteY5" fmla="*/ 5640 h 3890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92" h="389022">
                  <a:moveTo>
                    <a:pt x="42862" y="5640"/>
                  </a:moveTo>
                  <a:lnTo>
                    <a:pt x="119991" y="0"/>
                  </a:lnTo>
                  <a:lnTo>
                    <a:pt x="21431" y="389022"/>
                  </a:lnTo>
                  <a:lnTo>
                    <a:pt x="0" y="379497"/>
                  </a:lnTo>
                  <a:lnTo>
                    <a:pt x="19050" y="324728"/>
                  </a:lnTo>
                  <a:cubicBezTo>
                    <a:pt x="15081" y="215984"/>
                    <a:pt x="8731" y="102478"/>
                    <a:pt x="42862" y="5640"/>
                  </a:cubicBezTo>
                  <a:close/>
                </a:path>
              </a:pathLst>
            </a:custGeom>
            <a:solidFill>
              <a:srgbClr val="005DA2"/>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9" name="Freeform: Shape 187">
              <a:extLst>
                <a:ext uri="{FF2B5EF4-FFF2-40B4-BE49-F238E27FC236}">
                  <a16:creationId xmlns:a16="http://schemas.microsoft.com/office/drawing/2014/main" id="{E0B240A8-5A42-428C-87EA-7E60987C62FD}"/>
                </a:ext>
              </a:extLst>
            </p:cNvPr>
            <p:cNvSpPr/>
            <p:nvPr/>
          </p:nvSpPr>
          <p:spPr>
            <a:xfrm rot="1092447" flipH="1">
              <a:off x="4399345" y="3252968"/>
              <a:ext cx="119146" cy="502407"/>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07946"/>
                <a:gd name="connsiteY0" fmla="*/ 0 h 383382"/>
                <a:gd name="connsiteX1" fmla="*/ 107946 w 107946"/>
                <a:gd name="connsiteY1" fmla="*/ 18677 h 383382"/>
                <a:gd name="connsiteX2" fmla="*/ 21431 w 107946"/>
                <a:gd name="connsiteY2" fmla="*/ 383382 h 383382"/>
                <a:gd name="connsiteX3" fmla="*/ 0 w 107946"/>
                <a:gd name="connsiteY3" fmla="*/ 373857 h 383382"/>
                <a:gd name="connsiteX4" fmla="*/ 19050 w 107946"/>
                <a:gd name="connsiteY4" fmla="*/ 319088 h 383382"/>
                <a:gd name="connsiteX5" fmla="*/ 42862 w 107946"/>
                <a:gd name="connsiteY5" fmla="*/ 0 h 383382"/>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19050 w 107946"/>
                <a:gd name="connsiteY4" fmla="*/ 319088 h 396736"/>
                <a:gd name="connsiteX5" fmla="*/ 42862 w 107946"/>
                <a:gd name="connsiteY5" fmla="*/ 0 h 396736"/>
                <a:gd name="connsiteX0" fmla="*/ 42862 w 107946"/>
                <a:gd name="connsiteY0" fmla="*/ 0 h 396736"/>
                <a:gd name="connsiteX1" fmla="*/ 107946 w 107946"/>
                <a:gd name="connsiteY1" fmla="*/ 18677 h 396736"/>
                <a:gd name="connsiteX2" fmla="*/ 66857 w 107946"/>
                <a:gd name="connsiteY2" fmla="*/ 396736 h 396736"/>
                <a:gd name="connsiteX3" fmla="*/ 0 w 107946"/>
                <a:gd name="connsiteY3" fmla="*/ 373857 h 396736"/>
                <a:gd name="connsiteX4" fmla="*/ 53177 w 107946"/>
                <a:gd name="connsiteY4" fmla="*/ 346064 h 396736"/>
                <a:gd name="connsiteX5" fmla="*/ 42862 w 107946"/>
                <a:gd name="connsiteY5" fmla="*/ 0 h 396736"/>
                <a:gd name="connsiteX0" fmla="*/ 13582 w 78666"/>
                <a:gd name="connsiteY0" fmla="*/ 0 h 396736"/>
                <a:gd name="connsiteX1" fmla="*/ 78666 w 78666"/>
                <a:gd name="connsiteY1" fmla="*/ 18677 h 396736"/>
                <a:gd name="connsiteX2" fmla="*/ 37577 w 78666"/>
                <a:gd name="connsiteY2" fmla="*/ 396736 h 396736"/>
                <a:gd name="connsiteX3" fmla="*/ 4803 w 78666"/>
                <a:gd name="connsiteY3" fmla="*/ 387265 h 396736"/>
                <a:gd name="connsiteX4" fmla="*/ 23897 w 78666"/>
                <a:gd name="connsiteY4" fmla="*/ 346064 h 396736"/>
                <a:gd name="connsiteX5" fmla="*/ 13582 w 78666"/>
                <a:gd name="connsiteY5" fmla="*/ 0 h 396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8666" h="396736">
                  <a:moveTo>
                    <a:pt x="13582" y="0"/>
                  </a:moveTo>
                  <a:lnTo>
                    <a:pt x="78666" y="18677"/>
                  </a:lnTo>
                  <a:lnTo>
                    <a:pt x="37577" y="396736"/>
                  </a:lnTo>
                  <a:lnTo>
                    <a:pt x="4803" y="387265"/>
                  </a:lnTo>
                  <a:lnTo>
                    <a:pt x="23897" y="346064"/>
                  </a:lnTo>
                  <a:cubicBezTo>
                    <a:pt x="19928" y="237320"/>
                    <a:pt x="-20549" y="96838"/>
                    <a:pt x="13582" y="0"/>
                  </a:cubicBezTo>
                  <a:close/>
                </a:path>
              </a:pathLst>
            </a:custGeom>
            <a:solidFill>
              <a:srgbClr val="005DA2"/>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0" name="Freeform: Shape 178">
              <a:extLst>
                <a:ext uri="{FF2B5EF4-FFF2-40B4-BE49-F238E27FC236}">
                  <a16:creationId xmlns:a16="http://schemas.microsoft.com/office/drawing/2014/main" id="{3D206A6A-4D53-400F-BBF0-B981890E89D5}"/>
                </a:ext>
              </a:extLst>
            </p:cNvPr>
            <p:cNvSpPr/>
            <p:nvPr/>
          </p:nvSpPr>
          <p:spPr>
            <a:xfrm rot="16648429" flipH="1">
              <a:off x="4676348" y="3135644"/>
              <a:ext cx="280860" cy="584218"/>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6350" cap="flat" cmpd="sng" algn="ctr">
              <a:noFill/>
              <a:prstDash val="solid"/>
              <a:miter lim="800000"/>
            </a:ln>
            <a:effectLst/>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1" name="Isosceles Triangle 14">
              <a:extLst>
                <a:ext uri="{FF2B5EF4-FFF2-40B4-BE49-F238E27FC236}">
                  <a16:creationId xmlns:a16="http://schemas.microsoft.com/office/drawing/2014/main" id="{673327F4-F7DC-4085-9A39-C7DA93ECDBE7}"/>
                </a:ext>
              </a:extLst>
            </p:cNvPr>
            <p:cNvSpPr/>
            <p:nvPr/>
          </p:nvSpPr>
          <p:spPr>
            <a:xfrm rot="18463852">
              <a:off x="4432965" y="3226070"/>
              <a:ext cx="198151" cy="265273"/>
            </a:xfrm>
            <a:custGeom>
              <a:avLst/>
              <a:gdLst>
                <a:gd name="connsiteX0" fmla="*/ 0 w 171362"/>
                <a:gd name="connsiteY0" fmla="*/ 238897 h 238897"/>
                <a:gd name="connsiteX1" fmla="*/ 85681 w 171362"/>
                <a:gd name="connsiteY1" fmla="*/ 0 h 238897"/>
                <a:gd name="connsiteX2" fmla="*/ 171362 w 171362"/>
                <a:gd name="connsiteY2" fmla="*/ 238897 h 238897"/>
                <a:gd name="connsiteX3" fmla="*/ 0 w 171362"/>
                <a:gd name="connsiteY3" fmla="*/ 238897 h 238897"/>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0 w 171362"/>
                <a:gd name="connsiteY0" fmla="*/ 229070 h 229070"/>
                <a:gd name="connsiteX1" fmla="*/ 139085 w 171362"/>
                <a:gd name="connsiteY1" fmla="*/ 0 h 229070"/>
                <a:gd name="connsiteX2" fmla="*/ 171362 w 171362"/>
                <a:gd name="connsiteY2" fmla="*/ 229070 h 229070"/>
                <a:gd name="connsiteX3" fmla="*/ 0 w 171362"/>
                <a:gd name="connsiteY3" fmla="*/ 229070 h 229070"/>
                <a:gd name="connsiteX0" fmla="*/ 4660 w 127989"/>
                <a:gd name="connsiteY0" fmla="*/ 305014 h 305014"/>
                <a:gd name="connsiteX1" fmla="*/ 95712 w 127989"/>
                <a:gd name="connsiteY1" fmla="*/ 0 h 305014"/>
                <a:gd name="connsiteX2" fmla="*/ 127989 w 127989"/>
                <a:gd name="connsiteY2" fmla="*/ 229070 h 305014"/>
                <a:gd name="connsiteX3" fmla="*/ 4660 w 127989"/>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4660 w 156556"/>
                <a:gd name="connsiteY0" fmla="*/ 305014 h 305014"/>
                <a:gd name="connsiteX1" fmla="*/ 95712 w 156556"/>
                <a:gd name="connsiteY1" fmla="*/ 0 h 305014"/>
                <a:gd name="connsiteX2" fmla="*/ 156556 w 156556"/>
                <a:gd name="connsiteY2" fmla="*/ 147686 h 305014"/>
                <a:gd name="connsiteX3" fmla="*/ 4660 w 156556"/>
                <a:gd name="connsiteY3" fmla="*/ 305014 h 305014"/>
                <a:gd name="connsiteX0" fmla="*/ 18794 w 170690"/>
                <a:gd name="connsiteY0" fmla="*/ 305014 h 305014"/>
                <a:gd name="connsiteX1" fmla="*/ 109846 w 170690"/>
                <a:gd name="connsiteY1" fmla="*/ 0 h 305014"/>
                <a:gd name="connsiteX2" fmla="*/ 170690 w 170690"/>
                <a:gd name="connsiteY2" fmla="*/ 147686 h 305014"/>
                <a:gd name="connsiteX3" fmla="*/ 18794 w 170690"/>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18794 w 173654"/>
                <a:gd name="connsiteY0" fmla="*/ 305014 h 305014"/>
                <a:gd name="connsiteX1" fmla="*/ 109846 w 173654"/>
                <a:gd name="connsiteY1" fmla="*/ 0 h 305014"/>
                <a:gd name="connsiteX2" fmla="*/ 173654 w 173654"/>
                <a:gd name="connsiteY2" fmla="*/ 193778 h 305014"/>
                <a:gd name="connsiteX3" fmla="*/ 18794 w 173654"/>
                <a:gd name="connsiteY3" fmla="*/ 305014 h 305014"/>
                <a:gd name="connsiteX0" fmla="*/ 30194 w 185054"/>
                <a:gd name="connsiteY0" fmla="*/ 305014 h 305014"/>
                <a:gd name="connsiteX1" fmla="*/ 121246 w 185054"/>
                <a:gd name="connsiteY1" fmla="*/ 0 h 305014"/>
                <a:gd name="connsiteX2" fmla="*/ 185054 w 185054"/>
                <a:gd name="connsiteY2" fmla="*/ 193778 h 305014"/>
                <a:gd name="connsiteX3" fmla="*/ 30194 w 185054"/>
                <a:gd name="connsiteY3" fmla="*/ 305014 h 305014"/>
                <a:gd name="connsiteX0" fmla="*/ 21636 w 176496"/>
                <a:gd name="connsiteY0" fmla="*/ 321375 h 321375"/>
                <a:gd name="connsiteX1" fmla="*/ 8898 w 176496"/>
                <a:gd name="connsiteY1" fmla="*/ 43150 h 321375"/>
                <a:gd name="connsiteX2" fmla="*/ 112688 w 176496"/>
                <a:gd name="connsiteY2" fmla="*/ 16361 h 321375"/>
                <a:gd name="connsiteX3" fmla="*/ 176496 w 176496"/>
                <a:gd name="connsiteY3" fmla="*/ 210139 h 321375"/>
                <a:gd name="connsiteX4" fmla="*/ 21636 w 176496"/>
                <a:gd name="connsiteY4" fmla="*/ 321375 h 321375"/>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906 h 315906"/>
                <a:gd name="connsiteX1" fmla="*/ 8898 w 176496"/>
                <a:gd name="connsiteY1" fmla="*/ 37681 h 315906"/>
                <a:gd name="connsiteX2" fmla="*/ 112688 w 176496"/>
                <a:gd name="connsiteY2" fmla="*/ 10892 h 315906"/>
                <a:gd name="connsiteX3" fmla="*/ 176496 w 176496"/>
                <a:gd name="connsiteY3" fmla="*/ 204670 h 315906"/>
                <a:gd name="connsiteX4" fmla="*/ 21636 w 176496"/>
                <a:gd name="connsiteY4" fmla="*/ 315906 h 315906"/>
                <a:gd name="connsiteX0" fmla="*/ 21636 w 176496"/>
                <a:gd name="connsiteY0" fmla="*/ 315149 h 315149"/>
                <a:gd name="connsiteX1" fmla="*/ 8898 w 176496"/>
                <a:gd name="connsiteY1" fmla="*/ 36924 h 315149"/>
                <a:gd name="connsiteX2" fmla="*/ 112688 w 176496"/>
                <a:gd name="connsiteY2" fmla="*/ 10135 h 315149"/>
                <a:gd name="connsiteX3" fmla="*/ 176496 w 176496"/>
                <a:gd name="connsiteY3" fmla="*/ 203913 h 315149"/>
                <a:gd name="connsiteX4" fmla="*/ 21636 w 176496"/>
                <a:gd name="connsiteY4" fmla="*/ 315149 h 315149"/>
                <a:gd name="connsiteX0" fmla="*/ 23240 w 178100"/>
                <a:gd name="connsiteY0" fmla="*/ 315149 h 315149"/>
                <a:gd name="connsiteX1" fmla="*/ 10502 w 178100"/>
                <a:gd name="connsiteY1" fmla="*/ 36924 h 315149"/>
                <a:gd name="connsiteX2" fmla="*/ 114292 w 178100"/>
                <a:gd name="connsiteY2" fmla="*/ 10135 h 315149"/>
                <a:gd name="connsiteX3" fmla="*/ 178100 w 178100"/>
                <a:gd name="connsiteY3" fmla="*/ 203913 h 315149"/>
                <a:gd name="connsiteX4" fmla="*/ 23240 w 178100"/>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15149 h 315149"/>
                <a:gd name="connsiteX1" fmla="*/ 10503 w 178101"/>
                <a:gd name="connsiteY1" fmla="*/ 36924 h 315149"/>
                <a:gd name="connsiteX2" fmla="*/ 114293 w 178101"/>
                <a:gd name="connsiteY2" fmla="*/ 10135 h 315149"/>
                <a:gd name="connsiteX3" fmla="*/ 178101 w 178101"/>
                <a:gd name="connsiteY3" fmla="*/ 203913 h 315149"/>
                <a:gd name="connsiteX4" fmla="*/ 23241 w 178101"/>
                <a:gd name="connsiteY4" fmla="*/ 315149 h 315149"/>
                <a:gd name="connsiteX0" fmla="*/ 23241 w 178101"/>
                <a:gd name="connsiteY0" fmla="*/ 342612 h 342612"/>
                <a:gd name="connsiteX1" fmla="*/ 10503 w 178101"/>
                <a:gd name="connsiteY1" fmla="*/ 64387 h 342612"/>
                <a:gd name="connsiteX2" fmla="*/ 114293 w 178101"/>
                <a:gd name="connsiteY2" fmla="*/ 37598 h 342612"/>
                <a:gd name="connsiteX3" fmla="*/ 178101 w 178101"/>
                <a:gd name="connsiteY3" fmla="*/ 231376 h 342612"/>
                <a:gd name="connsiteX4" fmla="*/ 23241 w 178101"/>
                <a:gd name="connsiteY4" fmla="*/ 342612 h 342612"/>
                <a:gd name="connsiteX0" fmla="*/ 28026 w 182886"/>
                <a:gd name="connsiteY0" fmla="*/ 334626 h 334626"/>
                <a:gd name="connsiteX1" fmla="*/ 8629 w 182886"/>
                <a:gd name="connsiteY1" fmla="*/ 89888 h 334626"/>
                <a:gd name="connsiteX2" fmla="*/ 119078 w 182886"/>
                <a:gd name="connsiteY2" fmla="*/ 29612 h 334626"/>
                <a:gd name="connsiteX3" fmla="*/ 182886 w 182886"/>
                <a:gd name="connsiteY3" fmla="*/ 223390 h 334626"/>
                <a:gd name="connsiteX4" fmla="*/ 28026 w 182886"/>
                <a:gd name="connsiteY4" fmla="*/ 334626 h 334626"/>
                <a:gd name="connsiteX0" fmla="*/ 28026 w 182886"/>
                <a:gd name="connsiteY0" fmla="*/ 339145 h 339145"/>
                <a:gd name="connsiteX1" fmla="*/ 8629 w 182886"/>
                <a:gd name="connsiteY1" fmla="*/ 94407 h 339145"/>
                <a:gd name="connsiteX2" fmla="*/ 119078 w 182886"/>
                <a:gd name="connsiteY2" fmla="*/ 34131 h 339145"/>
                <a:gd name="connsiteX3" fmla="*/ 182886 w 182886"/>
                <a:gd name="connsiteY3" fmla="*/ 227909 h 339145"/>
                <a:gd name="connsiteX4" fmla="*/ 28026 w 182886"/>
                <a:gd name="connsiteY4" fmla="*/ 339145 h 3391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2886" h="339145">
                  <a:moveTo>
                    <a:pt x="28026" y="339145"/>
                  </a:moveTo>
                  <a:cubicBezTo>
                    <a:pt x="4339" y="313338"/>
                    <a:pt x="-10223" y="204161"/>
                    <a:pt x="8629" y="94407"/>
                  </a:cubicBezTo>
                  <a:cubicBezTo>
                    <a:pt x="12351" y="22040"/>
                    <a:pt x="66904" y="-41517"/>
                    <a:pt x="119078" y="34131"/>
                  </a:cubicBezTo>
                  <a:cubicBezTo>
                    <a:pt x="192113" y="254446"/>
                    <a:pt x="161617" y="163316"/>
                    <a:pt x="182886" y="227909"/>
                  </a:cubicBezTo>
                  <a:cubicBezTo>
                    <a:pt x="70945" y="320538"/>
                    <a:pt x="128099" y="315762"/>
                    <a:pt x="28026" y="339145"/>
                  </a:cubicBezTo>
                  <a:close/>
                </a:path>
              </a:pathLst>
            </a:custGeom>
            <a:solidFill>
              <a:srgbClr val="FF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grpSp>
          <p:nvGrpSpPr>
            <p:cNvPr id="282" name="Group 281">
              <a:extLst>
                <a:ext uri="{FF2B5EF4-FFF2-40B4-BE49-F238E27FC236}">
                  <a16:creationId xmlns:a16="http://schemas.microsoft.com/office/drawing/2014/main" id="{BAB26669-5356-475E-B930-8DF662791E19}"/>
                </a:ext>
              </a:extLst>
            </p:cNvPr>
            <p:cNvGrpSpPr/>
            <p:nvPr/>
          </p:nvGrpSpPr>
          <p:grpSpPr>
            <a:xfrm>
              <a:off x="3979315" y="1999140"/>
              <a:ext cx="1431847" cy="1246228"/>
              <a:chOff x="6735784" y="1929619"/>
              <a:chExt cx="1431847" cy="1246228"/>
            </a:xfrm>
          </p:grpSpPr>
          <p:sp>
            <p:nvSpPr>
              <p:cNvPr id="283" name="Oval 33">
                <a:extLst>
                  <a:ext uri="{FF2B5EF4-FFF2-40B4-BE49-F238E27FC236}">
                    <a16:creationId xmlns:a16="http://schemas.microsoft.com/office/drawing/2014/main" id="{8C108BFB-B519-49B9-8FA6-4E5D6ABA6D84}"/>
                  </a:ext>
                </a:extLst>
              </p:cNvPr>
              <p:cNvSpPr/>
              <p:nvPr/>
            </p:nvSpPr>
            <p:spPr>
              <a:xfrm>
                <a:off x="6841057" y="2069454"/>
                <a:ext cx="1286938" cy="1106393"/>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nvGrpSpPr>
              <p:cNvPr id="284" name="Group 283">
                <a:extLst>
                  <a:ext uri="{FF2B5EF4-FFF2-40B4-BE49-F238E27FC236}">
                    <a16:creationId xmlns:a16="http://schemas.microsoft.com/office/drawing/2014/main" id="{6B7D9A64-3C68-4B4F-9102-189BA1F2104B}"/>
                  </a:ext>
                </a:extLst>
              </p:cNvPr>
              <p:cNvGrpSpPr/>
              <p:nvPr/>
            </p:nvGrpSpPr>
            <p:grpSpPr>
              <a:xfrm>
                <a:off x="6735784" y="1929619"/>
                <a:ext cx="1431847" cy="1181668"/>
                <a:chOff x="6735784" y="1929619"/>
                <a:chExt cx="1431847" cy="1181668"/>
              </a:xfrm>
            </p:grpSpPr>
            <p:sp>
              <p:nvSpPr>
                <p:cNvPr id="285" name="Oval 36">
                  <a:extLst>
                    <a:ext uri="{FF2B5EF4-FFF2-40B4-BE49-F238E27FC236}">
                      <a16:creationId xmlns:a16="http://schemas.microsoft.com/office/drawing/2014/main" id="{CD51794C-31A8-4216-BE36-C9772EC50229}"/>
                    </a:ext>
                  </a:extLst>
                </p:cNvPr>
                <p:cNvSpPr/>
                <p:nvPr/>
              </p:nvSpPr>
              <p:spPr>
                <a:xfrm>
                  <a:off x="6735784" y="2645305"/>
                  <a:ext cx="221514" cy="291152"/>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86" name="Teardrop 285">
                  <a:extLst>
                    <a:ext uri="{FF2B5EF4-FFF2-40B4-BE49-F238E27FC236}">
                      <a16:creationId xmlns:a16="http://schemas.microsoft.com/office/drawing/2014/main" id="{BA32C47C-F024-42FA-8729-FDC0FD3FE36A}"/>
                    </a:ext>
                  </a:extLst>
                </p:cNvPr>
                <p:cNvSpPr/>
                <p:nvPr/>
              </p:nvSpPr>
              <p:spPr>
                <a:xfrm rot="16200000">
                  <a:off x="7502973" y="2871780"/>
                  <a:ext cx="76126" cy="59396"/>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87" name="Moon 286">
                  <a:extLst>
                    <a:ext uri="{FF2B5EF4-FFF2-40B4-BE49-F238E27FC236}">
                      <a16:creationId xmlns:a16="http://schemas.microsoft.com/office/drawing/2014/main" id="{EB296B93-F21F-440F-8F67-0AC8E7659CEC}"/>
                    </a:ext>
                  </a:extLst>
                </p:cNvPr>
                <p:cNvSpPr/>
                <p:nvPr/>
              </p:nvSpPr>
              <p:spPr>
                <a:xfrm rot="16200000">
                  <a:off x="7458555" y="2979683"/>
                  <a:ext cx="110814" cy="152393"/>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nvGrpSpPr>
                <p:cNvPr id="288" name="Group 287">
                  <a:extLst>
                    <a:ext uri="{FF2B5EF4-FFF2-40B4-BE49-F238E27FC236}">
                      <a16:creationId xmlns:a16="http://schemas.microsoft.com/office/drawing/2014/main" id="{876F0E8F-1AC7-4314-B310-2D1B0AB472D2}"/>
                    </a:ext>
                  </a:extLst>
                </p:cNvPr>
                <p:cNvGrpSpPr/>
                <p:nvPr/>
              </p:nvGrpSpPr>
              <p:grpSpPr>
                <a:xfrm>
                  <a:off x="7257199" y="2568538"/>
                  <a:ext cx="592081" cy="243046"/>
                  <a:chOff x="7261929" y="1088663"/>
                  <a:chExt cx="455745" cy="187081"/>
                </a:xfrm>
              </p:grpSpPr>
              <p:sp>
                <p:nvSpPr>
                  <p:cNvPr id="290" name="Oval 289">
                    <a:extLst>
                      <a:ext uri="{FF2B5EF4-FFF2-40B4-BE49-F238E27FC236}">
                        <a16:creationId xmlns:a16="http://schemas.microsoft.com/office/drawing/2014/main" id="{06399489-05DA-4A28-A16F-E8C863C75736}"/>
                      </a:ext>
                    </a:extLst>
                  </p:cNvPr>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1" name="Oval 290">
                    <a:extLst>
                      <a:ext uri="{FF2B5EF4-FFF2-40B4-BE49-F238E27FC236}">
                        <a16:creationId xmlns:a16="http://schemas.microsoft.com/office/drawing/2014/main" id="{626C8F64-1BCE-44C3-8426-8B838B587DAB}"/>
                      </a:ext>
                    </a:extLst>
                  </p:cNvPr>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2" name="Oval 291">
                    <a:extLst>
                      <a:ext uri="{FF2B5EF4-FFF2-40B4-BE49-F238E27FC236}">
                        <a16:creationId xmlns:a16="http://schemas.microsoft.com/office/drawing/2014/main" id="{959CE6D7-A191-4E71-A9A9-595AF14086AF}"/>
                      </a:ext>
                    </a:extLst>
                  </p:cNvPr>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3" name="Oval 292">
                    <a:extLst>
                      <a:ext uri="{FF2B5EF4-FFF2-40B4-BE49-F238E27FC236}">
                        <a16:creationId xmlns:a16="http://schemas.microsoft.com/office/drawing/2014/main" id="{9BD761DE-7B37-4767-A030-162522C9EB60}"/>
                      </a:ext>
                    </a:extLst>
                  </p:cNvPr>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294" name="Picture 293">
                    <a:extLst>
                      <a:ext uri="{FF2B5EF4-FFF2-40B4-BE49-F238E27FC236}">
                        <a16:creationId xmlns:a16="http://schemas.microsoft.com/office/drawing/2014/main" id="{B4950C31-96E4-4D24-AA3B-742085F9320C}"/>
                      </a:ext>
                    </a:extLst>
                  </p:cNvPr>
                  <p:cNvPicPr>
                    <a:picLocks noChangeAspect="1"/>
                  </p:cNvPicPr>
                  <p:nvPr/>
                </p:nvPicPr>
                <p:blipFill>
                  <a:blip r:embed="rId9"/>
                  <a:stretch>
                    <a:fillRect/>
                  </a:stretch>
                </p:blipFill>
                <p:spPr>
                  <a:xfrm rot="20463960">
                    <a:off x="7261929" y="1088663"/>
                    <a:ext cx="77928" cy="47623"/>
                  </a:xfrm>
                  <a:prstGeom prst="rect">
                    <a:avLst/>
                  </a:prstGeom>
                </p:spPr>
              </p:pic>
              <p:sp>
                <p:nvSpPr>
                  <p:cNvPr id="295" name="Oval 294">
                    <a:extLst>
                      <a:ext uri="{FF2B5EF4-FFF2-40B4-BE49-F238E27FC236}">
                        <a16:creationId xmlns:a16="http://schemas.microsoft.com/office/drawing/2014/main" id="{BB57AE55-658A-439F-BB8B-08E9492736FD}"/>
                      </a:ext>
                    </a:extLst>
                  </p:cNvPr>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6" name="Oval 295">
                    <a:extLst>
                      <a:ext uri="{FF2B5EF4-FFF2-40B4-BE49-F238E27FC236}">
                        <a16:creationId xmlns:a16="http://schemas.microsoft.com/office/drawing/2014/main" id="{70604F11-B824-4472-8C06-E84355890D93}"/>
                      </a:ext>
                    </a:extLst>
                  </p:cNvPr>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7" name="Oval 296">
                    <a:extLst>
                      <a:ext uri="{FF2B5EF4-FFF2-40B4-BE49-F238E27FC236}">
                        <a16:creationId xmlns:a16="http://schemas.microsoft.com/office/drawing/2014/main" id="{79B4F378-487D-4810-A336-9513E98179F6}"/>
                      </a:ext>
                    </a:extLst>
                  </p:cNvPr>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298" name="Oval 297">
                    <a:extLst>
                      <a:ext uri="{FF2B5EF4-FFF2-40B4-BE49-F238E27FC236}">
                        <a16:creationId xmlns:a16="http://schemas.microsoft.com/office/drawing/2014/main" id="{78C55937-744D-4A23-81B7-E2AD170E5691}"/>
                      </a:ext>
                    </a:extLst>
                  </p:cNvPr>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299" name="Picture 298">
                    <a:extLst>
                      <a:ext uri="{FF2B5EF4-FFF2-40B4-BE49-F238E27FC236}">
                        <a16:creationId xmlns:a16="http://schemas.microsoft.com/office/drawing/2014/main" id="{3D16549F-CBE4-4EB6-B2AD-797ECEB3C7B8}"/>
                      </a:ext>
                    </a:extLst>
                  </p:cNvPr>
                  <p:cNvPicPr>
                    <a:picLocks noChangeAspect="1"/>
                  </p:cNvPicPr>
                  <p:nvPr/>
                </p:nvPicPr>
                <p:blipFill>
                  <a:blip r:embed="rId9"/>
                  <a:stretch>
                    <a:fillRect/>
                  </a:stretch>
                </p:blipFill>
                <p:spPr>
                  <a:xfrm rot="1136040" flipH="1">
                    <a:off x="7639746" y="1091760"/>
                    <a:ext cx="77928" cy="47623"/>
                  </a:xfrm>
                  <a:prstGeom prst="rect">
                    <a:avLst/>
                  </a:prstGeom>
                </p:spPr>
              </p:pic>
            </p:grpSp>
            <p:sp>
              <p:nvSpPr>
                <p:cNvPr id="289" name="Oval 1">
                  <a:extLst>
                    <a:ext uri="{FF2B5EF4-FFF2-40B4-BE49-F238E27FC236}">
                      <a16:creationId xmlns:a16="http://schemas.microsoft.com/office/drawing/2014/main" id="{ADFDA5DC-DE7D-4D3D-AA2B-DB6E07738589}"/>
                    </a:ext>
                  </a:extLst>
                </p:cNvPr>
                <p:cNvSpPr/>
                <p:nvPr/>
              </p:nvSpPr>
              <p:spPr>
                <a:xfrm>
                  <a:off x="6801420" y="1929619"/>
                  <a:ext cx="1366211" cy="796858"/>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grpSp>
      </p:grpSp>
      <p:grpSp>
        <p:nvGrpSpPr>
          <p:cNvPr id="304" name="Group 303">
            <a:extLst>
              <a:ext uri="{FF2B5EF4-FFF2-40B4-BE49-F238E27FC236}">
                <a16:creationId xmlns:a16="http://schemas.microsoft.com/office/drawing/2014/main" id="{38BE96A7-02B5-4B2D-B3D6-624377982CA6}"/>
              </a:ext>
            </a:extLst>
          </p:cNvPr>
          <p:cNvGrpSpPr/>
          <p:nvPr/>
        </p:nvGrpSpPr>
        <p:grpSpPr>
          <a:xfrm>
            <a:off x="-2931379" y="5248007"/>
            <a:ext cx="1423623" cy="2289342"/>
            <a:chOff x="9853355" y="7055635"/>
            <a:chExt cx="1423623" cy="2289342"/>
          </a:xfrm>
        </p:grpSpPr>
        <p:sp>
          <p:nvSpPr>
            <p:cNvPr id="305" name="Oval 304">
              <a:extLst>
                <a:ext uri="{FF2B5EF4-FFF2-40B4-BE49-F238E27FC236}">
                  <a16:creationId xmlns:a16="http://schemas.microsoft.com/office/drawing/2014/main" id="{3196311F-2463-4056-8D27-1CD333A4AD30}"/>
                </a:ext>
              </a:extLst>
            </p:cNvPr>
            <p:cNvSpPr/>
            <p:nvPr/>
          </p:nvSpPr>
          <p:spPr>
            <a:xfrm>
              <a:off x="10143299" y="8974488"/>
              <a:ext cx="292608" cy="29529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6" name="Oval 305">
              <a:extLst>
                <a:ext uri="{FF2B5EF4-FFF2-40B4-BE49-F238E27FC236}">
                  <a16:creationId xmlns:a16="http://schemas.microsoft.com/office/drawing/2014/main" id="{30BACC81-521A-4D12-A6BE-00E431438F60}"/>
                </a:ext>
              </a:extLst>
            </p:cNvPr>
            <p:cNvSpPr/>
            <p:nvPr/>
          </p:nvSpPr>
          <p:spPr>
            <a:xfrm>
              <a:off x="10868173" y="8974488"/>
              <a:ext cx="292608" cy="29529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7" name="Rectangle: Rounded Corners 306">
              <a:extLst>
                <a:ext uri="{FF2B5EF4-FFF2-40B4-BE49-F238E27FC236}">
                  <a16:creationId xmlns:a16="http://schemas.microsoft.com/office/drawing/2014/main" id="{0648C069-5696-4980-87BE-0F5DE4E36C5C}"/>
                </a:ext>
              </a:extLst>
            </p:cNvPr>
            <p:cNvSpPr/>
            <p:nvPr/>
          </p:nvSpPr>
          <p:spPr>
            <a:xfrm flipH="1">
              <a:off x="9853355" y="7055635"/>
              <a:ext cx="124661" cy="2150645"/>
            </a:xfrm>
            <a:prstGeom prst="roundRect">
              <a:avLst>
                <a:gd name="adj" fmla="val 43421"/>
              </a:avLst>
            </a:prstGeom>
            <a:noFill/>
            <a:ln w="53975" cap="flat" cmpd="sng" algn="ctr">
              <a:solidFill>
                <a:srgbClr val="000000"/>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8" name="Cube 307">
              <a:extLst>
                <a:ext uri="{FF2B5EF4-FFF2-40B4-BE49-F238E27FC236}">
                  <a16:creationId xmlns:a16="http://schemas.microsoft.com/office/drawing/2014/main" id="{E80DEC6E-575E-47E2-BA03-729BF3A98658}"/>
                </a:ext>
              </a:extLst>
            </p:cNvPr>
            <p:cNvSpPr/>
            <p:nvPr/>
          </p:nvSpPr>
          <p:spPr>
            <a:xfrm>
              <a:off x="9911832" y="7923917"/>
              <a:ext cx="1362075" cy="1273414"/>
            </a:xfrm>
            <a:prstGeom prst="cube">
              <a:avLst>
                <a:gd name="adj" fmla="val 14528"/>
              </a:avLst>
            </a:prstGeom>
            <a:solidFill>
              <a:srgbClr val="FF0000">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9" name="Cube 308">
              <a:extLst>
                <a:ext uri="{FF2B5EF4-FFF2-40B4-BE49-F238E27FC236}">
                  <a16:creationId xmlns:a16="http://schemas.microsoft.com/office/drawing/2014/main" id="{09125643-0435-4F17-AB0B-7B299C91C58A}"/>
                </a:ext>
              </a:extLst>
            </p:cNvPr>
            <p:cNvSpPr/>
            <p:nvPr/>
          </p:nvSpPr>
          <p:spPr>
            <a:xfrm>
              <a:off x="9905583" y="7521468"/>
              <a:ext cx="1289853" cy="567945"/>
            </a:xfrm>
            <a:prstGeom prst="cube">
              <a:avLst>
                <a:gd name="adj" fmla="val 18984"/>
              </a:avLst>
            </a:prstGeom>
            <a:solidFill>
              <a:srgbClr val="00206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310" name="Group 309">
              <a:extLst>
                <a:ext uri="{FF2B5EF4-FFF2-40B4-BE49-F238E27FC236}">
                  <a16:creationId xmlns:a16="http://schemas.microsoft.com/office/drawing/2014/main" id="{4EADDED7-AF0C-4DA7-BF64-EA5A8E3F4749}"/>
                </a:ext>
              </a:extLst>
            </p:cNvPr>
            <p:cNvGrpSpPr/>
            <p:nvPr/>
          </p:nvGrpSpPr>
          <p:grpSpPr>
            <a:xfrm>
              <a:off x="11069797" y="8197650"/>
              <a:ext cx="207181" cy="700282"/>
              <a:chOff x="859632" y="2338402"/>
              <a:chExt cx="571500" cy="788345"/>
            </a:xfrm>
          </p:grpSpPr>
          <p:sp>
            <p:nvSpPr>
              <p:cNvPr id="313" name="Rectangle 312">
                <a:extLst>
                  <a:ext uri="{FF2B5EF4-FFF2-40B4-BE49-F238E27FC236}">
                    <a16:creationId xmlns:a16="http://schemas.microsoft.com/office/drawing/2014/main" id="{D353EA96-6B02-471E-8AE9-2EED1DA3623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314" name="Picture 313">
                <a:extLst>
                  <a:ext uri="{FF2B5EF4-FFF2-40B4-BE49-F238E27FC236}">
                    <a16:creationId xmlns:a16="http://schemas.microsoft.com/office/drawing/2014/main" id="{FD97976E-602C-47D2-9E32-981C430DD92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311" name="Oval 310">
              <a:extLst>
                <a:ext uri="{FF2B5EF4-FFF2-40B4-BE49-F238E27FC236}">
                  <a16:creationId xmlns:a16="http://schemas.microsoft.com/office/drawing/2014/main" id="{DC729E41-CD59-4914-A69D-13473435470A}"/>
                </a:ext>
              </a:extLst>
            </p:cNvPr>
            <p:cNvSpPr/>
            <p:nvPr/>
          </p:nvSpPr>
          <p:spPr>
            <a:xfrm>
              <a:off x="9956553" y="9049685"/>
              <a:ext cx="292608" cy="29529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12" name="Oval 311">
              <a:extLst>
                <a:ext uri="{FF2B5EF4-FFF2-40B4-BE49-F238E27FC236}">
                  <a16:creationId xmlns:a16="http://schemas.microsoft.com/office/drawing/2014/main" id="{DB2F9516-70E2-4603-8225-7BC23E7990D0}"/>
                </a:ext>
              </a:extLst>
            </p:cNvPr>
            <p:cNvSpPr/>
            <p:nvPr/>
          </p:nvSpPr>
          <p:spPr>
            <a:xfrm>
              <a:off x="10669588" y="9047462"/>
              <a:ext cx="292608" cy="29529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471" name="Group 470">
            <a:extLst>
              <a:ext uri="{FF2B5EF4-FFF2-40B4-BE49-F238E27FC236}">
                <a16:creationId xmlns:a16="http://schemas.microsoft.com/office/drawing/2014/main" id="{EC552C69-AB00-43D1-9EA9-7A85A309F975}"/>
              </a:ext>
            </a:extLst>
          </p:cNvPr>
          <p:cNvGrpSpPr/>
          <p:nvPr/>
        </p:nvGrpSpPr>
        <p:grpSpPr>
          <a:xfrm>
            <a:off x="126888" y="2461020"/>
            <a:ext cx="2898301" cy="1206585"/>
            <a:chOff x="1696675" y="302553"/>
            <a:chExt cx="6261816" cy="1744203"/>
          </a:xfrm>
        </p:grpSpPr>
        <p:sp>
          <p:nvSpPr>
            <p:cNvPr id="472" name="Oval Callout 1">
              <a:extLst>
                <a:ext uri="{FF2B5EF4-FFF2-40B4-BE49-F238E27FC236}">
                  <a16:creationId xmlns:a16="http://schemas.microsoft.com/office/drawing/2014/main" id="{834BE077-8AE7-4C48-B1A1-7CBFDC3F053C}"/>
                </a:ext>
              </a:extLst>
            </p:cNvPr>
            <p:cNvSpPr/>
            <p:nvPr/>
          </p:nvSpPr>
          <p:spPr>
            <a:xfrm>
              <a:off x="1696675" y="302553"/>
              <a:ext cx="6240416" cy="1744203"/>
            </a:xfrm>
            <a:prstGeom prst="wedgeEllipseCallout">
              <a:avLst>
                <a:gd name="adj1" fmla="val 7624"/>
                <a:gd name="adj2" fmla="val 92697"/>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73" name="TextBox 472">
              <a:extLst>
                <a:ext uri="{FF2B5EF4-FFF2-40B4-BE49-F238E27FC236}">
                  <a16:creationId xmlns:a16="http://schemas.microsoft.com/office/drawing/2014/main" id="{10A01CF0-8ECA-43E3-A53B-C8EF6A499C9E}"/>
                </a:ext>
              </a:extLst>
            </p:cNvPr>
            <p:cNvSpPr txBox="1"/>
            <p:nvPr/>
          </p:nvSpPr>
          <p:spPr>
            <a:xfrm>
              <a:off x="1839373" y="634690"/>
              <a:ext cx="6119118" cy="1201264"/>
            </a:xfrm>
            <a:prstGeom prst="rect">
              <a:avLst/>
            </a:prstGeom>
            <a:noFill/>
          </p:spPr>
          <p:txBody>
            <a:bodyPr wrap="square" rtlCol="0">
              <a:spAutoFit/>
            </a:bodyPr>
            <a:lstStyle/>
            <a:p>
              <a:pPr algn="ctr"/>
              <a:r>
                <a:rPr lang="en-US" sz="2400" dirty="0">
                  <a:solidFill>
                    <a:srgbClr val="000000"/>
                  </a:solidFill>
                </a:rPr>
                <a:t>Breakfast was delicious!</a:t>
              </a:r>
            </a:p>
          </p:txBody>
        </p:sp>
      </p:grpSp>
      <p:grpSp>
        <p:nvGrpSpPr>
          <p:cNvPr id="506" name="Group 505">
            <a:extLst>
              <a:ext uri="{FF2B5EF4-FFF2-40B4-BE49-F238E27FC236}">
                <a16:creationId xmlns:a16="http://schemas.microsoft.com/office/drawing/2014/main" id="{28DF91AD-444B-4F88-AF34-5E4BCB66C0F8}"/>
              </a:ext>
            </a:extLst>
          </p:cNvPr>
          <p:cNvGrpSpPr/>
          <p:nvPr/>
        </p:nvGrpSpPr>
        <p:grpSpPr>
          <a:xfrm>
            <a:off x="-7765017" y="2236623"/>
            <a:ext cx="3261208" cy="4354236"/>
            <a:chOff x="3375215" y="2231802"/>
            <a:chExt cx="3261208" cy="4354236"/>
          </a:xfrm>
        </p:grpSpPr>
        <p:sp>
          <p:nvSpPr>
            <p:cNvPr id="507" name="Flowchart: Manual Operation 26">
              <a:extLst>
                <a:ext uri="{FF2B5EF4-FFF2-40B4-BE49-F238E27FC236}">
                  <a16:creationId xmlns:a16="http://schemas.microsoft.com/office/drawing/2014/main" id="{88B8D5C5-349D-4C60-829A-07FF9D7941AB}"/>
                </a:ext>
              </a:extLst>
            </p:cNvPr>
            <p:cNvSpPr/>
            <p:nvPr/>
          </p:nvSpPr>
          <p:spPr>
            <a:xfrm rot="11865990" flipV="1">
              <a:off x="3796758" y="507015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08" name="Rectangle 507">
              <a:extLst>
                <a:ext uri="{FF2B5EF4-FFF2-40B4-BE49-F238E27FC236}">
                  <a16:creationId xmlns:a16="http://schemas.microsoft.com/office/drawing/2014/main" id="{A0F794C0-CC41-4216-9612-B896BC690FC4}"/>
                </a:ext>
              </a:extLst>
            </p:cNvPr>
            <p:cNvSpPr/>
            <p:nvPr/>
          </p:nvSpPr>
          <p:spPr>
            <a:xfrm>
              <a:off x="3865301" y="4156624"/>
              <a:ext cx="402149" cy="100455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09" name="Flowchart: Manual Operation 26">
              <a:extLst>
                <a:ext uri="{FF2B5EF4-FFF2-40B4-BE49-F238E27FC236}">
                  <a16:creationId xmlns:a16="http://schemas.microsoft.com/office/drawing/2014/main" id="{F781C6D9-B944-40B0-92B4-5A9845274384}"/>
                </a:ext>
              </a:extLst>
            </p:cNvPr>
            <p:cNvSpPr/>
            <p:nvPr/>
          </p:nvSpPr>
          <p:spPr>
            <a:xfrm rot="10269378" flipV="1">
              <a:off x="4351408" y="510228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10" name="Freeform: Shape 509">
              <a:extLst>
                <a:ext uri="{FF2B5EF4-FFF2-40B4-BE49-F238E27FC236}">
                  <a16:creationId xmlns:a16="http://schemas.microsoft.com/office/drawing/2014/main" id="{A3C8B869-118B-4C52-AB15-7C961DE17648}"/>
                </a:ext>
              </a:extLst>
            </p:cNvPr>
            <p:cNvSpPr/>
            <p:nvPr/>
          </p:nvSpPr>
          <p:spPr>
            <a:xfrm rot="6774866" flipV="1">
              <a:off x="4521536" y="3814977"/>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1" name="Freeform: Shape 510">
              <a:extLst>
                <a:ext uri="{FF2B5EF4-FFF2-40B4-BE49-F238E27FC236}">
                  <a16:creationId xmlns:a16="http://schemas.microsoft.com/office/drawing/2014/main" id="{2712C1A9-47F0-4FE2-84C8-EE826EB81142}"/>
                </a:ext>
              </a:extLst>
            </p:cNvPr>
            <p:cNvSpPr/>
            <p:nvPr/>
          </p:nvSpPr>
          <p:spPr>
            <a:xfrm rot="20148131">
              <a:off x="4514173" y="385907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512" name="Picture 11">
              <a:extLst>
                <a:ext uri="{FF2B5EF4-FFF2-40B4-BE49-F238E27FC236}">
                  <a16:creationId xmlns:a16="http://schemas.microsoft.com/office/drawing/2014/main" id="{A86A74DA-0012-465D-A6BD-8CB961990BBF}"/>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65367"/>
            <a:stretch/>
          </p:blipFill>
          <p:spPr bwMode="auto">
            <a:xfrm>
              <a:off x="3552272" y="2231802"/>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513" name="Rectangle 512">
              <a:extLst>
                <a:ext uri="{FF2B5EF4-FFF2-40B4-BE49-F238E27FC236}">
                  <a16:creationId xmlns:a16="http://schemas.microsoft.com/office/drawing/2014/main" id="{A7F4E1C5-1CDA-4C35-A27C-BC95897F8C37}"/>
                </a:ext>
              </a:extLst>
            </p:cNvPr>
            <p:cNvSpPr/>
            <p:nvPr/>
          </p:nvSpPr>
          <p:spPr>
            <a:xfrm>
              <a:off x="4228088" y="3693831"/>
              <a:ext cx="368545" cy="371528"/>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4" name="Freeform: Shape 513">
              <a:extLst>
                <a:ext uri="{FF2B5EF4-FFF2-40B4-BE49-F238E27FC236}">
                  <a16:creationId xmlns:a16="http://schemas.microsoft.com/office/drawing/2014/main" id="{12F7F295-241F-4D51-88B7-214F858ECB27}"/>
                </a:ext>
              </a:extLst>
            </p:cNvPr>
            <p:cNvSpPr/>
            <p:nvPr/>
          </p:nvSpPr>
          <p:spPr>
            <a:xfrm rot="21305718">
              <a:off x="3919320" y="383959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515" name="Group 514">
              <a:extLst>
                <a:ext uri="{FF2B5EF4-FFF2-40B4-BE49-F238E27FC236}">
                  <a16:creationId xmlns:a16="http://schemas.microsoft.com/office/drawing/2014/main" id="{56EF3C0F-C6B3-48C0-B80A-1A2B496D081F}"/>
                </a:ext>
              </a:extLst>
            </p:cNvPr>
            <p:cNvGrpSpPr/>
            <p:nvPr/>
          </p:nvGrpSpPr>
          <p:grpSpPr>
            <a:xfrm rot="1783149">
              <a:off x="3375215" y="6276376"/>
              <a:ext cx="360176" cy="250849"/>
              <a:chOff x="-5661041" y="4254367"/>
              <a:chExt cx="481278" cy="307838"/>
            </a:xfrm>
          </p:grpSpPr>
          <p:sp>
            <p:nvSpPr>
              <p:cNvPr id="536" name="Freeform: Shape 535">
                <a:extLst>
                  <a:ext uri="{FF2B5EF4-FFF2-40B4-BE49-F238E27FC236}">
                    <a16:creationId xmlns:a16="http://schemas.microsoft.com/office/drawing/2014/main" id="{A6202CE4-3BFB-4A4A-B8A6-3571D32CCE73}"/>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537" name="Freeform: Shape 536">
                <a:extLst>
                  <a:ext uri="{FF2B5EF4-FFF2-40B4-BE49-F238E27FC236}">
                    <a16:creationId xmlns:a16="http://schemas.microsoft.com/office/drawing/2014/main" id="{616D0AD6-3C0B-4EC0-9E63-04A3AFA51E2B}"/>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516" name="Freeform: Shape 515">
              <a:extLst>
                <a:ext uri="{FF2B5EF4-FFF2-40B4-BE49-F238E27FC236}">
                  <a16:creationId xmlns:a16="http://schemas.microsoft.com/office/drawing/2014/main" id="{FB2783A7-24FF-4B03-86CA-AA52C475B958}"/>
                </a:ext>
              </a:extLst>
            </p:cNvPr>
            <p:cNvSpPr/>
            <p:nvPr/>
          </p:nvSpPr>
          <p:spPr>
            <a:xfrm rot="12954194" flipV="1">
              <a:off x="3558890" y="583143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17" name="Group 516">
              <a:extLst>
                <a:ext uri="{FF2B5EF4-FFF2-40B4-BE49-F238E27FC236}">
                  <a16:creationId xmlns:a16="http://schemas.microsoft.com/office/drawing/2014/main" id="{7E165B5A-EC0F-4697-9BC0-6E89EE5844A0}"/>
                </a:ext>
              </a:extLst>
            </p:cNvPr>
            <p:cNvGrpSpPr/>
            <p:nvPr/>
          </p:nvGrpSpPr>
          <p:grpSpPr>
            <a:xfrm rot="20840070">
              <a:off x="4549697" y="6337387"/>
              <a:ext cx="360175" cy="248651"/>
              <a:chOff x="-5686277" y="4216466"/>
              <a:chExt cx="481276" cy="305137"/>
            </a:xfrm>
          </p:grpSpPr>
          <p:sp>
            <p:nvSpPr>
              <p:cNvPr id="534" name="Freeform: Shape 533">
                <a:extLst>
                  <a:ext uri="{FF2B5EF4-FFF2-40B4-BE49-F238E27FC236}">
                    <a16:creationId xmlns:a16="http://schemas.microsoft.com/office/drawing/2014/main" id="{CCA828CB-6E26-4C50-B9B6-FD1917A705FB}"/>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35" name="Freeform: Shape 534">
                <a:extLst>
                  <a:ext uri="{FF2B5EF4-FFF2-40B4-BE49-F238E27FC236}">
                    <a16:creationId xmlns:a16="http://schemas.microsoft.com/office/drawing/2014/main" id="{1963A1ED-1F97-45DD-B1CC-69B872126F09}"/>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518" name="Oval 517">
              <a:extLst>
                <a:ext uri="{FF2B5EF4-FFF2-40B4-BE49-F238E27FC236}">
                  <a16:creationId xmlns:a16="http://schemas.microsoft.com/office/drawing/2014/main" id="{77A99865-04AD-4D06-8707-8B969AAED2D0}"/>
                </a:ext>
              </a:extLst>
            </p:cNvPr>
            <p:cNvSpPr/>
            <p:nvPr/>
          </p:nvSpPr>
          <p:spPr>
            <a:xfrm>
              <a:off x="4542308" y="4074694"/>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519" name="Oval 518">
              <a:extLst>
                <a:ext uri="{FF2B5EF4-FFF2-40B4-BE49-F238E27FC236}">
                  <a16:creationId xmlns:a16="http://schemas.microsoft.com/office/drawing/2014/main" id="{9CB2D067-B4DD-4036-B3BF-E69BA57D5F3C}"/>
                </a:ext>
              </a:extLst>
            </p:cNvPr>
            <p:cNvSpPr/>
            <p:nvPr/>
          </p:nvSpPr>
          <p:spPr>
            <a:xfrm>
              <a:off x="4555008" y="4188994"/>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520" name="Picture 519">
              <a:extLst>
                <a:ext uri="{FF2B5EF4-FFF2-40B4-BE49-F238E27FC236}">
                  <a16:creationId xmlns:a16="http://schemas.microsoft.com/office/drawing/2014/main" id="{6BA5606F-10C1-4FE4-A901-4064451362A1}"/>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607023" y="4032578"/>
              <a:ext cx="184798" cy="287906"/>
            </a:xfrm>
            <a:prstGeom prst="rect">
              <a:avLst/>
            </a:prstGeom>
            <a:ln>
              <a:noFill/>
            </a:ln>
          </p:spPr>
        </p:pic>
        <p:grpSp>
          <p:nvGrpSpPr>
            <p:cNvPr id="521" name="Group 520">
              <a:extLst>
                <a:ext uri="{FF2B5EF4-FFF2-40B4-BE49-F238E27FC236}">
                  <a16:creationId xmlns:a16="http://schemas.microsoft.com/office/drawing/2014/main" id="{3DB846F4-7C71-4A5D-82ED-AFC33CEB9C24}"/>
                </a:ext>
              </a:extLst>
            </p:cNvPr>
            <p:cNvGrpSpPr/>
            <p:nvPr/>
          </p:nvGrpSpPr>
          <p:grpSpPr>
            <a:xfrm>
              <a:off x="5212800" y="4294028"/>
              <a:ext cx="1423623" cy="2289342"/>
              <a:chOff x="9853355" y="7055635"/>
              <a:chExt cx="1423623" cy="2289342"/>
            </a:xfrm>
          </p:grpSpPr>
          <p:sp>
            <p:nvSpPr>
              <p:cNvPr id="524" name="Oval 523">
                <a:extLst>
                  <a:ext uri="{FF2B5EF4-FFF2-40B4-BE49-F238E27FC236}">
                    <a16:creationId xmlns:a16="http://schemas.microsoft.com/office/drawing/2014/main" id="{81078D0C-D4C5-4C7B-953E-C24BC25C0955}"/>
                  </a:ext>
                </a:extLst>
              </p:cNvPr>
              <p:cNvSpPr/>
              <p:nvPr/>
            </p:nvSpPr>
            <p:spPr>
              <a:xfrm>
                <a:off x="10143299"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5" name="Oval 524">
                <a:extLst>
                  <a:ext uri="{FF2B5EF4-FFF2-40B4-BE49-F238E27FC236}">
                    <a16:creationId xmlns:a16="http://schemas.microsoft.com/office/drawing/2014/main" id="{D24BA426-E49E-4B6E-8E97-44BF834A82EF}"/>
                  </a:ext>
                </a:extLst>
              </p:cNvPr>
              <p:cNvSpPr/>
              <p:nvPr/>
            </p:nvSpPr>
            <p:spPr>
              <a:xfrm>
                <a:off x="10868173" y="8974488"/>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6" name="Rectangle: Rounded Corners 525">
                <a:extLst>
                  <a:ext uri="{FF2B5EF4-FFF2-40B4-BE49-F238E27FC236}">
                    <a16:creationId xmlns:a16="http://schemas.microsoft.com/office/drawing/2014/main" id="{8ACA1217-DA61-4859-A123-5F2249343771}"/>
                  </a:ext>
                </a:extLst>
              </p:cNvPr>
              <p:cNvSpPr/>
              <p:nvPr/>
            </p:nvSpPr>
            <p:spPr>
              <a:xfrm flipH="1">
                <a:off x="9853355" y="7055635"/>
                <a:ext cx="12466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7" name="Cube 526">
                <a:extLst>
                  <a:ext uri="{FF2B5EF4-FFF2-40B4-BE49-F238E27FC236}">
                    <a16:creationId xmlns:a16="http://schemas.microsoft.com/office/drawing/2014/main" id="{255CCFCC-DCCE-427C-8E15-CC0EF6429BE6}"/>
                  </a:ext>
                </a:extLst>
              </p:cNvPr>
              <p:cNvSpPr/>
              <p:nvPr/>
            </p:nvSpPr>
            <p:spPr>
              <a:xfrm>
                <a:off x="9911832" y="7923917"/>
                <a:ext cx="1362075" cy="1273414"/>
              </a:xfrm>
              <a:prstGeom prst="cube">
                <a:avLst>
                  <a:gd name="adj" fmla="val 14528"/>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8" name="Cube 527">
                <a:extLst>
                  <a:ext uri="{FF2B5EF4-FFF2-40B4-BE49-F238E27FC236}">
                    <a16:creationId xmlns:a16="http://schemas.microsoft.com/office/drawing/2014/main" id="{CB0F0A95-D6A6-4D01-A8B4-764336B2E3B4}"/>
                  </a:ext>
                </a:extLst>
              </p:cNvPr>
              <p:cNvSpPr/>
              <p:nvPr/>
            </p:nvSpPr>
            <p:spPr>
              <a:xfrm>
                <a:off x="9905583" y="7521468"/>
                <a:ext cx="1289853" cy="567945"/>
              </a:xfrm>
              <a:prstGeom prst="cube">
                <a:avLst>
                  <a:gd name="adj" fmla="val 18984"/>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29" name="Group 528">
                <a:extLst>
                  <a:ext uri="{FF2B5EF4-FFF2-40B4-BE49-F238E27FC236}">
                    <a16:creationId xmlns:a16="http://schemas.microsoft.com/office/drawing/2014/main" id="{D4E9364D-78D8-440F-8BBF-C8D366312D7A}"/>
                  </a:ext>
                </a:extLst>
              </p:cNvPr>
              <p:cNvGrpSpPr/>
              <p:nvPr/>
            </p:nvGrpSpPr>
            <p:grpSpPr>
              <a:xfrm>
                <a:off x="11069797" y="8197650"/>
                <a:ext cx="207181" cy="700282"/>
                <a:chOff x="859632" y="2338402"/>
                <a:chExt cx="571500" cy="788345"/>
              </a:xfrm>
            </p:grpSpPr>
            <p:sp>
              <p:nvSpPr>
                <p:cNvPr id="532" name="Rectangle 531">
                  <a:extLst>
                    <a:ext uri="{FF2B5EF4-FFF2-40B4-BE49-F238E27FC236}">
                      <a16:creationId xmlns:a16="http://schemas.microsoft.com/office/drawing/2014/main" id="{E36543FF-D0A9-4404-85DD-007594E4E7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33" name="Picture 532">
                  <a:extLst>
                    <a:ext uri="{FF2B5EF4-FFF2-40B4-BE49-F238E27FC236}">
                      <a16:creationId xmlns:a16="http://schemas.microsoft.com/office/drawing/2014/main" id="{B635034E-40BC-4924-9ED9-B28F3C9FF1CA}"/>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530" name="Oval 529">
                <a:extLst>
                  <a:ext uri="{FF2B5EF4-FFF2-40B4-BE49-F238E27FC236}">
                    <a16:creationId xmlns:a16="http://schemas.microsoft.com/office/drawing/2014/main" id="{AE702F73-84AD-40B0-BC8C-5ABAC60174DC}"/>
                  </a:ext>
                </a:extLst>
              </p:cNvPr>
              <p:cNvSpPr/>
              <p:nvPr/>
            </p:nvSpPr>
            <p:spPr>
              <a:xfrm>
                <a:off x="9956553" y="9049685"/>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31" name="Oval 530">
                <a:extLst>
                  <a:ext uri="{FF2B5EF4-FFF2-40B4-BE49-F238E27FC236}">
                    <a16:creationId xmlns:a16="http://schemas.microsoft.com/office/drawing/2014/main" id="{B9B990D5-C682-4B6F-969F-4EBA0C5A10FF}"/>
                  </a:ext>
                </a:extLst>
              </p:cNvPr>
              <p:cNvSpPr/>
              <p:nvPr/>
            </p:nvSpPr>
            <p:spPr>
              <a:xfrm>
                <a:off x="10669588" y="9047462"/>
                <a:ext cx="292608"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22" name="Freeform: Shape 521">
              <a:extLst>
                <a:ext uri="{FF2B5EF4-FFF2-40B4-BE49-F238E27FC236}">
                  <a16:creationId xmlns:a16="http://schemas.microsoft.com/office/drawing/2014/main" id="{9B207AEB-CA6A-4515-A4A8-1EAEA4202A5F}"/>
                </a:ext>
              </a:extLst>
            </p:cNvPr>
            <p:cNvSpPr/>
            <p:nvPr/>
          </p:nvSpPr>
          <p:spPr>
            <a:xfrm rot="4265075">
              <a:off x="4367397" y="400509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23" name="Freeform: Shape 522">
              <a:extLst>
                <a:ext uri="{FF2B5EF4-FFF2-40B4-BE49-F238E27FC236}">
                  <a16:creationId xmlns:a16="http://schemas.microsoft.com/office/drawing/2014/main" id="{F93D0F08-CE46-421D-8260-E46F025F5911}"/>
                </a:ext>
              </a:extLst>
            </p:cNvPr>
            <p:cNvSpPr/>
            <p:nvPr/>
          </p:nvSpPr>
          <p:spPr>
            <a:xfrm rot="19986923">
              <a:off x="3840982" y="395213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32" name="Group 231">
            <a:extLst>
              <a:ext uri="{FF2B5EF4-FFF2-40B4-BE49-F238E27FC236}">
                <a16:creationId xmlns:a16="http://schemas.microsoft.com/office/drawing/2014/main" id="{EC552C69-AB00-43D1-9EA9-7A85A309F975}"/>
              </a:ext>
            </a:extLst>
          </p:cNvPr>
          <p:cNvGrpSpPr/>
          <p:nvPr/>
        </p:nvGrpSpPr>
        <p:grpSpPr>
          <a:xfrm>
            <a:off x="3974067" y="614647"/>
            <a:ext cx="2898301" cy="1206585"/>
            <a:chOff x="1696675" y="302553"/>
            <a:chExt cx="6261816" cy="1744203"/>
          </a:xfrm>
        </p:grpSpPr>
        <p:sp>
          <p:nvSpPr>
            <p:cNvPr id="233" name="Oval Callout 1">
              <a:extLst>
                <a:ext uri="{FF2B5EF4-FFF2-40B4-BE49-F238E27FC236}">
                  <a16:creationId xmlns:a16="http://schemas.microsoft.com/office/drawing/2014/main" id="{834BE077-8AE7-4C48-B1A1-7CBFDC3F053C}"/>
                </a:ext>
              </a:extLst>
            </p:cNvPr>
            <p:cNvSpPr/>
            <p:nvPr/>
          </p:nvSpPr>
          <p:spPr>
            <a:xfrm>
              <a:off x="1696675" y="302553"/>
              <a:ext cx="6240416" cy="1744203"/>
            </a:xfrm>
            <a:prstGeom prst="wedgeEllipseCallout">
              <a:avLst>
                <a:gd name="adj1" fmla="val 31640"/>
                <a:gd name="adj2" fmla="val 87471"/>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34" name="TextBox 233">
              <a:extLst>
                <a:ext uri="{FF2B5EF4-FFF2-40B4-BE49-F238E27FC236}">
                  <a16:creationId xmlns:a16="http://schemas.microsoft.com/office/drawing/2014/main" id="{10A01CF0-8ECA-43E3-A53B-C8EF6A499C9E}"/>
                </a:ext>
              </a:extLst>
            </p:cNvPr>
            <p:cNvSpPr txBox="1"/>
            <p:nvPr/>
          </p:nvSpPr>
          <p:spPr>
            <a:xfrm>
              <a:off x="1839373" y="634690"/>
              <a:ext cx="6119118" cy="1201264"/>
            </a:xfrm>
            <a:prstGeom prst="rect">
              <a:avLst/>
            </a:prstGeom>
            <a:noFill/>
          </p:spPr>
          <p:txBody>
            <a:bodyPr wrap="square" rtlCol="0">
              <a:spAutoFit/>
            </a:bodyPr>
            <a:lstStyle/>
            <a:p>
              <a:pPr algn="ctr"/>
              <a:r>
                <a:rPr lang="en-US" sz="2400" dirty="0">
                  <a:solidFill>
                    <a:srgbClr val="000000"/>
                  </a:solidFill>
                </a:rPr>
                <a:t>Thanks, see you at lunch.</a:t>
              </a:r>
            </a:p>
          </p:txBody>
        </p:sp>
      </p:grpSp>
      <p:grpSp>
        <p:nvGrpSpPr>
          <p:cNvPr id="441" name="Bro Boy">
            <a:extLst>
              <a:ext uri="{FF2B5EF4-FFF2-40B4-BE49-F238E27FC236}">
                <a16:creationId xmlns:a16="http://schemas.microsoft.com/office/drawing/2014/main" id="{817A541E-D124-4544-BBA9-9DD7B74D65AF}"/>
              </a:ext>
            </a:extLst>
          </p:cNvPr>
          <p:cNvGrpSpPr>
            <a:grpSpLocks noChangeAspect="1"/>
          </p:cNvGrpSpPr>
          <p:nvPr/>
        </p:nvGrpSpPr>
        <p:grpSpPr>
          <a:xfrm>
            <a:off x="2013410" y="4054822"/>
            <a:ext cx="1516334" cy="2485502"/>
            <a:chOff x="3038517" y="2464754"/>
            <a:chExt cx="1167175" cy="1913177"/>
          </a:xfrm>
        </p:grpSpPr>
        <p:sp>
          <p:nvSpPr>
            <p:cNvPr id="442" name="Freeform: Shape 78">
              <a:extLst>
                <a:ext uri="{FF2B5EF4-FFF2-40B4-BE49-F238E27FC236}">
                  <a16:creationId xmlns:a16="http://schemas.microsoft.com/office/drawing/2014/main" id="{564A2E98-E216-473D-BD06-C74390B9CA35}"/>
                </a:ext>
              </a:extLst>
            </p:cNvPr>
            <p:cNvSpPr/>
            <p:nvPr/>
          </p:nvSpPr>
          <p:spPr>
            <a:xfrm>
              <a:off x="3209024" y="361966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3" name="Freeform: Shape 79">
              <a:extLst>
                <a:ext uri="{FF2B5EF4-FFF2-40B4-BE49-F238E27FC236}">
                  <a16:creationId xmlns:a16="http://schemas.microsoft.com/office/drawing/2014/main" id="{CD51B260-2C9F-4ED4-87BF-590230136581}"/>
                </a:ext>
              </a:extLst>
            </p:cNvPr>
            <p:cNvSpPr/>
            <p:nvPr/>
          </p:nvSpPr>
          <p:spPr>
            <a:xfrm flipH="1">
              <a:off x="3859151" y="361514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4" name="Rectangle 19">
              <a:extLst>
                <a:ext uri="{FF2B5EF4-FFF2-40B4-BE49-F238E27FC236}">
                  <a16:creationId xmlns:a16="http://schemas.microsoft.com/office/drawing/2014/main" id="{3D8DC154-22D4-4E20-A185-64F8F40599FB}"/>
                </a:ext>
              </a:extLst>
            </p:cNvPr>
            <p:cNvSpPr/>
            <p:nvPr/>
          </p:nvSpPr>
          <p:spPr>
            <a:xfrm>
              <a:off x="3442722" y="409661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5" name="Rectangle 19">
              <a:extLst>
                <a:ext uri="{FF2B5EF4-FFF2-40B4-BE49-F238E27FC236}">
                  <a16:creationId xmlns:a16="http://schemas.microsoft.com/office/drawing/2014/main" id="{087700F4-067E-469F-BBD6-8258E626A1F9}"/>
                </a:ext>
              </a:extLst>
            </p:cNvPr>
            <p:cNvSpPr/>
            <p:nvPr/>
          </p:nvSpPr>
          <p:spPr>
            <a:xfrm flipH="1">
              <a:off x="3712490" y="40966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6" name="Rectangle 17">
              <a:extLst>
                <a:ext uri="{FF2B5EF4-FFF2-40B4-BE49-F238E27FC236}">
                  <a16:creationId xmlns:a16="http://schemas.microsoft.com/office/drawing/2014/main" id="{F5379501-9ED7-4BCA-B8F7-0487F48FFC6F}"/>
                </a:ext>
              </a:extLst>
            </p:cNvPr>
            <p:cNvSpPr/>
            <p:nvPr/>
          </p:nvSpPr>
          <p:spPr>
            <a:xfrm>
              <a:off x="3423199" y="3903956"/>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7" name="Rectangle 19">
              <a:extLst>
                <a:ext uri="{FF2B5EF4-FFF2-40B4-BE49-F238E27FC236}">
                  <a16:creationId xmlns:a16="http://schemas.microsoft.com/office/drawing/2014/main" id="{43639E1A-5B1D-461F-9434-893C7A3C6ECB}"/>
                </a:ext>
              </a:extLst>
            </p:cNvPr>
            <p:cNvSpPr/>
            <p:nvPr/>
          </p:nvSpPr>
          <p:spPr>
            <a:xfrm flipH="1">
              <a:off x="3374887"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8" name="Rectangle 19">
              <a:extLst>
                <a:ext uri="{FF2B5EF4-FFF2-40B4-BE49-F238E27FC236}">
                  <a16:creationId xmlns:a16="http://schemas.microsoft.com/office/drawing/2014/main" id="{F75F8155-F620-4234-987D-5C87A5CD76E3}"/>
                </a:ext>
              </a:extLst>
            </p:cNvPr>
            <p:cNvSpPr/>
            <p:nvPr/>
          </p:nvSpPr>
          <p:spPr>
            <a:xfrm>
              <a:off x="3714014"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49" name="Rectangle: Rounded Corners 20">
              <a:extLst>
                <a:ext uri="{FF2B5EF4-FFF2-40B4-BE49-F238E27FC236}">
                  <a16:creationId xmlns:a16="http://schemas.microsoft.com/office/drawing/2014/main" id="{9C00C011-C15A-44A9-8872-9AC16E20EB18}"/>
                </a:ext>
              </a:extLst>
            </p:cNvPr>
            <p:cNvSpPr/>
            <p:nvPr/>
          </p:nvSpPr>
          <p:spPr>
            <a:xfrm>
              <a:off x="3377209" y="3410890"/>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0070C0"/>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0" name="Freeform: Shape 86">
              <a:extLst>
                <a:ext uri="{FF2B5EF4-FFF2-40B4-BE49-F238E27FC236}">
                  <a16:creationId xmlns:a16="http://schemas.microsoft.com/office/drawing/2014/main" id="{1C72CAFC-9DEB-4A5C-8F8B-85D297C6AF57}"/>
                </a:ext>
              </a:extLst>
            </p:cNvPr>
            <p:cNvSpPr/>
            <p:nvPr/>
          </p:nvSpPr>
          <p:spPr>
            <a:xfrm>
              <a:off x="3554456" y="3404136"/>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1" name="Rectangle: Rounded Corners 2">
              <a:extLst>
                <a:ext uri="{FF2B5EF4-FFF2-40B4-BE49-F238E27FC236}">
                  <a16:creationId xmlns:a16="http://schemas.microsoft.com/office/drawing/2014/main" id="{50D0E26F-870B-4B2B-AB2F-39E72A1AEDD5}"/>
                </a:ext>
              </a:extLst>
            </p:cNvPr>
            <p:cNvSpPr/>
            <p:nvPr/>
          </p:nvSpPr>
          <p:spPr>
            <a:xfrm>
              <a:off x="3297008" y="3455169"/>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2" name="Freeform: Shape 88">
              <a:extLst>
                <a:ext uri="{FF2B5EF4-FFF2-40B4-BE49-F238E27FC236}">
                  <a16:creationId xmlns:a16="http://schemas.microsoft.com/office/drawing/2014/main" id="{B2865888-F989-48EA-AF50-B88B8E87CD5D}"/>
                </a:ext>
              </a:extLst>
            </p:cNvPr>
            <p:cNvSpPr/>
            <p:nvPr/>
          </p:nvSpPr>
          <p:spPr>
            <a:xfrm>
              <a:off x="3394603"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3" name="Freeform: Shape 89">
              <a:extLst>
                <a:ext uri="{FF2B5EF4-FFF2-40B4-BE49-F238E27FC236}">
                  <a16:creationId xmlns:a16="http://schemas.microsoft.com/office/drawing/2014/main" id="{74AA3152-18E0-423A-B3E1-E267AE4DFBE6}"/>
                </a:ext>
              </a:extLst>
            </p:cNvPr>
            <p:cNvSpPr/>
            <p:nvPr/>
          </p:nvSpPr>
          <p:spPr>
            <a:xfrm flipH="1">
              <a:off x="3763150"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4" name="Oval 36">
              <a:extLst>
                <a:ext uri="{FF2B5EF4-FFF2-40B4-BE49-F238E27FC236}">
                  <a16:creationId xmlns:a16="http://schemas.microsoft.com/office/drawing/2014/main" id="{BAD50026-8E6F-4D3C-88BC-9D3106922279}"/>
                </a:ext>
              </a:extLst>
            </p:cNvPr>
            <p:cNvSpPr/>
            <p:nvPr/>
          </p:nvSpPr>
          <p:spPr>
            <a:xfrm>
              <a:off x="3038517" y="301564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5" name="Oval 36">
              <a:extLst>
                <a:ext uri="{FF2B5EF4-FFF2-40B4-BE49-F238E27FC236}">
                  <a16:creationId xmlns:a16="http://schemas.microsoft.com/office/drawing/2014/main" id="{77E3ADB7-F3E0-498F-80E0-3C67607F1215}"/>
                </a:ext>
              </a:extLst>
            </p:cNvPr>
            <p:cNvSpPr/>
            <p:nvPr/>
          </p:nvSpPr>
          <p:spPr>
            <a:xfrm flipH="1">
              <a:off x="4035185" y="299680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6" name="Oval 33">
              <a:extLst>
                <a:ext uri="{FF2B5EF4-FFF2-40B4-BE49-F238E27FC236}">
                  <a16:creationId xmlns:a16="http://schemas.microsoft.com/office/drawing/2014/main" id="{D209E9EC-7993-49FC-A5DB-5C35EADE930A}"/>
                </a:ext>
              </a:extLst>
            </p:cNvPr>
            <p:cNvSpPr/>
            <p:nvPr/>
          </p:nvSpPr>
          <p:spPr>
            <a:xfrm>
              <a:off x="3119549" y="25723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7" name="Teardrop 456">
              <a:extLst>
                <a:ext uri="{FF2B5EF4-FFF2-40B4-BE49-F238E27FC236}">
                  <a16:creationId xmlns:a16="http://schemas.microsoft.com/office/drawing/2014/main" id="{D723E57E-3234-4E50-B57B-39A9C768FC7E}"/>
                </a:ext>
              </a:extLst>
            </p:cNvPr>
            <p:cNvSpPr/>
            <p:nvPr/>
          </p:nvSpPr>
          <p:spPr>
            <a:xfrm rot="16200000">
              <a:off x="3629049" y="3189968"/>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58" name="Moon 457">
              <a:extLst>
                <a:ext uri="{FF2B5EF4-FFF2-40B4-BE49-F238E27FC236}">
                  <a16:creationId xmlns:a16="http://schemas.microsoft.com/office/drawing/2014/main" id="{09AC9530-1BB3-4658-9093-33B4A9630F39}"/>
                </a:ext>
              </a:extLst>
            </p:cNvPr>
            <p:cNvSpPr/>
            <p:nvPr/>
          </p:nvSpPr>
          <p:spPr>
            <a:xfrm rot="16200000">
              <a:off x="3594859" y="3273025"/>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nvGrpSpPr>
            <p:cNvPr id="459" name="Group 458">
              <a:extLst>
                <a:ext uri="{FF2B5EF4-FFF2-40B4-BE49-F238E27FC236}">
                  <a16:creationId xmlns:a16="http://schemas.microsoft.com/office/drawing/2014/main" id="{093C3252-074E-40E2-BD6F-D7B4EE133445}"/>
                </a:ext>
              </a:extLst>
            </p:cNvPr>
            <p:cNvGrpSpPr/>
            <p:nvPr/>
          </p:nvGrpSpPr>
          <p:grpSpPr>
            <a:xfrm>
              <a:off x="3439868" y="2956552"/>
              <a:ext cx="455745" cy="187081"/>
              <a:chOff x="7261929" y="1088663"/>
              <a:chExt cx="455745" cy="187081"/>
            </a:xfrm>
          </p:grpSpPr>
          <p:sp>
            <p:nvSpPr>
              <p:cNvPr id="461" name="Oval 460">
                <a:extLst>
                  <a:ext uri="{FF2B5EF4-FFF2-40B4-BE49-F238E27FC236}">
                    <a16:creationId xmlns:a16="http://schemas.microsoft.com/office/drawing/2014/main" id="{F01F7F28-EA65-499A-AC68-9F762611A581}"/>
                  </a:ext>
                </a:extLst>
              </p:cNvPr>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2" name="Oval 461">
                <a:extLst>
                  <a:ext uri="{FF2B5EF4-FFF2-40B4-BE49-F238E27FC236}">
                    <a16:creationId xmlns:a16="http://schemas.microsoft.com/office/drawing/2014/main" id="{721E8763-004C-46F8-9711-7DB1E85F557C}"/>
                  </a:ext>
                </a:extLst>
              </p:cNvPr>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3" name="Oval 462">
                <a:extLst>
                  <a:ext uri="{FF2B5EF4-FFF2-40B4-BE49-F238E27FC236}">
                    <a16:creationId xmlns:a16="http://schemas.microsoft.com/office/drawing/2014/main" id="{3C866023-3279-4E5F-ACBC-56BECD4B9F02}"/>
                  </a:ext>
                </a:extLst>
              </p:cNvPr>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4" name="Oval 463">
                <a:extLst>
                  <a:ext uri="{FF2B5EF4-FFF2-40B4-BE49-F238E27FC236}">
                    <a16:creationId xmlns:a16="http://schemas.microsoft.com/office/drawing/2014/main" id="{9959B17A-015B-4999-99E3-8A1759B2C022}"/>
                  </a:ext>
                </a:extLst>
              </p:cNvPr>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465" name="Picture 464">
                <a:extLst>
                  <a:ext uri="{FF2B5EF4-FFF2-40B4-BE49-F238E27FC236}">
                    <a16:creationId xmlns:a16="http://schemas.microsoft.com/office/drawing/2014/main" id="{F787652C-21D9-4B74-8AFA-CA328A771DF7}"/>
                  </a:ext>
                </a:extLst>
              </p:cNvPr>
              <p:cNvPicPr>
                <a:picLocks noChangeAspect="1"/>
              </p:cNvPicPr>
              <p:nvPr/>
            </p:nvPicPr>
            <p:blipFill>
              <a:blip r:embed="rId9"/>
              <a:stretch>
                <a:fillRect/>
              </a:stretch>
            </p:blipFill>
            <p:spPr>
              <a:xfrm rot="20463960">
                <a:off x="7261929" y="1088663"/>
                <a:ext cx="77928" cy="47623"/>
              </a:xfrm>
              <a:prstGeom prst="rect">
                <a:avLst/>
              </a:prstGeom>
            </p:spPr>
          </p:pic>
          <p:sp>
            <p:nvSpPr>
              <p:cNvPr id="466" name="Oval 465">
                <a:extLst>
                  <a:ext uri="{FF2B5EF4-FFF2-40B4-BE49-F238E27FC236}">
                    <a16:creationId xmlns:a16="http://schemas.microsoft.com/office/drawing/2014/main" id="{E274C0CA-3BC0-4C56-8283-0F452D8C0A60}"/>
                  </a:ext>
                </a:extLst>
              </p:cNvPr>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7" name="Oval 466">
                <a:extLst>
                  <a:ext uri="{FF2B5EF4-FFF2-40B4-BE49-F238E27FC236}">
                    <a16:creationId xmlns:a16="http://schemas.microsoft.com/office/drawing/2014/main" id="{62326B0C-64CA-44B2-BCAD-E8BD3159DAFA}"/>
                  </a:ext>
                </a:extLst>
              </p:cNvPr>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8" name="Oval 467">
                <a:extLst>
                  <a:ext uri="{FF2B5EF4-FFF2-40B4-BE49-F238E27FC236}">
                    <a16:creationId xmlns:a16="http://schemas.microsoft.com/office/drawing/2014/main" id="{AB6FE985-DDC2-458D-9DAF-A92DCD67ACE7}"/>
                  </a:ext>
                </a:extLst>
              </p:cNvPr>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69" name="Oval 468">
                <a:extLst>
                  <a:ext uri="{FF2B5EF4-FFF2-40B4-BE49-F238E27FC236}">
                    <a16:creationId xmlns:a16="http://schemas.microsoft.com/office/drawing/2014/main" id="{70A4E015-E6E2-4617-9141-7D18294EA7EF}"/>
                  </a:ext>
                </a:extLst>
              </p:cNvPr>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470" name="Picture 469">
                <a:extLst>
                  <a:ext uri="{FF2B5EF4-FFF2-40B4-BE49-F238E27FC236}">
                    <a16:creationId xmlns:a16="http://schemas.microsoft.com/office/drawing/2014/main" id="{482E77B3-B932-49D2-BB84-1D8D345870A7}"/>
                  </a:ext>
                </a:extLst>
              </p:cNvPr>
              <p:cNvPicPr>
                <a:picLocks noChangeAspect="1"/>
              </p:cNvPicPr>
              <p:nvPr/>
            </p:nvPicPr>
            <p:blipFill>
              <a:blip r:embed="rId9"/>
              <a:stretch>
                <a:fillRect/>
              </a:stretch>
            </p:blipFill>
            <p:spPr>
              <a:xfrm rot="1136040" flipH="1">
                <a:off x="7639746" y="1091760"/>
                <a:ext cx="77928" cy="47623"/>
              </a:xfrm>
              <a:prstGeom prst="rect">
                <a:avLst/>
              </a:prstGeom>
            </p:spPr>
          </p:pic>
        </p:grpSp>
        <p:sp>
          <p:nvSpPr>
            <p:cNvPr id="460" name="Oval 1">
              <a:extLst>
                <a:ext uri="{FF2B5EF4-FFF2-40B4-BE49-F238E27FC236}">
                  <a16:creationId xmlns:a16="http://schemas.microsoft.com/office/drawing/2014/main" id="{3C21FA1F-316E-4F6C-BC8B-79287D8C5B6D}"/>
                </a:ext>
              </a:extLst>
            </p:cNvPr>
            <p:cNvSpPr/>
            <p:nvPr/>
          </p:nvSpPr>
          <p:spPr>
            <a:xfrm>
              <a:off x="3089039" y="2464754"/>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spTree>
    <p:extLst>
      <p:ext uri="{BB962C8B-B14F-4D97-AF65-F5344CB8AC3E}">
        <p14:creationId xmlns:p14="http://schemas.microsoft.com/office/powerpoint/2010/main" val="1312784564"/>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afterEffect">
                                  <p:stCondLst>
                                    <p:cond delay="0"/>
                                  </p:stCondLst>
                                  <p:childTnLst>
                                    <p:animMotion origin="layout" path="M 2.77778E-6 3.33333E-6 L 0.73698 -0.13797 " pathEditMode="relative" rAng="0" ptsTypes="AA">
                                      <p:cBhvr>
                                        <p:cTn id="6" dur="2000" fill="hold"/>
                                        <p:tgtEl>
                                          <p:spTgt spid="266"/>
                                        </p:tgtEl>
                                        <p:attrNameLst>
                                          <p:attrName>ppt_x</p:attrName>
                                          <p:attrName>ppt_y</p:attrName>
                                        </p:attrNameLst>
                                      </p:cBhvr>
                                      <p:rCtr x="36858" y="-6898"/>
                                    </p:animMotion>
                                  </p:childTnLst>
                                </p:cTn>
                              </p:par>
                              <p:par>
                                <p:cTn id="7" presetID="42" presetClass="path" presetSubtype="0" accel="50000" decel="50000" fill="hold" nodeType="withEffect">
                                  <p:stCondLst>
                                    <p:cond delay="0"/>
                                  </p:stCondLst>
                                  <p:childTnLst>
                                    <p:animMotion origin="layout" path="M -1.66667E-6 4.07407E-6 L 0.73733 -0.13936 " pathEditMode="relative" rAng="0" ptsTypes="AA">
                                      <p:cBhvr>
                                        <p:cTn id="8" dur="2000" fill="hold"/>
                                        <p:tgtEl>
                                          <p:spTgt spid="304"/>
                                        </p:tgtEl>
                                        <p:attrNameLst>
                                          <p:attrName>ppt_x</p:attrName>
                                          <p:attrName>ppt_y</p:attrName>
                                        </p:attrNameLst>
                                      </p:cBhvr>
                                      <p:rCtr x="36858" y="-6968"/>
                                    </p:animMotion>
                                  </p:childTnLst>
                                </p:cTn>
                              </p:par>
                            </p:childTnLst>
                          </p:cTn>
                        </p:par>
                        <p:par>
                          <p:cTn id="9" fill="hold">
                            <p:stCondLst>
                              <p:cond delay="2000"/>
                            </p:stCondLst>
                            <p:childTnLst>
                              <p:par>
                                <p:cTn id="10" presetID="1" presetClass="entr" presetSubtype="0" fill="hold" nodeType="afterEffect">
                                  <p:stCondLst>
                                    <p:cond delay="0"/>
                                  </p:stCondLst>
                                  <p:childTnLst>
                                    <p:set>
                                      <p:cBhvr>
                                        <p:cTn id="11" dur="1" fill="hold">
                                          <p:stCondLst>
                                            <p:cond delay="0"/>
                                          </p:stCondLst>
                                        </p:cTn>
                                        <p:tgtEl>
                                          <p:spTgt spid="441"/>
                                        </p:tgtEl>
                                        <p:attrNameLst>
                                          <p:attrName>style.visibility</p:attrName>
                                        </p:attrNameLst>
                                      </p:cBhvr>
                                      <p:to>
                                        <p:strVal val="visible"/>
                                      </p:to>
                                    </p:set>
                                  </p:childTnLst>
                                </p:cTn>
                              </p:par>
                              <p:par>
                                <p:cTn id="12" presetID="1" presetClass="exit" presetSubtype="0" fill="hold" nodeType="withEffect">
                                  <p:stCondLst>
                                    <p:cond delay="0"/>
                                  </p:stCondLst>
                                  <p:childTnLst>
                                    <p:set>
                                      <p:cBhvr>
                                        <p:cTn id="13" dur="1" fill="hold">
                                          <p:stCondLst>
                                            <p:cond delay="9"/>
                                          </p:stCondLst>
                                        </p:cTn>
                                        <p:tgtEl>
                                          <p:spTgt spid="266"/>
                                        </p:tgtEl>
                                        <p:attrNameLst>
                                          <p:attrName>style.visibility</p:attrName>
                                        </p:attrNameLst>
                                      </p:cBhvr>
                                      <p:to>
                                        <p:strVal val="hidden"/>
                                      </p:to>
                                    </p:set>
                                  </p:childTnLst>
                                </p:cTn>
                              </p:par>
                            </p:childTnLst>
                          </p:cTn>
                        </p:par>
                      </p:childTnLst>
                    </p:cTn>
                  </p:par>
                  <p:par>
                    <p:cTn id="14" fill="hold">
                      <p:stCondLst>
                        <p:cond delay="indefinite"/>
                      </p:stCondLst>
                      <p:childTnLst>
                        <p:par>
                          <p:cTn id="15" fill="hold">
                            <p:stCondLst>
                              <p:cond delay="0"/>
                            </p:stCondLst>
                            <p:childTnLst>
                              <p:par>
                                <p:cTn id="16" presetID="1" presetClass="exit" presetSubtype="0" fill="hold" nodeType="clickEffect">
                                  <p:stCondLst>
                                    <p:cond delay="0"/>
                                  </p:stCondLst>
                                  <p:childTnLst>
                                    <p:set>
                                      <p:cBhvr>
                                        <p:cTn id="17" dur="1" fill="hold">
                                          <p:stCondLst>
                                            <p:cond delay="0"/>
                                          </p:stCondLst>
                                        </p:cTn>
                                        <p:tgtEl>
                                          <p:spTgt spid="270"/>
                                        </p:tgtEl>
                                        <p:attrNameLst>
                                          <p:attrName>style.visibility</p:attrName>
                                        </p:attrNameLst>
                                      </p:cBhvr>
                                      <p:to>
                                        <p:strVal val="hidden"/>
                                      </p:to>
                                    </p:set>
                                  </p:childTnLst>
                                </p:cTn>
                              </p:par>
                              <p:par>
                                <p:cTn id="18" presetID="1" presetClass="entr" presetSubtype="0" fill="hold" nodeType="withEffect">
                                  <p:stCondLst>
                                    <p:cond delay="750"/>
                                  </p:stCondLst>
                                  <p:childTnLst>
                                    <p:set>
                                      <p:cBhvr>
                                        <p:cTn id="19" dur="1" fill="hold">
                                          <p:stCondLst>
                                            <p:cond delay="9"/>
                                          </p:stCondLst>
                                        </p:cTn>
                                        <p:tgtEl>
                                          <p:spTgt spid="471"/>
                                        </p:tgtEl>
                                        <p:attrNameLst>
                                          <p:attrName>style.visibility</p:attrName>
                                        </p:attrNameLst>
                                      </p:cBhvr>
                                      <p:to>
                                        <p:strVal val="visible"/>
                                      </p:to>
                                    </p:set>
                                  </p:childTnLst>
                                </p:cTn>
                              </p:par>
                            </p:childTnLst>
                          </p:cTn>
                        </p:par>
                      </p:childTnLst>
                    </p:cTn>
                  </p:par>
                  <p:par>
                    <p:cTn id="20" fill="hold">
                      <p:stCondLst>
                        <p:cond delay="indefinite"/>
                      </p:stCondLst>
                      <p:childTnLst>
                        <p:par>
                          <p:cTn id="21" fill="hold">
                            <p:stCondLst>
                              <p:cond delay="0"/>
                            </p:stCondLst>
                            <p:childTnLst>
                              <p:par>
                                <p:cTn id="22" presetID="1" presetClass="exit" presetSubtype="0" fill="hold" nodeType="clickEffect">
                                  <p:stCondLst>
                                    <p:cond delay="0"/>
                                  </p:stCondLst>
                                  <p:childTnLst>
                                    <p:set>
                                      <p:cBhvr>
                                        <p:cTn id="23" dur="1" fill="hold">
                                          <p:stCondLst>
                                            <p:cond delay="9"/>
                                          </p:stCondLst>
                                        </p:cTn>
                                        <p:tgtEl>
                                          <p:spTgt spid="471"/>
                                        </p:tgtEl>
                                        <p:attrNameLst>
                                          <p:attrName>style.visibility</p:attrName>
                                        </p:attrNameLst>
                                      </p:cBhvr>
                                      <p:to>
                                        <p:strVal val="hidden"/>
                                      </p:to>
                                    </p:set>
                                  </p:childTnLst>
                                </p:cTn>
                              </p:par>
                              <p:par>
                                <p:cTn id="24" presetID="1" presetClass="entr" presetSubtype="0" fill="hold" nodeType="withEffect">
                                  <p:stCondLst>
                                    <p:cond delay="0"/>
                                  </p:stCondLst>
                                  <p:childTnLst>
                                    <p:set>
                                      <p:cBhvr>
                                        <p:cTn id="25" dur="1" fill="hold">
                                          <p:stCondLst>
                                            <p:cond delay="9"/>
                                          </p:stCondLst>
                                        </p:cTn>
                                        <p:tgtEl>
                                          <p:spTgt spid="232"/>
                                        </p:tgtEl>
                                        <p:attrNameLst>
                                          <p:attrName>style.visibility</p:attrName>
                                        </p:attrNameLst>
                                      </p:cBhvr>
                                      <p:to>
                                        <p:strVal val="visible"/>
                                      </p:to>
                                    </p:set>
                                  </p:childTnLst>
                                </p:cTn>
                              </p:par>
                              <p:par>
                                <p:cTn id="26" presetID="42" presetClass="path" presetSubtype="0" accel="50000" decel="50000" fill="hold" nodeType="withEffect">
                                  <p:stCondLst>
                                    <p:cond delay="0"/>
                                  </p:stCondLst>
                                  <p:childTnLst>
                                    <p:animMotion origin="layout" path="M 0.00087 0.01065 L 1.06702 -0.00185 " pathEditMode="relative" rAng="0" ptsTypes="AA">
                                      <p:cBhvr>
                                        <p:cTn id="27" dur="2500" fill="hold"/>
                                        <p:tgtEl>
                                          <p:spTgt spid="441"/>
                                        </p:tgtEl>
                                        <p:attrNameLst>
                                          <p:attrName>ppt_x</p:attrName>
                                          <p:attrName>ppt_y</p:attrName>
                                        </p:attrNameLst>
                                      </p:cBhvr>
                                      <p:rCtr x="53299" y="-625"/>
                                    </p:animMotion>
                                  </p:childTnLst>
                                </p:cTn>
                              </p:par>
                            </p:childTnLst>
                          </p:cTn>
                        </p:par>
                        <p:par>
                          <p:cTn id="28" fill="hold">
                            <p:stCondLst>
                              <p:cond delay="2500"/>
                            </p:stCondLst>
                            <p:childTnLst>
                              <p:par>
                                <p:cTn id="29" presetID="1" presetClass="exit" presetSubtype="0" fill="hold" nodeType="afterEffect">
                                  <p:stCondLst>
                                    <p:cond delay="0"/>
                                  </p:stCondLst>
                                  <p:childTnLst>
                                    <p:set>
                                      <p:cBhvr>
                                        <p:cTn id="30" dur="1" fill="hold">
                                          <p:stCondLst>
                                            <p:cond delay="9"/>
                                          </p:stCondLst>
                                        </p:cTn>
                                        <p:tgtEl>
                                          <p:spTgt spid="232"/>
                                        </p:tgtEl>
                                        <p:attrNameLst>
                                          <p:attrName>style.visibility</p:attrName>
                                        </p:attrNameLst>
                                      </p:cBhvr>
                                      <p:to>
                                        <p:strVal val="hidden"/>
                                      </p:to>
                                    </p:set>
                                  </p:childTnLst>
                                </p:cTn>
                              </p:par>
                            </p:childTnLst>
                          </p:cTn>
                        </p:par>
                        <p:par>
                          <p:cTn id="31" fill="hold">
                            <p:stCondLst>
                              <p:cond delay="2510"/>
                            </p:stCondLst>
                            <p:childTnLst>
                              <p:par>
                                <p:cTn id="32" presetID="0" presetClass="path" presetSubtype="0" accel="50000" decel="50000" fill="hold" nodeType="afterEffect">
                                  <p:stCondLst>
                                    <p:cond delay="0"/>
                                  </p:stCondLst>
                                  <p:childTnLst>
                                    <p:animMotion origin="layout" path="M 1.66667E-6 -1.11111E-6 L 1.66667E-6 -1.11111E-6 L -0.13438 0.00023 C -0.13906 0.00023 -0.14306 0.0007 -0.14722 0.0007 C -0.23229 0.00278 -0.12083 -0.00023 -0.17552 0.00139 L -0.2757 0.00116 C -0.27708 0.00093 -0.27795 0.0007 -0.27917 0.0007 C -0.3 0.0007 -0.32083 0.0007 -0.34167 0.00046 C -0.34913 0.00023 -0.35573 0.00023 -0.36285 -1.11111E-6 C -0.36441 -0.00023 -0.36597 -0.00023 -0.36754 -0.00046 C -0.38906 -0.00139 -0.38542 -0.00116 -0.40278 -0.00139 C -0.4158 -0.00139 -0.42882 -0.00139 -0.44167 -0.00116 C -0.44427 -0.00116 -0.44636 -0.00092 -0.44879 -0.00069 C -0.45 -0.00046 -0.45139 -0.00046 -0.45226 -0.00046 C -0.45347 -0.00023 -0.45469 -1.11111E-6 -0.4559 0.00023 C -0.45816 0.00046 -0.46077 0.00046 -0.46285 0.0007 C -0.46441 0.00093 -0.4658 0.00116 -0.46771 0.00139 C -0.47031 0.00162 -0.47309 0.00162 -0.47587 0.00162 L -0.48299 0.00232 C -0.48403 0.00232 -0.48524 0.00255 -0.48646 0.00255 L -0.49827 0.00278 C -0.51059 0.0037 -0.50104 0.00278 -0.50886 0.00394 C -0.51042 0.00417 -0.51354 0.00463 -0.51354 0.00463 L -0.51823 0.00509 C -0.52101 0.00579 -0.52413 0.00625 -0.52656 0.00695 C -0.52726 0.00695 -0.52708 0.00741 -0.52761 0.00764 C -0.5283 0.0081 -0.52952 0.00833 -0.53004 0.00857 C -0.53056 0.0088 -0.53056 0.00926 -0.53125 0.00949 C -0.53177 0.00972 -0.53299 0.00995 -0.53351 0.01042 C -0.5342 0.01065 -0.53438 0.01088 -0.53472 0.01111 C -0.53559 0.01181 -0.53611 0.01273 -0.53715 0.01343 C -0.54167 0.01667 -0.53889 0.01458 -0.54306 0.01991 C -0.5434 0.02037 -0.54393 0.02083 -0.5441 0.0213 C -0.54549 0.02384 -0.54462 0.02269 -0.54653 0.02477 C -0.54688 0.0257 -0.54757 0.02662 -0.54774 0.02755 C -0.54983 0.03519 -0.54757 0.03079 -0.55 0.03519 C -0.55 0.03519 -0.55087 0.03958 -0.54774 0.0412 C -0.54705 0.04144 -0.54618 0.04167 -0.54531 0.0419 C -0.54306 0.04445 -0.54601 0.0419 -0.54184 0.04398 C -0.54115 0.04421 -0.54115 0.04468 -0.54063 0.04491 C -0.54011 0.04514 -0.53889 0.04537 -0.53837 0.04583 C -0.53768 0.04607 -0.53768 0.0463 -0.53715 0.04653 C -0.53559 0.04722 -0.53455 0.04745 -0.53247 0.04815 L -0.49583 0.04028 " pathEditMode="relative" rAng="0" ptsTypes="AAAAAAAAAAAAAAAAAAAAAAAAAAAAAAAAAAAAAAAAAAAA">
                                      <p:cBhvr>
                                        <p:cTn id="33" dur="2000" fill="hold"/>
                                        <p:tgtEl>
                                          <p:spTgt spid="2"/>
                                        </p:tgtEl>
                                        <p:attrNameLst>
                                          <p:attrName>ppt_x</p:attrName>
                                          <p:attrName>ppt_y</p:attrName>
                                        </p:attrNameLst>
                                      </p:cBhvr>
                                      <p:rCtr x="-27517" y="2338"/>
                                    </p:animMotion>
                                  </p:childTnLst>
                                </p:cTn>
                              </p:par>
                            </p:childTnLst>
                          </p:cTn>
                        </p:par>
                        <p:par>
                          <p:cTn id="34" fill="hold">
                            <p:stCondLst>
                              <p:cond delay="4510"/>
                            </p:stCondLst>
                            <p:childTnLst>
                              <p:par>
                                <p:cTn id="35" presetID="1" presetClass="exit" presetSubtype="0" fill="hold" nodeType="afterEffect">
                                  <p:stCondLst>
                                    <p:cond delay="0"/>
                                  </p:stCondLst>
                                  <p:childTnLst>
                                    <p:set>
                                      <p:cBhvr>
                                        <p:cTn id="36" dur="1" fill="hold">
                                          <p:stCondLst>
                                            <p:cond delay="0"/>
                                          </p:stCondLst>
                                        </p:cTn>
                                        <p:tgtEl>
                                          <p:spTgt spid="304"/>
                                        </p:tgtEl>
                                        <p:attrNameLst>
                                          <p:attrName>style.visibility</p:attrName>
                                        </p:attrNameLst>
                                      </p:cBhvr>
                                      <p:to>
                                        <p:strVal val="hidden"/>
                                      </p:to>
                                    </p:set>
                                  </p:childTnLst>
                                </p:cTn>
                              </p:par>
                              <p:par>
                                <p:cTn id="37" presetID="1" presetClass="exit" presetSubtype="0" fill="hold" nodeType="withEffect">
                                  <p:stCondLst>
                                    <p:cond delay="0"/>
                                  </p:stCondLst>
                                  <p:childTnLst>
                                    <p:set>
                                      <p:cBhvr>
                                        <p:cTn id="38" dur="1" fill="hold">
                                          <p:stCondLst>
                                            <p:cond delay="0"/>
                                          </p:stCondLst>
                                        </p:cTn>
                                        <p:tgtEl>
                                          <p:spTgt spid="2"/>
                                        </p:tgtEl>
                                        <p:attrNameLst>
                                          <p:attrName>style.visibility</p:attrName>
                                        </p:attrNameLst>
                                      </p:cBhvr>
                                      <p:to>
                                        <p:strVal val="hidden"/>
                                      </p:to>
                                    </p:set>
                                  </p:childTnLst>
                                </p:cTn>
                              </p:par>
                            </p:childTnLst>
                          </p:cTn>
                        </p:par>
                        <p:par>
                          <p:cTn id="39" fill="hold">
                            <p:stCondLst>
                              <p:cond delay="4510"/>
                            </p:stCondLst>
                            <p:childTnLst>
                              <p:par>
                                <p:cTn id="40" presetID="42" presetClass="path" presetSubtype="0" accel="50000" decel="50000" fill="hold" nodeType="afterEffect">
                                  <p:stCondLst>
                                    <p:cond delay="0"/>
                                  </p:stCondLst>
                                  <p:childTnLst>
                                    <p:animMotion origin="layout" path="M 1.06527 0.00278 L 2.00208 -0.00208 " pathEditMode="relative" rAng="0" ptsTypes="AA">
                                      <p:cBhvr>
                                        <p:cTn id="41" dur="2000" fill="hold"/>
                                        <p:tgtEl>
                                          <p:spTgt spid="506"/>
                                        </p:tgtEl>
                                        <p:attrNameLst>
                                          <p:attrName>ppt_x</p:attrName>
                                          <p:attrName>ppt_y</p:attrName>
                                        </p:attrNameLst>
                                      </p:cBhvr>
                                      <p:rCtr x="46840" y="-255"/>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377FB85E-0221-4F0A-B6F5-AD9095B94421}"/>
              </a:ext>
            </a:extLst>
          </p:cNvPr>
          <p:cNvGrpSpPr/>
          <p:nvPr/>
        </p:nvGrpSpPr>
        <p:grpSpPr>
          <a:xfrm>
            <a:off x="882539" y="1285447"/>
            <a:ext cx="1775664" cy="4552400"/>
            <a:chOff x="720781" y="1573392"/>
            <a:chExt cx="1775664" cy="4552400"/>
          </a:xfrm>
        </p:grpSpPr>
        <p:grpSp>
          <p:nvGrpSpPr>
            <p:cNvPr id="49" name="Group 48">
              <a:extLst>
                <a:ext uri="{FF2B5EF4-FFF2-40B4-BE49-F238E27FC236}">
                  <a16:creationId xmlns:a16="http://schemas.microsoft.com/office/drawing/2014/main" id="{89F2D258-93F9-4B3A-B9C7-BDDEE9DE1995}"/>
                </a:ext>
              </a:extLst>
            </p:cNvPr>
            <p:cNvGrpSpPr/>
            <p:nvPr/>
          </p:nvGrpSpPr>
          <p:grpSpPr>
            <a:xfrm>
              <a:off x="1200822" y="5691758"/>
              <a:ext cx="330708" cy="403321"/>
              <a:chOff x="3312043" y="4084938"/>
              <a:chExt cx="189762" cy="211269"/>
            </a:xfrm>
          </p:grpSpPr>
          <p:sp>
            <p:nvSpPr>
              <p:cNvPr id="85" name="Chord 84">
                <a:extLst>
                  <a:ext uri="{FF2B5EF4-FFF2-40B4-BE49-F238E27FC236}">
                    <a16:creationId xmlns:a16="http://schemas.microsoft.com/office/drawing/2014/main" id="{7940531D-2012-4069-9217-A4984A1661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6" name="Chord 85">
                <a:extLst>
                  <a:ext uri="{FF2B5EF4-FFF2-40B4-BE49-F238E27FC236}">
                    <a16:creationId xmlns:a16="http://schemas.microsoft.com/office/drawing/2014/main" id="{AAB675F3-BEDB-4ED8-86DC-04AE2AE674D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 name="Chord 86">
                <a:extLst>
                  <a:ext uri="{FF2B5EF4-FFF2-40B4-BE49-F238E27FC236}">
                    <a16:creationId xmlns:a16="http://schemas.microsoft.com/office/drawing/2014/main" id="{B1829E9B-0FA9-47B6-9E42-08DE268E07CC}"/>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0" name="Flowchart: Manual Operation 26">
              <a:extLst>
                <a:ext uri="{FF2B5EF4-FFF2-40B4-BE49-F238E27FC236}">
                  <a16:creationId xmlns:a16="http://schemas.microsoft.com/office/drawing/2014/main" id="{5AFA3CB0-7B91-4652-8DF2-030A71344A7B}"/>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1" name="Group 50">
              <a:extLst>
                <a:ext uri="{FF2B5EF4-FFF2-40B4-BE49-F238E27FC236}">
                  <a16:creationId xmlns:a16="http://schemas.microsoft.com/office/drawing/2014/main" id="{6D572ACF-A690-46D8-8E41-04E4039E9EDB}"/>
                </a:ext>
              </a:extLst>
            </p:cNvPr>
            <p:cNvGrpSpPr/>
            <p:nvPr/>
          </p:nvGrpSpPr>
          <p:grpSpPr>
            <a:xfrm>
              <a:off x="1733904" y="5722471"/>
              <a:ext cx="330708" cy="403321"/>
              <a:chOff x="3312043" y="4084938"/>
              <a:chExt cx="189762" cy="211269"/>
            </a:xfrm>
          </p:grpSpPr>
          <p:sp>
            <p:nvSpPr>
              <p:cNvPr id="83" name="Chord 82">
                <a:extLst>
                  <a:ext uri="{FF2B5EF4-FFF2-40B4-BE49-F238E27FC236}">
                    <a16:creationId xmlns:a16="http://schemas.microsoft.com/office/drawing/2014/main" id="{B0F0D688-C6D1-4450-82F0-BAE77C1CC45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4" name="Chord 83">
                <a:extLst>
                  <a:ext uri="{FF2B5EF4-FFF2-40B4-BE49-F238E27FC236}">
                    <a16:creationId xmlns:a16="http://schemas.microsoft.com/office/drawing/2014/main" id="{146F52A4-CCCB-4FE2-840E-ED1AA3C952C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2" name="Flowchart: Manual Operation 26">
              <a:extLst>
                <a:ext uri="{FF2B5EF4-FFF2-40B4-BE49-F238E27FC236}">
                  <a16:creationId xmlns:a16="http://schemas.microsoft.com/office/drawing/2014/main" id="{E81417D3-ADA0-4631-A547-348B7FF342B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3" name="Rectangle: Single Corner Snipped 29">
              <a:extLst>
                <a:ext uri="{FF2B5EF4-FFF2-40B4-BE49-F238E27FC236}">
                  <a16:creationId xmlns:a16="http://schemas.microsoft.com/office/drawing/2014/main" id="{8A8A5B7A-F8A2-4D00-863E-CCDE67F503ED}"/>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4" name="Oval 53">
              <a:extLst>
                <a:ext uri="{FF2B5EF4-FFF2-40B4-BE49-F238E27FC236}">
                  <a16:creationId xmlns:a16="http://schemas.microsoft.com/office/drawing/2014/main" id="{061CFCAC-D0F9-4A29-AAF3-9BEE4C84004F}"/>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5" name="Oval 54">
              <a:extLst>
                <a:ext uri="{FF2B5EF4-FFF2-40B4-BE49-F238E27FC236}">
                  <a16:creationId xmlns:a16="http://schemas.microsoft.com/office/drawing/2014/main" id="{FBCFC287-72D3-45C5-907B-D58F46DEC86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6" name="Flowchart: Off-page Connector 55">
              <a:extLst>
                <a:ext uri="{FF2B5EF4-FFF2-40B4-BE49-F238E27FC236}">
                  <a16:creationId xmlns:a16="http://schemas.microsoft.com/office/drawing/2014/main" id="{AA7F869B-CE2B-4B2C-9B04-EEFDECC9A046}"/>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7" name="Oval 56">
              <a:extLst>
                <a:ext uri="{FF2B5EF4-FFF2-40B4-BE49-F238E27FC236}">
                  <a16:creationId xmlns:a16="http://schemas.microsoft.com/office/drawing/2014/main" id="{8C713EAC-C9C9-4382-9997-10319DD0C9D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8" name="Flowchart: Terminator 57">
              <a:extLst>
                <a:ext uri="{FF2B5EF4-FFF2-40B4-BE49-F238E27FC236}">
                  <a16:creationId xmlns:a16="http://schemas.microsoft.com/office/drawing/2014/main" id="{59566F0C-4F13-4ECF-BFC5-944237F9DA9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9" name="Flowchart: Delay 58">
              <a:extLst>
                <a:ext uri="{FF2B5EF4-FFF2-40B4-BE49-F238E27FC236}">
                  <a16:creationId xmlns:a16="http://schemas.microsoft.com/office/drawing/2014/main" id="{EB5A8176-5FB8-493C-A170-ED68F17C5C2B}"/>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60" name="Isosceles Triangle 59">
              <a:extLst>
                <a:ext uri="{FF2B5EF4-FFF2-40B4-BE49-F238E27FC236}">
                  <a16:creationId xmlns:a16="http://schemas.microsoft.com/office/drawing/2014/main" id="{DC4BC70E-CE9D-4CF8-AF95-270447AF0C59}"/>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1" name="Oval 60">
              <a:extLst>
                <a:ext uri="{FF2B5EF4-FFF2-40B4-BE49-F238E27FC236}">
                  <a16:creationId xmlns:a16="http://schemas.microsoft.com/office/drawing/2014/main" id="{91B7BA6B-4BCD-402E-B4A8-5B997A03B544}"/>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2" name="Oval 61">
              <a:extLst>
                <a:ext uri="{FF2B5EF4-FFF2-40B4-BE49-F238E27FC236}">
                  <a16:creationId xmlns:a16="http://schemas.microsoft.com/office/drawing/2014/main" id="{587695F7-366C-484C-86BB-A8B8E96C0BD5}"/>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3" name="Oval 62">
              <a:extLst>
                <a:ext uri="{FF2B5EF4-FFF2-40B4-BE49-F238E27FC236}">
                  <a16:creationId xmlns:a16="http://schemas.microsoft.com/office/drawing/2014/main" id="{93650691-E2F3-450B-A46B-E52FDE83BAEC}"/>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4" name="Oval 63">
              <a:extLst>
                <a:ext uri="{FF2B5EF4-FFF2-40B4-BE49-F238E27FC236}">
                  <a16:creationId xmlns:a16="http://schemas.microsoft.com/office/drawing/2014/main" id="{6209734F-2358-499E-B24C-3444BD2C9F5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5" name="Flowchart: Terminator 64">
              <a:extLst>
                <a:ext uri="{FF2B5EF4-FFF2-40B4-BE49-F238E27FC236}">
                  <a16:creationId xmlns:a16="http://schemas.microsoft.com/office/drawing/2014/main" id="{244A5BF4-581F-4995-9797-9DA7940E5CF3}"/>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6" name="Flowchart: Terminator 65">
              <a:extLst>
                <a:ext uri="{FF2B5EF4-FFF2-40B4-BE49-F238E27FC236}">
                  <a16:creationId xmlns:a16="http://schemas.microsoft.com/office/drawing/2014/main" id="{92EB0733-C92F-44D7-B85C-F153259C4319}"/>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7" name="Moon 66">
              <a:extLst>
                <a:ext uri="{FF2B5EF4-FFF2-40B4-BE49-F238E27FC236}">
                  <a16:creationId xmlns:a16="http://schemas.microsoft.com/office/drawing/2014/main" id="{68A77A06-2910-4BF7-945D-1131996768D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8" name="Moon 67">
              <a:extLst>
                <a:ext uri="{FF2B5EF4-FFF2-40B4-BE49-F238E27FC236}">
                  <a16:creationId xmlns:a16="http://schemas.microsoft.com/office/drawing/2014/main" id="{52CB84FB-1459-45C7-AB7D-E8C4CD81E471}"/>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9" name="Oval 68">
              <a:extLst>
                <a:ext uri="{FF2B5EF4-FFF2-40B4-BE49-F238E27FC236}">
                  <a16:creationId xmlns:a16="http://schemas.microsoft.com/office/drawing/2014/main" id="{2FE2B66E-80D0-4AB1-9EB0-14B70B9191FE}"/>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0" name="Right Triangle 69">
              <a:extLst>
                <a:ext uri="{FF2B5EF4-FFF2-40B4-BE49-F238E27FC236}">
                  <a16:creationId xmlns:a16="http://schemas.microsoft.com/office/drawing/2014/main" id="{E466F903-EBB0-4117-9863-C22311FD85D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 name="Right Triangle 70">
              <a:extLst>
                <a:ext uri="{FF2B5EF4-FFF2-40B4-BE49-F238E27FC236}">
                  <a16:creationId xmlns:a16="http://schemas.microsoft.com/office/drawing/2014/main" id="{4127297E-72DC-4DC9-9876-9FB7C85AD6C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 name="Flowchart: Terminator 71">
              <a:extLst>
                <a:ext uri="{FF2B5EF4-FFF2-40B4-BE49-F238E27FC236}">
                  <a16:creationId xmlns:a16="http://schemas.microsoft.com/office/drawing/2014/main" id="{935FF4C0-CE33-4EA0-9EB8-C5870C9B3C9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3" name="Flowchart: Connector 72">
              <a:extLst>
                <a:ext uri="{FF2B5EF4-FFF2-40B4-BE49-F238E27FC236}">
                  <a16:creationId xmlns:a16="http://schemas.microsoft.com/office/drawing/2014/main" id="{3C6E60CD-D3BC-41FF-9919-2F3DE71D4E99}"/>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4" name="Flowchart: Connector 73">
              <a:extLst>
                <a:ext uri="{FF2B5EF4-FFF2-40B4-BE49-F238E27FC236}">
                  <a16:creationId xmlns:a16="http://schemas.microsoft.com/office/drawing/2014/main" id="{EC1AF4AC-6937-42AB-9AD9-77D7AD921CC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46F3CFB1-57F8-4D2C-BFC3-A2D3DE916CF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6" name="Flowchart: Terminator 75">
              <a:extLst>
                <a:ext uri="{FF2B5EF4-FFF2-40B4-BE49-F238E27FC236}">
                  <a16:creationId xmlns:a16="http://schemas.microsoft.com/office/drawing/2014/main" id="{86C21D0C-FF5C-4FFD-BBE8-7858AB59E7A4}"/>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7" name="Flowchart: Terminator 76">
              <a:extLst>
                <a:ext uri="{FF2B5EF4-FFF2-40B4-BE49-F238E27FC236}">
                  <a16:creationId xmlns:a16="http://schemas.microsoft.com/office/drawing/2014/main" id="{E2B35839-EF84-4DCA-B7A2-5FCDD6ADBC9D}"/>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8" name="Freeform: Shape 77">
              <a:extLst>
                <a:ext uri="{FF2B5EF4-FFF2-40B4-BE49-F238E27FC236}">
                  <a16:creationId xmlns:a16="http://schemas.microsoft.com/office/drawing/2014/main" id="{C9F5B676-A1FC-47BA-A970-7BBFD351540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9" name="Flowchart: Delay 78">
              <a:extLst>
                <a:ext uri="{FF2B5EF4-FFF2-40B4-BE49-F238E27FC236}">
                  <a16:creationId xmlns:a16="http://schemas.microsoft.com/office/drawing/2014/main" id="{5CD13E55-F05B-4CBB-9AF5-FB4EEA1F3170}"/>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80" name="Group 79">
              <a:extLst>
                <a:ext uri="{FF2B5EF4-FFF2-40B4-BE49-F238E27FC236}">
                  <a16:creationId xmlns:a16="http://schemas.microsoft.com/office/drawing/2014/main" id="{ABB0B282-DEBC-485D-85AD-41EDFEA2ADB0}"/>
                </a:ext>
              </a:extLst>
            </p:cNvPr>
            <p:cNvGrpSpPr/>
            <p:nvPr/>
          </p:nvGrpSpPr>
          <p:grpSpPr>
            <a:xfrm>
              <a:off x="1736703" y="3532400"/>
              <a:ext cx="325110" cy="522802"/>
              <a:chOff x="859632" y="2338402"/>
              <a:chExt cx="571500" cy="788345"/>
            </a:xfrm>
          </p:grpSpPr>
          <p:sp>
            <p:nvSpPr>
              <p:cNvPr id="81" name="Rectangle 80">
                <a:extLst>
                  <a:ext uri="{FF2B5EF4-FFF2-40B4-BE49-F238E27FC236}">
                    <a16:creationId xmlns:a16="http://schemas.microsoft.com/office/drawing/2014/main" id="{6177C01E-EFAA-4143-AC63-7CEE2C2504EA}"/>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82" name="Picture 81">
                <a:extLst>
                  <a:ext uri="{FF2B5EF4-FFF2-40B4-BE49-F238E27FC236}">
                    <a16:creationId xmlns:a16="http://schemas.microsoft.com/office/drawing/2014/main" id="{670C9650-1A9D-43A0-A792-A5631525A3AE}"/>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5" name="Rectangle 8"/>
          <p:cNvSpPr>
            <a:spLocks noChangeArrowheads="1"/>
          </p:cNvSpPr>
          <p:nvPr/>
        </p:nvSpPr>
        <p:spPr bwMode="auto">
          <a:xfrm>
            <a:off x="1575278" y="331857"/>
            <a:ext cx="599343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ctr"/>
            <a:r>
              <a:rPr lang="en-US" sz="4000" b="1" dirty="0">
                <a:solidFill>
                  <a:srgbClr val="000000"/>
                </a:solidFill>
              </a:rPr>
              <a:t>Rise To Your Role Everyday!</a:t>
            </a:r>
          </a:p>
        </p:txBody>
      </p:sp>
      <p:sp>
        <p:nvSpPr>
          <p:cNvPr id="6" name="Rectangle 9"/>
          <p:cNvSpPr>
            <a:spLocks noChangeArrowheads="1"/>
          </p:cNvSpPr>
          <p:nvPr/>
        </p:nvSpPr>
        <p:spPr bwMode="auto">
          <a:xfrm>
            <a:off x="-192506" y="3299711"/>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 name="Rectangle 7"/>
          <p:cNvSpPr/>
          <p:nvPr/>
        </p:nvSpPr>
        <p:spPr>
          <a:xfrm>
            <a:off x="4490533" y="1567311"/>
            <a:ext cx="4233054" cy="4093428"/>
          </a:xfrm>
          <a:prstGeom prst="rect">
            <a:avLst/>
          </a:prstGeom>
        </p:spPr>
        <p:txBody>
          <a:bodyPr wrap="square">
            <a:spAutoFit/>
          </a:bodyPr>
          <a:lstStyle/>
          <a:p>
            <a:r>
              <a:rPr lang="en-US" sz="2800" dirty="0">
                <a:solidFill>
                  <a:srgbClr val="000000"/>
                </a:solidFill>
              </a:rPr>
              <a:t>Food Services staff play an important role in the success of our students education!</a:t>
            </a:r>
          </a:p>
          <a:p>
            <a:endParaRPr lang="en-US" sz="800" dirty="0">
              <a:solidFill>
                <a:srgbClr val="000000"/>
              </a:solidFill>
            </a:endParaRPr>
          </a:p>
          <a:p>
            <a:r>
              <a:rPr lang="en-US" sz="2800" dirty="0">
                <a:solidFill>
                  <a:srgbClr val="000000"/>
                </a:solidFill>
              </a:rPr>
              <a:t>The meals we prepare and serve, provides the nutrition students need to focus on their studies and be successful at school.</a:t>
            </a:r>
          </a:p>
        </p:txBody>
      </p:sp>
      <p:grpSp>
        <p:nvGrpSpPr>
          <p:cNvPr id="45" name="Bro Boy">
            <a:extLst>
              <a:ext uri="{FF2B5EF4-FFF2-40B4-BE49-F238E27FC236}">
                <a16:creationId xmlns:a16="http://schemas.microsoft.com/office/drawing/2014/main" id="{817A541E-D124-4544-BBA9-9DD7B74D65AF}"/>
              </a:ext>
            </a:extLst>
          </p:cNvPr>
          <p:cNvGrpSpPr>
            <a:grpSpLocks noChangeAspect="1"/>
          </p:cNvGrpSpPr>
          <p:nvPr/>
        </p:nvGrpSpPr>
        <p:grpSpPr>
          <a:xfrm>
            <a:off x="2800960" y="3257755"/>
            <a:ext cx="1516334" cy="2485502"/>
            <a:chOff x="3038517" y="2464754"/>
            <a:chExt cx="1167175" cy="1913177"/>
          </a:xfrm>
        </p:grpSpPr>
        <p:sp>
          <p:nvSpPr>
            <p:cNvPr id="46" name="Freeform: Shape 78">
              <a:extLst>
                <a:ext uri="{FF2B5EF4-FFF2-40B4-BE49-F238E27FC236}">
                  <a16:creationId xmlns:a16="http://schemas.microsoft.com/office/drawing/2014/main" id="{564A2E98-E216-473D-BD06-C74390B9CA35}"/>
                </a:ext>
              </a:extLst>
            </p:cNvPr>
            <p:cNvSpPr/>
            <p:nvPr/>
          </p:nvSpPr>
          <p:spPr>
            <a:xfrm>
              <a:off x="3209024" y="361966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47" name="Freeform: Shape 79">
              <a:extLst>
                <a:ext uri="{FF2B5EF4-FFF2-40B4-BE49-F238E27FC236}">
                  <a16:creationId xmlns:a16="http://schemas.microsoft.com/office/drawing/2014/main" id="{CD51B260-2C9F-4ED4-87BF-590230136581}"/>
                </a:ext>
              </a:extLst>
            </p:cNvPr>
            <p:cNvSpPr/>
            <p:nvPr/>
          </p:nvSpPr>
          <p:spPr>
            <a:xfrm flipH="1">
              <a:off x="3859151" y="361514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88" name="Rectangle 19">
              <a:extLst>
                <a:ext uri="{FF2B5EF4-FFF2-40B4-BE49-F238E27FC236}">
                  <a16:creationId xmlns:a16="http://schemas.microsoft.com/office/drawing/2014/main" id="{3D8DC154-22D4-4E20-A185-64F8F40599FB}"/>
                </a:ext>
              </a:extLst>
            </p:cNvPr>
            <p:cNvSpPr/>
            <p:nvPr/>
          </p:nvSpPr>
          <p:spPr>
            <a:xfrm>
              <a:off x="3442722" y="409661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89" name="Rectangle 19">
              <a:extLst>
                <a:ext uri="{FF2B5EF4-FFF2-40B4-BE49-F238E27FC236}">
                  <a16:creationId xmlns:a16="http://schemas.microsoft.com/office/drawing/2014/main" id="{087700F4-067E-469F-BBD6-8258E626A1F9}"/>
                </a:ext>
              </a:extLst>
            </p:cNvPr>
            <p:cNvSpPr/>
            <p:nvPr/>
          </p:nvSpPr>
          <p:spPr>
            <a:xfrm flipH="1">
              <a:off x="3712490" y="40966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0" name="Rectangle 17">
              <a:extLst>
                <a:ext uri="{FF2B5EF4-FFF2-40B4-BE49-F238E27FC236}">
                  <a16:creationId xmlns:a16="http://schemas.microsoft.com/office/drawing/2014/main" id="{F5379501-9ED7-4BCA-B8F7-0487F48FFC6F}"/>
                </a:ext>
              </a:extLst>
            </p:cNvPr>
            <p:cNvSpPr/>
            <p:nvPr/>
          </p:nvSpPr>
          <p:spPr>
            <a:xfrm>
              <a:off x="3423199" y="3903956"/>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1" name="Rectangle 19">
              <a:extLst>
                <a:ext uri="{FF2B5EF4-FFF2-40B4-BE49-F238E27FC236}">
                  <a16:creationId xmlns:a16="http://schemas.microsoft.com/office/drawing/2014/main" id="{43639E1A-5B1D-461F-9434-893C7A3C6ECB}"/>
                </a:ext>
              </a:extLst>
            </p:cNvPr>
            <p:cNvSpPr/>
            <p:nvPr/>
          </p:nvSpPr>
          <p:spPr>
            <a:xfrm flipH="1">
              <a:off x="3374887"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2" name="Rectangle 19">
              <a:extLst>
                <a:ext uri="{FF2B5EF4-FFF2-40B4-BE49-F238E27FC236}">
                  <a16:creationId xmlns:a16="http://schemas.microsoft.com/office/drawing/2014/main" id="{F75F8155-F620-4234-987D-5C87A5CD76E3}"/>
                </a:ext>
              </a:extLst>
            </p:cNvPr>
            <p:cNvSpPr/>
            <p:nvPr/>
          </p:nvSpPr>
          <p:spPr>
            <a:xfrm>
              <a:off x="3714014"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3" name="Rectangle: Rounded Corners 20">
              <a:extLst>
                <a:ext uri="{FF2B5EF4-FFF2-40B4-BE49-F238E27FC236}">
                  <a16:creationId xmlns:a16="http://schemas.microsoft.com/office/drawing/2014/main" id="{9C00C011-C15A-44A9-8872-9AC16E20EB18}"/>
                </a:ext>
              </a:extLst>
            </p:cNvPr>
            <p:cNvSpPr/>
            <p:nvPr/>
          </p:nvSpPr>
          <p:spPr>
            <a:xfrm>
              <a:off x="3377209" y="3410890"/>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0070C0"/>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4" name="Freeform: Shape 86">
              <a:extLst>
                <a:ext uri="{FF2B5EF4-FFF2-40B4-BE49-F238E27FC236}">
                  <a16:creationId xmlns:a16="http://schemas.microsoft.com/office/drawing/2014/main" id="{1C72CAFC-9DEB-4A5C-8F8B-85D297C6AF57}"/>
                </a:ext>
              </a:extLst>
            </p:cNvPr>
            <p:cNvSpPr/>
            <p:nvPr/>
          </p:nvSpPr>
          <p:spPr>
            <a:xfrm>
              <a:off x="3554456" y="3404136"/>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5" name="Rectangle: Rounded Corners 2">
              <a:extLst>
                <a:ext uri="{FF2B5EF4-FFF2-40B4-BE49-F238E27FC236}">
                  <a16:creationId xmlns:a16="http://schemas.microsoft.com/office/drawing/2014/main" id="{50D0E26F-870B-4B2B-AB2F-39E72A1AEDD5}"/>
                </a:ext>
              </a:extLst>
            </p:cNvPr>
            <p:cNvSpPr/>
            <p:nvPr/>
          </p:nvSpPr>
          <p:spPr>
            <a:xfrm>
              <a:off x="3297008" y="3455169"/>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6" name="Freeform: Shape 88">
              <a:extLst>
                <a:ext uri="{FF2B5EF4-FFF2-40B4-BE49-F238E27FC236}">
                  <a16:creationId xmlns:a16="http://schemas.microsoft.com/office/drawing/2014/main" id="{B2865888-F989-48EA-AF50-B88B8E87CD5D}"/>
                </a:ext>
              </a:extLst>
            </p:cNvPr>
            <p:cNvSpPr/>
            <p:nvPr/>
          </p:nvSpPr>
          <p:spPr>
            <a:xfrm>
              <a:off x="3394603"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7" name="Freeform: Shape 89">
              <a:extLst>
                <a:ext uri="{FF2B5EF4-FFF2-40B4-BE49-F238E27FC236}">
                  <a16:creationId xmlns:a16="http://schemas.microsoft.com/office/drawing/2014/main" id="{74AA3152-18E0-423A-B3E1-E267AE4DFBE6}"/>
                </a:ext>
              </a:extLst>
            </p:cNvPr>
            <p:cNvSpPr/>
            <p:nvPr/>
          </p:nvSpPr>
          <p:spPr>
            <a:xfrm flipH="1">
              <a:off x="3763150"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005DA2"/>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8" name="Oval 36">
              <a:extLst>
                <a:ext uri="{FF2B5EF4-FFF2-40B4-BE49-F238E27FC236}">
                  <a16:creationId xmlns:a16="http://schemas.microsoft.com/office/drawing/2014/main" id="{BAD50026-8E6F-4D3C-88BC-9D3106922279}"/>
                </a:ext>
              </a:extLst>
            </p:cNvPr>
            <p:cNvSpPr/>
            <p:nvPr/>
          </p:nvSpPr>
          <p:spPr>
            <a:xfrm>
              <a:off x="3038517" y="301564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99" name="Oval 36">
              <a:extLst>
                <a:ext uri="{FF2B5EF4-FFF2-40B4-BE49-F238E27FC236}">
                  <a16:creationId xmlns:a16="http://schemas.microsoft.com/office/drawing/2014/main" id="{77E3ADB7-F3E0-498F-80E0-3C67607F1215}"/>
                </a:ext>
              </a:extLst>
            </p:cNvPr>
            <p:cNvSpPr/>
            <p:nvPr/>
          </p:nvSpPr>
          <p:spPr>
            <a:xfrm flipH="1">
              <a:off x="4035185" y="299680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0" name="Oval 33">
              <a:extLst>
                <a:ext uri="{FF2B5EF4-FFF2-40B4-BE49-F238E27FC236}">
                  <a16:creationId xmlns:a16="http://schemas.microsoft.com/office/drawing/2014/main" id="{D209E9EC-7993-49FC-A5DB-5C35EADE930A}"/>
                </a:ext>
              </a:extLst>
            </p:cNvPr>
            <p:cNvSpPr/>
            <p:nvPr/>
          </p:nvSpPr>
          <p:spPr>
            <a:xfrm>
              <a:off x="3119549" y="25723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1" name="Teardrop 100">
              <a:extLst>
                <a:ext uri="{FF2B5EF4-FFF2-40B4-BE49-F238E27FC236}">
                  <a16:creationId xmlns:a16="http://schemas.microsoft.com/office/drawing/2014/main" id="{D723E57E-3234-4E50-B57B-39A9C768FC7E}"/>
                </a:ext>
              </a:extLst>
            </p:cNvPr>
            <p:cNvSpPr/>
            <p:nvPr/>
          </p:nvSpPr>
          <p:spPr>
            <a:xfrm rot="16200000">
              <a:off x="3629049" y="3189968"/>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2" name="Moon 101">
              <a:extLst>
                <a:ext uri="{FF2B5EF4-FFF2-40B4-BE49-F238E27FC236}">
                  <a16:creationId xmlns:a16="http://schemas.microsoft.com/office/drawing/2014/main" id="{09AC9530-1BB3-4658-9093-33B4A9630F39}"/>
                </a:ext>
              </a:extLst>
            </p:cNvPr>
            <p:cNvSpPr/>
            <p:nvPr/>
          </p:nvSpPr>
          <p:spPr>
            <a:xfrm rot="16200000">
              <a:off x="3594859" y="3273025"/>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nvGrpSpPr>
            <p:cNvPr id="103" name="Group 102">
              <a:extLst>
                <a:ext uri="{FF2B5EF4-FFF2-40B4-BE49-F238E27FC236}">
                  <a16:creationId xmlns:a16="http://schemas.microsoft.com/office/drawing/2014/main" id="{093C3252-074E-40E2-BD6F-D7B4EE133445}"/>
                </a:ext>
              </a:extLst>
            </p:cNvPr>
            <p:cNvGrpSpPr/>
            <p:nvPr/>
          </p:nvGrpSpPr>
          <p:grpSpPr>
            <a:xfrm>
              <a:off x="3439868" y="2956552"/>
              <a:ext cx="455745" cy="187081"/>
              <a:chOff x="7261929" y="1088663"/>
              <a:chExt cx="455745" cy="187081"/>
            </a:xfrm>
          </p:grpSpPr>
          <p:sp>
            <p:nvSpPr>
              <p:cNvPr id="105" name="Oval 104">
                <a:extLst>
                  <a:ext uri="{FF2B5EF4-FFF2-40B4-BE49-F238E27FC236}">
                    <a16:creationId xmlns:a16="http://schemas.microsoft.com/office/drawing/2014/main" id="{F01F7F28-EA65-499A-AC68-9F762611A581}"/>
                  </a:ext>
                </a:extLst>
              </p:cNvPr>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6" name="Oval 105">
                <a:extLst>
                  <a:ext uri="{FF2B5EF4-FFF2-40B4-BE49-F238E27FC236}">
                    <a16:creationId xmlns:a16="http://schemas.microsoft.com/office/drawing/2014/main" id="{721E8763-004C-46F8-9711-7DB1E85F557C}"/>
                  </a:ext>
                </a:extLst>
              </p:cNvPr>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7" name="Oval 106">
                <a:extLst>
                  <a:ext uri="{FF2B5EF4-FFF2-40B4-BE49-F238E27FC236}">
                    <a16:creationId xmlns:a16="http://schemas.microsoft.com/office/drawing/2014/main" id="{3C866023-3279-4E5F-ACBC-56BECD4B9F02}"/>
                  </a:ext>
                </a:extLst>
              </p:cNvPr>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08" name="Oval 107">
                <a:extLst>
                  <a:ext uri="{FF2B5EF4-FFF2-40B4-BE49-F238E27FC236}">
                    <a16:creationId xmlns:a16="http://schemas.microsoft.com/office/drawing/2014/main" id="{9959B17A-015B-4999-99E3-8A1759B2C022}"/>
                  </a:ext>
                </a:extLst>
              </p:cNvPr>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109" name="Picture 108">
                <a:extLst>
                  <a:ext uri="{FF2B5EF4-FFF2-40B4-BE49-F238E27FC236}">
                    <a16:creationId xmlns:a16="http://schemas.microsoft.com/office/drawing/2014/main" id="{F787652C-21D9-4B74-8AFA-CA328A771DF7}"/>
                  </a:ext>
                </a:extLst>
              </p:cNvPr>
              <p:cNvPicPr>
                <a:picLocks noChangeAspect="1"/>
              </p:cNvPicPr>
              <p:nvPr/>
            </p:nvPicPr>
            <p:blipFill>
              <a:blip r:embed="rId5"/>
              <a:stretch>
                <a:fillRect/>
              </a:stretch>
            </p:blipFill>
            <p:spPr>
              <a:xfrm rot="20463960">
                <a:off x="7261929" y="1088663"/>
                <a:ext cx="77928" cy="47623"/>
              </a:xfrm>
              <a:prstGeom prst="rect">
                <a:avLst/>
              </a:prstGeom>
            </p:spPr>
          </p:pic>
          <p:sp>
            <p:nvSpPr>
              <p:cNvPr id="110" name="Oval 109">
                <a:extLst>
                  <a:ext uri="{FF2B5EF4-FFF2-40B4-BE49-F238E27FC236}">
                    <a16:creationId xmlns:a16="http://schemas.microsoft.com/office/drawing/2014/main" id="{E274C0CA-3BC0-4C56-8283-0F452D8C0A60}"/>
                  </a:ext>
                </a:extLst>
              </p:cNvPr>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11" name="Oval 110">
                <a:extLst>
                  <a:ext uri="{FF2B5EF4-FFF2-40B4-BE49-F238E27FC236}">
                    <a16:creationId xmlns:a16="http://schemas.microsoft.com/office/drawing/2014/main" id="{62326B0C-64CA-44B2-BCAD-E8BD3159DAFA}"/>
                  </a:ext>
                </a:extLst>
              </p:cNvPr>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12" name="Oval 111">
                <a:extLst>
                  <a:ext uri="{FF2B5EF4-FFF2-40B4-BE49-F238E27FC236}">
                    <a16:creationId xmlns:a16="http://schemas.microsoft.com/office/drawing/2014/main" id="{AB6FE985-DDC2-458D-9DAF-A92DCD67ACE7}"/>
                  </a:ext>
                </a:extLst>
              </p:cNvPr>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sp>
            <p:nvSpPr>
              <p:cNvPr id="113" name="Oval 112">
                <a:extLst>
                  <a:ext uri="{FF2B5EF4-FFF2-40B4-BE49-F238E27FC236}">
                    <a16:creationId xmlns:a16="http://schemas.microsoft.com/office/drawing/2014/main" id="{70A4E015-E6E2-4617-9141-7D18294EA7EF}"/>
                  </a:ext>
                </a:extLst>
              </p:cNvPr>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pic>
            <p:nvPicPr>
              <p:cNvPr id="114" name="Picture 113">
                <a:extLst>
                  <a:ext uri="{FF2B5EF4-FFF2-40B4-BE49-F238E27FC236}">
                    <a16:creationId xmlns:a16="http://schemas.microsoft.com/office/drawing/2014/main" id="{482E77B3-B932-49D2-BB84-1D8D345870A7}"/>
                  </a:ext>
                </a:extLst>
              </p:cNvPr>
              <p:cNvPicPr>
                <a:picLocks noChangeAspect="1"/>
              </p:cNvPicPr>
              <p:nvPr/>
            </p:nvPicPr>
            <p:blipFill>
              <a:blip r:embed="rId5"/>
              <a:stretch>
                <a:fillRect/>
              </a:stretch>
            </p:blipFill>
            <p:spPr>
              <a:xfrm rot="1136040" flipH="1">
                <a:off x="7639746" y="1091760"/>
                <a:ext cx="77928" cy="47623"/>
              </a:xfrm>
              <a:prstGeom prst="rect">
                <a:avLst/>
              </a:prstGeom>
            </p:spPr>
          </p:pic>
        </p:grpSp>
        <p:sp>
          <p:nvSpPr>
            <p:cNvPr id="104" name="Oval 1">
              <a:extLst>
                <a:ext uri="{FF2B5EF4-FFF2-40B4-BE49-F238E27FC236}">
                  <a16:creationId xmlns:a16="http://schemas.microsoft.com/office/drawing/2014/main" id="{3C21FA1F-316E-4F6C-BC8B-79287D8C5B6D}"/>
                </a:ext>
              </a:extLst>
            </p:cNvPr>
            <p:cNvSpPr/>
            <p:nvPr/>
          </p:nvSpPr>
          <p:spPr>
            <a:xfrm>
              <a:off x="3089039" y="2464754"/>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endParaRPr>
            </a:p>
          </p:txBody>
        </p:sp>
      </p:grpSp>
    </p:spTree>
    <p:extLst>
      <p:ext uri="{BB962C8B-B14F-4D97-AF65-F5344CB8AC3E}">
        <p14:creationId xmlns:p14="http://schemas.microsoft.com/office/powerpoint/2010/main" val="19576097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7" name="Group 6">
            <a:extLst>
              <a:ext uri="{FF2B5EF4-FFF2-40B4-BE49-F238E27FC236}">
                <a16:creationId xmlns:a16="http://schemas.microsoft.com/office/drawing/2014/main" id="{52AD0B24-D5CE-43CC-A950-938C5D988910}"/>
              </a:ext>
            </a:extLst>
          </p:cNvPr>
          <p:cNvGrpSpPr/>
          <p:nvPr/>
        </p:nvGrpSpPr>
        <p:grpSpPr>
          <a:xfrm>
            <a:off x="5572253" y="1735687"/>
            <a:ext cx="2538733" cy="4546470"/>
            <a:chOff x="11080515" y="1957285"/>
            <a:chExt cx="2538733" cy="4546470"/>
          </a:xfrm>
        </p:grpSpPr>
        <p:grpSp>
          <p:nvGrpSpPr>
            <p:cNvPr id="3" name="Group 2">
              <a:extLst>
                <a:ext uri="{FF2B5EF4-FFF2-40B4-BE49-F238E27FC236}">
                  <a16:creationId xmlns:a16="http://schemas.microsoft.com/office/drawing/2014/main" id="{4490E45F-1878-498E-AD44-27606AC899CA}"/>
                </a:ext>
              </a:extLst>
            </p:cNvPr>
            <p:cNvGrpSpPr/>
            <p:nvPr/>
          </p:nvGrpSpPr>
          <p:grpSpPr>
            <a:xfrm rot="2083285">
              <a:off x="11946625" y="3665201"/>
              <a:ext cx="301652" cy="1290033"/>
              <a:chOff x="11134659" y="3910604"/>
              <a:chExt cx="301652" cy="1290033"/>
            </a:xfrm>
          </p:grpSpPr>
          <p:sp>
            <p:nvSpPr>
              <p:cNvPr id="233" name="Flowchart: Terminator 232">
                <a:extLst>
                  <a:ext uri="{FF2B5EF4-FFF2-40B4-BE49-F238E27FC236}">
                    <a16:creationId xmlns:a16="http://schemas.microsoft.com/office/drawing/2014/main" id="{4ACE3227-4284-45FF-8B85-29406E495717}"/>
                  </a:ext>
                </a:extLst>
              </p:cNvPr>
              <p:cNvSpPr/>
              <p:nvPr/>
            </p:nvSpPr>
            <p:spPr>
              <a:xfrm rot="9751687" flipH="1">
                <a:off x="11152847" y="3910604"/>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4" name="Flowchart: Terminator 1151">
                <a:extLst>
                  <a:ext uri="{FF2B5EF4-FFF2-40B4-BE49-F238E27FC236}">
                    <a16:creationId xmlns:a16="http://schemas.microsoft.com/office/drawing/2014/main" id="{F683831C-FA20-4E29-8957-44637A2861AB}"/>
                  </a:ext>
                </a:extLst>
              </p:cNvPr>
              <p:cNvSpPr/>
              <p:nvPr/>
            </p:nvSpPr>
            <p:spPr>
              <a:xfrm rot="12860779" flipH="1">
                <a:off x="11134659" y="4596440"/>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40" name="Group 39">
              <a:extLst>
                <a:ext uri="{FF2B5EF4-FFF2-40B4-BE49-F238E27FC236}">
                  <a16:creationId xmlns:a16="http://schemas.microsoft.com/office/drawing/2014/main" id="{C1A268A0-ACBF-4F41-AF10-0C44957D7677}"/>
                </a:ext>
              </a:extLst>
            </p:cNvPr>
            <p:cNvGrpSpPr/>
            <p:nvPr/>
          </p:nvGrpSpPr>
          <p:grpSpPr>
            <a:xfrm>
              <a:off x="12006991" y="1957285"/>
              <a:ext cx="1612257" cy="4546470"/>
              <a:chOff x="6933999" y="1766450"/>
              <a:chExt cx="1612257" cy="4546470"/>
            </a:xfrm>
          </p:grpSpPr>
          <p:grpSp>
            <p:nvGrpSpPr>
              <p:cNvPr id="1004" name="Group 1003">
                <a:extLst>
                  <a:ext uri="{FF2B5EF4-FFF2-40B4-BE49-F238E27FC236}">
                    <a16:creationId xmlns:a16="http://schemas.microsoft.com/office/drawing/2014/main" id="{9449FE15-87A2-4017-B318-B4657A79EFDE}"/>
                  </a:ext>
                </a:extLst>
              </p:cNvPr>
              <p:cNvGrpSpPr/>
              <p:nvPr/>
            </p:nvGrpSpPr>
            <p:grpSpPr>
              <a:xfrm>
                <a:off x="6933999" y="4803676"/>
                <a:ext cx="1606514" cy="1509244"/>
                <a:chOff x="-2376531" y="6832600"/>
                <a:chExt cx="1606514" cy="1509244"/>
              </a:xfrm>
            </p:grpSpPr>
            <p:pic>
              <p:nvPicPr>
                <p:cNvPr id="1014" name="Picture 1013">
                  <a:extLst>
                    <a:ext uri="{FF2B5EF4-FFF2-40B4-BE49-F238E27FC236}">
                      <a16:creationId xmlns:a16="http://schemas.microsoft.com/office/drawing/2014/main" id="{E190BE91-9AD5-4A45-809E-EDA5DA5C224D}"/>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015" name="Rectangle 1014">
                  <a:extLst>
                    <a:ext uri="{FF2B5EF4-FFF2-40B4-BE49-F238E27FC236}">
                      <a16:creationId xmlns:a16="http://schemas.microsoft.com/office/drawing/2014/main" id="{42194997-06CC-4711-9D4C-E1A4BAB5223D}"/>
                    </a:ext>
                  </a:extLst>
                </p:cNvPr>
                <p:cNvSpPr/>
                <p:nvPr/>
              </p:nvSpPr>
              <p:spPr>
                <a:xfrm rot="189346">
                  <a:off x="-2032000" y="6832600"/>
                  <a:ext cx="301625" cy="238125"/>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grpSp>
            <p:nvGrpSpPr>
              <p:cNvPr id="1176" name="Group 1175">
                <a:extLst>
                  <a:ext uri="{FF2B5EF4-FFF2-40B4-BE49-F238E27FC236}">
                    <a16:creationId xmlns:a16="http://schemas.microsoft.com/office/drawing/2014/main" id="{D9C878DC-A491-49D8-95FD-405F4CB61CAE}"/>
                  </a:ext>
                </a:extLst>
              </p:cNvPr>
              <p:cNvGrpSpPr/>
              <p:nvPr/>
            </p:nvGrpSpPr>
            <p:grpSpPr>
              <a:xfrm flipH="1">
                <a:off x="8158770" y="3511001"/>
                <a:ext cx="384447" cy="1621167"/>
                <a:chOff x="8693479" y="9726083"/>
                <a:chExt cx="384447" cy="1621167"/>
              </a:xfrm>
            </p:grpSpPr>
            <p:sp>
              <p:nvSpPr>
                <p:cNvPr id="1177" name="Flowchart: Terminator 1176">
                  <a:extLst>
                    <a:ext uri="{FF2B5EF4-FFF2-40B4-BE49-F238E27FC236}">
                      <a16:creationId xmlns:a16="http://schemas.microsoft.com/office/drawing/2014/main" id="{8B7CA35F-F691-43DB-983B-48CD2F60D7CC}"/>
                    </a:ext>
                  </a:extLst>
                </p:cNvPr>
                <p:cNvSpPr/>
                <p:nvPr/>
              </p:nvSpPr>
              <p:spPr>
                <a:xfrm rot="11848313">
                  <a:off x="8775643" y="9726083"/>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78" name="Flowchart: Terminator 1151">
                  <a:extLst>
                    <a:ext uri="{FF2B5EF4-FFF2-40B4-BE49-F238E27FC236}">
                      <a16:creationId xmlns:a16="http://schemas.microsoft.com/office/drawing/2014/main" id="{4BB026FF-D074-4FBC-A617-1CB8CD0B94ED}"/>
                    </a:ext>
                  </a:extLst>
                </p:cNvPr>
                <p:cNvSpPr/>
                <p:nvPr/>
              </p:nvSpPr>
              <p:spPr>
                <a:xfrm rot="10395193">
                  <a:off x="8693479" y="1048518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B6793C"/>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179" name="Freeform: Shape 1178">
                  <a:extLst>
                    <a:ext uri="{FF2B5EF4-FFF2-40B4-BE49-F238E27FC236}">
                      <a16:creationId xmlns:a16="http://schemas.microsoft.com/office/drawing/2014/main" id="{28D5F7AF-0ABB-4C6C-B1CA-819B5F0CAABF}"/>
                    </a:ext>
                  </a:extLst>
                </p:cNvPr>
                <p:cNvSpPr/>
                <p:nvPr/>
              </p:nvSpPr>
              <p:spPr>
                <a:xfrm rot="17053984">
                  <a:off x="8718481" y="1098780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1007" name="Rectangle 1006">
                <a:extLst>
                  <a:ext uri="{FF2B5EF4-FFF2-40B4-BE49-F238E27FC236}">
                    <a16:creationId xmlns:a16="http://schemas.microsoft.com/office/drawing/2014/main" id="{9A1CBA3F-7ECE-4F99-82E3-8B54B3B8F521}"/>
                  </a:ext>
                </a:extLst>
              </p:cNvPr>
              <p:cNvSpPr/>
              <p:nvPr/>
            </p:nvSpPr>
            <p:spPr>
              <a:xfrm>
                <a:off x="7271739" y="3876144"/>
                <a:ext cx="962705" cy="952932"/>
              </a:xfrm>
              <a:prstGeom prst="rect">
                <a:avLst/>
              </a:pr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37" name="Group 36">
                <a:extLst>
                  <a:ext uri="{FF2B5EF4-FFF2-40B4-BE49-F238E27FC236}">
                    <a16:creationId xmlns:a16="http://schemas.microsoft.com/office/drawing/2014/main" id="{9216077A-B412-4458-B312-3D26755745B8}"/>
                  </a:ext>
                </a:extLst>
              </p:cNvPr>
              <p:cNvGrpSpPr/>
              <p:nvPr/>
            </p:nvGrpSpPr>
            <p:grpSpPr>
              <a:xfrm>
                <a:off x="6939742" y="1766450"/>
                <a:ext cx="1606514" cy="2386247"/>
                <a:chOff x="6939742" y="1766450"/>
                <a:chExt cx="1606514" cy="2386247"/>
              </a:xfrm>
            </p:grpSpPr>
            <p:sp>
              <p:nvSpPr>
                <p:cNvPr id="1296" name="Oval 1295">
                  <a:extLst>
                    <a:ext uri="{FF2B5EF4-FFF2-40B4-BE49-F238E27FC236}">
                      <a16:creationId xmlns:a16="http://schemas.microsoft.com/office/drawing/2014/main" id="{8C705FEE-C103-4826-AB5E-D1DA6B9D3195}"/>
                    </a:ext>
                  </a:extLst>
                </p:cNvPr>
                <p:cNvSpPr/>
                <p:nvPr/>
              </p:nvSpPr>
              <p:spPr>
                <a:xfrm>
                  <a:off x="8333412" y="2447682"/>
                  <a:ext cx="184663" cy="396585"/>
                </a:xfrm>
                <a:prstGeom prst="ellipse">
                  <a:avLst/>
                </a:prstGeom>
                <a:solidFill>
                  <a:srgbClr val="B0753A"/>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pic>
              <p:nvPicPr>
                <p:cNvPr id="1006" name="Picture 1005">
                  <a:extLst>
                    <a:ext uri="{FF2B5EF4-FFF2-40B4-BE49-F238E27FC236}">
                      <a16:creationId xmlns:a16="http://schemas.microsoft.com/office/drawing/2014/main" id="{20D7BBB7-6C71-40B3-9897-388FCF4C8AB8}"/>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47720"/>
                <a:stretch/>
              </p:blipFill>
              <p:spPr bwMode="auto">
                <a:xfrm>
                  <a:off x="6939742" y="1766450"/>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grpSp>
        </p:grpSp>
        <p:sp>
          <p:nvSpPr>
            <p:cNvPr id="243" name="Freeform: Shape 242">
              <a:extLst>
                <a:ext uri="{FF2B5EF4-FFF2-40B4-BE49-F238E27FC236}">
                  <a16:creationId xmlns:a16="http://schemas.microsoft.com/office/drawing/2014/main" id="{24E27DE0-F565-47D5-BE14-244B201048C2}"/>
                </a:ext>
              </a:extLst>
            </p:cNvPr>
            <p:cNvSpPr>
              <a:spLocks noChangeAspect="1"/>
            </p:cNvSpPr>
            <p:nvPr/>
          </p:nvSpPr>
          <p:spPr>
            <a:xfrm>
              <a:off x="11080515" y="4499531"/>
              <a:ext cx="593957" cy="324905"/>
            </a:xfrm>
            <a:custGeom>
              <a:avLst/>
              <a:gdLst>
                <a:gd name="connsiteX0" fmla="*/ 296187 w 762704"/>
                <a:gd name="connsiteY0" fmla="*/ 1447 h 417213"/>
                <a:gd name="connsiteX1" fmla="*/ 441817 w 762704"/>
                <a:gd name="connsiteY1" fmla="*/ 44643 h 417213"/>
                <a:gd name="connsiteX2" fmla="*/ 448790 w 762704"/>
                <a:gd name="connsiteY2" fmla="*/ 41256 h 417213"/>
                <a:gd name="connsiteX3" fmla="*/ 471942 w 762704"/>
                <a:gd name="connsiteY3" fmla="*/ 37664 h 417213"/>
                <a:gd name="connsiteX4" fmla="*/ 636002 w 762704"/>
                <a:gd name="connsiteY4" fmla="*/ 76111 h 417213"/>
                <a:gd name="connsiteX5" fmla="*/ 685320 w 762704"/>
                <a:gd name="connsiteY5" fmla="*/ 104820 h 417213"/>
                <a:gd name="connsiteX6" fmla="*/ 722298 w 762704"/>
                <a:gd name="connsiteY6" fmla="*/ 127838 h 417213"/>
                <a:gd name="connsiteX7" fmla="*/ 730318 w 762704"/>
                <a:gd name="connsiteY7" fmla="*/ 130217 h 417213"/>
                <a:gd name="connsiteX8" fmla="*/ 751026 w 762704"/>
                <a:gd name="connsiteY8" fmla="*/ 146999 h 417213"/>
                <a:gd name="connsiteX9" fmla="*/ 752311 w 762704"/>
                <a:gd name="connsiteY9" fmla="*/ 159266 h 417213"/>
                <a:gd name="connsiteX10" fmla="*/ 752747 w 762704"/>
                <a:gd name="connsiteY10" fmla="*/ 159745 h 417213"/>
                <a:gd name="connsiteX11" fmla="*/ 762704 w 762704"/>
                <a:gd name="connsiteY11" fmla="*/ 202813 h 417213"/>
                <a:gd name="connsiteX12" fmla="*/ 762704 w 762704"/>
                <a:gd name="connsiteY12" fmla="*/ 290511 h 417213"/>
                <a:gd name="connsiteX13" fmla="*/ 636002 w 762704"/>
                <a:gd name="connsiteY13" fmla="*/ 417213 h 417213"/>
                <a:gd name="connsiteX14" fmla="*/ 379955 w 762704"/>
                <a:gd name="connsiteY14" fmla="*/ 417213 h 417213"/>
                <a:gd name="connsiteX15" fmla="*/ 369677 w 762704"/>
                <a:gd name="connsiteY15" fmla="*/ 415138 h 417213"/>
                <a:gd name="connsiteX16" fmla="*/ 132269 w 762704"/>
                <a:gd name="connsiteY16" fmla="*/ 415138 h 417213"/>
                <a:gd name="connsiteX17" fmla="*/ 97443 w 762704"/>
                <a:gd name="connsiteY17" fmla="*/ 380312 h 417213"/>
                <a:gd name="connsiteX18" fmla="*/ 132269 w 762704"/>
                <a:gd name="connsiteY18" fmla="*/ 345486 h 417213"/>
                <a:gd name="connsiteX19" fmla="*/ 267024 w 762704"/>
                <a:gd name="connsiteY19" fmla="*/ 345486 h 417213"/>
                <a:gd name="connsiteX20" fmla="*/ 263210 w 762704"/>
                <a:gd name="connsiteY20" fmla="*/ 339830 h 417213"/>
                <a:gd name="connsiteX21" fmla="*/ 262771 w 762704"/>
                <a:gd name="connsiteY21" fmla="*/ 337656 h 417213"/>
                <a:gd name="connsiteX22" fmla="*/ 74001 w 762704"/>
                <a:gd name="connsiteY22" fmla="*/ 337656 h 417213"/>
                <a:gd name="connsiteX23" fmla="*/ 39175 w 762704"/>
                <a:gd name="connsiteY23" fmla="*/ 302830 h 417213"/>
                <a:gd name="connsiteX24" fmla="*/ 74001 w 762704"/>
                <a:gd name="connsiteY24" fmla="*/ 268004 h 417213"/>
                <a:gd name="connsiteX25" fmla="*/ 253253 w 762704"/>
                <a:gd name="connsiteY25" fmla="*/ 268004 h 417213"/>
                <a:gd name="connsiteX26" fmla="*/ 253253 w 762704"/>
                <a:gd name="connsiteY26" fmla="*/ 258100 h 417213"/>
                <a:gd name="connsiteX27" fmla="*/ 34826 w 762704"/>
                <a:gd name="connsiteY27" fmla="*/ 258100 h 417213"/>
                <a:gd name="connsiteX28" fmla="*/ 0 w 762704"/>
                <a:gd name="connsiteY28" fmla="*/ 223274 h 417213"/>
                <a:gd name="connsiteX29" fmla="*/ 34826 w 762704"/>
                <a:gd name="connsiteY29" fmla="*/ 188448 h 417213"/>
                <a:gd name="connsiteX30" fmla="*/ 256721 w 762704"/>
                <a:gd name="connsiteY30" fmla="*/ 188448 h 417213"/>
                <a:gd name="connsiteX31" fmla="*/ 259850 w 762704"/>
                <a:gd name="connsiteY31" fmla="*/ 175487 h 417213"/>
                <a:gd name="connsiteX32" fmla="*/ 91562 w 762704"/>
                <a:gd name="connsiteY32" fmla="*/ 175487 h 417213"/>
                <a:gd name="connsiteX33" fmla="*/ 56736 w 762704"/>
                <a:gd name="connsiteY33" fmla="*/ 140661 h 417213"/>
                <a:gd name="connsiteX34" fmla="*/ 91562 w 762704"/>
                <a:gd name="connsiteY34" fmla="*/ 105835 h 417213"/>
                <a:gd name="connsiteX35" fmla="*/ 363146 w 762704"/>
                <a:gd name="connsiteY35" fmla="*/ 105835 h 417213"/>
                <a:gd name="connsiteX36" fmla="*/ 386305 w 762704"/>
                <a:gd name="connsiteY36" fmla="*/ 101511 h 417213"/>
                <a:gd name="connsiteX37" fmla="*/ 386676 w 762704"/>
                <a:gd name="connsiteY37" fmla="*/ 100939 h 417213"/>
                <a:gd name="connsiteX38" fmla="*/ 276380 w 762704"/>
                <a:gd name="connsiteY38" fmla="*/ 68223 h 417213"/>
                <a:gd name="connsiteX39" fmla="*/ 252895 w 762704"/>
                <a:gd name="connsiteY39" fmla="*/ 24931 h 417213"/>
                <a:gd name="connsiteX40" fmla="*/ 296187 w 762704"/>
                <a:gd name="connsiteY40" fmla="*/ 1447 h 417213"/>
                <a:gd name="connsiteX0" fmla="*/ 296187 w 762704"/>
                <a:gd name="connsiteY0" fmla="*/ 1447 h 417213"/>
                <a:gd name="connsiteX1" fmla="*/ 441817 w 762704"/>
                <a:gd name="connsiteY1" fmla="*/ 44643 h 417213"/>
                <a:gd name="connsiteX2" fmla="*/ 471942 w 762704"/>
                <a:gd name="connsiteY2" fmla="*/ 376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36002 w 762704"/>
                <a:gd name="connsiteY3" fmla="*/ 76111 h 417213"/>
                <a:gd name="connsiteX4" fmla="*/ 685320 w 762704"/>
                <a:gd name="connsiteY4" fmla="*/ 104820 h 417213"/>
                <a:gd name="connsiteX5" fmla="*/ 722298 w 762704"/>
                <a:gd name="connsiteY5" fmla="*/ 127838 h 417213"/>
                <a:gd name="connsiteX6" fmla="*/ 730318 w 762704"/>
                <a:gd name="connsiteY6" fmla="*/ 130217 h 417213"/>
                <a:gd name="connsiteX7" fmla="*/ 751026 w 762704"/>
                <a:gd name="connsiteY7" fmla="*/ 146999 h 417213"/>
                <a:gd name="connsiteX8" fmla="*/ 752311 w 762704"/>
                <a:gd name="connsiteY8" fmla="*/ 159266 h 417213"/>
                <a:gd name="connsiteX9" fmla="*/ 752747 w 762704"/>
                <a:gd name="connsiteY9" fmla="*/ 159745 h 417213"/>
                <a:gd name="connsiteX10" fmla="*/ 762704 w 762704"/>
                <a:gd name="connsiteY10" fmla="*/ 202813 h 417213"/>
                <a:gd name="connsiteX11" fmla="*/ 762704 w 762704"/>
                <a:gd name="connsiteY11" fmla="*/ 290511 h 417213"/>
                <a:gd name="connsiteX12" fmla="*/ 636002 w 762704"/>
                <a:gd name="connsiteY12" fmla="*/ 417213 h 417213"/>
                <a:gd name="connsiteX13" fmla="*/ 379955 w 762704"/>
                <a:gd name="connsiteY13" fmla="*/ 417213 h 417213"/>
                <a:gd name="connsiteX14" fmla="*/ 369677 w 762704"/>
                <a:gd name="connsiteY14" fmla="*/ 415138 h 417213"/>
                <a:gd name="connsiteX15" fmla="*/ 132269 w 762704"/>
                <a:gd name="connsiteY15" fmla="*/ 415138 h 417213"/>
                <a:gd name="connsiteX16" fmla="*/ 97443 w 762704"/>
                <a:gd name="connsiteY16" fmla="*/ 380312 h 417213"/>
                <a:gd name="connsiteX17" fmla="*/ 132269 w 762704"/>
                <a:gd name="connsiteY17" fmla="*/ 345486 h 417213"/>
                <a:gd name="connsiteX18" fmla="*/ 267024 w 762704"/>
                <a:gd name="connsiteY18" fmla="*/ 345486 h 417213"/>
                <a:gd name="connsiteX19" fmla="*/ 263210 w 762704"/>
                <a:gd name="connsiteY19" fmla="*/ 339830 h 417213"/>
                <a:gd name="connsiteX20" fmla="*/ 262771 w 762704"/>
                <a:gd name="connsiteY20" fmla="*/ 337656 h 417213"/>
                <a:gd name="connsiteX21" fmla="*/ 74001 w 762704"/>
                <a:gd name="connsiteY21" fmla="*/ 337656 h 417213"/>
                <a:gd name="connsiteX22" fmla="*/ 39175 w 762704"/>
                <a:gd name="connsiteY22" fmla="*/ 302830 h 417213"/>
                <a:gd name="connsiteX23" fmla="*/ 74001 w 762704"/>
                <a:gd name="connsiteY23" fmla="*/ 268004 h 417213"/>
                <a:gd name="connsiteX24" fmla="*/ 253253 w 762704"/>
                <a:gd name="connsiteY24" fmla="*/ 268004 h 417213"/>
                <a:gd name="connsiteX25" fmla="*/ 253253 w 762704"/>
                <a:gd name="connsiteY25" fmla="*/ 258100 h 417213"/>
                <a:gd name="connsiteX26" fmla="*/ 34826 w 762704"/>
                <a:gd name="connsiteY26" fmla="*/ 258100 h 417213"/>
                <a:gd name="connsiteX27" fmla="*/ 0 w 762704"/>
                <a:gd name="connsiteY27" fmla="*/ 223274 h 417213"/>
                <a:gd name="connsiteX28" fmla="*/ 34826 w 762704"/>
                <a:gd name="connsiteY28" fmla="*/ 188448 h 417213"/>
                <a:gd name="connsiteX29" fmla="*/ 256721 w 762704"/>
                <a:gd name="connsiteY29" fmla="*/ 188448 h 417213"/>
                <a:gd name="connsiteX30" fmla="*/ 259850 w 762704"/>
                <a:gd name="connsiteY30" fmla="*/ 175487 h 417213"/>
                <a:gd name="connsiteX31" fmla="*/ 91562 w 762704"/>
                <a:gd name="connsiteY31" fmla="*/ 175487 h 417213"/>
                <a:gd name="connsiteX32" fmla="*/ 56736 w 762704"/>
                <a:gd name="connsiteY32" fmla="*/ 140661 h 417213"/>
                <a:gd name="connsiteX33" fmla="*/ 91562 w 762704"/>
                <a:gd name="connsiteY33" fmla="*/ 105835 h 417213"/>
                <a:gd name="connsiteX34" fmla="*/ 363146 w 762704"/>
                <a:gd name="connsiteY34" fmla="*/ 105835 h 417213"/>
                <a:gd name="connsiteX35" fmla="*/ 386305 w 762704"/>
                <a:gd name="connsiteY35" fmla="*/ 101511 h 417213"/>
                <a:gd name="connsiteX36" fmla="*/ 386676 w 762704"/>
                <a:gd name="connsiteY36" fmla="*/ 100939 h 417213"/>
                <a:gd name="connsiteX37" fmla="*/ 276380 w 762704"/>
                <a:gd name="connsiteY37" fmla="*/ 68223 h 417213"/>
                <a:gd name="connsiteX38" fmla="*/ 252895 w 762704"/>
                <a:gd name="connsiteY38" fmla="*/ 24931 h 417213"/>
                <a:gd name="connsiteX39" fmla="*/ 296187 w 762704"/>
                <a:gd name="connsiteY39"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85320 w 762704"/>
                <a:gd name="connsiteY3" fmla="*/ 104820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41817 w 762704"/>
                <a:gd name="connsiteY1" fmla="*/ 44643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43379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67191 w 762704"/>
                <a:gd name="connsiteY2" fmla="*/ 82908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67191 w 762704"/>
                <a:gd name="connsiteY2" fmla="*/ 82908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 name="connsiteX0" fmla="*/ 296187 w 762704"/>
                <a:gd name="connsiteY0" fmla="*/ 1447 h 417213"/>
                <a:gd name="connsiteX1" fmla="*/ 465629 w 762704"/>
                <a:gd name="connsiteY1" fmla="*/ 37499 h 417213"/>
                <a:gd name="connsiteX2" fmla="*/ 586241 w 762704"/>
                <a:gd name="connsiteY2" fmla="*/ 75764 h 417213"/>
                <a:gd name="connsiteX3" fmla="*/ 685320 w 762704"/>
                <a:gd name="connsiteY3" fmla="*/ 121488 h 417213"/>
                <a:gd name="connsiteX4" fmla="*/ 722298 w 762704"/>
                <a:gd name="connsiteY4" fmla="*/ 127838 h 417213"/>
                <a:gd name="connsiteX5" fmla="*/ 730318 w 762704"/>
                <a:gd name="connsiteY5" fmla="*/ 130217 h 417213"/>
                <a:gd name="connsiteX6" fmla="*/ 751026 w 762704"/>
                <a:gd name="connsiteY6" fmla="*/ 146999 h 417213"/>
                <a:gd name="connsiteX7" fmla="*/ 752311 w 762704"/>
                <a:gd name="connsiteY7" fmla="*/ 159266 h 417213"/>
                <a:gd name="connsiteX8" fmla="*/ 752747 w 762704"/>
                <a:gd name="connsiteY8" fmla="*/ 159745 h 417213"/>
                <a:gd name="connsiteX9" fmla="*/ 762704 w 762704"/>
                <a:gd name="connsiteY9" fmla="*/ 202813 h 417213"/>
                <a:gd name="connsiteX10" fmla="*/ 762704 w 762704"/>
                <a:gd name="connsiteY10" fmla="*/ 290511 h 417213"/>
                <a:gd name="connsiteX11" fmla="*/ 636002 w 762704"/>
                <a:gd name="connsiteY11" fmla="*/ 417213 h 417213"/>
                <a:gd name="connsiteX12" fmla="*/ 379955 w 762704"/>
                <a:gd name="connsiteY12" fmla="*/ 417213 h 417213"/>
                <a:gd name="connsiteX13" fmla="*/ 369677 w 762704"/>
                <a:gd name="connsiteY13" fmla="*/ 415138 h 417213"/>
                <a:gd name="connsiteX14" fmla="*/ 132269 w 762704"/>
                <a:gd name="connsiteY14" fmla="*/ 415138 h 417213"/>
                <a:gd name="connsiteX15" fmla="*/ 97443 w 762704"/>
                <a:gd name="connsiteY15" fmla="*/ 380312 h 417213"/>
                <a:gd name="connsiteX16" fmla="*/ 132269 w 762704"/>
                <a:gd name="connsiteY16" fmla="*/ 345486 h 417213"/>
                <a:gd name="connsiteX17" fmla="*/ 267024 w 762704"/>
                <a:gd name="connsiteY17" fmla="*/ 345486 h 417213"/>
                <a:gd name="connsiteX18" fmla="*/ 263210 w 762704"/>
                <a:gd name="connsiteY18" fmla="*/ 339830 h 417213"/>
                <a:gd name="connsiteX19" fmla="*/ 262771 w 762704"/>
                <a:gd name="connsiteY19" fmla="*/ 337656 h 417213"/>
                <a:gd name="connsiteX20" fmla="*/ 74001 w 762704"/>
                <a:gd name="connsiteY20" fmla="*/ 337656 h 417213"/>
                <a:gd name="connsiteX21" fmla="*/ 39175 w 762704"/>
                <a:gd name="connsiteY21" fmla="*/ 302830 h 417213"/>
                <a:gd name="connsiteX22" fmla="*/ 74001 w 762704"/>
                <a:gd name="connsiteY22" fmla="*/ 268004 h 417213"/>
                <a:gd name="connsiteX23" fmla="*/ 253253 w 762704"/>
                <a:gd name="connsiteY23" fmla="*/ 268004 h 417213"/>
                <a:gd name="connsiteX24" fmla="*/ 253253 w 762704"/>
                <a:gd name="connsiteY24" fmla="*/ 258100 h 417213"/>
                <a:gd name="connsiteX25" fmla="*/ 34826 w 762704"/>
                <a:gd name="connsiteY25" fmla="*/ 258100 h 417213"/>
                <a:gd name="connsiteX26" fmla="*/ 0 w 762704"/>
                <a:gd name="connsiteY26" fmla="*/ 223274 h 417213"/>
                <a:gd name="connsiteX27" fmla="*/ 34826 w 762704"/>
                <a:gd name="connsiteY27" fmla="*/ 188448 h 417213"/>
                <a:gd name="connsiteX28" fmla="*/ 256721 w 762704"/>
                <a:gd name="connsiteY28" fmla="*/ 188448 h 417213"/>
                <a:gd name="connsiteX29" fmla="*/ 259850 w 762704"/>
                <a:gd name="connsiteY29" fmla="*/ 175487 h 417213"/>
                <a:gd name="connsiteX30" fmla="*/ 91562 w 762704"/>
                <a:gd name="connsiteY30" fmla="*/ 175487 h 417213"/>
                <a:gd name="connsiteX31" fmla="*/ 56736 w 762704"/>
                <a:gd name="connsiteY31" fmla="*/ 140661 h 417213"/>
                <a:gd name="connsiteX32" fmla="*/ 91562 w 762704"/>
                <a:gd name="connsiteY32" fmla="*/ 105835 h 417213"/>
                <a:gd name="connsiteX33" fmla="*/ 363146 w 762704"/>
                <a:gd name="connsiteY33" fmla="*/ 105835 h 417213"/>
                <a:gd name="connsiteX34" fmla="*/ 386305 w 762704"/>
                <a:gd name="connsiteY34" fmla="*/ 101511 h 417213"/>
                <a:gd name="connsiteX35" fmla="*/ 386676 w 762704"/>
                <a:gd name="connsiteY35" fmla="*/ 100939 h 417213"/>
                <a:gd name="connsiteX36" fmla="*/ 276380 w 762704"/>
                <a:gd name="connsiteY36" fmla="*/ 68223 h 417213"/>
                <a:gd name="connsiteX37" fmla="*/ 252895 w 762704"/>
                <a:gd name="connsiteY37" fmla="*/ 24931 h 417213"/>
                <a:gd name="connsiteX38" fmla="*/ 296187 w 762704"/>
                <a:gd name="connsiteY38" fmla="*/ 1447 h 417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762704" h="417213">
                  <a:moveTo>
                    <a:pt x="296187" y="1447"/>
                  </a:moveTo>
                  <a:lnTo>
                    <a:pt x="465629" y="37499"/>
                  </a:lnTo>
                  <a:cubicBezTo>
                    <a:pt x="529646" y="47873"/>
                    <a:pt x="554389" y="59385"/>
                    <a:pt x="586241" y="75764"/>
                  </a:cubicBezTo>
                  <a:cubicBezTo>
                    <a:pt x="621102" y="93690"/>
                    <a:pt x="638006" y="106247"/>
                    <a:pt x="685320" y="121488"/>
                  </a:cubicBezTo>
                  <a:lnTo>
                    <a:pt x="722298" y="127838"/>
                  </a:lnTo>
                  <a:lnTo>
                    <a:pt x="730318" y="130217"/>
                  </a:lnTo>
                  <a:cubicBezTo>
                    <a:pt x="739538" y="132952"/>
                    <a:pt x="746776" y="139165"/>
                    <a:pt x="751026" y="146999"/>
                  </a:cubicBezTo>
                  <a:lnTo>
                    <a:pt x="752311" y="159266"/>
                  </a:lnTo>
                  <a:lnTo>
                    <a:pt x="752747" y="159745"/>
                  </a:lnTo>
                  <a:cubicBezTo>
                    <a:pt x="759159" y="171431"/>
                    <a:pt x="762704" y="185319"/>
                    <a:pt x="762704" y="202813"/>
                  </a:cubicBezTo>
                  <a:lnTo>
                    <a:pt x="762704" y="290511"/>
                  </a:lnTo>
                  <a:cubicBezTo>
                    <a:pt x="762704" y="360487"/>
                    <a:pt x="705978" y="417213"/>
                    <a:pt x="636002" y="417213"/>
                  </a:cubicBezTo>
                  <a:lnTo>
                    <a:pt x="379955" y="417213"/>
                  </a:lnTo>
                  <a:lnTo>
                    <a:pt x="369677" y="415138"/>
                  </a:lnTo>
                  <a:lnTo>
                    <a:pt x="132269" y="415138"/>
                  </a:lnTo>
                  <a:cubicBezTo>
                    <a:pt x="113035" y="415138"/>
                    <a:pt x="97443" y="399546"/>
                    <a:pt x="97443" y="380312"/>
                  </a:cubicBezTo>
                  <a:cubicBezTo>
                    <a:pt x="97443" y="361078"/>
                    <a:pt x="113035" y="345486"/>
                    <a:pt x="132269" y="345486"/>
                  </a:cubicBezTo>
                  <a:lnTo>
                    <a:pt x="267024" y="345486"/>
                  </a:lnTo>
                  <a:lnTo>
                    <a:pt x="263210" y="339830"/>
                  </a:lnTo>
                  <a:cubicBezTo>
                    <a:pt x="263064" y="339105"/>
                    <a:pt x="262917" y="338381"/>
                    <a:pt x="262771" y="337656"/>
                  </a:cubicBezTo>
                  <a:lnTo>
                    <a:pt x="74001" y="337656"/>
                  </a:lnTo>
                  <a:cubicBezTo>
                    <a:pt x="54767" y="337656"/>
                    <a:pt x="39175" y="322064"/>
                    <a:pt x="39175" y="302830"/>
                  </a:cubicBezTo>
                  <a:cubicBezTo>
                    <a:pt x="39175" y="283596"/>
                    <a:pt x="54767" y="268004"/>
                    <a:pt x="74001" y="268004"/>
                  </a:cubicBezTo>
                  <a:lnTo>
                    <a:pt x="253253" y="268004"/>
                  </a:lnTo>
                  <a:lnTo>
                    <a:pt x="253253" y="258100"/>
                  </a:lnTo>
                  <a:lnTo>
                    <a:pt x="34826" y="258100"/>
                  </a:lnTo>
                  <a:cubicBezTo>
                    <a:pt x="15592" y="258100"/>
                    <a:pt x="0" y="242508"/>
                    <a:pt x="0" y="223274"/>
                  </a:cubicBezTo>
                  <a:cubicBezTo>
                    <a:pt x="0" y="204040"/>
                    <a:pt x="15592" y="188448"/>
                    <a:pt x="34826" y="188448"/>
                  </a:cubicBezTo>
                  <a:lnTo>
                    <a:pt x="256721" y="188448"/>
                  </a:lnTo>
                  <a:lnTo>
                    <a:pt x="259850" y="175487"/>
                  </a:lnTo>
                  <a:lnTo>
                    <a:pt x="91562" y="175487"/>
                  </a:lnTo>
                  <a:cubicBezTo>
                    <a:pt x="72328" y="175487"/>
                    <a:pt x="56736" y="159895"/>
                    <a:pt x="56736" y="140661"/>
                  </a:cubicBezTo>
                  <a:cubicBezTo>
                    <a:pt x="56736" y="121427"/>
                    <a:pt x="72328" y="105835"/>
                    <a:pt x="91562" y="105835"/>
                  </a:cubicBezTo>
                  <a:lnTo>
                    <a:pt x="363146" y="105835"/>
                  </a:lnTo>
                  <a:lnTo>
                    <a:pt x="386305" y="101511"/>
                  </a:lnTo>
                  <a:lnTo>
                    <a:pt x="386676" y="100939"/>
                  </a:lnTo>
                  <a:lnTo>
                    <a:pt x="276380" y="68223"/>
                  </a:lnTo>
                  <a:cubicBezTo>
                    <a:pt x="257940" y="62753"/>
                    <a:pt x="247426" y="43371"/>
                    <a:pt x="252895" y="24931"/>
                  </a:cubicBezTo>
                  <a:cubicBezTo>
                    <a:pt x="258365" y="6491"/>
                    <a:pt x="277747" y="-4023"/>
                    <a:pt x="296187" y="1447"/>
                  </a:cubicBez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grpSp>
        <p:nvGrpSpPr>
          <p:cNvPr id="193" name="Group 192">
            <a:extLst>
              <a:ext uri="{FF2B5EF4-FFF2-40B4-BE49-F238E27FC236}">
                <a16:creationId xmlns:a16="http://schemas.microsoft.com/office/drawing/2014/main" id="{67C5D699-0096-42FD-B9A2-E25C8170C86F}"/>
              </a:ext>
            </a:extLst>
          </p:cNvPr>
          <p:cNvGrpSpPr/>
          <p:nvPr/>
        </p:nvGrpSpPr>
        <p:grpSpPr>
          <a:xfrm>
            <a:off x="1791414" y="197532"/>
            <a:ext cx="4598712" cy="2858334"/>
            <a:chOff x="3750530" y="468763"/>
            <a:chExt cx="4002293" cy="2346492"/>
          </a:xfrm>
        </p:grpSpPr>
        <p:sp>
          <p:nvSpPr>
            <p:cNvPr id="194" name="Oval Callout 46">
              <a:extLst>
                <a:ext uri="{FF2B5EF4-FFF2-40B4-BE49-F238E27FC236}">
                  <a16:creationId xmlns:a16="http://schemas.microsoft.com/office/drawing/2014/main" id="{C7BD6829-036E-4FA1-A231-095AF6A500F8}"/>
                </a:ext>
              </a:extLst>
            </p:cNvPr>
            <p:cNvSpPr/>
            <p:nvPr/>
          </p:nvSpPr>
          <p:spPr>
            <a:xfrm>
              <a:off x="3750530" y="468763"/>
              <a:ext cx="4002293" cy="2267929"/>
            </a:xfrm>
            <a:prstGeom prst="wedgeEllipseCallout">
              <a:avLst>
                <a:gd name="adj1" fmla="val 51452"/>
                <a:gd name="adj2" fmla="val 51164"/>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80826EFE-8EEE-43A0-82E0-1158BFF738A3}"/>
                </a:ext>
              </a:extLst>
            </p:cNvPr>
            <p:cNvSpPr txBox="1"/>
            <p:nvPr/>
          </p:nvSpPr>
          <p:spPr>
            <a:xfrm>
              <a:off x="3870009" y="999373"/>
              <a:ext cx="3682801" cy="1815882"/>
            </a:xfrm>
            <a:prstGeom prst="rect">
              <a:avLst/>
            </a:prstGeom>
            <a:noFill/>
          </p:spPr>
          <p:txBody>
            <a:bodyPr wrap="square" rtlCol="0">
              <a:spAutoFit/>
            </a:bodyPr>
            <a:lstStyle/>
            <a:p>
              <a:pPr algn="ctr"/>
              <a:r>
                <a:rPr lang="en-US" sz="2800" dirty="0">
                  <a:solidFill>
                    <a:srgbClr val="000000"/>
                  </a:solidFill>
                </a:rPr>
                <a:t>Gretchen and I will take our break while the other two workers start to clean the BIC bags.</a:t>
              </a:r>
            </a:p>
          </p:txBody>
        </p:sp>
      </p:grpSp>
      <p:grpSp>
        <p:nvGrpSpPr>
          <p:cNvPr id="190" name="Group 189">
            <a:extLst>
              <a:ext uri="{FF2B5EF4-FFF2-40B4-BE49-F238E27FC236}">
                <a16:creationId xmlns:a16="http://schemas.microsoft.com/office/drawing/2014/main" id="{BFE05E56-CE2A-448F-B6B6-020316F7816F}"/>
              </a:ext>
            </a:extLst>
          </p:cNvPr>
          <p:cNvGrpSpPr/>
          <p:nvPr/>
        </p:nvGrpSpPr>
        <p:grpSpPr>
          <a:xfrm>
            <a:off x="2145805" y="355008"/>
            <a:ext cx="4002293" cy="2267929"/>
            <a:chOff x="3750530" y="468763"/>
            <a:chExt cx="4002293" cy="2267929"/>
          </a:xfrm>
        </p:grpSpPr>
        <p:sp>
          <p:nvSpPr>
            <p:cNvPr id="191" name="Oval Callout 1">
              <a:extLst>
                <a:ext uri="{FF2B5EF4-FFF2-40B4-BE49-F238E27FC236}">
                  <a16:creationId xmlns:a16="http://schemas.microsoft.com/office/drawing/2014/main" id="{89176BA8-CC67-477C-8C75-3989F370ABF4}"/>
                </a:ext>
              </a:extLst>
            </p:cNvPr>
            <p:cNvSpPr/>
            <p:nvPr/>
          </p:nvSpPr>
          <p:spPr>
            <a:xfrm>
              <a:off x="3750530" y="468763"/>
              <a:ext cx="4002293" cy="2267929"/>
            </a:xfrm>
            <a:prstGeom prst="wedgeEllipseCallout">
              <a:avLst>
                <a:gd name="adj1" fmla="val 56619"/>
                <a:gd name="adj2" fmla="val 65062"/>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2" name="TextBox 191">
              <a:extLst>
                <a:ext uri="{FF2B5EF4-FFF2-40B4-BE49-F238E27FC236}">
                  <a16:creationId xmlns:a16="http://schemas.microsoft.com/office/drawing/2014/main" id="{E1E0C076-435C-4B2A-9390-B1FCC35CE8B9}"/>
                </a:ext>
              </a:extLst>
            </p:cNvPr>
            <p:cNvSpPr txBox="1"/>
            <p:nvPr/>
          </p:nvSpPr>
          <p:spPr>
            <a:xfrm>
              <a:off x="4362675" y="821859"/>
              <a:ext cx="2889214" cy="1569660"/>
            </a:xfrm>
            <a:prstGeom prst="rect">
              <a:avLst/>
            </a:prstGeom>
            <a:noFill/>
          </p:spPr>
          <p:txBody>
            <a:bodyPr wrap="square" rtlCol="0">
              <a:spAutoFit/>
            </a:bodyPr>
            <a:lstStyle/>
            <a:p>
              <a:pPr algn="ctr"/>
              <a:r>
                <a:rPr lang="en-US" sz="2400" dirty="0">
                  <a:solidFill>
                    <a:srgbClr val="000000"/>
                  </a:solidFill>
                </a:rPr>
                <a:t>It looks like all the bags have been returned from the classrooms.</a:t>
              </a:r>
            </a:p>
          </p:txBody>
        </p:sp>
      </p:grpSp>
      <p:grpSp>
        <p:nvGrpSpPr>
          <p:cNvPr id="196" name="Group 195">
            <a:extLst>
              <a:ext uri="{FF2B5EF4-FFF2-40B4-BE49-F238E27FC236}">
                <a16:creationId xmlns:a16="http://schemas.microsoft.com/office/drawing/2014/main" id="{5500B50D-490C-4291-8C57-3B36324C9A1C}"/>
              </a:ext>
            </a:extLst>
          </p:cNvPr>
          <p:cNvGrpSpPr/>
          <p:nvPr/>
        </p:nvGrpSpPr>
        <p:grpSpPr>
          <a:xfrm>
            <a:off x="561669" y="2169832"/>
            <a:ext cx="1704824" cy="4524460"/>
            <a:chOff x="11936264" y="7342712"/>
            <a:chExt cx="1704824" cy="4524460"/>
          </a:xfrm>
        </p:grpSpPr>
        <p:grpSp>
          <p:nvGrpSpPr>
            <p:cNvPr id="197" name="Group 196">
              <a:extLst>
                <a:ext uri="{FF2B5EF4-FFF2-40B4-BE49-F238E27FC236}">
                  <a16:creationId xmlns:a16="http://schemas.microsoft.com/office/drawing/2014/main" id="{57A87C89-FEFA-40C6-BCAD-F84FA8911247}"/>
                </a:ext>
              </a:extLst>
            </p:cNvPr>
            <p:cNvGrpSpPr/>
            <p:nvPr/>
          </p:nvGrpSpPr>
          <p:grpSpPr>
            <a:xfrm rot="454567">
              <a:off x="12399797" y="11463851"/>
              <a:ext cx="330708" cy="403321"/>
              <a:chOff x="3312043" y="4084938"/>
              <a:chExt cx="189762" cy="211269"/>
            </a:xfrm>
          </p:grpSpPr>
          <p:sp>
            <p:nvSpPr>
              <p:cNvPr id="237" name="Chord 236">
                <a:extLst>
                  <a:ext uri="{FF2B5EF4-FFF2-40B4-BE49-F238E27FC236}">
                    <a16:creationId xmlns:a16="http://schemas.microsoft.com/office/drawing/2014/main" id="{B8C44908-FE49-47E6-B66C-2C6905F71A29}"/>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38" name="Chord 237">
                <a:extLst>
                  <a:ext uri="{FF2B5EF4-FFF2-40B4-BE49-F238E27FC236}">
                    <a16:creationId xmlns:a16="http://schemas.microsoft.com/office/drawing/2014/main" id="{9DB1F1EF-3BBB-4373-A132-486744CEEC68}"/>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98" name="Group 197">
              <a:extLst>
                <a:ext uri="{FF2B5EF4-FFF2-40B4-BE49-F238E27FC236}">
                  <a16:creationId xmlns:a16="http://schemas.microsoft.com/office/drawing/2014/main" id="{A6480834-F8D4-4C42-A692-B8A35FA0C354}"/>
                </a:ext>
              </a:extLst>
            </p:cNvPr>
            <p:cNvGrpSpPr/>
            <p:nvPr/>
          </p:nvGrpSpPr>
          <p:grpSpPr>
            <a:xfrm flipH="1">
              <a:off x="12948119" y="11462348"/>
              <a:ext cx="330708" cy="403321"/>
              <a:chOff x="3312043" y="4084938"/>
              <a:chExt cx="189762" cy="211269"/>
            </a:xfrm>
          </p:grpSpPr>
          <p:sp>
            <p:nvSpPr>
              <p:cNvPr id="235" name="Chord 234">
                <a:extLst>
                  <a:ext uri="{FF2B5EF4-FFF2-40B4-BE49-F238E27FC236}">
                    <a16:creationId xmlns:a16="http://schemas.microsoft.com/office/drawing/2014/main" id="{DCDBA074-8FEA-4D47-A50A-2F37EDABDCC6}"/>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36" name="Chord 235">
                <a:extLst>
                  <a:ext uri="{FF2B5EF4-FFF2-40B4-BE49-F238E27FC236}">
                    <a16:creationId xmlns:a16="http://schemas.microsoft.com/office/drawing/2014/main" id="{AA6E22E0-D5DD-4421-9484-39733983EE8C}"/>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99" name="Flowchart: Terminator 198">
              <a:extLst>
                <a:ext uri="{FF2B5EF4-FFF2-40B4-BE49-F238E27FC236}">
                  <a16:creationId xmlns:a16="http://schemas.microsoft.com/office/drawing/2014/main" id="{16CEB659-6186-4509-8457-87A6B4719A92}"/>
                </a:ext>
              </a:extLst>
            </p:cNvPr>
            <p:cNvSpPr/>
            <p:nvPr/>
          </p:nvSpPr>
          <p:spPr>
            <a:xfrm rot="19327957" flipH="1">
              <a:off x="13367250" y="938405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 name="Freeform: Shape 199">
              <a:extLst>
                <a:ext uri="{FF2B5EF4-FFF2-40B4-BE49-F238E27FC236}">
                  <a16:creationId xmlns:a16="http://schemas.microsoft.com/office/drawing/2014/main" id="{EE068BC8-0959-4A8F-B426-49104907A781}"/>
                </a:ext>
              </a:extLst>
            </p:cNvPr>
            <p:cNvSpPr/>
            <p:nvPr/>
          </p:nvSpPr>
          <p:spPr>
            <a:xfrm rot="21369137" flipH="1" flipV="1">
              <a:off x="12343948" y="10335440"/>
              <a:ext cx="930830" cy="1305380"/>
            </a:xfrm>
            <a:custGeom>
              <a:avLst/>
              <a:gdLst>
                <a:gd name="connsiteX0" fmla="*/ 705258 w 915114"/>
                <a:gd name="connsiteY0" fmla="*/ 1305380 h 1305380"/>
                <a:gd name="connsiteX1" fmla="*/ 345061 w 915114"/>
                <a:gd name="connsiteY1" fmla="*/ 1252196 h 1305380"/>
                <a:gd name="connsiteX2" fmla="*/ 345152 w 915114"/>
                <a:gd name="connsiteY2" fmla="*/ 1251487 h 1305380"/>
                <a:gd name="connsiteX3" fmla="*/ 22615 w 915114"/>
                <a:gd name="connsiteY3" fmla="*/ 1251487 h 1305380"/>
                <a:gd name="connsiteX4" fmla="*/ 0 w 915114"/>
                <a:gd name="connsiteY4" fmla="*/ 0 h 1305380"/>
                <a:gd name="connsiteX5" fmla="*/ 398855 w 915114"/>
                <a:gd name="connsiteY5" fmla="*/ 0 h 1305380"/>
                <a:gd name="connsiteX6" fmla="*/ 377928 w 915114"/>
                <a:gd name="connsiteY6" fmla="*/ 996412 h 1305380"/>
                <a:gd name="connsiteX7" fmla="*/ 504587 w 915114"/>
                <a:gd name="connsiteY7" fmla="*/ 10694 h 1305380"/>
                <a:gd name="connsiteX8" fmla="*/ 915114 w 915114"/>
                <a:gd name="connsiteY8" fmla="*/ 71309 h 1305380"/>
                <a:gd name="connsiteX9" fmla="*/ 705258 w 915114"/>
                <a:gd name="connsiteY9" fmla="*/ 1305380 h 1305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15114" h="1305380">
                  <a:moveTo>
                    <a:pt x="705258" y="1305380"/>
                  </a:moveTo>
                  <a:lnTo>
                    <a:pt x="345061" y="1252196"/>
                  </a:lnTo>
                  <a:lnTo>
                    <a:pt x="345152" y="1251487"/>
                  </a:lnTo>
                  <a:lnTo>
                    <a:pt x="22615" y="1251487"/>
                  </a:lnTo>
                  <a:lnTo>
                    <a:pt x="0" y="0"/>
                  </a:lnTo>
                  <a:lnTo>
                    <a:pt x="398855" y="0"/>
                  </a:lnTo>
                  <a:lnTo>
                    <a:pt x="377928" y="996412"/>
                  </a:lnTo>
                  <a:lnTo>
                    <a:pt x="504587" y="10694"/>
                  </a:lnTo>
                  <a:lnTo>
                    <a:pt x="915114" y="71309"/>
                  </a:lnTo>
                  <a:cubicBezTo>
                    <a:pt x="845155" y="482623"/>
                    <a:pt x="775218" y="894066"/>
                    <a:pt x="705258" y="1305380"/>
                  </a:cubicBez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 name="Flowchart: Off-page Connector 200">
              <a:extLst>
                <a:ext uri="{FF2B5EF4-FFF2-40B4-BE49-F238E27FC236}">
                  <a16:creationId xmlns:a16="http://schemas.microsoft.com/office/drawing/2014/main" id="{9E82248B-A59B-45E7-84E4-02312DF92ACA}"/>
                </a:ext>
              </a:extLst>
            </p:cNvPr>
            <p:cNvSpPr/>
            <p:nvPr/>
          </p:nvSpPr>
          <p:spPr>
            <a:xfrm flipH="1">
              <a:off x="12658961" y="888393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02" name="Group 201">
              <a:extLst>
                <a:ext uri="{FF2B5EF4-FFF2-40B4-BE49-F238E27FC236}">
                  <a16:creationId xmlns:a16="http://schemas.microsoft.com/office/drawing/2014/main" id="{98A7BBEB-F128-4F8A-93C9-4E8BDC1E2F91}"/>
                </a:ext>
              </a:extLst>
            </p:cNvPr>
            <p:cNvGrpSpPr/>
            <p:nvPr/>
          </p:nvGrpSpPr>
          <p:grpSpPr>
            <a:xfrm>
              <a:off x="12150641" y="7342712"/>
              <a:ext cx="1336627" cy="1693039"/>
              <a:chOff x="12146831" y="7336362"/>
              <a:chExt cx="1336627" cy="1693039"/>
            </a:xfrm>
          </p:grpSpPr>
          <p:sp>
            <p:nvSpPr>
              <p:cNvPr id="220" name="Oval 219">
                <a:extLst>
                  <a:ext uri="{FF2B5EF4-FFF2-40B4-BE49-F238E27FC236}">
                    <a16:creationId xmlns:a16="http://schemas.microsoft.com/office/drawing/2014/main" id="{FE30C9D6-62B2-4EEE-9FF9-28F9C1491B57}"/>
                  </a:ext>
                </a:extLst>
              </p:cNvPr>
              <p:cNvSpPr/>
              <p:nvPr/>
            </p:nvSpPr>
            <p:spPr>
              <a:xfrm flipH="1">
                <a:off x="13298702" y="818426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21" name="Oval 220">
                <a:extLst>
                  <a:ext uri="{FF2B5EF4-FFF2-40B4-BE49-F238E27FC236}">
                    <a16:creationId xmlns:a16="http://schemas.microsoft.com/office/drawing/2014/main" id="{D383222D-6B14-44B1-908D-6DAC751E9F5B}"/>
                  </a:ext>
                </a:extLst>
              </p:cNvPr>
              <p:cNvSpPr/>
              <p:nvPr/>
            </p:nvSpPr>
            <p:spPr>
              <a:xfrm flipH="1">
                <a:off x="12146831" y="817161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2" name="Oval 221">
                <a:extLst>
                  <a:ext uri="{FF2B5EF4-FFF2-40B4-BE49-F238E27FC236}">
                    <a16:creationId xmlns:a16="http://schemas.microsoft.com/office/drawing/2014/main" id="{23A2A9D7-D00E-40A1-9A7B-2533D24B8D10}"/>
                  </a:ext>
                </a:extLst>
              </p:cNvPr>
              <p:cNvSpPr/>
              <p:nvPr/>
            </p:nvSpPr>
            <p:spPr>
              <a:xfrm flipH="1">
                <a:off x="12247868" y="757471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3" name="Isosceles Triangle 222">
                <a:extLst>
                  <a:ext uri="{FF2B5EF4-FFF2-40B4-BE49-F238E27FC236}">
                    <a16:creationId xmlns:a16="http://schemas.microsoft.com/office/drawing/2014/main" id="{FBC9E275-23D9-4DDE-A2DB-90882F4F4895}"/>
                  </a:ext>
                </a:extLst>
              </p:cNvPr>
              <p:cNvSpPr/>
              <p:nvPr/>
            </p:nvSpPr>
            <p:spPr>
              <a:xfrm rot="10800000" flipH="1">
                <a:off x="12603221" y="868749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4" name="Oval 223">
                <a:extLst>
                  <a:ext uri="{FF2B5EF4-FFF2-40B4-BE49-F238E27FC236}">
                    <a16:creationId xmlns:a16="http://schemas.microsoft.com/office/drawing/2014/main" id="{95223C1E-A295-4380-939C-7F6A40DE9874}"/>
                  </a:ext>
                </a:extLst>
              </p:cNvPr>
              <p:cNvSpPr/>
              <p:nvPr/>
            </p:nvSpPr>
            <p:spPr>
              <a:xfrm rot="315244" flipH="1">
                <a:off x="12945741" y="822510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5" name="Oval 224">
                <a:extLst>
                  <a:ext uri="{FF2B5EF4-FFF2-40B4-BE49-F238E27FC236}">
                    <a16:creationId xmlns:a16="http://schemas.microsoft.com/office/drawing/2014/main" id="{434C3242-C09E-4A03-9A1D-F6287D0AC216}"/>
                  </a:ext>
                </a:extLst>
              </p:cNvPr>
              <p:cNvSpPr/>
              <p:nvPr/>
            </p:nvSpPr>
            <p:spPr>
              <a:xfrm flipH="1">
                <a:off x="13040068" y="831326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6" name="Oval 225">
                <a:extLst>
                  <a:ext uri="{FF2B5EF4-FFF2-40B4-BE49-F238E27FC236}">
                    <a16:creationId xmlns:a16="http://schemas.microsoft.com/office/drawing/2014/main" id="{B468F8C7-EC2C-4A6B-B2A2-D2E621BC9C33}"/>
                  </a:ext>
                </a:extLst>
              </p:cNvPr>
              <p:cNvSpPr/>
              <p:nvPr/>
            </p:nvSpPr>
            <p:spPr>
              <a:xfrm rot="21284756">
                <a:off x="12417965" y="821195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7" name="Oval 226">
                <a:extLst>
                  <a:ext uri="{FF2B5EF4-FFF2-40B4-BE49-F238E27FC236}">
                    <a16:creationId xmlns:a16="http://schemas.microsoft.com/office/drawing/2014/main" id="{BCF8B71A-7AE3-4108-9711-4A0ABA05709C}"/>
                  </a:ext>
                </a:extLst>
              </p:cNvPr>
              <p:cNvSpPr/>
              <p:nvPr/>
            </p:nvSpPr>
            <p:spPr>
              <a:xfrm flipH="1">
                <a:off x="12514302" y="831326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8" name="Flowchart: Terminator 227">
                <a:extLst>
                  <a:ext uri="{FF2B5EF4-FFF2-40B4-BE49-F238E27FC236}">
                    <a16:creationId xmlns:a16="http://schemas.microsoft.com/office/drawing/2014/main" id="{2312558B-B2B2-4B46-BABE-622CFF2CC0E4}"/>
                  </a:ext>
                </a:extLst>
              </p:cNvPr>
              <p:cNvSpPr/>
              <p:nvPr/>
            </p:nvSpPr>
            <p:spPr>
              <a:xfrm rot="383685" flipH="1">
                <a:off x="12978258" y="811996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9" name="Flowchart: Terminator 228">
                <a:extLst>
                  <a:ext uri="{FF2B5EF4-FFF2-40B4-BE49-F238E27FC236}">
                    <a16:creationId xmlns:a16="http://schemas.microsoft.com/office/drawing/2014/main" id="{F6DCC207-9E9B-4AF3-B43A-5C258D7AE4BF}"/>
                  </a:ext>
                </a:extLst>
              </p:cNvPr>
              <p:cNvSpPr/>
              <p:nvPr/>
            </p:nvSpPr>
            <p:spPr>
              <a:xfrm rot="21425154" flipH="1">
                <a:off x="12399919" y="812714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0" name="Moon 229">
                <a:extLst>
                  <a:ext uri="{FF2B5EF4-FFF2-40B4-BE49-F238E27FC236}">
                    <a16:creationId xmlns:a16="http://schemas.microsoft.com/office/drawing/2014/main" id="{EE8D6DE2-7338-426C-93FE-9AE98084F4E9}"/>
                  </a:ext>
                </a:extLst>
              </p:cNvPr>
              <p:cNvSpPr/>
              <p:nvPr/>
            </p:nvSpPr>
            <p:spPr>
              <a:xfrm rot="16200000" flipH="1">
                <a:off x="12398923" y="7169572"/>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31" name="Moon 230">
                <a:extLst>
                  <a:ext uri="{FF2B5EF4-FFF2-40B4-BE49-F238E27FC236}">
                    <a16:creationId xmlns:a16="http://schemas.microsoft.com/office/drawing/2014/main" id="{1353822B-558C-4756-BF36-32642522EF4C}"/>
                  </a:ext>
                </a:extLst>
              </p:cNvPr>
              <p:cNvSpPr/>
              <p:nvPr/>
            </p:nvSpPr>
            <p:spPr>
              <a:xfrm rot="16200000" flipH="1">
                <a:off x="12517433" y="7302616"/>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32" name="Oval 231">
                <a:extLst>
                  <a:ext uri="{FF2B5EF4-FFF2-40B4-BE49-F238E27FC236}">
                    <a16:creationId xmlns:a16="http://schemas.microsoft.com/office/drawing/2014/main" id="{4D0F0DEE-5A1F-40F4-8495-E6AADADC301C}"/>
                  </a:ext>
                </a:extLst>
              </p:cNvPr>
              <p:cNvSpPr/>
              <p:nvPr/>
            </p:nvSpPr>
            <p:spPr>
              <a:xfrm flipH="1">
                <a:off x="12586256" y="741767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203" name="Right Triangle 202">
              <a:extLst>
                <a:ext uri="{FF2B5EF4-FFF2-40B4-BE49-F238E27FC236}">
                  <a16:creationId xmlns:a16="http://schemas.microsoft.com/office/drawing/2014/main" id="{27C0476E-CB40-4479-B4A5-F7D5BC246A5C}"/>
                </a:ext>
              </a:extLst>
            </p:cNvPr>
            <p:cNvSpPr/>
            <p:nvPr/>
          </p:nvSpPr>
          <p:spPr>
            <a:xfrm rot="12900681" flipH="1">
              <a:off x="12892675" y="913279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Right Triangle 203">
              <a:extLst>
                <a:ext uri="{FF2B5EF4-FFF2-40B4-BE49-F238E27FC236}">
                  <a16:creationId xmlns:a16="http://schemas.microsoft.com/office/drawing/2014/main" id="{631B3F47-9D68-4DAF-9446-65ECCE8CB818}"/>
                </a:ext>
              </a:extLst>
            </p:cNvPr>
            <p:cNvSpPr/>
            <p:nvPr/>
          </p:nvSpPr>
          <p:spPr>
            <a:xfrm rot="8699319">
              <a:off x="12509463" y="913848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05" name="Group 204">
              <a:extLst>
                <a:ext uri="{FF2B5EF4-FFF2-40B4-BE49-F238E27FC236}">
                  <a16:creationId xmlns:a16="http://schemas.microsoft.com/office/drawing/2014/main" id="{97508E2C-1C01-43C1-9D99-D8262C76FD14}"/>
                </a:ext>
              </a:extLst>
            </p:cNvPr>
            <p:cNvGrpSpPr/>
            <p:nvPr/>
          </p:nvGrpSpPr>
          <p:grpSpPr>
            <a:xfrm>
              <a:off x="12438634" y="9172993"/>
              <a:ext cx="838333" cy="1228724"/>
              <a:chOff x="12438634" y="9172993"/>
              <a:chExt cx="838333" cy="1228724"/>
            </a:xfrm>
          </p:grpSpPr>
          <p:sp>
            <p:nvSpPr>
              <p:cNvPr id="217" name="Rectangle: Single Corner Snipped 29">
                <a:extLst>
                  <a:ext uri="{FF2B5EF4-FFF2-40B4-BE49-F238E27FC236}">
                    <a16:creationId xmlns:a16="http://schemas.microsoft.com/office/drawing/2014/main" id="{3F98B2E0-6D22-4CF8-B4D9-9162F5CD78B8}"/>
                  </a:ext>
                </a:extLst>
              </p:cNvPr>
              <p:cNvSpPr/>
              <p:nvPr/>
            </p:nvSpPr>
            <p:spPr>
              <a:xfrm>
                <a:off x="12438634" y="9172993"/>
                <a:ext cx="83833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8" name="Flowchart: Connector 217">
                <a:extLst>
                  <a:ext uri="{FF2B5EF4-FFF2-40B4-BE49-F238E27FC236}">
                    <a16:creationId xmlns:a16="http://schemas.microsoft.com/office/drawing/2014/main" id="{90877FC3-FA89-4168-A3B4-DFADD4E74326}"/>
                  </a:ext>
                </a:extLst>
              </p:cNvPr>
              <p:cNvSpPr/>
              <p:nvPr/>
            </p:nvSpPr>
            <p:spPr>
              <a:xfrm flipH="1">
                <a:off x="12784145" y="938471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19" name="Flowchart: Connector 218">
                <a:extLst>
                  <a:ext uri="{FF2B5EF4-FFF2-40B4-BE49-F238E27FC236}">
                    <a16:creationId xmlns:a16="http://schemas.microsoft.com/office/drawing/2014/main" id="{3B72A4C8-E452-40ED-8D00-EBEA32221AA5}"/>
                  </a:ext>
                </a:extLst>
              </p:cNvPr>
              <p:cNvSpPr/>
              <p:nvPr/>
            </p:nvSpPr>
            <p:spPr>
              <a:xfrm flipH="1">
                <a:off x="12784145" y="951114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06" name="Group 205">
              <a:extLst>
                <a:ext uri="{FF2B5EF4-FFF2-40B4-BE49-F238E27FC236}">
                  <a16:creationId xmlns:a16="http://schemas.microsoft.com/office/drawing/2014/main" id="{46104100-EB19-4BE1-A6CD-5A8836516AB4}"/>
                </a:ext>
              </a:extLst>
            </p:cNvPr>
            <p:cNvGrpSpPr/>
            <p:nvPr/>
          </p:nvGrpSpPr>
          <p:grpSpPr>
            <a:xfrm flipH="1">
              <a:off x="11936264" y="9355111"/>
              <a:ext cx="567676" cy="1029997"/>
              <a:chOff x="13160711" y="9442057"/>
              <a:chExt cx="567676" cy="1029997"/>
            </a:xfrm>
          </p:grpSpPr>
          <p:sp>
            <p:nvSpPr>
              <p:cNvPr id="214" name="Flowchart: Terminator 213">
                <a:extLst>
                  <a:ext uri="{FF2B5EF4-FFF2-40B4-BE49-F238E27FC236}">
                    <a16:creationId xmlns:a16="http://schemas.microsoft.com/office/drawing/2014/main" id="{DF9FE6D6-E2A9-411C-8FC2-CF909814D88D}"/>
                  </a:ext>
                </a:extLst>
              </p:cNvPr>
              <p:cNvSpPr/>
              <p:nvPr/>
            </p:nvSpPr>
            <p:spPr>
              <a:xfrm rot="19764110" flipH="1">
                <a:off x="13364280" y="9442057"/>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5" name="Flowchart: Terminator 214">
                <a:extLst>
                  <a:ext uri="{FF2B5EF4-FFF2-40B4-BE49-F238E27FC236}">
                    <a16:creationId xmlns:a16="http://schemas.microsoft.com/office/drawing/2014/main" id="{89777E87-B01E-4102-A939-460AAB7F6DCC}"/>
                  </a:ext>
                </a:extLst>
              </p:cNvPr>
              <p:cNvSpPr/>
              <p:nvPr/>
            </p:nvSpPr>
            <p:spPr>
              <a:xfrm rot="2894190">
                <a:off x="13449669" y="996430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6" name="Freeform: Shape 215">
                <a:extLst>
                  <a:ext uri="{FF2B5EF4-FFF2-40B4-BE49-F238E27FC236}">
                    <a16:creationId xmlns:a16="http://schemas.microsoft.com/office/drawing/2014/main" id="{3FC2411F-302E-4169-A0A0-BB8ACA4FE015}"/>
                  </a:ext>
                </a:extLst>
              </p:cNvPr>
              <p:cNvSpPr/>
              <p:nvPr/>
            </p:nvSpPr>
            <p:spPr>
              <a:xfrm rot="6783804" flipH="1">
                <a:off x="13155032" y="1020342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07" name="Flowchart: Delay 206">
              <a:extLst>
                <a:ext uri="{FF2B5EF4-FFF2-40B4-BE49-F238E27FC236}">
                  <a16:creationId xmlns:a16="http://schemas.microsoft.com/office/drawing/2014/main" id="{7544CF42-B214-4A61-B645-26B10E12BF20}"/>
                </a:ext>
              </a:extLst>
            </p:cNvPr>
            <p:cNvSpPr/>
            <p:nvPr/>
          </p:nvSpPr>
          <p:spPr>
            <a:xfrm rot="2191688" flipH="1">
              <a:off x="12174244" y="912287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8" name="Flowchart: Delay 207">
              <a:extLst>
                <a:ext uri="{FF2B5EF4-FFF2-40B4-BE49-F238E27FC236}">
                  <a16:creationId xmlns:a16="http://schemas.microsoft.com/office/drawing/2014/main" id="{C991AFBA-5A88-4F64-ACEB-EFA077CE5042}"/>
                </a:ext>
              </a:extLst>
            </p:cNvPr>
            <p:cNvSpPr/>
            <p:nvPr/>
          </p:nvSpPr>
          <p:spPr>
            <a:xfrm rot="19379776">
              <a:off x="13183924" y="9143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9" name="Flowchart: Terminator 208">
              <a:extLst>
                <a:ext uri="{FF2B5EF4-FFF2-40B4-BE49-F238E27FC236}">
                  <a16:creationId xmlns:a16="http://schemas.microsoft.com/office/drawing/2014/main" id="{DB94DD8F-00DF-41AF-ACC5-4C6E79D35692}"/>
                </a:ext>
              </a:extLst>
            </p:cNvPr>
            <p:cNvSpPr/>
            <p:nvPr/>
          </p:nvSpPr>
          <p:spPr>
            <a:xfrm rot="2458037">
              <a:off x="13499686" y="9897808"/>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BC25BC5A-1EE6-4889-A636-C8EB32EBC72E}"/>
                </a:ext>
              </a:extLst>
            </p:cNvPr>
            <p:cNvSpPr/>
            <p:nvPr/>
          </p:nvSpPr>
          <p:spPr>
            <a:xfrm rot="6347651" flipH="1">
              <a:off x="13227456" y="10164493"/>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11" name="Group 210">
              <a:extLst>
                <a:ext uri="{FF2B5EF4-FFF2-40B4-BE49-F238E27FC236}">
                  <a16:creationId xmlns:a16="http://schemas.microsoft.com/office/drawing/2014/main" id="{C6DCF8D2-57E3-4FCE-B249-750FE3B3D3FE}"/>
                </a:ext>
              </a:extLst>
            </p:cNvPr>
            <p:cNvGrpSpPr/>
            <p:nvPr/>
          </p:nvGrpSpPr>
          <p:grpSpPr>
            <a:xfrm>
              <a:off x="12883029" y="9270830"/>
              <a:ext cx="370511" cy="522802"/>
              <a:chOff x="859632" y="2338402"/>
              <a:chExt cx="571500" cy="788345"/>
            </a:xfrm>
          </p:grpSpPr>
          <p:sp>
            <p:nvSpPr>
              <p:cNvPr id="212" name="Rectangle 211">
                <a:extLst>
                  <a:ext uri="{FF2B5EF4-FFF2-40B4-BE49-F238E27FC236}">
                    <a16:creationId xmlns:a16="http://schemas.microsoft.com/office/drawing/2014/main" id="{C9562260-903F-471C-988C-BAA912550B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13" name="Picture 212">
                <a:extLst>
                  <a:ext uri="{FF2B5EF4-FFF2-40B4-BE49-F238E27FC236}">
                    <a16:creationId xmlns:a16="http://schemas.microsoft.com/office/drawing/2014/main" id="{5C9697A9-2896-481D-A678-A9F502059BA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382296532"/>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249"/>
                                          </p:stCondLst>
                                        </p:cTn>
                                        <p:tgtEl>
                                          <p:spTgt spid="190"/>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249"/>
                                          </p:stCondLst>
                                        </p:cTn>
                                        <p:tgtEl>
                                          <p:spTgt spid="19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nodeType="clickEffect">
                                  <p:stCondLst>
                                    <p:cond delay="0"/>
                                  </p:stCondLst>
                                  <p:childTnLst>
                                    <p:set>
                                      <p:cBhvr>
                                        <p:cTn id="12" dur="1" fill="hold">
                                          <p:stCondLst>
                                            <p:cond delay="9"/>
                                          </p:stCondLst>
                                        </p:cTn>
                                        <p:tgtEl>
                                          <p:spTgt spid="193"/>
                                        </p:tgtEl>
                                        <p:attrNameLst>
                                          <p:attrName>style.visibility</p:attrName>
                                        </p:attrNameLst>
                                      </p:cBhvr>
                                      <p:to>
                                        <p:strVal val="hidden"/>
                                      </p:to>
                                    </p:set>
                                  </p:childTnLst>
                                </p:cTn>
                              </p:par>
                            </p:childTnLst>
                          </p:cTn>
                        </p:par>
                        <p:par>
                          <p:cTn id="13" fill="hold">
                            <p:stCondLst>
                              <p:cond delay="10"/>
                            </p:stCondLst>
                            <p:childTnLst>
                              <p:par>
                                <p:cTn id="14" presetID="42" presetClass="path" presetSubtype="0" accel="50000" decel="50000" fill="hold" nodeType="afterEffect">
                                  <p:stCondLst>
                                    <p:cond delay="0"/>
                                  </p:stCondLst>
                                  <p:childTnLst>
                                    <p:animMotion origin="layout" path="M -2.77778E-7 -7.40741E-7 L 0.70747 -0.00671 " pathEditMode="relative" rAng="0" ptsTypes="AA">
                                      <p:cBhvr>
                                        <p:cTn id="15" dur="1500" fill="hold"/>
                                        <p:tgtEl>
                                          <p:spTgt spid="7"/>
                                        </p:tgtEl>
                                        <p:attrNameLst>
                                          <p:attrName>ppt_x</p:attrName>
                                          <p:attrName>ppt_y</p:attrName>
                                        </p:attrNameLst>
                                      </p:cBhvr>
                                      <p:rCtr x="35365" y="-347"/>
                                    </p:animMotion>
                                  </p:childTnLst>
                                </p:cTn>
                              </p:par>
                              <p:par>
                                <p:cTn id="16" presetID="42" presetClass="path" presetSubtype="0" accel="50000" decel="50000" fill="hold" nodeType="withEffect">
                                  <p:stCondLst>
                                    <p:cond delay="0"/>
                                  </p:stCondLst>
                                  <p:childTnLst>
                                    <p:animMotion origin="layout" path="M 2.5E-6 3.7037E-6 L 1.08333 0.05463 " pathEditMode="relative" rAng="0" ptsTypes="AA">
                                      <p:cBhvr>
                                        <p:cTn id="17" dur="1500" fill="hold"/>
                                        <p:tgtEl>
                                          <p:spTgt spid="196"/>
                                        </p:tgtEl>
                                        <p:attrNameLst>
                                          <p:attrName>ppt_x</p:attrName>
                                          <p:attrName>ppt_y</p:attrName>
                                        </p:attrNameLst>
                                      </p:cBhvr>
                                      <p:rCtr x="54167" y="2731"/>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1.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4594" y="163"/>
            <a:ext cx="9143652" cy="5425083"/>
          </a:xfrm>
          <a:prstGeom prst="rect">
            <a:avLst/>
          </a:prstGeom>
          <a:solidFill>
            <a:schemeClr val="accent5">
              <a:lumMod val="20000"/>
              <a:lumOff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5" name="Group 4">
            <a:extLst>
              <a:ext uri="{FF2B5EF4-FFF2-40B4-BE49-F238E27FC236}">
                <a16:creationId xmlns:a16="http://schemas.microsoft.com/office/drawing/2014/main" id="{8E0E520D-5FFB-4C52-80B8-4C14B40A28FD}"/>
              </a:ext>
            </a:extLst>
          </p:cNvPr>
          <p:cNvGrpSpPr/>
          <p:nvPr/>
        </p:nvGrpSpPr>
        <p:grpSpPr>
          <a:xfrm>
            <a:off x="-122330" y="4552859"/>
            <a:ext cx="9509760" cy="2698841"/>
            <a:chOff x="-96930" y="4552859"/>
            <a:chExt cx="9423252" cy="2698841"/>
          </a:xfrm>
        </p:grpSpPr>
        <p:grpSp>
          <p:nvGrpSpPr>
            <p:cNvPr id="186" name="Group 185">
              <a:extLst>
                <a:ext uri="{FF2B5EF4-FFF2-40B4-BE49-F238E27FC236}">
                  <a16:creationId xmlns:a16="http://schemas.microsoft.com/office/drawing/2014/main" id="{F8D1F0FC-3723-4B0E-ADFE-6F1FE4A73557}"/>
                </a:ext>
              </a:extLst>
            </p:cNvPr>
            <p:cNvGrpSpPr/>
            <p:nvPr/>
          </p:nvGrpSpPr>
          <p:grpSpPr>
            <a:xfrm>
              <a:off x="-20730" y="5251359"/>
              <a:ext cx="9347052" cy="2000341"/>
              <a:chOff x="4670" y="4705259"/>
              <a:chExt cx="9347052" cy="2000341"/>
            </a:xfrm>
          </p:grpSpPr>
          <p:sp>
            <p:nvSpPr>
              <p:cNvPr id="187" name="Rectangle 186">
                <a:extLst>
                  <a:ext uri="{FF2B5EF4-FFF2-40B4-BE49-F238E27FC236}">
                    <a16:creationId xmlns:a16="http://schemas.microsoft.com/office/drawing/2014/main" id="{45640FAB-5683-4643-B960-E27A678058FA}"/>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8" name="Rectangle 187">
                <a:extLst>
                  <a:ext uri="{FF2B5EF4-FFF2-40B4-BE49-F238E27FC236}">
                    <a16:creationId xmlns:a16="http://schemas.microsoft.com/office/drawing/2014/main" id="{98052BA5-2B4D-4AEC-A3BF-D7DCED07FC4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Rectangle 188">
                <a:extLst>
                  <a:ext uri="{FF2B5EF4-FFF2-40B4-BE49-F238E27FC236}">
                    <a16:creationId xmlns:a16="http://schemas.microsoft.com/office/drawing/2014/main" id="{A9E897A5-9693-4C3B-9C8A-54E6DD86DB5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2" name="Group 181">
              <a:extLst>
                <a:ext uri="{FF2B5EF4-FFF2-40B4-BE49-F238E27FC236}">
                  <a16:creationId xmlns:a16="http://schemas.microsoft.com/office/drawing/2014/main" id="{E90ABF14-9385-477D-BC50-FDAEAF28CEF0}"/>
                </a:ext>
              </a:extLst>
            </p:cNvPr>
            <p:cNvGrpSpPr/>
            <p:nvPr/>
          </p:nvGrpSpPr>
          <p:grpSpPr>
            <a:xfrm>
              <a:off x="-96930" y="4552859"/>
              <a:ext cx="9347052" cy="2000341"/>
              <a:chOff x="4670" y="4705259"/>
              <a:chExt cx="9347052" cy="2000341"/>
            </a:xfrm>
          </p:grpSpPr>
          <p:sp>
            <p:nvSpPr>
              <p:cNvPr id="183" name="Rectangle 182">
                <a:extLst>
                  <a:ext uri="{FF2B5EF4-FFF2-40B4-BE49-F238E27FC236}">
                    <a16:creationId xmlns:a16="http://schemas.microsoft.com/office/drawing/2014/main" id="{23AFFBFB-93C6-4F43-A433-12AB10015243}"/>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4" name="Rectangle 183">
                <a:extLst>
                  <a:ext uri="{FF2B5EF4-FFF2-40B4-BE49-F238E27FC236}">
                    <a16:creationId xmlns:a16="http://schemas.microsoft.com/office/drawing/2014/main" id="{22816067-8E07-4011-AE32-01E156CD9D08}"/>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Rectangle 184">
                <a:extLst>
                  <a:ext uri="{FF2B5EF4-FFF2-40B4-BE49-F238E27FC236}">
                    <a16:creationId xmlns:a16="http://schemas.microsoft.com/office/drawing/2014/main" id="{69D6594A-D71E-4603-B816-FED08CF9BFD2}"/>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68" name="Group 967">
            <a:extLst>
              <a:ext uri="{FF2B5EF4-FFF2-40B4-BE49-F238E27FC236}">
                <a16:creationId xmlns:a16="http://schemas.microsoft.com/office/drawing/2014/main" id="{5991B277-C6D0-4CFA-9313-56070DC81FAF}"/>
              </a:ext>
            </a:extLst>
          </p:cNvPr>
          <p:cNvGrpSpPr/>
          <p:nvPr/>
        </p:nvGrpSpPr>
        <p:grpSpPr>
          <a:xfrm>
            <a:off x="741308" y="2793825"/>
            <a:ext cx="1393860" cy="2632653"/>
            <a:chOff x="3952352" y="2925625"/>
            <a:chExt cx="1393860" cy="2632653"/>
          </a:xfrm>
        </p:grpSpPr>
        <p:sp>
          <p:nvSpPr>
            <p:cNvPr id="969" name="Oval 968">
              <a:extLst>
                <a:ext uri="{FF2B5EF4-FFF2-40B4-BE49-F238E27FC236}">
                  <a16:creationId xmlns:a16="http://schemas.microsoft.com/office/drawing/2014/main" id="{5975A8A1-E93C-4149-AA09-B53896CB784F}"/>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0" name="Rectangle: Rounded Corners 969">
              <a:extLst>
                <a:ext uri="{FF2B5EF4-FFF2-40B4-BE49-F238E27FC236}">
                  <a16:creationId xmlns:a16="http://schemas.microsoft.com/office/drawing/2014/main" id="{2B4117E4-9667-4771-BE4A-02348E48B81E}"/>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1" name="Group 970">
              <a:extLst>
                <a:ext uri="{FF2B5EF4-FFF2-40B4-BE49-F238E27FC236}">
                  <a16:creationId xmlns:a16="http://schemas.microsoft.com/office/drawing/2014/main" id="{E062136B-340C-4795-95DC-234ED7F297B0}"/>
                </a:ext>
              </a:extLst>
            </p:cNvPr>
            <p:cNvGrpSpPr/>
            <p:nvPr/>
          </p:nvGrpSpPr>
          <p:grpSpPr>
            <a:xfrm>
              <a:off x="3952352" y="3821053"/>
              <a:ext cx="1362075" cy="1586591"/>
              <a:chOff x="3952352" y="3821053"/>
              <a:chExt cx="1362075" cy="1586591"/>
            </a:xfrm>
          </p:grpSpPr>
          <p:sp>
            <p:nvSpPr>
              <p:cNvPr id="974" name="Cube 973">
                <a:extLst>
                  <a:ext uri="{FF2B5EF4-FFF2-40B4-BE49-F238E27FC236}">
                    <a16:creationId xmlns:a16="http://schemas.microsoft.com/office/drawing/2014/main" id="{7A06E872-5AFC-481C-9FC7-AE60B9B627B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5" name="Cube 974">
                <a:extLst>
                  <a:ext uri="{FF2B5EF4-FFF2-40B4-BE49-F238E27FC236}">
                    <a16:creationId xmlns:a16="http://schemas.microsoft.com/office/drawing/2014/main" id="{40E1263B-64FE-4F75-9D57-2BFE7ADDE0BF}"/>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76" name="Group 975">
                <a:extLst>
                  <a:ext uri="{FF2B5EF4-FFF2-40B4-BE49-F238E27FC236}">
                    <a16:creationId xmlns:a16="http://schemas.microsoft.com/office/drawing/2014/main" id="{A32BF5D3-D9E1-4D23-995C-D4130D21B368}"/>
                  </a:ext>
                </a:extLst>
              </p:cNvPr>
              <p:cNvGrpSpPr/>
              <p:nvPr/>
            </p:nvGrpSpPr>
            <p:grpSpPr>
              <a:xfrm>
                <a:off x="4190931" y="4540258"/>
                <a:ext cx="569641" cy="700282"/>
                <a:chOff x="859632" y="2338402"/>
                <a:chExt cx="571500" cy="788345"/>
              </a:xfrm>
            </p:grpSpPr>
            <p:sp>
              <p:nvSpPr>
                <p:cNvPr id="977" name="Rectangle 976">
                  <a:extLst>
                    <a:ext uri="{FF2B5EF4-FFF2-40B4-BE49-F238E27FC236}">
                      <a16:creationId xmlns:a16="http://schemas.microsoft.com/office/drawing/2014/main" id="{EE3FFE36-162E-4554-8D97-9804523CD16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8" name="Picture 977">
                  <a:extLst>
                    <a:ext uri="{FF2B5EF4-FFF2-40B4-BE49-F238E27FC236}">
                      <a16:creationId xmlns:a16="http://schemas.microsoft.com/office/drawing/2014/main" id="{F7BEABD2-8DF5-42DC-AC6A-192A8ED4BDD4}"/>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72" name="Oval 971">
              <a:extLst>
                <a:ext uri="{FF2B5EF4-FFF2-40B4-BE49-F238E27FC236}">
                  <a16:creationId xmlns:a16="http://schemas.microsoft.com/office/drawing/2014/main" id="{536B191E-A6CF-4759-A77E-EAE1F1576F1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73" name="Oval 972">
              <a:extLst>
                <a:ext uri="{FF2B5EF4-FFF2-40B4-BE49-F238E27FC236}">
                  <a16:creationId xmlns:a16="http://schemas.microsoft.com/office/drawing/2014/main" id="{369DC26A-4D53-41A2-8F7C-ECD9C2AB7933}"/>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51" name="Group 350">
            <a:extLst>
              <a:ext uri="{FF2B5EF4-FFF2-40B4-BE49-F238E27FC236}">
                <a16:creationId xmlns:a16="http://schemas.microsoft.com/office/drawing/2014/main" id="{E684367E-F580-4512-BEDA-8F7E9B49F92D}"/>
              </a:ext>
            </a:extLst>
          </p:cNvPr>
          <p:cNvGrpSpPr/>
          <p:nvPr/>
        </p:nvGrpSpPr>
        <p:grpSpPr>
          <a:xfrm>
            <a:off x="2062328" y="2793825"/>
            <a:ext cx="1393860" cy="2632653"/>
            <a:chOff x="3952352" y="2925625"/>
            <a:chExt cx="1393860" cy="2632653"/>
          </a:xfrm>
        </p:grpSpPr>
        <p:sp>
          <p:nvSpPr>
            <p:cNvPr id="352" name="Oval 351">
              <a:extLst>
                <a:ext uri="{FF2B5EF4-FFF2-40B4-BE49-F238E27FC236}">
                  <a16:creationId xmlns:a16="http://schemas.microsoft.com/office/drawing/2014/main" id="{183B1141-9DB0-43FA-8613-E0A70D045BE8}"/>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3" name="Rectangle: Rounded Corners 352">
              <a:extLst>
                <a:ext uri="{FF2B5EF4-FFF2-40B4-BE49-F238E27FC236}">
                  <a16:creationId xmlns:a16="http://schemas.microsoft.com/office/drawing/2014/main" id="{F7392695-E284-4951-A595-C541F10661E9}"/>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4" name="Group 353">
              <a:extLst>
                <a:ext uri="{FF2B5EF4-FFF2-40B4-BE49-F238E27FC236}">
                  <a16:creationId xmlns:a16="http://schemas.microsoft.com/office/drawing/2014/main" id="{985C3BA1-F04C-4EDE-91F9-2D59102A00FC}"/>
                </a:ext>
              </a:extLst>
            </p:cNvPr>
            <p:cNvGrpSpPr/>
            <p:nvPr/>
          </p:nvGrpSpPr>
          <p:grpSpPr>
            <a:xfrm>
              <a:off x="3952352" y="3821053"/>
              <a:ext cx="1362075" cy="1586591"/>
              <a:chOff x="3952352" y="3821053"/>
              <a:chExt cx="1362075" cy="1586591"/>
            </a:xfrm>
          </p:grpSpPr>
          <p:sp>
            <p:nvSpPr>
              <p:cNvPr id="357" name="Cube 356">
                <a:extLst>
                  <a:ext uri="{FF2B5EF4-FFF2-40B4-BE49-F238E27FC236}">
                    <a16:creationId xmlns:a16="http://schemas.microsoft.com/office/drawing/2014/main" id="{6518EC09-5482-4244-9A63-3B29B6C95E4B}"/>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8" name="Cube 357">
                <a:extLst>
                  <a:ext uri="{FF2B5EF4-FFF2-40B4-BE49-F238E27FC236}">
                    <a16:creationId xmlns:a16="http://schemas.microsoft.com/office/drawing/2014/main" id="{20ADB577-C484-4EF0-92B7-0F0657D6D780}"/>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59" name="Group 358">
                <a:extLst>
                  <a:ext uri="{FF2B5EF4-FFF2-40B4-BE49-F238E27FC236}">
                    <a16:creationId xmlns:a16="http://schemas.microsoft.com/office/drawing/2014/main" id="{4F4B964F-6E19-4EC6-884B-94AD35A6C6B7}"/>
                  </a:ext>
                </a:extLst>
              </p:cNvPr>
              <p:cNvGrpSpPr/>
              <p:nvPr/>
            </p:nvGrpSpPr>
            <p:grpSpPr>
              <a:xfrm>
                <a:off x="4190931" y="4540258"/>
                <a:ext cx="569641" cy="700282"/>
                <a:chOff x="859632" y="2338402"/>
                <a:chExt cx="571500" cy="788345"/>
              </a:xfrm>
            </p:grpSpPr>
            <p:sp>
              <p:nvSpPr>
                <p:cNvPr id="360" name="Rectangle 359">
                  <a:extLst>
                    <a:ext uri="{FF2B5EF4-FFF2-40B4-BE49-F238E27FC236}">
                      <a16:creationId xmlns:a16="http://schemas.microsoft.com/office/drawing/2014/main" id="{B517F67C-9984-481B-8A09-FCB729A1AB60}"/>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61" name="Picture 360">
                  <a:extLst>
                    <a:ext uri="{FF2B5EF4-FFF2-40B4-BE49-F238E27FC236}">
                      <a16:creationId xmlns:a16="http://schemas.microsoft.com/office/drawing/2014/main" id="{30DA13B5-36AB-4962-A7B3-F8CE6DF46866}"/>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55" name="Oval 354">
              <a:extLst>
                <a:ext uri="{FF2B5EF4-FFF2-40B4-BE49-F238E27FC236}">
                  <a16:creationId xmlns:a16="http://schemas.microsoft.com/office/drawing/2014/main" id="{EF7BD63A-B146-44CA-B20B-6700C34EA7E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56" name="Oval 355">
              <a:extLst>
                <a:ext uri="{FF2B5EF4-FFF2-40B4-BE49-F238E27FC236}">
                  <a16:creationId xmlns:a16="http://schemas.microsoft.com/office/drawing/2014/main" id="{A41A841F-6813-4A49-98A6-6C1189F68EA1}"/>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067" name="Group 1066">
            <a:extLst>
              <a:ext uri="{FF2B5EF4-FFF2-40B4-BE49-F238E27FC236}">
                <a16:creationId xmlns:a16="http://schemas.microsoft.com/office/drawing/2014/main" id="{2F96BA4D-6AA9-4989-AEA5-BA735D28E996}"/>
              </a:ext>
            </a:extLst>
          </p:cNvPr>
          <p:cNvGrpSpPr/>
          <p:nvPr/>
        </p:nvGrpSpPr>
        <p:grpSpPr>
          <a:xfrm>
            <a:off x="3628229" y="1267315"/>
            <a:ext cx="1209645" cy="1822135"/>
            <a:chOff x="2988094" y="559114"/>
            <a:chExt cx="1209645" cy="1822135"/>
          </a:xfrm>
        </p:grpSpPr>
        <p:sp>
          <p:nvSpPr>
            <p:cNvPr id="1064" name="Rectangle: Rounded Corners 1063">
              <a:extLst>
                <a:ext uri="{FF2B5EF4-FFF2-40B4-BE49-F238E27FC236}">
                  <a16:creationId xmlns:a16="http://schemas.microsoft.com/office/drawing/2014/main" id="{A129E256-CB62-436C-9D7F-1F61CD0B22F4}"/>
                </a:ext>
              </a:extLst>
            </p:cNvPr>
            <p:cNvSpPr/>
            <p:nvPr/>
          </p:nvSpPr>
          <p:spPr>
            <a:xfrm>
              <a:off x="2988094" y="559114"/>
              <a:ext cx="1209645" cy="1822135"/>
            </a:xfrm>
            <a:prstGeom prst="roundRect">
              <a:avLst>
                <a:gd name="adj" fmla="val 2526"/>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1061" name="Picture 6" descr="What's New?">
              <a:extLst>
                <a:ext uri="{FF2B5EF4-FFF2-40B4-BE49-F238E27FC236}">
                  <a16:creationId xmlns:a16="http://schemas.microsoft.com/office/drawing/2014/main" id="{540B8188-EEE1-4E36-9255-EDEB01CF95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050" name="Group 1049">
            <a:extLst>
              <a:ext uri="{FF2B5EF4-FFF2-40B4-BE49-F238E27FC236}">
                <a16:creationId xmlns:a16="http://schemas.microsoft.com/office/drawing/2014/main" id="{C6E3F763-AEE1-4AB5-A60E-02BFA8096606}"/>
              </a:ext>
            </a:extLst>
          </p:cNvPr>
          <p:cNvGrpSpPr/>
          <p:nvPr/>
        </p:nvGrpSpPr>
        <p:grpSpPr>
          <a:xfrm>
            <a:off x="3367706" y="2774197"/>
            <a:ext cx="1393860" cy="2632653"/>
            <a:chOff x="3952352" y="2925625"/>
            <a:chExt cx="1393860" cy="2632653"/>
          </a:xfrm>
        </p:grpSpPr>
        <p:sp>
          <p:nvSpPr>
            <p:cNvPr id="323" name="Oval 322">
              <a:extLst>
                <a:ext uri="{FF2B5EF4-FFF2-40B4-BE49-F238E27FC236}">
                  <a16:creationId xmlns:a16="http://schemas.microsoft.com/office/drawing/2014/main" id="{CA29F10C-7F3D-4D5C-8EB7-59EDC06B28C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8" name="Rectangle: Rounded Corners 1047">
              <a:extLst>
                <a:ext uri="{FF2B5EF4-FFF2-40B4-BE49-F238E27FC236}">
                  <a16:creationId xmlns:a16="http://schemas.microsoft.com/office/drawing/2014/main" id="{8F8BE4B4-5FDE-4E33-8CF5-8B7665C4F007}"/>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047" name="Group 1046">
              <a:extLst>
                <a:ext uri="{FF2B5EF4-FFF2-40B4-BE49-F238E27FC236}">
                  <a16:creationId xmlns:a16="http://schemas.microsoft.com/office/drawing/2014/main" id="{6983785A-05B7-44D6-B17F-22A7B17F9A0A}"/>
                </a:ext>
              </a:extLst>
            </p:cNvPr>
            <p:cNvGrpSpPr/>
            <p:nvPr/>
          </p:nvGrpSpPr>
          <p:grpSpPr>
            <a:xfrm>
              <a:off x="3952352" y="3821053"/>
              <a:ext cx="1362075" cy="1586591"/>
              <a:chOff x="3952352" y="3821053"/>
              <a:chExt cx="1362075" cy="1586591"/>
            </a:xfrm>
          </p:grpSpPr>
          <p:sp>
            <p:nvSpPr>
              <p:cNvPr id="1045" name="Cube 1044">
                <a:extLst>
                  <a:ext uri="{FF2B5EF4-FFF2-40B4-BE49-F238E27FC236}">
                    <a16:creationId xmlns:a16="http://schemas.microsoft.com/office/drawing/2014/main" id="{54C6132D-D3CB-40A5-9107-F7AF4BB03DD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18" name="Cube 317">
                <a:extLst>
                  <a:ext uri="{FF2B5EF4-FFF2-40B4-BE49-F238E27FC236}">
                    <a16:creationId xmlns:a16="http://schemas.microsoft.com/office/drawing/2014/main" id="{E4CD74DF-BF38-4888-8F1D-90F0265D7F68}"/>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19" name="Group 318">
                <a:extLst>
                  <a:ext uri="{FF2B5EF4-FFF2-40B4-BE49-F238E27FC236}">
                    <a16:creationId xmlns:a16="http://schemas.microsoft.com/office/drawing/2014/main" id="{2584D49B-A0ED-44EE-B3D9-392C5864C058}"/>
                  </a:ext>
                </a:extLst>
              </p:cNvPr>
              <p:cNvGrpSpPr/>
              <p:nvPr/>
            </p:nvGrpSpPr>
            <p:grpSpPr>
              <a:xfrm>
                <a:off x="4190931" y="4540258"/>
                <a:ext cx="569641" cy="700282"/>
                <a:chOff x="859632" y="2338402"/>
                <a:chExt cx="571500" cy="788345"/>
              </a:xfrm>
            </p:grpSpPr>
            <p:sp>
              <p:nvSpPr>
                <p:cNvPr id="320" name="Rectangle 319">
                  <a:extLst>
                    <a:ext uri="{FF2B5EF4-FFF2-40B4-BE49-F238E27FC236}">
                      <a16:creationId xmlns:a16="http://schemas.microsoft.com/office/drawing/2014/main" id="{3FE5AC2E-4855-4D02-A7D4-13E6BE4F984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21" name="Picture 320">
                  <a:extLst>
                    <a:ext uri="{FF2B5EF4-FFF2-40B4-BE49-F238E27FC236}">
                      <a16:creationId xmlns:a16="http://schemas.microsoft.com/office/drawing/2014/main" id="{4E61309A-4658-4BEE-9CCC-9A44ADE4B7EF}"/>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22" name="Oval 321">
              <a:extLst>
                <a:ext uri="{FF2B5EF4-FFF2-40B4-BE49-F238E27FC236}">
                  <a16:creationId xmlns:a16="http://schemas.microsoft.com/office/drawing/2014/main" id="{89C67F6A-B1CD-4F5E-8CCA-BFE618EBEB2E}"/>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046" name="Oval 1045">
              <a:extLst>
                <a:ext uri="{FF2B5EF4-FFF2-40B4-BE49-F238E27FC236}">
                  <a16:creationId xmlns:a16="http://schemas.microsoft.com/office/drawing/2014/main" id="{CCAB2BFB-66DF-4FFE-98DA-996E269C78FE}"/>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40" name="Group 339">
            <a:extLst>
              <a:ext uri="{FF2B5EF4-FFF2-40B4-BE49-F238E27FC236}">
                <a16:creationId xmlns:a16="http://schemas.microsoft.com/office/drawing/2014/main" id="{B32DA1E1-4A9B-4339-A7E7-B2980889DA90}"/>
              </a:ext>
            </a:extLst>
          </p:cNvPr>
          <p:cNvGrpSpPr/>
          <p:nvPr/>
        </p:nvGrpSpPr>
        <p:grpSpPr>
          <a:xfrm>
            <a:off x="4742181" y="2767147"/>
            <a:ext cx="1393860" cy="2632653"/>
            <a:chOff x="3952352" y="2925625"/>
            <a:chExt cx="1393860" cy="2632653"/>
          </a:xfrm>
        </p:grpSpPr>
        <p:sp>
          <p:nvSpPr>
            <p:cNvPr id="341" name="Oval 340">
              <a:extLst>
                <a:ext uri="{FF2B5EF4-FFF2-40B4-BE49-F238E27FC236}">
                  <a16:creationId xmlns:a16="http://schemas.microsoft.com/office/drawing/2014/main" id="{7FBAC5AB-8E29-4B62-9801-A470845AF239}"/>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2" name="Rectangle: Rounded Corners 341">
              <a:extLst>
                <a:ext uri="{FF2B5EF4-FFF2-40B4-BE49-F238E27FC236}">
                  <a16:creationId xmlns:a16="http://schemas.microsoft.com/office/drawing/2014/main" id="{E3172802-4297-4856-8FC7-476BB92E6CE2}"/>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3" name="Group 342">
              <a:extLst>
                <a:ext uri="{FF2B5EF4-FFF2-40B4-BE49-F238E27FC236}">
                  <a16:creationId xmlns:a16="http://schemas.microsoft.com/office/drawing/2014/main" id="{4E08D0DE-F796-4D45-BAED-8CEED87B1CA5}"/>
                </a:ext>
              </a:extLst>
            </p:cNvPr>
            <p:cNvGrpSpPr/>
            <p:nvPr/>
          </p:nvGrpSpPr>
          <p:grpSpPr>
            <a:xfrm>
              <a:off x="3952352" y="3821053"/>
              <a:ext cx="1362075" cy="1586591"/>
              <a:chOff x="3952352" y="3821053"/>
              <a:chExt cx="1362075" cy="1586591"/>
            </a:xfrm>
          </p:grpSpPr>
          <p:sp>
            <p:nvSpPr>
              <p:cNvPr id="346" name="Cube 345">
                <a:extLst>
                  <a:ext uri="{FF2B5EF4-FFF2-40B4-BE49-F238E27FC236}">
                    <a16:creationId xmlns:a16="http://schemas.microsoft.com/office/drawing/2014/main" id="{3F3B2109-E05C-484A-8842-3AEB428638FC}"/>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7" name="Cube 346">
                <a:extLst>
                  <a:ext uri="{FF2B5EF4-FFF2-40B4-BE49-F238E27FC236}">
                    <a16:creationId xmlns:a16="http://schemas.microsoft.com/office/drawing/2014/main" id="{0CFE3492-A597-4BB5-933D-A0C47D5E45AB}"/>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48" name="Group 347">
                <a:extLst>
                  <a:ext uri="{FF2B5EF4-FFF2-40B4-BE49-F238E27FC236}">
                    <a16:creationId xmlns:a16="http://schemas.microsoft.com/office/drawing/2014/main" id="{EAE53859-8A45-4080-A2CC-3AE9687510D8}"/>
                  </a:ext>
                </a:extLst>
              </p:cNvPr>
              <p:cNvGrpSpPr/>
              <p:nvPr/>
            </p:nvGrpSpPr>
            <p:grpSpPr>
              <a:xfrm>
                <a:off x="4190931" y="4540258"/>
                <a:ext cx="569641" cy="700282"/>
                <a:chOff x="859632" y="2338402"/>
                <a:chExt cx="571500" cy="788345"/>
              </a:xfrm>
            </p:grpSpPr>
            <p:sp>
              <p:nvSpPr>
                <p:cNvPr id="349" name="Rectangle 348">
                  <a:extLst>
                    <a:ext uri="{FF2B5EF4-FFF2-40B4-BE49-F238E27FC236}">
                      <a16:creationId xmlns:a16="http://schemas.microsoft.com/office/drawing/2014/main" id="{FB667222-72ED-457A-A5BE-DE69F1B73D53}"/>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50" name="Picture 349">
                  <a:extLst>
                    <a:ext uri="{FF2B5EF4-FFF2-40B4-BE49-F238E27FC236}">
                      <a16:creationId xmlns:a16="http://schemas.microsoft.com/office/drawing/2014/main" id="{CDCAF64C-0424-42BC-A113-42EF32F82EC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44" name="Oval 343">
              <a:extLst>
                <a:ext uri="{FF2B5EF4-FFF2-40B4-BE49-F238E27FC236}">
                  <a16:creationId xmlns:a16="http://schemas.microsoft.com/office/drawing/2014/main" id="{59A18296-761A-492F-ACCE-904D35699695}"/>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45" name="Oval 344">
              <a:extLst>
                <a:ext uri="{FF2B5EF4-FFF2-40B4-BE49-F238E27FC236}">
                  <a16:creationId xmlns:a16="http://schemas.microsoft.com/office/drawing/2014/main" id="{06A9A265-453F-47D5-800C-5D9366621BA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329" name="Group 328">
            <a:extLst>
              <a:ext uri="{FF2B5EF4-FFF2-40B4-BE49-F238E27FC236}">
                <a16:creationId xmlns:a16="http://schemas.microsoft.com/office/drawing/2014/main" id="{DDBEF1BF-0BA6-4A09-9621-9410DFCCE5EE}"/>
              </a:ext>
            </a:extLst>
          </p:cNvPr>
          <p:cNvGrpSpPr/>
          <p:nvPr/>
        </p:nvGrpSpPr>
        <p:grpSpPr>
          <a:xfrm>
            <a:off x="6075973" y="2741751"/>
            <a:ext cx="1393860" cy="2632653"/>
            <a:chOff x="3952352" y="2925625"/>
            <a:chExt cx="1393860" cy="2632653"/>
          </a:xfrm>
        </p:grpSpPr>
        <p:sp>
          <p:nvSpPr>
            <p:cNvPr id="330" name="Oval 329">
              <a:extLst>
                <a:ext uri="{FF2B5EF4-FFF2-40B4-BE49-F238E27FC236}">
                  <a16:creationId xmlns:a16="http://schemas.microsoft.com/office/drawing/2014/main" id="{1C6824E0-E3BA-455B-BB0D-E180E80D7DCC}"/>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1" name="Rectangle: Rounded Corners 330">
              <a:extLst>
                <a:ext uri="{FF2B5EF4-FFF2-40B4-BE49-F238E27FC236}">
                  <a16:creationId xmlns:a16="http://schemas.microsoft.com/office/drawing/2014/main" id="{871B3907-F600-4996-A4D3-25A110AD845C}"/>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2" name="Group 331">
              <a:extLst>
                <a:ext uri="{FF2B5EF4-FFF2-40B4-BE49-F238E27FC236}">
                  <a16:creationId xmlns:a16="http://schemas.microsoft.com/office/drawing/2014/main" id="{87B573A7-6AE9-479E-AAB8-7392F20D295C}"/>
                </a:ext>
              </a:extLst>
            </p:cNvPr>
            <p:cNvGrpSpPr/>
            <p:nvPr/>
          </p:nvGrpSpPr>
          <p:grpSpPr>
            <a:xfrm>
              <a:off x="3952352" y="3821053"/>
              <a:ext cx="1362075" cy="1586591"/>
              <a:chOff x="3952352" y="3821053"/>
              <a:chExt cx="1362075" cy="1586591"/>
            </a:xfrm>
          </p:grpSpPr>
          <p:sp>
            <p:nvSpPr>
              <p:cNvPr id="335" name="Cube 334">
                <a:extLst>
                  <a:ext uri="{FF2B5EF4-FFF2-40B4-BE49-F238E27FC236}">
                    <a16:creationId xmlns:a16="http://schemas.microsoft.com/office/drawing/2014/main" id="{985DB3B6-3A4D-4861-8132-1988FD4136E9}"/>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6" name="Cube 335">
                <a:extLst>
                  <a:ext uri="{FF2B5EF4-FFF2-40B4-BE49-F238E27FC236}">
                    <a16:creationId xmlns:a16="http://schemas.microsoft.com/office/drawing/2014/main" id="{F89EF219-FF45-4FCA-A9B8-EF60A511A703}"/>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37" name="Group 336">
                <a:extLst>
                  <a:ext uri="{FF2B5EF4-FFF2-40B4-BE49-F238E27FC236}">
                    <a16:creationId xmlns:a16="http://schemas.microsoft.com/office/drawing/2014/main" id="{84F2A27F-97D9-4C8E-975C-2E46A7E12AFB}"/>
                  </a:ext>
                </a:extLst>
              </p:cNvPr>
              <p:cNvGrpSpPr/>
              <p:nvPr/>
            </p:nvGrpSpPr>
            <p:grpSpPr>
              <a:xfrm>
                <a:off x="4190931" y="4540258"/>
                <a:ext cx="569641" cy="700282"/>
                <a:chOff x="859632" y="2338402"/>
                <a:chExt cx="571500" cy="788345"/>
              </a:xfrm>
            </p:grpSpPr>
            <p:sp>
              <p:nvSpPr>
                <p:cNvPr id="338" name="Rectangle 337">
                  <a:extLst>
                    <a:ext uri="{FF2B5EF4-FFF2-40B4-BE49-F238E27FC236}">
                      <a16:creationId xmlns:a16="http://schemas.microsoft.com/office/drawing/2014/main" id="{E7EA51B6-F4DF-4C5E-A794-F76C2D78A07E}"/>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39" name="Picture 338">
                  <a:extLst>
                    <a:ext uri="{FF2B5EF4-FFF2-40B4-BE49-F238E27FC236}">
                      <a16:creationId xmlns:a16="http://schemas.microsoft.com/office/drawing/2014/main" id="{F206F704-9477-47A8-A3F1-EBD948CA29C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333" name="Oval 332">
              <a:extLst>
                <a:ext uri="{FF2B5EF4-FFF2-40B4-BE49-F238E27FC236}">
                  <a16:creationId xmlns:a16="http://schemas.microsoft.com/office/drawing/2014/main" id="{E763A609-DEFF-43B6-9238-D8F8D78ED7C6}"/>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334" name="Oval 333">
              <a:extLst>
                <a:ext uri="{FF2B5EF4-FFF2-40B4-BE49-F238E27FC236}">
                  <a16:creationId xmlns:a16="http://schemas.microsoft.com/office/drawing/2014/main" id="{D25E5DCB-74F9-4060-B795-B431E09BB03F}"/>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615" name="Group 614">
            <a:extLst>
              <a:ext uri="{FF2B5EF4-FFF2-40B4-BE49-F238E27FC236}">
                <a16:creationId xmlns:a16="http://schemas.microsoft.com/office/drawing/2014/main" id="{B83584A6-CC4A-4565-839F-F26D4455F415}"/>
              </a:ext>
            </a:extLst>
          </p:cNvPr>
          <p:cNvGrpSpPr/>
          <p:nvPr/>
        </p:nvGrpSpPr>
        <p:grpSpPr>
          <a:xfrm>
            <a:off x="7422822" y="2741734"/>
            <a:ext cx="1393860" cy="2632653"/>
            <a:chOff x="3952352" y="2925625"/>
            <a:chExt cx="1393860" cy="2632653"/>
          </a:xfrm>
        </p:grpSpPr>
        <p:sp>
          <p:nvSpPr>
            <p:cNvPr id="616" name="Oval 615">
              <a:extLst>
                <a:ext uri="{FF2B5EF4-FFF2-40B4-BE49-F238E27FC236}">
                  <a16:creationId xmlns:a16="http://schemas.microsoft.com/office/drawing/2014/main" id="{25B0D75A-A6A7-4F52-9DE1-72254BD81A35}"/>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17" name="Rectangle: Rounded Corners 616">
              <a:extLst>
                <a:ext uri="{FF2B5EF4-FFF2-40B4-BE49-F238E27FC236}">
                  <a16:creationId xmlns:a16="http://schemas.microsoft.com/office/drawing/2014/main" id="{3ED94AE3-95A6-4F4E-9654-91D41619C45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18" name="Group 617">
              <a:extLst>
                <a:ext uri="{FF2B5EF4-FFF2-40B4-BE49-F238E27FC236}">
                  <a16:creationId xmlns:a16="http://schemas.microsoft.com/office/drawing/2014/main" id="{37BA5889-39A8-4660-BA7A-773E08341413}"/>
                </a:ext>
              </a:extLst>
            </p:cNvPr>
            <p:cNvGrpSpPr/>
            <p:nvPr/>
          </p:nvGrpSpPr>
          <p:grpSpPr>
            <a:xfrm>
              <a:off x="3952352" y="3821053"/>
              <a:ext cx="1362075" cy="1586591"/>
              <a:chOff x="3952352" y="3821053"/>
              <a:chExt cx="1362075" cy="1586591"/>
            </a:xfrm>
          </p:grpSpPr>
          <p:sp>
            <p:nvSpPr>
              <p:cNvPr id="621" name="Cube 620">
                <a:extLst>
                  <a:ext uri="{FF2B5EF4-FFF2-40B4-BE49-F238E27FC236}">
                    <a16:creationId xmlns:a16="http://schemas.microsoft.com/office/drawing/2014/main" id="{5DE2C077-374A-4FC0-9901-F114C950F3BA}"/>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2" name="Cube 621">
                <a:extLst>
                  <a:ext uri="{FF2B5EF4-FFF2-40B4-BE49-F238E27FC236}">
                    <a16:creationId xmlns:a16="http://schemas.microsoft.com/office/drawing/2014/main" id="{0F343F23-FBB5-4F31-9C59-681C3EEC1346}"/>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623" name="Group 622">
                <a:extLst>
                  <a:ext uri="{FF2B5EF4-FFF2-40B4-BE49-F238E27FC236}">
                    <a16:creationId xmlns:a16="http://schemas.microsoft.com/office/drawing/2014/main" id="{4DF90B84-CC9D-4738-A05A-B20688CDB955}"/>
                  </a:ext>
                </a:extLst>
              </p:cNvPr>
              <p:cNvGrpSpPr/>
              <p:nvPr/>
            </p:nvGrpSpPr>
            <p:grpSpPr>
              <a:xfrm>
                <a:off x="4190931" y="4540258"/>
                <a:ext cx="569641" cy="700282"/>
                <a:chOff x="859632" y="2338402"/>
                <a:chExt cx="571500" cy="788345"/>
              </a:xfrm>
            </p:grpSpPr>
            <p:sp>
              <p:nvSpPr>
                <p:cNvPr id="624" name="Rectangle 623">
                  <a:extLst>
                    <a:ext uri="{FF2B5EF4-FFF2-40B4-BE49-F238E27FC236}">
                      <a16:creationId xmlns:a16="http://schemas.microsoft.com/office/drawing/2014/main" id="{C8471249-E0EF-44B0-A2F4-E3DDA661D8A1}"/>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625" name="Picture 624">
                  <a:extLst>
                    <a:ext uri="{FF2B5EF4-FFF2-40B4-BE49-F238E27FC236}">
                      <a16:creationId xmlns:a16="http://schemas.microsoft.com/office/drawing/2014/main" id="{438C6EDB-05AA-4C53-8C5A-8C752A4F2BB2}"/>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619" name="Oval 618">
              <a:extLst>
                <a:ext uri="{FF2B5EF4-FFF2-40B4-BE49-F238E27FC236}">
                  <a16:creationId xmlns:a16="http://schemas.microsoft.com/office/drawing/2014/main" id="{51A217EB-99B7-40A1-B62A-D8C7C565F538}"/>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620" name="Oval 619">
              <a:extLst>
                <a:ext uri="{FF2B5EF4-FFF2-40B4-BE49-F238E27FC236}">
                  <a16:creationId xmlns:a16="http://schemas.microsoft.com/office/drawing/2014/main" id="{9838809D-3859-4D42-ABE7-6691F3065B9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79" name="Group 978">
            <a:extLst>
              <a:ext uri="{FF2B5EF4-FFF2-40B4-BE49-F238E27FC236}">
                <a16:creationId xmlns:a16="http://schemas.microsoft.com/office/drawing/2014/main" id="{BDE79135-2082-43BE-B1A5-6F5C8CB577D5}"/>
              </a:ext>
            </a:extLst>
          </p:cNvPr>
          <p:cNvGrpSpPr/>
          <p:nvPr/>
        </p:nvGrpSpPr>
        <p:grpSpPr>
          <a:xfrm>
            <a:off x="8702278" y="2691997"/>
            <a:ext cx="1393860" cy="2632653"/>
            <a:chOff x="3952352" y="2925625"/>
            <a:chExt cx="1393860" cy="2632653"/>
          </a:xfrm>
        </p:grpSpPr>
        <p:sp>
          <p:nvSpPr>
            <p:cNvPr id="980" name="Oval 979">
              <a:extLst>
                <a:ext uri="{FF2B5EF4-FFF2-40B4-BE49-F238E27FC236}">
                  <a16:creationId xmlns:a16="http://schemas.microsoft.com/office/drawing/2014/main" id="{5E9605E1-EB97-4819-BC78-C995CC2399F7}"/>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1" name="Rectangle: Rounded Corners 980">
              <a:extLst>
                <a:ext uri="{FF2B5EF4-FFF2-40B4-BE49-F238E27FC236}">
                  <a16:creationId xmlns:a16="http://schemas.microsoft.com/office/drawing/2014/main" id="{D8F6031F-009A-4583-976B-23F382601D1B}"/>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2" name="Group 981">
              <a:extLst>
                <a:ext uri="{FF2B5EF4-FFF2-40B4-BE49-F238E27FC236}">
                  <a16:creationId xmlns:a16="http://schemas.microsoft.com/office/drawing/2014/main" id="{A0CBB250-ACA9-4634-8499-5B6F9B197274}"/>
                </a:ext>
              </a:extLst>
            </p:cNvPr>
            <p:cNvGrpSpPr/>
            <p:nvPr/>
          </p:nvGrpSpPr>
          <p:grpSpPr>
            <a:xfrm>
              <a:off x="3952352" y="3821053"/>
              <a:ext cx="1362075" cy="1586591"/>
              <a:chOff x="3952352" y="3821053"/>
              <a:chExt cx="1362075" cy="1586591"/>
            </a:xfrm>
          </p:grpSpPr>
          <p:sp>
            <p:nvSpPr>
              <p:cNvPr id="985" name="Cube 984">
                <a:extLst>
                  <a:ext uri="{FF2B5EF4-FFF2-40B4-BE49-F238E27FC236}">
                    <a16:creationId xmlns:a16="http://schemas.microsoft.com/office/drawing/2014/main" id="{72A35BB5-ABA2-495C-99FF-FB68AC26D393}"/>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6" name="Cube 985">
                <a:extLst>
                  <a:ext uri="{FF2B5EF4-FFF2-40B4-BE49-F238E27FC236}">
                    <a16:creationId xmlns:a16="http://schemas.microsoft.com/office/drawing/2014/main" id="{94544709-9CEF-47B5-B90B-46BD209DADD2}"/>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87" name="Group 986">
                <a:extLst>
                  <a:ext uri="{FF2B5EF4-FFF2-40B4-BE49-F238E27FC236}">
                    <a16:creationId xmlns:a16="http://schemas.microsoft.com/office/drawing/2014/main" id="{D62887F2-BFA1-409F-B660-BB4105D13B8A}"/>
                  </a:ext>
                </a:extLst>
              </p:cNvPr>
              <p:cNvGrpSpPr/>
              <p:nvPr/>
            </p:nvGrpSpPr>
            <p:grpSpPr>
              <a:xfrm>
                <a:off x="4190931" y="4540258"/>
                <a:ext cx="569641" cy="700282"/>
                <a:chOff x="859632" y="2338402"/>
                <a:chExt cx="571500" cy="788345"/>
              </a:xfrm>
            </p:grpSpPr>
            <p:sp>
              <p:nvSpPr>
                <p:cNvPr id="988" name="Rectangle 987">
                  <a:extLst>
                    <a:ext uri="{FF2B5EF4-FFF2-40B4-BE49-F238E27FC236}">
                      <a16:creationId xmlns:a16="http://schemas.microsoft.com/office/drawing/2014/main" id="{E19F0AF2-C448-4A64-99EF-084F04943159}"/>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89" name="Picture 988">
                  <a:extLst>
                    <a:ext uri="{FF2B5EF4-FFF2-40B4-BE49-F238E27FC236}">
                      <a16:creationId xmlns:a16="http://schemas.microsoft.com/office/drawing/2014/main" id="{8CD15FAD-DEA8-4AD0-9912-A022A0F9D250}"/>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83" name="Oval 982">
              <a:extLst>
                <a:ext uri="{FF2B5EF4-FFF2-40B4-BE49-F238E27FC236}">
                  <a16:creationId xmlns:a16="http://schemas.microsoft.com/office/drawing/2014/main" id="{53348ECB-2D15-4269-B92C-4B409667825F}"/>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84" name="Oval 983">
              <a:extLst>
                <a:ext uri="{FF2B5EF4-FFF2-40B4-BE49-F238E27FC236}">
                  <a16:creationId xmlns:a16="http://schemas.microsoft.com/office/drawing/2014/main" id="{50F8EE94-2B4E-42E8-BC4C-E87EF3AB06AA}"/>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990" name="Group 989">
            <a:extLst>
              <a:ext uri="{FF2B5EF4-FFF2-40B4-BE49-F238E27FC236}">
                <a16:creationId xmlns:a16="http://schemas.microsoft.com/office/drawing/2014/main" id="{C9455193-C39B-41E6-AC80-60A526E901B9}"/>
              </a:ext>
            </a:extLst>
          </p:cNvPr>
          <p:cNvGrpSpPr/>
          <p:nvPr/>
        </p:nvGrpSpPr>
        <p:grpSpPr>
          <a:xfrm>
            <a:off x="-606237" y="2780708"/>
            <a:ext cx="1393860" cy="2632653"/>
            <a:chOff x="3952352" y="2925625"/>
            <a:chExt cx="1393860" cy="2632653"/>
          </a:xfrm>
        </p:grpSpPr>
        <p:sp>
          <p:nvSpPr>
            <p:cNvPr id="991" name="Oval 990">
              <a:extLst>
                <a:ext uri="{FF2B5EF4-FFF2-40B4-BE49-F238E27FC236}">
                  <a16:creationId xmlns:a16="http://schemas.microsoft.com/office/drawing/2014/main" id="{585898A0-861B-4C66-9340-AC60A54F7556}"/>
                </a:ext>
              </a:extLst>
            </p:cNvPr>
            <p:cNvSpPr/>
            <p:nvPr/>
          </p:nvSpPr>
          <p:spPr>
            <a:xfrm>
              <a:off x="3982947" y="5235909"/>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2" name="Rectangle: Rounded Corners 991">
              <a:extLst>
                <a:ext uri="{FF2B5EF4-FFF2-40B4-BE49-F238E27FC236}">
                  <a16:creationId xmlns:a16="http://schemas.microsoft.com/office/drawing/2014/main" id="{2FFCCCF9-CE9E-4C32-B0D5-750F65171984}"/>
                </a:ext>
              </a:extLst>
            </p:cNvPr>
            <p:cNvSpPr/>
            <p:nvPr/>
          </p:nvSpPr>
          <p:spPr>
            <a:xfrm>
              <a:off x="4419623" y="2925625"/>
              <a:ext cx="569641" cy="2150645"/>
            </a:xfrm>
            <a:prstGeom prst="roundRect">
              <a:avLst>
                <a:gd name="adj" fmla="val 43421"/>
              </a:avLst>
            </a:prstGeom>
            <a:noFill/>
            <a:ln w="53975">
              <a:solidFill>
                <a:srgbClr val="000000"/>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3" name="Group 992">
              <a:extLst>
                <a:ext uri="{FF2B5EF4-FFF2-40B4-BE49-F238E27FC236}">
                  <a16:creationId xmlns:a16="http://schemas.microsoft.com/office/drawing/2014/main" id="{28F6910D-3E75-4907-B9CA-9B8E23D14EB1}"/>
                </a:ext>
              </a:extLst>
            </p:cNvPr>
            <p:cNvGrpSpPr/>
            <p:nvPr/>
          </p:nvGrpSpPr>
          <p:grpSpPr>
            <a:xfrm>
              <a:off x="3952352" y="3821053"/>
              <a:ext cx="1362075" cy="1586591"/>
              <a:chOff x="3952352" y="3821053"/>
              <a:chExt cx="1362075" cy="1586591"/>
            </a:xfrm>
          </p:grpSpPr>
          <p:sp>
            <p:nvSpPr>
              <p:cNvPr id="996" name="Cube 995">
                <a:extLst>
                  <a:ext uri="{FF2B5EF4-FFF2-40B4-BE49-F238E27FC236}">
                    <a16:creationId xmlns:a16="http://schemas.microsoft.com/office/drawing/2014/main" id="{8CD5365F-3A16-4C94-8391-68C767D23EC0}"/>
                  </a:ext>
                </a:extLst>
              </p:cNvPr>
              <p:cNvSpPr/>
              <p:nvPr/>
            </p:nvSpPr>
            <p:spPr>
              <a:xfrm>
                <a:off x="3952352" y="4134230"/>
                <a:ext cx="1362075" cy="1273414"/>
              </a:xfrm>
              <a:prstGeom prst="cube">
                <a:avLst/>
              </a:prstGeom>
              <a:solidFill>
                <a:schemeClr val="accent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7" name="Cube 996">
                <a:extLst>
                  <a:ext uri="{FF2B5EF4-FFF2-40B4-BE49-F238E27FC236}">
                    <a16:creationId xmlns:a16="http://schemas.microsoft.com/office/drawing/2014/main" id="{474CB44D-4BDE-4DE1-8FE8-5D358F620E6E}"/>
                  </a:ext>
                </a:extLst>
              </p:cNvPr>
              <p:cNvSpPr/>
              <p:nvPr/>
            </p:nvSpPr>
            <p:spPr>
              <a:xfrm>
                <a:off x="4015049" y="3821053"/>
                <a:ext cx="1289853" cy="567945"/>
              </a:xfrm>
              <a:prstGeom prst="cube">
                <a:avLst>
                  <a:gd name="adj" fmla="val 39109"/>
                </a:avLst>
              </a:prstGeom>
              <a:solidFill>
                <a:srgbClr val="00206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998" name="Group 997">
                <a:extLst>
                  <a:ext uri="{FF2B5EF4-FFF2-40B4-BE49-F238E27FC236}">
                    <a16:creationId xmlns:a16="http://schemas.microsoft.com/office/drawing/2014/main" id="{EAB5AE3E-0137-430C-8101-A266242004C8}"/>
                  </a:ext>
                </a:extLst>
              </p:cNvPr>
              <p:cNvGrpSpPr/>
              <p:nvPr/>
            </p:nvGrpSpPr>
            <p:grpSpPr>
              <a:xfrm>
                <a:off x="4190931" y="4540258"/>
                <a:ext cx="569641" cy="700282"/>
                <a:chOff x="859632" y="2338402"/>
                <a:chExt cx="571500" cy="788345"/>
              </a:xfrm>
            </p:grpSpPr>
            <p:sp>
              <p:nvSpPr>
                <p:cNvPr id="999" name="Rectangle 998">
                  <a:extLst>
                    <a:ext uri="{FF2B5EF4-FFF2-40B4-BE49-F238E27FC236}">
                      <a16:creationId xmlns:a16="http://schemas.microsoft.com/office/drawing/2014/main" id="{9524A36F-2323-4746-9B19-294790807FF2}"/>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00" name="Picture 999">
                  <a:extLst>
                    <a:ext uri="{FF2B5EF4-FFF2-40B4-BE49-F238E27FC236}">
                      <a16:creationId xmlns:a16="http://schemas.microsoft.com/office/drawing/2014/main" id="{7EFFFD48-FDEA-4726-806B-5A63DABF29E5}"/>
                    </a:ext>
                  </a:extLst>
                </p:cNvPr>
                <p:cNvPicPr>
                  <a:picLocks noChangeAspect="1"/>
                </p:cNvPicPr>
                <p:nvPr/>
              </p:nvPicPr>
              <p:blipFill>
                <a:blip r:embed="rId4" cstate="print">
                  <a:extLst>
                    <a:ext uri="{BEBA8EAE-BF5A-486C-A8C5-ECC9F3942E4B}">
                      <a14:imgProps xmlns:a14="http://schemas.microsoft.com/office/drawing/2010/main">
                        <a14:imgLayer r:embed="rId5">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94" name="Oval 993">
              <a:extLst>
                <a:ext uri="{FF2B5EF4-FFF2-40B4-BE49-F238E27FC236}">
                  <a16:creationId xmlns:a16="http://schemas.microsoft.com/office/drawing/2014/main" id="{38C3FA61-352D-4147-9F53-627DF6E1492C}"/>
                </a:ext>
              </a:extLst>
            </p:cNvPr>
            <p:cNvSpPr/>
            <p:nvPr/>
          </p:nvSpPr>
          <p:spPr>
            <a:xfrm>
              <a:off x="4994310" y="5262986"/>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995" name="Oval 994">
              <a:extLst>
                <a:ext uri="{FF2B5EF4-FFF2-40B4-BE49-F238E27FC236}">
                  <a16:creationId xmlns:a16="http://schemas.microsoft.com/office/drawing/2014/main" id="{711FED39-F5E4-4511-BEF8-92C2540600BB}"/>
                </a:ext>
              </a:extLst>
            </p:cNvPr>
            <p:cNvSpPr/>
            <p:nvPr/>
          </p:nvSpPr>
          <p:spPr>
            <a:xfrm>
              <a:off x="5174762" y="5065791"/>
              <a:ext cx="171450" cy="295292"/>
            </a:xfrm>
            <a:prstGeom prst="ellipse">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193" name="Group 192">
            <a:extLst>
              <a:ext uri="{FF2B5EF4-FFF2-40B4-BE49-F238E27FC236}">
                <a16:creationId xmlns:a16="http://schemas.microsoft.com/office/drawing/2014/main" id="{67C5D699-0096-42FD-B9A2-E25C8170C86F}"/>
              </a:ext>
            </a:extLst>
          </p:cNvPr>
          <p:cNvGrpSpPr/>
          <p:nvPr/>
        </p:nvGrpSpPr>
        <p:grpSpPr>
          <a:xfrm>
            <a:off x="1791414" y="197532"/>
            <a:ext cx="4005072" cy="2267712"/>
            <a:chOff x="3750530" y="468763"/>
            <a:chExt cx="4002293" cy="2267929"/>
          </a:xfrm>
        </p:grpSpPr>
        <p:sp>
          <p:nvSpPr>
            <p:cNvPr id="194" name="Oval Callout 46">
              <a:extLst>
                <a:ext uri="{FF2B5EF4-FFF2-40B4-BE49-F238E27FC236}">
                  <a16:creationId xmlns:a16="http://schemas.microsoft.com/office/drawing/2014/main" id="{C7BD6829-036E-4FA1-A231-095AF6A500F8}"/>
                </a:ext>
              </a:extLst>
            </p:cNvPr>
            <p:cNvSpPr/>
            <p:nvPr/>
          </p:nvSpPr>
          <p:spPr>
            <a:xfrm>
              <a:off x="3750530" y="468763"/>
              <a:ext cx="4002293" cy="2267929"/>
            </a:xfrm>
            <a:prstGeom prst="wedgeEllipseCallout">
              <a:avLst>
                <a:gd name="adj1" fmla="val -33766"/>
                <a:gd name="adj2" fmla="val 61010"/>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5" name="TextBox 194">
              <a:extLst>
                <a:ext uri="{FF2B5EF4-FFF2-40B4-BE49-F238E27FC236}">
                  <a16:creationId xmlns:a16="http://schemas.microsoft.com/office/drawing/2014/main" id="{80826EFE-8EEE-43A0-82E0-1158BFF738A3}"/>
                </a:ext>
              </a:extLst>
            </p:cNvPr>
            <p:cNvSpPr txBox="1"/>
            <p:nvPr/>
          </p:nvSpPr>
          <p:spPr>
            <a:xfrm>
              <a:off x="3870009" y="999373"/>
              <a:ext cx="3682801" cy="1136984"/>
            </a:xfrm>
            <a:prstGeom prst="rect">
              <a:avLst/>
            </a:prstGeom>
            <a:noFill/>
          </p:spPr>
          <p:txBody>
            <a:bodyPr wrap="square" rtlCol="0">
              <a:spAutoFit/>
            </a:bodyPr>
            <a:lstStyle/>
            <a:p>
              <a:pPr algn="ctr"/>
              <a:r>
                <a:rPr lang="en-US" sz="2800" dirty="0">
                  <a:solidFill>
                    <a:srgbClr val="000000"/>
                  </a:solidFill>
                </a:rPr>
                <a:t>After Alex empties the bag I will wash and sanitize them.</a:t>
              </a:r>
            </a:p>
          </p:txBody>
        </p:sp>
      </p:grpSp>
      <p:grpSp>
        <p:nvGrpSpPr>
          <p:cNvPr id="190" name="Group 189">
            <a:extLst>
              <a:ext uri="{FF2B5EF4-FFF2-40B4-BE49-F238E27FC236}">
                <a16:creationId xmlns:a16="http://schemas.microsoft.com/office/drawing/2014/main" id="{BFE05E56-CE2A-448F-B6B6-020316F7816F}"/>
              </a:ext>
            </a:extLst>
          </p:cNvPr>
          <p:cNvGrpSpPr/>
          <p:nvPr/>
        </p:nvGrpSpPr>
        <p:grpSpPr>
          <a:xfrm>
            <a:off x="3776991" y="194300"/>
            <a:ext cx="4002293" cy="2267929"/>
            <a:chOff x="3750530" y="468763"/>
            <a:chExt cx="4002293" cy="2267929"/>
          </a:xfrm>
        </p:grpSpPr>
        <p:sp>
          <p:nvSpPr>
            <p:cNvPr id="191" name="Oval Callout 1">
              <a:extLst>
                <a:ext uri="{FF2B5EF4-FFF2-40B4-BE49-F238E27FC236}">
                  <a16:creationId xmlns:a16="http://schemas.microsoft.com/office/drawing/2014/main" id="{89176BA8-CC67-477C-8C75-3989F370ABF4}"/>
                </a:ext>
              </a:extLst>
            </p:cNvPr>
            <p:cNvSpPr/>
            <p:nvPr/>
          </p:nvSpPr>
          <p:spPr>
            <a:xfrm>
              <a:off x="3750530" y="468763"/>
              <a:ext cx="4002293" cy="2267929"/>
            </a:xfrm>
            <a:prstGeom prst="wedgeEllipseCallout">
              <a:avLst>
                <a:gd name="adj1" fmla="val 42273"/>
                <a:gd name="adj2" fmla="val 58030"/>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92" name="TextBox 191">
              <a:extLst>
                <a:ext uri="{FF2B5EF4-FFF2-40B4-BE49-F238E27FC236}">
                  <a16:creationId xmlns:a16="http://schemas.microsoft.com/office/drawing/2014/main" id="{E1E0C076-435C-4B2A-9390-B1FCC35CE8B9}"/>
                </a:ext>
              </a:extLst>
            </p:cNvPr>
            <p:cNvSpPr txBox="1"/>
            <p:nvPr/>
          </p:nvSpPr>
          <p:spPr>
            <a:xfrm>
              <a:off x="4362675" y="821859"/>
              <a:ext cx="2889214" cy="1384995"/>
            </a:xfrm>
            <a:prstGeom prst="rect">
              <a:avLst/>
            </a:prstGeom>
            <a:noFill/>
          </p:spPr>
          <p:txBody>
            <a:bodyPr wrap="square" rtlCol="0">
              <a:spAutoFit/>
            </a:bodyPr>
            <a:lstStyle/>
            <a:p>
              <a:pPr algn="ctr"/>
              <a:r>
                <a:rPr lang="en-US" sz="2800" dirty="0">
                  <a:solidFill>
                    <a:srgbClr val="000000"/>
                  </a:solidFill>
                </a:rPr>
                <a:t>I will remove all the leftovers from the BIC bags.</a:t>
              </a:r>
            </a:p>
          </p:txBody>
        </p:sp>
      </p:grpSp>
      <p:grpSp>
        <p:nvGrpSpPr>
          <p:cNvPr id="9" name="Group 8"/>
          <p:cNvGrpSpPr/>
          <p:nvPr/>
        </p:nvGrpSpPr>
        <p:grpSpPr>
          <a:xfrm>
            <a:off x="5205539" y="2484565"/>
            <a:ext cx="4073773" cy="4299831"/>
            <a:chOff x="7927227" y="2235841"/>
            <a:chExt cx="4073773" cy="4299831"/>
          </a:xfrm>
        </p:grpSpPr>
        <p:grpSp>
          <p:nvGrpSpPr>
            <p:cNvPr id="279" name="Group 278">
              <a:extLst>
                <a:ext uri="{FF2B5EF4-FFF2-40B4-BE49-F238E27FC236}">
                  <a16:creationId xmlns:a16="http://schemas.microsoft.com/office/drawing/2014/main" id="{9BACECF5-D6FF-4340-9BA3-FC0D3C0357D4}"/>
                </a:ext>
              </a:extLst>
            </p:cNvPr>
            <p:cNvGrpSpPr/>
            <p:nvPr/>
          </p:nvGrpSpPr>
          <p:grpSpPr>
            <a:xfrm>
              <a:off x="9368494" y="2235841"/>
              <a:ext cx="2632506" cy="4299831"/>
              <a:chOff x="9758422" y="6335440"/>
              <a:chExt cx="2632506" cy="4299831"/>
            </a:xfrm>
          </p:grpSpPr>
          <p:sp>
            <p:nvSpPr>
              <p:cNvPr id="280" name="Freeform: Shape 889">
                <a:extLst>
                  <a:ext uri="{FF2B5EF4-FFF2-40B4-BE49-F238E27FC236}">
                    <a16:creationId xmlns:a16="http://schemas.microsoft.com/office/drawing/2014/main" id="{E054EE1E-C43A-4BA1-ABF5-640C35C8A474}"/>
                  </a:ext>
                </a:extLst>
              </p:cNvPr>
              <p:cNvSpPr/>
              <p:nvPr/>
            </p:nvSpPr>
            <p:spPr>
              <a:xfrm rot="17017833" flipH="1">
                <a:off x="10133027" y="7634835"/>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81" name="Flowchart: Manual Operation 26">
                <a:extLst>
                  <a:ext uri="{FF2B5EF4-FFF2-40B4-BE49-F238E27FC236}">
                    <a16:creationId xmlns:a16="http://schemas.microsoft.com/office/drawing/2014/main" id="{E703BCB1-9AF6-4F5E-9A81-B2ECB29811F1}"/>
                  </a:ext>
                </a:extLst>
              </p:cNvPr>
              <p:cNvSpPr/>
              <p:nvPr/>
            </p:nvSpPr>
            <p:spPr>
              <a:xfrm rot="9734010" flipH="1" flipV="1">
                <a:off x="11453535" y="91194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82" name="Rectangle 281">
                <a:extLst>
                  <a:ext uri="{FF2B5EF4-FFF2-40B4-BE49-F238E27FC236}">
                    <a16:creationId xmlns:a16="http://schemas.microsoft.com/office/drawing/2014/main" id="{806329D9-36D0-4189-88BD-E8E94094FA85}"/>
                  </a:ext>
                </a:extLst>
              </p:cNvPr>
              <p:cNvSpPr/>
              <p:nvPr/>
            </p:nvSpPr>
            <p:spPr>
              <a:xfrm flipH="1">
                <a:off x="11496272" y="820594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83" name="Flowchart: Manual Operation 26">
                <a:extLst>
                  <a:ext uri="{FF2B5EF4-FFF2-40B4-BE49-F238E27FC236}">
                    <a16:creationId xmlns:a16="http://schemas.microsoft.com/office/drawing/2014/main" id="{21BBDDD5-4A0A-4A40-AC75-658A8D93D20A}"/>
                  </a:ext>
                </a:extLst>
              </p:cNvPr>
              <p:cNvSpPr/>
              <p:nvPr/>
            </p:nvSpPr>
            <p:spPr>
              <a:xfrm rot="11330622" flipH="1" flipV="1">
                <a:off x="10910099" y="91516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4" name="Freeform: Shape 893">
                <a:extLst>
                  <a:ext uri="{FF2B5EF4-FFF2-40B4-BE49-F238E27FC236}">
                    <a16:creationId xmlns:a16="http://schemas.microsoft.com/office/drawing/2014/main" id="{F97308BA-F05C-489E-A464-D06B58EBD62A}"/>
                  </a:ext>
                </a:extLst>
              </p:cNvPr>
              <p:cNvSpPr/>
              <p:nvPr/>
            </p:nvSpPr>
            <p:spPr>
              <a:xfrm rot="1451869" flipH="1">
                <a:off x="10882802" y="79083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85" name="Rectangle 284">
                <a:extLst>
                  <a:ext uri="{FF2B5EF4-FFF2-40B4-BE49-F238E27FC236}">
                    <a16:creationId xmlns:a16="http://schemas.microsoft.com/office/drawing/2014/main" id="{0D6A6119-192D-4085-8A44-559DCBB0D286}"/>
                  </a:ext>
                </a:extLst>
              </p:cNvPr>
              <p:cNvSpPr/>
              <p:nvPr/>
            </p:nvSpPr>
            <p:spPr>
              <a:xfrm flipH="1">
                <a:off x="11167089" y="7743156"/>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86" name="Freeform: Shape 895">
                <a:extLst>
                  <a:ext uri="{FF2B5EF4-FFF2-40B4-BE49-F238E27FC236}">
                    <a16:creationId xmlns:a16="http://schemas.microsoft.com/office/drawing/2014/main" id="{4BACDC6D-046A-4880-B8DB-64A54A07922A}"/>
                  </a:ext>
                </a:extLst>
              </p:cNvPr>
              <p:cNvSpPr/>
              <p:nvPr/>
            </p:nvSpPr>
            <p:spPr>
              <a:xfrm rot="294282" flipH="1">
                <a:off x="10891841" y="78889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87" name="Freeform: Shape 896">
                <a:extLst>
                  <a:ext uri="{FF2B5EF4-FFF2-40B4-BE49-F238E27FC236}">
                    <a16:creationId xmlns:a16="http://schemas.microsoft.com/office/drawing/2014/main" id="{A86579FF-AA12-434D-BDF5-36F7B7054F33}"/>
                  </a:ext>
                </a:extLst>
              </p:cNvPr>
              <p:cNvSpPr/>
              <p:nvPr/>
            </p:nvSpPr>
            <p:spPr>
              <a:xfrm rot="19595175" flipH="1">
                <a:off x="12030752" y="10334824"/>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88" name="Freeform: Shape 897">
                <a:extLst>
                  <a:ext uri="{FF2B5EF4-FFF2-40B4-BE49-F238E27FC236}">
                    <a16:creationId xmlns:a16="http://schemas.microsoft.com/office/drawing/2014/main" id="{678048A7-3192-4E9A-9F06-B1B5342A6CB9}"/>
                  </a:ext>
                </a:extLst>
              </p:cNvPr>
              <p:cNvSpPr/>
              <p:nvPr/>
            </p:nvSpPr>
            <p:spPr>
              <a:xfrm rot="19579235" flipH="1">
                <a:off x="12038507" y="10326983"/>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89" name="Freeform: Shape 898">
                <a:extLst>
                  <a:ext uri="{FF2B5EF4-FFF2-40B4-BE49-F238E27FC236}">
                    <a16:creationId xmlns:a16="http://schemas.microsoft.com/office/drawing/2014/main" id="{61EBD1BF-E2FB-44DF-AED1-E64563BAF82E}"/>
                  </a:ext>
                </a:extLst>
              </p:cNvPr>
              <p:cNvSpPr/>
              <p:nvPr/>
            </p:nvSpPr>
            <p:spPr>
              <a:xfrm rot="8645806" flipH="1" flipV="1">
                <a:off x="11755935" y="98807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0" name="Freeform: Shape 899">
                <a:extLst>
                  <a:ext uri="{FF2B5EF4-FFF2-40B4-BE49-F238E27FC236}">
                    <a16:creationId xmlns:a16="http://schemas.microsoft.com/office/drawing/2014/main" id="{3924EB01-8853-41CB-A65B-3247744CF857}"/>
                  </a:ext>
                </a:extLst>
              </p:cNvPr>
              <p:cNvSpPr/>
              <p:nvPr/>
            </p:nvSpPr>
            <p:spPr>
              <a:xfrm rot="538254" flipH="1">
                <a:off x="10853021" y="10394184"/>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1" name="Freeform: Shape 900">
                <a:extLst>
                  <a:ext uri="{FF2B5EF4-FFF2-40B4-BE49-F238E27FC236}">
                    <a16:creationId xmlns:a16="http://schemas.microsoft.com/office/drawing/2014/main" id="{D0FA7C25-85C8-4206-A2C3-7BF5C74B8B92}"/>
                  </a:ext>
                </a:extLst>
              </p:cNvPr>
              <p:cNvSpPr/>
              <p:nvPr/>
            </p:nvSpPr>
            <p:spPr>
              <a:xfrm rot="522314" flipH="1">
                <a:off x="10869016" y="10386590"/>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2" name="Oval 291">
                <a:extLst>
                  <a:ext uri="{FF2B5EF4-FFF2-40B4-BE49-F238E27FC236}">
                    <a16:creationId xmlns:a16="http://schemas.microsoft.com/office/drawing/2014/main" id="{6F4409D1-42D1-45A3-8855-B3F3CCA5BD38}"/>
                  </a:ext>
                </a:extLst>
              </p:cNvPr>
              <p:cNvSpPr/>
              <p:nvPr/>
            </p:nvSpPr>
            <p:spPr>
              <a:xfrm flipH="1">
                <a:off x="11148262" y="812401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3" name="Oval 292">
                <a:extLst>
                  <a:ext uri="{FF2B5EF4-FFF2-40B4-BE49-F238E27FC236}">
                    <a16:creationId xmlns:a16="http://schemas.microsoft.com/office/drawing/2014/main" id="{5AC29E29-D2D0-4EEB-8B2B-9100589D498B}"/>
                  </a:ext>
                </a:extLst>
              </p:cNvPr>
              <p:cNvSpPr/>
              <p:nvPr/>
            </p:nvSpPr>
            <p:spPr>
              <a:xfrm flipH="1">
                <a:off x="11135562" y="823831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94" name="Picture 293">
                <a:extLst>
                  <a:ext uri="{FF2B5EF4-FFF2-40B4-BE49-F238E27FC236}">
                    <a16:creationId xmlns:a16="http://schemas.microsoft.com/office/drawing/2014/main" id="{8BB07260-767A-4F6F-8F8F-04D4331CFC7D}"/>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456935">
                <a:off x="10962917" y="8101341"/>
                <a:ext cx="184798" cy="287906"/>
              </a:xfrm>
              <a:prstGeom prst="rect">
                <a:avLst/>
              </a:prstGeom>
              <a:ln>
                <a:noFill/>
              </a:ln>
            </p:spPr>
          </p:pic>
          <p:sp>
            <p:nvSpPr>
              <p:cNvPr id="295" name="Freeform: Shape 904">
                <a:extLst>
                  <a:ext uri="{FF2B5EF4-FFF2-40B4-BE49-F238E27FC236}">
                    <a16:creationId xmlns:a16="http://schemas.microsoft.com/office/drawing/2014/main" id="{6F2FB1F3-880A-4E5E-B29B-A2708393A5E2}"/>
                  </a:ext>
                </a:extLst>
              </p:cNvPr>
              <p:cNvSpPr/>
              <p:nvPr/>
            </p:nvSpPr>
            <p:spPr>
              <a:xfrm rot="17107075" flipH="1">
                <a:off x="10201504" y="7724477"/>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6" name="Freeform: Shape 905">
                <a:extLst>
                  <a:ext uri="{FF2B5EF4-FFF2-40B4-BE49-F238E27FC236}">
                    <a16:creationId xmlns:a16="http://schemas.microsoft.com/office/drawing/2014/main" id="{0A644907-7BE3-45D9-A66B-FB348369A19F}"/>
                  </a:ext>
                </a:extLst>
              </p:cNvPr>
              <p:cNvSpPr/>
              <p:nvPr/>
            </p:nvSpPr>
            <p:spPr>
              <a:xfrm rot="3077145" flipH="1">
                <a:off x="11333492" y="792252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97" name="Picture 296">
                <a:extLst>
                  <a:ext uri="{FF2B5EF4-FFF2-40B4-BE49-F238E27FC236}">
                    <a16:creationId xmlns:a16="http://schemas.microsoft.com/office/drawing/2014/main" id="{02ACE759-4999-4A6B-85E6-E6441FF78D0F}"/>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0506798" y="6335440"/>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grpSp>
        <p:pic>
          <p:nvPicPr>
            <p:cNvPr id="6" name="Picture 5"/>
            <p:cNvPicPr>
              <a:picLocks noChangeAspect="1"/>
            </p:cNvPicPr>
            <p:nvPr/>
          </p:nvPicPr>
          <p:blipFill>
            <a:blip r:embed="rId8"/>
            <a:stretch>
              <a:fillRect/>
            </a:stretch>
          </p:blipFill>
          <p:spPr>
            <a:xfrm>
              <a:off x="7927227" y="2578930"/>
              <a:ext cx="1683419" cy="3930534"/>
            </a:xfrm>
            <a:prstGeom prst="rect">
              <a:avLst/>
            </a:prstGeom>
          </p:spPr>
        </p:pic>
      </p:grpSp>
      <p:grpSp>
        <p:nvGrpSpPr>
          <p:cNvPr id="12" name="Group 11"/>
          <p:cNvGrpSpPr/>
          <p:nvPr/>
        </p:nvGrpSpPr>
        <p:grpSpPr>
          <a:xfrm>
            <a:off x="537507" y="1980640"/>
            <a:ext cx="4460348" cy="4725617"/>
            <a:chOff x="537507" y="1980640"/>
            <a:chExt cx="4460348" cy="4725617"/>
          </a:xfrm>
        </p:grpSpPr>
        <p:grpSp>
          <p:nvGrpSpPr>
            <p:cNvPr id="8" name="Group 7"/>
            <p:cNvGrpSpPr/>
            <p:nvPr/>
          </p:nvGrpSpPr>
          <p:grpSpPr>
            <a:xfrm>
              <a:off x="537507" y="1980640"/>
              <a:ext cx="4460348" cy="4725617"/>
              <a:chOff x="-5012701" y="1418433"/>
              <a:chExt cx="4460348" cy="4725617"/>
            </a:xfrm>
          </p:grpSpPr>
          <p:sp>
            <p:nvSpPr>
              <p:cNvPr id="299" name="Freeform: Shape 56">
                <a:extLst>
                  <a:ext uri="{FF2B5EF4-FFF2-40B4-BE49-F238E27FC236}">
                    <a16:creationId xmlns:a16="http://schemas.microsoft.com/office/drawing/2014/main" id="{4B4932F2-D18D-4720-83FD-5E12B222296A}"/>
                  </a:ext>
                </a:extLst>
              </p:cNvPr>
              <p:cNvSpPr/>
              <p:nvPr/>
            </p:nvSpPr>
            <p:spPr>
              <a:xfrm rot="11844690" flipH="1" flipV="1">
                <a:off x="-3892942" y="3335082"/>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0" name="Freeform: Shape 57">
                <a:extLst>
                  <a:ext uri="{FF2B5EF4-FFF2-40B4-BE49-F238E27FC236}">
                    <a16:creationId xmlns:a16="http://schemas.microsoft.com/office/drawing/2014/main" id="{A4D771BC-80EF-40EF-8532-4F4615076B50}"/>
                  </a:ext>
                </a:extLst>
              </p:cNvPr>
              <p:cNvSpPr/>
              <p:nvPr/>
            </p:nvSpPr>
            <p:spPr>
              <a:xfrm rot="20148131">
                <a:off x="-3907971" y="31892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301" name="Group 300">
                <a:extLst>
                  <a:ext uri="{FF2B5EF4-FFF2-40B4-BE49-F238E27FC236}">
                    <a16:creationId xmlns:a16="http://schemas.microsoft.com/office/drawing/2014/main" id="{380A00BA-65FB-4A8C-B52F-3DAB74112488}"/>
                  </a:ext>
                </a:extLst>
              </p:cNvPr>
              <p:cNvGrpSpPr/>
              <p:nvPr/>
            </p:nvGrpSpPr>
            <p:grpSpPr>
              <a:xfrm rot="2289400">
                <a:off x="-5012701" y="5503396"/>
                <a:ext cx="330708" cy="403321"/>
                <a:chOff x="3312043" y="4084938"/>
                <a:chExt cx="189762" cy="211269"/>
              </a:xfrm>
            </p:grpSpPr>
            <p:sp>
              <p:nvSpPr>
                <p:cNvPr id="362" name="Chord 361">
                  <a:extLst>
                    <a:ext uri="{FF2B5EF4-FFF2-40B4-BE49-F238E27FC236}">
                      <a16:creationId xmlns:a16="http://schemas.microsoft.com/office/drawing/2014/main" id="{A390437C-DB4D-4F76-A682-2F86DB5E66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3" name="Chord 362">
                  <a:extLst>
                    <a:ext uri="{FF2B5EF4-FFF2-40B4-BE49-F238E27FC236}">
                      <a16:creationId xmlns:a16="http://schemas.microsoft.com/office/drawing/2014/main" id="{994BE0DD-08B3-44B5-A8B4-7F03EB2E2CA7}"/>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02" name="Group 301">
                <a:extLst>
                  <a:ext uri="{FF2B5EF4-FFF2-40B4-BE49-F238E27FC236}">
                    <a16:creationId xmlns:a16="http://schemas.microsoft.com/office/drawing/2014/main" id="{8ADC41B8-0BD5-4C9E-AC6A-957A4CE96E55}"/>
                  </a:ext>
                </a:extLst>
              </p:cNvPr>
              <p:cNvGrpSpPr/>
              <p:nvPr/>
            </p:nvGrpSpPr>
            <p:grpSpPr>
              <a:xfrm rot="20415526">
                <a:off x="-3805156" y="5498467"/>
                <a:ext cx="330708" cy="403321"/>
                <a:chOff x="3312043" y="4084938"/>
                <a:chExt cx="189762" cy="211269"/>
              </a:xfrm>
            </p:grpSpPr>
            <p:sp>
              <p:nvSpPr>
                <p:cNvPr id="327" name="Chord 326">
                  <a:extLst>
                    <a:ext uri="{FF2B5EF4-FFF2-40B4-BE49-F238E27FC236}">
                      <a16:creationId xmlns:a16="http://schemas.microsoft.com/office/drawing/2014/main" id="{1FC8778F-62C3-4B92-8130-F85D47ABA2D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8" name="Chord 327">
                  <a:extLst>
                    <a:ext uri="{FF2B5EF4-FFF2-40B4-BE49-F238E27FC236}">
                      <a16:creationId xmlns:a16="http://schemas.microsoft.com/office/drawing/2014/main" id="{5E4ECDB5-AAD4-48FE-948E-05D4EE42072E}"/>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303" name="Flowchart: Off-page Connector 302">
                <a:extLst>
                  <a:ext uri="{FF2B5EF4-FFF2-40B4-BE49-F238E27FC236}">
                    <a16:creationId xmlns:a16="http://schemas.microsoft.com/office/drawing/2014/main" id="{D8804D20-B870-45EE-9A5E-7A2B4E1EF7FB}"/>
                  </a:ext>
                </a:extLst>
              </p:cNvPr>
              <p:cNvSpPr/>
              <p:nvPr/>
            </p:nvSpPr>
            <p:spPr>
              <a:xfrm>
                <a:off x="-4180990" y="2961375"/>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4" name="Freeform: Shape 61">
                <a:extLst>
                  <a:ext uri="{FF2B5EF4-FFF2-40B4-BE49-F238E27FC236}">
                    <a16:creationId xmlns:a16="http://schemas.microsoft.com/office/drawing/2014/main" id="{DC651B12-9B48-4F73-B88C-BAD82D0C7285}"/>
                  </a:ext>
                </a:extLst>
              </p:cNvPr>
              <p:cNvSpPr/>
              <p:nvPr/>
            </p:nvSpPr>
            <p:spPr>
              <a:xfrm>
                <a:off x="-4783678" y="484923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5" name="Flowchart: Manual Operation 26">
                <a:extLst>
                  <a:ext uri="{FF2B5EF4-FFF2-40B4-BE49-F238E27FC236}">
                    <a16:creationId xmlns:a16="http://schemas.microsoft.com/office/drawing/2014/main" id="{3F5E8821-8FC2-4D7A-82B4-281E5E45E91F}"/>
                  </a:ext>
                </a:extLst>
              </p:cNvPr>
              <p:cNvSpPr/>
              <p:nvPr/>
            </p:nvSpPr>
            <p:spPr>
              <a:xfrm rot="11865990" flipV="1">
                <a:off x="-4625386" y="44003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6" name="Rectangle 305">
                <a:extLst>
                  <a:ext uri="{FF2B5EF4-FFF2-40B4-BE49-F238E27FC236}">
                    <a16:creationId xmlns:a16="http://schemas.microsoft.com/office/drawing/2014/main" id="{46E59EDC-5DC9-48CB-920F-506F07796A29}"/>
                  </a:ext>
                </a:extLst>
              </p:cNvPr>
              <p:cNvSpPr/>
              <p:nvPr/>
            </p:nvSpPr>
            <p:spPr>
              <a:xfrm>
                <a:off x="-4556843" y="3486849"/>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7" name="Flowchart: Manual Operation 26">
                <a:extLst>
                  <a:ext uri="{FF2B5EF4-FFF2-40B4-BE49-F238E27FC236}">
                    <a16:creationId xmlns:a16="http://schemas.microsoft.com/office/drawing/2014/main" id="{1410469E-E933-4FF8-B2B7-7A8D838A8D05}"/>
                  </a:ext>
                </a:extLst>
              </p:cNvPr>
              <p:cNvSpPr/>
              <p:nvPr/>
            </p:nvSpPr>
            <p:spPr>
              <a:xfrm rot="10031462" flipV="1">
                <a:off x="-4042159" y="44325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8" name="Freeform: Shape 65">
                <a:extLst>
                  <a:ext uri="{FF2B5EF4-FFF2-40B4-BE49-F238E27FC236}">
                    <a16:creationId xmlns:a16="http://schemas.microsoft.com/office/drawing/2014/main" id="{33CFD5DC-CAB3-4F42-895A-EC85E468C5BA}"/>
                  </a:ext>
                </a:extLst>
              </p:cNvPr>
              <p:cNvSpPr/>
              <p:nvPr/>
            </p:nvSpPr>
            <p:spPr>
              <a:xfrm rot="21305718">
                <a:off x="-4502824" y="31698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09" name="Freeform: Shape 66">
                <a:extLst>
                  <a:ext uri="{FF2B5EF4-FFF2-40B4-BE49-F238E27FC236}">
                    <a16:creationId xmlns:a16="http://schemas.microsoft.com/office/drawing/2014/main" id="{0E4E868C-D7B8-4A65-82C0-7FB6A44868FE}"/>
                  </a:ext>
                </a:extLst>
              </p:cNvPr>
              <p:cNvSpPr/>
              <p:nvPr/>
            </p:nvSpPr>
            <p:spPr>
              <a:xfrm rot="12954194" flipV="1">
                <a:off x="-4863254" y="51616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0" name="Oval 309">
                <a:extLst>
                  <a:ext uri="{FF2B5EF4-FFF2-40B4-BE49-F238E27FC236}">
                    <a16:creationId xmlns:a16="http://schemas.microsoft.com/office/drawing/2014/main" id="{D01502B4-5302-497B-A52C-E14333B3E1CB}"/>
                  </a:ext>
                </a:extLst>
              </p:cNvPr>
              <p:cNvSpPr/>
              <p:nvPr/>
            </p:nvSpPr>
            <p:spPr>
              <a:xfrm>
                <a:off x="-3879836" y="340491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11" name="Oval 310">
                <a:extLst>
                  <a:ext uri="{FF2B5EF4-FFF2-40B4-BE49-F238E27FC236}">
                    <a16:creationId xmlns:a16="http://schemas.microsoft.com/office/drawing/2014/main" id="{8DBE59C4-EDD1-4613-AA4F-83768C1D9A85}"/>
                  </a:ext>
                </a:extLst>
              </p:cNvPr>
              <p:cNvSpPr/>
              <p:nvPr/>
            </p:nvSpPr>
            <p:spPr>
              <a:xfrm>
                <a:off x="-3867136" y="351921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12" name="Picture 311">
                <a:extLst>
                  <a:ext uri="{FF2B5EF4-FFF2-40B4-BE49-F238E27FC236}">
                    <a16:creationId xmlns:a16="http://schemas.microsoft.com/office/drawing/2014/main" id="{E08C9AD0-4412-4175-8D69-50C3E1180093}"/>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rot="21100584">
                <a:off x="-3815121" y="3362803"/>
                <a:ext cx="184798" cy="287906"/>
              </a:xfrm>
              <a:prstGeom prst="rect">
                <a:avLst/>
              </a:prstGeom>
              <a:ln>
                <a:noFill/>
              </a:ln>
            </p:spPr>
          </p:pic>
          <p:pic>
            <p:nvPicPr>
              <p:cNvPr id="313" name="Picture 9">
                <a:extLst>
                  <a:ext uri="{FF2B5EF4-FFF2-40B4-BE49-F238E27FC236}">
                    <a16:creationId xmlns:a16="http://schemas.microsoft.com/office/drawing/2014/main" id="{630EC802-5436-47DD-8795-DE660BD2BF62}"/>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b="62206"/>
              <a:stretch/>
            </p:blipFill>
            <p:spPr bwMode="auto">
              <a:xfrm>
                <a:off x="-4731630" y="1418433"/>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315" name="Freeform: Shape 72">
                <a:extLst>
                  <a:ext uri="{FF2B5EF4-FFF2-40B4-BE49-F238E27FC236}">
                    <a16:creationId xmlns:a16="http://schemas.microsoft.com/office/drawing/2014/main" id="{C3799421-53E1-4F49-B15F-A020B90FB60E}"/>
                  </a:ext>
                </a:extLst>
              </p:cNvPr>
              <p:cNvSpPr/>
              <p:nvPr/>
            </p:nvSpPr>
            <p:spPr>
              <a:xfrm rot="11294129" flipH="1" flipV="1">
                <a:off x="-4011664" y="3469554"/>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16" name="Freeform: Shape 73">
                <a:extLst>
                  <a:ext uri="{FF2B5EF4-FFF2-40B4-BE49-F238E27FC236}">
                    <a16:creationId xmlns:a16="http://schemas.microsoft.com/office/drawing/2014/main" id="{C3A00CB8-EF03-434D-9E6D-647340ADFD00}"/>
                  </a:ext>
                </a:extLst>
              </p:cNvPr>
              <p:cNvSpPr/>
              <p:nvPr/>
            </p:nvSpPr>
            <p:spPr>
              <a:xfrm rot="18489132">
                <a:off x="-4440549" y="323925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364" name="Group 363">
                <a:extLst>
                  <a:ext uri="{FF2B5EF4-FFF2-40B4-BE49-F238E27FC236}">
                    <a16:creationId xmlns:a16="http://schemas.microsoft.com/office/drawing/2014/main" id="{B4A3BF8B-46F6-4CD7-A5CB-64E7CF7F7BFC}"/>
                  </a:ext>
                </a:extLst>
              </p:cNvPr>
              <p:cNvGrpSpPr/>
              <p:nvPr/>
            </p:nvGrpSpPr>
            <p:grpSpPr>
              <a:xfrm>
                <a:off x="-3235275" y="3440464"/>
                <a:ext cx="2682922" cy="2703586"/>
                <a:chOff x="9311457" y="782501"/>
                <a:chExt cx="2682922" cy="2703586"/>
              </a:xfrm>
            </p:grpSpPr>
            <p:sp>
              <p:nvSpPr>
                <p:cNvPr id="365" name="Flowchart: Manual Operation 1078">
                  <a:extLst>
                    <a:ext uri="{FF2B5EF4-FFF2-40B4-BE49-F238E27FC236}">
                      <a16:creationId xmlns:a16="http://schemas.microsoft.com/office/drawing/2014/main" id="{E782E89E-D3BC-4643-BC93-92C1BC14D066}"/>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6" name="Flowchart: Manual Operation 1078">
                  <a:extLst>
                    <a:ext uri="{FF2B5EF4-FFF2-40B4-BE49-F238E27FC236}">
                      <a16:creationId xmlns:a16="http://schemas.microsoft.com/office/drawing/2014/main" id="{65541001-A142-4A59-8CC4-B643BB674970}"/>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7" name="Rectangle 1079">
                  <a:extLst>
                    <a:ext uri="{FF2B5EF4-FFF2-40B4-BE49-F238E27FC236}">
                      <a16:creationId xmlns:a16="http://schemas.microsoft.com/office/drawing/2014/main" id="{3F3126EF-2700-4DBF-8885-90B11826E25F}"/>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8" name="Rectangle 1079">
                  <a:extLst>
                    <a:ext uri="{FF2B5EF4-FFF2-40B4-BE49-F238E27FC236}">
                      <a16:creationId xmlns:a16="http://schemas.microsoft.com/office/drawing/2014/main" id="{E232ECA7-D1D2-4D32-ABDF-38F965213B25}"/>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9" name="Rectangle 1079">
                  <a:extLst>
                    <a:ext uri="{FF2B5EF4-FFF2-40B4-BE49-F238E27FC236}">
                      <a16:creationId xmlns:a16="http://schemas.microsoft.com/office/drawing/2014/main" id="{A1A1843A-95F0-4622-A63C-507ECDB39761}"/>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0" name="Rectangle 1079">
                  <a:extLst>
                    <a:ext uri="{FF2B5EF4-FFF2-40B4-BE49-F238E27FC236}">
                      <a16:creationId xmlns:a16="http://schemas.microsoft.com/office/drawing/2014/main" id="{D8176B01-C56B-47CD-BD82-02C4CBE8D476}"/>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1" name="Rectangle 1079">
                  <a:extLst>
                    <a:ext uri="{FF2B5EF4-FFF2-40B4-BE49-F238E27FC236}">
                      <a16:creationId xmlns:a16="http://schemas.microsoft.com/office/drawing/2014/main" id="{586B00E2-BF08-4139-B38C-1701A17DAA05}"/>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2" name="Rectangle 1079">
                  <a:extLst>
                    <a:ext uri="{FF2B5EF4-FFF2-40B4-BE49-F238E27FC236}">
                      <a16:creationId xmlns:a16="http://schemas.microsoft.com/office/drawing/2014/main" id="{D589CF71-2681-40A4-8344-82398F4D7489}"/>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3" name="Freeform: Shape 12">
                  <a:extLst>
                    <a:ext uri="{FF2B5EF4-FFF2-40B4-BE49-F238E27FC236}">
                      <a16:creationId xmlns:a16="http://schemas.microsoft.com/office/drawing/2014/main" id="{4794A336-4C2E-419C-9207-3A98CD67BEBA}"/>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4" name="Oval 373">
                  <a:extLst>
                    <a:ext uri="{FF2B5EF4-FFF2-40B4-BE49-F238E27FC236}">
                      <a16:creationId xmlns:a16="http://schemas.microsoft.com/office/drawing/2014/main" id="{645CF206-2E84-4024-BC25-924BC010388A}"/>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375" name="Group 374">
                  <a:extLst>
                    <a:ext uri="{FF2B5EF4-FFF2-40B4-BE49-F238E27FC236}">
                      <a16:creationId xmlns:a16="http://schemas.microsoft.com/office/drawing/2014/main" id="{10E61AB7-E132-4A8C-90FD-360EBA7C794B}"/>
                    </a:ext>
                  </a:extLst>
                </p:cNvPr>
                <p:cNvGrpSpPr/>
                <p:nvPr/>
              </p:nvGrpSpPr>
              <p:grpSpPr>
                <a:xfrm flipH="1">
                  <a:off x="11514125" y="3097954"/>
                  <a:ext cx="357576" cy="384326"/>
                  <a:chOff x="11149961" y="3937895"/>
                  <a:chExt cx="713236" cy="754981"/>
                </a:xfrm>
              </p:grpSpPr>
              <p:sp>
                <p:nvSpPr>
                  <p:cNvPr id="395" name="Oval 394">
                    <a:extLst>
                      <a:ext uri="{FF2B5EF4-FFF2-40B4-BE49-F238E27FC236}">
                        <a16:creationId xmlns:a16="http://schemas.microsoft.com/office/drawing/2014/main" id="{740A1CAD-929A-4650-9FB3-7A853D284D6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96" name="Oval 395">
                    <a:extLst>
                      <a:ext uri="{FF2B5EF4-FFF2-40B4-BE49-F238E27FC236}">
                        <a16:creationId xmlns:a16="http://schemas.microsoft.com/office/drawing/2014/main" id="{7C74DAFA-8CB8-4193-A2E2-0D44CE08714D}"/>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97" name="Freeform: Shape 36">
                    <a:extLst>
                      <a:ext uri="{FF2B5EF4-FFF2-40B4-BE49-F238E27FC236}">
                        <a16:creationId xmlns:a16="http://schemas.microsoft.com/office/drawing/2014/main" id="{C8FDF1EA-E747-4F97-9C7F-5AC43246577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98" name="Oval 397">
                    <a:extLst>
                      <a:ext uri="{FF2B5EF4-FFF2-40B4-BE49-F238E27FC236}">
                        <a16:creationId xmlns:a16="http://schemas.microsoft.com/office/drawing/2014/main" id="{D387BFEF-439F-45D5-802E-311A2E7D4538}"/>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99" name="Freeform: Shape 38">
                    <a:extLst>
                      <a:ext uri="{FF2B5EF4-FFF2-40B4-BE49-F238E27FC236}">
                        <a16:creationId xmlns:a16="http://schemas.microsoft.com/office/drawing/2014/main" id="{842B886A-C55E-46F0-885B-9153B4A25DB6}"/>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0" name="Freeform: Shape 39">
                    <a:extLst>
                      <a:ext uri="{FF2B5EF4-FFF2-40B4-BE49-F238E27FC236}">
                        <a16:creationId xmlns:a16="http://schemas.microsoft.com/office/drawing/2014/main" id="{16946754-BF60-4124-B3DE-B5761164F4B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1" name="Freeform: Shape 40">
                    <a:extLst>
                      <a:ext uri="{FF2B5EF4-FFF2-40B4-BE49-F238E27FC236}">
                        <a16:creationId xmlns:a16="http://schemas.microsoft.com/office/drawing/2014/main" id="{310C59E9-5563-4815-8D83-3F979296B0C9}"/>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76" name="Group 375">
                  <a:extLst>
                    <a:ext uri="{FF2B5EF4-FFF2-40B4-BE49-F238E27FC236}">
                      <a16:creationId xmlns:a16="http://schemas.microsoft.com/office/drawing/2014/main" id="{60274DEE-5931-4442-A646-C5D24448B88B}"/>
                    </a:ext>
                  </a:extLst>
                </p:cNvPr>
                <p:cNvGrpSpPr/>
                <p:nvPr/>
              </p:nvGrpSpPr>
              <p:grpSpPr>
                <a:xfrm flipH="1">
                  <a:off x="9702374" y="3097954"/>
                  <a:ext cx="357576" cy="384326"/>
                  <a:chOff x="11149961" y="3937895"/>
                  <a:chExt cx="713236" cy="754981"/>
                </a:xfrm>
              </p:grpSpPr>
              <p:sp>
                <p:nvSpPr>
                  <p:cNvPr id="388" name="Oval 387">
                    <a:extLst>
                      <a:ext uri="{FF2B5EF4-FFF2-40B4-BE49-F238E27FC236}">
                        <a16:creationId xmlns:a16="http://schemas.microsoft.com/office/drawing/2014/main" id="{5A949D63-BAF3-4EDE-8DE6-79B37578BA7E}"/>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89" name="Oval 388">
                    <a:extLst>
                      <a:ext uri="{FF2B5EF4-FFF2-40B4-BE49-F238E27FC236}">
                        <a16:creationId xmlns:a16="http://schemas.microsoft.com/office/drawing/2014/main" id="{221FBE78-7FDD-4B41-B4BB-3495B3085A20}"/>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90" name="Freeform: Shape 29">
                    <a:extLst>
                      <a:ext uri="{FF2B5EF4-FFF2-40B4-BE49-F238E27FC236}">
                        <a16:creationId xmlns:a16="http://schemas.microsoft.com/office/drawing/2014/main" id="{F334D3E7-BBA3-463E-9C80-FDE5AEEBD34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91" name="Oval 390">
                    <a:extLst>
                      <a:ext uri="{FF2B5EF4-FFF2-40B4-BE49-F238E27FC236}">
                        <a16:creationId xmlns:a16="http://schemas.microsoft.com/office/drawing/2014/main" id="{37D1E3A2-71D3-48DE-8C5D-68E88B5CD813}"/>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92" name="Freeform: Shape 31">
                    <a:extLst>
                      <a:ext uri="{FF2B5EF4-FFF2-40B4-BE49-F238E27FC236}">
                        <a16:creationId xmlns:a16="http://schemas.microsoft.com/office/drawing/2014/main" id="{2418482B-1B70-4923-90FD-4D8CF780011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93" name="Freeform: Shape 32">
                    <a:extLst>
                      <a:ext uri="{FF2B5EF4-FFF2-40B4-BE49-F238E27FC236}">
                        <a16:creationId xmlns:a16="http://schemas.microsoft.com/office/drawing/2014/main" id="{E5B83303-7D60-49D5-AE56-D34BD0F79AB3}"/>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sp>
                <p:nvSpPr>
                  <p:cNvPr id="394" name="Freeform: Shape 33">
                    <a:extLst>
                      <a:ext uri="{FF2B5EF4-FFF2-40B4-BE49-F238E27FC236}">
                        <a16:creationId xmlns:a16="http://schemas.microsoft.com/office/drawing/2014/main" id="{6537EEE5-9DF7-4352-BB47-C23233814927}"/>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lang="en-US"/>
                  </a:p>
                </p:txBody>
              </p:sp>
            </p:grpSp>
            <p:grpSp>
              <p:nvGrpSpPr>
                <p:cNvPr id="377" name="Group 376">
                  <a:extLst>
                    <a:ext uri="{FF2B5EF4-FFF2-40B4-BE49-F238E27FC236}">
                      <a16:creationId xmlns:a16="http://schemas.microsoft.com/office/drawing/2014/main" id="{D2807E6D-75AF-49C2-9837-5BA799BE855D}"/>
                    </a:ext>
                  </a:extLst>
                </p:cNvPr>
                <p:cNvGrpSpPr/>
                <p:nvPr/>
              </p:nvGrpSpPr>
              <p:grpSpPr>
                <a:xfrm flipH="1">
                  <a:off x="9311457" y="782501"/>
                  <a:ext cx="2682922" cy="683476"/>
                  <a:chOff x="10936516" y="-644176"/>
                  <a:chExt cx="5351472" cy="1342639"/>
                </a:xfrm>
              </p:grpSpPr>
              <p:sp>
                <p:nvSpPr>
                  <p:cNvPr id="378" name="Freeform: Shape 17">
                    <a:extLst>
                      <a:ext uri="{FF2B5EF4-FFF2-40B4-BE49-F238E27FC236}">
                        <a16:creationId xmlns:a16="http://schemas.microsoft.com/office/drawing/2014/main" id="{F6AC58D9-29CB-498F-8167-6FCB01FB99C6}"/>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79" name="Freeform: Shape 18">
                    <a:extLst>
                      <a:ext uri="{FF2B5EF4-FFF2-40B4-BE49-F238E27FC236}">
                        <a16:creationId xmlns:a16="http://schemas.microsoft.com/office/drawing/2014/main" id="{AB002EEF-00FC-4E64-A604-0DB610339041}"/>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80" name="Freeform: Shape 19">
                    <a:extLst>
                      <a:ext uri="{FF2B5EF4-FFF2-40B4-BE49-F238E27FC236}">
                        <a16:creationId xmlns:a16="http://schemas.microsoft.com/office/drawing/2014/main" id="{6FC28BBB-0E36-4F10-8C87-11189B5CA61D}"/>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1" name="Flowchart: Manual Operation 1069">
                    <a:extLst>
                      <a:ext uri="{FF2B5EF4-FFF2-40B4-BE49-F238E27FC236}">
                        <a16:creationId xmlns:a16="http://schemas.microsoft.com/office/drawing/2014/main" id="{B34B7CBF-D2C1-4ABD-90F5-EA774A60E2B5}"/>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82" name="Rectangle 381">
                    <a:extLst>
                      <a:ext uri="{FF2B5EF4-FFF2-40B4-BE49-F238E27FC236}">
                        <a16:creationId xmlns:a16="http://schemas.microsoft.com/office/drawing/2014/main" id="{FE9BA1E9-37ED-4E0B-8BC7-06F0CF080F0B}"/>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3" name="Freeform: Shape 22">
                    <a:extLst>
                      <a:ext uri="{FF2B5EF4-FFF2-40B4-BE49-F238E27FC236}">
                        <a16:creationId xmlns:a16="http://schemas.microsoft.com/office/drawing/2014/main" id="{80C73BB3-3F66-472D-B6A4-D44411D18ACD}"/>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4" name="Freeform: Shape 23">
                    <a:extLst>
                      <a:ext uri="{FF2B5EF4-FFF2-40B4-BE49-F238E27FC236}">
                        <a16:creationId xmlns:a16="http://schemas.microsoft.com/office/drawing/2014/main" id="{30FC5E99-5869-4827-BF10-12182F02D5D6}"/>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5" name="Freeform: Shape 24">
                    <a:extLst>
                      <a:ext uri="{FF2B5EF4-FFF2-40B4-BE49-F238E27FC236}">
                        <a16:creationId xmlns:a16="http://schemas.microsoft.com/office/drawing/2014/main" id="{6FA711C2-D904-4366-B2FF-88B047E99FDD}"/>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6" name="Freeform: Shape 25">
                    <a:extLst>
                      <a:ext uri="{FF2B5EF4-FFF2-40B4-BE49-F238E27FC236}">
                        <a16:creationId xmlns:a16="http://schemas.microsoft.com/office/drawing/2014/main" id="{F3757782-CCCC-423F-93BD-64B4C957E687}"/>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7" name="Freeform: Shape 26">
                    <a:extLst>
                      <a:ext uri="{FF2B5EF4-FFF2-40B4-BE49-F238E27FC236}">
                        <a16:creationId xmlns:a16="http://schemas.microsoft.com/office/drawing/2014/main" id="{CF556C2B-A853-45DB-A923-B8462B644E8B}"/>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402" name="Group 401">
                <a:extLst>
                  <a:ext uri="{FF2B5EF4-FFF2-40B4-BE49-F238E27FC236}">
                    <a16:creationId xmlns:a16="http://schemas.microsoft.com/office/drawing/2014/main" id="{B262A969-C364-4F13-9179-9786E3EE2239}"/>
                  </a:ext>
                </a:extLst>
              </p:cNvPr>
              <p:cNvGrpSpPr/>
              <p:nvPr/>
            </p:nvGrpSpPr>
            <p:grpSpPr>
              <a:xfrm>
                <a:off x="-2913235" y="2960166"/>
                <a:ext cx="1150457" cy="1016971"/>
                <a:chOff x="522703" y="587067"/>
                <a:chExt cx="373835" cy="373835"/>
              </a:xfrm>
            </p:grpSpPr>
            <p:pic>
              <p:nvPicPr>
                <p:cNvPr id="403" name="Picture 402">
                  <a:extLst>
                    <a:ext uri="{FF2B5EF4-FFF2-40B4-BE49-F238E27FC236}">
                      <a16:creationId xmlns:a16="http://schemas.microsoft.com/office/drawing/2014/main" id="{359AD538-38DE-4F29-9B00-2E73188C994E}"/>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22703" y="587067"/>
                  <a:ext cx="373835" cy="373835"/>
                </a:xfrm>
                <a:prstGeom prst="rect">
                  <a:avLst/>
                </a:prstGeom>
              </p:spPr>
            </p:pic>
            <p:sp>
              <p:nvSpPr>
                <p:cNvPr id="404" name="Rectangle 41">
                  <a:extLst>
                    <a:ext uri="{FF2B5EF4-FFF2-40B4-BE49-F238E27FC236}">
                      <a16:creationId xmlns:a16="http://schemas.microsoft.com/office/drawing/2014/main" id="{DD2E6878-DA81-4FD4-AF34-1F2B3FD15151}"/>
                    </a:ext>
                  </a:extLst>
                </p:cNvPr>
                <p:cNvSpPr/>
                <p:nvPr/>
              </p:nvSpPr>
              <p:spPr>
                <a:xfrm>
                  <a:off x="702035" y="724800"/>
                  <a:ext cx="114354" cy="180755"/>
                </a:xfrm>
                <a:custGeom>
                  <a:avLst/>
                  <a:gdLst>
                    <a:gd name="connsiteX0" fmla="*/ 0 w 116695"/>
                    <a:gd name="connsiteY0" fmla="*/ 0 h 145036"/>
                    <a:gd name="connsiteX1" fmla="*/ 116695 w 116695"/>
                    <a:gd name="connsiteY1" fmla="*/ 0 h 145036"/>
                    <a:gd name="connsiteX2" fmla="*/ 116695 w 116695"/>
                    <a:gd name="connsiteY2" fmla="*/ 145036 h 145036"/>
                    <a:gd name="connsiteX3" fmla="*/ 0 w 116695"/>
                    <a:gd name="connsiteY3" fmla="*/ 145036 h 145036"/>
                    <a:gd name="connsiteX4" fmla="*/ 0 w 116695"/>
                    <a:gd name="connsiteY4" fmla="*/ 0 h 145036"/>
                    <a:gd name="connsiteX0" fmla="*/ 0 w 116695"/>
                    <a:gd name="connsiteY0" fmla="*/ 19050 h 164086"/>
                    <a:gd name="connsiteX1" fmla="*/ 114314 w 116695"/>
                    <a:gd name="connsiteY1" fmla="*/ 0 h 164086"/>
                    <a:gd name="connsiteX2" fmla="*/ 116695 w 116695"/>
                    <a:gd name="connsiteY2" fmla="*/ 164086 h 164086"/>
                    <a:gd name="connsiteX3" fmla="*/ 0 w 116695"/>
                    <a:gd name="connsiteY3" fmla="*/ 164086 h 164086"/>
                    <a:gd name="connsiteX4" fmla="*/ 0 w 116695"/>
                    <a:gd name="connsiteY4" fmla="*/ 19050 h 164086"/>
                    <a:gd name="connsiteX0" fmla="*/ 0 w 114382"/>
                    <a:gd name="connsiteY0" fmla="*/ 19050 h 164086"/>
                    <a:gd name="connsiteX1" fmla="*/ 114314 w 114382"/>
                    <a:gd name="connsiteY1" fmla="*/ 0 h 164086"/>
                    <a:gd name="connsiteX2" fmla="*/ 109552 w 114382"/>
                    <a:gd name="connsiteY2" fmla="*/ 140274 h 164086"/>
                    <a:gd name="connsiteX3" fmla="*/ 0 w 114382"/>
                    <a:gd name="connsiteY3" fmla="*/ 164086 h 164086"/>
                    <a:gd name="connsiteX4" fmla="*/ 0 w 114382"/>
                    <a:gd name="connsiteY4" fmla="*/ 19050 h 164086"/>
                    <a:gd name="connsiteX0" fmla="*/ 0 w 114382"/>
                    <a:gd name="connsiteY0" fmla="*/ 19050 h 164086"/>
                    <a:gd name="connsiteX1" fmla="*/ 114314 w 114382"/>
                    <a:gd name="connsiteY1" fmla="*/ 0 h 164086"/>
                    <a:gd name="connsiteX2" fmla="*/ 109552 w 114382"/>
                    <a:gd name="connsiteY2" fmla="*/ 130749 h 164086"/>
                    <a:gd name="connsiteX3" fmla="*/ 0 w 114382"/>
                    <a:gd name="connsiteY3" fmla="*/ 164086 h 164086"/>
                    <a:gd name="connsiteX4" fmla="*/ 0 w 114382"/>
                    <a:gd name="connsiteY4" fmla="*/ 19050 h 164086"/>
                    <a:gd name="connsiteX0" fmla="*/ 0 w 114354"/>
                    <a:gd name="connsiteY0" fmla="*/ 19050 h 164086"/>
                    <a:gd name="connsiteX1" fmla="*/ 114314 w 114354"/>
                    <a:gd name="connsiteY1" fmla="*/ 0 h 164086"/>
                    <a:gd name="connsiteX2" fmla="*/ 104789 w 114354"/>
                    <a:gd name="connsiteY2" fmla="*/ 159324 h 164086"/>
                    <a:gd name="connsiteX3" fmla="*/ 0 w 114354"/>
                    <a:gd name="connsiteY3" fmla="*/ 164086 h 164086"/>
                    <a:gd name="connsiteX4" fmla="*/ 0 w 114354"/>
                    <a:gd name="connsiteY4" fmla="*/ 19050 h 164086"/>
                    <a:gd name="connsiteX0" fmla="*/ 0 w 114354"/>
                    <a:gd name="connsiteY0" fmla="*/ 19050 h 180755"/>
                    <a:gd name="connsiteX1" fmla="*/ 114314 w 114354"/>
                    <a:gd name="connsiteY1" fmla="*/ 0 h 180755"/>
                    <a:gd name="connsiteX2" fmla="*/ 104789 w 114354"/>
                    <a:gd name="connsiteY2" fmla="*/ 159324 h 180755"/>
                    <a:gd name="connsiteX3" fmla="*/ 2382 w 114354"/>
                    <a:gd name="connsiteY3" fmla="*/ 180755 h 180755"/>
                    <a:gd name="connsiteX4" fmla="*/ 0 w 114354"/>
                    <a:gd name="connsiteY4" fmla="*/ 19050 h 18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4" h="180755">
                      <a:moveTo>
                        <a:pt x="0" y="19050"/>
                      </a:moveTo>
                      <a:lnTo>
                        <a:pt x="114314" y="0"/>
                      </a:lnTo>
                      <a:cubicBezTo>
                        <a:pt x="115108" y="54695"/>
                        <a:pt x="103995" y="104629"/>
                        <a:pt x="104789" y="159324"/>
                      </a:cubicBezTo>
                      <a:lnTo>
                        <a:pt x="2382" y="180755"/>
                      </a:lnTo>
                      <a:lnTo>
                        <a:pt x="0" y="19050"/>
                      </a:lnTo>
                      <a:close/>
                    </a:path>
                  </a:pathLst>
                </a:custGeom>
                <a:solidFill>
                  <a:srgbClr val="249C4D"/>
                </a:solidFill>
                <a:ln w="12700" cap="flat" cmpd="sng" algn="ctr">
                  <a:noFill/>
                  <a:prstDash val="solid"/>
                  <a:miter lim="800000"/>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405" name="TextBox 404">
                  <a:extLst>
                    <a:ext uri="{FF2B5EF4-FFF2-40B4-BE49-F238E27FC236}">
                      <a16:creationId xmlns:a16="http://schemas.microsoft.com/office/drawing/2014/main" id="{C209C142-CACC-4BCB-9E00-FA33E3C750A5}"/>
                    </a:ext>
                  </a:extLst>
                </p:cNvPr>
                <p:cNvSpPr txBox="1"/>
                <p:nvPr/>
              </p:nvSpPr>
              <p:spPr>
                <a:xfrm rot="21427765">
                  <a:off x="660840" y="696579"/>
                  <a:ext cx="206663" cy="203648"/>
                </a:xfrm>
                <a:prstGeom prst="rect">
                  <a:avLst/>
                </a:prstGeom>
                <a:noFill/>
                <a:effectLst/>
              </p:spPr>
              <p:txBody>
                <a:bodyPr wrap="square" lIns="0" tIns="0" rIns="0" bIns="0" rtlCol="0">
                  <a:spAutoFit/>
                  <a:scene3d>
                    <a:camera prst="isometricRightUp"/>
                    <a:lightRig rig="threePt" dir="t"/>
                  </a:scene3d>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3600" b="0" i="0" u="none" strike="noStrike" kern="0" cap="none" spc="0" normalizeH="0" baseline="0" noProof="0" dirty="0">
                    <a:ln>
                      <a:noFill/>
                    </a:ln>
                    <a:solidFill>
                      <a:srgbClr val="000000"/>
                    </a:solidFill>
                    <a:effectLst/>
                    <a:uLnTx/>
                    <a:uFillTx/>
                  </a:endParaRPr>
                </a:p>
              </p:txBody>
            </p:sp>
          </p:grpSp>
        </p:grpSp>
        <p:pic>
          <p:nvPicPr>
            <p:cNvPr id="11" name="Picture 10"/>
            <p:cNvPicPr>
              <a:picLocks noChangeAspect="1"/>
            </p:cNvPicPr>
            <p:nvPr/>
          </p:nvPicPr>
          <p:blipFill>
            <a:blip r:embed="rId11"/>
            <a:stretch>
              <a:fillRect/>
            </a:stretch>
          </p:blipFill>
          <p:spPr>
            <a:xfrm>
              <a:off x="3725353" y="3634622"/>
              <a:ext cx="913474" cy="767804"/>
            </a:xfrm>
            <a:prstGeom prst="rect">
              <a:avLst/>
            </a:prstGeom>
          </p:spPr>
        </p:pic>
      </p:grpSp>
    </p:spTree>
    <p:extLst>
      <p:ext uri="{BB962C8B-B14F-4D97-AF65-F5344CB8AC3E}">
        <p14:creationId xmlns:p14="http://schemas.microsoft.com/office/powerpoint/2010/main" val="1410188580"/>
      </p:ext>
    </p:extLst>
  </p:cSld>
  <p:clrMapOvr>
    <a:masterClrMapping/>
  </p:clrMapOvr>
  <mc:AlternateContent xmlns:mc="http://schemas.openxmlformats.org/markup-compatibility/2006" xmlns:p14="http://schemas.microsoft.com/office/powerpoint/2010/main">
    <mc:Choice Requires="p14">
      <p:transition p14:dur="10"/>
    </mc:Choice>
    <mc:Fallback xmlns="">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1000" fill="hold"/>
                                        <p:tgtEl>
                                          <p:spTgt spid="12"/>
                                        </p:tgtEl>
                                        <p:attrNameLst>
                                          <p:attrName>ppt_x</p:attrName>
                                        </p:attrNameLst>
                                      </p:cBhvr>
                                      <p:tavLst>
                                        <p:tav tm="0">
                                          <p:val>
                                            <p:strVal val="0-#ppt_w/2"/>
                                          </p:val>
                                        </p:tav>
                                        <p:tav tm="100000">
                                          <p:val>
                                            <p:strVal val="#ppt_x"/>
                                          </p:val>
                                        </p:tav>
                                      </p:tavLst>
                                    </p:anim>
                                    <p:anim calcmode="lin" valueType="num">
                                      <p:cBhvr additive="base">
                                        <p:cTn id="8" dur="1000" fill="hold"/>
                                        <p:tgtEl>
                                          <p:spTgt spid="12"/>
                                        </p:tgtEl>
                                        <p:attrNameLst>
                                          <p:attrName>ppt_y</p:attrName>
                                        </p:attrNameLst>
                                      </p:cBhvr>
                                      <p:tavLst>
                                        <p:tav tm="0">
                                          <p:val>
                                            <p:strVal val="#ppt_y"/>
                                          </p:val>
                                        </p:tav>
                                        <p:tav tm="100000">
                                          <p:val>
                                            <p:strVal val="#ppt_y"/>
                                          </p:val>
                                        </p:tav>
                                      </p:tavLst>
                                    </p:anim>
                                  </p:childTnLst>
                                </p:cTn>
                              </p:par>
                              <p:par>
                                <p:cTn id="9" presetID="2" presetClass="entr" presetSubtype="2" fill="hold" nodeType="withEffect">
                                  <p:stCondLst>
                                    <p:cond delay="0"/>
                                  </p:stCondLst>
                                  <p:childTnLst>
                                    <p:set>
                                      <p:cBhvr>
                                        <p:cTn id="10" dur="1" fill="hold">
                                          <p:stCondLst>
                                            <p:cond delay="0"/>
                                          </p:stCondLst>
                                        </p:cTn>
                                        <p:tgtEl>
                                          <p:spTgt spid="9"/>
                                        </p:tgtEl>
                                        <p:attrNameLst>
                                          <p:attrName>style.visibility</p:attrName>
                                        </p:attrNameLst>
                                      </p:cBhvr>
                                      <p:to>
                                        <p:strVal val="visible"/>
                                      </p:to>
                                    </p:set>
                                    <p:anim calcmode="lin" valueType="num">
                                      <p:cBhvr additive="base">
                                        <p:cTn id="11" dur="1000" fill="hold"/>
                                        <p:tgtEl>
                                          <p:spTgt spid="9"/>
                                        </p:tgtEl>
                                        <p:attrNameLst>
                                          <p:attrName>ppt_x</p:attrName>
                                        </p:attrNameLst>
                                      </p:cBhvr>
                                      <p:tavLst>
                                        <p:tav tm="0">
                                          <p:val>
                                            <p:strVal val="1+#ppt_w/2"/>
                                          </p:val>
                                        </p:tav>
                                        <p:tav tm="100000">
                                          <p:val>
                                            <p:strVal val="#ppt_x"/>
                                          </p:val>
                                        </p:tav>
                                      </p:tavLst>
                                    </p:anim>
                                    <p:anim calcmode="lin" valueType="num">
                                      <p:cBhvr additive="base">
                                        <p:cTn id="12" dur="1000" fill="hold"/>
                                        <p:tgtEl>
                                          <p:spTgt spid="9"/>
                                        </p:tgtEl>
                                        <p:attrNameLst>
                                          <p:attrName>ppt_y</p:attrName>
                                        </p:attrNameLst>
                                      </p:cBhvr>
                                      <p:tavLst>
                                        <p:tav tm="0">
                                          <p:val>
                                            <p:strVal val="#ppt_y"/>
                                          </p:val>
                                        </p:tav>
                                        <p:tav tm="100000">
                                          <p:val>
                                            <p:strVal val="#ppt_y"/>
                                          </p:val>
                                        </p:tav>
                                      </p:tavLst>
                                    </p:anim>
                                  </p:childTnLst>
                                </p:cTn>
                              </p:par>
                            </p:childTnLst>
                          </p:cTn>
                        </p:par>
                        <p:par>
                          <p:cTn id="13" fill="hold">
                            <p:stCondLst>
                              <p:cond delay="1000"/>
                            </p:stCondLst>
                            <p:childTnLst>
                              <p:par>
                                <p:cTn id="14" presetID="1" presetClass="entr" presetSubtype="0" fill="hold" nodeType="afterEffect">
                                  <p:stCondLst>
                                    <p:cond delay="750"/>
                                  </p:stCondLst>
                                  <p:childTnLst>
                                    <p:set>
                                      <p:cBhvr>
                                        <p:cTn id="15" dur="1" fill="hold">
                                          <p:stCondLst>
                                            <p:cond delay="9"/>
                                          </p:stCondLst>
                                        </p:cTn>
                                        <p:tgtEl>
                                          <p:spTgt spid="190"/>
                                        </p:tgtEl>
                                        <p:attrNameLst>
                                          <p:attrName>style.visibility</p:attrName>
                                        </p:attrNameLst>
                                      </p:cBhvr>
                                      <p:to>
                                        <p:strVal val="visible"/>
                                      </p:to>
                                    </p:set>
                                  </p:childTnLst>
                                </p:cTn>
                              </p:par>
                            </p:childTnLst>
                          </p:cTn>
                        </p:par>
                      </p:childTnLst>
                    </p:cTn>
                  </p:par>
                  <p:par>
                    <p:cTn id="16" fill="hold">
                      <p:stCondLst>
                        <p:cond delay="indefinite"/>
                      </p:stCondLst>
                      <p:childTnLst>
                        <p:par>
                          <p:cTn id="17" fill="hold">
                            <p:stCondLst>
                              <p:cond delay="0"/>
                            </p:stCondLst>
                            <p:childTnLst>
                              <p:par>
                                <p:cTn id="18" presetID="1" presetClass="entr" presetSubtype="0" fill="hold" nodeType="clickEffect">
                                  <p:stCondLst>
                                    <p:cond delay="0"/>
                                  </p:stCondLst>
                                  <p:childTnLst>
                                    <p:set>
                                      <p:cBhvr>
                                        <p:cTn id="19" dur="1" fill="hold">
                                          <p:stCondLst>
                                            <p:cond delay="9"/>
                                          </p:stCondLst>
                                        </p:cTn>
                                        <p:tgtEl>
                                          <p:spTgt spid="193"/>
                                        </p:tgtEl>
                                        <p:attrNameLst>
                                          <p:attrName>style.visibility</p:attrName>
                                        </p:attrNameLst>
                                      </p:cBhvr>
                                      <p:to>
                                        <p:strVal val="visible"/>
                                      </p:to>
                                    </p:set>
                                  </p:childTnLst>
                                </p:cTn>
                              </p:par>
                              <p:par>
                                <p:cTn id="20" presetID="1" presetClass="exit" presetSubtype="0" fill="hold" nodeType="withEffect">
                                  <p:stCondLst>
                                    <p:cond delay="0"/>
                                  </p:stCondLst>
                                  <p:childTnLst>
                                    <p:set>
                                      <p:cBhvr>
                                        <p:cTn id="21" dur="1" fill="hold">
                                          <p:stCondLst>
                                            <p:cond delay="9"/>
                                          </p:stCondLst>
                                        </p:cTn>
                                        <p:tgtEl>
                                          <p:spTgt spid="190"/>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32.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 name="Rectangle 175">
            <a:extLst>
              <a:ext uri="{FF2B5EF4-FFF2-40B4-BE49-F238E27FC236}">
                <a16:creationId xmlns:a16="http://schemas.microsoft.com/office/drawing/2014/main" id="{978953BB-C70F-48A6-B6B0-EAC9384F0035}"/>
              </a:ext>
            </a:extLst>
          </p:cNvPr>
          <p:cNvSpPr/>
          <p:nvPr/>
        </p:nvSpPr>
        <p:spPr>
          <a:xfrm>
            <a:off x="348" y="-8147"/>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026" name="Picture 2" descr="hand washing infographic">
            <a:extLst>
              <a:ext uri="{FF2B5EF4-FFF2-40B4-BE49-F238E27FC236}">
                <a16:creationId xmlns:a16="http://schemas.microsoft.com/office/drawing/2014/main" id="{24D4C84D-41B7-49C0-AED7-126A70ADD8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4901685" y="1160523"/>
            <a:ext cx="809995" cy="870876"/>
          </a:xfrm>
          <a:prstGeom prst="rect">
            <a:avLst/>
          </a:prstGeom>
          <a:noFill/>
          <a:extLst>
            <a:ext uri="{909E8E84-426E-40DD-AFC4-6F175D3DCCD1}">
              <a14:hiddenFill xmlns:a14="http://schemas.microsoft.com/office/drawing/2010/main">
                <a:solidFill>
                  <a:srgbClr val="FFFFFF"/>
                </a:solidFill>
              </a14:hiddenFill>
            </a:ext>
          </a:extLst>
        </p:spPr>
      </p:pic>
      <p:grpSp>
        <p:nvGrpSpPr>
          <p:cNvPr id="219" name="Group 218">
            <a:extLst>
              <a:ext uri="{FF2B5EF4-FFF2-40B4-BE49-F238E27FC236}">
                <a16:creationId xmlns:a16="http://schemas.microsoft.com/office/drawing/2014/main" id="{35F92052-C4AA-4028-85AB-AA5061F1DD64}"/>
              </a:ext>
            </a:extLst>
          </p:cNvPr>
          <p:cNvGrpSpPr>
            <a:grpSpLocks noChangeAspect="1"/>
          </p:cNvGrpSpPr>
          <p:nvPr/>
        </p:nvGrpSpPr>
        <p:grpSpPr>
          <a:xfrm>
            <a:off x="3391046" y="1170947"/>
            <a:ext cx="1334245" cy="863406"/>
            <a:chOff x="8722032" y="1390651"/>
            <a:chExt cx="1781386" cy="1152756"/>
          </a:xfrm>
        </p:grpSpPr>
        <p:sp>
          <p:nvSpPr>
            <p:cNvPr id="220" name="Freeform: Shape 219">
              <a:extLst>
                <a:ext uri="{FF2B5EF4-FFF2-40B4-BE49-F238E27FC236}">
                  <a16:creationId xmlns:a16="http://schemas.microsoft.com/office/drawing/2014/main" id="{D31D0440-F64C-448D-90B0-0B4EDDC2F1E1}"/>
                </a:ext>
              </a:extLst>
            </p:cNvPr>
            <p:cNvSpPr/>
            <p:nvPr/>
          </p:nvSpPr>
          <p:spPr>
            <a:xfrm>
              <a:off x="8726452" y="1390651"/>
              <a:ext cx="1776966" cy="1152756"/>
            </a:xfrm>
            <a:custGeom>
              <a:avLst/>
              <a:gdLst>
                <a:gd name="connsiteX0" fmla="*/ 184754 w 1776966"/>
                <a:gd name="connsiteY0" fmla="*/ 0 h 1152756"/>
                <a:gd name="connsiteX1" fmla="*/ 1591694 w 1776966"/>
                <a:gd name="connsiteY1" fmla="*/ 0 h 1152756"/>
                <a:gd name="connsiteX2" fmla="*/ 1776448 w 1776966"/>
                <a:gd name="connsiteY2" fmla="*/ 184754 h 1152756"/>
                <a:gd name="connsiteX3" fmla="*/ 1776448 w 1776966"/>
                <a:gd name="connsiteY3" fmla="*/ 923750 h 1152756"/>
                <a:gd name="connsiteX4" fmla="*/ 1774896 w 1776966"/>
                <a:gd name="connsiteY4" fmla="*/ 931438 h 1152756"/>
                <a:gd name="connsiteX5" fmla="*/ 1776966 w 1776966"/>
                <a:gd name="connsiteY5" fmla="*/ 931438 h 1152756"/>
                <a:gd name="connsiteX6" fmla="*/ 1776966 w 1776966"/>
                <a:gd name="connsiteY6" fmla="*/ 1152756 h 1152756"/>
                <a:gd name="connsiteX7" fmla="*/ 517 w 1776966"/>
                <a:gd name="connsiteY7" fmla="*/ 1152756 h 1152756"/>
                <a:gd name="connsiteX8" fmla="*/ 517 w 1776966"/>
                <a:gd name="connsiteY8" fmla="*/ 931438 h 1152756"/>
                <a:gd name="connsiteX9" fmla="*/ 1552 w 1776966"/>
                <a:gd name="connsiteY9" fmla="*/ 931438 h 1152756"/>
                <a:gd name="connsiteX10" fmla="*/ 0 w 1776966"/>
                <a:gd name="connsiteY10" fmla="*/ 923750 h 1152756"/>
                <a:gd name="connsiteX11" fmla="*/ 0 w 1776966"/>
                <a:gd name="connsiteY11" fmla="*/ 184754 h 1152756"/>
                <a:gd name="connsiteX12" fmla="*/ 184754 w 1776966"/>
                <a:gd name="connsiteY12" fmla="*/ 0 h 115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966" h="1152756">
                  <a:moveTo>
                    <a:pt x="184754" y="0"/>
                  </a:moveTo>
                  <a:lnTo>
                    <a:pt x="1591694" y="0"/>
                  </a:lnTo>
                  <a:cubicBezTo>
                    <a:pt x="1693731" y="0"/>
                    <a:pt x="1776448" y="82717"/>
                    <a:pt x="1776448" y="184754"/>
                  </a:cubicBezTo>
                  <a:lnTo>
                    <a:pt x="1776448" y="923750"/>
                  </a:lnTo>
                  <a:lnTo>
                    <a:pt x="1774896" y="931438"/>
                  </a:lnTo>
                  <a:lnTo>
                    <a:pt x="1776966" y="931438"/>
                  </a:lnTo>
                  <a:lnTo>
                    <a:pt x="1776966" y="1152756"/>
                  </a:lnTo>
                  <a:lnTo>
                    <a:pt x="517" y="1152756"/>
                  </a:lnTo>
                  <a:lnTo>
                    <a:pt x="517" y="931438"/>
                  </a:lnTo>
                  <a:lnTo>
                    <a:pt x="1552" y="931438"/>
                  </a:lnTo>
                  <a:lnTo>
                    <a:pt x="0" y="923750"/>
                  </a:lnTo>
                  <a:lnTo>
                    <a:pt x="0" y="184754"/>
                  </a:lnTo>
                  <a:cubicBezTo>
                    <a:pt x="0" y="82717"/>
                    <a:pt x="82717" y="0"/>
                    <a:pt x="184754" y="0"/>
                  </a:cubicBezTo>
                  <a:close/>
                </a:path>
              </a:pathLst>
            </a:custGeom>
            <a:gradFill>
              <a:gsLst>
                <a:gs pos="42000">
                  <a:srgbClr val="CBCBCB"/>
                </a:gs>
                <a:gs pos="100000">
                  <a:srgbClr val="D4D4D4"/>
                </a:gs>
                <a:gs pos="0">
                  <a:sysClr val="window" lastClr="FFFFFF">
                    <a:lumMod val="85000"/>
                  </a:sysClr>
                </a:gs>
                <a:gs pos="81000">
                  <a:sysClr val="window" lastClr="FFFFFF">
                    <a:lumMod val="85000"/>
                  </a:sysClr>
                </a:gs>
                <a:gs pos="63000">
                  <a:sysClr val="window" lastClr="FFFFFF">
                    <a:lumMod val="75000"/>
                  </a:sysClr>
                </a:gs>
              </a:gsLst>
              <a:lin ang="5400000" scaled="1"/>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21" name="Group 220">
              <a:extLst>
                <a:ext uri="{FF2B5EF4-FFF2-40B4-BE49-F238E27FC236}">
                  <a16:creationId xmlns:a16="http://schemas.microsoft.com/office/drawing/2014/main" id="{F75B9F53-7F40-445B-9A63-3436ACD920B5}"/>
                </a:ext>
              </a:extLst>
            </p:cNvPr>
            <p:cNvGrpSpPr/>
            <p:nvPr/>
          </p:nvGrpSpPr>
          <p:grpSpPr>
            <a:xfrm>
              <a:off x="8777817" y="1520230"/>
              <a:ext cx="1664879" cy="957759"/>
              <a:chOff x="8777817" y="1541395"/>
              <a:chExt cx="1664879" cy="957759"/>
            </a:xfrm>
          </p:grpSpPr>
          <p:sp>
            <p:nvSpPr>
              <p:cNvPr id="227" name="Freeform: Shape 226">
                <a:extLst>
                  <a:ext uri="{FF2B5EF4-FFF2-40B4-BE49-F238E27FC236}">
                    <a16:creationId xmlns:a16="http://schemas.microsoft.com/office/drawing/2014/main" id="{0A8D1D41-6C8D-49A7-A38E-88B93C4E07EC}"/>
                  </a:ext>
                </a:extLst>
              </p:cNvPr>
              <p:cNvSpPr/>
              <p:nvPr/>
            </p:nvSpPr>
            <p:spPr>
              <a:xfrm>
                <a:off x="8777817" y="1541395"/>
                <a:ext cx="1664879" cy="957759"/>
              </a:xfrm>
              <a:custGeom>
                <a:avLst/>
                <a:gdLst>
                  <a:gd name="connsiteX0" fmla="*/ 964519 w 1664879"/>
                  <a:gd name="connsiteY0" fmla="*/ 226424 h 957759"/>
                  <a:gd name="connsiteX1" fmla="*/ 937087 w 1664879"/>
                  <a:gd name="connsiteY1" fmla="*/ 253856 h 957759"/>
                  <a:gd name="connsiteX2" fmla="*/ 964519 w 1664879"/>
                  <a:gd name="connsiteY2" fmla="*/ 281288 h 957759"/>
                  <a:gd name="connsiteX3" fmla="*/ 991951 w 1664879"/>
                  <a:gd name="connsiteY3" fmla="*/ 253856 h 957759"/>
                  <a:gd name="connsiteX4" fmla="*/ 964519 w 1664879"/>
                  <a:gd name="connsiteY4" fmla="*/ 226424 h 957759"/>
                  <a:gd name="connsiteX5" fmla="*/ 695279 w 1664879"/>
                  <a:gd name="connsiteY5" fmla="*/ 226424 h 957759"/>
                  <a:gd name="connsiteX6" fmla="*/ 667847 w 1664879"/>
                  <a:gd name="connsiteY6" fmla="*/ 253856 h 957759"/>
                  <a:gd name="connsiteX7" fmla="*/ 695279 w 1664879"/>
                  <a:gd name="connsiteY7" fmla="*/ 281288 h 957759"/>
                  <a:gd name="connsiteX8" fmla="*/ 722711 w 1664879"/>
                  <a:gd name="connsiteY8" fmla="*/ 253856 h 957759"/>
                  <a:gd name="connsiteX9" fmla="*/ 695279 w 1664879"/>
                  <a:gd name="connsiteY9" fmla="*/ 226424 h 957759"/>
                  <a:gd name="connsiteX10" fmla="*/ 159630 w 1664879"/>
                  <a:gd name="connsiteY10" fmla="*/ 0 h 957759"/>
                  <a:gd name="connsiteX11" fmla="*/ 1505249 w 1664879"/>
                  <a:gd name="connsiteY11" fmla="*/ 0 h 957759"/>
                  <a:gd name="connsiteX12" fmla="*/ 1664879 w 1664879"/>
                  <a:gd name="connsiteY12" fmla="*/ 159630 h 957759"/>
                  <a:gd name="connsiteX13" fmla="*/ 1664879 w 1664879"/>
                  <a:gd name="connsiteY13" fmla="*/ 798129 h 957759"/>
                  <a:gd name="connsiteX14" fmla="*/ 1505249 w 1664879"/>
                  <a:gd name="connsiteY14" fmla="*/ 957759 h 957759"/>
                  <a:gd name="connsiteX15" fmla="*/ 159630 w 1664879"/>
                  <a:gd name="connsiteY15" fmla="*/ 957759 h 957759"/>
                  <a:gd name="connsiteX16" fmla="*/ 0 w 1664879"/>
                  <a:gd name="connsiteY16" fmla="*/ 798129 h 957759"/>
                  <a:gd name="connsiteX17" fmla="*/ 0 w 1664879"/>
                  <a:gd name="connsiteY17" fmla="*/ 159630 h 957759"/>
                  <a:gd name="connsiteX18" fmla="*/ 159630 w 1664879"/>
                  <a:gd name="connsiteY18" fmla="*/ 0 h 9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879" h="957759">
                    <a:moveTo>
                      <a:pt x="964519" y="226424"/>
                    </a:moveTo>
                    <a:cubicBezTo>
                      <a:pt x="949369" y="226424"/>
                      <a:pt x="937087" y="238706"/>
                      <a:pt x="937087" y="253856"/>
                    </a:cubicBezTo>
                    <a:cubicBezTo>
                      <a:pt x="937087" y="269006"/>
                      <a:pt x="949369" y="281288"/>
                      <a:pt x="964519" y="281288"/>
                    </a:cubicBezTo>
                    <a:cubicBezTo>
                      <a:pt x="979669" y="281288"/>
                      <a:pt x="991951" y="269006"/>
                      <a:pt x="991951" y="253856"/>
                    </a:cubicBezTo>
                    <a:cubicBezTo>
                      <a:pt x="991951" y="238706"/>
                      <a:pt x="979669" y="226424"/>
                      <a:pt x="964519" y="226424"/>
                    </a:cubicBezTo>
                    <a:close/>
                    <a:moveTo>
                      <a:pt x="695279" y="226424"/>
                    </a:moveTo>
                    <a:cubicBezTo>
                      <a:pt x="680129" y="226424"/>
                      <a:pt x="667847" y="238706"/>
                      <a:pt x="667847" y="253856"/>
                    </a:cubicBezTo>
                    <a:cubicBezTo>
                      <a:pt x="667847" y="269006"/>
                      <a:pt x="680129" y="281288"/>
                      <a:pt x="695279" y="281288"/>
                    </a:cubicBezTo>
                    <a:cubicBezTo>
                      <a:pt x="710429" y="281288"/>
                      <a:pt x="722711" y="269006"/>
                      <a:pt x="722711" y="253856"/>
                    </a:cubicBezTo>
                    <a:cubicBezTo>
                      <a:pt x="722711" y="238706"/>
                      <a:pt x="710429" y="226424"/>
                      <a:pt x="695279" y="226424"/>
                    </a:cubicBezTo>
                    <a:close/>
                    <a:moveTo>
                      <a:pt x="159630" y="0"/>
                    </a:moveTo>
                    <a:lnTo>
                      <a:pt x="1505249" y="0"/>
                    </a:lnTo>
                    <a:cubicBezTo>
                      <a:pt x="1593410" y="0"/>
                      <a:pt x="1664879" y="71469"/>
                      <a:pt x="1664879" y="159630"/>
                    </a:cubicBezTo>
                    <a:lnTo>
                      <a:pt x="1664879" y="798129"/>
                    </a:lnTo>
                    <a:cubicBezTo>
                      <a:pt x="1664879" y="886290"/>
                      <a:pt x="1593410" y="957759"/>
                      <a:pt x="1505249" y="957759"/>
                    </a:cubicBezTo>
                    <a:lnTo>
                      <a:pt x="159630" y="957759"/>
                    </a:lnTo>
                    <a:cubicBezTo>
                      <a:pt x="71469" y="957759"/>
                      <a:pt x="0" y="886290"/>
                      <a:pt x="0" y="798129"/>
                    </a:cubicBezTo>
                    <a:lnTo>
                      <a:pt x="0" y="159630"/>
                    </a:lnTo>
                    <a:cubicBezTo>
                      <a:pt x="0" y="71469"/>
                      <a:pt x="71469" y="0"/>
                      <a:pt x="159630" y="0"/>
                    </a:cubicBezTo>
                    <a:close/>
                  </a:path>
                </a:pathLst>
              </a:custGeom>
              <a:gradFill flip="none" rotWithShape="1">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tileRect/>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28" name="Group 227">
                <a:extLst>
                  <a:ext uri="{FF2B5EF4-FFF2-40B4-BE49-F238E27FC236}">
                    <a16:creationId xmlns:a16="http://schemas.microsoft.com/office/drawing/2014/main" id="{4BEB3B85-D58A-409E-B0EF-DB3C8F2C47D2}"/>
                  </a:ext>
                </a:extLst>
              </p:cNvPr>
              <p:cNvGrpSpPr>
                <a:grpSpLocks noChangeAspect="1"/>
              </p:cNvGrpSpPr>
              <p:nvPr/>
            </p:nvGrpSpPr>
            <p:grpSpPr>
              <a:xfrm>
                <a:off x="9554049" y="1745515"/>
                <a:ext cx="112415" cy="112415"/>
                <a:chOff x="9375896" y="796679"/>
                <a:chExt cx="182880" cy="182880"/>
              </a:xfrm>
            </p:grpSpPr>
            <p:sp>
              <p:nvSpPr>
                <p:cNvPr id="229" name="Oval 228">
                  <a:extLst>
                    <a:ext uri="{FF2B5EF4-FFF2-40B4-BE49-F238E27FC236}">
                      <a16:creationId xmlns:a16="http://schemas.microsoft.com/office/drawing/2014/main" id="{36611B2F-C809-4FD8-B6FE-62544110D590}"/>
                    </a:ext>
                  </a:extLst>
                </p:cNvPr>
                <p:cNvSpPr/>
                <p:nvPr/>
              </p:nvSpPr>
              <p:spPr>
                <a:xfrm>
                  <a:off x="9375896" y="796679"/>
                  <a:ext cx="182880" cy="182880"/>
                </a:xfrm>
                <a:prstGeom prst="ellipse">
                  <a:avLst/>
                </a:prstGeom>
                <a:solidFill>
                  <a:sysClr val="window" lastClr="FFFFFF">
                    <a:lumMod val="75000"/>
                  </a:sysClr>
                </a:solidFill>
                <a:ln w="12700"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0" name="Freeform: Shape 229">
                  <a:extLst>
                    <a:ext uri="{FF2B5EF4-FFF2-40B4-BE49-F238E27FC236}">
                      <a16:creationId xmlns:a16="http://schemas.microsoft.com/office/drawing/2014/main" id="{B85C4956-482D-4033-9F0B-6AB3CA277E18}"/>
                    </a:ext>
                  </a:extLst>
                </p:cNvPr>
                <p:cNvSpPr>
                  <a:spLocks noChangeAspect="1"/>
                </p:cNvSpPr>
                <p:nvPr/>
              </p:nvSpPr>
              <p:spPr>
                <a:xfrm>
                  <a:off x="9412598" y="832964"/>
                  <a:ext cx="109477" cy="110311"/>
                </a:xfrm>
                <a:custGeom>
                  <a:avLst/>
                  <a:gdLst>
                    <a:gd name="connsiteX0" fmla="*/ 80433 w 160866"/>
                    <a:gd name="connsiteY0" fmla="*/ 0 h 162091"/>
                    <a:gd name="connsiteX1" fmla="*/ 160866 w 160866"/>
                    <a:gd name="connsiteY1" fmla="*/ 82296 h 162091"/>
                    <a:gd name="connsiteX2" fmla="*/ 111741 w 160866"/>
                    <a:gd name="connsiteY2" fmla="*/ 158125 h 162091"/>
                    <a:gd name="connsiteX3" fmla="*/ 92540 w 160866"/>
                    <a:gd name="connsiteY3" fmla="*/ 162091 h 162091"/>
                    <a:gd name="connsiteX4" fmla="*/ 92540 w 160866"/>
                    <a:gd name="connsiteY4" fmla="*/ 119071 h 162091"/>
                    <a:gd name="connsiteX5" fmla="*/ 95356 w 160866"/>
                    <a:gd name="connsiteY5" fmla="*/ 118489 h 162091"/>
                    <a:gd name="connsiteX6" fmla="*/ 118771 w 160866"/>
                    <a:gd name="connsiteY6" fmla="*/ 82346 h 162091"/>
                    <a:gd name="connsiteX7" fmla="*/ 80433 w 160866"/>
                    <a:gd name="connsiteY7" fmla="*/ 43120 h 162091"/>
                    <a:gd name="connsiteX8" fmla="*/ 42095 w 160866"/>
                    <a:gd name="connsiteY8" fmla="*/ 82346 h 162091"/>
                    <a:gd name="connsiteX9" fmla="*/ 65510 w 160866"/>
                    <a:gd name="connsiteY9" fmla="*/ 118489 h 162091"/>
                    <a:gd name="connsiteX10" fmla="*/ 68326 w 160866"/>
                    <a:gd name="connsiteY10" fmla="*/ 119071 h 162091"/>
                    <a:gd name="connsiteX11" fmla="*/ 68326 w 160866"/>
                    <a:gd name="connsiteY11" fmla="*/ 162091 h 162091"/>
                    <a:gd name="connsiteX12" fmla="*/ 49125 w 160866"/>
                    <a:gd name="connsiteY12" fmla="*/ 158125 h 162091"/>
                    <a:gd name="connsiteX13" fmla="*/ 0 w 160866"/>
                    <a:gd name="connsiteY13" fmla="*/ 82296 h 162091"/>
                    <a:gd name="connsiteX14" fmla="*/ 80433 w 160866"/>
                    <a:gd name="connsiteY14" fmla="*/ 0 h 16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866" h="162091">
                      <a:moveTo>
                        <a:pt x="80433" y="0"/>
                      </a:moveTo>
                      <a:cubicBezTo>
                        <a:pt x="124855" y="0"/>
                        <a:pt x="160866" y="36845"/>
                        <a:pt x="160866" y="82296"/>
                      </a:cubicBezTo>
                      <a:cubicBezTo>
                        <a:pt x="160866" y="116384"/>
                        <a:pt x="140610" y="145632"/>
                        <a:pt x="111741" y="158125"/>
                      </a:cubicBezTo>
                      <a:lnTo>
                        <a:pt x="92540" y="162091"/>
                      </a:lnTo>
                      <a:lnTo>
                        <a:pt x="92540" y="119071"/>
                      </a:lnTo>
                      <a:lnTo>
                        <a:pt x="95356" y="118489"/>
                      </a:lnTo>
                      <a:cubicBezTo>
                        <a:pt x="109116" y="112535"/>
                        <a:pt x="118771" y="98594"/>
                        <a:pt x="118771" y="82346"/>
                      </a:cubicBezTo>
                      <a:cubicBezTo>
                        <a:pt x="118771" y="60682"/>
                        <a:pt x="101607" y="43120"/>
                        <a:pt x="80433" y="43120"/>
                      </a:cubicBezTo>
                      <a:cubicBezTo>
                        <a:pt x="59259" y="43120"/>
                        <a:pt x="42095" y="60682"/>
                        <a:pt x="42095" y="82346"/>
                      </a:cubicBezTo>
                      <a:cubicBezTo>
                        <a:pt x="42095" y="98594"/>
                        <a:pt x="51750" y="112535"/>
                        <a:pt x="65510" y="118489"/>
                      </a:cubicBezTo>
                      <a:lnTo>
                        <a:pt x="68326" y="119071"/>
                      </a:lnTo>
                      <a:lnTo>
                        <a:pt x="68326" y="162091"/>
                      </a:lnTo>
                      <a:lnTo>
                        <a:pt x="49125" y="158125"/>
                      </a:lnTo>
                      <a:cubicBezTo>
                        <a:pt x="20256" y="145632"/>
                        <a:pt x="0" y="116384"/>
                        <a:pt x="0" y="82296"/>
                      </a:cubicBezTo>
                      <a:cubicBezTo>
                        <a:pt x="0" y="36845"/>
                        <a:pt x="36011" y="0"/>
                        <a:pt x="80433" y="0"/>
                      </a:cubicBezTo>
                      <a:close/>
                    </a:path>
                  </a:pathLst>
                </a:custGeom>
                <a:solidFill>
                  <a:sysClr val="window" lastClr="FFFFFF">
                    <a:lumMod val="95000"/>
                  </a:sysClr>
                </a:solidFill>
                <a:ln w="317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sp>
          <p:nvSpPr>
            <p:cNvPr id="222" name="Rectangle 221">
              <a:extLst>
                <a:ext uri="{FF2B5EF4-FFF2-40B4-BE49-F238E27FC236}">
                  <a16:creationId xmlns:a16="http://schemas.microsoft.com/office/drawing/2014/main" id="{0504E9BE-FFFE-424C-80F0-EE92A95E971D}"/>
                </a:ext>
              </a:extLst>
            </p:cNvPr>
            <p:cNvSpPr/>
            <p:nvPr/>
          </p:nvSpPr>
          <p:spPr>
            <a:xfrm>
              <a:off x="8777817" y="2376198"/>
              <a:ext cx="1664879" cy="101791"/>
            </a:xfrm>
            <a:prstGeom prst="rect">
              <a:avLst/>
            </a:prstGeom>
            <a:solidFill>
              <a:sysClr val="window" lastClr="FFFFFF">
                <a:lumMod val="50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3" name="Rectangle: Top Corners Snipped 222">
              <a:extLst>
                <a:ext uri="{FF2B5EF4-FFF2-40B4-BE49-F238E27FC236}">
                  <a16:creationId xmlns:a16="http://schemas.microsoft.com/office/drawing/2014/main" id="{D8202264-3291-4EE2-9F4A-7E6FCE94F86E}"/>
                </a:ext>
              </a:extLst>
            </p:cNvPr>
            <p:cNvSpPr/>
            <p:nvPr/>
          </p:nvSpPr>
          <p:spPr>
            <a:xfrm flipV="1">
              <a:off x="8777817" y="2308185"/>
              <a:ext cx="1664879" cy="112417"/>
            </a:xfrm>
            <a:prstGeom prst="snip2SameRect">
              <a:avLst>
                <a:gd name="adj1" fmla="val 16667"/>
                <a:gd name="adj2" fmla="val 50000"/>
              </a:avLst>
            </a:prstGeom>
            <a:gradFill>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Freeform: Shape 223">
              <a:extLst>
                <a:ext uri="{FF2B5EF4-FFF2-40B4-BE49-F238E27FC236}">
                  <a16:creationId xmlns:a16="http://schemas.microsoft.com/office/drawing/2014/main" id="{E7682872-8013-4B7A-A671-5FDCEB86305F}"/>
                </a:ext>
              </a:extLst>
            </p:cNvPr>
            <p:cNvSpPr/>
            <p:nvPr/>
          </p:nvSpPr>
          <p:spPr>
            <a:xfrm>
              <a:off x="8722032" y="1405091"/>
              <a:ext cx="1776448"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6" name="Freeform: Shape 225">
              <a:extLst>
                <a:ext uri="{FF2B5EF4-FFF2-40B4-BE49-F238E27FC236}">
                  <a16:creationId xmlns:a16="http://schemas.microsoft.com/office/drawing/2014/main" id="{D97F19F2-416B-4E6C-8FDB-F468A68A1482}"/>
                </a:ext>
              </a:extLst>
            </p:cNvPr>
            <p:cNvSpPr/>
            <p:nvPr/>
          </p:nvSpPr>
          <p:spPr>
            <a:xfrm>
              <a:off x="8777817" y="1498430"/>
              <a:ext cx="1674283"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324" name="Freeform: Shape 323">
            <a:extLst>
              <a:ext uri="{FF2B5EF4-FFF2-40B4-BE49-F238E27FC236}">
                <a16:creationId xmlns:a16="http://schemas.microsoft.com/office/drawing/2014/main" id="{571A7C9F-24FE-4CCD-B4BE-EA430202C5D6}"/>
              </a:ext>
            </a:extLst>
          </p:cNvPr>
          <p:cNvSpPr/>
          <p:nvPr/>
        </p:nvSpPr>
        <p:spPr>
          <a:xfrm>
            <a:off x="6252229" y="3026830"/>
            <a:ext cx="1392150" cy="2034872"/>
          </a:xfrm>
          <a:custGeom>
            <a:avLst/>
            <a:gdLst>
              <a:gd name="connsiteX0" fmla="*/ 1365642 w 2733984"/>
              <a:gd name="connsiteY0" fmla="*/ 0 h 3996199"/>
              <a:gd name="connsiteX1" fmla="*/ 2723776 w 2733984"/>
              <a:gd name="connsiteY1" fmla="*/ 287011 h 3996199"/>
              <a:gd name="connsiteX2" fmla="*/ 2733984 w 2733984"/>
              <a:gd name="connsiteY2" fmla="*/ 293128 h 3996199"/>
              <a:gd name="connsiteX3" fmla="*/ 2644990 w 2733984"/>
              <a:gd name="connsiteY3" fmla="*/ 1329220 h 3996199"/>
              <a:gd name="connsiteX4" fmla="*/ 2610179 w 2733984"/>
              <a:gd name="connsiteY4" fmla="*/ 1346384 h 3996199"/>
              <a:gd name="connsiteX5" fmla="*/ 2573703 w 2733984"/>
              <a:gd name="connsiteY5" fmla="*/ 1361239 h 3996199"/>
              <a:gd name="connsiteX6" fmla="*/ 2423493 w 2733984"/>
              <a:gd name="connsiteY6" fmla="*/ 3452096 h 3996199"/>
              <a:gd name="connsiteX7" fmla="*/ 2423895 w 2733984"/>
              <a:gd name="connsiteY7" fmla="*/ 3453326 h 3996199"/>
              <a:gd name="connsiteX8" fmla="*/ 2429331 w 2733984"/>
              <a:gd name="connsiteY8" fmla="*/ 3503683 h 3996199"/>
              <a:gd name="connsiteX9" fmla="*/ 1376357 w 2733984"/>
              <a:gd name="connsiteY9" fmla="*/ 3996199 h 3996199"/>
              <a:gd name="connsiteX10" fmla="*/ 344776 w 2733984"/>
              <a:gd name="connsiteY10" fmla="*/ 3602942 h 3996199"/>
              <a:gd name="connsiteX11" fmla="*/ 334278 w 2733984"/>
              <a:gd name="connsiteY11" fmla="*/ 3570768 h 3996199"/>
              <a:gd name="connsiteX12" fmla="*/ 327480 w 2733984"/>
              <a:gd name="connsiteY12" fmla="*/ 3570747 h 3996199"/>
              <a:gd name="connsiteX13" fmla="*/ 173526 w 2733984"/>
              <a:gd name="connsiteY13" fmla="*/ 1367733 h 3996199"/>
              <a:gd name="connsiteX14" fmla="*/ 121106 w 2733984"/>
              <a:gd name="connsiteY14" fmla="*/ 1346384 h 3996199"/>
              <a:gd name="connsiteX15" fmla="*/ 89258 w 2733984"/>
              <a:gd name="connsiteY15" fmla="*/ 1330681 h 3996199"/>
              <a:gd name="connsiteX16" fmla="*/ 0 w 2733984"/>
              <a:gd name="connsiteY16" fmla="*/ 291511 h 3996199"/>
              <a:gd name="connsiteX17" fmla="*/ 7509 w 2733984"/>
              <a:gd name="connsiteY17" fmla="*/ 287011 h 3996199"/>
              <a:gd name="connsiteX18" fmla="*/ 1365642 w 2733984"/>
              <a:gd name="connsiteY18" fmla="*/ 0 h 399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3984" h="3996199">
                <a:moveTo>
                  <a:pt x="1365642" y="0"/>
                </a:moveTo>
                <a:cubicBezTo>
                  <a:pt x="1912416" y="0"/>
                  <a:pt x="2400958" y="111726"/>
                  <a:pt x="2723776" y="287011"/>
                </a:cubicBezTo>
                <a:lnTo>
                  <a:pt x="2733984" y="293128"/>
                </a:lnTo>
                <a:lnTo>
                  <a:pt x="2644990" y="1329220"/>
                </a:lnTo>
                <a:lnTo>
                  <a:pt x="2610179" y="1346384"/>
                </a:lnTo>
                <a:lnTo>
                  <a:pt x="2573703" y="1361239"/>
                </a:lnTo>
                <a:lnTo>
                  <a:pt x="2423493" y="3452096"/>
                </a:lnTo>
                <a:lnTo>
                  <a:pt x="2423895" y="3453326"/>
                </a:lnTo>
                <a:cubicBezTo>
                  <a:pt x="2427490" y="3469883"/>
                  <a:pt x="2429331" y="3486683"/>
                  <a:pt x="2429331" y="3503683"/>
                </a:cubicBezTo>
                <a:cubicBezTo>
                  <a:pt x="2429331" y="3775692"/>
                  <a:pt x="1957898" y="3996199"/>
                  <a:pt x="1376357" y="3996199"/>
                </a:cubicBezTo>
                <a:cubicBezTo>
                  <a:pt x="867509" y="3996199"/>
                  <a:pt x="442962" y="3827374"/>
                  <a:pt x="344776" y="3602942"/>
                </a:cubicBezTo>
                <a:lnTo>
                  <a:pt x="334278" y="3570768"/>
                </a:lnTo>
                <a:lnTo>
                  <a:pt x="327480" y="3570747"/>
                </a:lnTo>
                <a:lnTo>
                  <a:pt x="173526" y="1367733"/>
                </a:lnTo>
                <a:lnTo>
                  <a:pt x="121106" y="1346384"/>
                </a:lnTo>
                <a:lnTo>
                  <a:pt x="89258" y="1330681"/>
                </a:lnTo>
                <a:lnTo>
                  <a:pt x="0" y="291511"/>
                </a:lnTo>
                <a:lnTo>
                  <a:pt x="7509" y="287011"/>
                </a:lnTo>
                <a:cubicBezTo>
                  <a:pt x="330327" y="111726"/>
                  <a:pt x="818868" y="0"/>
                  <a:pt x="1365642" y="0"/>
                </a:cubicBezTo>
                <a:close/>
              </a:path>
            </a:pathLst>
          </a:custGeom>
          <a:gradFill flip="none" rotWithShape="1">
            <a:gsLst>
              <a:gs pos="15000">
                <a:srgbClr val="585858"/>
              </a:gs>
              <a:gs pos="44000">
                <a:srgbClr val="191919"/>
              </a:gs>
              <a:gs pos="80000">
                <a:srgbClr val="585858"/>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 name="Group 2">
            <a:extLst>
              <a:ext uri="{FF2B5EF4-FFF2-40B4-BE49-F238E27FC236}">
                <a16:creationId xmlns:a16="http://schemas.microsoft.com/office/drawing/2014/main" id="{565F9F2D-DD2F-46A8-9927-10BB2955AE9F}"/>
              </a:ext>
            </a:extLst>
          </p:cNvPr>
          <p:cNvGrpSpPr/>
          <p:nvPr/>
        </p:nvGrpSpPr>
        <p:grpSpPr>
          <a:xfrm>
            <a:off x="118140" y="1285295"/>
            <a:ext cx="3125962" cy="1778206"/>
            <a:chOff x="118140" y="1285295"/>
            <a:chExt cx="3125962" cy="1778206"/>
          </a:xfrm>
        </p:grpSpPr>
        <p:pic>
          <p:nvPicPr>
            <p:cNvPr id="974" name="Picture 2" descr="Image result for workers comp poster california"/>
            <p:cNvPicPr>
              <a:picLocks noChangeAspect="1" noChangeArrowheads="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18140"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5"/>
            <a:stretch>
              <a:fillRect/>
            </a:stretch>
          </p:blipFill>
          <p:spPr>
            <a:xfrm>
              <a:off x="1501382" y="1293136"/>
              <a:ext cx="1742720" cy="1762523"/>
            </a:xfrm>
            <a:prstGeom prst="rect">
              <a:avLst/>
            </a:prstGeom>
            <a:ln>
              <a:solidFill>
                <a:srgbClr val="000000"/>
              </a:solidFill>
            </a:ln>
          </p:spPr>
        </p:pic>
      </p:grpSp>
      <p:grpSp>
        <p:nvGrpSpPr>
          <p:cNvPr id="12" name="Group 11">
            <a:extLst>
              <a:ext uri="{FF2B5EF4-FFF2-40B4-BE49-F238E27FC236}">
                <a16:creationId xmlns:a16="http://schemas.microsoft.com/office/drawing/2014/main" id="{81438DFE-D9B5-4515-8391-9E0168D19278}"/>
              </a:ext>
            </a:extLst>
          </p:cNvPr>
          <p:cNvGrpSpPr/>
          <p:nvPr/>
        </p:nvGrpSpPr>
        <p:grpSpPr>
          <a:xfrm>
            <a:off x="3518820" y="2152460"/>
            <a:ext cx="2182838" cy="2646556"/>
            <a:chOff x="3518820" y="2152460"/>
            <a:chExt cx="2182838" cy="2646556"/>
          </a:xfrm>
        </p:grpSpPr>
        <p:grpSp>
          <p:nvGrpSpPr>
            <p:cNvPr id="5" name="Group 4">
              <a:extLst>
                <a:ext uri="{FF2B5EF4-FFF2-40B4-BE49-F238E27FC236}">
                  <a16:creationId xmlns:a16="http://schemas.microsoft.com/office/drawing/2014/main" id="{C787619C-495B-4BBE-A185-90132BF86437}"/>
                </a:ext>
              </a:extLst>
            </p:cNvPr>
            <p:cNvGrpSpPr/>
            <p:nvPr/>
          </p:nvGrpSpPr>
          <p:grpSpPr>
            <a:xfrm>
              <a:off x="3518820" y="2436757"/>
              <a:ext cx="2182838" cy="2362259"/>
              <a:chOff x="3518820" y="2436757"/>
              <a:chExt cx="2182838" cy="2362259"/>
            </a:xfrm>
          </p:grpSpPr>
          <p:sp>
            <p:nvSpPr>
              <p:cNvPr id="225" name="Freeform: Shape 224">
                <a:extLst>
                  <a:ext uri="{FF2B5EF4-FFF2-40B4-BE49-F238E27FC236}">
                    <a16:creationId xmlns:a16="http://schemas.microsoft.com/office/drawing/2014/main" id="{C560B773-39B8-41F9-98B5-C392E2A866BC}"/>
                  </a:ext>
                </a:extLst>
              </p:cNvPr>
              <p:cNvSpPr/>
              <p:nvPr/>
            </p:nvSpPr>
            <p:spPr>
              <a:xfrm>
                <a:off x="3873774" y="4080831"/>
                <a:ext cx="1529196" cy="257937"/>
              </a:xfrm>
              <a:custGeom>
                <a:avLst/>
                <a:gdLst>
                  <a:gd name="connsiteX0" fmla="*/ 4075 w 2079625"/>
                  <a:gd name="connsiteY0" fmla="*/ 0 h 350781"/>
                  <a:gd name="connsiteX1" fmla="*/ 2075551 w 2079625"/>
                  <a:gd name="connsiteY1" fmla="*/ 0 h 350781"/>
                  <a:gd name="connsiteX2" fmla="*/ 2079625 w 2079625"/>
                  <a:gd name="connsiteY2" fmla="*/ 20182 h 350781"/>
                  <a:gd name="connsiteX3" fmla="*/ 2079625 w 2079625"/>
                  <a:gd name="connsiteY3" fmla="*/ 59871 h 350781"/>
                  <a:gd name="connsiteX4" fmla="*/ 1788715 w 2079625"/>
                  <a:gd name="connsiteY4" fmla="*/ 350781 h 350781"/>
                  <a:gd name="connsiteX5" fmla="*/ 290910 w 2079625"/>
                  <a:gd name="connsiteY5" fmla="*/ 350781 h 350781"/>
                  <a:gd name="connsiteX6" fmla="*/ 0 w 2079625"/>
                  <a:gd name="connsiteY6" fmla="*/ 59871 h 350781"/>
                  <a:gd name="connsiteX7" fmla="*/ 0 w 2079625"/>
                  <a:gd name="connsiteY7" fmla="*/ 20182 h 35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9625" h="350781">
                    <a:moveTo>
                      <a:pt x="4075" y="0"/>
                    </a:moveTo>
                    <a:lnTo>
                      <a:pt x="2075551" y="0"/>
                    </a:lnTo>
                    <a:lnTo>
                      <a:pt x="2079625" y="20182"/>
                    </a:lnTo>
                    <a:lnTo>
                      <a:pt x="2079625" y="59871"/>
                    </a:lnTo>
                    <a:cubicBezTo>
                      <a:pt x="2079625" y="220536"/>
                      <a:pt x="1949380" y="350781"/>
                      <a:pt x="1788715" y="350781"/>
                    </a:cubicBezTo>
                    <a:lnTo>
                      <a:pt x="290910" y="350781"/>
                    </a:lnTo>
                    <a:cubicBezTo>
                      <a:pt x="130245" y="350781"/>
                      <a:pt x="0" y="220536"/>
                      <a:pt x="0" y="59871"/>
                    </a:cubicBezTo>
                    <a:lnTo>
                      <a:pt x="0" y="20182"/>
                    </a:lnTo>
                    <a:close/>
                  </a:path>
                </a:pathLst>
              </a:custGeom>
              <a:gradFill flip="none" rotWithShape="1">
                <a:gsLst>
                  <a:gs pos="14000">
                    <a:sysClr val="window" lastClr="FFFFFF">
                      <a:lumMod val="75000"/>
                    </a:sysClr>
                  </a:gs>
                  <a:gs pos="97000">
                    <a:srgbClr val="E7E6E6">
                      <a:lumMod val="50000"/>
                    </a:srgbClr>
                  </a:gs>
                  <a:gs pos="74000">
                    <a:sysClr val="window" lastClr="FFFFFF">
                      <a:lumMod val="50000"/>
                    </a:sysClr>
                  </a:gs>
                </a:gsLst>
                <a:path path="circl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0" name="Freeform: Shape 249">
                <a:extLst>
                  <a:ext uri="{FF2B5EF4-FFF2-40B4-BE49-F238E27FC236}">
                    <a16:creationId xmlns:a16="http://schemas.microsoft.com/office/drawing/2014/main" id="{BF352E66-069B-479A-B89D-CA0D1633F276}"/>
                  </a:ext>
                </a:extLst>
              </p:cNvPr>
              <p:cNvSpPr/>
              <p:nvPr/>
            </p:nvSpPr>
            <p:spPr>
              <a:xfrm>
                <a:off x="4553157" y="4408758"/>
                <a:ext cx="203115" cy="75503"/>
              </a:xfrm>
              <a:custGeom>
                <a:avLst/>
                <a:gdLst>
                  <a:gd name="connsiteX0" fmla="*/ 270599 w 276226"/>
                  <a:gd name="connsiteY0" fmla="*/ 0 h 102680"/>
                  <a:gd name="connsiteX1" fmla="*/ 276226 w 276226"/>
                  <a:gd name="connsiteY1" fmla="*/ 17243 h 102680"/>
                  <a:gd name="connsiteX2" fmla="*/ 138113 w 276226"/>
                  <a:gd name="connsiteY2" fmla="*/ 102680 h 102680"/>
                  <a:gd name="connsiteX3" fmla="*/ 0 w 276226"/>
                  <a:gd name="connsiteY3" fmla="*/ 17243 h 102680"/>
                  <a:gd name="connsiteX4" fmla="*/ 3394 w 276226"/>
                  <a:gd name="connsiteY4" fmla="*/ 6843 h 102680"/>
                  <a:gd name="connsiteX5" fmla="*/ 49024 w 276226"/>
                  <a:gd name="connsiteY5" fmla="*/ 21315 h 102680"/>
                  <a:gd name="connsiteX6" fmla="*/ 126207 w 276226"/>
                  <a:gd name="connsiteY6" fmla="*/ 29013 h 102680"/>
                  <a:gd name="connsiteX7" fmla="*/ 203392 w 276226"/>
                  <a:gd name="connsiteY7" fmla="*/ 21315 h 10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6" h="102680">
                    <a:moveTo>
                      <a:pt x="270599" y="0"/>
                    </a:moveTo>
                    <a:lnTo>
                      <a:pt x="276226" y="17243"/>
                    </a:lnTo>
                    <a:cubicBezTo>
                      <a:pt x="276226" y="64429"/>
                      <a:pt x="214391" y="102680"/>
                      <a:pt x="138113" y="102680"/>
                    </a:cubicBezTo>
                    <a:cubicBezTo>
                      <a:pt x="61835" y="102680"/>
                      <a:pt x="0" y="64429"/>
                      <a:pt x="0" y="17243"/>
                    </a:cubicBezTo>
                    <a:lnTo>
                      <a:pt x="3394" y="6843"/>
                    </a:lnTo>
                    <a:lnTo>
                      <a:pt x="49024" y="21315"/>
                    </a:lnTo>
                    <a:cubicBezTo>
                      <a:pt x="73406" y="26318"/>
                      <a:pt x="99330" y="29013"/>
                      <a:pt x="126207" y="29013"/>
                    </a:cubicBezTo>
                    <a:cubicBezTo>
                      <a:pt x="153085" y="29013"/>
                      <a:pt x="179009" y="26318"/>
                      <a:pt x="203392" y="21315"/>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1" name="Freeform: Shape 250">
                <a:extLst>
                  <a:ext uri="{FF2B5EF4-FFF2-40B4-BE49-F238E27FC236}">
                    <a16:creationId xmlns:a16="http://schemas.microsoft.com/office/drawing/2014/main" id="{E128A441-BFEE-490C-BDA7-F2420F97B4FE}"/>
                  </a:ext>
                </a:extLst>
              </p:cNvPr>
              <p:cNvSpPr/>
              <p:nvPr/>
            </p:nvSpPr>
            <p:spPr>
              <a:xfrm rot="2187909">
                <a:off x="4009330" y="3259082"/>
                <a:ext cx="1287941" cy="1045412"/>
              </a:xfrm>
              <a:custGeom>
                <a:avLst/>
                <a:gdLst>
                  <a:gd name="connsiteX0" fmla="*/ 113344 w 1751531"/>
                  <a:gd name="connsiteY0" fmla="*/ 975929 h 1421705"/>
                  <a:gd name="connsiteX1" fmla="*/ 1396830 w 1751531"/>
                  <a:gd name="connsiteY1" fmla="*/ 27407 h 1421705"/>
                  <a:gd name="connsiteX2" fmla="*/ 1416966 w 1751531"/>
                  <a:gd name="connsiteY2" fmla="*/ 18283 h 1421705"/>
                  <a:gd name="connsiteX3" fmla="*/ 1413544 w 1751531"/>
                  <a:gd name="connsiteY3" fmla="*/ 17342 h 1421705"/>
                  <a:gd name="connsiteX4" fmla="*/ 1751531 w 1751531"/>
                  <a:gd name="connsiteY4" fmla="*/ 118784 h 1421705"/>
                  <a:gd name="connsiteX5" fmla="*/ 1699631 w 1751531"/>
                  <a:gd name="connsiteY5" fmla="*/ 219088 h 1421705"/>
                  <a:gd name="connsiteX6" fmla="*/ 1669420 w 1751531"/>
                  <a:gd name="connsiteY6" fmla="*/ 248441 h 1421705"/>
                  <a:gd name="connsiteX7" fmla="*/ 1683021 w 1751531"/>
                  <a:gd name="connsiteY7" fmla="*/ 266846 h 1421705"/>
                  <a:gd name="connsiteX8" fmla="*/ 1649822 w 1751531"/>
                  <a:gd name="connsiteY8" fmla="*/ 292802 h 1421705"/>
                  <a:gd name="connsiteX9" fmla="*/ 313489 w 1751531"/>
                  <a:gd name="connsiteY9" fmla="*/ 1280378 h 1421705"/>
                  <a:gd name="connsiteX10" fmla="*/ 279055 w 1751531"/>
                  <a:gd name="connsiteY10" fmla="*/ 1306619 h 1421705"/>
                  <a:gd name="connsiteX11" fmla="*/ 285439 w 1751531"/>
                  <a:gd name="connsiteY11" fmla="*/ 1315547 h 1421705"/>
                  <a:gd name="connsiteX12" fmla="*/ 16936 w 1751531"/>
                  <a:gd name="connsiteY12" fmla="*/ 1418288 h 1421705"/>
                  <a:gd name="connsiteX13" fmla="*/ 92369 w 1751531"/>
                  <a:gd name="connsiteY13" fmla="*/ 999244 h 1421705"/>
                  <a:gd name="connsiteX14" fmla="*/ 91289 w 1751531"/>
                  <a:gd name="connsiteY14" fmla="*/ 1011571 h 1421705"/>
                  <a:gd name="connsiteX15" fmla="*/ 98376 w 1751531"/>
                  <a:gd name="connsiteY15" fmla="*/ 992880 h 142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1531" h="1421705">
                    <a:moveTo>
                      <a:pt x="113344" y="975929"/>
                    </a:moveTo>
                    <a:lnTo>
                      <a:pt x="1396830" y="27407"/>
                    </a:lnTo>
                    <a:lnTo>
                      <a:pt x="1416966" y="18283"/>
                    </a:lnTo>
                    <a:lnTo>
                      <a:pt x="1413544" y="17342"/>
                    </a:lnTo>
                    <a:cubicBezTo>
                      <a:pt x="1447063" y="-42530"/>
                      <a:pt x="1705635" y="67781"/>
                      <a:pt x="1751531" y="118784"/>
                    </a:cubicBezTo>
                    <a:cubicBezTo>
                      <a:pt x="1747866" y="180189"/>
                      <a:pt x="1729302" y="193290"/>
                      <a:pt x="1699631" y="219088"/>
                    </a:cubicBezTo>
                    <a:lnTo>
                      <a:pt x="1669420" y="248441"/>
                    </a:lnTo>
                    <a:lnTo>
                      <a:pt x="1683021" y="266846"/>
                    </a:lnTo>
                    <a:lnTo>
                      <a:pt x="1649822" y="292802"/>
                    </a:lnTo>
                    <a:lnTo>
                      <a:pt x="313489" y="1280378"/>
                    </a:lnTo>
                    <a:lnTo>
                      <a:pt x="279055" y="1306619"/>
                    </a:lnTo>
                    <a:lnTo>
                      <a:pt x="285439" y="1315547"/>
                    </a:lnTo>
                    <a:cubicBezTo>
                      <a:pt x="207206" y="1350350"/>
                      <a:pt x="110484" y="1440269"/>
                      <a:pt x="16936" y="1418288"/>
                    </a:cubicBezTo>
                    <a:cubicBezTo>
                      <a:pt x="-24478" y="1351481"/>
                      <a:pt x="13641" y="1015670"/>
                      <a:pt x="92369" y="999244"/>
                    </a:cubicBezTo>
                    <a:lnTo>
                      <a:pt x="91289" y="1011571"/>
                    </a:lnTo>
                    <a:lnTo>
                      <a:pt x="98376" y="992880"/>
                    </a:lnTo>
                    <a:close/>
                  </a:path>
                </a:pathLst>
              </a:custGeom>
              <a:gradFill flip="none" rotWithShape="1">
                <a:gsLst>
                  <a:gs pos="90000">
                    <a:srgbClr val="ABABAB">
                      <a:lumMod val="75000"/>
                    </a:srgbClr>
                  </a:gs>
                  <a:gs pos="13000">
                    <a:sysClr val="window" lastClr="FFFFFF">
                      <a:lumMod val="75000"/>
                    </a:sysClr>
                  </a:gs>
                  <a:gs pos="25000">
                    <a:srgbClr val="D6D6D6"/>
                  </a:gs>
                  <a:gs pos="70000">
                    <a:sysClr val="window" lastClr="FFFFFF">
                      <a:lumMod val="95000"/>
                    </a:sysClr>
                  </a:gs>
                  <a:gs pos="39000">
                    <a:sysClr val="window" lastClr="FFFFFF">
                      <a:lumMod val="95000"/>
                    </a:sysClr>
                  </a:gs>
                  <a:gs pos="87000">
                    <a:srgbClr val="F2F2F2"/>
                  </a:gs>
                  <a:gs pos="19000">
                    <a:srgbClr val="F2F2F2"/>
                  </a:gs>
                  <a:gs pos="82000">
                    <a:sysClr val="window" lastClr="FFFFFF">
                      <a:lumMod val="75000"/>
                    </a:sysClr>
                  </a:gs>
                  <a:gs pos="9000">
                    <a:srgbClr val="ABABAB">
                      <a:lumMod val="75000"/>
                    </a:srgbClr>
                  </a:gs>
                </a:gsLst>
                <a:lin ang="8520000" scaled="0"/>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55" name="Group 254">
                <a:extLst>
                  <a:ext uri="{FF2B5EF4-FFF2-40B4-BE49-F238E27FC236}">
                    <a16:creationId xmlns:a16="http://schemas.microsoft.com/office/drawing/2014/main" id="{D84CE382-7148-4D42-BF4D-5E7B2163F661}"/>
                  </a:ext>
                </a:extLst>
              </p:cNvPr>
              <p:cNvGrpSpPr/>
              <p:nvPr/>
            </p:nvGrpSpPr>
            <p:grpSpPr>
              <a:xfrm>
                <a:off x="3577274" y="3543006"/>
                <a:ext cx="2086717" cy="546581"/>
                <a:chOff x="5121275" y="3798573"/>
                <a:chExt cx="2837825" cy="743321"/>
              </a:xfrm>
            </p:grpSpPr>
            <p:sp>
              <p:nvSpPr>
                <p:cNvPr id="259" name="Freeform: Shape 258">
                  <a:extLst>
                    <a:ext uri="{FF2B5EF4-FFF2-40B4-BE49-F238E27FC236}">
                      <a16:creationId xmlns:a16="http://schemas.microsoft.com/office/drawing/2014/main" id="{72F27ADE-70EB-4AF8-8561-42F500713BB5}"/>
                    </a:ext>
                  </a:extLst>
                </p:cNvPr>
                <p:cNvSpPr/>
                <p:nvPr/>
              </p:nvSpPr>
              <p:spPr>
                <a:xfrm>
                  <a:off x="5122692" y="3798573"/>
                  <a:ext cx="2836408" cy="474976"/>
                </a:xfrm>
                <a:custGeom>
                  <a:avLst/>
                  <a:gdLst>
                    <a:gd name="connsiteX0" fmla="*/ 651047 w 2836408"/>
                    <a:gd name="connsiteY0" fmla="*/ 87628 h 474976"/>
                    <a:gd name="connsiteX1" fmla="*/ 477215 w 2836408"/>
                    <a:gd name="connsiteY1" fmla="*/ 225741 h 474976"/>
                    <a:gd name="connsiteX2" fmla="*/ 355772 w 2836408"/>
                    <a:gd name="connsiteY2" fmla="*/ 373377 h 474976"/>
                    <a:gd name="connsiteX3" fmla="*/ 651047 w 2836408"/>
                    <a:gd name="connsiteY3" fmla="*/ 430528 h 474976"/>
                    <a:gd name="connsiteX4" fmla="*/ 2312701 w 2836408"/>
                    <a:gd name="connsiteY4" fmla="*/ 430529 h 474976"/>
                    <a:gd name="connsiteX5" fmla="*/ 2507964 w 2836408"/>
                    <a:gd name="connsiteY5" fmla="*/ 356709 h 474976"/>
                    <a:gd name="connsiteX6" fmla="*/ 2441290 w 2836408"/>
                    <a:gd name="connsiteY6" fmla="*/ 216216 h 474976"/>
                    <a:gd name="connsiteX7" fmla="*/ 2312702 w 2836408"/>
                    <a:gd name="connsiteY7" fmla="*/ 87628 h 474976"/>
                    <a:gd name="connsiteX8" fmla="*/ 514350 w 2836408"/>
                    <a:gd name="connsiteY8" fmla="*/ 0 h 474976"/>
                    <a:gd name="connsiteX9" fmla="*/ 2477633 w 2836408"/>
                    <a:gd name="connsiteY9" fmla="*/ 0 h 474976"/>
                    <a:gd name="connsiteX10" fmla="*/ 2836408 w 2836408"/>
                    <a:gd name="connsiteY10" fmla="*/ 474976 h 474976"/>
                    <a:gd name="connsiteX11" fmla="*/ 0 w 2836408"/>
                    <a:gd name="connsiteY11" fmla="*/ 468626 h 474976"/>
                    <a:gd name="connsiteX12" fmla="*/ 514350 w 2836408"/>
                    <a:gd name="connsiteY12" fmla="*/ 0 h 4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6408" h="474976">
                      <a:moveTo>
                        <a:pt x="651047" y="87628"/>
                      </a:moveTo>
                      <a:cubicBezTo>
                        <a:pt x="582411" y="101915"/>
                        <a:pt x="589133" y="104718"/>
                        <a:pt x="477215" y="225741"/>
                      </a:cubicBezTo>
                      <a:cubicBezTo>
                        <a:pt x="386728" y="323373"/>
                        <a:pt x="384347" y="320989"/>
                        <a:pt x="355772" y="373377"/>
                      </a:cubicBezTo>
                      <a:cubicBezTo>
                        <a:pt x="355772" y="444394"/>
                        <a:pt x="580030" y="430528"/>
                        <a:pt x="651047" y="430528"/>
                      </a:cubicBezTo>
                      <a:lnTo>
                        <a:pt x="2312701" y="430529"/>
                      </a:lnTo>
                      <a:cubicBezTo>
                        <a:pt x="2383718" y="430529"/>
                        <a:pt x="2507964" y="427726"/>
                        <a:pt x="2507964" y="356709"/>
                      </a:cubicBezTo>
                      <a:cubicBezTo>
                        <a:pt x="2507964" y="328134"/>
                        <a:pt x="2473834" y="261063"/>
                        <a:pt x="2441290" y="216216"/>
                      </a:cubicBezTo>
                      <a:cubicBezTo>
                        <a:pt x="2408746" y="171369"/>
                        <a:pt x="2383719" y="87628"/>
                        <a:pt x="2312702" y="87628"/>
                      </a:cubicBezTo>
                      <a:close/>
                      <a:moveTo>
                        <a:pt x="514350" y="0"/>
                      </a:moveTo>
                      <a:cubicBezTo>
                        <a:pt x="2487991" y="0"/>
                        <a:pt x="513517" y="4763"/>
                        <a:pt x="2477633" y="0"/>
                      </a:cubicBezTo>
                      <a:cubicBezTo>
                        <a:pt x="2839243" y="476038"/>
                        <a:pt x="2487347" y="2643"/>
                        <a:pt x="2836408" y="474976"/>
                      </a:cubicBezTo>
                      <a:lnTo>
                        <a:pt x="0" y="468626"/>
                      </a:lnTo>
                      <a:cubicBezTo>
                        <a:pt x="522627" y="3701"/>
                        <a:pt x="-6539" y="473920"/>
                        <a:pt x="514350" y="0"/>
                      </a:cubicBezTo>
                      <a:close/>
                    </a:path>
                  </a:pathLst>
                </a:custGeom>
                <a:solidFill>
                  <a:sysClr val="window" lastClr="FFFFFF">
                    <a:lumMod val="85000"/>
                  </a:sys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endParaRPr>
                </a:p>
              </p:txBody>
            </p:sp>
            <p:sp>
              <p:nvSpPr>
                <p:cNvPr id="260" name="Rectangle: Rounded Corners 14">
                  <a:extLst>
                    <a:ext uri="{FF2B5EF4-FFF2-40B4-BE49-F238E27FC236}">
                      <a16:creationId xmlns:a16="http://schemas.microsoft.com/office/drawing/2014/main" id="{5F7DF47B-FD7F-4A16-896F-45C8335E1AFC}"/>
                    </a:ext>
                  </a:extLst>
                </p:cNvPr>
                <p:cNvSpPr/>
                <p:nvPr/>
              </p:nvSpPr>
              <p:spPr>
                <a:xfrm>
                  <a:off x="5121275" y="4271167"/>
                  <a:ext cx="2836408" cy="270727"/>
                </a:xfrm>
                <a:custGeom>
                  <a:avLst/>
                  <a:gdLst>
                    <a:gd name="connsiteX0" fmla="*/ 0 w 2836408"/>
                    <a:gd name="connsiteY0" fmla="*/ 3444 h 263526"/>
                    <a:gd name="connsiteX1" fmla="*/ 3444 w 2836408"/>
                    <a:gd name="connsiteY1" fmla="*/ 0 h 263526"/>
                    <a:gd name="connsiteX2" fmla="*/ 2832964 w 2836408"/>
                    <a:gd name="connsiteY2" fmla="*/ 0 h 263526"/>
                    <a:gd name="connsiteX3" fmla="*/ 2836408 w 2836408"/>
                    <a:gd name="connsiteY3" fmla="*/ 3444 h 263526"/>
                    <a:gd name="connsiteX4" fmla="*/ 2836408 w 2836408"/>
                    <a:gd name="connsiteY4" fmla="*/ 260082 h 263526"/>
                    <a:gd name="connsiteX5" fmla="*/ 2832964 w 2836408"/>
                    <a:gd name="connsiteY5" fmla="*/ 263526 h 263526"/>
                    <a:gd name="connsiteX6" fmla="*/ 3444 w 2836408"/>
                    <a:gd name="connsiteY6" fmla="*/ 263526 h 263526"/>
                    <a:gd name="connsiteX7" fmla="*/ 0 w 2836408"/>
                    <a:gd name="connsiteY7" fmla="*/ 260082 h 263526"/>
                    <a:gd name="connsiteX8" fmla="*/ 0 w 2836408"/>
                    <a:gd name="connsiteY8" fmla="*/ 3444 h 263526"/>
                    <a:gd name="connsiteX0" fmla="*/ 0 w 2836408"/>
                    <a:gd name="connsiteY0" fmla="*/ 3444 h 280282"/>
                    <a:gd name="connsiteX1" fmla="*/ 3444 w 2836408"/>
                    <a:gd name="connsiteY1" fmla="*/ 0 h 280282"/>
                    <a:gd name="connsiteX2" fmla="*/ 2832964 w 2836408"/>
                    <a:gd name="connsiteY2" fmla="*/ 0 h 280282"/>
                    <a:gd name="connsiteX3" fmla="*/ 2836408 w 2836408"/>
                    <a:gd name="connsiteY3" fmla="*/ 3444 h 280282"/>
                    <a:gd name="connsiteX4" fmla="*/ 2836408 w 2836408"/>
                    <a:gd name="connsiteY4" fmla="*/ 260082 h 280282"/>
                    <a:gd name="connsiteX5" fmla="*/ 3444 w 2836408"/>
                    <a:gd name="connsiteY5" fmla="*/ 263526 h 280282"/>
                    <a:gd name="connsiteX6" fmla="*/ 0 w 2836408"/>
                    <a:gd name="connsiteY6" fmla="*/ 260082 h 280282"/>
                    <a:gd name="connsiteX7" fmla="*/ 0 w 2836408"/>
                    <a:gd name="connsiteY7" fmla="*/ 3444 h 280282"/>
                    <a:gd name="connsiteX0" fmla="*/ 0 w 2836408"/>
                    <a:gd name="connsiteY0" fmla="*/ 3444 h 282592"/>
                    <a:gd name="connsiteX1" fmla="*/ 3444 w 2836408"/>
                    <a:gd name="connsiteY1" fmla="*/ 0 h 282592"/>
                    <a:gd name="connsiteX2" fmla="*/ 2832964 w 2836408"/>
                    <a:gd name="connsiteY2" fmla="*/ 0 h 282592"/>
                    <a:gd name="connsiteX3" fmla="*/ 2836408 w 2836408"/>
                    <a:gd name="connsiteY3" fmla="*/ 3444 h 282592"/>
                    <a:gd name="connsiteX4" fmla="*/ 2820533 w 2836408"/>
                    <a:gd name="connsiteY4" fmla="*/ 263257 h 282592"/>
                    <a:gd name="connsiteX5" fmla="*/ 3444 w 2836408"/>
                    <a:gd name="connsiteY5" fmla="*/ 263526 h 282592"/>
                    <a:gd name="connsiteX6" fmla="*/ 0 w 2836408"/>
                    <a:gd name="connsiteY6" fmla="*/ 260082 h 282592"/>
                    <a:gd name="connsiteX7" fmla="*/ 0 w 2836408"/>
                    <a:gd name="connsiteY7" fmla="*/ 3444 h 282592"/>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260082 h 272714"/>
                    <a:gd name="connsiteX7" fmla="*/ 0 w 2836408"/>
                    <a:gd name="connsiteY7"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38100 w 2836408"/>
                    <a:gd name="connsiteY6" fmla="*/ 256907 h 272714"/>
                    <a:gd name="connsiteX7" fmla="*/ 0 w 2836408"/>
                    <a:gd name="connsiteY7" fmla="*/ 3444 h 272714"/>
                    <a:gd name="connsiteX0" fmla="*/ 206381 w 3042789"/>
                    <a:gd name="connsiteY0" fmla="*/ 3444 h 272714"/>
                    <a:gd name="connsiteX1" fmla="*/ 209825 w 3042789"/>
                    <a:gd name="connsiteY1" fmla="*/ 0 h 272714"/>
                    <a:gd name="connsiteX2" fmla="*/ 3039345 w 3042789"/>
                    <a:gd name="connsiteY2" fmla="*/ 0 h 272714"/>
                    <a:gd name="connsiteX3" fmla="*/ 3042789 w 3042789"/>
                    <a:gd name="connsiteY3" fmla="*/ 3444 h 272714"/>
                    <a:gd name="connsiteX4" fmla="*/ 3026914 w 3042789"/>
                    <a:gd name="connsiteY4" fmla="*/ 263257 h 272714"/>
                    <a:gd name="connsiteX5" fmla="*/ 209825 w 3042789"/>
                    <a:gd name="connsiteY5" fmla="*/ 263526 h 272714"/>
                    <a:gd name="connsiteX6" fmla="*/ 206381 w 3042789"/>
                    <a:gd name="connsiteY6"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3444 h 272714"/>
                    <a:gd name="connsiteX0" fmla="*/ 0 w 2836408"/>
                    <a:gd name="connsiteY0" fmla="*/ 3444 h 271606"/>
                    <a:gd name="connsiteX1" fmla="*/ 3444 w 2836408"/>
                    <a:gd name="connsiteY1" fmla="*/ 0 h 271606"/>
                    <a:gd name="connsiteX2" fmla="*/ 2832964 w 2836408"/>
                    <a:gd name="connsiteY2" fmla="*/ 0 h 271606"/>
                    <a:gd name="connsiteX3" fmla="*/ 2836408 w 2836408"/>
                    <a:gd name="connsiteY3" fmla="*/ 3444 h 271606"/>
                    <a:gd name="connsiteX4" fmla="*/ 2820533 w 2836408"/>
                    <a:gd name="connsiteY4" fmla="*/ 263257 h 271606"/>
                    <a:gd name="connsiteX5" fmla="*/ 8207 w 2836408"/>
                    <a:gd name="connsiteY5" fmla="*/ 258763 h 271606"/>
                    <a:gd name="connsiteX6" fmla="*/ 0 w 2836408"/>
                    <a:gd name="connsiteY6" fmla="*/ 3444 h 271606"/>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20533 w 2836408"/>
                    <a:gd name="connsiteY4" fmla="*/ 263257 h 270727"/>
                    <a:gd name="connsiteX5" fmla="*/ 5825 w 2836408"/>
                    <a:gd name="connsiteY5" fmla="*/ 254001 h 270727"/>
                    <a:gd name="connsiteX6" fmla="*/ 0 w 2836408"/>
                    <a:gd name="connsiteY6" fmla="*/ 3444 h 270727"/>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34820 w 2836408"/>
                    <a:gd name="connsiteY4" fmla="*/ 263257 h 270727"/>
                    <a:gd name="connsiteX5" fmla="*/ 5825 w 2836408"/>
                    <a:gd name="connsiteY5" fmla="*/ 254001 h 270727"/>
                    <a:gd name="connsiteX6" fmla="*/ 0 w 2836408"/>
                    <a:gd name="connsiteY6" fmla="*/ 3444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408" h="270727">
                      <a:moveTo>
                        <a:pt x="0" y="3444"/>
                      </a:moveTo>
                      <a:cubicBezTo>
                        <a:pt x="0" y="1542"/>
                        <a:pt x="1542" y="0"/>
                        <a:pt x="3444" y="0"/>
                      </a:cubicBezTo>
                      <a:lnTo>
                        <a:pt x="2832964" y="0"/>
                      </a:lnTo>
                      <a:cubicBezTo>
                        <a:pt x="2834866" y="0"/>
                        <a:pt x="2836408" y="1542"/>
                        <a:pt x="2836408" y="3444"/>
                      </a:cubicBezTo>
                      <a:cubicBezTo>
                        <a:pt x="2835879" y="90048"/>
                        <a:pt x="2835349" y="176653"/>
                        <a:pt x="2834820" y="263257"/>
                      </a:cubicBezTo>
                      <a:cubicBezTo>
                        <a:pt x="2343609" y="284379"/>
                        <a:pt x="478560" y="254001"/>
                        <a:pt x="5825" y="254001"/>
                      </a:cubicBezTo>
                      <a:cubicBezTo>
                        <a:pt x="2461" y="-3614"/>
                        <a:pt x="0" y="47365"/>
                        <a:pt x="0" y="3444"/>
                      </a:cubicBezTo>
                      <a:close/>
                    </a:path>
                  </a:pathLst>
                </a:custGeom>
                <a:solidFill>
                  <a:schemeClr val="bg1">
                    <a:lumMod val="7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endParaRPr>
                </a:p>
              </p:txBody>
            </p:sp>
          </p:grpSp>
          <p:sp>
            <p:nvSpPr>
              <p:cNvPr id="257" name="Freeform: Shape 256">
                <a:extLst>
                  <a:ext uri="{FF2B5EF4-FFF2-40B4-BE49-F238E27FC236}">
                    <a16:creationId xmlns:a16="http://schemas.microsoft.com/office/drawing/2014/main" id="{1CD36751-E010-4EC2-9A2F-6984016968C3}"/>
                  </a:ext>
                </a:extLst>
              </p:cNvPr>
              <p:cNvSpPr/>
              <p:nvPr/>
            </p:nvSpPr>
            <p:spPr>
              <a:xfrm>
                <a:off x="3914473" y="3046540"/>
                <a:ext cx="1528187" cy="506619"/>
              </a:xfrm>
              <a:custGeom>
                <a:avLst/>
                <a:gdLst>
                  <a:gd name="connsiteX0" fmla="*/ 0 w 2078253"/>
                  <a:gd name="connsiteY0" fmla="*/ 0 h 673893"/>
                  <a:gd name="connsiteX1" fmla="*/ 2078253 w 2078253"/>
                  <a:gd name="connsiteY1" fmla="*/ 0 h 673893"/>
                  <a:gd name="connsiteX2" fmla="*/ 2078253 w 2078253"/>
                  <a:gd name="connsiteY2" fmla="*/ 118577 h 673893"/>
                  <a:gd name="connsiteX3" fmla="*/ 2058861 w 2078253"/>
                  <a:gd name="connsiteY3" fmla="*/ 673893 h 673893"/>
                  <a:gd name="connsiteX4" fmla="*/ 37833 w 2078253"/>
                  <a:gd name="connsiteY4" fmla="*/ 673893 h 673893"/>
                  <a:gd name="connsiteX0" fmla="*/ 0 w 2078253"/>
                  <a:gd name="connsiteY0" fmla="*/ 0 h 673893"/>
                  <a:gd name="connsiteX1" fmla="*/ 2078253 w 2078253"/>
                  <a:gd name="connsiteY1" fmla="*/ 0 h 673893"/>
                  <a:gd name="connsiteX2" fmla="*/ 2078253 w 2078253"/>
                  <a:gd name="connsiteY2" fmla="*/ 118577 h 673893"/>
                  <a:gd name="connsiteX3" fmla="*/ 2036636 w 2078253"/>
                  <a:gd name="connsiteY3" fmla="*/ 673893 h 673893"/>
                  <a:gd name="connsiteX4" fmla="*/ 37833 w 2078253"/>
                  <a:gd name="connsiteY4" fmla="*/ 673893 h 673893"/>
                  <a:gd name="connsiteX5" fmla="*/ 0 w 2078253"/>
                  <a:gd name="connsiteY5" fmla="*/ 0 h 67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253" h="673893">
                    <a:moveTo>
                      <a:pt x="0" y="0"/>
                    </a:moveTo>
                    <a:lnTo>
                      <a:pt x="2078253" y="0"/>
                    </a:lnTo>
                    <a:lnTo>
                      <a:pt x="2078253" y="118577"/>
                    </a:lnTo>
                    <a:lnTo>
                      <a:pt x="2036636" y="673893"/>
                    </a:lnTo>
                    <a:lnTo>
                      <a:pt x="37833" y="673893"/>
                    </a:lnTo>
                    <a:lnTo>
                      <a:pt x="0" y="0"/>
                    </a:lnTo>
                    <a:close/>
                  </a:path>
                </a:pathLst>
              </a:custGeom>
              <a:solidFill>
                <a:schemeClr val="bg1">
                  <a:lumMod val="75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8" name="Freeform: Shape 257">
                <a:extLst>
                  <a:ext uri="{FF2B5EF4-FFF2-40B4-BE49-F238E27FC236}">
                    <a16:creationId xmlns:a16="http://schemas.microsoft.com/office/drawing/2014/main" id="{F0E2428B-DB8D-46AC-BB04-434182FA13A6}"/>
                  </a:ext>
                </a:extLst>
              </p:cNvPr>
              <p:cNvSpPr/>
              <p:nvPr/>
            </p:nvSpPr>
            <p:spPr>
              <a:xfrm>
                <a:off x="3914047" y="2859535"/>
                <a:ext cx="1528612" cy="187006"/>
              </a:xfrm>
              <a:custGeom>
                <a:avLst/>
                <a:gdLst>
                  <a:gd name="connsiteX0" fmla="*/ 61561 w 2095552"/>
                  <a:gd name="connsiteY0" fmla="*/ 0 h 294640"/>
                  <a:gd name="connsiteX1" fmla="*/ 2054337 w 2095552"/>
                  <a:gd name="connsiteY1" fmla="*/ 0 h 294640"/>
                  <a:gd name="connsiteX2" fmla="*/ 2095552 w 2095552"/>
                  <a:gd name="connsiteY2" fmla="*/ 294640 h 294640"/>
                  <a:gd name="connsiteX3" fmla="*/ 0 w 2095552"/>
                  <a:gd name="connsiteY3" fmla="*/ 294640 h 294640"/>
                </a:gdLst>
                <a:ahLst/>
                <a:cxnLst>
                  <a:cxn ang="0">
                    <a:pos x="connsiteX0" y="connsiteY0"/>
                  </a:cxn>
                  <a:cxn ang="0">
                    <a:pos x="connsiteX1" y="connsiteY1"/>
                  </a:cxn>
                  <a:cxn ang="0">
                    <a:pos x="connsiteX2" y="connsiteY2"/>
                  </a:cxn>
                  <a:cxn ang="0">
                    <a:pos x="connsiteX3" y="connsiteY3"/>
                  </a:cxn>
                </a:cxnLst>
                <a:rect l="l" t="t" r="r" b="b"/>
                <a:pathLst>
                  <a:path w="2095552" h="294640">
                    <a:moveTo>
                      <a:pt x="61561" y="0"/>
                    </a:moveTo>
                    <a:lnTo>
                      <a:pt x="2054337" y="0"/>
                    </a:lnTo>
                    <a:lnTo>
                      <a:pt x="2095552" y="294640"/>
                    </a:lnTo>
                    <a:lnTo>
                      <a:pt x="0" y="294640"/>
                    </a:lnTo>
                    <a:close/>
                  </a:path>
                </a:pathLst>
              </a:custGeom>
              <a:gradFill flip="none" rotWithShape="1">
                <a:gsLst>
                  <a:gs pos="95000">
                    <a:srgbClr val="A5A5A5">
                      <a:lumMod val="5000"/>
                      <a:lumOff val="95000"/>
                    </a:srgbClr>
                  </a:gs>
                  <a:gs pos="11000">
                    <a:srgbClr val="A5A5A5">
                      <a:lumMod val="45000"/>
                      <a:lumOff val="55000"/>
                    </a:srgbClr>
                  </a:gs>
                </a:gsLst>
                <a:lin ang="16200000" scaled="0"/>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3" name="Freeform: Shape 252">
                <a:extLst>
                  <a:ext uri="{FF2B5EF4-FFF2-40B4-BE49-F238E27FC236}">
                    <a16:creationId xmlns:a16="http://schemas.microsoft.com/office/drawing/2014/main" id="{E54D6780-1675-49B1-A13C-DB054548AFA6}"/>
                  </a:ext>
                </a:extLst>
              </p:cNvPr>
              <p:cNvSpPr/>
              <p:nvPr/>
            </p:nvSpPr>
            <p:spPr>
              <a:xfrm flipH="1">
                <a:off x="5284733" y="2859859"/>
                <a:ext cx="416925" cy="1232062"/>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21" fmla="*/ 603370 w 603370"/>
                  <a:gd name="connsiteY21"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23189 w 603370"/>
                  <a:gd name="connsiteY9" fmla="*/ 924851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546220 w 590670"/>
                  <a:gd name="connsiteY8" fmla="*/ 188065 h 1666402"/>
                  <a:gd name="connsiteX9" fmla="*/ 423189 w 590670"/>
                  <a:gd name="connsiteY9" fmla="*/ 920089 h 1666402"/>
                  <a:gd name="connsiteX10" fmla="*/ 79494 w 590670"/>
                  <a:gd name="connsiteY10" fmla="*/ 1399701 h 1666402"/>
                  <a:gd name="connsiteX11" fmla="*/ 585678 w 590670"/>
                  <a:gd name="connsiteY11" fmla="*/ 1400834 h 1666402"/>
                  <a:gd name="connsiteX12" fmla="*/ 585757 w 590670"/>
                  <a:gd name="connsiteY12" fmla="*/ 1403669 h 1666402"/>
                  <a:gd name="connsiteX13" fmla="*/ 81521 w 590670"/>
                  <a:gd name="connsiteY13" fmla="*/ 1403669 h 1666402"/>
                  <a:gd name="connsiteX14" fmla="*/ 78077 w 590670"/>
                  <a:gd name="connsiteY14" fmla="*/ 1407113 h 1666402"/>
                  <a:gd name="connsiteX15" fmla="*/ 82686 w 590670"/>
                  <a:gd name="connsiteY15" fmla="*/ 1574742 h 1666402"/>
                  <a:gd name="connsiteX16" fmla="*/ 83444 w 590670"/>
                  <a:gd name="connsiteY16" fmla="*/ 1626386 h 1666402"/>
                  <a:gd name="connsiteX17" fmla="*/ 64722 w 590670"/>
                  <a:gd name="connsiteY17" fmla="*/ 1422339 h 1666402"/>
                  <a:gd name="connsiteX18" fmla="*/ 120 w 590670"/>
                  <a:gd name="connsiteY18" fmla="*/ 284478 h 1666402"/>
                  <a:gd name="connsiteX19" fmla="*/ 99225 w 590670"/>
                  <a:gd name="connsiteY19" fmla="*/ 27376 h 1666402"/>
                  <a:gd name="connsiteX20" fmla="*/ 429539 w 590670"/>
                  <a:gd name="connsiteY20"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23189 w 590670"/>
                  <a:gd name="connsiteY8" fmla="*/ 920089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35096 w 590670"/>
                  <a:gd name="connsiteY8" fmla="*/ 927232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7376 h 1666402"/>
                  <a:gd name="connsiteX19" fmla="*/ 404632 w 565763"/>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0232 h 1666402"/>
                  <a:gd name="connsiteX19" fmla="*/ 404632 w 565763"/>
                  <a:gd name="connsiteY19" fmla="*/ 0 h 1666402"/>
                  <a:gd name="connsiteX0" fmla="*/ 26209 w 530564"/>
                  <a:gd name="connsiteY0" fmla="*/ 1657678 h 1666402"/>
                  <a:gd name="connsiteX1" fmla="*/ 127915 w 530564"/>
                  <a:gd name="connsiteY1" fmla="*/ 1658006 h 1666402"/>
                  <a:gd name="connsiteX2" fmla="*/ 417003 w 530564"/>
                  <a:gd name="connsiteY2" fmla="*/ 1660334 h 1666402"/>
                  <a:gd name="connsiteX3" fmla="*/ 530495 w 530564"/>
                  <a:gd name="connsiteY3" fmla="*/ 1661458 h 1666402"/>
                  <a:gd name="connsiteX4" fmla="*/ 530564 w 530564"/>
                  <a:gd name="connsiteY4" fmla="*/ 1666402 h 1666402"/>
                  <a:gd name="connsiteX5" fmla="*/ 26419 w 530564"/>
                  <a:gd name="connsiteY5" fmla="*/ 1659975 h 1666402"/>
                  <a:gd name="connsiteX6" fmla="*/ 26209 w 530564"/>
                  <a:gd name="connsiteY6" fmla="*/ 1657678 h 1666402"/>
                  <a:gd name="connsiteX7" fmla="*/ 369433 w 530564"/>
                  <a:gd name="connsiteY7" fmla="*/ 0 h 1666402"/>
                  <a:gd name="connsiteX8" fmla="*/ 374990 w 530564"/>
                  <a:gd name="connsiteY8" fmla="*/ 927232 h 1666402"/>
                  <a:gd name="connsiteX9" fmla="*/ 19388 w 530564"/>
                  <a:gd name="connsiteY9" fmla="*/ 1399701 h 1666402"/>
                  <a:gd name="connsiteX10" fmla="*/ 525572 w 530564"/>
                  <a:gd name="connsiteY10" fmla="*/ 1400834 h 1666402"/>
                  <a:gd name="connsiteX11" fmla="*/ 525651 w 530564"/>
                  <a:gd name="connsiteY11" fmla="*/ 1403669 h 1666402"/>
                  <a:gd name="connsiteX12" fmla="*/ 21415 w 530564"/>
                  <a:gd name="connsiteY12" fmla="*/ 1403669 h 1666402"/>
                  <a:gd name="connsiteX13" fmla="*/ 17971 w 530564"/>
                  <a:gd name="connsiteY13" fmla="*/ 1407113 h 1666402"/>
                  <a:gd name="connsiteX14" fmla="*/ 22580 w 530564"/>
                  <a:gd name="connsiteY14" fmla="*/ 1574742 h 1666402"/>
                  <a:gd name="connsiteX15" fmla="*/ 23338 w 530564"/>
                  <a:gd name="connsiteY15" fmla="*/ 1626386 h 1666402"/>
                  <a:gd name="connsiteX16" fmla="*/ 4616 w 530564"/>
                  <a:gd name="connsiteY16" fmla="*/ 1422339 h 1666402"/>
                  <a:gd name="connsiteX17" fmla="*/ 39119 w 530564"/>
                  <a:gd name="connsiteY17" fmla="*/ 20232 h 1666402"/>
                  <a:gd name="connsiteX18" fmla="*/ 369433 w 530564"/>
                  <a:gd name="connsiteY18"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13088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44590 h 1653314"/>
                  <a:gd name="connsiteX1" fmla="*/ 150212 w 552861"/>
                  <a:gd name="connsiteY1" fmla="*/ 1644918 h 1653314"/>
                  <a:gd name="connsiteX2" fmla="*/ 439300 w 552861"/>
                  <a:gd name="connsiteY2" fmla="*/ 1647246 h 1653314"/>
                  <a:gd name="connsiteX3" fmla="*/ 552792 w 552861"/>
                  <a:gd name="connsiteY3" fmla="*/ 1648370 h 1653314"/>
                  <a:gd name="connsiteX4" fmla="*/ 552861 w 552861"/>
                  <a:gd name="connsiteY4" fmla="*/ 1653314 h 1653314"/>
                  <a:gd name="connsiteX5" fmla="*/ 48716 w 552861"/>
                  <a:gd name="connsiteY5" fmla="*/ 1646887 h 1653314"/>
                  <a:gd name="connsiteX6" fmla="*/ 48506 w 552861"/>
                  <a:gd name="connsiteY6" fmla="*/ 1644590 h 1653314"/>
                  <a:gd name="connsiteX7" fmla="*/ 61416 w 552861"/>
                  <a:gd name="connsiteY7" fmla="*/ 0 h 1653314"/>
                  <a:gd name="connsiteX8" fmla="*/ 353967 w 552861"/>
                  <a:gd name="connsiteY8" fmla="*/ 235620 h 1653314"/>
                  <a:gd name="connsiteX9" fmla="*/ 397287 w 552861"/>
                  <a:gd name="connsiteY9" fmla="*/ 914144 h 1653314"/>
                  <a:gd name="connsiteX10" fmla="*/ 41685 w 552861"/>
                  <a:gd name="connsiteY10" fmla="*/ 1386613 h 1653314"/>
                  <a:gd name="connsiteX11" fmla="*/ 547869 w 552861"/>
                  <a:gd name="connsiteY11" fmla="*/ 1387746 h 1653314"/>
                  <a:gd name="connsiteX12" fmla="*/ 547948 w 552861"/>
                  <a:gd name="connsiteY12" fmla="*/ 1390581 h 1653314"/>
                  <a:gd name="connsiteX13" fmla="*/ 43712 w 552861"/>
                  <a:gd name="connsiteY13" fmla="*/ 1390581 h 1653314"/>
                  <a:gd name="connsiteX14" fmla="*/ 40268 w 552861"/>
                  <a:gd name="connsiteY14" fmla="*/ 1394025 h 1653314"/>
                  <a:gd name="connsiteX15" fmla="*/ 44877 w 552861"/>
                  <a:gd name="connsiteY15" fmla="*/ 1561654 h 1653314"/>
                  <a:gd name="connsiteX16" fmla="*/ 45635 w 552861"/>
                  <a:gd name="connsiteY16" fmla="*/ 1613298 h 1653314"/>
                  <a:gd name="connsiteX17" fmla="*/ 26913 w 552861"/>
                  <a:gd name="connsiteY17" fmla="*/ 1409251 h 1653314"/>
                  <a:gd name="connsiteX18" fmla="*/ 748 w 552861"/>
                  <a:gd name="connsiteY18" fmla="*/ 283245 h 1653314"/>
                  <a:gd name="connsiteX19" fmla="*/ 61416 w 552861"/>
                  <a:gd name="connsiteY19" fmla="*/ 0 h 1653314"/>
                  <a:gd name="connsiteX0" fmla="*/ 47943 w 552298"/>
                  <a:gd name="connsiteY0" fmla="*/ 1644590 h 1653314"/>
                  <a:gd name="connsiteX1" fmla="*/ 149649 w 552298"/>
                  <a:gd name="connsiteY1" fmla="*/ 1644918 h 1653314"/>
                  <a:gd name="connsiteX2" fmla="*/ 438737 w 552298"/>
                  <a:gd name="connsiteY2" fmla="*/ 1647246 h 1653314"/>
                  <a:gd name="connsiteX3" fmla="*/ 552229 w 552298"/>
                  <a:gd name="connsiteY3" fmla="*/ 1648370 h 1653314"/>
                  <a:gd name="connsiteX4" fmla="*/ 552298 w 552298"/>
                  <a:gd name="connsiteY4" fmla="*/ 1653314 h 1653314"/>
                  <a:gd name="connsiteX5" fmla="*/ 48153 w 552298"/>
                  <a:gd name="connsiteY5" fmla="*/ 1646887 h 1653314"/>
                  <a:gd name="connsiteX6" fmla="*/ 47943 w 552298"/>
                  <a:gd name="connsiteY6" fmla="*/ 1644590 h 1653314"/>
                  <a:gd name="connsiteX7" fmla="*/ 60853 w 552298"/>
                  <a:gd name="connsiteY7" fmla="*/ 0 h 1653314"/>
                  <a:gd name="connsiteX8" fmla="*/ 353404 w 552298"/>
                  <a:gd name="connsiteY8" fmla="*/ 235620 h 1653314"/>
                  <a:gd name="connsiteX9" fmla="*/ 396724 w 552298"/>
                  <a:gd name="connsiteY9" fmla="*/ 914144 h 1653314"/>
                  <a:gd name="connsiteX10" fmla="*/ 41122 w 552298"/>
                  <a:gd name="connsiteY10" fmla="*/ 1386613 h 1653314"/>
                  <a:gd name="connsiteX11" fmla="*/ 547306 w 552298"/>
                  <a:gd name="connsiteY11" fmla="*/ 1387746 h 1653314"/>
                  <a:gd name="connsiteX12" fmla="*/ 547385 w 552298"/>
                  <a:gd name="connsiteY12" fmla="*/ 1390581 h 1653314"/>
                  <a:gd name="connsiteX13" fmla="*/ 43149 w 552298"/>
                  <a:gd name="connsiteY13" fmla="*/ 1390581 h 1653314"/>
                  <a:gd name="connsiteX14" fmla="*/ 39705 w 552298"/>
                  <a:gd name="connsiteY14" fmla="*/ 1394025 h 1653314"/>
                  <a:gd name="connsiteX15" fmla="*/ 44314 w 552298"/>
                  <a:gd name="connsiteY15" fmla="*/ 1561654 h 1653314"/>
                  <a:gd name="connsiteX16" fmla="*/ 45072 w 552298"/>
                  <a:gd name="connsiteY16" fmla="*/ 1613298 h 1653314"/>
                  <a:gd name="connsiteX17" fmla="*/ 127950 w 552298"/>
                  <a:gd name="connsiteY17" fmla="*/ 1180651 h 1653314"/>
                  <a:gd name="connsiteX18" fmla="*/ 185 w 552298"/>
                  <a:gd name="connsiteY18" fmla="*/ 283245 h 1653314"/>
                  <a:gd name="connsiteX19" fmla="*/ 60853 w 552298"/>
                  <a:gd name="connsiteY19" fmla="*/ 0 h 1653314"/>
                  <a:gd name="connsiteX0" fmla="*/ 47758 w 552113"/>
                  <a:gd name="connsiteY0" fmla="*/ 1644590 h 1653314"/>
                  <a:gd name="connsiteX1" fmla="*/ 149464 w 552113"/>
                  <a:gd name="connsiteY1" fmla="*/ 1644918 h 1653314"/>
                  <a:gd name="connsiteX2" fmla="*/ 438552 w 552113"/>
                  <a:gd name="connsiteY2" fmla="*/ 1647246 h 1653314"/>
                  <a:gd name="connsiteX3" fmla="*/ 552044 w 552113"/>
                  <a:gd name="connsiteY3" fmla="*/ 1648370 h 1653314"/>
                  <a:gd name="connsiteX4" fmla="*/ 552113 w 552113"/>
                  <a:gd name="connsiteY4" fmla="*/ 1653314 h 1653314"/>
                  <a:gd name="connsiteX5" fmla="*/ 47968 w 552113"/>
                  <a:gd name="connsiteY5" fmla="*/ 1646887 h 1653314"/>
                  <a:gd name="connsiteX6" fmla="*/ 47758 w 552113"/>
                  <a:gd name="connsiteY6" fmla="*/ 1644590 h 1653314"/>
                  <a:gd name="connsiteX7" fmla="*/ 60668 w 552113"/>
                  <a:gd name="connsiteY7" fmla="*/ 0 h 1653314"/>
                  <a:gd name="connsiteX8" fmla="*/ 353219 w 552113"/>
                  <a:gd name="connsiteY8" fmla="*/ 235620 h 1653314"/>
                  <a:gd name="connsiteX9" fmla="*/ 396539 w 552113"/>
                  <a:gd name="connsiteY9" fmla="*/ 914144 h 1653314"/>
                  <a:gd name="connsiteX10" fmla="*/ 40937 w 552113"/>
                  <a:gd name="connsiteY10" fmla="*/ 1386613 h 1653314"/>
                  <a:gd name="connsiteX11" fmla="*/ 547121 w 552113"/>
                  <a:gd name="connsiteY11" fmla="*/ 1387746 h 1653314"/>
                  <a:gd name="connsiteX12" fmla="*/ 547200 w 552113"/>
                  <a:gd name="connsiteY12" fmla="*/ 1390581 h 1653314"/>
                  <a:gd name="connsiteX13" fmla="*/ 42964 w 552113"/>
                  <a:gd name="connsiteY13" fmla="*/ 1390581 h 1653314"/>
                  <a:gd name="connsiteX14" fmla="*/ 39520 w 552113"/>
                  <a:gd name="connsiteY14" fmla="*/ 1394025 h 1653314"/>
                  <a:gd name="connsiteX15" fmla="*/ 44129 w 552113"/>
                  <a:gd name="connsiteY15" fmla="*/ 1561654 h 1653314"/>
                  <a:gd name="connsiteX16" fmla="*/ 44887 w 552113"/>
                  <a:gd name="connsiteY16" fmla="*/ 1613298 h 1653314"/>
                  <a:gd name="connsiteX17" fmla="*/ 0 w 552113"/>
                  <a:gd name="connsiteY17" fmla="*/ 283245 h 1653314"/>
                  <a:gd name="connsiteX18" fmla="*/ 60668 w 552113"/>
                  <a:gd name="connsiteY18" fmla="*/ 0 h 1653314"/>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384518 w 552113"/>
                  <a:gd name="connsiteY18" fmla="*/ 0 h 1675539"/>
                  <a:gd name="connsiteX0" fmla="*/ 47758 w 552113"/>
                  <a:gd name="connsiteY0" fmla="*/ 1788377 h 1797101"/>
                  <a:gd name="connsiteX1" fmla="*/ 149464 w 552113"/>
                  <a:gd name="connsiteY1" fmla="*/ 1788705 h 1797101"/>
                  <a:gd name="connsiteX2" fmla="*/ 438552 w 552113"/>
                  <a:gd name="connsiteY2" fmla="*/ 1791033 h 1797101"/>
                  <a:gd name="connsiteX3" fmla="*/ 552044 w 552113"/>
                  <a:gd name="connsiteY3" fmla="*/ 1792157 h 1797101"/>
                  <a:gd name="connsiteX4" fmla="*/ 552113 w 552113"/>
                  <a:gd name="connsiteY4" fmla="*/ 1797101 h 1797101"/>
                  <a:gd name="connsiteX5" fmla="*/ 47968 w 552113"/>
                  <a:gd name="connsiteY5" fmla="*/ 1790674 h 1797101"/>
                  <a:gd name="connsiteX6" fmla="*/ 47758 w 552113"/>
                  <a:gd name="connsiteY6" fmla="*/ 1788377 h 1797101"/>
                  <a:gd name="connsiteX7" fmla="*/ 384518 w 552113"/>
                  <a:gd name="connsiteY7" fmla="*/ 121562 h 1797101"/>
                  <a:gd name="connsiteX8" fmla="*/ 353219 w 552113"/>
                  <a:gd name="connsiteY8" fmla="*/ 379407 h 1797101"/>
                  <a:gd name="connsiteX9" fmla="*/ 396539 w 552113"/>
                  <a:gd name="connsiteY9" fmla="*/ 1057931 h 1797101"/>
                  <a:gd name="connsiteX10" fmla="*/ 40937 w 552113"/>
                  <a:gd name="connsiteY10" fmla="*/ 1530400 h 1797101"/>
                  <a:gd name="connsiteX11" fmla="*/ 547121 w 552113"/>
                  <a:gd name="connsiteY11" fmla="*/ 1531533 h 1797101"/>
                  <a:gd name="connsiteX12" fmla="*/ 547200 w 552113"/>
                  <a:gd name="connsiteY12" fmla="*/ 1534368 h 1797101"/>
                  <a:gd name="connsiteX13" fmla="*/ 42964 w 552113"/>
                  <a:gd name="connsiteY13" fmla="*/ 1534368 h 1797101"/>
                  <a:gd name="connsiteX14" fmla="*/ 39520 w 552113"/>
                  <a:gd name="connsiteY14" fmla="*/ 1537812 h 1797101"/>
                  <a:gd name="connsiteX15" fmla="*/ 44129 w 552113"/>
                  <a:gd name="connsiteY15" fmla="*/ 1705441 h 1797101"/>
                  <a:gd name="connsiteX16" fmla="*/ 44887 w 552113"/>
                  <a:gd name="connsiteY16" fmla="*/ 1757085 h 1797101"/>
                  <a:gd name="connsiteX17" fmla="*/ 0 w 552113"/>
                  <a:gd name="connsiteY17" fmla="*/ 427032 h 1797101"/>
                  <a:gd name="connsiteX18" fmla="*/ 61118 w 552113"/>
                  <a:gd name="connsiteY18" fmla="*/ 138108 h 1797101"/>
                  <a:gd name="connsiteX19" fmla="*/ 384518 w 552113"/>
                  <a:gd name="connsiteY19" fmla="*/ 121562 h 1797101"/>
                  <a:gd name="connsiteX0" fmla="*/ 47758 w 552113"/>
                  <a:gd name="connsiteY0" fmla="*/ 1778986 h 1787710"/>
                  <a:gd name="connsiteX1" fmla="*/ 149464 w 552113"/>
                  <a:gd name="connsiteY1" fmla="*/ 1779314 h 1787710"/>
                  <a:gd name="connsiteX2" fmla="*/ 438552 w 552113"/>
                  <a:gd name="connsiteY2" fmla="*/ 1781642 h 1787710"/>
                  <a:gd name="connsiteX3" fmla="*/ 552044 w 552113"/>
                  <a:gd name="connsiteY3" fmla="*/ 1782766 h 1787710"/>
                  <a:gd name="connsiteX4" fmla="*/ 552113 w 552113"/>
                  <a:gd name="connsiteY4" fmla="*/ 1787710 h 1787710"/>
                  <a:gd name="connsiteX5" fmla="*/ 47968 w 552113"/>
                  <a:gd name="connsiteY5" fmla="*/ 1781283 h 1787710"/>
                  <a:gd name="connsiteX6" fmla="*/ 47758 w 552113"/>
                  <a:gd name="connsiteY6" fmla="*/ 1778986 h 1787710"/>
                  <a:gd name="connsiteX7" fmla="*/ 384518 w 552113"/>
                  <a:gd name="connsiteY7" fmla="*/ 112171 h 1787710"/>
                  <a:gd name="connsiteX8" fmla="*/ 353219 w 552113"/>
                  <a:gd name="connsiteY8" fmla="*/ 370016 h 1787710"/>
                  <a:gd name="connsiteX9" fmla="*/ 396539 w 552113"/>
                  <a:gd name="connsiteY9" fmla="*/ 1048540 h 1787710"/>
                  <a:gd name="connsiteX10" fmla="*/ 40937 w 552113"/>
                  <a:gd name="connsiteY10" fmla="*/ 1521009 h 1787710"/>
                  <a:gd name="connsiteX11" fmla="*/ 547121 w 552113"/>
                  <a:gd name="connsiteY11" fmla="*/ 1522142 h 1787710"/>
                  <a:gd name="connsiteX12" fmla="*/ 547200 w 552113"/>
                  <a:gd name="connsiteY12" fmla="*/ 1524977 h 1787710"/>
                  <a:gd name="connsiteX13" fmla="*/ 42964 w 552113"/>
                  <a:gd name="connsiteY13" fmla="*/ 1524977 h 1787710"/>
                  <a:gd name="connsiteX14" fmla="*/ 39520 w 552113"/>
                  <a:gd name="connsiteY14" fmla="*/ 1528421 h 1787710"/>
                  <a:gd name="connsiteX15" fmla="*/ 44129 w 552113"/>
                  <a:gd name="connsiteY15" fmla="*/ 1696050 h 1787710"/>
                  <a:gd name="connsiteX16" fmla="*/ 44887 w 552113"/>
                  <a:gd name="connsiteY16" fmla="*/ 1747694 h 1787710"/>
                  <a:gd name="connsiteX17" fmla="*/ 0 w 552113"/>
                  <a:gd name="connsiteY17" fmla="*/ 417641 h 1787710"/>
                  <a:gd name="connsiteX18" fmla="*/ 61118 w 552113"/>
                  <a:gd name="connsiteY18" fmla="*/ 128717 h 1787710"/>
                  <a:gd name="connsiteX19" fmla="*/ 384518 w 552113"/>
                  <a:gd name="connsiteY19" fmla="*/ 112171 h 1787710"/>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113" h="1675539">
                    <a:moveTo>
                      <a:pt x="47758" y="1666815"/>
                    </a:moveTo>
                    <a:lnTo>
                      <a:pt x="149464" y="1667143"/>
                    </a:lnTo>
                    <a:lnTo>
                      <a:pt x="438552" y="1669471"/>
                    </a:lnTo>
                    <a:lnTo>
                      <a:pt x="552044" y="1670595"/>
                    </a:lnTo>
                    <a:lnTo>
                      <a:pt x="552113" y="1675539"/>
                    </a:lnTo>
                    <a:lnTo>
                      <a:pt x="47968" y="1669112"/>
                    </a:lnTo>
                    <a:lnTo>
                      <a:pt x="47758" y="1666815"/>
                    </a:lnTo>
                    <a:close/>
                    <a:moveTo>
                      <a:pt x="384518" y="0"/>
                    </a:moveTo>
                    <a:lnTo>
                      <a:pt x="353219" y="257845"/>
                    </a:lnTo>
                    <a:cubicBezTo>
                      <a:pt x="354145" y="412384"/>
                      <a:pt x="362861" y="266170"/>
                      <a:pt x="383839" y="936369"/>
                    </a:cubicBezTo>
                    <a:cubicBezTo>
                      <a:pt x="37763" y="1417709"/>
                      <a:pt x="155238" y="1251348"/>
                      <a:pt x="40937" y="1408838"/>
                    </a:cubicBezTo>
                    <a:lnTo>
                      <a:pt x="547121" y="1409971"/>
                    </a:lnTo>
                    <a:cubicBezTo>
                      <a:pt x="547147" y="1410916"/>
                      <a:pt x="547174" y="1411861"/>
                      <a:pt x="547200" y="1412806"/>
                    </a:cubicBezTo>
                    <a:lnTo>
                      <a:pt x="42964" y="1412806"/>
                    </a:lnTo>
                    <a:cubicBezTo>
                      <a:pt x="41062" y="1412806"/>
                      <a:pt x="39520" y="1414348"/>
                      <a:pt x="39520" y="1416250"/>
                    </a:cubicBezTo>
                    <a:cubicBezTo>
                      <a:pt x="39520" y="1454681"/>
                      <a:pt x="41404" y="1420454"/>
                      <a:pt x="44129" y="1583879"/>
                    </a:cubicBezTo>
                    <a:cubicBezTo>
                      <a:pt x="44382" y="1601094"/>
                      <a:pt x="44634" y="1618308"/>
                      <a:pt x="44887" y="1635523"/>
                    </a:cubicBezTo>
                    <a:lnTo>
                      <a:pt x="0" y="305470"/>
                    </a:lnTo>
                    <a:cubicBezTo>
                      <a:pt x="16993" y="53632"/>
                      <a:pt x="207" y="162708"/>
                      <a:pt x="61118" y="16546"/>
                    </a:cubicBezTo>
                    <a:cubicBezTo>
                      <a:pt x="366504" y="6909"/>
                      <a:pt x="66581" y="19117"/>
                      <a:pt x="384518" y="0"/>
                    </a:cubicBez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4" name="Freeform: Shape 253">
                <a:extLst>
                  <a:ext uri="{FF2B5EF4-FFF2-40B4-BE49-F238E27FC236}">
                    <a16:creationId xmlns:a16="http://schemas.microsoft.com/office/drawing/2014/main" id="{73CB491F-72FB-4219-BAF3-E8EAA71CEF5A}"/>
                  </a:ext>
                </a:extLst>
              </p:cNvPr>
              <p:cNvSpPr/>
              <p:nvPr/>
            </p:nvSpPr>
            <p:spPr>
              <a:xfrm>
                <a:off x="3518820" y="2854863"/>
                <a:ext cx="443672" cy="1228845"/>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68445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83734 w 603370"/>
                  <a:gd name="connsiteY10" fmla="*/ 943783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370" h="1671164">
                    <a:moveTo>
                      <a:pt x="86315" y="1662440"/>
                    </a:moveTo>
                    <a:lnTo>
                      <a:pt x="188021" y="1662768"/>
                    </a:lnTo>
                    <a:lnTo>
                      <a:pt x="477109" y="1665096"/>
                    </a:lnTo>
                    <a:lnTo>
                      <a:pt x="590601" y="1666220"/>
                    </a:lnTo>
                    <a:lnTo>
                      <a:pt x="590670" y="1671164"/>
                    </a:lnTo>
                    <a:lnTo>
                      <a:pt x="86525" y="1664737"/>
                    </a:lnTo>
                    <a:lnTo>
                      <a:pt x="86315" y="1662440"/>
                    </a:lnTo>
                    <a:close/>
                    <a:moveTo>
                      <a:pt x="603370" y="0"/>
                    </a:moveTo>
                    <a:cubicBezTo>
                      <a:pt x="584320" y="64276"/>
                      <a:pt x="574795" y="123788"/>
                      <a:pt x="555745" y="188064"/>
                    </a:cubicBezTo>
                    <a:cubicBezTo>
                      <a:pt x="556804" y="411957"/>
                      <a:pt x="567387" y="674358"/>
                      <a:pt x="577970" y="931995"/>
                    </a:cubicBezTo>
                    <a:lnTo>
                      <a:pt x="583734" y="943783"/>
                    </a:lnTo>
                    <a:lnTo>
                      <a:pt x="507970" y="1014092"/>
                    </a:lnTo>
                    <a:cubicBezTo>
                      <a:pt x="134992" y="1354633"/>
                      <a:pt x="569457" y="968596"/>
                      <a:pt x="79494" y="1404463"/>
                    </a:cubicBezTo>
                    <a:lnTo>
                      <a:pt x="585678" y="1405596"/>
                    </a:lnTo>
                    <a:cubicBezTo>
                      <a:pt x="585704" y="1406541"/>
                      <a:pt x="585731" y="1407486"/>
                      <a:pt x="585757" y="1408431"/>
                    </a:cubicBezTo>
                    <a:lnTo>
                      <a:pt x="81521" y="1408431"/>
                    </a:lnTo>
                    <a:cubicBezTo>
                      <a:pt x="79619" y="1408431"/>
                      <a:pt x="78077" y="1409973"/>
                      <a:pt x="78077" y="1411875"/>
                    </a:cubicBezTo>
                    <a:cubicBezTo>
                      <a:pt x="78077" y="1450306"/>
                      <a:pt x="79961" y="1416079"/>
                      <a:pt x="82686" y="1579504"/>
                    </a:cubicBezTo>
                    <a:cubicBezTo>
                      <a:pt x="82939" y="1596719"/>
                      <a:pt x="83191" y="1613933"/>
                      <a:pt x="83444" y="1631148"/>
                    </a:cubicBezTo>
                    <a:lnTo>
                      <a:pt x="64722" y="1427101"/>
                    </a:lnTo>
                    <a:cubicBezTo>
                      <a:pt x="17801" y="896030"/>
                      <a:pt x="-1733" y="527328"/>
                      <a:pt x="120" y="289240"/>
                    </a:cubicBezTo>
                    <a:cubicBezTo>
                      <a:pt x="84787" y="17140"/>
                      <a:pt x="12970" y="153725"/>
                      <a:pt x="99225" y="32138"/>
                    </a:cubicBezTo>
                    <a:lnTo>
                      <a:pt x="603370" y="0"/>
                    </a:ln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7" name="Rectangle: Rounded Corners 62">
                <a:extLst>
                  <a:ext uri="{FF2B5EF4-FFF2-40B4-BE49-F238E27FC236}">
                    <a16:creationId xmlns:a16="http://schemas.microsoft.com/office/drawing/2014/main" id="{BB615BD0-9E1E-4E4A-AAB2-40D3857D7ACD}"/>
                  </a:ext>
                </a:extLst>
              </p:cNvPr>
              <p:cNvSpPr/>
              <p:nvPr/>
            </p:nvSpPr>
            <p:spPr>
              <a:xfrm>
                <a:off x="4455037" y="3230764"/>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8" name="Freeform: Shape 207">
                <a:extLst>
                  <a:ext uri="{FF2B5EF4-FFF2-40B4-BE49-F238E27FC236}">
                    <a16:creationId xmlns:a16="http://schemas.microsoft.com/office/drawing/2014/main" id="{F61F3963-B470-45C9-BD84-78917F6E60EA}"/>
                  </a:ext>
                </a:extLst>
              </p:cNvPr>
              <p:cNvSpPr/>
              <p:nvPr/>
            </p:nvSpPr>
            <p:spPr>
              <a:xfrm>
                <a:off x="4455037" y="3233933"/>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9" name="Freeform: Shape 208">
                <a:extLst>
                  <a:ext uri="{FF2B5EF4-FFF2-40B4-BE49-F238E27FC236}">
                    <a16:creationId xmlns:a16="http://schemas.microsoft.com/office/drawing/2014/main" id="{03B1F83D-18E7-4BFD-B349-F8922504CC72}"/>
                  </a:ext>
                </a:extLst>
              </p:cNvPr>
              <p:cNvSpPr/>
              <p:nvPr/>
            </p:nvSpPr>
            <p:spPr>
              <a:xfrm>
                <a:off x="4408952" y="2436757"/>
                <a:ext cx="334101" cy="847452"/>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360" h="827304">
                    <a:moveTo>
                      <a:pt x="227180" y="0"/>
                    </a:moveTo>
                    <a:cubicBezTo>
                      <a:pt x="352648" y="0"/>
                      <a:pt x="454360" y="101712"/>
                      <a:pt x="454360" y="227180"/>
                    </a:cubicBezTo>
                    <a:lnTo>
                      <a:pt x="454360" y="827304"/>
                    </a:lnTo>
                    <a:lnTo>
                      <a:pt x="338137" y="827304"/>
                    </a:lnTo>
                    <a:lnTo>
                      <a:pt x="338137" y="217711"/>
                    </a:lnTo>
                    <a:cubicBezTo>
                      <a:pt x="338137" y="156650"/>
                      <a:pt x="288638" y="107151"/>
                      <a:pt x="227577" y="107151"/>
                    </a:cubicBezTo>
                    <a:cubicBezTo>
                      <a:pt x="166516" y="107151"/>
                      <a:pt x="117017" y="156650"/>
                      <a:pt x="117017" y="217711"/>
                    </a:cubicBezTo>
                    <a:lnTo>
                      <a:pt x="117017" y="282529"/>
                    </a:lnTo>
                    <a:lnTo>
                      <a:pt x="0" y="282529"/>
                    </a:lnTo>
                    <a:lnTo>
                      <a:pt x="0" y="227180"/>
                    </a:lnTo>
                    <a:cubicBezTo>
                      <a:pt x="0" y="101712"/>
                      <a:pt x="101712" y="0"/>
                      <a:pt x="227180" y="0"/>
                    </a:cubicBezTo>
                    <a:close/>
                  </a:path>
                </a:pathLst>
              </a:custGeom>
              <a:gradFill flip="none" rotWithShape="1">
                <a:gsLst>
                  <a:gs pos="32000">
                    <a:sysClr val="window" lastClr="FFFFFF">
                      <a:lumMod val="95000"/>
                    </a:sysClr>
                  </a:gs>
                  <a:gs pos="3000">
                    <a:sysClr val="window" lastClr="FFFFFF">
                      <a:lumMod val="85000"/>
                    </a:sysClr>
                  </a:gs>
                  <a:gs pos="16000">
                    <a:sysClr val="window" lastClr="FFFFFF">
                      <a:lumMod val="95000"/>
                    </a:sysClr>
                  </a:gs>
                  <a:gs pos="100000">
                    <a:sysClr val="window" lastClr="FFFFFF">
                      <a:lumMod val="75000"/>
                    </a:sysClr>
                  </a:gs>
                  <a:gs pos="95000">
                    <a:sysClr val="window" lastClr="FFFFFF">
                      <a:lumMod val="75000"/>
                    </a:sysClr>
                  </a:gs>
                  <a:gs pos="86000">
                    <a:sysClr val="window" lastClr="FFFFFF">
                      <a:lumMod val="95000"/>
                    </a:sysClr>
                  </a:gs>
                  <a:gs pos="75000">
                    <a:sysClr val="window" lastClr="FFFFFF">
                      <a:lumMod val="95000"/>
                    </a:sysClr>
                  </a:gs>
                </a:gsLst>
                <a:lin ang="0" scaled="1"/>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0" name="Freeform: Shape 209">
                <a:extLst>
                  <a:ext uri="{FF2B5EF4-FFF2-40B4-BE49-F238E27FC236}">
                    <a16:creationId xmlns:a16="http://schemas.microsoft.com/office/drawing/2014/main" id="{1FC05413-0181-4AD3-859A-2419B98F93BE}"/>
                  </a:ext>
                </a:extLst>
              </p:cNvPr>
              <p:cNvSpPr/>
              <p:nvPr/>
            </p:nvSpPr>
            <p:spPr>
              <a:xfrm>
                <a:off x="4397254" y="2712006"/>
                <a:ext cx="105059" cy="79183"/>
              </a:xfrm>
              <a:custGeom>
                <a:avLst/>
                <a:gdLst>
                  <a:gd name="connsiteX0" fmla="*/ 18938 w 142875"/>
                  <a:gd name="connsiteY0" fmla="*/ 0 h 107685"/>
                  <a:gd name="connsiteX1" fmla="*/ 22597 w 142875"/>
                  <a:gd name="connsiteY1" fmla="*/ 2467 h 107685"/>
                  <a:gd name="connsiteX2" fmla="*/ 45306 w 142875"/>
                  <a:gd name="connsiteY2" fmla="*/ 7052 h 107685"/>
                  <a:gd name="connsiteX3" fmla="*/ 97568 w 142875"/>
                  <a:gd name="connsiteY3" fmla="*/ 7053 h 107685"/>
                  <a:gd name="connsiteX4" fmla="*/ 120277 w 142875"/>
                  <a:gd name="connsiteY4" fmla="*/ 2468 h 107685"/>
                  <a:gd name="connsiteX5" fmla="*/ 123937 w 142875"/>
                  <a:gd name="connsiteY5" fmla="*/ 1 h 107685"/>
                  <a:gd name="connsiteX6" fmla="*/ 130965 w 142875"/>
                  <a:gd name="connsiteY6" fmla="*/ 2912 h 107685"/>
                  <a:gd name="connsiteX7" fmla="*/ 142875 w 142875"/>
                  <a:gd name="connsiteY7" fmla="*/ 31664 h 107685"/>
                  <a:gd name="connsiteX8" fmla="*/ 142875 w 142875"/>
                  <a:gd name="connsiteY8" fmla="*/ 67023 h 107685"/>
                  <a:gd name="connsiteX9" fmla="*/ 102213 w 142875"/>
                  <a:gd name="connsiteY9" fmla="*/ 107685 h 107685"/>
                  <a:gd name="connsiteX10" fmla="*/ 40662 w 142875"/>
                  <a:gd name="connsiteY10" fmla="*/ 107685 h 107685"/>
                  <a:gd name="connsiteX11" fmla="*/ 0 w 142875"/>
                  <a:gd name="connsiteY11" fmla="*/ 67023 h 107685"/>
                  <a:gd name="connsiteX12" fmla="*/ 0 w 142875"/>
                  <a:gd name="connsiteY12" fmla="*/ 31664 h 107685"/>
                  <a:gd name="connsiteX13" fmla="*/ 11910 w 142875"/>
                  <a:gd name="connsiteY13" fmla="*/ 2912 h 10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875" h="107685">
                    <a:moveTo>
                      <a:pt x="18938" y="0"/>
                    </a:moveTo>
                    <a:lnTo>
                      <a:pt x="22597" y="2467"/>
                    </a:lnTo>
                    <a:cubicBezTo>
                      <a:pt x="29577" y="5420"/>
                      <a:pt x="37251" y="7052"/>
                      <a:pt x="45306" y="7052"/>
                    </a:cubicBezTo>
                    <a:lnTo>
                      <a:pt x="97568" y="7053"/>
                    </a:lnTo>
                    <a:cubicBezTo>
                      <a:pt x="105623" y="7053"/>
                      <a:pt x="113297" y="5421"/>
                      <a:pt x="120277" y="2468"/>
                    </a:cubicBezTo>
                    <a:lnTo>
                      <a:pt x="123937" y="1"/>
                    </a:lnTo>
                    <a:lnTo>
                      <a:pt x="130965" y="2912"/>
                    </a:lnTo>
                    <a:cubicBezTo>
                      <a:pt x="138324" y="10270"/>
                      <a:pt x="142875" y="20436"/>
                      <a:pt x="142875" y="31664"/>
                    </a:cubicBezTo>
                    <a:lnTo>
                      <a:pt x="142875" y="67023"/>
                    </a:lnTo>
                    <a:cubicBezTo>
                      <a:pt x="142875" y="89480"/>
                      <a:pt x="124670" y="107685"/>
                      <a:pt x="102213" y="107685"/>
                    </a:cubicBezTo>
                    <a:lnTo>
                      <a:pt x="40662" y="107685"/>
                    </a:lnTo>
                    <a:cubicBezTo>
                      <a:pt x="18205" y="107685"/>
                      <a:pt x="0" y="89480"/>
                      <a:pt x="0" y="67023"/>
                    </a:cubicBezTo>
                    <a:lnTo>
                      <a:pt x="0" y="31664"/>
                    </a:lnTo>
                    <a:cubicBezTo>
                      <a:pt x="0" y="20436"/>
                      <a:pt x="4551" y="10270"/>
                      <a:pt x="11910" y="2912"/>
                    </a:cubicBezTo>
                    <a:close/>
                  </a:path>
                </a:pathLst>
              </a:custGeom>
              <a:gradFill flip="none" rotWithShape="1">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1" name="Freeform: Shape 210">
                <a:extLst>
                  <a:ext uri="{FF2B5EF4-FFF2-40B4-BE49-F238E27FC236}">
                    <a16:creationId xmlns:a16="http://schemas.microsoft.com/office/drawing/2014/main" id="{D478DDF2-3737-46DC-A015-014CFFA15295}"/>
                  </a:ext>
                </a:extLst>
              </p:cNvPr>
              <p:cNvSpPr/>
              <p:nvPr/>
            </p:nvSpPr>
            <p:spPr>
              <a:xfrm>
                <a:off x="4646479" y="3199012"/>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2" name="Freeform: Shape 211">
                <a:extLst>
                  <a:ext uri="{FF2B5EF4-FFF2-40B4-BE49-F238E27FC236}">
                    <a16:creationId xmlns:a16="http://schemas.microsoft.com/office/drawing/2014/main" id="{3BB0D367-47B9-4110-AB38-0AEAF6550E18}"/>
                  </a:ext>
                </a:extLst>
              </p:cNvPr>
              <p:cNvSpPr/>
              <p:nvPr/>
            </p:nvSpPr>
            <p:spPr>
              <a:xfrm>
                <a:off x="3872733" y="4058710"/>
                <a:ext cx="1500719" cy="256553"/>
              </a:xfrm>
              <a:custGeom>
                <a:avLst/>
                <a:gdLst>
                  <a:gd name="connsiteX0" fmla="*/ 2066481 w 2070175"/>
                  <a:gd name="connsiteY0" fmla="*/ 0 h 348898"/>
                  <a:gd name="connsiteX1" fmla="*/ 2070175 w 2070175"/>
                  <a:gd name="connsiteY1" fmla="*/ 18299 h 348898"/>
                  <a:gd name="connsiteX2" fmla="*/ 2070175 w 2070175"/>
                  <a:gd name="connsiteY2" fmla="*/ 57988 h 348898"/>
                  <a:gd name="connsiteX3" fmla="*/ 1779265 w 2070175"/>
                  <a:gd name="connsiteY3" fmla="*/ 348898 h 348898"/>
                  <a:gd name="connsiteX4" fmla="*/ 281460 w 2070175"/>
                  <a:gd name="connsiteY4" fmla="*/ 348898 h 348898"/>
                  <a:gd name="connsiteX5" fmla="*/ 13411 w 2070175"/>
                  <a:gd name="connsiteY5" fmla="*/ 171223 h 348898"/>
                  <a:gd name="connsiteX6" fmla="*/ 0 w 2070175"/>
                  <a:gd name="connsiteY6" fmla="*/ 104792 h 348898"/>
                  <a:gd name="connsiteX7" fmla="*/ 21759 w 2070175"/>
                  <a:gd name="connsiteY7" fmla="*/ 144520 h 348898"/>
                  <a:gd name="connsiteX8" fmla="*/ 265182 w 2070175"/>
                  <a:gd name="connsiteY8" fmla="*/ 272779 h 348898"/>
                  <a:gd name="connsiteX9" fmla="*/ 1776618 w 2070175"/>
                  <a:gd name="connsiteY9" fmla="*/ 272779 h 348898"/>
                  <a:gd name="connsiteX10" fmla="*/ 2047106 w 2070175"/>
                  <a:gd name="connsiteY10" fmla="*/ 95104 h 3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175" h="348898">
                    <a:moveTo>
                      <a:pt x="2066481" y="0"/>
                    </a:moveTo>
                    <a:lnTo>
                      <a:pt x="2070175" y="18299"/>
                    </a:lnTo>
                    <a:lnTo>
                      <a:pt x="2070175" y="57988"/>
                    </a:lnTo>
                    <a:cubicBezTo>
                      <a:pt x="2070175" y="218653"/>
                      <a:pt x="1939930" y="348898"/>
                      <a:pt x="1779265" y="348898"/>
                    </a:cubicBezTo>
                    <a:lnTo>
                      <a:pt x="281460" y="348898"/>
                    </a:lnTo>
                    <a:cubicBezTo>
                      <a:pt x="160962" y="348898"/>
                      <a:pt x="57574" y="275635"/>
                      <a:pt x="13411" y="171223"/>
                    </a:cubicBezTo>
                    <a:lnTo>
                      <a:pt x="0" y="104792"/>
                    </a:lnTo>
                    <a:lnTo>
                      <a:pt x="21759" y="144520"/>
                    </a:lnTo>
                    <a:cubicBezTo>
                      <a:pt x="74514" y="221902"/>
                      <a:pt x="163852" y="272779"/>
                      <a:pt x="265182" y="272779"/>
                    </a:cubicBezTo>
                    <a:lnTo>
                      <a:pt x="1776618" y="272779"/>
                    </a:lnTo>
                    <a:cubicBezTo>
                      <a:pt x="1898213" y="272779"/>
                      <a:pt x="2002541" y="199516"/>
                      <a:pt x="2047106" y="95104"/>
                    </a:cubicBezTo>
                    <a:close/>
                  </a:path>
                </a:pathLst>
              </a:custGeom>
              <a:solidFill>
                <a:sysClr val="window" lastClr="FFFFFF">
                  <a:lumMod val="85000"/>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13" name="Group 212">
                <a:extLst>
                  <a:ext uri="{FF2B5EF4-FFF2-40B4-BE49-F238E27FC236}">
                    <a16:creationId xmlns:a16="http://schemas.microsoft.com/office/drawing/2014/main" id="{46CEEF5F-C4AB-40D7-8803-3D387F1F50AF}"/>
                  </a:ext>
                </a:extLst>
              </p:cNvPr>
              <p:cNvGrpSpPr/>
              <p:nvPr/>
            </p:nvGrpSpPr>
            <p:grpSpPr>
              <a:xfrm>
                <a:off x="4461826" y="3115628"/>
                <a:ext cx="170429" cy="194951"/>
                <a:chOff x="1162050" y="686551"/>
                <a:chExt cx="231775" cy="265123"/>
              </a:xfrm>
            </p:grpSpPr>
            <p:sp>
              <p:nvSpPr>
                <p:cNvPr id="217" name="Oval 216">
                  <a:extLst>
                    <a:ext uri="{FF2B5EF4-FFF2-40B4-BE49-F238E27FC236}">
                      <a16:creationId xmlns:a16="http://schemas.microsoft.com/office/drawing/2014/main" id="{D7D824B8-5D78-47E0-A8F5-7C5867505DD7}"/>
                    </a:ext>
                  </a:extLst>
                </p:cNvPr>
                <p:cNvSpPr/>
                <p:nvPr/>
              </p:nvSpPr>
              <p:spPr>
                <a:xfrm>
                  <a:off x="1162050"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18" name="Oval 217">
                  <a:extLst>
                    <a:ext uri="{FF2B5EF4-FFF2-40B4-BE49-F238E27FC236}">
                      <a16:creationId xmlns:a16="http://schemas.microsoft.com/office/drawing/2014/main" id="{E398920A-0CC6-4F1E-80E9-DC426A316CF6}"/>
                    </a:ext>
                  </a:extLst>
                </p:cNvPr>
                <p:cNvSpPr/>
                <p:nvPr/>
              </p:nvSpPr>
              <p:spPr>
                <a:xfrm>
                  <a:off x="1185862" y="686551"/>
                  <a:ext cx="182880" cy="151649"/>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14" name="Group 213">
                <a:extLst>
                  <a:ext uri="{FF2B5EF4-FFF2-40B4-BE49-F238E27FC236}">
                    <a16:creationId xmlns:a16="http://schemas.microsoft.com/office/drawing/2014/main" id="{1DDAE053-D52E-4796-8621-D142B68413CC}"/>
                  </a:ext>
                </a:extLst>
              </p:cNvPr>
              <p:cNvGrpSpPr/>
              <p:nvPr/>
            </p:nvGrpSpPr>
            <p:grpSpPr>
              <a:xfrm>
                <a:off x="4785537" y="3115628"/>
                <a:ext cx="170429" cy="194951"/>
                <a:chOff x="1640955" y="686551"/>
                <a:chExt cx="231775" cy="265123"/>
              </a:xfrm>
            </p:grpSpPr>
            <p:sp>
              <p:nvSpPr>
                <p:cNvPr id="215" name="Oval 214">
                  <a:extLst>
                    <a:ext uri="{FF2B5EF4-FFF2-40B4-BE49-F238E27FC236}">
                      <a16:creationId xmlns:a16="http://schemas.microsoft.com/office/drawing/2014/main" id="{D57BA89E-20B3-46BD-8E75-D6996EAA4DB3}"/>
                    </a:ext>
                  </a:extLst>
                </p:cNvPr>
                <p:cNvSpPr/>
                <p:nvPr/>
              </p:nvSpPr>
              <p:spPr>
                <a:xfrm>
                  <a:off x="1640955"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16" name="Oval 215">
                  <a:extLst>
                    <a:ext uri="{FF2B5EF4-FFF2-40B4-BE49-F238E27FC236}">
                      <a16:creationId xmlns:a16="http://schemas.microsoft.com/office/drawing/2014/main" id="{58BF81B9-0B59-4D2D-83A0-D20902832BBE}"/>
                    </a:ext>
                  </a:extLst>
                </p:cNvPr>
                <p:cNvSpPr/>
                <p:nvPr/>
              </p:nvSpPr>
              <p:spPr>
                <a:xfrm>
                  <a:off x="1664767" y="686551"/>
                  <a:ext cx="182880" cy="151649"/>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61" name="Freeform: Shape 260">
                <a:extLst>
                  <a:ext uri="{FF2B5EF4-FFF2-40B4-BE49-F238E27FC236}">
                    <a16:creationId xmlns:a16="http://schemas.microsoft.com/office/drawing/2014/main" id="{C4419459-5134-4150-8528-BFED66FA8DD1}"/>
                  </a:ext>
                </a:extLst>
              </p:cNvPr>
              <p:cNvSpPr/>
              <p:nvPr/>
            </p:nvSpPr>
            <p:spPr>
              <a:xfrm>
                <a:off x="4553156" y="4418147"/>
                <a:ext cx="203116" cy="380869"/>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49" name="Freeform: Shape 248">
                <a:extLst>
                  <a:ext uri="{FF2B5EF4-FFF2-40B4-BE49-F238E27FC236}">
                    <a16:creationId xmlns:a16="http://schemas.microsoft.com/office/drawing/2014/main" id="{03B2E5E7-3612-40EB-B243-9F82774D7A55}"/>
                  </a:ext>
                </a:extLst>
              </p:cNvPr>
              <p:cNvSpPr/>
              <p:nvPr/>
            </p:nvSpPr>
            <p:spPr>
              <a:xfrm>
                <a:off x="4464080" y="4333515"/>
                <a:ext cx="363760" cy="96577"/>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97" name="Group 196">
              <a:extLst>
                <a:ext uri="{FF2B5EF4-FFF2-40B4-BE49-F238E27FC236}">
                  <a16:creationId xmlns:a16="http://schemas.microsoft.com/office/drawing/2014/main" id="{E1EF3590-F40A-46D7-B8C0-FE0A2D45DDB6}"/>
                </a:ext>
              </a:extLst>
            </p:cNvPr>
            <p:cNvGrpSpPr>
              <a:grpSpLocks noChangeAspect="1"/>
            </p:cNvGrpSpPr>
            <p:nvPr/>
          </p:nvGrpSpPr>
          <p:grpSpPr>
            <a:xfrm>
              <a:off x="4859653" y="2152460"/>
              <a:ext cx="701502" cy="539782"/>
              <a:chOff x="7924800" y="4251960"/>
              <a:chExt cx="950383" cy="731288"/>
            </a:xfrm>
          </p:grpSpPr>
          <p:sp>
            <p:nvSpPr>
              <p:cNvPr id="198" name="Rectangle: Rounded Corners 197">
                <a:extLst>
                  <a:ext uri="{FF2B5EF4-FFF2-40B4-BE49-F238E27FC236}">
                    <a16:creationId xmlns:a16="http://schemas.microsoft.com/office/drawing/2014/main" id="{2AC56AEA-3CD4-4DF9-A558-551983DD9A72}"/>
                  </a:ext>
                </a:extLst>
              </p:cNvPr>
              <p:cNvSpPr/>
              <p:nvPr/>
            </p:nvSpPr>
            <p:spPr>
              <a:xfrm>
                <a:off x="7924800" y="4251960"/>
                <a:ext cx="950383" cy="651075"/>
              </a:xfrm>
              <a:prstGeom prst="roundRect">
                <a:avLst/>
              </a:prstGeom>
              <a:solidFill>
                <a:schemeClr val="bg1">
                  <a:lumMod val="65000"/>
                </a:scheme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9" name="Rectangle: Rounded Corners 198">
                <a:extLst>
                  <a:ext uri="{FF2B5EF4-FFF2-40B4-BE49-F238E27FC236}">
                    <a16:creationId xmlns:a16="http://schemas.microsoft.com/office/drawing/2014/main" id="{3A5C3799-0326-4A29-9881-AE825CD60682}"/>
                  </a:ext>
                </a:extLst>
              </p:cNvPr>
              <p:cNvSpPr/>
              <p:nvPr/>
            </p:nvSpPr>
            <p:spPr>
              <a:xfrm>
                <a:off x="7924800" y="4333515"/>
                <a:ext cx="950383" cy="569520"/>
              </a:xfrm>
              <a:prstGeom prst="roundRect">
                <a:avLst/>
              </a:prstGeom>
              <a:gradFill flip="none" rotWithShape="1">
                <a:gsLst>
                  <a:gs pos="0">
                    <a:srgbClr val="A5A5A5">
                      <a:lumMod val="40000"/>
                      <a:lumOff val="60000"/>
                    </a:srgbClr>
                  </a:gs>
                  <a:gs pos="46000">
                    <a:sysClr val="window" lastClr="FFFFFF">
                      <a:lumMod val="85000"/>
                    </a:sysClr>
                  </a:gs>
                  <a:gs pos="100000">
                    <a:schemeClr val="bg1">
                      <a:lumMod val="65000"/>
                    </a:schemeClr>
                  </a:gs>
                </a:gsLst>
                <a:path path="circle">
                  <a:fillToRect l="50000" t="130000" r="50000" b="-30000"/>
                </a:path>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 name="Oval 199">
                <a:extLst>
                  <a:ext uri="{FF2B5EF4-FFF2-40B4-BE49-F238E27FC236}">
                    <a16:creationId xmlns:a16="http://schemas.microsoft.com/office/drawing/2014/main" id="{8889CB54-1695-4E18-9AA2-35F5A59CE8DE}"/>
                  </a:ext>
                </a:extLst>
              </p:cNvPr>
              <p:cNvSpPr/>
              <p:nvPr/>
            </p:nvSpPr>
            <p:spPr>
              <a:xfrm>
                <a:off x="8331411" y="4557924"/>
                <a:ext cx="137160" cy="137160"/>
              </a:xfrm>
              <a:prstGeom prst="ellipse">
                <a:avLst/>
              </a:prstGeom>
              <a:gradFill flip="none" rotWithShape="1">
                <a:gsLst>
                  <a:gs pos="30000">
                    <a:sysClr val="window" lastClr="FFFFFF">
                      <a:lumMod val="50000"/>
                      <a:alpha val="57000"/>
                    </a:sysClr>
                  </a:gs>
                  <a:gs pos="42000">
                    <a:sysClr val="window" lastClr="FFFFFF">
                      <a:lumMod val="95000"/>
                    </a:sysClr>
                  </a:gs>
                  <a:gs pos="42000">
                    <a:schemeClr val="tx1">
                      <a:lumMod val="60000"/>
                      <a:lumOff val="40000"/>
                    </a:schemeClr>
                  </a:gs>
                </a:gsLst>
                <a:lin ang="5400000" scaled="1"/>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01" name="Group 200">
                <a:extLst>
                  <a:ext uri="{FF2B5EF4-FFF2-40B4-BE49-F238E27FC236}">
                    <a16:creationId xmlns:a16="http://schemas.microsoft.com/office/drawing/2014/main" id="{D4F06C27-0347-4F1A-AD37-DB9B4B6937AF}"/>
                  </a:ext>
                </a:extLst>
              </p:cNvPr>
              <p:cNvGrpSpPr>
                <a:grpSpLocks noChangeAspect="1"/>
              </p:cNvGrpSpPr>
              <p:nvPr/>
            </p:nvGrpSpPr>
            <p:grpSpPr>
              <a:xfrm>
                <a:off x="8283151" y="4745884"/>
                <a:ext cx="233680" cy="237364"/>
                <a:chOff x="7883811" y="3386386"/>
                <a:chExt cx="330200" cy="335406"/>
              </a:xfrm>
            </p:grpSpPr>
            <p:sp>
              <p:nvSpPr>
                <p:cNvPr id="202" name="Rectangle: Rounded Corners 201">
                  <a:extLst>
                    <a:ext uri="{FF2B5EF4-FFF2-40B4-BE49-F238E27FC236}">
                      <a16:creationId xmlns:a16="http://schemas.microsoft.com/office/drawing/2014/main" id="{CC3E6215-05DC-4075-AA98-8199073635C7}"/>
                    </a:ext>
                  </a:extLst>
                </p:cNvPr>
                <p:cNvSpPr/>
                <p:nvPr/>
              </p:nvSpPr>
              <p:spPr>
                <a:xfrm>
                  <a:off x="7883811" y="3386386"/>
                  <a:ext cx="330200" cy="241601"/>
                </a:xfrm>
                <a:prstGeom prst="roundRect">
                  <a:avLst/>
                </a:prstGeom>
                <a:solidFill>
                  <a:srgbClr val="E7E6E6">
                    <a:lumMod val="50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3" name="Freeform: Shape 202">
                  <a:extLst>
                    <a:ext uri="{FF2B5EF4-FFF2-40B4-BE49-F238E27FC236}">
                      <a16:creationId xmlns:a16="http://schemas.microsoft.com/office/drawing/2014/main" id="{488481A5-2A66-47B9-9104-E1A8FD26E443}"/>
                    </a:ext>
                  </a:extLst>
                </p:cNvPr>
                <p:cNvSpPr/>
                <p:nvPr/>
              </p:nvSpPr>
              <p:spPr>
                <a:xfrm>
                  <a:off x="7883811" y="3421494"/>
                  <a:ext cx="330200" cy="300298"/>
                </a:xfrm>
                <a:custGeom>
                  <a:avLst/>
                  <a:gdLst>
                    <a:gd name="connsiteX0" fmla="*/ 40268 w 330200"/>
                    <a:gd name="connsiteY0" fmla="*/ 0 h 300298"/>
                    <a:gd name="connsiteX1" fmla="*/ 289932 w 330200"/>
                    <a:gd name="connsiteY1" fmla="*/ 0 h 300298"/>
                    <a:gd name="connsiteX2" fmla="*/ 330200 w 330200"/>
                    <a:gd name="connsiteY2" fmla="*/ 40268 h 300298"/>
                    <a:gd name="connsiteX3" fmla="*/ 330200 w 330200"/>
                    <a:gd name="connsiteY3" fmla="*/ 201333 h 300298"/>
                    <a:gd name="connsiteX4" fmla="*/ 289932 w 330200"/>
                    <a:gd name="connsiteY4" fmla="*/ 241601 h 300298"/>
                    <a:gd name="connsiteX5" fmla="*/ 187959 w 330200"/>
                    <a:gd name="connsiteY5" fmla="*/ 241601 h 300298"/>
                    <a:gd name="connsiteX6" fmla="*/ 187959 w 330200"/>
                    <a:gd name="connsiteY6" fmla="*/ 292678 h 300298"/>
                    <a:gd name="connsiteX7" fmla="*/ 180339 w 330200"/>
                    <a:gd name="connsiteY7" fmla="*/ 300298 h 300298"/>
                    <a:gd name="connsiteX8" fmla="*/ 149860 w 330200"/>
                    <a:gd name="connsiteY8" fmla="*/ 300298 h 300298"/>
                    <a:gd name="connsiteX9" fmla="*/ 142240 w 330200"/>
                    <a:gd name="connsiteY9" fmla="*/ 292678 h 300298"/>
                    <a:gd name="connsiteX10" fmla="*/ 142240 w 330200"/>
                    <a:gd name="connsiteY10" fmla="*/ 241601 h 300298"/>
                    <a:gd name="connsiteX11" fmla="*/ 40268 w 330200"/>
                    <a:gd name="connsiteY11" fmla="*/ 241601 h 300298"/>
                    <a:gd name="connsiteX12" fmla="*/ 0 w 330200"/>
                    <a:gd name="connsiteY12" fmla="*/ 201333 h 300298"/>
                    <a:gd name="connsiteX13" fmla="*/ 0 w 330200"/>
                    <a:gd name="connsiteY13" fmla="*/ 40268 h 300298"/>
                    <a:gd name="connsiteX14" fmla="*/ 40268 w 330200"/>
                    <a:gd name="connsiteY14" fmla="*/ 0 h 30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00" h="300298">
                      <a:moveTo>
                        <a:pt x="40268" y="0"/>
                      </a:moveTo>
                      <a:lnTo>
                        <a:pt x="289932" y="0"/>
                      </a:lnTo>
                      <a:cubicBezTo>
                        <a:pt x="312171" y="0"/>
                        <a:pt x="330200" y="18029"/>
                        <a:pt x="330200" y="40268"/>
                      </a:cubicBezTo>
                      <a:lnTo>
                        <a:pt x="330200" y="201333"/>
                      </a:lnTo>
                      <a:cubicBezTo>
                        <a:pt x="330200" y="223572"/>
                        <a:pt x="312171" y="241601"/>
                        <a:pt x="289932" y="241601"/>
                      </a:cubicBezTo>
                      <a:lnTo>
                        <a:pt x="187959" y="241601"/>
                      </a:lnTo>
                      <a:lnTo>
                        <a:pt x="187959" y="292678"/>
                      </a:lnTo>
                      <a:cubicBezTo>
                        <a:pt x="183751" y="292678"/>
                        <a:pt x="180339" y="296090"/>
                        <a:pt x="180339" y="300298"/>
                      </a:cubicBezTo>
                      <a:lnTo>
                        <a:pt x="149860" y="300298"/>
                      </a:lnTo>
                      <a:cubicBezTo>
                        <a:pt x="149860" y="296090"/>
                        <a:pt x="146448" y="292678"/>
                        <a:pt x="142240" y="292678"/>
                      </a:cubicBezTo>
                      <a:lnTo>
                        <a:pt x="142240" y="241601"/>
                      </a:lnTo>
                      <a:lnTo>
                        <a:pt x="40268" y="241601"/>
                      </a:lnTo>
                      <a:cubicBezTo>
                        <a:pt x="18029" y="241601"/>
                        <a:pt x="0" y="223572"/>
                        <a:pt x="0" y="201333"/>
                      </a:cubicBezTo>
                      <a:lnTo>
                        <a:pt x="0" y="40268"/>
                      </a:lnTo>
                      <a:cubicBezTo>
                        <a:pt x="0" y="18029"/>
                        <a:pt x="18029" y="0"/>
                        <a:pt x="40268" y="0"/>
                      </a:cubicBezTo>
                      <a:close/>
                    </a:path>
                  </a:pathLst>
                </a:custGeom>
                <a:solidFill>
                  <a:srgbClr val="514F55"/>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 name="Oval 203">
                  <a:extLst>
                    <a:ext uri="{FF2B5EF4-FFF2-40B4-BE49-F238E27FC236}">
                      <a16:creationId xmlns:a16="http://schemas.microsoft.com/office/drawing/2014/main" id="{1575EA5B-34C1-4735-9773-65783BF40CA1}"/>
                    </a:ext>
                  </a:extLst>
                </p:cNvPr>
                <p:cNvSpPr/>
                <p:nvPr/>
              </p:nvSpPr>
              <p:spPr>
                <a:xfrm>
                  <a:off x="7989475" y="3488408"/>
                  <a:ext cx="118872" cy="115670"/>
                </a:xfrm>
                <a:prstGeom prst="ellipse">
                  <a:avLst/>
                </a:prstGeom>
                <a:gradFill flip="none" rotWithShape="1">
                  <a:gsLst>
                    <a:gs pos="42000">
                      <a:srgbClr val="E7E6E6">
                        <a:lumMod val="25000"/>
                      </a:srgbClr>
                    </a:gs>
                    <a:gs pos="0">
                      <a:sysClr val="windowText" lastClr="000000">
                        <a:lumMod val="65000"/>
                        <a:lumOff val="35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grpSp>
      <p:sp>
        <p:nvSpPr>
          <p:cNvPr id="231" name="Freeform: Shape 230">
            <a:extLst>
              <a:ext uri="{FF2B5EF4-FFF2-40B4-BE49-F238E27FC236}">
                <a16:creationId xmlns:a16="http://schemas.microsoft.com/office/drawing/2014/main" id="{D6CABCD6-B843-4FA3-9E6C-66875FC39DF8}"/>
              </a:ext>
            </a:extLst>
          </p:cNvPr>
          <p:cNvSpPr>
            <a:spLocks noChangeAspect="1"/>
          </p:cNvSpPr>
          <p:nvPr/>
        </p:nvSpPr>
        <p:spPr>
          <a:xfrm>
            <a:off x="3492986" y="1942373"/>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2" name="Freeform: Shape 351">
            <a:extLst>
              <a:ext uri="{FF2B5EF4-FFF2-40B4-BE49-F238E27FC236}">
                <a16:creationId xmlns:a16="http://schemas.microsoft.com/office/drawing/2014/main" id="{CFB2AAF6-6073-414D-ACF6-9301E7E27150}"/>
              </a:ext>
            </a:extLst>
          </p:cNvPr>
          <p:cNvSpPr>
            <a:spLocks noChangeAspect="1"/>
          </p:cNvSpPr>
          <p:nvPr/>
        </p:nvSpPr>
        <p:spPr>
          <a:xfrm>
            <a:off x="3492986" y="1941680"/>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3" name="Freeform: Shape 352">
            <a:extLst>
              <a:ext uri="{FF2B5EF4-FFF2-40B4-BE49-F238E27FC236}">
                <a16:creationId xmlns:a16="http://schemas.microsoft.com/office/drawing/2014/main" id="{412F1F9E-A7C5-46F3-8684-34371DEA78E7}"/>
              </a:ext>
            </a:extLst>
          </p:cNvPr>
          <p:cNvSpPr>
            <a:spLocks noChangeAspect="1"/>
          </p:cNvSpPr>
          <p:nvPr/>
        </p:nvSpPr>
        <p:spPr>
          <a:xfrm>
            <a:off x="3492986" y="1938029"/>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4" name="Freeform: Shape 353">
            <a:extLst>
              <a:ext uri="{FF2B5EF4-FFF2-40B4-BE49-F238E27FC236}">
                <a16:creationId xmlns:a16="http://schemas.microsoft.com/office/drawing/2014/main" id="{E171B967-5E3D-42B3-B55E-6AF18FC8B75E}"/>
              </a:ext>
            </a:extLst>
          </p:cNvPr>
          <p:cNvSpPr>
            <a:spLocks noChangeAspect="1"/>
          </p:cNvSpPr>
          <p:nvPr/>
        </p:nvSpPr>
        <p:spPr>
          <a:xfrm>
            <a:off x="3476696" y="1937108"/>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67" name="Group 166">
            <a:extLst>
              <a:ext uri="{FF2B5EF4-FFF2-40B4-BE49-F238E27FC236}">
                <a16:creationId xmlns:a16="http://schemas.microsoft.com/office/drawing/2014/main" id="{B1588C95-C80C-434B-8803-36393C65C970}"/>
              </a:ext>
            </a:extLst>
          </p:cNvPr>
          <p:cNvGrpSpPr/>
          <p:nvPr/>
        </p:nvGrpSpPr>
        <p:grpSpPr>
          <a:xfrm>
            <a:off x="-160430" y="4552859"/>
            <a:ext cx="9601200" cy="2698841"/>
            <a:chOff x="-96930" y="4552859"/>
            <a:chExt cx="9423252" cy="2698841"/>
          </a:xfrm>
        </p:grpSpPr>
        <p:grpSp>
          <p:nvGrpSpPr>
            <p:cNvPr id="168" name="Group 167">
              <a:extLst>
                <a:ext uri="{FF2B5EF4-FFF2-40B4-BE49-F238E27FC236}">
                  <a16:creationId xmlns:a16="http://schemas.microsoft.com/office/drawing/2014/main" id="{DC1B59B8-4C5B-439C-94B0-0B5F7E6EF88B}"/>
                </a:ext>
              </a:extLst>
            </p:cNvPr>
            <p:cNvGrpSpPr/>
            <p:nvPr/>
          </p:nvGrpSpPr>
          <p:grpSpPr>
            <a:xfrm>
              <a:off x="-20730" y="5251359"/>
              <a:ext cx="9347052" cy="2000341"/>
              <a:chOff x="4670" y="4705259"/>
              <a:chExt cx="9347052" cy="2000341"/>
            </a:xfrm>
          </p:grpSpPr>
          <p:sp>
            <p:nvSpPr>
              <p:cNvPr id="173" name="Rectangle 172">
                <a:extLst>
                  <a:ext uri="{FF2B5EF4-FFF2-40B4-BE49-F238E27FC236}">
                    <a16:creationId xmlns:a16="http://schemas.microsoft.com/office/drawing/2014/main" id="{1B64AAA8-A35E-4902-8992-DD4E0A8AE25B}"/>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767C7037-B544-487B-A035-8FEF5CC92433}"/>
                  </a:ext>
                </a:extLst>
              </p:cNvPr>
              <p:cNvSpPr/>
              <p:nvPr/>
            </p:nvSpPr>
            <p:spPr>
              <a:xfrm>
                <a:off x="4620311" y="4705259"/>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5" name="Rectangle 174">
                <a:extLst>
                  <a:ext uri="{FF2B5EF4-FFF2-40B4-BE49-F238E27FC236}">
                    <a16:creationId xmlns:a16="http://schemas.microsoft.com/office/drawing/2014/main" id="{9F5AAAD2-904C-471E-8D86-E59D490FEB90}"/>
                  </a:ext>
                </a:extLst>
              </p:cNvPr>
              <p:cNvSpPr/>
              <p:nvPr/>
            </p:nvSpPr>
            <p:spPr>
              <a:xfrm>
                <a:off x="4670" y="4705952"/>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9" name="Group 168">
              <a:extLst>
                <a:ext uri="{FF2B5EF4-FFF2-40B4-BE49-F238E27FC236}">
                  <a16:creationId xmlns:a16="http://schemas.microsoft.com/office/drawing/2014/main" id="{5A8B2805-09FD-41B7-95BD-DDC5515ED076}"/>
                </a:ext>
              </a:extLst>
            </p:cNvPr>
            <p:cNvGrpSpPr/>
            <p:nvPr/>
          </p:nvGrpSpPr>
          <p:grpSpPr>
            <a:xfrm>
              <a:off x="-96930" y="4552859"/>
              <a:ext cx="9347052" cy="2000341"/>
              <a:chOff x="4670" y="4705259"/>
              <a:chExt cx="9347052" cy="2000341"/>
            </a:xfrm>
          </p:grpSpPr>
          <p:sp>
            <p:nvSpPr>
              <p:cNvPr id="170" name="Rectangle 169">
                <a:extLst>
                  <a:ext uri="{FF2B5EF4-FFF2-40B4-BE49-F238E27FC236}">
                    <a16:creationId xmlns:a16="http://schemas.microsoft.com/office/drawing/2014/main" id="{D983B5BC-7B08-4D1B-BE2A-6AA9E2C1D374}"/>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9CB25DF8-309E-450F-8072-CFE242822416}"/>
                  </a:ext>
                </a:extLst>
              </p:cNvPr>
              <p:cNvSpPr/>
              <p:nvPr/>
            </p:nvSpPr>
            <p:spPr>
              <a:xfrm>
                <a:off x="4620311" y="4705259"/>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2" name="Rectangle 171">
                <a:extLst>
                  <a:ext uri="{FF2B5EF4-FFF2-40B4-BE49-F238E27FC236}">
                    <a16:creationId xmlns:a16="http://schemas.microsoft.com/office/drawing/2014/main" id="{3CEB49FF-4EA9-498C-8161-FA005CDCC53A}"/>
                  </a:ext>
                </a:extLst>
              </p:cNvPr>
              <p:cNvSpPr/>
              <p:nvPr/>
            </p:nvSpPr>
            <p:spPr>
              <a:xfrm>
                <a:off x="4670" y="4705952"/>
                <a:ext cx="4731411" cy="1999648"/>
              </a:xfrm>
              <a:prstGeom prst="rect">
                <a:avLst/>
              </a:prstGeom>
              <a:blipFill>
                <a:blip r:embed="rId6"/>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33" name="Group 232">
            <a:extLst>
              <a:ext uri="{FF2B5EF4-FFF2-40B4-BE49-F238E27FC236}">
                <a16:creationId xmlns:a16="http://schemas.microsoft.com/office/drawing/2014/main" id="{A9A5CFD1-C06F-4DE2-862A-74D6E603AA85}"/>
              </a:ext>
            </a:extLst>
          </p:cNvPr>
          <p:cNvGrpSpPr/>
          <p:nvPr/>
        </p:nvGrpSpPr>
        <p:grpSpPr>
          <a:xfrm flipH="1">
            <a:off x="6403150" y="4976266"/>
            <a:ext cx="182078" cy="195699"/>
            <a:chOff x="11149961" y="3937895"/>
            <a:chExt cx="713236" cy="754981"/>
          </a:xfrm>
        </p:grpSpPr>
        <p:sp>
          <p:nvSpPr>
            <p:cNvPr id="345" name="Oval 344">
              <a:extLst>
                <a:ext uri="{FF2B5EF4-FFF2-40B4-BE49-F238E27FC236}">
                  <a16:creationId xmlns:a16="http://schemas.microsoft.com/office/drawing/2014/main" id="{D87161E2-F1F6-45CC-87E7-747C6BABCD9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6" name="Oval 345">
              <a:extLst>
                <a:ext uri="{FF2B5EF4-FFF2-40B4-BE49-F238E27FC236}">
                  <a16:creationId xmlns:a16="http://schemas.microsoft.com/office/drawing/2014/main" id="{67E28A67-2A7F-4A06-BC37-EBBE26C94A70}"/>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7" name="Freeform: Shape 346">
              <a:extLst>
                <a:ext uri="{FF2B5EF4-FFF2-40B4-BE49-F238E27FC236}">
                  <a16:creationId xmlns:a16="http://schemas.microsoft.com/office/drawing/2014/main" id="{4BBAC06D-A16A-4AF3-9BCD-952CF9EF1000}"/>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8" name="Oval 347">
              <a:extLst>
                <a:ext uri="{FF2B5EF4-FFF2-40B4-BE49-F238E27FC236}">
                  <a16:creationId xmlns:a16="http://schemas.microsoft.com/office/drawing/2014/main" id="{4053746D-1A10-42F0-BB98-420C40CAAFA6}"/>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9" name="Freeform: Shape 348">
              <a:extLst>
                <a:ext uri="{FF2B5EF4-FFF2-40B4-BE49-F238E27FC236}">
                  <a16:creationId xmlns:a16="http://schemas.microsoft.com/office/drawing/2014/main" id="{5DBFD2D9-2BB9-4A5F-A4F9-CD0F9F178396}"/>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0" name="Freeform: Shape 349">
              <a:extLst>
                <a:ext uri="{FF2B5EF4-FFF2-40B4-BE49-F238E27FC236}">
                  <a16:creationId xmlns:a16="http://schemas.microsoft.com/office/drawing/2014/main" id="{3A5DAA72-9EE8-4EB0-8A5A-F59DA5DA8B87}"/>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1" name="Freeform: Shape 350">
              <a:extLst>
                <a:ext uri="{FF2B5EF4-FFF2-40B4-BE49-F238E27FC236}">
                  <a16:creationId xmlns:a16="http://schemas.microsoft.com/office/drawing/2014/main" id="{A66B96D7-5A28-471C-9091-28EC129F6BA7}"/>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34" name="Group 233">
            <a:extLst>
              <a:ext uri="{FF2B5EF4-FFF2-40B4-BE49-F238E27FC236}">
                <a16:creationId xmlns:a16="http://schemas.microsoft.com/office/drawing/2014/main" id="{88C03F3D-78CC-4DFB-9149-761A5897B7FF}"/>
              </a:ext>
            </a:extLst>
          </p:cNvPr>
          <p:cNvGrpSpPr/>
          <p:nvPr/>
        </p:nvGrpSpPr>
        <p:grpSpPr>
          <a:xfrm flipH="1">
            <a:off x="6855379" y="5114634"/>
            <a:ext cx="182078" cy="195699"/>
            <a:chOff x="11149961" y="3937895"/>
            <a:chExt cx="713236" cy="754981"/>
          </a:xfrm>
        </p:grpSpPr>
        <p:sp>
          <p:nvSpPr>
            <p:cNvPr id="338" name="Oval 337">
              <a:extLst>
                <a:ext uri="{FF2B5EF4-FFF2-40B4-BE49-F238E27FC236}">
                  <a16:creationId xmlns:a16="http://schemas.microsoft.com/office/drawing/2014/main" id="{62EA1489-D272-40AC-84C4-98939207FFB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9" name="Oval 338">
              <a:extLst>
                <a:ext uri="{FF2B5EF4-FFF2-40B4-BE49-F238E27FC236}">
                  <a16:creationId xmlns:a16="http://schemas.microsoft.com/office/drawing/2014/main" id="{8F70B40C-91D5-476B-8066-CDE50FE00D51}"/>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0" name="Freeform: Shape 339">
              <a:extLst>
                <a:ext uri="{FF2B5EF4-FFF2-40B4-BE49-F238E27FC236}">
                  <a16:creationId xmlns:a16="http://schemas.microsoft.com/office/drawing/2014/main" id="{D0E233B3-3236-416E-A53F-20B2A321ADC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1" name="Oval 340">
              <a:extLst>
                <a:ext uri="{FF2B5EF4-FFF2-40B4-BE49-F238E27FC236}">
                  <a16:creationId xmlns:a16="http://schemas.microsoft.com/office/drawing/2014/main" id="{5D5BD2FC-0F4F-41BE-BD90-5CFCD36C592D}"/>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2" name="Freeform: Shape 341">
              <a:extLst>
                <a:ext uri="{FF2B5EF4-FFF2-40B4-BE49-F238E27FC236}">
                  <a16:creationId xmlns:a16="http://schemas.microsoft.com/office/drawing/2014/main" id="{2523E7FE-41FE-4331-9001-18F42D0CAB1E}"/>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3" name="Freeform: Shape 342">
              <a:extLst>
                <a:ext uri="{FF2B5EF4-FFF2-40B4-BE49-F238E27FC236}">
                  <a16:creationId xmlns:a16="http://schemas.microsoft.com/office/drawing/2014/main" id="{5923640B-3D15-4ABD-B36F-9C8477EFD43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44" name="Freeform: Shape 343">
              <a:extLst>
                <a:ext uri="{FF2B5EF4-FFF2-40B4-BE49-F238E27FC236}">
                  <a16:creationId xmlns:a16="http://schemas.microsoft.com/office/drawing/2014/main" id="{3122054F-2B87-4B74-A179-1EA43043BE6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52" name="Group 251">
            <a:extLst>
              <a:ext uri="{FF2B5EF4-FFF2-40B4-BE49-F238E27FC236}">
                <a16:creationId xmlns:a16="http://schemas.microsoft.com/office/drawing/2014/main" id="{E0AFD7E9-B825-4F54-81C0-0947878CC35D}"/>
              </a:ext>
            </a:extLst>
          </p:cNvPr>
          <p:cNvGrpSpPr/>
          <p:nvPr/>
        </p:nvGrpSpPr>
        <p:grpSpPr>
          <a:xfrm flipH="1">
            <a:off x="7312518" y="4997220"/>
            <a:ext cx="182078" cy="195699"/>
            <a:chOff x="11149961" y="3937895"/>
            <a:chExt cx="713236" cy="754981"/>
          </a:xfrm>
        </p:grpSpPr>
        <p:sp>
          <p:nvSpPr>
            <p:cNvPr id="331" name="Oval 330">
              <a:extLst>
                <a:ext uri="{FF2B5EF4-FFF2-40B4-BE49-F238E27FC236}">
                  <a16:creationId xmlns:a16="http://schemas.microsoft.com/office/drawing/2014/main" id="{62C82568-3E2C-4BC4-9929-D2CE3CD650BC}"/>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2" name="Oval 331">
              <a:extLst>
                <a:ext uri="{FF2B5EF4-FFF2-40B4-BE49-F238E27FC236}">
                  <a16:creationId xmlns:a16="http://schemas.microsoft.com/office/drawing/2014/main" id="{223B9A3C-922B-4E22-9D0F-EF32CD63E12E}"/>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3" name="Freeform: Shape 332">
              <a:extLst>
                <a:ext uri="{FF2B5EF4-FFF2-40B4-BE49-F238E27FC236}">
                  <a16:creationId xmlns:a16="http://schemas.microsoft.com/office/drawing/2014/main" id="{A58D3839-E19C-4A96-9DD4-B49B1B22397D}"/>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4" name="Oval 333">
              <a:extLst>
                <a:ext uri="{FF2B5EF4-FFF2-40B4-BE49-F238E27FC236}">
                  <a16:creationId xmlns:a16="http://schemas.microsoft.com/office/drawing/2014/main" id="{2072E4CD-2C4D-4E24-BBCE-2A72F9AF7C6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5" name="Freeform: Shape 334">
              <a:extLst>
                <a:ext uri="{FF2B5EF4-FFF2-40B4-BE49-F238E27FC236}">
                  <a16:creationId xmlns:a16="http://schemas.microsoft.com/office/drawing/2014/main" id="{0869E954-0E58-4626-A85D-4DCED7E0DEB5}"/>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6" name="Freeform: Shape 335">
              <a:extLst>
                <a:ext uri="{FF2B5EF4-FFF2-40B4-BE49-F238E27FC236}">
                  <a16:creationId xmlns:a16="http://schemas.microsoft.com/office/drawing/2014/main" id="{72759A14-6C03-419D-A902-9B842EE9FA7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37" name="Freeform: Shape 336">
              <a:extLst>
                <a:ext uri="{FF2B5EF4-FFF2-40B4-BE49-F238E27FC236}">
                  <a16:creationId xmlns:a16="http://schemas.microsoft.com/office/drawing/2014/main" id="{F99AC119-1CEB-469D-AE39-9B60ACB00B3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56" name="Freeform: Shape 255">
            <a:extLst>
              <a:ext uri="{FF2B5EF4-FFF2-40B4-BE49-F238E27FC236}">
                <a16:creationId xmlns:a16="http://schemas.microsoft.com/office/drawing/2014/main" id="{367F5A8C-A908-4763-9B28-4A87E53D6799}"/>
              </a:ext>
            </a:extLst>
          </p:cNvPr>
          <p:cNvSpPr/>
          <p:nvPr/>
        </p:nvSpPr>
        <p:spPr>
          <a:xfrm>
            <a:off x="6406404" y="4832889"/>
            <a:ext cx="1086479" cy="295694"/>
          </a:xfrm>
          <a:custGeom>
            <a:avLst/>
            <a:gdLst>
              <a:gd name="connsiteX0" fmla="*/ 0 w 2133691"/>
              <a:gd name="connsiteY0" fmla="*/ 0 h 715387"/>
              <a:gd name="connsiteX1" fmla="*/ 38087 w 2133691"/>
              <a:gd name="connsiteY1" fmla="*/ 0 h 715387"/>
              <a:gd name="connsiteX2" fmla="*/ 39597 w 2133691"/>
              <a:gd name="connsiteY2" fmla="*/ 4630 h 715387"/>
              <a:gd name="connsiteX3" fmla="*/ 1071178 w 2133691"/>
              <a:gd name="connsiteY3" fmla="*/ 397887 h 715387"/>
              <a:gd name="connsiteX4" fmla="*/ 2102760 w 2133691"/>
              <a:gd name="connsiteY4" fmla="*/ 4630 h 715387"/>
              <a:gd name="connsiteX5" fmla="*/ 2104270 w 2133691"/>
              <a:gd name="connsiteY5" fmla="*/ 0 h 715387"/>
              <a:gd name="connsiteX6" fmla="*/ 2133691 w 2133691"/>
              <a:gd name="connsiteY6" fmla="*/ 0 h 715387"/>
              <a:gd name="connsiteX7" fmla="*/ 2121356 w 2133691"/>
              <a:gd name="connsiteY7" fmla="*/ 171284 h 715387"/>
              <a:gd name="connsiteX8" fmla="*/ 2121759 w 2133691"/>
              <a:gd name="connsiteY8" fmla="*/ 172514 h 715387"/>
              <a:gd name="connsiteX9" fmla="*/ 2127208 w 2133691"/>
              <a:gd name="connsiteY9" fmla="*/ 222871 h 715387"/>
              <a:gd name="connsiteX10" fmla="*/ 1071706 w 2133691"/>
              <a:gd name="connsiteY10" fmla="*/ 715387 h 715387"/>
              <a:gd name="connsiteX11" fmla="*/ 37648 w 2133691"/>
              <a:gd name="connsiteY11" fmla="*/ 322130 h 715387"/>
              <a:gd name="connsiteX12" fmla="*/ 27125 w 2133691"/>
              <a:gd name="connsiteY12" fmla="*/ 289956 h 715387"/>
              <a:gd name="connsiteX13" fmla="*/ 20310 w 2133691"/>
              <a:gd name="connsiteY13" fmla="*/ 289935 h 7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3691" h="715387">
                <a:moveTo>
                  <a:pt x="0" y="0"/>
                </a:moveTo>
                <a:lnTo>
                  <a:pt x="38087" y="0"/>
                </a:lnTo>
                <a:lnTo>
                  <a:pt x="39597" y="4630"/>
                </a:lnTo>
                <a:cubicBezTo>
                  <a:pt x="137783" y="229062"/>
                  <a:pt x="562330" y="397887"/>
                  <a:pt x="1071178" y="397887"/>
                </a:cubicBezTo>
                <a:cubicBezTo>
                  <a:pt x="1580027" y="397887"/>
                  <a:pt x="2004574" y="229062"/>
                  <a:pt x="2102760" y="4630"/>
                </a:cubicBezTo>
                <a:lnTo>
                  <a:pt x="2104270" y="0"/>
                </a:lnTo>
                <a:lnTo>
                  <a:pt x="2133691" y="0"/>
                </a:lnTo>
                <a:lnTo>
                  <a:pt x="2121356" y="171284"/>
                </a:lnTo>
                <a:lnTo>
                  <a:pt x="2121759" y="172514"/>
                </a:lnTo>
                <a:cubicBezTo>
                  <a:pt x="2125363" y="189071"/>
                  <a:pt x="2127208" y="205871"/>
                  <a:pt x="2127208" y="222871"/>
                </a:cubicBezTo>
                <a:cubicBezTo>
                  <a:pt x="2127208" y="494880"/>
                  <a:pt x="1654643" y="715387"/>
                  <a:pt x="1071706" y="715387"/>
                </a:cubicBezTo>
                <a:cubicBezTo>
                  <a:pt x="561636" y="715387"/>
                  <a:pt x="136070" y="546562"/>
                  <a:pt x="37648" y="322130"/>
                </a:cubicBezTo>
                <a:lnTo>
                  <a:pt x="27125" y="289956"/>
                </a:lnTo>
                <a:lnTo>
                  <a:pt x="20310" y="289935"/>
                </a:lnTo>
                <a:close/>
              </a:path>
            </a:pathLst>
          </a:custGeom>
          <a:solidFill>
            <a:schemeClr val="bg1">
              <a:lumMod val="65000"/>
            </a:schemeClr>
          </a:soli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10" name="Picture 9"/>
          <p:cNvPicPr>
            <a:picLocks noChangeAspect="1"/>
          </p:cNvPicPr>
          <p:nvPr/>
        </p:nvPicPr>
        <p:blipFill>
          <a:blip r:embed="rId7"/>
          <a:stretch>
            <a:fillRect/>
          </a:stretch>
        </p:blipFill>
        <p:spPr>
          <a:xfrm>
            <a:off x="263689" y="143799"/>
            <a:ext cx="816536" cy="816536"/>
          </a:xfrm>
          <a:prstGeom prst="rect">
            <a:avLst/>
          </a:prstGeom>
        </p:spPr>
      </p:pic>
      <p:sp>
        <p:nvSpPr>
          <p:cNvPr id="13" name="Teardrop 12">
            <a:extLst>
              <a:ext uri="{FF2B5EF4-FFF2-40B4-BE49-F238E27FC236}">
                <a16:creationId xmlns:a16="http://schemas.microsoft.com/office/drawing/2014/main" id="{FE6D8FBA-4D09-468F-99A5-A19A335D4815}"/>
              </a:ext>
            </a:extLst>
          </p:cNvPr>
          <p:cNvSpPr/>
          <p:nvPr/>
        </p:nvSpPr>
        <p:spPr>
          <a:xfrm rot="18817218">
            <a:off x="5133247" y="-263865"/>
            <a:ext cx="91440" cy="91440"/>
          </a:xfrm>
          <a:prstGeom prst="teardrop">
            <a:avLst>
              <a:gd name="adj" fmla="val 159349"/>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1" name="Rectangle 10">
            <a:extLst>
              <a:ext uri="{FF2B5EF4-FFF2-40B4-BE49-F238E27FC236}">
                <a16:creationId xmlns:a16="http://schemas.microsoft.com/office/drawing/2014/main" id="{85145C73-109C-4779-82B2-742BA9D74B7E}"/>
              </a:ext>
            </a:extLst>
          </p:cNvPr>
          <p:cNvSpPr/>
          <p:nvPr/>
        </p:nvSpPr>
        <p:spPr>
          <a:xfrm>
            <a:off x="4406780" y="2791189"/>
            <a:ext cx="82080" cy="1062913"/>
          </a:xfrm>
          <a:prstGeom prst="rect">
            <a:avLst/>
          </a:prstGeom>
          <a:solidFill>
            <a:schemeClr val="accent5">
              <a:lumMod val="40000"/>
              <a:lumOff val="6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35" name="Group 234">
            <a:extLst>
              <a:ext uri="{FF2B5EF4-FFF2-40B4-BE49-F238E27FC236}">
                <a16:creationId xmlns:a16="http://schemas.microsoft.com/office/drawing/2014/main" id="{54FD60AF-8D55-4DF7-A263-810CFCC8C907}"/>
              </a:ext>
            </a:extLst>
          </p:cNvPr>
          <p:cNvGrpSpPr/>
          <p:nvPr/>
        </p:nvGrpSpPr>
        <p:grpSpPr>
          <a:xfrm>
            <a:off x="264082" y="2060150"/>
            <a:ext cx="1775664" cy="4552400"/>
            <a:chOff x="720781" y="1573392"/>
            <a:chExt cx="1775664" cy="4552400"/>
          </a:xfrm>
        </p:grpSpPr>
        <p:grpSp>
          <p:nvGrpSpPr>
            <p:cNvPr id="236" name="Group 235">
              <a:extLst>
                <a:ext uri="{FF2B5EF4-FFF2-40B4-BE49-F238E27FC236}">
                  <a16:creationId xmlns:a16="http://schemas.microsoft.com/office/drawing/2014/main" id="{EF25DDFD-FF51-4B58-814F-69569B9525D3}"/>
                </a:ext>
              </a:extLst>
            </p:cNvPr>
            <p:cNvGrpSpPr/>
            <p:nvPr/>
          </p:nvGrpSpPr>
          <p:grpSpPr>
            <a:xfrm>
              <a:off x="1200822" y="5691758"/>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1733904" y="5722471"/>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A4A9C69A-18C6-47E4-9644-21563683FBE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2" name="Oval 241">
              <a:extLst>
                <a:ext uri="{FF2B5EF4-FFF2-40B4-BE49-F238E27FC236}">
                  <a16:creationId xmlns:a16="http://schemas.microsoft.com/office/drawing/2014/main" id="{4A3936E9-D76C-412F-8A9F-2BAE2CFD295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Oval 243">
              <a:extLst>
                <a:ext uri="{FF2B5EF4-FFF2-40B4-BE49-F238E27FC236}">
                  <a16:creationId xmlns:a16="http://schemas.microsoft.com/office/drawing/2014/main" id="{23651ADB-B2B2-4DB9-AB85-BCE2BB618B0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108D449F-AF1D-4A81-A615-CE48EDECB37F}"/>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Oval 285">
              <a:extLst>
                <a:ext uri="{FF2B5EF4-FFF2-40B4-BE49-F238E27FC236}">
                  <a16:creationId xmlns:a16="http://schemas.microsoft.com/office/drawing/2014/main" id="{0420AA86-3A17-4444-93C8-7CDC31FFF19A}"/>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1736703" y="3532400"/>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pic>
        <p:nvPicPr>
          <p:cNvPr id="123" name="Picture 6" descr="FSD PPP Temp 2.png">
            <a:extLst>
              <a:ext uri="{FF2B5EF4-FFF2-40B4-BE49-F238E27FC236}">
                <a16:creationId xmlns:a16="http://schemas.microsoft.com/office/drawing/2014/main" id="{5B68BE0F-E6FE-4877-ADEC-A0BD95220DF9}"/>
              </a:ext>
            </a:extLst>
          </p:cNvPr>
          <p:cNvPicPr>
            <a:picLocks noChangeAspect="1"/>
          </p:cNvPicPr>
          <p:nvPr/>
        </p:nvPicPr>
        <p:blipFill>
          <a:blip r:embed="rId10">
            <a:extLst>
              <a:ext uri="{28A0092B-C50C-407E-A947-70E740481C1C}">
                <a14:useLocalDpi xmlns:a14="http://schemas.microsoft.com/office/drawing/2010/main" val="0"/>
              </a:ext>
            </a:extLst>
          </a:blip>
          <a:srcRect/>
          <a:stretch>
            <a:fillRect/>
          </a:stretch>
        </p:blipFill>
        <p:spPr bwMode="auto">
          <a:xfrm>
            <a:off x="0" y="5794375"/>
            <a:ext cx="9144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25" name="Freeform: Shape 324">
            <a:extLst>
              <a:ext uri="{FF2B5EF4-FFF2-40B4-BE49-F238E27FC236}">
                <a16:creationId xmlns:a16="http://schemas.microsoft.com/office/drawing/2014/main" id="{97EE7D4C-3105-4218-B3A4-927AB62FBC71}"/>
              </a:ext>
            </a:extLst>
          </p:cNvPr>
          <p:cNvSpPr/>
          <p:nvPr/>
        </p:nvSpPr>
        <p:spPr>
          <a:xfrm>
            <a:off x="6331441" y="3543066"/>
            <a:ext cx="1247027" cy="1518636"/>
          </a:xfrm>
          <a:custGeom>
            <a:avLst/>
            <a:gdLst>
              <a:gd name="connsiteX0" fmla="*/ 2448983 w 2448983"/>
              <a:gd name="connsiteY0" fmla="*/ 0 h 2982385"/>
              <a:gd name="connsiteX1" fmla="*/ 2273813 w 2448983"/>
              <a:gd name="connsiteY1" fmla="*/ 2438282 h 2982385"/>
              <a:gd name="connsiteX2" fmla="*/ 2274215 w 2448983"/>
              <a:gd name="connsiteY2" fmla="*/ 2439512 h 2982385"/>
              <a:gd name="connsiteX3" fmla="*/ 2279651 w 2448983"/>
              <a:gd name="connsiteY3" fmla="*/ 2489869 h 2982385"/>
              <a:gd name="connsiteX4" fmla="*/ 1226677 w 2448983"/>
              <a:gd name="connsiteY4" fmla="*/ 2982385 h 2982385"/>
              <a:gd name="connsiteX5" fmla="*/ 195096 w 2448983"/>
              <a:gd name="connsiteY5" fmla="*/ 2589128 h 2982385"/>
              <a:gd name="connsiteX6" fmla="*/ 184598 w 2448983"/>
              <a:gd name="connsiteY6" fmla="*/ 2556954 h 2982385"/>
              <a:gd name="connsiteX7" fmla="*/ 177800 w 2448983"/>
              <a:gd name="connsiteY7" fmla="*/ 2556933 h 2982385"/>
              <a:gd name="connsiteX8" fmla="*/ 0 w 2448983"/>
              <a:gd name="connsiteY8" fmla="*/ 12700 h 298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983" h="2982385">
                <a:moveTo>
                  <a:pt x="2448983" y="0"/>
                </a:moveTo>
                <a:lnTo>
                  <a:pt x="2273813" y="2438282"/>
                </a:lnTo>
                <a:lnTo>
                  <a:pt x="2274215" y="2439512"/>
                </a:lnTo>
                <a:cubicBezTo>
                  <a:pt x="2277810" y="2456069"/>
                  <a:pt x="2279651" y="2472869"/>
                  <a:pt x="2279651" y="2489869"/>
                </a:cubicBezTo>
                <a:cubicBezTo>
                  <a:pt x="2279651" y="2761878"/>
                  <a:pt x="1808218" y="2982385"/>
                  <a:pt x="1226677" y="2982385"/>
                </a:cubicBezTo>
                <a:cubicBezTo>
                  <a:pt x="717829" y="2982385"/>
                  <a:pt x="293282" y="2813560"/>
                  <a:pt x="195096" y="2589128"/>
                </a:cubicBezTo>
                <a:lnTo>
                  <a:pt x="184598" y="2556954"/>
                </a:lnTo>
                <a:lnTo>
                  <a:pt x="177800" y="2556933"/>
                </a:lnTo>
                <a:lnTo>
                  <a:pt x="0" y="12700"/>
                </a:lnTo>
                <a:close/>
              </a:path>
            </a:pathLst>
          </a:custGeom>
          <a:gradFill flip="none" rotWithShape="1">
            <a:gsLst>
              <a:gs pos="15000">
                <a:schemeClr val="bg1">
                  <a:lumMod val="85000"/>
                </a:schemeClr>
              </a:gs>
              <a:gs pos="44000">
                <a:schemeClr val="bg1">
                  <a:lumMod val="50000"/>
                </a:schemeClr>
              </a:gs>
              <a:gs pos="80000">
                <a:srgbClr val="5B5E65"/>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7" name="Freeform: Shape 356">
            <a:extLst>
              <a:ext uri="{FF2B5EF4-FFF2-40B4-BE49-F238E27FC236}">
                <a16:creationId xmlns:a16="http://schemas.microsoft.com/office/drawing/2014/main" id="{1FD8DE72-C93C-4F67-9FA5-E2EAB0794FED}"/>
              </a:ext>
            </a:extLst>
          </p:cNvPr>
          <p:cNvSpPr/>
          <p:nvPr/>
        </p:nvSpPr>
        <p:spPr>
          <a:xfrm>
            <a:off x="6255223" y="3160560"/>
            <a:ext cx="1392150" cy="669479"/>
          </a:xfrm>
          <a:custGeom>
            <a:avLst/>
            <a:gdLst>
              <a:gd name="connsiteX0" fmla="*/ 32205 w 1392150"/>
              <a:gd name="connsiteY0" fmla="*/ 0 h 669479"/>
              <a:gd name="connsiteX1" fmla="*/ 36425 w 1392150"/>
              <a:gd name="connsiteY1" fmla="*/ 7580 h 669479"/>
              <a:gd name="connsiteX2" fmla="*/ 63795 w 1392150"/>
              <a:gd name="connsiteY2" fmla="*/ 29970 h 669479"/>
              <a:gd name="connsiteX3" fmla="*/ 67255 w 1392150"/>
              <a:gd name="connsiteY3" fmla="*/ 31220 h 669479"/>
              <a:gd name="connsiteX4" fmla="*/ 74524 w 1392150"/>
              <a:gd name="connsiteY4" fmla="*/ 37460 h 669479"/>
              <a:gd name="connsiteX5" fmla="*/ 699887 w 1392150"/>
              <a:gd name="connsiteY5" fmla="*/ 124390 h 669479"/>
              <a:gd name="connsiteX6" fmla="*/ 891484 w 1392150"/>
              <a:gd name="connsiteY6" fmla="*/ 117275 h 669479"/>
              <a:gd name="connsiteX7" fmla="*/ 1018194 w 1392150"/>
              <a:gd name="connsiteY7" fmla="*/ 104968 h 669479"/>
              <a:gd name="connsiteX8" fmla="*/ 1070789 w 1392150"/>
              <a:gd name="connsiteY8" fmla="*/ 102106 h 669479"/>
              <a:gd name="connsiteX9" fmla="*/ 1308538 w 1392150"/>
              <a:gd name="connsiteY9" fmla="*/ 56096 h 669479"/>
              <a:gd name="connsiteX10" fmla="*/ 1324620 w 1392150"/>
              <a:gd name="connsiteY10" fmla="*/ 46515 h 669479"/>
              <a:gd name="connsiteX11" fmla="*/ 1326719 w 1392150"/>
              <a:gd name="connsiteY11" fmla="*/ 45733 h 669479"/>
              <a:gd name="connsiteX12" fmla="*/ 1327617 w 1392150"/>
              <a:gd name="connsiteY12" fmla="*/ 44730 h 669479"/>
              <a:gd name="connsiteX13" fmla="*/ 1347726 w 1392150"/>
              <a:gd name="connsiteY13" fmla="*/ 32750 h 669479"/>
              <a:gd name="connsiteX14" fmla="*/ 1362498 w 1392150"/>
              <a:gd name="connsiteY14" fmla="*/ 6054 h 669479"/>
              <a:gd name="connsiteX15" fmla="*/ 1360354 w 1392150"/>
              <a:gd name="connsiteY15" fmla="*/ 780 h 669479"/>
              <a:gd name="connsiteX16" fmla="*/ 1386952 w 1392150"/>
              <a:gd name="connsiteY16" fmla="*/ 12418 h 669479"/>
              <a:gd name="connsiteX17" fmla="*/ 1392150 w 1392150"/>
              <a:gd name="connsiteY17" fmla="*/ 15532 h 669479"/>
              <a:gd name="connsiteX18" fmla="*/ 1346834 w 1392150"/>
              <a:gd name="connsiteY18" fmla="*/ 543113 h 669479"/>
              <a:gd name="connsiteX19" fmla="*/ 1329108 w 1392150"/>
              <a:gd name="connsiteY19" fmla="*/ 551852 h 669479"/>
              <a:gd name="connsiteX20" fmla="*/ 695388 w 1392150"/>
              <a:gd name="connsiteY20" fmla="*/ 669479 h 669479"/>
              <a:gd name="connsiteX21" fmla="*/ 61668 w 1392150"/>
              <a:gd name="connsiteY21" fmla="*/ 551852 h 669479"/>
              <a:gd name="connsiteX22" fmla="*/ 45451 w 1392150"/>
              <a:gd name="connsiteY22" fmla="*/ 543856 h 669479"/>
              <a:gd name="connsiteX23" fmla="*/ 0 w 1392150"/>
              <a:gd name="connsiteY23" fmla="*/ 14709 h 669479"/>
              <a:gd name="connsiteX24" fmla="*/ 3824 w 1392150"/>
              <a:gd name="connsiteY24" fmla="*/ 12418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2150" h="669479">
                <a:moveTo>
                  <a:pt x="32205" y="0"/>
                </a:moveTo>
                <a:lnTo>
                  <a:pt x="36425" y="7580"/>
                </a:lnTo>
                <a:cubicBezTo>
                  <a:pt x="43789" y="16254"/>
                  <a:pt x="53057" y="23889"/>
                  <a:pt x="63795" y="29970"/>
                </a:cubicBezTo>
                <a:lnTo>
                  <a:pt x="67255" y="31220"/>
                </a:lnTo>
                <a:lnTo>
                  <a:pt x="74524" y="37460"/>
                </a:lnTo>
                <a:cubicBezTo>
                  <a:pt x="159478" y="76622"/>
                  <a:pt x="511775" y="123919"/>
                  <a:pt x="699887" y="124390"/>
                </a:cubicBezTo>
                <a:cubicBezTo>
                  <a:pt x="753633" y="124524"/>
                  <a:pt x="820866" y="122022"/>
                  <a:pt x="891484" y="117275"/>
                </a:cubicBezTo>
                <a:lnTo>
                  <a:pt x="1018194" y="104968"/>
                </a:lnTo>
                <a:lnTo>
                  <a:pt x="1070789" y="102106"/>
                </a:lnTo>
                <a:cubicBezTo>
                  <a:pt x="1174821" y="93563"/>
                  <a:pt x="1258018" y="77637"/>
                  <a:pt x="1308538" y="56096"/>
                </a:cubicBezTo>
                <a:lnTo>
                  <a:pt x="1324620" y="46515"/>
                </a:lnTo>
                <a:lnTo>
                  <a:pt x="1326719" y="45733"/>
                </a:lnTo>
                <a:lnTo>
                  <a:pt x="1327617" y="44730"/>
                </a:lnTo>
                <a:lnTo>
                  <a:pt x="1347726" y="32750"/>
                </a:lnTo>
                <a:cubicBezTo>
                  <a:pt x="1356866" y="24388"/>
                  <a:pt x="1361936" y="15467"/>
                  <a:pt x="1362498" y="6054"/>
                </a:cubicBezTo>
                <a:lnTo>
                  <a:pt x="1360354" y="780"/>
                </a:lnTo>
                <a:lnTo>
                  <a:pt x="1386952" y="12418"/>
                </a:lnTo>
                <a:lnTo>
                  <a:pt x="1392150" y="15532"/>
                </a:lnTo>
                <a:lnTo>
                  <a:pt x="1346834" y="543113"/>
                </a:lnTo>
                <a:lnTo>
                  <a:pt x="1329108" y="551852"/>
                </a:lnTo>
                <a:cubicBezTo>
                  <a:pt x="1166926" y="624528"/>
                  <a:pt x="942871" y="669479"/>
                  <a:pt x="695388" y="669479"/>
                </a:cubicBezTo>
                <a:cubicBezTo>
                  <a:pt x="447905" y="669479"/>
                  <a:pt x="223851" y="624528"/>
                  <a:pt x="61668" y="551852"/>
                </a:cubicBezTo>
                <a:lnTo>
                  <a:pt x="45451" y="543856"/>
                </a:lnTo>
                <a:lnTo>
                  <a:pt x="0" y="14709"/>
                </a:lnTo>
                <a:lnTo>
                  <a:pt x="3824" y="12418"/>
                </a:lnTo>
                <a:close/>
              </a:path>
            </a:pathLst>
          </a:custGeom>
          <a:gradFill flip="none" rotWithShape="1">
            <a:gsLst>
              <a:gs pos="15000">
                <a:schemeClr val="bg1">
                  <a:lumMod val="85000"/>
                </a:schemeClr>
              </a:gs>
              <a:gs pos="44000">
                <a:schemeClr val="bg1">
                  <a:lumMod val="50000"/>
                </a:schemeClr>
              </a:gs>
              <a:gs pos="80000">
                <a:srgbClr val="6B6E75"/>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27" name="Freeform: Shape 326">
            <a:extLst>
              <a:ext uri="{FF2B5EF4-FFF2-40B4-BE49-F238E27FC236}">
                <a16:creationId xmlns:a16="http://schemas.microsoft.com/office/drawing/2014/main" id="{B6A541A8-511D-4770-B5DC-EEE813E080C9}"/>
              </a:ext>
            </a:extLst>
          </p:cNvPr>
          <p:cNvSpPr/>
          <p:nvPr/>
        </p:nvSpPr>
        <p:spPr>
          <a:xfrm>
            <a:off x="6244349" y="3141450"/>
            <a:ext cx="1420393" cy="211153"/>
          </a:xfrm>
          <a:custGeom>
            <a:avLst/>
            <a:gdLst>
              <a:gd name="connsiteX0" fmla="*/ 0 w 2812305"/>
              <a:gd name="connsiteY0" fmla="*/ 0 h 363875"/>
              <a:gd name="connsiteX1" fmla="*/ 59026 w 2812305"/>
              <a:gd name="connsiteY1" fmla="*/ 0 h 363875"/>
              <a:gd name="connsiteX2" fmla="*/ 49209 w 2812305"/>
              <a:gd name="connsiteY2" fmla="*/ 17453 h 363875"/>
              <a:gd name="connsiteX3" fmla="*/ 1400819 w 2812305"/>
              <a:gd name="connsiteY3" fmla="*/ 259698 h 363875"/>
              <a:gd name="connsiteX4" fmla="*/ 2752429 w 2812305"/>
              <a:gd name="connsiteY4" fmla="*/ 17453 h 363875"/>
              <a:gd name="connsiteX5" fmla="*/ 2742613 w 2812305"/>
              <a:gd name="connsiteY5" fmla="*/ 0 h 363875"/>
              <a:gd name="connsiteX6" fmla="*/ 2805455 w 2812305"/>
              <a:gd name="connsiteY6" fmla="*/ 0 h 363875"/>
              <a:gd name="connsiteX7" fmla="*/ 2806164 w 2812305"/>
              <a:gd name="connsiteY7" fmla="*/ 503 h 363875"/>
              <a:gd name="connsiteX8" fmla="*/ 2812305 w 2812305"/>
              <a:gd name="connsiteY8" fmla="*/ 13340 h 363875"/>
              <a:gd name="connsiteX9" fmla="*/ 2796795 w 2812305"/>
              <a:gd name="connsiteY9" fmla="*/ 128761 h 363875"/>
              <a:gd name="connsiteX10" fmla="*/ 2722543 w 2812305"/>
              <a:gd name="connsiteY10" fmla="*/ 179169 h 363875"/>
              <a:gd name="connsiteX11" fmla="*/ 1400219 w 2812305"/>
              <a:gd name="connsiteY11" fmla="*/ 363875 h 363875"/>
              <a:gd name="connsiteX12" fmla="*/ 77896 w 2812305"/>
              <a:gd name="connsiteY12" fmla="*/ 179169 h 363875"/>
              <a:gd name="connsiteX13" fmla="*/ 18672 w 2812305"/>
              <a:gd name="connsiteY13" fmla="*/ 138964 h 363875"/>
              <a:gd name="connsiteX0" fmla="*/ 0 w 2806164"/>
              <a:gd name="connsiteY0" fmla="*/ 0 h 363875"/>
              <a:gd name="connsiteX1" fmla="*/ 59026 w 2806164"/>
              <a:gd name="connsiteY1" fmla="*/ 0 h 363875"/>
              <a:gd name="connsiteX2" fmla="*/ 49209 w 2806164"/>
              <a:gd name="connsiteY2" fmla="*/ 17453 h 363875"/>
              <a:gd name="connsiteX3" fmla="*/ 1400819 w 2806164"/>
              <a:gd name="connsiteY3" fmla="*/ 259698 h 363875"/>
              <a:gd name="connsiteX4" fmla="*/ 2752429 w 2806164"/>
              <a:gd name="connsiteY4" fmla="*/ 17453 h 363875"/>
              <a:gd name="connsiteX5" fmla="*/ 2742613 w 2806164"/>
              <a:gd name="connsiteY5" fmla="*/ 0 h 363875"/>
              <a:gd name="connsiteX6" fmla="*/ 2805455 w 2806164"/>
              <a:gd name="connsiteY6" fmla="*/ 0 h 363875"/>
              <a:gd name="connsiteX7" fmla="*/ 2806164 w 2806164"/>
              <a:gd name="connsiteY7" fmla="*/ 503 h 363875"/>
              <a:gd name="connsiteX8" fmla="*/ 2796795 w 2806164"/>
              <a:gd name="connsiteY8" fmla="*/ 128761 h 363875"/>
              <a:gd name="connsiteX9" fmla="*/ 2722543 w 2806164"/>
              <a:gd name="connsiteY9" fmla="*/ 179169 h 363875"/>
              <a:gd name="connsiteX10" fmla="*/ 1400219 w 2806164"/>
              <a:gd name="connsiteY10" fmla="*/ 363875 h 363875"/>
              <a:gd name="connsiteX11" fmla="*/ 77896 w 2806164"/>
              <a:gd name="connsiteY11" fmla="*/ 179169 h 363875"/>
              <a:gd name="connsiteX12" fmla="*/ 18672 w 2806164"/>
              <a:gd name="connsiteY12" fmla="*/ 138964 h 363875"/>
              <a:gd name="connsiteX13" fmla="*/ 0 w 2806164"/>
              <a:gd name="connsiteY13" fmla="*/ 0 h 363875"/>
              <a:gd name="connsiteX0" fmla="*/ 0 w 2805455"/>
              <a:gd name="connsiteY0" fmla="*/ 0 h 363875"/>
              <a:gd name="connsiteX1" fmla="*/ 59026 w 2805455"/>
              <a:gd name="connsiteY1" fmla="*/ 0 h 363875"/>
              <a:gd name="connsiteX2" fmla="*/ 49209 w 2805455"/>
              <a:gd name="connsiteY2" fmla="*/ 17453 h 363875"/>
              <a:gd name="connsiteX3" fmla="*/ 1400819 w 2805455"/>
              <a:gd name="connsiteY3" fmla="*/ 259698 h 363875"/>
              <a:gd name="connsiteX4" fmla="*/ 2752429 w 2805455"/>
              <a:gd name="connsiteY4" fmla="*/ 17453 h 363875"/>
              <a:gd name="connsiteX5" fmla="*/ 2742613 w 2805455"/>
              <a:gd name="connsiteY5" fmla="*/ 0 h 363875"/>
              <a:gd name="connsiteX6" fmla="*/ 2805455 w 2805455"/>
              <a:gd name="connsiteY6" fmla="*/ 0 h 363875"/>
              <a:gd name="connsiteX7" fmla="*/ 2796795 w 2805455"/>
              <a:gd name="connsiteY7" fmla="*/ 128761 h 363875"/>
              <a:gd name="connsiteX8" fmla="*/ 2722543 w 2805455"/>
              <a:gd name="connsiteY8" fmla="*/ 179169 h 363875"/>
              <a:gd name="connsiteX9" fmla="*/ 1400219 w 2805455"/>
              <a:gd name="connsiteY9" fmla="*/ 363875 h 363875"/>
              <a:gd name="connsiteX10" fmla="*/ 77896 w 2805455"/>
              <a:gd name="connsiteY10" fmla="*/ 179169 h 363875"/>
              <a:gd name="connsiteX11" fmla="*/ 18672 w 2805455"/>
              <a:gd name="connsiteY11" fmla="*/ 138964 h 363875"/>
              <a:gd name="connsiteX12" fmla="*/ 0 w 2805455"/>
              <a:gd name="connsiteY12" fmla="*/ 0 h 3638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38100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107662 w 2805455"/>
              <a:gd name="connsiteY1" fmla="*/ 127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44450 h 408325"/>
              <a:gd name="connsiteX1" fmla="*/ 166872 w 2805455"/>
              <a:gd name="connsiteY1" fmla="*/ 0 h 408325"/>
              <a:gd name="connsiteX2" fmla="*/ 49209 w 2805455"/>
              <a:gd name="connsiteY2" fmla="*/ 61903 h 408325"/>
              <a:gd name="connsiteX3" fmla="*/ 1400819 w 2805455"/>
              <a:gd name="connsiteY3" fmla="*/ 304148 h 408325"/>
              <a:gd name="connsiteX4" fmla="*/ 2752429 w 2805455"/>
              <a:gd name="connsiteY4" fmla="*/ 61903 h 408325"/>
              <a:gd name="connsiteX5" fmla="*/ 2660142 w 2805455"/>
              <a:gd name="connsiteY5" fmla="*/ 6350 h 408325"/>
              <a:gd name="connsiteX6" fmla="*/ 2805455 w 2805455"/>
              <a:gd name="connsiteY6" fmla="*/ 65617 h 408325"/>
              <a:gd name="connsiteX7" fmla="*/ 2796795 w 2805455"/>
              <a:gd name="connsiteY7" fmla="*/ 173211 h 408325"/>
              <a:gd name="connsiteX8" fmla="*/ 2722543 w 2805455"/>
              <a:gd name="connsiteY8" fmla="*/ 223619 h 408325"/>
              <a:gd name="connsiteX9" fmla="*/ 1400219 w 2805455"/>
              <a:gd name="connsiteY9" fmla="*/ 408325 h 408325"/>
              <a:gd name="connsiteX10" fmla="*/ 77896 w 2805455"/>
              <a:gd name="connsiteY10" fmla="*/ 223619 h 408325"/>
              <a:gd name="connsiteX11" fmla="*/ 18672 w 2805455"/>
              <a:gd name="connsiteY11" fmla="*/ 183414 h 408325"/>
              <a:gd name="connsiteX12" fmla="*/ 0 w 2805455"/>
              <a:gd name="connsiteY12" fmla="*/ 44450 h 408325"/>
              <a:gd name="connsiteX0" fmla="*/ 0 w 2805455"/>
              <a:gd name="connsiteY0" fmla="*/ 50800 h 414675"/>
              <a:gd name="connsiteX1" fmla="*/ 164757 w 2805455"/>
              <a:gd name="connsiteY1" fmla="*/ 0 h 414675"/>
              <a:gd name="connsiteX2" fmla="*/ 49209 w 2805455"/>
              <a:gd name="connsiteY2" fmla="*/ 68253 h 414675"/>
              <a:gd name="connsiteX3" fmla="*/ 1400819 w 2805455"/>
              <a:gd name="connsiteY3" fmla="*/ 310498 h 414675"/>
              <a:gd name="connsiteX4" fmla="*/ 2752429 w 2805455"/>
              <a:gd name="connsiteY4" fmla="*/ 68253 h 414675"/>
              <a:gd name="connsiteX5" fmla="*/ 2660142 w 2805455"/>
              <a:gd name="connsiteY5" fmla="*/ 12700 h 414675"/>
              <a:gd name="connsiteX6" fmla="*/ 2805455 w 2805455"/>
              <a:gd name="connsiteY6" fmla="*/ 71967 h 414675"/>
              <a:gd name="connsiteX7" fmla="*/ 2796795 w 2805455"/>
              <a:gd name="connsiteY7" fmla="*/ 179561 h 414675"/>
              <a:gd name="connsiteX8" fmla="*/ 2722543 w 2805455"/>
              <a:gd name="connsiteY8" fmla="*/ 229969 h 414675"/>
              <a:gd name="connsiteX9" fmla="*/ 1400219 w 2805455"/>
              <a:gd name="connsiteY9" fmla="*/ 414675 h 414675"/>
              <a:gd name="connsiteX10" fmla="*/ 77896 w 2805455"/>
              <a:gd name="connsiteY10" fmla="*/ 229969 h 414675"/>
              <a:gd name="connsiteX11" fmla="*/ 18672 w 2805455"/>
              <a:gd name="connsiteY11" fmla="*/ 189764 h 414675"/>
              <a:gd name="connsiteX12" fmla="*/ 0 w 2805455"/>
              <a:gd name="connsiteY12" fmla="*/ 50800 h 414675"/>
              <a:gd name="connsiteX0" fmla="*/ 2475 w 2786783"/>
              <a:gd name="connsiteY0" fmla="*/ 52916 h 414675"/>
              <a:gd name="connsiteX1" fmla="*/ 146085 w 2786783"/>
              <a:gd name="connsiteY1" fmla="*/ 0 h 414675"/>
              <a:gd name="connsiteX2" fmla="*/ 30537 w 2786783"/>
              <a:gd name="connsiteY2" fmla="*/ 68253 h 414675"/>
              <a:gd name="connsiteX3" fmla="*/ 1382147 w 2786783"/>
              <a:gd name="connsiteY3" fmla="*/ 310498 h 414675"/>
              <a:gd name="connsiteX4" fmla="*/ 2733757 w 2786783"/>
              <a:gd name="connsiteY4" fmla="*/ 68253 h 414675"/>
              <a:gd name="connsiteX5" fmla="*/ 2641470 w 2786783"/>
              <a:gd name="connsiteY5" fmla="*/ 12700 h 414675"/>
              <a:gd name="connsiteX6" fmla="*/ 2786783 w 2786783"/>
              <a:gd name="connsiteY6" fmla="*/ 71967 h 414675"/>
              <a:gd name="connsiteX7" fmla="*/ 2778123 w 2786783"/>
              <a:gd name="connsiteY7" fmla="*/ 179561 h 414675"/>
              <a:gd name="connsiteX8" fmla="*/ 2703871 w 2786783"/>
              <a:gd name="connsiteY8" fmla="*/ 229969 h 414675"/>
              <a:gd name="connsiteX9" fmla="*/ 1381547 w 2786783"/>
              <a:gd name="connsiteY9" fmla="*/ 414675 h 414675"/>
              <a:gd name="connsiteX10" fmla="*/ 59224 w 2786783"/>
              <a:gd name="connsiteY10" fmla="*/ 229969 h 414675"/>
              <a:gd name="connsiteX11" fmla="*/ 0 w 2786783"/>
              <a:gd name="connsiteY11" fmla="*/ 189764 h 414675"/>
              <a:gd name="connsiteX12" fmla="*/ 2475 w 2786783"/>
              <a:gd name="connsiteY12" fmla="*/ 52916 h 4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6783" h="414675">
                <a:moveTo>
                  <a:pt x="2475" y="52916"/>
                </a:moveTo>
                <a:lnTo>
                  <a:pt x="146085" y="0"/>
                </a:lnTo>
                <a:lnTo>
                  <a:pt x="30537" y="68253"/>
                </a:lnTo>
                <a:cubicBezTo>
                  <a:pt x="30537" y="202042"/>
                  <a:pt x="635673" y="310498"/>
                  <a:pt x="1382147" y="310498"/>
                </a:cubicBezTo>
                <a:cubicBezTo>
                  <a:pt x="2128621" y="310498"/>
                  <a:pt x="2748560" y="199925"/>
                  <a:pt x="2733757" y="68253"/>
                </a:cubicBezTo>
                <a:lnTo>
                  <a:pt x="2641470" y="12700"/>
                </a:lnTo>
                <a:lnTo>
                  <a:pt x="2786783" y="71967"/>
                </a:lnTo>
                <a:lnTo>
                  <a:pt x="2778123" y="179561"/>
                </a:lnTo>
                <a:lnTo>
                  <a:pt x="2703871" y="229969"/>
                </a:lnTo>
                <a:cubicBezTo>
                  <a:pt x="2486010" y="338513"/>
                  <a:pt x="1975985" y="414675"/>
                  <a:pt x="1381547" y="414675"/>
                </a:cubicBezTo>
                <a:cubicBezTo>
                  <a:pt x="787109" y="414675"/>
                  <a:pt x="277084" y="338513"/>
                  <a:pt x="59224" y="229969"/>
                </a:cubicBezTo>
                <a:lnTo>
                  <a:pt x="0" y="189764"/>
                </a:lnTo>
                <a:lnTo>
                  <a:pt x="2475" y="52916"/>
                </a:lnTo>
                <a:close/>
              </a:path>
            </a:pathLst>
          </a:custGeom>
          <a:solidFill>
            <a:schemeClr val="bg1">
              <a:lumMod val="65000"/>
            </a:schemeClr>
          </a:soli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28" name="Freeform: Shape 327">
            <a:extLst>
              <a:ext uri="{FF2B5EF4-FFF2-40B4-BE49-F238E27FC236}">
                <a16:creationId xmlns:a16="http://schemas.microsoft.com/office/drawing/2014/main" id="{B40C9CAD-3243-4B81-91FB-6EA828DF11F8}"/>
              </a:ext>
            </a:extLst>
          </p:cNvPr>
          <p:cNvSpPr/>
          <p:nvPr/>
        </p:nvSpPr>
        <p:spPr>
          <a:xfrm rot="15969076">
            <a:off x="6016118" y="3414198"/>
            <a:ext cx="402128" cy="149730"/>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chemeClr val="bg1">
              <a:lumMod val="65000"/>
            </a:schemeClr>
          </a:soli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29" name="Freeform: Shape 328">
            <a:extLst>
              <a:ext uri="{FF2B5EF4-FFF2-40B4-BE49-F238E27FC236}">
                <a16:creationId xmlns:a16="http://schemas.microsoft.com/office/drawing/2014/main" id="{69FB437A-71EF-4937-909F-B855FFBB0F6A}"/>
              </a:ext>
            </a:extLst>
          </p:cNvPr>
          <p:cNvSpPr/>
          <p:nvPr/>
        </p:nvSpPr>
        <p:spPr>
          <a:xfrm rot="15969076">
            <a:off x="6066292" y="3448075"/>
            <a:ext cx="402128" cy="149730"/>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chemeClr val="bg1">
              <a:lumMod val="85000"/>
            </a:schemeClr>
          </a:soli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30" name="Freeform: Shape 329">
            <a:extLst>
              <a:ext uri="{FF2B5EF4-FFF2-40B4-BE49-F238E27FC236}">
                <a16:creationId xmlns:a16="http://schemas.microsoft.com/office/drawing/2014/main" id="{7EAB0132-3663-4876-B053-24362C252DEB}"/>
              </a:ext>
            </a:extLst>
          </p:cNvPr>
          <p:cNvSpPr/>
          <p:nvPr/>
        </p:nvSpPr>
        <p:spPr>
          <a:xfrm rot="5700000" flipH="1">
            <a:off x="7514648" y="3390929"/>
            <a:ext cx="335440" cy="120531"/>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chemeClr val="bg1">
              <a:lumMod val="65000"/>
            </a:schemeClr>
          </a:soli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62" name="Group 261">
            <a:extLst>
              <a:ext uri="{FF2B5EF4-FFF2-40B4-BE49-F238E27FC236}">
                <a16:creationId xmlns:a16="http://schemas.microsoft.com/office/drawing/2014/main" id="{7C60F8F5-C107-4B8D-9BF1-42731A919675}"/>
              </a:ext>
            </a:extLst>
          </p:cNvPr>
          <p:cNvGrpSpPr/>
          <p:nvPr/>
        </p:nvGrpSpPr>
        <p:grpSpPr>
          <a:xfrm>
            <a:off x="-2716534" y="2095537"/>
            <a:ext cx="2422781" cy="4498144"/>
            <a:chOff x="2975022" y="271113"/>
            <a:chExt cx="2422781" cy="4498144"/>
          </a:xfrm>
        </p:grpSpPr>
        <p:sp>
          <p:nvSpPr>
            <p:cNvPr id="263" name="Freeform: Shape 262">
              <a:extLst>
                <a:ext uri="{FF2B5EF4-FFF2-40B4-BE49-F238E27FC236}">
                  <a16:creationId xmlns:a16="http://schemas.microsoft.com/office/drawing/2014/main" id="{C16D79A1-642A-40E8-8961-943128227914}"/>
                </a:ext>
              </a:extLst>
            </p:cNvPr>
            <p:cNvSpPr/>
            <p:nvPr/>
          </p:nvSpPr>
          <p:spPr>
            <a:xfrm rot="11844690" flipH="1" flipV="1">
              <a:off x="4094781" y="2192391"/>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64" name="Group 263">
              <a:extLst>
                <a:ext uri="{FF2B5EF4-FFF2-40B4-BE49-F238E27FC236}">
                  <a16:creationId xmlns:a16="http://schemas.microsoft.com/office/drawing/2014/main" id="{A6CDC206-E054-499B-B79C-DC02E30FB5DF}"/>
                </a:ext>
              </a:extLst>
            </p:cNvPr>
            <p:cNvGrpSpPr/>
            <p:nvPr/>
          </p:nvGrpSpPr>
          <p:grpSpPr>
            <a:xfrm rot="20415526">
              <a:off x="4182567" y="4365936"/>
              <a:ext cx="330708" cy="403321"/>
              <a:chOff x="3312043" y="4084938"/>
              <a:chExt cx="189762" cy="211269"/>
            </a:xfrm>
          </p:grpSpPr>
          <p:sp>
            <p:nvSpPr>
              <p:cNvPr id="322" name="Chord 321">
                <a:extLst>
                  <a:ext uri="{FF2B5EF4-FFF2-40B4-BE49-F238E27FC236}">
                    <a16:creationId xmlns:a16="http://schemas.microsoft.com/office/drawing/2014/main" id="{51C4CD8F-1D48-4B05-AAED-39BC10E2263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3" name="Chord 322">
                <a:extLst>
                  <a:ext uri="{FF2B5EF4-FFF2-40B4-BE49-F238E27FC236}">
                    <a16:creationId xmlns:a16="http://schemas.microsoft.com/office/drawing/2014/main" id="{334DF3CA-3345-4753-8F05-1B04E157FD6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65" name="Group 264">
              <a:extLst>
                <a:ext uri="{FF2B5EF4-FFF2-40B4-BE49-F238E27FC236}">
                  <a16:creationId xmlns:a16="http://schemas.microsoft.com/office/drawing/2014/main" id="{F89FA763-B997-4585-B024-E4BA3A26D92E}"/>
                </a:ext>
              </a:extLst>
            </p:cNvPr>
            <p:cNvGrpSpPr/>
            <p:nvPr/>
          </p:nvGrpSpPr>
          <p:grpSpPr>
            <a:xfrm>
              <a:off x="3332163" y="271113"/>
              <a:ext cx="1336627" cy="1983977"/>
              <a:chOff x="-2735751" y="1035793"/>
              <a:chExt cx="1336627" cy="1983977"/>
            </a:xfrm>
          </p:grpSpPr>
          <p:sp>
            <p:nvSpPr>
              <p:cNvPr id="283" name="Oval 282">
                <a:extLst>
                  <a:ext uri="{FF2B5EF4-FFF2-40B4-BE49-F238E27FC236}">
                    <a16:creationId xmlns:a16="http://schemas.microsoft.com/office/drawing/2014/main" id="{EE13A504-13CF-4157-A469-7A1820D2CF61}"/>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84" name="Oval 283">
                <a:extLst>
                  <a:ext uri="{FF2B5EF4-FFF2-40B4-BE49-F238E27FC236}">
                    <a16:creationId xmlns:a16="http://schemas.microsoft.com/office/drawing/2014/main" id="{0B1DB12E-E35D-4108-AA62-E70531854831}"/>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0" name="Flowchart: Off-page Connector 309">
                <a:extLst>
                  <a:ext uri="{FF2B5EF4-FFF2-40B4-BE49-F238E27FC236}">
                    <a16:creationId xmlns:a16="http://schemas.microsoft.com/office/drawing/2014/main" id="{A3A8C0C3-2875-4C3C-B7D3-C1D41B5F643B}"/>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1" name="Oval 310">
                <a:extLst>
                  <a:ext uri="{FF2B5EF4-FFF2-40B4-BE49-F238E27FC236}">
                    <a16:creationId xmlns:a16="http://schemas.microsoft.com/office/drawing/2014/main" id="{47E216B0-57FE-4902-80F1-1ED7E4F8A87C}"/>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2" name="Isosceles Triangle 311">
                <a:extLst>
                  <a:ext uri="{FF2B5EF4-FFF2-40B4-BE49-F238E27FC236}">
                    <a16:creationId xmlns:a16="http://schemas.microsoft.com/office/drawing/2014/main" id="{4B3BD75B-030F-47BD-81DD-BDFAF918CD2A}"/>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3" name="Oval 312">
                <a:extLst>
                  <a:ext uri="{FF2B5EF4-FFF2-40B4-BE49-F238E27FC236}">
                    <a16:creationId xmlns:a16="http://schemas.microsoft.com/office/drawing/2014/main" id="{1F360992-81F9-45CB-81F6-3ECC4EA4E48F}"/>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4" name="Oval 313">
                <a:extLst>
                  <a:ext uri="{FF2B5EF4-FFF2-40B4-BE49-F238E27FC236}">
                    <a16:creationId xmlns:a16="http://schemas.microsoft.com/office/drawing/2014/main" id="{A74826AA-D6D5-45BD-A5FC-FAB41E4A06F7}"/>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5" name="Oval 314">
                <a:extLst>
                  <a:ext uri="{FF2B5EF4-FFF2-40B4-BE49-F238E27FC236}">
                    <a16:creationId xmlns:a16="http://schemas.microsoft.com/office/drawing/2014/main" id="{2E7E5149-DFEB-474A-972B-4388C2778A2B}"/>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6" name="Oval 315">
                <a:extLst>
                  <a:ext uri="{FF2B5EF4-FFF2-40B4-BE49-F238E27FC236}">
                    <a16:creationId xmlns:a16="http://schemas.microsoft.com/office/drawing/2014/main" id="{8EACCA02-E90F-4AA6-8BBB-39E30C70C538}"/>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7" name="Flowchart: Terminator 316">
                <a:extLst>
                  <a:ext uri="{FF2B5EF4-FFF2-40B4-BE49-F238E27FC236}">
                    <a16:creationId xmlns:a16="http://schemas.microsoft.com/office/drawing/2014/main" id="{F91C8A58-1825-49DB-AB69-46864C12176F}"/>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8" name="Flowchart: Terminator 317">
                <a:extLst>
                  <a:ext uri="{FF2B5EF4-FFF2-40B4-BE49-F238E27FC236}">
                    <a16:creationId xmlns:a16="http://schemas.microsoft.com/office/drawing/2014/main" id="{84DE7472-5467-40B5-877D-094123F1C472}"/>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9" name="Moon 318">
                <a:extLst>
                  <a:ext uri="{FF2B5EF4-FFF2-40B4-BE49-F238E27FC236}">
                    <a16:creationId xmlns:a16="http://schemas.microsoft.com/office/drawing/2014/main" id="{AC5F5C67-26C1-401E-ACC3-BD1AC0553215}"/>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0" name="Moon 319">
                <a:extLst>
                  <a:ext uri="{FF2B5EF4-FFF2-40B4-BE49-F238E27FC236}">
                    <a16:creationId xmlns:a16="http://schemas.microsoft.com/office/drawing/2014/main" id="{EC0C3906-07CF-4B30-BBFE-DDB8368E9C78}"/>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1" name="Oval 320">
                <a:extLst>
                  <a:ext uri="{FF2B5EF4-FFF2-40B4-BE49-F238E27FC236}">
                    <a16:creationId xmlns:a16="http://schemas.microsoft.com/office/drawing/2014/main" id="{CE59670E-647C-44B3-8DC2-22D941CE7E14}"/>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66" name="Freeform: Shape 265">
              <a:extLst>
                <a:ext uri="{FF2B5EF4-FFF2-40B4-BE49-F238E27FC236}">
                  <a16:creationId xmlns:a16="http://schemas.microsoft.com/office/drawing/2014/main" id="{08C5FEA0-660B-43E0-AD4E-246CA642A256}"/>
                </a:ext>
              </a:extLst>
            </p:cNvPr>
            <p:cNvSpPr/>
            <p:nvPr/>
          </p:nvSpPr>
          <p:spPr>
            <a:xfrm>
              <a:off x="3204045" y="3706546"/>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8" name="Flowchart: Manual Operation 26">
              <a:extLst>
                <a:ext uri="{FF2B5EF4-FFF2-40B4-BE49-F238E27FC236}">
                  <a16:creationId xmlns:a16="http://schemas.microsoft.com/office/drawing/2014/main" id="{309BDF0C-8837-4E34-8B2A-F8E4DB68319F}"/>
                </a:ext>
              </a:extLst>
            </p:cNvPr>
            <p:cNvSpPr/>
            <p:nvPr/>
          </p:nvSpPr>
          <p:spPr>
            <a:xfrm rot="11865990" flipV="1">
              <a:off x="3362337" y="3257687"/>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69" name="Rectangle 268">
              <a:extLst>
                <a:ext uri="{FF2B5EF4-FFF2-40B4-BE49-F238E27FC236}">
                  <a16:creationId xmlns:a16="http://schemas.microsoft.com/office/drawing/2014/main" id="{41BED05D-A9AE-42A8-A31D-F612D943B42C}"/>
                </a:ext>
              </a:extLst>
            </p:cNvPr>
            <p:cNvSpPr/>
            <p:nvPr/>
          </p:nvSpPr>
          <p:spPr>
            <a:xfrm>
              <a:off x="3430880" y="2344158"/>
              <a:ext cx="402149" cy="100455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0" name="Flowchart: Manual Operation 26">
              <a:extLst>
                <a:ext uri="{FF2B5EF4-FFF2-40B4-BE49-F238E27FC236}">
                  <a16:creationId xmlns:a16="http://schemas.microsoft.com/office/drawing/2014/main" id="{729ABDBE-FEAC-4AF7-B1D0-9722B4134836}"/>
                </a:ext>
              </a:extLst>
            </p:cNvPr>
            <p:cNvSpPr/>
            <p:nvPr/>
          </p:nvSpPr>
          <p:spPr>
            <a:xfrm rot="10031462" flipV="1">
              <a:off x="3945564" y="3289822"/>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1" name="Freeform: Shape 270">
              <a:extLst>
                <a:ext uri="{FF2B5EF4-FFF2-40B4-BE49-F238E27FC236}">
                  <a16:creationId xmlns:a16="http://schemas.microsoft.com/office/drawing/2014/main" id="{AACC6E03-85B5-411C-AA26-CEE6EAE2CFF4}"/>
                </a:ext>
              </a:extLst>
            </p:cNvPr>
            <p:cNvSpPr/>
            <p:nvPr/>
          </p:nvSpPr>
          <p:spPr>
            <a:xfrm rot="20148131">
              <a:off x="4079752" y="2046608"/>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2" name="Freeform: Shape 271">
              <a:extLst>
                <a:ext uri="{FF2B5EF4-FFF2-40B4-BE49-F238E27FC236}">
                  <a16:creationId xmlns:a16="http://schemas.microsoft.com/office/drawing/2014/main" id="{769074B1-3FCA-47CC-A1D6-5F29B998C4F9}"/>
                </a:ext>
              </a:extLst>
            </p:cNvPr>
            <p:cNvSpPr/>
            <p:nvPr/>
          </p:nvSpPr>
          <p:spPr>
            <a:xfrm rot="21305718">
              <a:off x="3484899" y="2027131"/>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3" name="Freeform: Shape 272">
              <a:extLst>
                <a:ext uri="{FF2B5EF4-FFF2-40B4-BE49-F238E27FC236}">
                  <a16:creationId xmlns:a16="http://schemas.microsoft.com/office/drawing/2014/main" id="{C33179C4-7716-40F6-95DD-81CCADE86375}"/>
                </a:ext>
              </a:extLst>
            </p:cNvPr>
            <p:cNvSpPr/>
            <p:nvPr/>
          </p:nvSpPr>
          <p:spPr>
            <a:xfrm rot="12954194" flipV="1">
              <a:off x="3124469" y="4018965"/>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5" name="Oval 274">
              <a:extLst>
                <a:ext uri="{FF2B5EF4-FFF2-40B4-BE49-F238E27FC236}">
                  <a16:creationId xmlns:a16="http://schemas.microsoft.com/office/drawing/2014/main" id="{10E59725-5BF3-466F-BC31-EEB032EFAE65}"/>
                </a:ext>
              </a:extLst>
            </p:cNvPr>
            <p:cNvSpPr/>
            <p:nvPr/>
          </p:nvSpPr>
          <p:spPr>
            <a:xfrm>
              <a:off x="4107887" y="226222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6" name="Oval 275">
              <a:extLst>
                <a:ext uri="{FF2B5EF4-FFF2-40B4-BE49-F238E27FC236}">
                  <a16:creationId xmlns:a16="http://schemas.microsoft.com/office/drawing/2014/main" id="{70290CFA-8712-479A-91A6-6ECD9EB026D8}"/>
                </a:ext>
              </a:extLst>
            </p:cNvPr>
            <p:cNvSpPr/>
            <p:nvPr/>
          </p:nvSpPr>
          <p:spPr>
            <a:xfrm>
              <a:off x="4120587" y="237652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77" name="Picture 276">
              <a:extLst>
                <a:ext uri="{FF2B5EF4-FFF2-40B4-BE49-F238E27FC236}">
                  <a16:creationId xmlns:a16="http://schemas.microsoft.com/office/drawing/2014/main" id="{456CE5E8-441D-4041-BD9B-9E17AD86AECE}"/>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172602" y="2220112"/>
              <a:ext cx="184798" cy="287906"/>
            </a:xfrm>
            <a:prstGeom prst="rect">
              <a:avLst/>
            </a:prstGeom>
            <a:ln>
              <a:noFill/>
            </a:ln>
          </p:spPr>
        </p:pic>
        <p:grpSp>
          <p:nvGrpSpPr>
            <p:cNvPr id="278" name="Group 277">
              <a:extLst>
                <a:ext uri="{FF2B5EF4-FFF2-40B4-BE49-F238E27FC236}">
                  <a16:creationId xmlns:a16="http://schemas.microsoft.com/office/drawing/2014/main" id="{CCB4FBB0-4B94-4AB2-8C1B-567F6E4522F2}"/>
                </a:ext>
              </a:extLst>
            </p:cNvPr>
            <p:cNvGrpSpPr/>
            <p:nvPr/>
          </p:nvGrpSpPr>
          <p:grpSpPr>
            <a:xfrm rot="2289400">
              <a:off x="2975022" y="4360705"/>
              <a:ext cx="330708" cy="403321"/>
              <a:chOff x="3312043" y="4084938"/>
              <a:chExt cx="189762" cy="211269"/>
            </a:xfrm>
          </p:grpSpPr>
          <p:sp>
            <p:nvSpPr>
              <p:cNvPr id="281" name="Chord 280">
                <a:extLst>
                  <a:ext uri="{FF2B5EF4-FFF2-40B4-BE49-F238E27FC236}">
                    <a16:creationId xmlns:a16="http://schemas.microsoft.com/office/drawing/2014/main" id="{C3A35BB6-A9D9-468D-8C54-ED4990CB6AE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2" name="Chord 281">
                <a:extLst>
                  <a:ext uri="{FF2B5EF4-FFF2-40B4-BE49-F238E27FC236}">
                    <a16:creationId xmlns:a16="http://schemas.microsoft.com/office/drawing/2014/main" id="{2B6587E1-D4E3-43ED-9E53-AB8921227F7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79" name="Freeform: Shape 278">
              <a:extLst>
                <a:ext uri="{FF2B5EF4-FFF2-40B4-BE49-F238E27FC236}">
                  <a16:creationId xmlns:a16="http://schemas.microsoft.com/office/drawing/2014/main" id="{0C86A5E5-B4D9-4187-9F7B-A39BCF7A99D4}"/>
                </a:ext>
              </a:extLst>
            </p:cNvPr>
            <p:cNvSpPr/>
            <p:nvPr/>
          </p:nvSpPr>
          <p:spPr>
            <a:xfrm rot="11294129" flipH="1" flipV="1">
              <a:off x="3976059" y="2326863"/>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0" name="Freeform: Shape 279">
              <a:extLst>
                <a:ext uri="{FF2B5EF4-FFF2-40B4-BE49-F238E27FC236}">
                  <a16:creationId xmlns:a16="http://schemas.microsoft.com/office/drawing/2014/main" id="{6F3AD5D5-85B9-4689-8BE8-5EF27D3B38B5}"/>
                </a:ext>
              </a:extLst>
            </p:cNvPr>
            <p:cNvSpPr/>
            <p:nvPr/>
          </p:nvSpPr>
          <p:spPr>
            <a:xfrm rot="18489132">
              <a:off x="3547174" y="209656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402" name="Group 401">
            <a:extLst>
              <a:ext uri="{FF2B5EF4-FFF2-40B4-BE49-F238E27FC236}">
                <a16:creationId xmlns:a16="http://schemas.microsoft.com/office/drawing/2014/main" id="{0E461F64-A903-4321-81D2-23C19E424CA9}"/>
              </a:ext>
            </a:extLst>
          </p:cNvPr>
          <p:cNvGrpSpPr/>
          <p:nvPr/>
        </p:nvGrpSpPr>
        <p:grpSpPr>
          <a:xfrm>
            <a:off x="-5417485" y="1433122"/>
            <a:ext cx="2422781" cy="4488284"/>
            <a:chOff x="8053753" y="800763"/>
            <a:chExt cx="2422781" cy="4488284"/>
          </a:xfrm>
        </p:grpSpPr>
        <p:sp>
          <p:nvSpPr>
            <p:cNvPr id="403" name="Freeform: Shape 402">
              <a:extLst>
                <a:ext uri="{FF2B5EF4-FFF2-40B4-BE49-F238E27FC236}">
                  <a16:creationId xmlns:a16="http://schemas.microsoft.com/office/drawing/2014/main" id="{CD4EF396-0629-424D-9DEB-B58F014B14A5}"/>
                </a:ext>
              </a:extLst>
            </p:cNvPr>
            <p:cNvSpPr/>
            <p:nvPr/>
          </p:nvSpPr>
          <p:spPr>
            <a:xfrm rot="11844690" flipH="1" flipV="1">
              <a:off x="9173512" y="2717412"/>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04" name="Freeform: Shape 403">
              <a:extLst>
                <a:ext uri="{FF2B5EF4-FFF2-40B4-BE49-F238E27FC236}">
                  <a16:creationId xmlns:a16="http://schemas.microsoft.com/office/drawing/2014/main" id="{522523A1-1D10-436D-B3F6-449352A3587A}"/>
                </a:ext>
              </a:extLst>
            </p:cNvPr>
            <p:cNvSpPr/>
            <p:nvPr/>
          </p:nvSpPr>
          <p:spPr>
            <a:xfrm rot="20148131">
              <a:off x="9158483" y="257162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405" name="Group 404">
              <a:extLst>
                <a:ext uri="{FF2B5EF4-FFF2-40B4-BE49-F238E27FC236}">
                  <a16:creationId xmlns:a16="http://schemas.microsoft.com/office/drawing/2014/main" id="{7DF86E50-9E8F-4A07-A463-81E80C6887E8}"/>
                </a:ext>
              </a:extLst>
            </p:cNvPr>
            <p:cNvGrpSpPr/>
            <p:nvPr/>
          </p:nvGrpSpPr>
          <p:grpSpPr>
            <a:xfrm rot="2289400">
              <a:off x="8053753" y="4885726"/>
              <a:ext cx="330708" cy="403321"/>
              <a:chOff x="3312043" y="4084938"/>
              <a:chExt cx="189762" cy="211269"/>
            </a:xfrm>
          </p:grpSpPr>
          <p:sp>
            <p:nvSpPr>
              <p:cNvPr id="423" name="Chord 422">
                <a:extLst>
                  <a:ext uri="{FF2B5EF4-FFF2-40B4-BE49-F238E27FC236}">
                    <a16:creationId xmlns:a16="http://schemas.microsoft.com/office/drawing/2014/main" id="{E382BDF9-D71A-4ED0-97CB-E81A3390E9D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4" name="Chord 423">
                <a:extLst>
                  <a:ext uri="{FF2B5EF4-FFF2-40B4-BE49-F238E27FC236}">
                    <a16:creationId xmlns:a16="http://schemas.microsoft.com/office/drawing/2014/main" id="{F3340FD0-C64C-4CEA-9E8E-E8A236C9BFDF}"/>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406" name="Group 405">
              <a:extLst>
                <a:ext uri="{FF2B5EF4-FFF2-40B4-BE49-F238E27FC236}">
                  <a16:creationId xmlns:a16="http://schemas.microsoft.com/office/drawing/2014/main" id="{87897AE0-EA26-4420-A1DD-576FC3EF6C99}"/>
                </a:ext>
              </a:extLst>
            </p:cNvPr>
            <p:cNvGrpSpPr/>
            <p:nvPr/>
          </p:nvGrpSpPr>
          <p:grpSpPr>
            <a:xfrm rot="20415526">
              <a:off x="9261298" y="4880797"/>
              <a:ext cx="330708" cy="403321"/>
              <a:chOff x="3312043" y="4084938"/>
              <a:chExt cx="189762" cy="211269"/>
            </a:xfrm>
          </p:grpSpPr>
          <p:sp>
            <p:nvSpPr>
              <p:cNvPr id="421" name="Chord 420">
                <a:extLst>
                  <a:ext uri="{FF2B5EF4-FFF2-40B4-BE49-F238E27FC236}">
                    <a16:creationId xmlns:a16="http://schemas.microsoft.com/office/drawing/2014/main" id="{D464F164-F61E-40C5-9355-59138B47EA6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2" name="Chord 421">
                <a:extLst>
                  <a:ext uri="{FF2B5EF4-FFF2-40B4-BE49-F238E27FC236}">
                    <a16:creationId xmlns:a16="http://schemas.microsoft.com/office/drawing/2014/main" id="{F9BF33C2-FE14-4BDD-A3CD-A5CB85DB0A39}"/>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407" name="Flowchart: Off-page Connector 406">
              <a:extLst>
                <a:ext uri="{FF2B5EF4-FFF2-40B4-BE49-F238E27FC236}">
                  <a16:creationId xmlns:a16="http://schemas.microsoft.com/office/drawing/2014/main" id="{3F783F71-CDE9-4E6B-91A2-69BC35E6CDCB}"/>
                </a:ext>
              </a:extLst>
            </p:cNvPr>
            <p:cNvSpPr/>
            <p:nvPr/>
          </p:nvSpPr>
          <p:spPr>
            <a:xfrm>
              <a:off x="8885464" y="2343705"/>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08" name="Freeform: Shape 407">
              <a:extLst>
                <a:ext uri="{FF2B5EF4-FFF2-40B4-BE49-F238E27FC236}">
                  <a16:creationId xmlns:a16="http://schemas.microsoft.com/office/drawing/2014/main" id="{E1E0EEB0-966B-4B96-8CC8-CB9A4A7AD14C}"/>
                </a:ext>
              </a:extLst>
            </p:cNvPr>
            <p:cNvSpPr/>
            <p:nvPr/>
          </p:nvSpPr>
          <p:spPr>
            <a:xfrm>
              <a:off x="8282776" y="423156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0" name="Flowchart: Manual Operation 26">
              <a:extLst>
                <a:ext uri="{FF2B5EF4-FFF2-40B4-BE49-F238E27FC236}">
                  <a16:creationId xmlns:a16="http://schemas.microsoft.com/office/drawing/2014/main" id="{65C886A1-767F-4722-AD6A-2C33DFA6A388}"/>
                </a:ext>
              </a:extLst>
            </p:cNvPr>
            <p:cNvSpPr/>
            <p:nvPr/>
          </p:nvSpPr>
          <p:spPr>
            <a:xfrm rot="11865990" flipV="1">
              <a:off x="8441068" y="378270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11" name="Rectangle 410">
              <a:extLst>
                <a:ext uri="{FF2B5EF4-FFF2-40B4-BE49-F238E27FC236}">
                  <a16:creationId xmlns:a16="http://schemas.microsoft.com/office/drawing/2014/main" id="{CD99C544-C830-4EAD-8880-7EE7AAF9334C}"/>
                </a:ext>
              </a:extLst>
            </p:cNvPr>
            <p:cNvSpPr/>
            <p:nvPr/>
          </p:nvSpPr>
          <p:spPr>
            <a:xfrm>
              <a:off x="8509611" y="2869179"/>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2" name="Flowchart: Manual Operation 26">
              <a:extLst>
                <a:ext uri="{FF2B5EF4-FFF2-40B4-BE49-F238E27FC236}">
                  <a16:creationId xmlns:a16="http://schemas.microsoft.com/office/drawing/2014/main" id="{5E712C4D-4EA6-425F-A716-6FB74B3233C8}"/>
                </a:ext>
              </a:extLst>
            </p:cNvPr>
            <p:cNvSpPr/>
            <p:nvPr/>
          </p:nvSpPr>
          <p:spPr>
            <a:xfrm rot="10031462" flipV="1">
              <a:off x="9024295" y="381484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13" name="Freeform: Shape 412">
              <a:extLst>
                <a:ext uri="{FF2B5EF4-FFF2-40B4-BE49-F238E27FC236}">
                  <a16:creationId xmlns:a16="http://schemas.microsoft.com/office/drawing/2014/main" id="{9100BD34-BC54-4764-B237-1F93658D7101}"/>
                </a:ext>
              </a:extLst>
            </p:cNvPr>
            <p:cNvSpPr/>
            <p:nvPr/>
          </p:nvSpPr>
          <p:spPr>
            <a:xfrm rot="21305718">
              <a:off x="8563630" y="255215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4" name="Freeform: Shape 413">
              <a:extLst>
                <a:ext uri="{FF2B5EF4-FFF2-40B4-BE49-F238E27FC236}">
                  <a16:creationId xmlns:a16="http://schemas.microsoft.com/office/drawing/2014/main" id="{D0299537-3211-45C4-9BFB-3BA833D49E72}"/>
                </a:ext>
              </a:extLst>
            </p:cNvPr>
            <p:cNvSpPr/>
            <p:nvPr/>
          </p:nvSpPr>
          <p:spPr>
            <a:xfrm rot="12954194" flipV="1">
              <a:off x="8203200" y="454398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15" name="Oval 414">
              <a:extLst>
                <a:ext uri="{FF2B5EF4-FFF2-40B4-BE49-F238E27FC236}">
                  <a16:creationId xmlns:a16="http://schemas.microsoft.com/office/drawing/2014/main" id="{620BFEFA-A372-4521-9863-ABB336149F87}"/>
                </a:ext>
              </a:extLst>
            </p:cNvPr>
            <p:cNvSpPr/>
            <p:nvPr/>
          </p:nvSpPr>
          <p:spPr>
            <a:xfrm>
              <a:off x="9186618" y="27872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6" name="Oval 415">
              <a:extLst>
                <a:ext uri="{FF2B5EF4-FFF2-40B4-BE49-F238E27FC236}">
                  <a16:creationId xmlns:a16="http://schemas.microsoft.com/office/drawing/2014/main" id="{1EAD82D3-8623-4917-8193-DF49132D0879}"/>
                </a:ext>
              </a:extLst>
            </p:cNvPr>
            <p:cNvSpPr/>
            <p:nvPr/>
          </p:nvSpPr>
          <p:spPr>
            <a:xfrm>
              <a:off x="9199318" y="29015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417" name="Picture 416">
              <a:extLst>
                <a:ext uri="{FF2B5EF4-FFF2-40B4-BE49-F238E27FC236}">
                  <a16:creationId xmlns:a16="http://schemas.microsoft.com/office/drawing/2014/main" id="{B0DABE5B-56DF-4DE5-8845-3EF844C091D1}"/>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251333" y="2745133"/>
              <a:ext cx="184798" cy="287906"/>
            </a:xfrm>
            <a:prstGeom prst="rect">
              <a:avLst/>
            </a:prstGeom>
            <a:ln>
              <a:noFill/>
            </a:ln>
          </p:spPr>
        </p:pic>
        <p:sp>
          <p:nvSpPr>
            <p:cNvPr id="418" name="Freeform: Shape 417">
              <a:extLst>
                <a:ext uri="{FF2B5EF4-FFF2-40B4-BE49-F238E27FC236}">
                  <a16:creationId xmlns:a16="http://schemas.microsoft.com/office/drawing/2014/main" id="{5DA2C429-4BF2-4E0B-94C1-8FEC31FF16D6}"/>
                </a:ext>
              </a:extLst>
            </p:cNvPr>
            <p:cNvSpPr/>
            <p:nvPr/>
          </p:nvSpPr>
          <p:spPr>
            <a:xfrm rot="11294129" flipH="1" flipV="1">
              <a:off x="9054790" y="2851884"/>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19" name="Freeform: Shape 418">
              <a:extLst>
                <a:ext uri="{FF2B5EF4-FFF2-40B4-BE49-F238E27FC236}">
                  <a16:creationId xmlns:a16="http://schemas.microsoft.com/office/drawing/2014/main" id="{39152F71-B8D4-4011-9CB8-7B7ECF7596CF}"/>
                </a:ext>
              </a:extLst>
            </p:cNvPr>
            <p:cNvSpPr/>
            <p:nvPr/>
          </p:nvSpPr>
          <p:spPr>
            <a:xfrm rot="18489132">
              <a:off x="8625905" y="262158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420" name="Picture 9">
              <a:extLst>
                <a:ext uri="{FF2B5EF4-FFF2-40B4-BE49-F238E27FC236}">
                  <a16:creationId xmlns:a16="http://schemas.microsoft.com/office/drawing/2014/main" id="{B613732F-0ADD-46A4-AEEC-9B3ADD74E290}"/>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b="62206"/>
            <a:stretch/>
          </p:blipFill>
          <p:spPr bwMode="auto">
            <a:xfrm>
              <a:off x="8334824" y="800763"/>
              <a:ext cx="1468885" cy="1706123"/>
            </a:xfrm>
            <a:prstGeom prst="rect">
              <a:avLst/>
            </a:prstGeom>
            <a:noFill/>
            <a:extLst>
              <a:ext uri="{909E8E84-426E-40DD-AFC4-6F175D3DCCD1}">
                <a14:hiddenFill xmlns:a14="http://schemas.microsoft.com/office/drawing/2010/main">
                  <a:solidFill>
                    <a:srgbClr val="FFFFFF"/>
                  </a:solidFill>
                </a14:hiddenFill>
              </a:ext>
            </a:extLst>
          </p:spPr>
        </p:pic>
      </p:grpSp>
      <p:sp>
        <p:nvSpPr>
          <p:cNvPr id="973" name="Speech Bubble: Oval 238"/>
          <p:cNvSpPr/>
          <p:nvPr/>
        </p:nvSpPr>
        <p:spPr>
          <a:xfrm>
            <a:off x="1778247" y="153404"/>
            <a:ext cx="4235025" cy="2286000"/>
          </a:xfrm>
          <a:prstGeom prst="wedgeEllipseCallout">
            <a:avLst>
              <a:gd name="adj1" fmla="val -39893"/>
              <a:gd name="adj2" fmla="val 5881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a:defRPr/>
            </a:pPr>
            <a:r>
              <a:rPr lang="en-US" sz="2400" dirty="0">
                <a:solidFill>
                  <a:srgbClr val="000000"/>
                </a:solidFill>
              </a:rPr>
              <a:t>Break time is over it’s time to wash our hands for a minimum of 20 seconds before we go back to work. </a:t>
            </a:r>
            <a:endParaRPr lang="en-US" b="1" dirty="0">
              <a:solidFill>
                <a:srgbClr val="000000"/>
              </a:solidFill>
            </a:endParaRPr>
          </a:p>
        </p:txBody>
      </p:sp>
      <p:sp>
        <p:nvSpPr>
          <p:cNvPr id="188" name="Cloud 187">
            <a:extLst>
              <a:ext uri="{FF2B5EF4-FFF2-40B4-BE49-F238E27FC236}">
                <a16:creationId xmlns:a16="http://schemas.microsoft.com/office/drawing/2014/main" id="{5F2F6AE3-8573-4180-A34B-3C6BDB3EE002}"/>
              </a:ext>
            </a:extLst>
          </p:cNvPr>
          <p:cNvSpPr/>
          <p:nvPr/>
        </p:nvSpPr>
        <p:spPr>
          <a:xfrm>
            <a:off x="4104538" y="3229706"/>
            <a:ext cx="887919" cy="669577"/>
          </a:xfrm>
          <a:prstGeom prst="cloud">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7" name="Cloud 186">
            <a:extLst>
              <a:ext uri="{FF2B5EF4-FFF2-40B4-BE49-F238E27FC236}">
                <a16:creationId xmlns:a16="http://schemas.microsoft.com/office/drawing/2014/main" id="{6D60E699-06D9-4D49-A62C-5FA796F54F25}"/>
              </a:ext>
            </a:extLst>
          </p:cNvPr>
          <p:cNvSpPr/>
          <p:nvPr/>
        </p:nvSpPr>
        <p:spPr>
          <a:xfrm>
            <a:off x="4104538" y="3229706"/>
            <a:ext cx="887919" cy="669577"/>
          </a:xfrm>
          <a:prstGeom prst="cloud">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86" name="Cloud 185">
            <a:extLst>
              <a:ext uri="{FF2B5EF4-FFF2-40B4-BE49-F238E27FC236}">
                <a16:creationId xmlns:a16="http://schemas.microsoft.com/office/drawing/2014/main" id="{F2A8115C-21F9-4E55-897D-FF41CDAB70F0}"/>
              </a:ext>
            </a:extLst>
          </p:cNvPr>
          <p:cNvSpPr/>
          <p:nvPr/>
        </p:nvSpPr>
        <p:spPr>
          <a:xfrm>
            <a:off x="4104538" y="3229706"/>
            <a:ext cx="887919" cy="669577"/>
          </a:xfrm>
          <a:prstGeom prst="cloud">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2" name="Cloud 1">
            <a:extLst>
              <a:ext uri="{FF2B5EF4-FFF2-40B4-BE49-F238E27FC236}">
                <a16:creationId xmlns:a16="http://schemas.microsoft.com/office/drawing/2014/main" id="{B6A09CA8-A083-46EC-95EA-A7B3EE8D2960}"/>
              </a:ext>
            </a:extLst>
          </p:cNvPr>
          <p:cNvSpPr/>
          <p:nvPr/>
        </p:nvSpPr>
        <p:spPr>
          <a:xfrm>
            <a:off x="4104538" y="3229706"/>
            <a:ext cx="887919" cy="669577"/>
          </a:xfrm>
          <a:prstGeom prst="cloud">
            <a:avLst/>
          </a:prstGeom>
          <a:solidFill>
            <a:schemeClr val="bg1">
              <a:alpha val="5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grpSp>
        <p:nvGrpSpPr>
          <p:cNvPr id="267" name="Group 266">
            <a:extLst>
              <a:ext uri="{FF2B5EF4-FFF2-40B4-BE49-F238E27FC236}">
                <a16:creationId xmlns:a16="http://schemas.microsoft.com/office/drawing/2014/main" id="{50008235-10FA-48CE-AA4E-04EA00BE43AF}"/>
              </a:ext>
            </a:extLst>
          </p:cNvPr>
          <p:cNvGrpSpPr/>
          <p:nvPr/>
        </p:nvGrpSpPr>
        <p:grpSpPr>
          <a:xfrm>
            <a:off x="9368882" y="1653241"/>
            <a:ext cx="2632506" cy="4299831"/>
            <a:chOff x="9758422" y="6335440"/>
            <a:chExt cx="2632506" cy="4299831"/>
          </a:xfrm>
        </p:grpSpPr>
        <p:sp>
          <p:nvSpPr>
            <p:cNvPr id="326" name="Freeform: Shape 325">
              <a:extLst>
                <a:ext uri="{FF2B5EF4-FFF2-40B4-BE49-F238E27FC236}">
                  <a16:creationId xmlns:a16="http://schemas.microsoft.com/office/drawing/2014/main" id="{94B8DAD9-E409-4973-9A00-9E309A27BB8A}"/>
                </a:ext>
              </a:extLst>
            </p:cNvPr>
            <p:cNvSpPr/>
            <p:nvPr/>
          </p:nvSpPr>
          <p:spPr>
            <a:xfrm rot="17017833" flipH="1">
              <a:off x="10133027" y="7634835"/>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55" name="Flowchart: Manual Operation 26">
              <a:extLst>
                <a:ext uri="{FF2B5EF4-FFF2-40B4-BE49-F238E27FC236}">
                  <a16:creationId xmlns:a16="http://schemas.microsoft.com/office/drawing/2014/main" id="{72F4792B-B030-4138-A5C0-3E43D4438809}"/>
                </a:ext>
              </a:extLst>
            </p:cNvPr>
            <p:cNvSpPr/>
            <p:nvPr/>
          </p:nvSpPr>
          <p:spPr>
            <a:xfrm rot="9734010" flipH="1" flipV="1">
              <a:off x="11453535" y="91194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56" name="Rectangle 355">
              <a:extLst>
                <a:ext uri="{FF2B5EF4-FFF2-40B4-BE49-F238E27FC236}">
                  <a16:creationId xmlns:a16="http://schemas.microsoft.com/office/drawing/2014/main" id="{6244CA13-DE4E-45A3-8901-9D4D8EE7A187}"/>
                </a:ext>
              </a:extLst>
            </p:cNvPr>
            <p:cNvSpPr/>
            <p:nvPr/>
          </p:nvSpPr>
          <p:spPr>
            <a:xfrm flipH="1">
              <a:off x="11496272" y="820594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58" name="Flowchart: Manual Operation 26">
              <a:extLst>
                <a:ext uri="{FF2B5EF4-FFF2-40B4-BE49-F238E27FC236}">
                  <a16:creationId xmlns:a16="http://schemas.microsoft.com/office/drawing/2014/main" id="{BBA3F933-5303-4684-98E2-68904E957AB4}"/>
                </a:ext>
              </a:extLst>
            </p:cNvPr>
            <p:cNvSpPr/>
            <p:nvPr/>
          </p:nvSpPr>
          <p:spPr>
            <a:xfrm rot="11330622" flipH="1" flipV="1">
              <a:off x="10910099" y="91516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9" name="Freeform: Shape 358">
              <a:extLst>
                <a:ext uri="{FF2B5EF4-FFF2-40B4-BE49-F238E27FC236}">
                  <a16:creationId xmlns:a16="http://schemas.microsoft.com/office/drawing/2014/main" id="{AEFDE999-692B-46B6-AD83-37570806EF61}"/>
                </a:ext>
              </a:extLst>
            </p:cNvPr>
            <p:cNvSpPr/>
            <p:nvPr/>
          </p:nvSpPr>
          <p:spPr>
            <a:xfrm rot="1451869" flipH="1">
              <a:off x="10882802" y="79083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1" name="Rectangle 380">
              <a:extLst>
                <a:ext uri="{FF2B5EF4-FFF2-40B4-BE49-F238E27FC236}">
                  <a16:creationId xmlns:a16="http://schemas.microsoft.com/office/drawing/2014/main" id="{386160C6-650E-41FB-9467-A23044AA916C}"/>
                </a:ext>
              </a:extLst>
            </p:cNvPr>
            <p:cNvSpPr/>
            <p:nvPr/>
          </p:nvSpPr>
          <p:spPr>
            <a:xfrm flipH="1">
              <a:off x="11167089" y="7743156"/>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2" name="Freeform: Shape 381">
              <a:extLst>
                <a:ext uri="{FF2B5EF4-FFF2-40B4-BE49-F238E27FC236}">
                  <a16:creationId xmlns:a16="http://schemas.microsoft.com/office/drawing/2014/main" id="{FFF161D0-385B-43A4-81E7-4E070F00BD2D}"/>
                </a:ext>
              </a:extLst>
            </p:cNvPr>
            <p:cNvSpPr/>
            <p:nvPr/>
          </p:nvSpPr>
          <p:spPr>
            <a:xfrm rot="294282" flipH="1">
              <a:off x="10891841" y="78889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3" name="Freeform: Shape 382">
              <a:extLst>
                <a:ext uri="{FF2B5EF4-FFF2-40B4-BE49-F238E27FC236}">
                  <a16:creationId xmlns:a16="http://schemas.microsoft.com/office/drawing/2014/main" id="{9B576F24-DFAE-4355-AC7B-FEFC54C6BC9C}"/>
                </a:ext>
              </a:extLst>
            </p:cNvPr>
            <p:cNvSpPr/>
            <p:nvPr/>
          </p:nvSpPr>
          <p:spPr>
            <a:xfrm rot="19595175" flipH="1">
              <a:off x="12030752" y="10334824"/>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4" name="Freeform: Shape 383">
              <a:extLst>
                <a:ext uri="{FF2B5EF4-FFF2-40B4-BE49-F238E27FC236}">
                  <a16:creationId xmlns:a16="http://schemas.microsoft.com/office/drawing/2014/main" id="{16E1A458-F51A-4108-B19D-074CBEAD27E8}"/>
                </a:ext>
              </a:extLst>
            </p:cNvPr>
            <p:cNvSpPr/>
            <p:nvPr/>
          </p:nvSpPr>
          <p:spPr>
            <a:xfrm rot="19579235" flipH="1">
              <a:off x="12038507" y="10326983"/>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5" name="Freeform: Shape 384">
              <a:extLst>
                <a:ext uri="{FF2B5EF4-FFF2-40B4-BE49-F238E27FC236}">
                  <a16:creationId xmlns:a16="http://schemas.microsoft.com/office/drawing/2014/main" id="{2DDD6FC0-F2C0-4755-812B-FCC094098F75}"/>
                </a:ext>
              </a:extLst>
            </p:cNvPr>
            <p:cNvSpPr/>
            <p:nvPr/>
          </p:nvSpPr>
          <p:spPr>
            <a:xfrm rot="8645806" flipH="1" flipV="1">
              <a:off x="11755935" y="98807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86" name="Freeform: Shape 385">
              <a:extLst>
                <a:ext uri="{FF2B5EF4-FFF2-40B4-BE49-F238E27FC236}">
                  <a16:creationId xmlns:a16="http://schemas.microsoft.com/office/drawing/2014/main" id="{D4805221-C5CD-45E2-8441-79375CAC00A1}"/>
                </a:ext>
              </a:extLst>
            </p:cNvPr>
            <p:cNvSpPr/>
            <p:nvPr/>
          </p:nvSpPr>
          <p:spPr>
            <a:xfrm rot="538254" flipH="1">
              <a:off x="10853021" y="10394184"/>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7" name="Freeform: Shape 386">
              <a:extLst>
                <a:ext uri="{FF2B5EF4-FFF2-40B4-BE49-F238E27FC236}">
                  <a16:creationId xmlns:a16="http://schemas.microsoft.com/office/drawing/2014/main" id="{96D5FE1F-A3FB-4F77-AC0A-D673462ECB1B}"/>
                </a:ext>
              </a:extLst>
            </p:cNvPr>
            <p:cNvSpPr/>
            <p:nvPr/>
          </p:nvSpPr>
          <p:spPr>
            <a:xfrm rot="522314" flipH="1">
              <a:off x="10869016" y="10386590"/>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8" name="Oval 387">
              <a:extLst>
                <a:ext uri="{FF2B5EF4-FFF2-40B4-BE49-F238E27FC236}">
                  <a16:creationId xmlns:a16="http://schemas.microsoft.com/office/drawing/2014/main" id="{1398F5E2-4915-481A-90A7-C61369E55908}"/>
                </a:ext>
              </a:extLst>
            </p:cNvPr>
            <p:cNvSpPr/>
            <p:nvPr/>
          </p:nvSpPr>
          <p:spPr>
            <a:xfrm flipH="1">
              <a:off x="11148262" y="812401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89" name="Oval 388">
              <a:extLst>
                <a:ext uri="{FF2B5EF4-FFF2-40B4-BE49-F238E27FC236}">
                  <a16:creationId xmlns:a16="http://schemas.microsoft.com/office/drawing/2014/main" id="{BED9BD12-EFDC-443B-B55B-A0FBA21E573D}"/>
                </a:ext>
              </a:extLst>
            </p:cNvPr>
            <p:cNvSpPr/>
            <p:nvPr/>
          </p:nvSpPr>
          <p:spPr>
            <a:xfrm flipH="1">
              <a:off x="11135562" y="823831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90" name="Picture 389">
              <a:extLst>
                <a:ext uri="{FF2B5EF4-FFF2-40B4-BE49-F238E27FC236}">
                  <a16:creationId xmlns:a16="http://schemas.microsoft.com/office/drawing/2014/main" id="{63610A86-EFC8-49CB-A945-A0272C859F97}"/>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10962917" y="8101341"/>
              <a:ext cx="184798" cy="287906"/>
            </a:xfrm>
            <a:prstGeom prst="rect">
              <a:avLst/>
            </a:prstGeom>
            <a:ln>
              <a:noFill/>
            </a:ln>
          </p:spPr>
        </p:pic>
        <p:sp>
          <p:nvSpPr>
            <p:cNvPr id="391" name="Freeform: Shape 390">
              <a:extLst>
                <a:ext uri="{FF2B5EF4-FFF2-40B4-BE49-F238E27FC236}">
                  <a16:creationId xmlns:a16="http://schemas.microsoft.com/office/drawing/2014/main" id="{361239A2-B0D7-45D2-AE5B-F83412E5D778}"/>
                </a:ext>
              </a:extLst>
            </p:cNvPr>
            <p:cNvSpPr/>
            <p:nvPr/>
          </p:nvSpPr>
          <p:spPr>
            <a:xfrm rot="17107075" flipH="1">
              <a:off x="10201504" y="7724477"/>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92" name="Freeform: Shape 391">
              <a:extLst>
                <a:ext uri="{FF2B5EF4-FFF2-40B4-BE49-F238E27FC236}">
                  <a16:creationId xmlns:a16="http://schemas.microsoft.com/office/drawing/2014/main" id="{4CC432C4-70D3-407E-86F3-36F9E654A2CD}"/>
                </a:ext>
              </a:extLst>
            </p:cNvPr>
            <p:cNvSpPr/>
            <p:nvPr/>
          </p:nvSpPr>
          <p:spPr>
            <a:xfrm rot="3077145" flipH="1">
              <a:off x="11333492" y="792252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93" name="Picture 392">
              <a:extLst>
                <a:ext uri="{FF2B5EF4-FFF2-40B4-BE49-F238E27FC236}">
                  <a16:creationId xmlns:a16="http://schemas.microsoft.com/office/drawing/2014/main" id="{B41793FA-BFDC-4B43-A228-FEA18845E8D5}"/>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r="-2035" b="63988"/>
            <a:stretch/>
          </p:blipFill>
          <p:spPr bwMode="auto">
            <a:xfrm>
              <a:off x="10506798" y="6335440"/>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grpSp>
      <p:grpSp>
        <p:nvGrpSpPr>
          <p:cNvPr id="360" name="Group 359">
            <a:extLst>
              <a:ext uri="{FF2B5EF4-FFF2-40B4-BE49-F238E27FC236}">
                <a16:creationId xmlns:a16="http://schemas.microsoft.com/office/drawing/2014/main" id="{53152921-A170-47C1-A53B-2DE694CFFAA8}"/>
              </a:ext>
            </a:extLst>
          </p:cNvPr>
          <p:cNvGrpSpPr/>
          <p:nvPr/>
        </p:nvGrpSpPr>
        <p:grpSpPr>
          <a:xfrm>
            <a:off x="10001568" y="2431463"/>
            <a:ext cx="2630085" cy="4354236"/>
            <a:chOff x="4571223" y="191783"/>
            <a:chExt cx="2630085" cy="4354236"/>
          </a:xfrm>
        </p:grpSpPr>
        <p:sp>
          <p:nvSpPr>
            <p:cNvPr id="361" name="Freeform: Shape 360">
              <a:extLst>
                <a:ext uri="{FF2B5EF4-FFF2-40B4-BE49-F238E27FC236}">
                  <a16:creationId xmlns:a16="http://schemas.microsoft.com/office/drawing/2014/main" id="{9D38CB6C-655B-4B75-9763-B064BD8C7895}"/>
                </a:ext>
              </a:extLst>
            </p:cNvPr>
            <p:cNvSpPr/>
            <p:nvPr/>
          </p:nvSpPr>
          <p:spPr>
            <a:xfrm rot="17017833" flipH="1">
              <a:off x="4945828" y="1545491"/>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62" name="Flowchart: Manual Operation 26">
              <a:extLst>
                <a:ext uri="{FF2B5EF4-FFF2-40B4-BE49-F238E27FC236}">
                  <a16:creationId xmlns:a16="http://schemas.microsoft.com/office/drawing/2014/main" id="{8785E2B9-FD2D-4E26-A0A1-3DA1408BC428}"/>
                </a:ext>
              </a:extLst>
            </p:cNvPr>
            <p:cNvSpPr/>
            <p:nvPr/>
          </p:nvSpPr>
          <p:spPr>
            <a:xfrm rot="9734010" flipH="1" flipV="1">
              <a:off x="6266336" y="3030134"/>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63" name="Rectangle 362">
              <a:extLst>
                <a:ext uri="{FF2B5EF4-FFF2-40B4-BE49-F238E27FC236}">
                  <a16:creationId xmlns:a16="http://schemas.microsoft.com/office/drawing/2014/main" id="{75C802D1-6F19-4C55-B304-05F51D30255D}"/>
                </a:ext>
              </a:extLst>
            </p:cNvPr>
            <p:cNvSpPr/>
            <p:nvPr/>
          </p:nvSpPr>
          <p:spPr>
            <a:xfrm flipH="1">
              <a:off x="6309073" y="2116605"/>
              <a:ext cx="402149" cy="100455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64" name="Flowchart: Manual Operation 26">
              <a:extLst>
                <a:ext uri="{FF2B5EF4-FFF2-40B4-BE49-F238E27FC236}">
                  <a16:creationId xmlns:a16="http://schemas.microsoft.com/office/drawing/2014/main" id="{4D8EEBA8-BDA0-44CC-81B4-891A963837C1}"/>
                </a:ext>
              </a:extLst>
            </p:cNvPr>
            <p:cNvSpPr/>
            <p:nvPr/>
          </p:nvSpPr>
          <p:spPr>
            <a:xfrm rot="11330622" flipH="1" flipV="1">
              <a:off x="5722900" y="3062269"/>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5" name="Freeform: Shape 364">
              <a:extLst>
                <a:ext uri="{FF2B5EF4-FFF2-40B4-BE49-F238E27FC236}">
                  <a16:creationId xmlns:a16="http://schemas.microsoft.com/office/drawing/2014/main" id="{D324AADE-A2B0-40CE-BF75-1A8C8CFA0269}"/>
                </a:ext>
              </a:extLst>
            </p:cNvPr>
            <p:cNvSpPr/>
            <p:nvPr/>
          </p:nvSpPr>
          <p:spPr>
            <a:xfrm rot="1451869" flipH="1">
              <a:off x="5695603" y="1819055"/>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66" name="Picture 11">
              <a:extLst>
                <a:ext uri="{FF2B5EF4-FFF2-40B4-BE49-F238E27FC236}">
                  <a16:creationId xmlns:a16="http://schemas.microsoft.com/office/drawing/2014/main" id="{91BB89EB-06FF-4A6A-BD73-13D32A3144F3}"/>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b="65367"/>
            <a:stretch/>
          </p:blipFill>
          <p:spPr bwMode="auto">
            <a:xfrm flipH="1">
              <a:off x="5400803" y="191783"/>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367" name="Rectangle 366">
              <a:extLst>
                <a:ext uri="{FF2B5EF4-FFF2-40B4-BE49-F238E27FC236}">
                  <a16:creationId xmlns:a16="http://schemas.microsoft.com/office/drawing/2014/main" id="{17614D3C-608E-4BBA-A7F4-A09849426864}"/>
                </a:ext>
              </a:extLst>
            </p:cNvPr>
            <p:cNvSpPr/>
            <p:nvPr/>
          </p:nvSpPr>
          <p:spPr>
            <a:xfrm flipH="1">
              <a:off x="5979890" y="1653812"/>
              <a:ext cx="368545" cy="371528"/>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68" name="Freeform: Shape 367">
              <a:extLst>
                <a:ext uri="{FF2B5EF4-FFF2-40B4-BE49-F238E27FC236}">
                  <a16:creationId xmlns:a16="http://schemas.microsoft.com/office/drawing/2014/main" id="{D5E48159-EC96-4604-A815-FD7F809B2E27}"/>
                </a:ext>
              </a:extLst>
            </p:cNvPr>
            <p:cNvSpPr/>
            <p:nvPr/>
          </p:nvSpPr>
          <p:spPr>
            <a:xfrm rot="294282" flipH="1">
              <a:off x="5704642" y="1799578"/>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369" name="Group 368">
              <a:extLst>
                <a:ext uri="{FF2B5EF4-FFF2-40B4-BE49-F238E27FC236}">
                  <a16:creationId xmlns:a16="http://schemas.microsoft.com/office/drawing/2014/main" id="{F39984F1-8B11-4192-833B-5F46F5688AB5}"/>
                </a:ext>
              </a:extLst>
            </p:cNvPr>
            <p:cNvGrpSpPr/>
            <p:nvPr/>
          </p:nvGrpSpPr>
          <p:grpSpPr>
            <a:xfrm rot="19816851" flipH="1">
              <a:off x="6841132" y="4236357"/>
              <a:ext cx="360176" cy="250849"/>
              <a:chOff x="-5661041" y="4254367"/>
              <a:chExt cx="481278" cy="307838"/>
            </a:xfrm>
          </p:grpSpPr>
          <p:sp>
            <p:nvSpPr>
              <p:cNvPr id="379" name="Freeform: Shape 378">
                <a:extLst>
                  <a:ext uri="{FF2B5EF4-FFF2-40B4-BE49-F238E27FC236}">
                    <a16:creationId xmlns:a16="http://schemas.microsoft.com/office/drawing/2014/main" id="{9AEBC885-329A-409D-9715-B192E36EA374}"/>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0" name="Freeform: Shape 379">
                <a:extLst>
                  <a:ext uri="{FF2B5EF4-FFF2-40B4-BE49-F238E27FC236}">
                    <a16:creationId xmlns:a16="http://schemas.microsoft.com/office/drawing/2014/main" id="{339004B7-8B31-41BC-A07F-250FDA759536}"/>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370" name="Freeform: Shape 369">
              <a:extLst>
                <a:ext uri="{FF2B5EF4-FFF2-40B4-BE49-F238E27FC236}">
                  <a16:creationId xmlns:a16="http://schemas.microsoft.com/office/drawing/2014/main" id="{A90C3967-E54A-4D3E-9054-591B821E9E6C}"/>
                </a:ext>
              </a:extLst>
            </p:cNvPr>
            <p:cNvSpPr/>
            <p:nvPr/>
          </p:nvSpPr>
          <p:spPr>
            <a:xfrm rot="8645806" flipH="1" flipV="1">
              <a:off x="6568736" y="3791412"/>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371" name="Group 370">
              <a:extLst>
                <a:ext uri="{FF2B5EF4-FFF2-40B4-BE49-F238E27FC236}">
                  <a16:creationId xmlns:a16="http://schemas.microsoft.com/office/drawing/2014/main" id="{7812A01A-113C-429A-8A99-2E13E144B005}"/>
                </a:ext>
              </a:extLst>
            </p:cNvPr>
            <p:cNvGrpSpPr/>
            <p:nvPr/>
          </p:nvGrpSpPr>
          <p:grpSpPr>
            <a:xfrm rot="759930" flipH="1">
              <a:off x="5666651" y="4297368"/>
              <a:ext cx="360175" cy="248651"/>
              <a:chOff x="-5686277" y="4216466"/>
              <a:chExt cx="481276" cy="305137"/>
            </a:xfrm>
          </p:grpSpPr>
          <p:sp>
            <p:nvSpPr>
              <p:cNvPr id="377" name="Freeform: Shape 376">
                <a:extLst>
                  <a:ext uri="{FF2B5EF4-FFF2-40B4-BE49-F238E27FC236}">
                    <a16:creationId xmlns:a16="http://schemas.microsoft.com/office/drawing/2014/main" id="{CC91E789-AACC-4D74-A223-386021DA0D53}"/>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8" name="Freeform: Shape 377">
                <a:extLst>
                  <a:ext uri="{FF2B5EF4-FFF2-40B4-BE49-F238E27FC236}">
                    <a16:creationId xmlns:a16="http://schemas.microsoft.com/office/drawing/2014/main" id="{D3FE4070-0977-4F51-9ECC-1AC477C00FAB}"/>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372" name="Oval 371">
              <a:extLst>
                <a:ext uri="{FF2B5EF4-FFF2-40B4-BE49-F238E27FC236}">
                  <a16:creationId xmlns:a16="http://schemas.microsoft.com/office/drawing/2014/main" id="{FC66EB35-9121-4E40-8A86-AD8619B7A028}"/>
                </a:ext>
              </a:extLst>
            </p:cNvPr>
            <p:cNvSpPr/>
            <p:nvPr/>
          </p:nvSpPr>
          <p:spPr>
            <a:xfrm flipH="1">
              <a:off x="5961063" y="2034675"/>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3" name="Oval 372">
              <a:extLst>
                <a:ext uri="{FF2B5EF4-FFF2-40B4-BE49-F238E27FC236}">
                  <a16:creationId xmlns:a16="http://schemas.microsoft.com/office/drawing/2014/main" id="{D94A6533-9E9B-4C21-A70A-1BBB3C51A62C}"/>
                </a:ext>
              </a:extLst>
            </p:cNvPr>
            <p:cNvSpPr/>
            <p:nvPr/>
          </p:nvSpPr>
          <p:spPr>
            <a:xfrm flipH="1">
              <a:off x="5948363" y="2148975"/>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74" name="Picture 373">
              <a:extLst>
                <a:ext uri="{FF2B5EF4-FFF2-40B4-BE49-F238E27FC236}">
                  <a16:creationId xmlns:a16="http://schemas.microsoft.com/office/drawing/2014/main" id="{FD848F3A-4741-4D0B-AD0B-863BD90DD26E}"/>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5775718" y="2011997"/>
              <a:ext cx="184798" cy="287906"/>
            </a:xfrm>
            <a:prstGeom prst="rect">
              <a:avLst/>
            </a:prstGeom>
            <a:ln>
              <a:noFill/>
            </a:ln>
          </p:spPr>
        </p:pic>
        <p:sp>
          <p:nvSpPr>
            <p:cNvPr id="375" name="Freeform: Shape 374">
              <a:extLst>
                <a:ext uri="{FF2B5EF4-FFF2-40B4-BE49-F238E27FC236}">
                  <a16:creationId xmlns:a16="http://schemas.microsoft.com/office/drawing/2014/main" id="{DC23D861-4E7B-46BE-BBE7-C0F320F58A90}"/>
                </a:ext>
              </a:extLst>
            </p:cNvPr>
            <p:cNvSpPr/>
            <p:nvPr/>
          </p:nvSpPr>
          <p:spPr>
            <a:xfrm rot="17107075" flipH="1">
              <a:off x="5014305" y="1635133"/>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76" name="Freeform: Shape 375">
              <a:extLst>
                <a:ext uri="{FF2B5EF4-FFF2-40B4-BE49-F238E27FC236}">
                  <a16:creationId xmlns:a16="http://schemas.microsoft.com/office/drawing/2014/main" id="{E3B7D9DA-0686-4CFA-A30D-7F2037D5D236}"/>
                </a:ext>
              </a:extLst>
            </p:cNvPr>
            <p:cNvSpPr/>
            <p:nvPr/>
          </p:nvSpPr>
          <p:spPr>
            <a:xfrm rot="3077145" flipH="1">
              <a:off x="6146293" y="1833185"/>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394" name="Group 393">
            <a:extLst>
              <a:ext uri="{FF2B5EF4-FFF2-40B4-BE49-F238E27FC236}">
                <a16:creationId xmlns:a16="http://schemas.microsoft.com/office/drawing/2014/main" id="{A3EF5321-0B4B-4DE5-A168-422F15BF00A9}"/>
              </a:ext>
            </a:extLst>
          </p:cNvPr>
          <p:cNvGrpSpPr/>
          <p:nvPr/>
        </p:nvGrpSpPr>
        <p:grpSpPr>
          <a:xfrm>
            <a:off x="5242606" y="669963"/>
            <a:ext cx="3474720" cy="1828800"/>
            <a:chOff x="2442476" y="776232"/>
            <a:chExt cx="3474720" cy="1977517"/>
          </a:xfrm>
        </p:grpSpPr>
        <p:sp>
          <p:nvSpPr>
            <p:cNvPr id="395" name="Oval Callout 1">
              <a:extLst>
                <a:ext uri="{FF2B5EF4-FFF2-40B4-BE49-F238E27FC236}">
                  <a16:creationId xmlns:a16="http://schemas.microsoft.com/office/drawing/2014/main" id="{6D91D83E-7162-4639-BF6D-96F03C9C4C4C}"/>
                </a:ext>
              </a:extLst>
            </p:cNvPr>
            <p:cNvSpPr/>
            <p:nvPr/>
          </p:nvSpPr>
          <p:spPr>
            <a:xfrm>
              <a:off x="2442476" y="776232"/>
              <a:ext cx="3474720" cy="1977517"/>
            </a:xfrm>
            <a:prstGeom prst="wedgeEllipseCallout">
              <a:avLst>
                <a:gd name="adj1" fmla="val -55361"/>
                <a:gd name="adj2" fmla="val 34675"/>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96" name="TextBox 395">
              <a:extLst>
                <a:ext uri="{FF2B5EF4-FFF2-40B4-BE49-F238E27FC236}">
                  <a16:creationId xmlns:a16="http://schemas.microsoft.com/office/drawing/2014/main" id="{34E3852B-48B2-428D-982D-FD54DBD90EA0}"/>
                </a:ext>
              </a:extLst>
            </p:cNvPr>
            <p:cNvSpPr txBox="1"/>
            <p:nvPr/>
          </p:nvSpPr>
          <p:spPr>
            <a:xfrm>
              <a:off x="2732357" y="1129340"/>
              <a:ext cx="2889214" cy="1297939"/>
            </a:xfrm>
            <a:prstGeom prst="rect">
              <a:avLst/>
            </a:prstGeom>
            <a:noFill/>
          </p:spPr>
          <p:txBody>
            <a:bodyPr wrap="square" rtlCol="0">
              <a:spAutoFit/>
            </a:bodyPr>
            <a:lstStyle/>
            <a:p>
              <a:pPr algn="ctr"/>
              <a:r>
                <a:rPr lang="en-US" sz="2400" dirty="0">
                  <a:solidFill>
                    <a:srgbClr val="000000"/>
                  </a:solidFill>
                </a:rPr>
                <a:t>I like to sing Happy Birthday twice when washing my hands.</a:t>
              </a:r>
            </a:p>
          </p:txBody>
        </p:sp>
      </p:grpSp>
      <p:grpSp>
        <p:nvGrpSpPr>
          <p:cNvPr id="397" name="Group 396">
            <a:extLst>
              <a:ext uri="{FF2B5EF4-FFF2-40B4-BE49-F238E27FC236}">
                <a16:creationId xmlns:a16="http://schemas.microsoft.com/office/drawing/2014/main" id="{A3EF5321-0B4B-4DE5-A168-422F15BF00A9}"/>
              </a:ext>
            </a:extLst>
          </p:cNvPr>
          <p:cNvGrpSpPr/>
          <p:nvPr/>
        </p:nvGrpSpPr>
        <p:grpSpPr>
          <a:xfrm>
            <a:off x="277678" y="145448"/>
            <a:ext cx="3474720" cy="1828800"/>
            <a:chOff x="2442476" y="776232"/>
            <a:chExt cx="3468976" cy="1949883"/>
          </a:xfrm>
        </p:grpSpPr>
        <p:sp>
          <p:nvSpPr>
            <p:cNvPr id="398" name="Oval Callout 1">
              <a:extLst>
                <a:ext uri="{FF2B5EF4-FFF2-40B4-BE49-F238E27FC236}">
                  <a16:creationId xmlns:a16="http://schemas.microsoft.com/office/drawing/2014/main" id="{6D91D83E-7162-4639-BF6D-96F03C9C4C4C}"/>
                </a:ext>
              </a:extLst>
            </p:cNvPr>
            <p:cNvSpPr/>
            <p:nvPr/>
          </p:nvSpPr>
          <p:spPr>
            <a:xfrm>
              <a:off x="2442476" y="776232"/>
              <a:ext cx="3468976" cy="1949883"/>
            </a:xfrm>
            <a:prstGeom prst="wedgeEllipseCallout">
              <a:avLst>
                <a:gd name="adj1" fmla="val 43248"/>
                <a:gd name="adj2" fmla="val 57089"/>
              </a:avLst>
            </a:prstGeom>
            <a:solidFill>
              <a:sysClr val="window" lastClr="FFFFFF">
                <a:lumMod val="95000"/>
              </a:sysClr>
            </a:solidFill>
            <a:ln w="6350" cap="flat" cmpd="sng" algn="ctr">
              <a:solidFill>
                <a:srgbClr val="000000"/>
              </a:solidFill>
              <a:prstDash val="solid"/>
              <a:miter lim="800000"/>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99" name="TextBox 398">
              <a:extLst>
                <a:ext uri="{FF2B5EF4-FFF2-40B4-BE49-F238E27FC236}">
                  <a16:creationId xmlns:a16="http://schemas.microsoft.com/office/drawing/2014/main" id="{34E3852B-48B2-428D-982D-FD54DBD90EA0}"/>
                </a:ext>
              </a:extLst>
            </p:cNvPr>
            <p:cNvSpPr txBox="1"/>
            <p:nvPr/>
          </p:nvSpPr>
          <p:spPr>
            <a:xfrm>
              <a:off x="2702372" y="1505620"/>
              <a:ext cx="2889214" cy="499207"/>
            </a:xfrm>
            <a:prstGeom prst="rect">
              <a:avLst/>
            </a:prstGeom>
            <a:noFill/>
          </p:spPr>
          <p:txBody>
            <a:bodyPr wrap="square" rtlCol="0">
              <a:spAutoFit/>
            </a:bodyP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a:noFill/>
                  </a:ln>
                  <a:solidFill>
                    <a:srgbClr val="000000"/>
                  </a:solidFill>
                  <a:effectLst/>
                  <a:uLnTx/>
                  <a:uFillTx/>
                </a:rPr>
                <a:t>I sing the</a:t>
              </a:r>
              <a:r>
                <a:rPr kumimoji="0" lang="en-US" sz="2400" b="0" i="0" u="none" strike="noStrike" kern="0" cap="none" spc="0" normalizeH="0" noProof="0" dirty="0">
                  <a:ln>
                    <a:noFill/>
                  </a:ln>
                  <a:solidFill>
                    <a:srgbClr val="000000"/>
                  </a:solidFill>
                  <a:effectLst/>
                  <a:uLnTx/>
                  <a:uFillTx/>
                </a:rPr>
                <a:t> ABC song.</a:t>
              </a:r>
              <a:endParaRPr kumimoji="0" lang="en-US" sz="2400" b="0" i="0" u="none" strike="noStrike" kern="0" cap="none" spc="0" normalizeH="0" baseline="0" noProof="0" dirty="0">
                <a:ln>
                  <a:noFill/>
                </a:ln>
                <a:solidFill>
                  <a:srgbClr val="000000"/>
                </a:solidFill>
                <a:effectLst/>
                <a:uLnTx/>
                <a:uFillTx/>
              </a:endParaRPr>
            </a:p>
          </p:txBody>
        </p:sp>
      </p:grpSp>
      <p:grpSp>
        <p:nvGrpSpPr>
          <p:cNvPr id="400" name="Group 399">
            <a:extLst>
              <a:ext uri="{FF2B5EF4-FFF2-40B4-BE49-F238E27FC236}">
                <a16:creationId xmlns:a16="http://schemas.microsoft.com/office/drawing/2014/main" id="{A3EF5321-0B4B-4DE5-A168-422F15BF00A9}"/>
              </a:ext>
            </a:extLst>
          </p:cNvPr>
          <p:cNvGrpSpPr/>
          <p:nvPr/>
        </p:nvGrpSpPr>
        <p:grpSpPr>
          <a:xfrm>
            <a:off x="5242606" y="669963"/>
            <a:ext cx="3474720" cy="1828800"/>
            <a:chOff x="2442476" y="508359"/>
            <a:chExt cx="3468976" cy="1949883"/>
          </a:xfrm>
        </p:grpSpPr>
        <p:sp>
          <p:nvSpPr>
            <p:cNvPr id="401" name="Oval Callout 1">
              <a:extLst>
                <a:ext uri="{FF2B5EF4-FFF2-40B4-BE49-F238E27FC236}">
                  <a16:creationId xmlns:a16="http://schemas.microsoft.com/office/drawing/2014/main" id="{6D91D83E-7162-4639-BF6D-96F03C9C4C4C}"/>
                </a:ext>
              </a:extLst>
            </p:cNvPr>
            <p:cNvSpPr/>
            <p:nvPr/>
          </p:nvSpPr>
          <p:spPr>
            <a:xfrm>
              <a:off x="2442476" y="508359"/>
              <a:ext cx="3468976" cy="1949883"/>
            </a:xfrm>
            <a:prstGeom prst="wedgeEllipseCallout">
              <a:avLst>
                <a:gd name="adj1" fmla="val -55361"/>
                <a:gd name="adj2" fmla="val 34100"/>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09" name="TextBox 408">
              <a:extLst>
                <a:ext uri="{FF2B5EF4-FFF2-40B4-BE49-F238E27FC236}">
                  <a16:creationId xmlns:a16="http://schemas.microsoft.com/office/drawing/2014/main" id="{34E3852B-48B2-428D-982D-FD54DBD90EA0}"/>
                </a:ext>
              </a:extLst>
            </p:cNvPr>
            <p:cNvSpPr txBox="1"/>
            <p:nvPr/>
          </p:nvSpPr>
          <p:spPr>
            <a:xfrm>
              <a:off x="2590783" y="1232033"/>
              <a:ext cx="3147266" cy="492231"/>
            </a:xfrm>
            <a:prstGeom prst="rect">
              <a:avLst/>
            </a:prstGeom>
            <a:noFill/>
          </p:spPr>
          <p:txBody>
            <a:bodyPr wrap="square" rtlCol="0">
              <a:spAutoFit/>
            </a:bodyPr>
            <a:lstStyle/>
            <a:p>
              <a:pPr algn="ctr"/>
              <a:r>
                <a:rPr lang="en-US" sz="2400" dirty="0">
                  <a:solidFill>
                    <a:srgbClr val="000000"/>
                  </a:solidFill>
                </a:rPr>
                <a:t>I sing No Scrubs by TLC.</a:t>
              </a:r>
            </a:p>
          </p:txBody>
        </p:sp>
      </p:grpSp>
      <p:grpSp>
        <p:nvGrpSpPr>
          <p:cNvPr id="425" name="Group 424">
            <a:extLst>
              <a:ext uri="{FF2B5EF4-FFF2-40B4-BE49-F238E27FC236}">
                <a16:creationId xmlns:a16="http://schemas.microsoft.com/office/drawing/2014/main" id="{A3EF5321-0B4B-4DE5-A168-422F15BF00A9}"/>
              </a:ext>
            </a:extLst>
          </p:cNvPr>
          <p:cNvGrpSpPr/>
          <p:nvPr/>
        </p:nvGrpSpPr>
        <p:grpSpPr>
          <a:xfrm>
            <a:off x="277678" y="145448"/>
            <a:ext cx="3474720" cy="1966254"/>
            <a:chOff x="5178020" y="-1637733"/>
            <a:chExt cx="3468976" cy="2096437"/>
          </a:xfrm>
        </p:grpSpPr>
        <p:sp>
          <p:nvSpPr>
            <p:cNvPr id="426" name="Oval Callout 1">
              <a:extLst>
                <a:ext uri="{FF2B5EF4-FFF2-40B4-BE49-F238E27FC236}">
                  <a16:creationId xmlns:a16="http://schemas.microsoft.com/office/drawing/2014/main" id="{6D91D83E-7162-4639-BF6D-96F03C9C4C4C}"/>
                </a:ext>
              </a:extLst>
            </p:cNvPr>
            <p:cNvSpPr/>
            <p:nvPr/>
          </p:nvSpPr>
          <p:spPr>
            <a:xfrm>
              <a:off x="5178020" y="-1637733"/>
              <a:ext cx="3468976" cy="1949882"/>
            </a:xfrm>
            <a:prstGeom prst="wedgeEllipseCallout">
              <a:avLst>
                <a:gd name="adj1" fmla="val 43550"/>
                <a:gd name="adj2" fmla="val 57663"/>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27" name="TextBox 426">
              <a:extLst>
                <a:ext uri="{FF2B5EF4-FFF2-40B4-BE49-F238E27FC236}">
                  <a16:creationId xmlns:a16="http://schemas.microsoft.com/office/drawing/2014/main" id="{34E3852B-48B2-428D-982D-FD54DBD90EA0}"/>
                </a:ext>
              </a:extLst>
            </p:cNvPr>
            <p:cNvSpPr txBox="1"/>
            <p:nvPr/>
          </p:nvSpPr>
          <p:spPr>
            <a:xfrm>
              <a:off x="5524735" y="-1214881"/>
              <a:ext cx="2889214" cy="1673585"/>
            </a:xfrm>
            <a:prstGeom prst="rect">
              <a:avLst/>
            </a:prstGeom>
            <a:noFill/>
          </p:spPr>
          <p:txBody>
            <a:bodyPr wrap="square" rtlCol="0">
              <a:spAutoFit/>
            </a:bodyPr>
            <a:lstStyle/>
            <a:p>
              <a:pPr algn="ctr"/>
              <a:r>
                <a:rPr lang="en-US" sz="2400" dirty="0">
                  <a:solidFill>
                    <a:srgbClr val="000000"/>
                  </a:solidFill>
                </a:rPr>
                <a:t>I'm not a good singer so I just count for 20 seconds.</a:t>
              </a:r>
            </a:p>
            <a:p>
              <a:pPr algn="ctr"/>
              <a:endParaRPr lang="en-US" sz="2400" dirty="0">
                <a:solidFill>
                  <a:srgbClr val="000000"/>
                </a:solidFill>
              </a:endParaRPr>
            </a:p>
          </p:txBody>
        </p:sp>
      </p:grpSp>
    </p:spTree>
    <p:extLst>
      <p:ext uri="{BB962C8B-B14F-4D97-AF65-F5344CB8AC3E}">
        <p14:creationId xmlns:p14="http://schemas.microsoft.com/office/powerpoint/2010/main" val="315914435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973"/>
                                        </p:tgtEl>
                                        <p:attrNameLst>
                                          <p:attrName>style.visibility</p:attrName>
                                        </p:attrNameLst>
                                      </p:cBhvr>
                                      <p:to>
                                        <p:strVal val="hidden"/>
                                      </p:to>
                                    </p:set>
                                  </p:childTnLst>
                                </p:cTn>
                              </p:par>
                              <p:par>
                                <p:cTn id="7" presetID="1" presetClass="exit" presetSubtype="0" fill="hold" nodeType="withEffect">
                                  <p:stCondLst>
                                    <p:cond delay="0"/>
                                  </p:stCondLst>
                                  <p:childTnLst>
                                    <p:set>
                                      <p:cBhvr>
                                        <p:cTn id="8" dur="1" fill="hold">
                                          <p:stCondLst>
                                            <p:cond delay="0"/>
                                          </p:stCondLst>
                                        </p:cTn>
                                        <p:tgtEl>
                                          <p:spTgt spid="235"/>
                                        </p:tgtEl>
                                        <p:attrNameLst>
                                          <p:attrName>style.visibility</p:attrName>
                                        </p:attrNameLst>
                                      </p:cBhvr>
                                      <p:to>
                                        <p:strVal val="hidden"/>
                                      </p:to>
                                    </p:set>
                                  </p:childTnLst>
                                </p:cTn>
                              </p:par>
                            </p:childTnLst>
                          </p:cTn>
                        </p:par>
                        <p:par>
                          <p:cTn id="9" fill="hold">
                            <p:stCondLst>
                              <p:cond delay="0"/>
                            </p:stCondLst>
                            <p:childTnLst>
                              <p:par>
                                <p:cTn id="10" presetID="63" presetClass="path" presetSubtype="0" accel="50000" decel="50000" fill="hold" nodeType="afterEffect">
                                  <p:stCondLst>
                                    <p:cond delay="0"/>
                                  </p:stCondLst>
                                  <p:childTnLst>
                                    <p:animMotion origin="layout" path="M 0.31093 -0.01574 L 0.56059 -0.12152 " pathEditMode="relative" rAng="0" ptsTypes="AA">
                                      <p:cBhvr>
                                        <p:cTn id="11" dur="1500" fill="hold"/>
                                        <p:tgtEl>
                                          <p:spTgt spid="262"/>
                                        </p:tgtEl>
                                        <p:attrNameLst>
                                          <p:attrName>ppt_x</p:attrName>
                                          <p:attrName>ppt_y</p:attrName>
                                        </p:attrNameLst>
                                      </p:cBhvr>
                                      <p:rCtr x="12483" y="-5301"/>
                                    </p:animMotion>
                                  </p:childTnLst>
                                </p:cTn>
                              </p:par>
                            </p:childTnLst>
                          </p:cTn>
                        </p:par>
                        <p:par>
                          <p:cTn id="12" fill="hold">
                            <p:stCondLst>
                              <p:cond delay="1500"/>
                            </p:stCondLst>
                            <p:childTnLst>
                              <p:par>
                                <p:cTn id="13" presetID="22" presetClass="entr" presetSubtype="1" fill="hold" grpId="0" nodeType="afterEffect">
                                  <p:stCondLst>
                                    <p:cond delay="0"/>
                                  </p:stCondLst>
                                  <p:childTnLst>
                                    <p:set>
                                      <p:cBhvr>
                                        <p:cTn id="14" dur="1" fill="hold">
                                          <p:stCondLst>
                                            <p:cond delay="0"/>
                                          </p:stCondLst>
                                        </p:cTn>
                                        <p:tgtEl>
                                          <p:spTgt spid="11"/>
                                        </p:tgtEl>
                                        <p:attrNameLst>
                                          <p:attrName>style.visibility</p:attrName>
                                        </p:attrNameLst>
                                      </p:cBhvr>
                                      <p:to>
                                        <p:strVal val="visible"/>
                                      </p:to>
                                    </p:set>
                                    <p:animEffect transition="in" filter="wipe(up)">
                                      <p:cBhvr>
                                        <p:cTn id="15" dur="500"/>
                                        <p:tgtEl>
                                          <p:spTgt spid="11"/>
                                        </p:tgtEl>
                                      </p:cBhvr>
                                    </p:animEffect>
                                  </p:childTnLst>
                                </p:cTn>
                              </p:par>
                              <p:par>
                                <p:cTn id="16" presetID="1" presetClass="entr" presetSubtype="0" fill="hold" nodeType="withEffect">
                                  <p:stCondLst>
                                    <p:cond delay="0"/>
                                  </p:stCondLst>
                                  <p:childTnLst>
                                    <p:set>
                                      <p:cBhvr>
                                        <p:cTn id="17" dur="1" fill="hold">
                                          <p:stCondLst>
                                            <p:cond delay="0"/>
                                          </p:stCondLst>
                                        </p:cTn>
                                        <p:tgtEl>
                                          <p:spTgt spid="394"/>
                                        </p:tgtEl>
                                        <p:attrNameLst>
                                          <p:attrName>style.visibility</p:attrName>
                                        </p:attrNameLst>
                                      </p:cBhvr>
                                      <p:to>
                                        <p:strVal val="visible"/>
                                      </p:to>
                                    </p:set>
                                  </p:childTnLst>
                                </p:cTn>
                              </p:par>
                            </p:childTnLst>
                          </p:cTn>
                        </p:par>
                        <p:par>
                          <p:cTn id="18" fill="hold">
                            <p:stCondLst>
                              <p:cond delay="2000"/>
                            </p:stCondLst>
                            <p:childTnLst>
                              <p:par>
                                <p:cTn id="19" presetID="42" presetClass="path" presetSubtype="0" repeatCount="3000" accel="50000" decel="50000" fill="hold" grpId="0" nodeType="afterEffect">
                                  <p:stCondLst>
                                    <p:cond delay="0"/>
                                  </p:stCondLst>
                                  <p:childTnLst>
                                    <p:animMotion origin="layout" path="M 0.00295 0.43889 L -0.07986 0.53402 " pathEditMode="relative" rAng="0" ptsTypes="AA">
                                      <p:cBhvr>
                                        <p:cTn id="20" dur="1000" fill="hold"/>
                                        <p:tgtEl>
                                          <p:spTgt spid="13"/>
                                        </p:tgtEl>
                                        <p:attrNameLst>
                                          <p:attrName>ppt_x</p:attrName>
                                          <p:attrName>ppt_y</p:attrName>
                                        </p:attrNameLst>
                                      </p:cBhvr>
                                      <p:rCtr x="-4149" y="4745"/>
                                    </p:animMotion>
                                  </p:childTnLst>
                                </p:cTn>
                              </p:par>
                            </p:childTnLst>
                          </p:cTn>
                        </p:par>
                        <p:par>
                          <p:cTn id="21" fill="hold">
                            <p:stCondLst>
                              <p:cond delay="5000"/>
                            </p:stCondLst>
                            <p:childTnLst>
                              <p:par>
                                <p:cTn id="22" presetID="6" presetClass="entr" presetSubtype="32" fill="hold" grpId="0" nodeType="afterEffect">
                                  <p:stCondLst>
                                    <p:cond delay="0"/>
                                  </p:stCondLst>
                                  <p:childTnLst>
                                    <p:set>
                                      <p:cBhvr>
                                        <p:cTn id="23" dur="1" fill="hold">
                                          <p:stCondLst>
                                            <p:cond delay="0"/>
                                          </p:stCondLst>
                                        </p:cTn>
                                        <p:tgtEl>
                                          <p:spTgt spid="2"/>
                                        </p:tgtEl>
                                        <p:attrNameLst>
                                          <p:attrName>style.visibility</p:attrName>
                                        </p:attrNameLst>
                                      </p:cBhvr>
                                      <p:to>
                                        <p:strVal val="visible"/>
                                      </p:to>
                                    </p:set>
                                    <p:animEffect transition="in" filter="circle(out)">
                                      <p:cBhvr>
                                        <p:cTn id="24" dur="2000"/>
                                        <p:tgtEl>
                                          <p:spTgt spid="2"/>
                                        </p:tgtEl>
                                      </p:cBhvr>
                                    </p:animEffect>
                                  </p:childTnLst>
                                </p:cTn>
                              </p:par>
                              <p:par>
                                <p:cTn id="25" presetID="1" presetClass="exit" presetSubtype="0" fill="hold" grpId="1" nodeType="withEffect">
                                  <p:stCondLst>
                                    <p:cond delay="0"/>
                                  </p:stCondLst>
                                  <p:childTnLst>
                                    <p:set>
                                      <p:cBhvr>
                                        <p:cTn id="26" dur="1" fill="hold">
                                          <p:stCondLst>
                                            <p:cond delay="0"/>
                                          </p:stCondLst>
                                        </p:cTn>
                                        <p:tgtEl>
                                          <p:spTgt spid="13"/>
                                        </p:tgtEl>
                                        <p:attrNameLst>
                                          <p:attrName>style.visibility</p:attrName>
                                        </p:attrNameLst>
                                      </p:cBhvr>
                                      <p:to>
                                        <p:strVal val="hidden"/>
                                      </p:to>
                                    </p:set>
                                  </p:childTnLst>
                                </p:cTn>
                              </p:par>
                              <p:par>
                                <p:cTn id="27" presetID="6" presetClass="emph" presetSubtype="0" repeatCount="2000" fill="hold" grpId="1" nodeType="withEffect">
                                  <p:stCondLst>
                                    <p:cond delay="0"/>
                                  </p:stCondLst>
                                  <p:childTnLst>
                                    <p:animScale>
                                      <p:cBhvr>
                                        <p:cTn id="28" dur="2000" fill="hold"/>
                                        <p:tgtEl>
                                          <p:spTgt spid="2"/>
                                        </p:tgtEl>
                                      </p:cBhvr>
                                      <p:by x="150000" y="150000"/>
                                    </p:animScale>
                                  </p:childTnLst>
                                </p:cTn>
                              </p:par>
                              <p:par>
                                <p:cTn id="29" presetID="26" presetClass="emph" presetSubtype="0" fill="hold" grpId="2" nodeType="withEffect">
                                  <p:stCondLst>
                                    <p:cond delay="0"/>
                                  </p:stCondLst>
                                  <p:childTnLst>
                                    <p:animEffect transition="out" filter="fade">
                                      <p:cBhvr>
                                        <p:cTn id="30" dur="4000" tmFilter="0, 0; .2, .5; .8, .5; 1, 0"/>
                                        <p:tgtEl>
                                          <p:spTgt spid="2"/>
                                        </p:tgtEl>
                                      </p:cBhvr>
                                    </p:animEffect>
                                    <p:animScale>
                                      <p:cBhvr>
                                        <p:cTn id="31" dur="2000" autoRev="1" fill="hold"/>
                                        <p:tgtEl>
                                          <p:spTgt spid="2"/>
                                        </p:tgtEl>
                                      </p:cBhvr>
                                      <p:by x="105000" y="105000"/>
                                    </p:animScale>
                                  </p:childTnLst>
                                </p:cTn>
                              </p:par>
                            </p:childTnLst>
                          </p:cTn>
                        </p:par>
                        <p:par>
                          <p:cTn id="32" fill="hold">
                            <p:stCondLst>
                              <p:cond delay="9000"/>
                            </p:stCondLst>
                            <p:childTnLst>
                              <p:par>
                                <p:cTn id="33" presetID="1" presetClass="exit" presetSubtype="0" fill="hold" grpId="3" nodeType="afterEffect">
                                  <p:stCondLst>
                                    <p:cond delay="0"/>
                                  </p:stCondLst>
                                  <p:childTnLst>
                                    <p:set>
                                      <p:cBhvr>
                                        <p:cTn id="34" dur="1" fill="hold">
                                          <p:stCondLst>
                                            <p:cond delay="0"/>
                                          </p:stCondLst>
                                        </p:cTn>
                                        <p:tgtEl>
                                          <p:spTgt spid="2"/>
                                        </p:tgtEl>
                                        <p:attrNameLst>
                                          <p:attrName>style.visibility</p:attrName>
                                        </p:attrNameLst>
                                      </p:cBhvr>
                                      <p:to>
                                        <p:strVal val="hidden"/>
                                      </p:to>
                                    </p:set>
                                  </p:childTnLst>
                                </p:cTn>
                              </p:par>
                            </p:childTnLst>
                          </p:cTn>
                        </p:par>
                        <p:par>
                          <p:cTn id="35" fill="hold">
                            <p:stCondLst>
                              <p:cond delay="9000"/>
                            </p:stCondLst>
                            <p:childTnLst>
                              <p:par>
                                <p:cTn id="36" presetID="35" presetClass="path" presetSubtype="0" accel="50000" decel="50000" fill="hold" nodeType="afterEffect">
                                  <p:stCondLst>
                                    <p:cond delay="0"/>
                                  </p:stCondLst>
                                  <p:childTnLst>
                                    <p:animMotion origin="layout" path="M 0.56059 -0.12152 L 0.36302 -0.12546 " pathEditMode="relative" rAng="0" ptsTypes="AA">
                                      <p:cBhvr>
                                        <p:cTn id="37" dur="1000" fill="hold"/>
                                        <p:tgtEl>
                                          <p:spTgt spid="262"/>
                                        </p:tgtEl>
                                        <p:attrNameLst>
                                          <p:attrName>ppt_x</p:attrName>
                                          <p:attrName>ppt_y</p:attrName>
                                        </p:attrNameLst>
                                      </p:cBhvr>
                                      <p:rCtr x="-9878" y="-208"/>
                                    </p:animMotion>
                                  </p:childTnLst>
                                </p:cTn>
                              </p:par>
                              <p:par>
                                <p:cTn id="38" presetID="1" presetClass="exit" presetSubtype="0" fill="hold" nodeType="withEffect">
                                  <p:stCondLst>
                                    <p:cond delay="0"/>
                                  </p:stCondLst>
                                  <p:childTnLst>
                                    <p:set>
                                      <p:cBhvr>
                                        <p:cTn id="39" dur="1" fill="hold">
                                          <p:stCondLst>
                                            <p:cond delay="0"/>
                                          </p:stCondLst>
                                        </p:cTn>
                                        <p:tgtEl>
                                          <p:spTgt spid="394"/>
                                        </p:tgtEl>
                                        <p:attrNameLst>
                                          <p:attrName>style.visibility</p:attrName>
                                        </p:attrNameLst>
                                      </p:cBhvr>
                                      <p:to>
                                        <p:strVal val="hidden"/>
                                      </p:to>
                                    </p:set>
                                  </p:childTnLst>
                                </p:cTn>
                              </p:par>
                            </p:childTnLst>
                          </p:cTn>
                        </p:par>
                        <p:par>
                          <p:cTn id="40" fill="hold">
                            <p:stCondLst>
                              <p:cond delay="10000"/>
                            </p:stCondLst>
                            <p:childTnLst>
                              <p:par>
                                <p:cTn id="41" presetID="42" presetClass="path" presetSubtype="0" accel="50000" decel="50000" fill="hold" grpId="0" nodeType="afterEffect">
                                  <p:stCondLst>
                                    <p:cond delay="0"/>
                                  </p:stCondLst>
                                  <p:childTnLst>
                                    <p:animMotion origin="layout" path="M -3.61111E-6 3.7037E-7 L -0.13576 0.18935 " pathEditMode="relative" rAng="0" ptsTypes="AA">
                                      <p:cBhvr>
                                        <p:cTn id="42" dur="1000" fill="hold"/>
                                        <p:tgtEl>
                                          <p:spTgt spid="231"/>
                                        </p:tgtEl>
                                        <p:attrNameLst>
                                          <p:attrName>ppt_x</p:attrName>
                                          <p:attrName>ppt_y</p:attrName>
                                        </p:attrNameLst>
                                      </p:cBhvr>
                                      <p:rCtr x="-6788" y="9468"/>
                                    </p:animMotion>
                                  </p:childTnLst>
                                </p:cTn>
                              </p:par>
                            </p:childTnLst>
                          </p:cTn>
                        </p:par>
                        <p:par>
                          <p:cTn id="43" fill="hold">
                            <p:stCondLst>
                              <p:cond delay="11000"/>
                            </p:stCondLst>
                            <p:childTnLst>
                              <p:par>
                                <p:cTn id="44" presetID="32" presetClass="emph" presetSubtype="0" fill="hold" grpId="1" nodeType="afterEffect">
                                  <p:stCondLst>
                                    <p:cond delay="0"/>
                                  </p:stCondLst>
                                  <p:childTnLst>
                                    <p:animRot by="120000">
                                      <p:cBhvr>
                                        <p:cTn id="45" dur="100" fill="hold">
                                          <p:stCondLst>
                                            <p:cond delay="0"/>
                                          </p:stCondLst>
                                        </p:cTn>
                                        <p:tgtEl>
                                          <p:spTgt spid="231"/>
                                        </p:tgtEl>
                                        <p:attrNameLst>
                                          <p:attrName>r</p:attrName>
                                        </p:attrNameLst>
                                      </p:cBhvr>
                                    </p:animRot>
                                    <p:animRot by="-240000">
                                      <p:cBhvr>
                                        <p:cTn id="46" dur="200" fill="hold">
                                          <p:stCondLst>
                                            <p:cond delay="200"/>
                                          </p:stCondLst>
                                        </p:cTn>
                                        <p:tgtEl>
                                          <p:spTgt spid="231"/>
                                        </p:tgtEl>
                                        <p:attrNameLst>
                                          <p:attrName>r</p:attrName>
                                        </p:attrNameLst>
                                      </p:cBhvr>
                                    </p:animRot>
                                    <p:animRot by="240000">
                                      <p:cBhvr>
                                        <p:cTn id="47" dur="200" fill="hold">
                                          <p:stCondLst>
                                            <p:cond delay="400"/>
                                          </p:stCondLst>
                                        </p:cTn>
                                        <p:tgtEl>
                                          <p:spTgt spid="231"/>
                                        </p:tgtEl>
                                        <p:attrNameLst>
                                          <p:attrName>r</p:attrName>
                                        </p:attrNameLst>
                                      </p:cBhvr>
                                    </p:animRot>
                                    <p:animRot by="-240000">
                                      <p:cBhvr>
                                        <p:cTn id="48" dur="200" fill="hold">
                                          <p:stCondLst>
                                            <p:cond delay="600"/>
                                          </p:stCondLst>
                                        </p:cTn>
                                        <p:tgtEl>
                                          <p:spTgt spid="231"/>
                                        </p:tgtEl>
                                        <p:attrNameLst>
                                          <p:attrName>r</p:attrName>
                                        </p:attrNameLst>
                                      </p:cBhvr>
                                    </p:animRot>
                                    <p:animRot by="120000">
                                      <p:cBhvr>
                                        <p:cTn id="49" dur="200" fill="hold">
                                          <p:stCondLst>
                                            <p:cond delay="800"/>
                                          </p:stCondLst>
                                        </p:cTn>
                                        <p:tgtEl>
                                          <p:spTgt spid="231"/>
                                        </p:tgtEl>
                                        <p:attrNameLst>
                                          <p:attrName>r</p:attrName>
                                        </p:attrNameLst>
                                      </p:cBhvr>
                                    </p:animRot>
                                  </p:childTnLst>
                                </p:cTn>
                              </p:par>
                            </p:childTnLst>
                          </p:cTn>
                        </p:par>
                        <p:par>
                          <p:cTn id="50" fill="hold">
                            <p:stCondLst>
                              <p:cond delay="12000"/>
                            </p:stCondLst>
                            <p:childTnLst>
                              <p:par>
                                <p:cTn id="51" presetID="63" presetClass="path" presetSubtype="0" accel="50000" decel="50000" fill="hold" grpId="2" nodeType="afterEffect">
                                  <p:stCondLst>
                                    <p:cond delay="0"/>
                                  </p:stCondLst>
                                  <p:childTnLst>
                                    <p:animMotion origin="layout" path="M -0.13576 0.18935 L 0.32292 0.09375 " pathEditMode="relative" rAng="0" ptsTypes="AA">
                                      <p:cBhvr>
                                        <p:cTn id="52" dur="1000" fill="hold"/>
                                        <p:tgtEl>
                                          <p:spTgt spid="231"/>
                                        </p:tgtEl>
                                        <p:attrNameLst>
                                          <p:attrName>ppt_x</p:attrName>
                                          <p:attrName>ppt_y</p:attrName>
                                        </p:attrNameLst>
                                      </p:cBhvr>
                                      <p:rCtr x="22934" y="-4884"/>
                                    </p:animMotion>
                                  </p:childTnLst>
                                </p:cTn>
                              </p:par>
                            </p:childTnLst>
                          </p:cTn>
                        </p:par>
                        <p:par>
                          <p:cTn id="53" fill="hold">
                            <p:stCondLst>
                              <p:cond delay="13000"/>
                            </p:stCondLst>
                            <p:childTnLst>
                              <p:par>
                                <p:cTn id="54" presetID="42" presetClass="path" presetSubtype="0" accel="50000" decel="50000" fill="hold" grpId="3" nodeType="afterEffect">
                                  <p:stCondLst>
                                    <p:cond delay="0"/>
                                  </p:stCondLst>
                                  <p:childTnLst>
                                    <p:animMotion origin="layout" path="M 0.32292 0.09375 L 0.31806 0.22616 " pathEditMode="relative" rAng="0" ptsTypes="AA">
                                      <p:cBhvr>
                                        <p:cTn id="55" dur="1000" fill="hold"/>
                                        <p:tgtEl>
                                          <p:spTgt spid="231"/>
                                        </p:tgtEl>
                                        <p:attrNameLst>
                                          <p:attrName>ppt_x</p:attrName>
                                          <p:attrName>ppt_y</p:attrName>
                                        </p:attrNameLst>
                                      </p:cBhvr>
                                      <p:rCtr x="-313" y="6528"/>
                                    </p:animMotion>
                                  </p:childTnLst>
                                </p:cTn>
                              </p:par>
                            </p:childTnLst>
                          </p:cTn>
                        </p:par>
                        <p:par>
                          <p:cTn id="56" fill="hold">
                            <p:stCondLst>
                              <p:cond delay="14000"/>
                            </p:stCondLst>
                            <p:childTnLst>
                              <p:par>
                                <p:cTn id="57" presetID="35" presetClass="path" presetSubtype="0" accel="50000" decel="50000" fill="hold" nodeType="afterEffect">
                                  <p:stCondLst>
                                    <p:cond delay="0"/>
                                  </p:stCondLst>
                                  <p:childTnLst>
                                    <p:animMotion origin="layout" path="M 0.36302 -0.12546 L -0.29531 -0.09722 " pathEditMode="relative" rAng="0" ptsTypes="AA">
                                      <p:cBhvr>
                                        <p:cTn id="58" dur="2000" fill="hold"/>
                                        <p:tgtEl>
                                          <p:spTgt spid="262"/>
                                        </p:tgtEl>
                                        <p:attrNameLst>
                                          <p:attrName>ppt_x</p:attrName>
                                          <p:attrName>ppt_y</p:attrName>
                                        </p:attrNameLst>
                                      </p:cBhvr>
                                      <p:rCtr x="-27951" y="694"/>
                                    </p:animMotion>
                                  </p:childTnLst>
                                </p:cTn>
                              </p:par>
                            </p:childTnLst>
                          </p:cTn>
                        </p:par>
                        <p:par>
                          <p:cTn id="59" fill="hold">
                            <p:stCondLst>
                              <p:cond delay="16000"/>
                            </p:stCondLst>
                            <p:childTnLst>
                              <p:par>
                                <p:cTn id="60" presetID="63" presetClass="path" presetSubtype="0" accel="50000" decel="50000" fill="hold" nodeType="afterEffect">
                                  <p:stCondLst>
                                    <p:cond delay="0"/>
                                  </p:stCondLst>
                                  <p:childTnLst>
                                    <p:animMotion origin="layout" path="M -2.22045E-16 -7.40741E-7 L -0.6283 -0.15532 " pathEditMode="relative" rAng="0" ptsTypes="AA">
                                      <p:cBhvr>
                                        <p:cTn id="61" dur="2000" fill="hold"/>
                                        <p:tgtEl>
                                          <p:spTgt spid="360"/>
                                        </p:tgtEl>
                                        <p:attrNameLst>
                                          <p:attrName>ppt_x</p:attrName>
                                          <p:attrName>ppt_y</p:attrName>
                                        </p:attrNameLst>
                                      </p:cBhvr>
                                      <p:rCtr x="-31424" y="-7778"/>
                                    </p:animMotion>
                                  </p:childTnLst>
                                </p:cTn>
                              </p:par>
                            </p:childTnLst>
                          </p:cTn>
                        </p:par>
                        <p:par>
                          <p:cTn id="62" fill="hold">
                            <p:stCondLst>
                              <p:cond delay="18000"/>
                            </p:stCondLst>
                            <p:childTnLst>
                              <p:par>
                                <p:cTn id="63" presetID="1" presetClass="entr" presetSubtype="0" fill="hold" grpId="4" nodeType="afterEffect">
                                  <p:stCondLst>
                                    <p:cond delay="0"/>
                                  </p:stCondLst>
                                  <p:childTnLst>
                                    <p:set>
                                      <p:cBhvr>
                                        <p:cTn id="64" dur="1" fill="hold">
                                          <p:stCondLst>
                                            <p:cond delay="0"/>
                                          </p:stCondLst>
                                        </p:cTn>
                                        <p:tgtEl>
                                          <p:spTgt spid="13"/>
                                        </p:tgtEl>
                                        <p:attrNameLst>
                                          <p:attrName>style.visibility</p:attrName>
                                        </p:attrNameLst>
                                      </p:cBhvr>
                                      <p:to>
                                        <p:strVal val="visible"/>
                                      </p:to>
                                    </p:set>
                                  </p:childTnLst>
                                </p:cTn>
                              </p:par>
                              <p:par>
                                <p:cTn id="65" presetID="1" presetClass="entr" presetSubtype="0" fill="hold" nodeType="withEffect">
                                  <p:stCondLst>
                                    <p:cond delay="0"/>
                                  </p:stCondLst>
                                  <p:childTnLst>
                                    <p:set>
                                      <p:cBhvr>
                                        <p:cTn id="66" dur="1" fill="hold">
                                          <p:stCondLst>
                                            <p:cond delay="0"/>
                                          </p:stCondLst>
                                        </p:cTn>
                                        <p:tgtEl>
                                          <p:spTgt spid="397"/>
                                        </p:tgtEl>
                                        <p:attrNameLst>
                                          <p:attrName>style.visibility</p:attrName>
                                        </p:attrNameLst>
                                      </p:cBhvr>
                                      <p:to>
                                        <p:strVal val="visible"/>
                                      </p:to>
                                    </p:set>
                                  </p:childTnLst>
                                </p:cTn>
                              </p:par>
                            </p:childTnLst>
                          </p:cTn>
                        </p:par>
                        <p:par>
                          <p:cTn id="67" fill="hold">
                            <p:stCondLst>
                              <p:cond delay="18000"/>
                            </p:stCondLst>
                            <p:childTnLst>
                              <p:par>
                                <p:cTn id="68" presetID="42" presetClass="path" presetSubtype="0" repeatCount="3000" accel="50000" decel="50000" fill="hold" grpId="2" nodeType="afterEffect">
                                  <p:stCondLst>
                                    <p:cond delay="0"/>
                                  </p:stCondLst>
                                  <p:childTnLst>
                                    <p:animMotion origin="layout" path="M 0.0033 0.43703 L -0.06389 0.53819 " pathEditMode="relative" rAng="0" ptsTypes="AA">
                                      <p:cBhvr>
                                        <p:cTn id="69" dur="1000" fill="hold"/>
                                        <p:tgtEl>
                                          <p:spTgt spid="13"/>
                                        </p:tgtEl>
                                        <p:attrNameLst>
                                          <p:attrName>ppt_x</p:attrName>
                                          <p:attrName>ppt_y</p:attrName>
                                        </p:attrNameLst>
                                      </p:cBhvr>
                                      <p:rCtr x="-3368" y="5046"/>
                                    </p:animMotion>
                                  </p:childTnLst>
                                </p:cTn>
                              </p:par>
                            </p:childTnLst>
                          </p:cTn>
                        </p:par>
                        <p:par>
                          <p:cTn id="70" fill="hold">
                            <p:stCondLst>
                              <p:cond delay="21000"/>
                            </p:stCondLst>
                            <p:childTnLst>
                              <p:par>
                                <p:cTn id="71" presetID="6" presetClass="entr" presetSubtype="32" fill="hold" grpId="0" nodeType="afterEffect">
                                  <p:stCondLst>
                                    <p:cond delay="0"/>
                                  </p:stCondLst>
                                  <p:childTnLst>
                                    <p:set>
                                      <p:cBhvr>
                                        <p:cTn id="72" dur="1" fill="hold">
                                          <p:stCondLst>
                                            <p:cond delay="0"/>
                                          </p:stCondLst>
                                        </p:cTn>
                                        <p:tgtEl>
                                          <p:spTgt spid="186"/>
                                        </p:tgtEl>
                                        <p:attrNameLst>
                                          <p:attrName>style.visibility</p:attrName>
                                        </p:attrNameLst>
                                      </p:cBhvr>
                                      <p:to>
                                        <p:strVal val="visible"/>
                                      </p:to>
                                    </p:set>
                                    <p:animEffect transition="in" filter="circle(out)">
                                      <p:cBhvr>
                                        <p:cTn id="73" dur="2000"/>
                                        <p:tgtEl>
                                          <p:spTgt spid="186"/>
                                        </p:tgtEl>
                                      </p:cBhvr>
                                    </p:animEffect>
                                  </p:childTnLst>
                                </p:cTn>
                              </p:par>
                              <p:par>
                                <p:cTn id="74" presetID="1" presetClass="exit" presetSubtype="0" fill="hold" grpId="3" nodeType="withEffect">
                                  <p:stCondLst>
                                    <p:cond delay="0"/>
                                  </p:stCondLst>
                                  <p:childTnLst>
                                    <p:set>
                                      <p:cBhvr>
                                        <p:cTn id="75" dur="1" fill="hold">
                                          <p:stCondLst>
                                            <p:cond delay="0"/>
                                          </p:stCondLst>
                                        </p:cTn>
                                        <p:tgtEl>
                                          <p:spTgt spid="13"/>
                                        </p:tgtEl>
                                        <p:attrNameLst>
                                          <p:attrName>style.visibility</p:attrName>
                                        </p:attrNameLst>
                                      </p:cBhvr>
                                      <p:to>
                                        <p:strVal val="hidden"/>
                                      </p:to>
                                    </p:set>
                                  </p:childTnLst>
                                </p:cTn>
                              </p:par>
                              <p:par>
                                <p:cTn id="76" presetID="6" presetClass="emph" presetSubtype="0" repeatCount="2000" fill="hold" grpId="1" nodeType="withEffect">
                                  <p:stCondLst>
                                    <p:cond delay="0"/>
                                  </p:stCondLst>
                                  <p:childTnLst>
                                    <p:animScale>
                                      <p:cBhvr>
                                        <p:cTn id="77" dur="2000" fill="hold"/>
                                        <p:tgtEl>
                                          <p:spTgt spid="186"/>
                                        </p:tgtEl>
                                      </p:cBhvr>
                                      <p:by x="150000" y="150000"/>
                                    </p:animScale>
                                  </p:childTnLst>
                                </p:cTn>
                              </p:par>
                              <p:par>
                                <p:cTn id="78" presetID="26" presetClass="emph" presetSubtype="0" fill="hold" grpId="2" nodeType="withEffect">
                                  <p:stCondLst>
                                    <p:cond delay="0"/>
                                  </p:stCondLst>
                                  <p:childTnLst>
                                    <p:animEffect transition="out" filter="fade">
                                      <p:cBhvr>
                                        <p:cTn id="79" dur="4000" tmFilter="0, 0; .2, .5; .8, .5; 1, 0"/>
                                        <p:tgtEl>
                                          <p:spTgt spid="186"/>
                                        </p:tgtEl>
                                      </p:cBhvr>
                                    </p:animEffect>
                                    <p:animScale>
                                      <p:cBhvr>
                                        <p:cTn id="80" dur="2000" autoRev="1" fill="hold"/>
                                        <p:tgtEl>
                                          <p:spTgt spid="186"/>
                                        </p:tgtEl>
                                      </p:cBhvr>
                                      <p:by x="105000" y="105000"/>
                                    </p:animScale>
                                  </p:childTnLst>
                                </p:cTn>
                              </p:par>
                            </p:childTnLst>
                          </p:cTn>
                        </p:par>
                        <p:par>
                          <p:cTn id="81" fill="hold">
                            <p:stCondLst>
                              <p:cond delay="25000"/>
                            </p:stCondLst>
                            <p:childTnLst>
                              <p:par>
                                <p:cTn id="82" presetID="1" presetClass="exit" presetSubtype="0" fill="hold" grpId="3" nodeType="afterEffect">
                                  <p:stCondLst>
                                    <p:cond delay="0"/>
                                  </p:stCondLst>
                                  <p:childTnLst>
                                    <p:set>
                                      <p:cBhvr>
                                        <p:cTn id="83" dur="1" fill="hold">
                                          <p:stCondLst>
                                            <p:cond delay="0"/>
                                          </p:stCondLst>
                                        </p:cTn>
                                        <p:tgtEl>
                                          <p:spTgt spid="186"/>
                                        </p:tgtEl>
                                        <p:attrNameLst>
                                          <p:attrName>style.visibility</p:attrName>
                                        </p:attrNameLst>
                                      </p:cBhvr>
                                      <p:to>
                                        <p:strVal val="hidden"/>
                                      </p:to>
                                    </p:set>
                                  </p:childTnLst>
                                </p:cTn>
                              </p:par>
                            </p:childTnLst>
                          </p:cTn>
                        </p:par>
                        <p:par>
                          <p:cTn id="84" fill="hold">
                            <p:stCondLst>
                              <p:cond delay="25000"/>
                            </p:stCondLst>
                            <p:childTnLst>
                              <p:par>
                                <p:cTn id="85" presetID="35" presetClass="path" presetSubtype="0" accel="50000" decel="50000" fill="hold" nodeType="afterEffect">
                                  <p:stCondLst>
                                    <p:cond delay="1000"/>
                                  </p:stCondLst>
                                  <p:childTnLst>
                                    <p:animMotion origin="layout" path="M -0.6283 -0.15532 L -0.79861 -0.15995 " pathEditMode="relative" rAng="0" ptsTypes="AA">
                                      <p:cBhvr>
                                        <p:cTn id="86" dur="1000" fill="hold"/>
                                        <p:tgtEl>
                                          <p:spTgt spid="360"/>
                                        </p:tgtEl>
                                        <p:attrNameLst>
                                          <p:attrName>ppt_x</p:attrName>
                                          <p:attrName>ppt_y</p:attrName>
                                        </p:attrNameLst>
                                      </p:cBhvr>
                                      <p:rCtr x="-8524" y="-231"/>
                                    </p:animMotion>
                                  </p:childTnLst>
                                </p:cTn>
                              </p:par>
                            </p:childTnLst>
                          </p:cTn>
                        </p:par>
                        <p:par>
                          <p:cTn id="87" fill="hold">
                            <p:stCondLst>
                              <p:cond delay="27000"/>
                            </p:stCondLst>
                            <p:childTnLst>
                              <p:par>
                                <p:cTn id="88" presetID="42" presetClass="path" presetSubtype="0" accel="50000" decel="50000" fill="hold" grpId="0" nodeType="afterEffect">
                                  <p:stCondLst>
                                    <p:cond delay="0"/>
                                  </p:stCondLst>
                                  <p:childTnLst>
                                    <p:animMotion origin="layout" path="M -3.61111E-6 1.85185E-6 L -0.13576 0.18935 " pathEditMode="relative" rAng="0" ptsTypes="AA">
                                      <p:cBhvr>
                                        <p:cTn id="89" dur="1000" fill="hold"/>
                                        <p:tgtEl>
                                          <p:spTgt spid="352"/>
                                        </p:tgtEl>
                                        <p:attrNameLst>
                                          <p:attrName>ppt_x</p:attrName>
                                          <p:attrName>ppt_y</p:attrName>
                                        </p:attrNameLst>
                                      </p:cBhvr>
                                      <p:rCtr x="-6788" y="9468"/>
                                    </p:animMotion>
                                  </p:childTnLst>
                                </p:cTn>
                              </p:par>
                            </p:childTnLst>
                          </p:cTn>
                        </p:par>
                        <p:par>
                          <p:cTn id="90" fill="hold">
                            <p:stCondLst>
                              <p:cond delay="28000"/>
                            </p:stCondLst>
                            <p:childTnLst>
                              <p:par>
                                <p:cTn id="91" presetID="32" presetClass="emph" presetSubtype="0" fill="hold" grpId="1" nodeType="afterEffect">
                                  <p:stCondLst>
                                    <p:cond delay="0"/>
                                  </p:stCondLst>
                                  <p:childTnLst>
                                    <p:animRot by="120000">
                                      <p:cBhvr>
                                        <p:cTn id="92" dur="100" fill="hold">
                                          <p:stCondLst>
                                            <p:cond delay="0"/>
                                          </p:stCondLst>
                                        </p:cTn>
                                        <p:tgtEl>
                                          <p:spTgt spid="352"/>
                                        </p:tgtEl>
                                        <p:attrNameLst>
                                          <p:attrName>r</p:attrName>
                                        </p:attrNameLst>
                                      </p:cBhvr>
                                    </p:animRot>
                                    <p:animRot by="-240000">
                                      <p:cBhvr>
                                        <p:cTn id="93" dur="200" fill="hold">
                                          <p:stCondLst>
                                            <p:cond delay="200"/>
                                          </p:stCondLst>
                                        </p:cTn>
                                        <p:tgtEl>
                                          <p:spTgt spid="352"/>
                                        </p:tgtEl>
                                        <p:attrNameLst>
                                          <p:attrName>r</p:attrName>
                                        </p:attrNameLst>
                                      </p:cBhvr>
                                    </p:animRot>
                                    <p:animRot by="240000">
                                      <p:cBhvr>
                                        <p:cTn id="94" dur="200" fill="hold">
                                          <p:stCondLst>
                                            <p:cond delay="400"/>
                                          </p:stCondLst>
                                        </p:cTn>
                                        <p:tgtEl>
                                          <p:spTgt spid="352"/>
                                        </p:tgtEl>
                                        <p:attrNameLst>
                                          <p:attrName>r</p:attrName>
                                        </p:attrNameLst>
                                      </p:cBhvr>
                                    </p:animRot>
                                    <p:animRot by="-240000">
                                      <p:cBhvr>
                                        <p:cTn id="95" dur="200" fill="hold">
                                          <p:stCondLst>
                                            <p:cond delay="600"/>
                                          </p:stCondLst>
                                        </p:cTn>
                                        <p:tgtEl>
                                          <p:spTgt spid="352"/>
                                        </p:tgtEl>
                                        <p:attrNameLst>
                                          <p:attrName>r</p:attrName>
                                        </p:attrNameLst>
                                      </p:cBhvr>
                                    </p:animRot>
                                    <p:animRot by="120000">
                                      <p:cBhvr>
                                        <p:cTn id="96" dur="200" fill="hold">
                                          <p:stCondLst>
                                            <p:cond delay="800"/>
                                          </p:stCondLst>
                                        </p:cTn>
                                        <p:tgtEl>
                                          <p:spTgt spid="352"/>
                                        </p:tgtEl>
                                        <p:attrNameLst>
                                          <p:attrName>r</p:attrName>
                                        </p:attrNameLst>
                                      </p:cBhvr>
                                    </p:animRot>
                                  </p:childTnLst>
                                </p:cTn>
                              </p:par>
                            </p:childTnLst>
                          </p:cTn>
                        </p:par>
                        <p:par>
                          <p:cTn id="97" fill="hold">
                            <p:stCondLst>
                              <p:cond delay="29000"/>
                            </p:stCondLst>
                            <p:childTnLst>
                              <p:par>
                                <p:cTn id="98" presetID="63" presetClass="path" presetSubtype="0" accel="50000" decel="50000" fill="hold" grpId="2" nodeType="afterEffect">
                                  <p:stCondLst>
                                    <p:cond delay="0"/>
                                  </p:stCondLst>
                                  <p:childTnLst>
                                    <p:animMotion origin="layout" path="M -0.13576 0.18935 L 0.32292 0.09398 " pathEditMode="relative" rAng="0" ptsTypes="AA">
                                      <p:cBhvr>
                                        <p:cTn id="99" dur="1000" fill="hold"/>
                                        <p:tgtEl>
                                          <p:spTgt spid="352"/>
                                        </p:tgtEl>
                                        <p:attrNameLst>
                                          <p:attrName>ppt_x</p:attrName>
                                          <p:attrName>ppt_y</p:attrName>
                                        </p:attrNameLst>
                                      </p:cBhvr>
                                      <p:rCtr x="22934" y="-4861"/>
                                    </p:animMotion>
                                  </p:childTnLst>
                                </p:cTn>
                              </p:par>
                              <p:par>
                                <p:cTn id="100" presetID="1" presetClass="exit" presetSubtype="0" fill="hold" nodeType="withEffect">
                                  <p:stCondLst>
                                    <p:cond delay="0"/>
                                  </p:stCondLst>
                                  <p:childTnLst>
                                    <p:set>
                                      <p:cBhvr>
                                        <p:cTn id="101" dur="1" fill="hold">
                                          <p:stCondLst>
                                            <p:cond delay="0"/>
                                          </p:stCondLst>
                                        </p:cTn>
                                        <p:tgtEl>
                                          <p:spTgt spid="397"/>
                                        </p:tgtEl>
                                        <p:attrNameLst>
                                          <p:attrName>style.visibility</p:attrName>
                                        </p:attrNameLst>
                                      </p:cBhvr>
                                      <p:to>
                                        <p:strVal val="hidden"/>
                                      </p:to>
                                    </p:set>
                                  </p:childTnLst>
                                </p:cTn>
                              </p:par>
                            </p:childTnLst>
                          </p:cTn>
                        </p:par>
                        <p:par>
                          <p:cTn id="102" fill="hold">
                            <p:stCondLst>
                              <p:cond delay="30000"/>
                            </p:stCondLst>
                            <p:childTnLst>
                              <p:par>
                                <p:cTn id="103" presetID="42" presetClass="path" presetSubtype="0" accel="50000" decel="50000" fill="hold" grpId="3" nodeType="afterEffect">
                                  <p:stCondLst>
                                    <p:cond delay="0"/>
                                  </p:stCondLst>
                                  <p:childTnLst>
                                    <p:animMotion origin="layout" path="M 0.32291 0.09398 L 0.31806 0.22616 " pathEditMode="relative" rAng="0" ptsTypes="AA">
                                      <p:cBhvr>
                                        <p:cTn id="104" dur="1000" fill="hold"/>
                                        <p:tgtEl>
                                          <p:spTgt spid="352"/>
                                        </p:tgtEl>
                                        <p:attrNameLst>
                                          <p:attrName>ppt_x</p:attrName>
                                          <p:attrName>ppt_y</p:attrName>
                                        </p:attrNameLst>
                                      </p:cBhvr>
                                      <p:rCtr x="-208" y="6759"/>
                                    </p:animMotion>
                                  </p:childTnLst>
                                </p:cTn>
                              </p:par>
                            </p:childTnLst>
                          </p:cTn>
                        </p:par>
                        <p:par>
                          <p:cTn id="105" fill="hold">
                            <p:stCondLst>
                              <p:cond delay="31000"/>
                            </p:stCondLst>
                            <p:childTnLst>
                              <p:par>
                                <p:cTn id="106" presetID="63" presetClass="path" presetSubtype="0" accel="50000" decel="50000" fill="hold" nodeType="afterEffect">
                                  <p:stCondLst>
                                    <p:cond delay="0"/>
                                  </p:stCondLst>
                                  <p:childTnLst>
                                    <p:animMotion origin="layout" path="M -0.79861 -0.15996 L 0.25 -7.40741E-7 " pathEditMode="relative" rAng="0" ptsTypes="AA">
                                      <p:cBhvr>
                                        <p:cTn id="107" dur="1000" fill="hold"/>
                                        <p:tgtEl>
                                          <p:spTgt spid="360"/>
                                        </p:tgtEl>
                                        <p:attrNameLst>
                                          <p:attrName>ppt_x</p:attrName>
                                          <p:attrName>ppt_y</p:attrName>
                                        </p:attrNameLst>
                                      </p:cBhvr>
                                      <p:rCtr x="52969" y="8333"/>
                                    </p:animMotion>
                                  </p:childTnLst>
                                </p:cTn>
                              </p:par>
                            </p:childTnLst>
                          </p:cTn>
                        </p:par>
                        <p:par>
                          <p:cTn id="108" fill="hold">
                            <p:stCondLst>
                              <p:cond delay="32000"/>
                            </p:stCondLst>
                            <p:childTnLst>
                              <p:par>
                                <p:cTn id="109" presetID="63" presetClass="path" presetSubtype="0" accel="50000" decel="50000" fill="hold" nodeType="afterEffect">
                                  <p:stCondLst>
                                    <p:cond delay="0"/>
                                  </p:stCondLst>
                                  <p:childTnLst>
                                    <p:animMotion origin="layout" path="M -4.16667E-6 -1.11111E-6 L 0.83247 -0.03125 " pathEditMode="relative" rAng="0" ptsTypes="AA">
                                      <p:cBhvr>
                                        <p:cTn id="110" dur="2000" fill="hold"/>
                                        <p:tgtEl>
                                          <p:spTgt spid="402"/>
                                        </p:tgtEl>
                                        <p:attrNameLst>
                                          <p:attrName>ppt_x</p:attrName>
                                          <p:attrName>ppt_y</p:attrName>
                                        </p:attrNameLst>
                                      </p:cBhvr>
                                      <p:rCtr x="41632" y="-1574"/>
                                    </p:animMotion>
                                  </p:childTnLst>
                                </p:cTn>
                              </p:par>
                            </p:childTnLst>
                          </p:cTn>
                        </p:par>
                        <p:par>
                          <p:cTn id="111" fill="hold">
                            <p:stCondLst>
                              <p:cond delay="34000"/>
                            </p:stCondLst>
                            <p:childTnLst>
                              <p:par>
                                <p:cTn id="112" presetID="1" presetClass="entr" presetSubtype="0" fill="hold" grpId="6" nodeType="afterEffect">
                                  <p:stCondLst>
                                    <p:cond delay="0"/>
                                  </p:stCondLst>
                                  <p:childTnLst>
                                    <p:set>
                                      <p:cBhvr>
                                        <p:cTn id="113" dur="1" fill="hold">
                                          <p:stCondLst>
                                            <p:cond delay="0"/>
                                          </p:stCondLst>
                                        </p:cTn>
                                        <p:tgtEl>
                                          <p:spTgt spid="13"/>
                                        </p:tgtEl>
                                        <p:attrNameLst>
                                          <p:attrName>style.visibility</p:attrName>
                                        </p:attrNameLst>
                                      </p:cBhvr>
                                      <p:to>
                                        <p:strVal val="visible"/>
                                      </p:to>
                                    </p:set>
                                  </p:childTnLst>
                                </p:cTn>
                              </p:par>
                              <p:par>
                                <p:cTn id="114" presetID="1" presetClass="entr" presetSubtype="0" fill="hold" nodeType="withEffect">
                                  <p:stCondLst>
                                    <p:cond delay="0"/>
                                  </p:stCondLst>
                                  <p:childTnLst>
                                    <p:set>
                                      <p:cBhvr>
                                        <p:cTn id="115" dur="1" fill="hold">
                                          <p:stCondLst>
                                            <p:cond delay="0"/>
                                          </p:stCondLst>
                                        </p:cTn>
                                        <p:tgtEl>
                                          <p:spTgt spid="400"/>
                                        </p:tgtEl>
                                        <p:attrNameLst>
                                          <p:attrName>style.visibility</p:attrName>
                                        </p:attrNameLst>
                                      </p:cBhvr>
                                      <p:to>
                                        <p:strVal val="visible"/>
                                      </p:to>
                                    </p:set>
                                  </p:childTnLst>
                                </p:cTn>
                              </p:par>
                            </p:childTnLst>
                          </p:cTn>
                        </p:par>
                        <p:par>
                          <p:cTn id="116" fill="hold">
                            <p:stCondLst>
                              <p:cond delay="34000"/>
                            </p:stCondLst>
                            <p:childTnLst>
                              <p:par>
                                <p:cTn id="117" presetID="42" presetClass="path" presetSubtype="0" repeatCount="3000" accel="50000" decel="50000" fill="hold" grpId="5" nodeType="afterEffect">
                                  <p:stCondLst>
                                    <p:cond delay="0"/>
                                  </p:stCondLst>
                                  <p:childTnLst>
                                    <p:animMotion origin="layout" path="M 0.00295 0.43865 L -0.07222 0.54166 " pathEditMode="relative" rAng="0" ptsTypes="AA">
                                      <p:cBhvr>
                                        <p:cTn id="118" dur="1000" fill="hold"/>
                                        <p:tgtEl>
                                          <p:spTgt spid="13"/>
                                        </p:tgtEl>
                                        <p:attrNameLst>
                                          <p:attrName>ppt_x</p:attrName>
                                          <p:attrName>ppt_y</p:attrName>
                                        </p:attrNameLst>
                                      </p:cBhvr>
                                      <p:rCtr x="-3767" y="5139"/>
                                    </p:animMotion>
                                  </p:childTnLst>
                                </p:cTn>
                              </p:par>
                            </p:childTnLst>
                          </p:cTn>
                        </p:par>
                        <p:par>
                          <p:cTn id="119" fill="hold">
                            <p:stCondLst>
                              <p:cond delay="37000"/>
                            </p:stCondLst>
                            <p:childTnLst>
                              <p:par>
                                <p:cTn id="120" presetID="6" presetClass="entr" presetSubtype="32" fill="hold" grpId="0" nodeType="afterEffect">
                                  <p:stCondLst>
                                    <p:cond delay="0"/>
                                  </p:stCondLst>
                                  <p:childTnLst>
                                    <p:set>
                                      <p:cBhvr>
                                        <p:cTn id="121" dur="1" fill="hold">
                                          <p:stCondLst>
                                            <p:cond delay="0"/>
                                          </p:stCondLst>
                                        </p:cTn>
                                        <p:tgtEl>
                                          <p:spTgt spid="187"/>
                                        </p:tgtEl>
                                        <p:attrNameLst>
                                          <p:attrName>style.visibility</p:attrName>
                                        </p:attrNameLst>
                                      </p:cBhvr>
                                      <p:to>
                                        <p:strVal val="visible"/>
                                      </p:to>
                                    </p:set>
                                    <p:animEffect transition="in" filter="circle(out)">
                                      <p:cBhvr>
                                        <p:cTn id="122" dur="2000"/>
                                        <p:tgtEl>
                                          <p:spTgt spid="187"/>
                                        </p:tgtEl>
                                      </p:cBhvr>
                                    </p:animEffect>
                                  </p:childTnLst>
                                </p:cTn>
                              </p:par>
                              <p:par>
                                <p:cTn id="123" presetID="1" presetClass="exit" presetSubtype="0" fill="hold" grpId="7" nodeType="withEffect">
                                  <p:stCondLst>
                                    <p:cond delay="0"/>
                                  </p:stCondLst>
                                  <p:childTnLst>
                                    <p:set>
                                      <p:cBhvr>
                                        <p:cTn id="124" dur="1" fill="hold">
                                          <p:stCondLst>
                                            <p:cond delay="0"/>
                                          </p:stCondLst>
                                        </p:cTn>
                                        <p:tgtEl>
                                          <p:spTgt spid="13"/>
                                        </p:tgtEl>
                                        <p:attrNameLst>
                                          <p:attrName>style.visibility</p:attrName>
                                        </p:attrNameLst>
                                      </p:cBhvr>
                                      <p:to>
                                        <p:strVal val="hidden"/>
                                      </p:to>
                                    </p:set>
                                  </p:childTnLst>
                                </p:cTn>
                              </p:par>
                              <p:par>
                                <p:cTn id="125" presetID="6" presetClass="emph" presetSubtype="0" repeatCount="2000" fill="hold" grpId="1" nodeType="withEffect">
                                  <p:stCondLst>
                                    <p:cond delay="0"/>
                                  </p:stCondLst>
                                  <p:childTnLst>
                                    <p:animScale>
                                      <p:cBhvr>
                                        <p:cTn id="126" dur="2000" fill="hold"/>
                                        <p:tgtEl>
                                          <p:spTgt spid="187"/>
                                        </p:tgtEl>
                                      </p:cBhvr>
                                      <p:by x="150000" y="150000"/>
                                    </p:animScale>
                                  </p:childTnLst>
                                </p:cTn>
                              </p:par>
                              <p:par>
                                <p:cTn id="127" presetID="26" presetClass="emph" presetSubtype="0" fill="hold" grpId="2" nodeType="withEffect">
                                  <p:stCondLst>
                                    <p:cond delay="0"/>
                                  </p:stCondLst>
                                  <p:childTnLst>
                                    <p:animEffect transition="out" filter="fade">
                                      <p:cBhvr>
                                        <p:cTn id="128" dur="4000" tmFilter="0, 0; .2, .5; .8, .5; 1, 0"/>
                                        <p:tgtEl>
                                          <p:spTgt spid="187"/>
                                        </p:tgtEl>
                                      </p:cBhvr>
                                    </p:animEffect>
                                    <p:animScale>
                                      <p:cBhvr>
                                        <p:cTn id="129" dur="2000" autoRev="1" fill="hold"/>
                                        <p:tgtEl>
                                          <p:spTgt spid="187"/>
                                        </p:tgtEl>
                                      </p:cBhvr>
                                      <p:by x="105000" y="105000"/>
                                    </p:animScale>
                                  </p:childTnLst>
                                </p:cTn>
                              </p:par>
                            </p:childTnLst>
                          </p:cTn>
                        </p:par>
                        <p:par>
                          <p:cTn id="130" fill="hold">
                            <p:stCondLst>
                              <p:cond delay="41000"/>
                            </p:stCondLst>
                            <p:childTnLst>
                              <p:par>
                                <p:cTn id="131" presetID="1" presetClass="exit" presetSubtype="0" fill="hold" grpId="3" nodeType="afterEffect">
                                  <p:stCondLst>
                                    <p:cond delay="0"/>
                                  </p:stCondLst>
                                  <p:childTnLst>
                                    <p:set>
                                      <p:cBhvr>
                                        <p:cTn id="132" dur="1" fill="hold">
                                          <p:stCondLst>
                                            <p:cond delay="0"/>
                                          </p:stCondLst>
                                        </p:cTn>
                                        <p:tgtEl>
                                          <p:spTgt spid="187"/>
                                        </p:tgtEl>
                                        <p:attrNameLst>
                                          <p:attrName>style.visibility</p:attrName>
                                        </p:attrNameLst>
                                      </p:cBhvr>
                                      <p:to>
                                        <p:strVal val="hidden"/>
                                      </p:to>
                                    </p:set>
                                  </p:childTnLst>
                                </p:cTn>
                              </p:par>
                            </p:childTnLst>
                          </p:cTn>
                        </p:par>
                        <p:par>
                          <p:cTn id="133" fill="hold">
                            <p:stCondLst>
                              <p:cond delay="41000"/>
                            </p:stCondLst>
                            <p:childTnLst>
                              <p:par>
                                <p:cTn id="134" presetID="42" presetClass="path" presetSubtype="0" accel="50000" decel="50000" fill="hold" nodeType="afterEffect">
                                  <p:stCondLst>
                                    <p:cond delay="0"/>
                                  </p:stCondLst>
                                  <p:childTnLst>
                                    <p:animMotion origin="layout" path="M 0.83247 -0.03125 L 0.65834 -0.02824 " pathEditMode="relative" rAng="0" ptsTypes="AA">
                                      <p:cBhvr>
                                        <p:cTn id="135" dur="1000" fill="hold"/>
                                        <p:tgtEl>
                                          <p:spTgt spid="402"/>
                                        </p:tgtEl>
                                        <p:attrNameLst>
                                          <p:attrName>ppt_x</p:attrName>
                                          <p:attrName>ppt_y</p:attrName>
                                        </p:attrNameLst>
                                      </p:cBhvr>
                                      <p:rCtr x="-8715" y="139"/>
                                    </p:animMotion>
                                  </p:childTnLst>
                                </p:cTn>
                              </p:par>
                            </p:childTnLst>
                          </p:cTn>
                        </p:par>
                        <p:par>
                          <p:cTn id="136" fill="hold">
                            <p:stCondLst>
                              <p:cond delay="42000"/>
                            </p:stCondLst>
                            <p:childTnLst>
                              <p:par>
                                <p:cTn id="137" presetID="42" presetClass="path" presetSubtype="0" accel="50000" decel="50000" fill="hold" grpId="0" nodeType="afterEffect">
                                  <p:stCondLst>
                                    <p:cond delay="0"/>
                                  </p:stCondLst>
                                  <p:childTnLst>
                                    <p:animMotion origin="layout" path="M -3.61111E-6 4.81481E-6 L -0.13576 0.18935 " pathEditMode="relative" rAng="0" ptsTypes="AA">
                                      <p:cBhvr>
                                        <p:cTn id="138" dur="1000" fill="hold"/>
                                        <p:tgtEl>
                                          <p:spTgt spid="353"/>
                                        </p:tgtEl>
                                        <p:attrNameLst>
                                          <p:attrName>ppt_x</p:attrName>
                                          <p:attrName>ppt_y</p:attrName>
                                        </p:attrNameLst>
                                      </p:cBhvr>
                                      <p:rCtr x="-6788" y="9468"/>
                                    </p:animMotion>
                                  </p:childTnLst>
                                </p:cTn>
                              </p:par>
                            </p:childTnLst>
                          </p:cTn>
                        </p:par>
                        <p:par>
                          <p:cTn id="139" fill="hold">
                            <p:stCondLst>
                              <p:cond delay="43000"/>
                            </p:stCondLst>
                            <p:childTnLst>
                              <p:par>
                                <p:cTn id="140" presetID="32" presetClass="emph" presetSubtype="0" fill="hold" grpId="1" nodeType="afterEffect">
                                  <p:stCondLst>
                                    <p:cond delay="0"/>
                                  </p:stCondLst>
                                  <p:childTnLst>
                                    <p:animRot by="120000">
                                      <p:cBhvr>
                                        <p:cTn id="141" dur="100" fill="hold">
                                          <p:stCondLst>
                                            <p:cond delay="0"/>
                                          </p:stCondLst>
                                        </p:cTn>
                                        <p:tgtEl>
                                          <p:spTgt spid="353"/>
                                        </p:tgtEl>
                                        <p:attrNameLst>
                                          <p:attrName>r</p:attrName>
                                        </p:attrNameLst>
                                      </p:cBhvr>
                                    </p:animRot>
                                    <p:animRot by="-240000">
                                      <p:cBhvr>
                                        <p:cTn id="142" dur="200" fill="hold">
                                          <p:stCondLst>
                                            <p:cond delay="200"/>
                                          </p:stCondLst>
                                        </p:cTn>
                                        <p:tgtEl>
                                          <p:spTgt spid="353"/>
                                        </p:tgtEl>
                                        <p:attrNameLst>
                                          <p:attrName>r</p:attrName>
                                        </p:attrNameLst>
                                      </p:cBhvr>
                                    </p:animRot>
                                    <p:animRot by="240000">
                                      <p:cBhvr>
                                        <p:cTn id="143" dur="200" fill="hold">
                                          <p:stCondLst>
                                            <p:cond delay="400"/>
                                          </p:stCondLst>
                                        </p:cTn>
                                        <p:tgtEl>
                                          <p:spTgt spid="353"/>
                                        </p:tgtEl>
                                        <p:attrNameLst>
                                          <p:attrName>r</p:attrName>
                                        </p:attrNameLst>
                                      </p:cBhvr>
                                    </p:animRot>
                                    <p:animRot by="-240000">
                                      <p:cBhvr>
                                        <p:cTn id="144" dur="200" fill="hold">
                                          <p:stCondLst>
                                            <p:cond delay="600"/>
                                          </p:stCondLst>
                                        </p:cTn>
                                        <p:tgtEl>
                                          <p:spTgt spid="353"/>
                                        </p:tgtEl>
                                        <p:attrNameLst>
                                          <p:attrName>r</p:attrName>
                                        </p:attrNameLst>
                                      </p:cBhvr>
                                    </p:animRot>
                                    <p:animRot by="120000">
                                      <p:cBhvr>
                                        <p:cTn id="145" dur="200" fill="hold">
                                          <p:stCondLst>
                                            <p:cond delay="800"/>
                                          </p:stCondLst>
                                        </p:cTn>
                                        <p:tgtEl>
                                          <p:spTgt spid="353"/>
                                        </p:tgtEl>
                                        <p:attrNameLst>
                                          <p:attrName>r</p:attrName>
                                        </p:attrNameLst>
                                      </p:cBhvr>
                                    </p:animRot>
                                  </p:childTnLst>
                                </p:cTn>
                              </p:par>
                            </p:childTnLst>
                          </p:cTn>
                        </p:par>
                        <p:par>
                          <p:cTn id="146" fill="hold">
                            <p:stCondLst>
                              <p:cond delay="44000"/>
                            </p:stCondLst>
                            <p:childTnLst>
                              <p:par>
                                <p:cTn id="147" presetID="63" presetClass="path" presetSubtype="0" accel="50000" decel="50000" fill="hold" grpId="2" nodeType="afterEffect">
                                  <p:stCondLst>
                                    <p:cond delay="0"/>
                                  </p:stCondLst>
                                  <p:childTnLst>
                                    <p:animMotion origin="layout" path="M -0.13576 0.18935 L 0.32291 0.09445 " pathEditMode="relative" rAng="0" ptsTypes="AA">
                                      <p:cBhvr>
                                        <p:cTn id="148" dur="1000" fill="hold"/>
                                        <p:tgtEl>
                                          <p:spTgt spid="353"/>
                                        </p:tgtEl>
                                        <p:attrNameLst>
                                          <p:attrName>ppt_x</p:attrName>
                                          <p:attrName>ppt_y</p:attrName>
                                        </p:attrNameLst>
                                      </p:cBhvr>
                                      <p:rCtr x="23038" y="-5093"/>
                                    </p:animMotion>
                                  </p:childTnLst>
                                </p:cTn>
                              </p:par>
                            </p:childTnLst>
                          </p:cTn>
                        </p:par>
                        <p:par>
                          <p:cTn id="149" fill="hold">
                            <p:stCondLst>
                              <p:cond delay="45000"/>
                            </p:stCondLst>
                            <p:childTnLst>
                              <p:par>
                                <p:cTn id="150" presetID="42" presetClass="path" presetSubtype="0" accel="50000" decel="50000" fill="hold" grpId="3" nodeType="afterEffect">
                                  <p:stCondLst>
                                    <p:cond delay="0"/>
                                  </p:stCondLst>
                                  <p:childTnLst>
                                    <p:animMotion origin="layout" path="M 0.32291 0.09445 L 0.31806 0.22615 " pathEditMode="relative" rAng="0" ptsTypes="AA">
                                      <p:cBhvr>
                                        <p:cTn id="151" dur="1000" fill="hold"/>
                                        <p:tgtEl>
                                          <p:spTgt spid="353"/>
                                        </p:tgtEl>
                                        <p:attrNameLst>
                                          <p:attrName>ppt_x</p:attrName>
                                          <p:attrName>ppt_y</p:attrName>
                                        </p:attrNameLst>
                                      </p:cBhvr>
                                      <p:rCtr x="-208" y="6829"/>
                                    </p:animMotion>
                                  </p:childTnLst>
                                </p:cTn>
                              </p:par>
                            </p:childTnLst>
                          </p:cTn>
                        </p:par>
                        <p:par>
                          <p:cTn id="152" fill="hold">
                            <p:stCondLst>
                              <p:cond delay="46000"/>
                            </p:stCondLst>
                            <p:childTnLst>
                              <p:par>
                                <p:cTn id="153" presetID="35" presetClass="path" presetSubtype="0" accel="50000" decel="50000" fill="hold" nodeType="afterEffect">
                                  <p:stCondLst>
                                    <p:cond delay="0"/>
                                  </p:stCondLst>
                                  <p:childTnLst>
                                    <p:animMotion origin="layout" path="M 0.65833 -0.02824 L -0.25 -1.11111E-6 " pathEditMode="relative" rAng="0" ptsTypes="AA">
                                      <p:cBhvr>
                                        <p:cTn id="154" dur="1000" fill="hold"/>
                                        <p:tgtEl>
                                          <p:spTgt spid="402"/>
                                        </p:tgtEl>
                                        <p:attrNameLst>
                                          <p:attrName>ppt_x</p:attrName>
                                          <p:attrName>ppt_y</p:attrName>
                                        </p:attrNameLst>
                                      </p:cBhvr>
                                      <p:rCtr x="-45851" y="1505"/>
                                    </p:animMotion>
                                  </p:childTnLst>
                                </p:cTn>
                              </p:par>
                              <p:par>
                                <p:cTn id="155" presetID="1" presetClass="exit" presetSubtype="0" fill="hold" nodeType="withEffect">
                                  <p:stCondLst>
                                    <p:cond delay="0"/>
                                  </p:stCondLst>
                                  <p:childTnLst>
                                    <p:set>
                                      <p:cBhvr>
                                        <p:cTn id="156" dur="1" fill="hold">
                                          <p:stCondLst>
                                            <p:cond delay="0"/>
                                          </p:stCondLst>
                                        </p:cTn>
                                        <p:tgtEl>
                                          <p:spTgt spid="400"/>
                                        </p:tgtEl>
                                        <p:attrNameLst>
                                          <p:attrName>style.visibility</p:attrName>
                                        </p:attrNameLst>
                                      </p:cBhvr>
                                      <p:to>
                                        <p:strVal val="hidden"/>
                                      </p:to>
                                    </p:set>
                                  </p:childTnLst>
                                </p:cTn>
                              </p:par>
                            </p:childTnLst>
                          </p:cTn>
                        </p:par>
                        <p:par>
                          <p:cTn id="157" fill="hold">
                            <p:stCondLst>
                              <p:cond delay="47000"/>
                            </p:stCondLst>
                            <p:childTnLst>
                              <p:par>
                                <p:cTn id="158" presetID="35" presetClass="path" presetSubtype="0" accel="50000" decel="50000" fill="hold" nodeType="afterEffect">
                                  <p:stCondLst>
                                    <p:cond delay="0"/>
                                  </p:stCondLst>
                                  <p:childTnLst>
                                    <p:animMotion origin="layout" path="M 3.61111E-6 1.85185E-6 L -0.56598 -0.01713 " pathEditMode="relative" rAng="0" ptsTypes="AA">
                                      <p:cBhvr>
                                        <p:cTn id="159" dur="1000" fill="hold"/>
                                        <p:tgtEl>
                                          <p:spTgt spid="267"/>
                                        </p:tgtEl>
                                        <p:attrNameLst>
                                          <p:attrName>ppt_x</p:attrName>
                                          <p:attrName>ppt_y</p:attrName>
                                        </p:attrNameLst>
                                      </p:cBhvr>
                                      <p:rCtr x="-28299" y="-856"/>
                                    </p:animMotion>
                                  </p:childTnLst>
                                </p:cTn>
                              </p:par>
                            </p:childTnLst>
                          </p:cTn>
                        </p:par>
                        <p:par>
                          <p:cTn id="160" fill="hold">
                            <p:stCondLst>
                              <p:cond delay="48000"/>
                            </p:stCondLst>
                            <p:childTnLst>
                              <p:par>
                                <p:cTn id="161" presetID="1" presetClass="entr" presetSubtype="0" fill="hold" grpId="8" nodeType="afterEffect">
                                  <p:stCondLst>
                                    <p:cond delay="0"/>
                                  </p:stCondLst>
                                  <p:childTnLst>
                                    <p:set>
                                      <p:cBhvr>
                                        <p:cTn id="162" dur="1" fill="hold">
                                          <p:stCondLst>
                                            <p:cond delay="0"/>
                                          </p:stCondLst>
                                        </p:cTn>
                                        <p:tgtEl>
                                          <p:spTgt spid="13"/>
                                        </p:tgtEl>
                                        <p:attrNameLst>
                                          <p:attrName>style.visibility</p:attrName>
                                        </p:attrNameLst>
                                      </p:cBhvr>
                                      <p:to>
                                        <p:strVal val="visible"/>
                                      </p:to>
                                    </p:set>
                                  </p:childTnLst>
                                </p:cTn>
                              </p:par>
                              <p:par>
                                <p:cTn id="163" presetID="1" presetClass="entr" presetSubtype="0" fill="hold" nodeType="withEffect">
                                  <p:stCondLst>
                                    <p:cond delay="0"/>
                                  </p:stCondLst>
                                  <p:childTnLst>
                                    <p:set>
                                      <p:cBhvr>
                                        <p:cTn id="164" dur="1" fill="hold">
                                          <p:stCondLst>
                                            <p:cond delay="0"/>
                                          </p:stCondLst>
                                        </p:cTn>
                                        <p:tgtEl>
                                          <p:spTgt spid="425"/>
                                        </p:tgtEl>
                                        <p:attrNameLst>
                                          <p:attrName>style.visibility</p:attrName>
                                        </p:attrNameLst>
                                      </p:cBhvr>
                                      <p:to>
                                        <p:strVal val="visible"/>
                                      </p:to>
                                    </p:set>
                                  </p:childTnLst>
                                </p:cTn>
                              </p:par>
                            </p:childTnLst>
                          </p:cTn>
                        </p:par>
                        <p:par>
                          <p:cTn id="165" fill="hold">
                            <p:stCondLst>
                              <p:cond delay="48000"/>
                            </p:stCondLst>
                            <p:childTnLst>
                              <p:par>
                                <p:cTn id="166" presetID="42" presetClass="path" presetSubtype="0" repeatCount="3000" accel="50000" decel="50000" fill="hold" grpId="9" nodeType="afterEffect">
                                  <p:stCondLst>
                                    <p:cond delay="0"/>
                                  </p:stCondLst>
                                  <p:childTnLst>
                                    <p:animMotion origin="layout" path="M 0.00347 0.43865 L -0.06892 0.54004 " pathEditMode="relative" rAng="0" ptsTypes="AA">
                                      <p:cBhvr>
                                        <p:cTn id="167" dur="1000" fill="hold"/>
                                        <p:tgtEl>
                                          <p:spTgt spid="13"/>
                                        </p:tgtEl>
                                        <p:attrNameLst>
                                          <p:attrName>ppt_x</p:attrName>
                                          <p:attrName>ppt_y</p:attrName>
                                        </p:attrNameLst>
                                      </p:cBhvr>
                                      <p:rCtr x="-3628" y="5069"/>
                                    </p:animMotion>
                                  </p:childTnLst>
                                </p:cTn>
                              </p:par>
                            </p:childTnLst>
                          </p:cTn>
                        </p:par>
                        <p:par>
                          <p:cTn id="168" fill="hold">
                            <p:stCondLst>
                              <p:cond delay="51000"/>
                            </p:stCondLst>
                            <p:childTnLst>
                              <p:par>
                                <p:cTn id="169" presetID="6" presetClass="entr" presetSubtype="32" fill="hold" grpId="0" nodeType="afterEffect">
                                  <p:stCondLst>
                                    <p:cond delay="0"/>
                                  </p:stCondLst>
                                  <p:childTnLst>
                                    <p:set>
                                      <p:cBhvr>
                                        <p:cTn id="170" dur="1" fill="hold">
                                          <p:stCondLst>
                                            <p:cond delay="0"/>
                                          </p:stCondLst>
                                        </p:cTn>
                                        <p:tgtEl>
                                          <p:spTgt spid="188"/>
                                        </p:tgtEl>
                                        <p:attrNameLst>
                                          <p:attrName>style.visibility</p:attrName>
                                        </p:attrNameLst>
                                      </p:cBhvr>
                                      <p:to>
                                        <p:strVal val="visible"/>
                                      </p:to>
                                    </p:set>
                                    <p:animEffect transition="in" filter="circle(out)">
                                      <p:cBhvr>
                                        <p:cTn id="171" dur="2000"/>
                                        <p:tgtEl>
                                          <p:spTgt spid="188"/>
                                        </p:tgtEl>
                                      </p:cBhvr>
                                    </p:animEffect>
                                  </p:childTnLst>
                                </p:cTn>
                              </p:par>
                              <p:par>
                                <p:cTn id="172" presetID="1" presetClass="exit" presetSubtype="0" fill="hold" grpId="10" nodeType="withEffect">
                                  <p:stCondLst>
                                    <p:cond delay="0"/>
                                  </p:stCondLst>
                                  <p:childTnLst>
                                    <p:set>
                                      <p:cBhvr>
                                        <p:cTn id="173" dur="1" fill="hold">
                                          <p:stCondLst>
                                            <p:cond delay="0"/>
                                          </p:stCondLst>
                                        </p:cTn>
                                        <p:tgtEl>
                                          <p:spTgt spid="13"/>
                                        </p:tgtEl>
                                        <p:attrNameLst>
                                          <p:attrName>style.visibility</p:attrName>
                                        </p:attrNameLst>
                                      </p:cBhvr>
                                      <p:to>
                                        <p:strVal val="hidden"/>
                                      </p:to>
                                    </p:set>
                                  </p:childTnLst>
                                </p:cTn>
                              </p:par>
                              <p:par>
                                <p:cTn id="174" presetID="6" presetClass="emph" presetSubtype="0" repeatCount="2000" fill="hold" grpId="1" nodeType="withEffect">
                                  <p:stCondLst>
                                    <p:cond delay="0"/>
                                  </p:stCondLst>
                                  <p:childTnLst>
                                    <p:animScale>
                                      <p:cBhvr>
                                        <p:cTn id="175" dur="2000" fill="hold"/>
                                        <p:tgtEl>
                                          <p:spTgt spid="188"/>
                                        </p:tgtEl>
                                      </p:cBhvr>
                                      <p:by x="150000" y="150000"/>
                                    </p:animScale>
                                  </p:childTnLst>
                                </p:cTn>
                              </p:par>
                              <p:par>
                                <p:cTn id="176" presetID="26" presetClass="emph" presetSubtype="0" fill="hold" grpId="2" nodeType="withEffect">
                                  <p:stCondLst>
                                    <p:cond delay="0"/>
                                  </p:stCondLst>
                                  <p:childTnLst>
                                    <p:animEffect transition="out" filter="fade">
                                      <p:cBhvr>
                                        <p:cTn id="177" dur="4000" tmFilter="0, 0; .2, .5; .8, .5; 1, 0"/>
                                        <p:tgtEl>
                                          <p:spTgt spid="188"/>
                                        </p:tgtEl>
                                      </p:cBhvr>
                                    </p:animEffect>
                                    <p:animScale>
                                      <p:cBhvr>
                                        <p:cTn id="178" dur="2000" autoRev="1" fill="hold"/>
                                        <p:tgtEl>
                                          <p:spTgt spid="188"/>
                                        </p:tgtEl>
                                      </p:cBhvr>
                                      <p:by x="105000" y="105000"/>
                                    </p:animScale>
                                  </p:childTnLst>
                                </p:cTn>
                              </p:par>
                            </p:childTnLst>
                          </p:cTn>
                        </p:par>
                        <p:par>
                          <p:cTn id="179" fill="hold">
                            <p:stCondLst>
                              <p:cond delay="55000"/>
                            </p:stCondLst>
                            <p:childTnLst>
                              <p:par>
                                <p:cTn id="180" presetID="1" presetClass="exit" presetSubtype="0" fill="hold" grpId="3" nodeType="afterEffect">
                                  <p:stCondLst>
                                    <p:cond delay="0"/>
                                  </p:stCondLst>
                                  <p:childTnLst>
                                    <p:set>
                                      <p:cBhvr>
                                        <p:cTn id="181" dur="1" fill="hold">
                                          <p:stCondLst>
                                            <p:cond delay="0"/>
                                          </p:stCondLst>
                                        </p:cTn>
                                        <p:tgtEl>
                                          <p:spTgt spid="188"/>
                                        </p:tgtEl>
                                        <p:attrNameLst>
                                          <p:attrName>style.visibility</p:attrName>
                                        </p:attrNameLst>
                                      </p:cBhvr>
                                      <p:to>
                                        <p:strVal val="hidden"/>
                                      </p:to>
                                    </p:set>
                                  </p:childTnLst>
                                </p:cTn>
                              </p:par>
                            </p:childTnLst>
                          </p:cTn>
                        </p:par>
                        <p:par>
                          <p:cTn id="182" fill="hold">
                            <p:stCondLst>
                              <p:cond delay="55000"/>
                            </p:stCondLst>
                            <p:childTnLst>
                              <p:par>
                                <p:cTn id="183" presetID="42" presetClass="path" presetSubtype="0" accel="50000" decel="50000" fill="hold" nodeType="afterEffect">
                                  <p:stCondLst>
                                    <p:cond delay="0"/>
                                  </p:stCondLst>
                                  <p:childTnLst>
                                    <p:animMotion origin="layout" path="M -0.56598 -0.01713 L -0.74132 -0.03195 " pathEditMode="relative" rAng="0" ptsTypes="AA">
                                      <p:cBhvr>
                                        <p:cTn id="184" dur="1000" fill="hold"/>
                                        <p:tgtEl>
                                          <p:spTgt spid="267"/>
                                        </p:tgtEl>
                                        <p:attrNameLst>
                                          <p:attrName>ppt_x</p:attrName>
                                          <p:attrName>ppt_y</p:attrName>
                                        </p:attrNameLst>
                                      </p:cBhvr>
                                      <p:rCtr x="-8767" y="-741"/>
                                    </p:animMotion>
                                  </p:childTnLst>
                                </p:cTn>
                              </p:par>
                              <p:par>
                                <p:cTn id="185" presetID="22" presetClass="exit" presetSubtype="4" fill="hold" grpId="1" nodeType="withEffect">
                                  <p:stCondLst>
                                    <p:cond delay="0"/>
                                  </p:stCondLst>
                                  <p:childTnLst>
                                    <p:animEffect transition="out" filter="wipe(down)">
                                      <p:cBhvr>
                                        <p:cTn id="186" dur="500"/>
                                        <p:tgtEl>
                                          <p:spTgt spid="11"/>
                                        </p:tgtEl>
                                      </p:cBhvr>
                                    </p:animEffect>
                                    <p:set>
                                      <p:cBhvr>
                                        <p:cTn id="187" dur="1" fill="hold">
                                          <p:stCondLst>
                                            <p:cond delay="499"/>
                                          </p:stCondLst>
                                        </p:cTn>
                                        <p:tgtEl>
                                          <p:spTgt spid="11"/>
                                        </p:tgtEl>
                                        <p:attrNameLst>
                                          <p:attrName>style.visibility</p:attrName>
                                        </p:attrNameLst>
                                      </p:cBhvr>
                                      <p:to>
                                        <p:strVal val="hidden"/>
                                      </p:to>
                                    </p:set>
                                  </p:childTnLst>
                                </p:cTn>
                              </p:par>
                            </p:childTnLst>
                          </p:cTn>
                        </p:par>
                        <p:par>
                          <p:cTn id="188" fill="hold">
                            <p:stCondLst>
                              <p:cond delay="56000"/>
                            </p:stCondLst>
                            <p:childTnLst>
                              <p:par>
                                <p:cTn id="189" presetID="42" presetClass="path" presetSubtype="0" accel="50000" decel="50000" fill="hold" grpId="0" nodeType="afterEffect">
                                  <p:stCondLst>
                                    <p:cond delay="0"/>
                                  </p:stCondLst>
                                  <p:childTnLst>
                                    <p:animMotion origin="layout" path="M 2.5E-6 -3.7037E-6 L -0.13577 0.18936 " pathEditMode="relative" rAng="0" ptsTypes="AA">
                                      <p:cBhvr>
                                        <p:cTn id="190" dur="1000" fill="hold"/>
                                        <p:tgtEl>
                                          <p:spTgt spid="354"/>
                                        </p:tgtEl>
                                        <p:attrNameLst>
                                          <p:attrName>ppt_x</p:attrName>
                                          <p:attrName>ppt_y</p:attrName>
                                        </p:attrNameLst>
                                      </p:cBhvr>
                                      <p:rCtr x="-6788" y="9468"/>
                                    </p:animMotion>
                                  </p:childTnLst>
                                </p:cTn>
                              </p:par>
                              <p:par>
                                <p:cTn id="191" presetID="1" presetClass="entr" presetSubtype="0" fill="hold" grpId="4" nodeType="withEffect">
                                  <p:stCondLst>
                                    <p:cond delay="0"/>
                                  </p:stCondLst>
                                  <p:childTnLst>
                                    <p:set>
                                      <p:cBhvr>
                                        <p:cTn id="192" dur="1" fill="hold">
                                          <p:stCondLst>
                                            <p:cond delay="0"/>
                                          </p:stCondLst>
                                        </p:cTn>
                                        <p:tgtEl>
                                          <p:spTgt spid="354"/>
                                        </p:tgtEl>
                                        <p:attrNameLst>
                                          <p:attrName>style.visibility</p:attrName>
                                        </p:attrNameLst>
                                      </p:cBhvr>
                                      <p:to>
                                        <p:strVal val="visible"/>
                                      </p:to>
                                    </p:set>
                                  </p:childTnLst>
                                </p:cTn>
                              </p:par>
                            </p:childTnLst>
                          </p:cTn>
                        </p:par>
                        <p:par>
                          <p:cTn id="193" fill="hold">
                            <p:stCondLst>
                              <p:cond delay="57000"/>
                            </p:stCondLst>
                            <p:childTnLst>
                              <p:par>
                                <p:cTn id="194" presetID="32" presetClass="emph" presetSubtype="0" fill="hold" grpId="1" nodeType="afterEffect">
                                  <p:stCondLst>
                                    <p:cond delay="0"/>
                                  </p:stCondLst>
                                  <p:childTnLst>
                                    <p:animRot by="120000">
                                      <p:cBhvr>
                                        <p:cTn id="195" dur="100" fill="hold">
                                          <p:stCondLst>
                                            <p:cond delay="0"/>
                                          </p:stCondLst>
                                        </p:cTn>
                                        <p:tgtEl>
                                          <p:spTgt spid="354"/>
                                        </p:tgtEl>
                                        <p:attrNameLst>
                                          <p:attrName>r</p:attrName>
                                        </p:attrNameLst>
                                      </p:cBhvr>
                                    </p:animRot>
                                    <p:animRot by="-240000">
                                      <p:cBhvr>
                                        <p:cTn id="196" dur="200" fill="hold">
                                          <p:stCondLst>
                                            <p:cond delay="200"/>
                                          </p:stCondLst>
                                        </p:cTn>
                                        <p:tgtEl>
                                          <p:spTgt spid="354"/>
                                        </p:tgtEl>
                                        <p:attrNameLst>
                                          <p:attrName>r</p:attrName>
                                        </p:attrNameLst>
                                      </p:cBhvr>
                                    </p:animRot>
                                    <p:animRot by="240000">
                                      <p:cBhvr>
                                        <p:cTn id="197" dur="200" fill="hold">
                                          <p:stCondLst>
                                            <p:cond delay="400"/>
                                          </p:stCondLst>
                                        </p:cTn>
                                        <p:tgtEl>
                                          <p:spTgt spid="354"/>
                                        </p:tgtEl>
                                        <p:attrNameLst>
                                          <p:attrName>r</p:attrName>
                                        </p:attrNameLst>
                                      </p:cBhvr>
                                    </p:animRot>
                                    <p:animRot by="-240000">
                                      <p:cBhvr>
                                        <p:cTn id="198" dur="200" fill="hold">
                                          <p:stCondLst>
                                            <p:cond delay="600"/>
                                          </p:stCondLst>
                                        </p:cTn>
                                        <p:tgtEl>
                                          <p:spTgt spid="354"/>
                                        </p:tgtEl>
                                        <p:attrNameLst>
                                          <p:attrName>r</p:attrName>
                                        </p:attrNameLst>
                                      </p:cBhvr>
                                    </p:animRot>
                                    <p:animRot by="120000">
                                      <p:cBhvr>
                                        <p:cTn id="199" dur="200" fill="hold">
                                          <p:stCondLst>
                                            <p:cond delay="800"/>
                                          </p:stCondLst>
                                        </p:cTn>
                                        <p:tgtEl>
                                          <p:spTgt spid="354"/>
                                        </p:tgtEl>
                                        <p:attrNameLst>
                                          <p:attrName>r</p:attrName>
                                        </p:attrNameLst>
                                      </p:cBhvr>
                                    </p:animRot>
                                  </p:childTnLst>
                                </p:cTn>
                              </p:par>
                            </p:childTnLst>
                          </p:cTn>
                        </p:par>
                        <p:par>
                          <p:cTn id="200" fill="hold">
                            <p:stCondLst>
                              <p:cond delay="58000"/>
                            </p:stCondLst>
                            <p:childTnLst>
                              <p:par>
                                <p:cTn id="201" presetID="63" presetClass="path" presetSubtype="0" accel="50000" decel="50000" fill="hold" grpId="2" nodeType="afterEffect">
                                  <p:stCondLst>
                                    <p:cond delay="0"/>
                                  </p:stCondLst>
                                  <p:childTnLst>
                                    <p:animMotion origin="layout" path="M -0.13577 0.18936 L 0.32465 0.09468 " pathEditMode="relative" rAng="0" ptsTypes="AA">
                                      <p:cBhvr>
                                        <p:cTn id="202" dur="1000" fill="hold"/>
                                        <p:tgtEl>
                                          <p:spTgt spid="354"/>
                                        </p:tgtEl>
                                        <p:attrNameLst>
                                          <p:attrName>ppt_x</p:attrName>
                                          <p:attrName>ppt_y</p:attrName>
                                        </p:attrNameLst>
                                      </p:cBhvr>
                                      <p:rCtr x="23021" y="-4745"/>
                                    </p:animMotion>
                                  </p:childTnLst>
                                </p:cTn>
                              </p:par>
                            </p:childTnLst>
                          </p:cTn>
                        </p:par>
                        <p:par>
                          <p:cTn id="203" fill="hold">
                            <p:stCondLst>
                              <p:cond delay="59000"/>
                            </p:stCondLst>
                            <p:childTnLst>
                              <p:par>
                                <p:cTn id="204" presetID="42" presetClass="path" presetSubtype="0" accel="50000" decel="50000" fill="hold" grpId="3" nodeType="afterEffect">
                                  <p:stCondLst>
                                    <p:cond delay="0"/>
                                  </p:stCondLst>
                                  <p:childTnLst>
                                    <p:animMotion origin="layout" path="M 0.32465 0.09467 L 0.31805 0.22616 " pathEditMode="relative" rAng="0" ptsTypes="AA">
                                      <p:cBhvr>
                                        <p:cTn id="205" dur="1000" fill="hold"/>
                                        <p:tgtEl>
                                          <p:spTgt spid="354"/>
                                        </p:tgtEl>
                                        <p:attrNameLst>
                                          <p:attrName>ppt_x</p:attrName>
                                          <p:attrName>ppt_y</p:attrName>
                                        </p:attrNameLst>
                                      </p:cBhvr>
                                      <p:rCtr x="-330" y="6481"/>
                                    </p:animMotion>
                                  </p:childTnLst>
                                </p:cTn>
                              </p:par>
                            </p:childTnLst>
                          </p:cTn>
                        </p:par>
                        <p:par>
                          <p:cTn id="206" fill="hold">
                            <p:stCondLst>
                              <p:cond delay="60000"/>
                            </p:stCondLst>
                            <p:childTnLst>
                              <p:par>
                                <p:cTn id="207" presetID="63" presetClass="path" presetSubtype="0" accel="50000" decel="50000" fill="hold" nodeType="afterEffect">
                                  <p:stCondLst>
                                    <p:cond delay="0"/>
                                  </p:stCondLst>
                                  <p:childTnLst>
                                    <p:animMotion origin="layout" path="M -0.74757 -0.04699 L 0.25 1.85185E-6 " pathEditMode="relative" rAng="0" ptsTypes="AA">
                                      <p:cBhvr>
                                        <p:cTn id="208" dur="1000" fill="hold"/>
                                        <p:tgtEl>
                                          <p:spTgt spid="267"/>
                                        </p:tgtEl>
                                        <p:attrNameLst>
                                          <p:attrName>ppt_x</p:attrName>
                                          <p:attrName>ppt_y</p:attrName>
                                        </p:attrNameLst>
                                      </p:cBhvr>
                                      <p:rCtr x="49878" y="2338"/>
                                    </p:animMotion>
                                  </p:childTnLst>
                                </p:cTn>
                              </p:par>
                              <p:par>
                                <p:cTn id="209" presetID="1" presetClass="exit" presetSubtype="0" fill="hold" nodeType="withEffect">
                                  <p:stCondLst>
                                    <p:cond delay="0"/>
                                  </p:stCondLst>
                                  <p:childTnLst>
                                    <p:set>
                                      <p:cBhvr>
                                        <p:cTn id="210" dur="1" fill="hold">
                                          <p:stCondLst>
                                            <p:cond delay="0"/>
                                          </p:stCondLst>
                                        </p:cTn>
                                        <p:tgtEl>
                                          <p:spTgt spid="425"/>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31" grpId="0" animBg="1"/>
      <p:bldP spid="231" grpId="1" animBg="1"/>
      <p:bldP spid="231" grpId="2" animBg="1"/>
      <p:bldP spid="231" grpId="3" animBg="1"/>
      <p:bldP spid="352" grpId="0" animBg="1"/>
      <p:bldP spid="352" grpId="1" animBg="1"/>
      <p:bldP spid="352" grpId="2" animBg="1"/>
      <p:bldP spid="352" grpId="3" animBg="1"/>
      <p:bldP spid="353" grpId="0" animBg="1"/>
      <p:bldP spid="353" grpId="1" animBg="1"/>
      <p:bldP spid="353" grpId="2" animBg="1"/>
      <p:bldP spid="353" grpId="3" animBg="1"/>
      <p:bldP spid="354" grpId="0" animBg="1"/>
      <p:bldP spid="354" grpId="1" animBg="1"/>
      <p:bldP spid="354" grpId="2" animBg="1"/>
      <p:bldP spid="354" grpId="3" animBg="1"/>
      <p:bldP spid="354" grpId="4" animBg="1"/>
      <p:bldP spid="13" grpId="0" animBg="1"/>
      <p:bldP spid="13" grpId="1" animBg="1"/>
      <p:bldP spid="13" grpId="2" animBg="1"/>
      <p:bldP spid="13" grpId="3" animBg="1"/>
      <p:bldP spid="13" grpId="4" animBg="1"/>
      <p:bldP spid="13" grpId="5" animBg="1"/>
      <p:bldP spid="13" grpId="6" animBg="1"/>
      <p:bldP spid="13" grpId="7" animBg="1"/>
      <p:bldP spid="13" grpId="8" animBg="1"/>
      <p:bldP spid="13" grpId="9" animBg="1"/>
      <p:bldP spid="13" grpId="10" animBg="1"/>
      <p:bldP spid="11" grpId="0" animBg="1"/>
      <p:bldP spid="11" grpId="1" animBg="1"/>
      <p:bldP spid="973" grpId="0" animBg="1"/>
      <p:bldP spid="188" grpId="0" animBg="1"/>
      <p:bldP spid="188" grpId="1" animBg="1"/>
      <p:bldP spid="188" grpId="2" animBg="1"/>
      <p:bldP spid="188" grpId="3" animBg="1"/>
      <p:bldP spid="187" grpId="0" animBg="1"/>
      <p:bldP spid="187" grpId="1" animBg="1"/>
      <p:bldP spid="187" grpId="2" animBg="1"/>
      <p:bldP spid="187" grpId="3" animBg="1"/>
      <p:bldP spid="186" grpId="0" animBg="1"/>
      <p:bldP spid="186" grpId="1" animBg="1"/>
      <p:bldP spid="186" grpId="2" animBg="1"/>
      <p:bldP spid="186" grpId="3" animBg="1"/>
      <p:bldP spid="2" grpId="0" animBg="1"/>
      <p:bldP spid="2" grpId="1" animBg="1"/>
      <p:bldP spid="2" grpId="2" animBg="1"/>
      <p:bldP spid="2" grpId="3" animBg="1"/>
    </p:bldLst>
  </p:timing>
</p:sld>
</file>

<file path=ppt/slides/slide3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E1BA926-D468-4612-9098-F444E672CD30}"/>
              </a:ext>
            </a:extLst>
          </p:cNvPr>
          <p:cNvGrpSpPr/>
          <p:nvPr/>
        </p:nvGrpSpPr>
        <p:grpSpPr>
          <a:xfrm>
            <a:off x="1534" y="11022"/>
            <a:ext cx="9143652" cy="5735474"/>
            <a:chOff x="1534" y="11022"/>
            <a:chExt cx="9143652" cy="5735474"/>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4" name="Picture 2" descr="Image result for workers comp poster californi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4"/>
            <a:stretch>
              <a:fillRect/>
            </a:stretch>
          </p:blipFill>
          <p:spPr>
            <a:xfrm>
              <a:off x="7132929" y="1293136"/>
              <a:ext cx="1742720" cy="1762523"/>
            </a:xfrm>
            <a:prstGeom prst="rect">
              <a:avLst/>
            </a:prstGeom>
            <a:ln>
              <a:solidFill>
                <a:srgbClr val="000000"/>
              </a:solidFill>
            </a:ln>
          </p:spPr>
        </p:pic>
      </p:grpSp>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5"/>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6" name="Group 235">
            <a:extLst>
              <a:ext uri="{FF2B5EF4-FFF2-40B4-BE49-F238E27FC236}">
                <a16:creationId xmlns:a16="http://schemas.microsoft.com/office/drawing/2014/main" id="{EF25DDFD-FF51-4B58-814F-69569B9525D3}"/>
              </a:ext>
            </a:extLst>
          </p:cNvPr>
          <p:cNvGrpSpPr/>
          <p:nvPr/>
        </p:nvGrpSpPr>
        <p:grpSpPr>
          <a:xfrm>
            <a:off x="6245322" y="6178516"/>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6240734" y="5094585"/>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6778404" y="6209229"/>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6668420" y="5110957"/>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6222912" y="3896781"/>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A4A9C69A-18C6-47E4-9644-21563683FBEA}"/>
              </a:ext>
            </a:extLst>
          </p:cNvPr>
          <p:cNvSpPr/>
          <p:nvPr/>
        </p:nvSpPr>
        <p:spPr>
          <a:xfrm>
            <a:off x="6010211" y="290805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2" name="Oval 241">
            <a:extLst>
              <a:ext uri="{FF2B5EF4-FFF2-40B4-BE49-F238E27FC236}">
                <a16:creationId xmlns:a16="http://schemas.microsoft.com/office/drawing/2014/main" id="{4A3936E9-D76C-412F-8A9F-2BAE2CFD2953}"/>
              </a:ext>
            </a:extLst>
          </p:cNvPr>
          <p:cNvSpPr/>
          <p:nvPr/>
        </p:nvSpPr>
        <p:spPr>
          <a:xfrm>
            <a:off x="7162082" y="2895401"/>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6515411" y="3607721"/>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Oval 243">
            <a:extLst>
              <a:ext uri="{FF2B5EF4-FFF2-40B4-BE49-F238E27FC236}">
                <a16:creationId xmlns:a16="http://schemas.microsoft.com/office/drawing/2014/main" id="{23651ADB-B2B2-4DB9-AB85-BCE2BB618B07}"/>
              </a:ext>
            </a:extLst>
          </p:cNvPr>
          <p:cNvSpPr/>
          <p:nvPr/>
        </p:nvSpPr>
        <p:spPr>
          <a:xfrm>
            <a:off x="6091041" y="2298502"/>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5892164" y="417766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6021716" y="3861205"/>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6500736" y="3411286"/>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6293920" y="2948892"/>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108D449F-AF1D-4A81-A615-CE48EDECB37F}"/>
              </a:ext>
            </a:extLst>
          </p:cNvPr>
          <p:cNvSpPr/>
          <p:nvPr/>
        </p:nvSpPr>
        <p:spPr>
          <a:xfrm>
            <a:off x="6373924"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6821696" y="293574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Oval 285">
            <a:extLst>
              <a:ext uri="{FF2B5EF4-FFF2-40B4-BE49-F238E27FC236}">
                <a16:creationId xmlns:a16="http://schemas.microsoft.com/office/drawing/2014/main" id="{0420AA86-3A17-4444-93C8-7CDC31FFF19A}"/>
              </a:ext>
            </a:extLst>
          </p:cNvPr>
          <p:cNvSpPr/>
          <p:nvPr/>
        </p:nvSpPr>
        <p:spPr>
          <a:xfrm>
            <a:off x="6899690"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6275797" y="2843752"/>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6854136" y="285092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6242095" y="1893360"/>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6363139" y="2026404"/>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6449129" y="2141459"/>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6353029"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6769607"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6629847" y="4108507"/>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6629847" y="4234931"/>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7188469" y="4196934"/>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6988898" y="385675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6781203" y="4019158"/>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pic>
        <p:nvPicPr>
          <p:cNvPr id="10" name="Picture 9"/>
          <p:cNvPicPr>
            <a:picLocks noChangeAspect="1"/>
          </p:cNvPicPr>
          <p:nvPr/>
        </p:nvPicPr>
        <p:blipFill>
          <a:blip r:embed="rId8"/>
          <a:stretch>
            <a:fillRect/>
          </a:stretch>
        </p:blipFill>
        <p:spPr>
          <a:xfrm>
            <a:off x="5895236" y="143799"/>
            <a:ext cx="816536" cy="816536"/>
          </a:xfrm>
          <a:prstGeom prst="rect">
            <a:avLst/>
          </a:prstGeom>
        </p:spPr>
      </p:pic>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9">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10"/>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8" name="Speech Bubble: Oval 750">
            <a:extLst>
              <a:ext uri="{FF2B5EF4-FFF2-40B4-BE49-F238E27FC236}">
                <a16:creationId xmlns:a16="http://schemas.microsoft.com/office/drawing/2014/main" id="{BDD19455-D7BF-4231-B0B4-36961217EBCD}"/>
              </a:ext>
            </a:extLst>
          </p:cNvPr>
          <p:cNvSpPr/>
          <p:nvPr/>
        </p:nvSpPr>
        <p:spPr>
          <a:xfrm>
            <a:off x="1939224" y="108109"/>
            <a:ext cx="4330134" cy="2968546"/>
          </a:xfrm>
          <a:prstGeom prst="wedgeEllipseCallout">
            <a:avLst>
              <a:gd name="adj1" fmla="val 36306"/>
              <a:gd name="adj2" fmla="val 5445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I complete the Production Worksheet as I prepare food throughout the day.</a:t>
            </a:r>
          </a:p>
        </p:txBody>
      </p:sp>
      <p:grpSp>
        <p:nvGrpSpPr>
          <p:cNvPr id="169" name="Group 168">
            <a:extLst>
              <a:ext uri="{FF2B5EF4-FFF2-40B4-BE49-F238E27FC236}">
                <a16:creationId xmlns:a16="http://schemas.microsoft.com/office/drawing/2014/main" id="{6FC0E67E-9E96-4757-9C33-091814FA666D}"/>
              </a:ext>
            </a:extLst>
          </p:cNvPr>
          <p:cNvGrpSpPr/>
          <p:nvPr/>
        </p:nvGrpSpPr>
        <p:grpSpPr>
          <a:xfrm>
            <a:off x="747469" y="3963974"/>
            <a:ext cx="2682922" cy="2703586"/>
            <a:chOff x="9311457" y="782501"/>
            <a:chExt cx="2682922" cy="2703586"/>
          </a:xfrm>
        </p:grpSpPr>
        <p:sp>
          <p:nvSpPr>
            <p:cNvPr id="170" name="Flowchart: Manual Operation 1078">
              <a:extLst>
                <a:ext uri="{FF2B5EF4-FFF2-40B4-BE49-F238E27FC236}">
                  <a16:creationId xmlns:a16="http://schemas.microsoft.com/office/drawing/2014/main" id="{A587DAE0-AEE5-48BE-AABC-9ABEF0060FB7}"/>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1" name="Flowchart: Manual Operation 1078">
              <a:extLst>
                <a:ext uri="{FF2B5EF4-FFF2-40B4-BE49-F238E27FC236}">
                  <a16:creationId xmlns:a16="http://schemas.microsoft.com/office/drawing/2014/main" id="{8355226B-D2A5-4A5E-9274-A2BB05221ABE}"/>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2" name="Rectangle 1079">
              <a:extLst>
                <a:ext uri="{FF2B5EF4-FFF2-40B4-BE49-F238E27FC236}">
                  <a16:creationId xmlns:a16="http://schemas.microsoft.com/office/drawing/2014/main" id="{783B92EA-38EE-4FFA-A0C2-4F2FA58018D5}"/>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3" name="Rectangle 1079">
              <a:extLst>
                <a:ext uri="{FF2B5EF4-FFF2-40B4-BE49-F238E27FC236}">
                  <a16:creationId xmlns:a16="http://schemas.microsoft.com/office/drawing/2014/main" id="{15A09781-C5E0-4A82-973B-085C7F8C0EA7}"/>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4" name="Rectangle 1079">
              <a:extLst>
                <a:ext uri="{FF2B5EF4-FFF2-40B4-BE49-F238E27FC236}">
                  <a16:creationId xmlns:a16="http://schemas.microsoft.com/office/drawing/2014/main" id="{C05F8ED2-D4D3-4584-9556-54C203CB1286}"/>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5" name="Rectangle 1079">
              <a:extLst>
                <a:ext uri="{FF2B5EF4-FFF2-40B4-BE49-F238E27FC236}">
                  <a16:creationId xmlns:a16="http://schemas.microsoft.com/office/drawing/2014/main" id="{2DB8DA59-6E57-42D2-B6E7-371854419CF3}"/>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 name="Rectangle 1079">
              <a:extLst>
                <a:ext uri="{FF2B5EF4-FFF2-40B4-BE49-F238E27FC236}">
                  <a16:creationId xmlns:a16="http://schemas.microsoft.com/office/drawing/2014/main" id="{10D07A5F-DDB8-4F8C-BCDC-AF264886D60E}"/>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 name="Rectangle 1079">
              <a:extLst>
                <a:ext uri="{FF2B5EF4-FFF2-40B4-BE49-F238E27FC236}">
                  <a16:creationId xmlns:a16="http://schemas.microsoft.com/office/drawing/2014/main" id="{5C046F75-6843-43DF-A299-F545350240DD}"/>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88" name="Freeform: Shape 187">
              <a:extLst>
                <a:ext uri="{FF2B5EF4-FFF2-40B4-BE49-F238E27FC236}">
                  <a16:creationId xmlns:a16="http://schemas.microsoft.com/office/drawing/2014/main" id="{FDD41F7C-7401-4B7E-9EB5-10C9BDEA2D0C}"/>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6" name="Oval 205">
              <a:extLst>
                <a:ext uri="{FF2B5EF4-FFF2-40B4-BE49-F238E27FC236}">
                  <a16:creationId xmlns:a16="http://schemas.microsoft.com/office/drawing/2014/main" id="{6E2201CD-B82F-487A-AA0B-7C61E57416DC}"/>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07" name="Group 206">
              <a:extLst>
                <a:ext uri="{FF2B5EF4-FFF2-40B4-BE49-F238E27FC236}">
                  <a16:creationId xmlns:a16="http://schemas.microsoft.com/office/drawing/2014/main" id="{8D193095-A892-4B57-B8BC-E4C300615405}"/>
                </a:ext>
              </a:extLst>
            </p:cNvPr>
            <p:cNvGrpSpPr/>
            <p:nvPr/>
          </p:nvGrpSpPr>
          <p:grpSpPr>
            <a:xfrm flipH="1">
              <a:off x="11514125" y="3097954"/>
              <a:ext cx="357576" cy="384326"/>
              <a:chOff x="11149961" y="3937895"/>
              <a:chExt cx="713236" cy="754981"/>
            </a:xfrm>
          </p:grpSpPr>
          <p:sp>
            <p:nvSpPr>
              <p:cNvPr id="256" name="Oval 255">
                <a:extLst>
                  <a:ext uri="{FF2B5EF4-FFF2-40B4-BE49-F238E27FC236}">
                    <a16:creationId xmlns:a16="http://schemas.microsoft.com/office/drawing/2014/main" id="{643E5F60-5FF2-4975-A528-BABDA578CBE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7" name="Oval 256">
                <a:extLst>
                  <a:ext uri="{FF2B5EF4-FFF2-40B4-BE49-F238E27FC236}">
                    <a16:creationId xmlns:a16="http://schemas.microsoft.com/office/drawing/2014/main" id="{D7DDBC0B-C31E-40BC-8E90-E78153867C44}"/>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8" name="Freeform: Shape 257">
                <a:extLst>
                  <a:ext uri="{FF2B5EF4-FFF2-40B4-BE49-F238E27FC236}">
                    <a16:creationId xmlns:a16="http://schemas.microsoft.com/office/drawing/2014/main" id="{BA77C5A5-8A48-4DB2-AB3D-7F5B172F41C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9" name="Oval 258">
                <a:extLst>
                  <a:ext uri="{FF2B5EF4-FFF2-40B4-BE49-F238E27FC236}">
                    <a16:creationId xmlns:a16="http://schemas.microsoft.com/office/drawing/2014/main" id="{B46E1512-E7C5-4CDE-A758-96433D6C703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0" name="Freeform: Shape 259">
                <a:extLst>
                  <a:ext uri="{FF2B5EF4-FFF2-40B4-BE49-F238E27FC236}">
                    <a16:creationId xmlns:a16="http://schemas.microsoft.com/office/drawing/2014/main" id="{DEDEBF54-C745-4B8C-9944-58AA1612A9A3}"/>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1" name="Freeform: Shape 260">
                <a:extLst>
                  <a:ext uri="{FF2B5EF4-FFF2-40B4-BE49-F238E27FC236}">
                    <a16:creationId xmlns:a16="http://schemas.microsoft.com/office/drawing/2014/main" id="{2FC59415-94D5-4BCC-8E76-EFC0949E5D4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2" name="Freeform: Shape 261">
                <a:extLst>
                  <a:ext uri="{FF2B5EF4-FFF2-40B4-BE49-F238E27FC236}">
                    <a16:creationId xmlns:a16="http://schemas.microsoft.com/office/drawing/2014/main" id="{0078B7C9-070F-4A6F-82BF-E8897C0B1B7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08" name="Group 207">
              <a:extLst>
                <a:ext uri="{FF2B5EF4-FFF2-40B4-BE49-F238E27FC236}">
                  <a16:creationId xmlns:a16="http://schemas.microsoft.com/office/drawing/2014/main" id="{498EC2CA-F6CC-4F5E-8DE7-6CD78F4B7887}"/>
                </a:ext>
              </a:extLst>
            </p:cNvPr>
            <p:cNvGrpSpPr/>
            <p:nvPr/>
          </p:nvGrpSpPr>
          <p:grpSpPr>
            <a:xfrm flipH="1">
              <a:off x="9702374" y="3097954"/>
              <a:ext cx="357576" cy="384326"/>
              <a:chOff x="11149961" y="3937895"/>
              <a:chExt cx="713236" cy="754981"/>
            </a:xfrm>
          </p:grpSpPr>
          <p:sp>
            <p:nvSpPr>
              <p:cNvPr id="249" name="Oval 248">
                <a:extLst>
                  <a:ext uri="{FF2B5EF4-FFF2-40B4-BE49-F238E27FC236}">
                    <a16:creationId xmlns:a16="http://schemas.microsoft.com/office/drawing/2014/main" id="{E3331A68-ED4F-4247-8D3D-F302D143FD48}"/>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0" name="Oval 249">
                <a:extLst>
                  <a:ext uri="{FF2B5EF4-FFF2-40B4-BE49-F238E27FC236}">
                    <a16:creationId xmlns:a16="http://schemas.microsoft.com/office/drawing/2014/main" id="{E53D2CBA-5CE8-48A0-AE8F-0DB2AB8E532B}"/>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1" name="Freeform: Shape 250">
                <a:extLst>
                  <a:ext uri="{FF2B5EF4-FFF2-40B4-BE49-F238E27FC236}">
                    <a16:creationId xmlns:a16="http://schemas.microsoft.com/office/drawing/2014/main" id="{A635D48C-D9B9-4A1F-A06E-6EFB5A0EE30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2" name="Oval 251">
                <a:extLst>
                  <a:ext uri="{FF2B5EF4-FFF2-40B4-BE49-F238E27FC236}">
                    <a16:creationId xmlns:a16="http://schemas.microsoft.com/office/drawing/2014/main" id="{E6DE6855-9554-4D3E-AE50-3C0CE89A651C}"/>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3" name="Freeform: Shape 252">
                <a:extLst>
                  <a:ext uri="{FF2B5EF4-FFF2-40B4-BE49-F238E27FC236}">
                    <a16:creationId xmlns:a16="http://schemas.microsoft.com/office/drawing/2014/main" id="{45177D90-BDA5-4E0D-B585-C4505238C3AB}"/>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4" name="Freeform: Shape 253">
                <a:extLst>
                  <a:ext uri="{FF2B5EF4-FFF2-40B4-BE49-F238E27FC236}">
                    <a16:creationId xmlns:a16="http://schemas.microsoft.com/office/drawing/2014/main" id="{0F61A5C2-68DC-4FCD-9B88-3CD6688B8B8D}"/>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5" name="Freeform: Shape 254">
                <a:extLst>
                  <a:ext uri="{FF2B5EF4-FFF2-40B4-BE49-F238E27FC236}">
                    <a16:creationId xmlns:a16="http://schemas.microsoft.com/office/drawing/2014/main" id="{D8171A9C-93EE-4DE9-95C0-ED3B603AAE68}"/>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209" name="Group 208">
              <a:extLst>
                <a:ext uri="{FF2B5EF4-FFF2-40B4-BE49-F238E27FC236}">
                  <a16:creationId xmlns:a16="http://schemas.microsoft.com/office/drawing/2014/main" id="{DE05A827-2680-4063-81EF-A129F671A958}"/>
                </a:ext>
              </a:extLst>
            </p:cNvPr>
            <p:cNvGrpSpPr/>
            <p:nvPr/>
          </p:nvGrpSpPr>
          <p:grpSpPr>
            <a:xfrm flipH="1">
              <a:off x="9311457" y="782501"/>
              <a:ext cx="2682922" cy="683476"/>
              <a:chOff x="10936516" y="-644176"/>
              <a:chExt cx="5351472" cy="1342639"/>
            </a:xfrm>
          </p:grpSpPr>
          <p:sp>
            <p:nvSpPr>
              <p:cNvPr id="210" name="Freeform: Shape 209">
                <a:extLst>
                  <a:ext uri="{FF2B5EF4-FFF2-40B4-BE49-F238E27FC236}">
                    <a16:creationId xmlns:a16="http://schemas.microsoft.com/office/drawing/2014/main" id="{BCAAD309-1765-44EC-A61F-26153EC03050}"/>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1" name="Freeform: Shape 210">
                <a:extLst>
                  <a:ext uri="{FF2B5EF4-FFF2-40B4-BE49-F238E27FC236}">
                    <a16:creationId xmlns:a16="http://schemas.microsoft.com/office/drawing/2014/main" id="{8269C415-B619-4A26-92BC-6FE76953140D}"/>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2" name="Freeform: Shape 211">
                <a:extLst>
                  <a:ext uri="{FF2B5EF4-FFF2-40B4-BE49-F238E27FC236}">
                    <a16:creationId xmlns:a16="http://schemas.microsoft.com/office/drawing/2014/main" id="{AF776E42-AE26-407F-BCFD-31DAA4C96A99}"/>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3" name="Flowchart: Manual Operation 1069">
                <a:extLst>
                  <a:ext uri="{FF2B5EF4-FFF2-40B4-BE49-F238E27FC236}">
                    <a16:creationId xmlns:a16="http://schemas.microsoft.com/office/drawing/2014/main" id="{577101A1-79E0-4E50-884F-D00180AF2C94}"/>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4" name="Rectangle 213">
                <a:extLst>
                  <a:ext uri="{FF2B5EF4-FFF2-40B4-BE49-F238E27FC236}">
                    <a16:creationId xmlns:a16="http://schemas.microsoft.com/office/drawing/2014/main" id="{9BD1BE58-4098-48C8-A94D-068019DDE698}"/>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5" name="Freeform: Shape 214">
                <a:extLst>
                  <a:ext uri="{FF2B5EF4-FFF2-40B4-BE49-F238E27FC236}">
                    <a16:creationId xmlns:a16="http://schemas.microsoft.com/office/drawing/2014/main" id="{DB45F4E4-CDA3-4D07-B226-8B13AA92055E}"/>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6" name="Freeform: Shape 215">
                <a:extLst>
                  <a:ext uri="{FF2B5EF4-FFF2-40B4-BE49-F238E27FC236}">
                    <a16:creationId xmlns:a16="http://schemas.microsoft.com/office/drawing/2014/main" id="{312D42C8-B7F6-46F8-8C1B-1B7BA1680406}"/>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7" name="Freeform: Shape 216">
                <a:extLst>
                  <a:ext uri="{FF2B5EF4-FFF2-40B4-BE49-F238E27FC236}">
                    <a16:creationId xmlns:a16="http://schemas.microsoft.com/office/drawing/2014/main" id="{5ED63C85-8CA7-4BEA-A4D9-32A3DFFC3731}"/>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8" name="Freeform: Shape 217">
                <a:extLst>
                  <a:ext uri="{FF2B5EF4-FFF2-40B4-BE49-F238E27FC236}">
                    <a16:creationId xmlns:a16="http://schemas.microsoft.com/office/drawing/2014/main" id="{2C6C2365-12F2-4C92-ADF8-297F80CC1C49}"/>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25" name="Freeform: Shape 224">
                <a:extLst>
                  <a:ext uri="{FF2B5EF4-FFF2-40B4-BE49-F238E27FC236}">
                    <a16:creationId xmlns:a16="http://schemas.microsoft.com/office/drawing/2014/main" id="{78792297-E075-46E7-AA00-2D9F827BAF26}"/>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nvGrpSpPr>
          <p:cNvPr id="411" name="Group 410">
            <a:extLst>
              <a:ext uri="{FF2B5EF4-FFF2-40B4-BE49-F238E27FC236}">
                <a16:creationId xmlns:a16="http://schemas.microsoft.com/office/drawing/2014/main" id="{97C43658-1907-4136-B229-DDF86F0E40CE}"/>
              </a:ext>
            </a:extLst>
          </p:cNvPr>
          <p:cNvGrpSpPr/>
          <p:nvPr/>
        </p:nvGrpSpPr>
        <p:grpSpPr>
          <a:xfrm>
            <a:off x="6623669" y="5119858"/>
            <a:ext cx="2300594" cy="1366217"/>
            <a:chOff x="422163" y="1529226"/>
            <a:chExt cx="4253880" cy="2526182"/>
          </a:xfrm>
        </p:grpSpPr>
        <p:sp>
          <p:nvSpPr>
            <p:cNvPr id="412" name="Rectangle: Rounded Corners 30">
              <a:extLst>
                <a:ext uri="{FF2B5EF4-FFF2-40B4-BE49-F238E27FC236}">
                  <a16:creationId xmlns:a16="http://schemas.microsoft.com/office/drawing/2014/main" id="{1D3931D2-B9BC-4BA2-8045-F64B772A8DCF}"/>
                </a:ext>
              </a:extLst>
            </p:cNvPr>
            <p:cNvSpPr/>
            <p:nvPr/>
          </p:nvSpPr>
          <p:spPr>
            <a:xfrm>
              <a:off x="457564" y="152922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w="25400" cap="flat" cmpd="sng" algn="ctr">
              <a:solidFill>
                <a:srgbClr val="D8D8D8"/>
              </a:solidFill>
              <a:prstDash val="solid"/>
            </a:ln>
            <a:effectLst/>
            <a:scene3d>
              <a:camera prst="orthographicFront"/>
              <a:lightRig rig="threePt" dir="t"/>
            </a:scene3d>
            <a:sp3d>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3" name="Rectangle: Rounded Corners 7">
              <a:extLst>
                <a:ext uri="{FF2B5EF4-FFF2-40B4-BE49-F238E27FC236}">
                  <a16:creationId xmlns:a16="http://schemas.microsoft.com/office/drawing/2014/main" id="{E07347B2-3294-4197-AA64-871B37CB8BE8}"/>
                </a:ext>
              </a:extLst>
            </p:cNvPr>
            <p:cNvSpPr/>
            <p:nvPr/>
          </p:nvSpPr>
          <p:spPr>
            <a:xfrm>
              <a:off x="422163" y="153166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92075" cap="flat" cmpd="tri" algn="ctr">
              <a:solidFill>
                <a:srgbClr val="CBCBCB"/>
              </a:solidFill>
              <a:prstDash val="solid"/>
              <a:round/>
            </a:ln>
            <a:effectLst>
              <a:outerShdw blurRad="50800" dist="50800" dir="600000" algn="ctr" rotWithShape="0">
                <a:srgbClr val="000000">
                  <a:alpha val="43137"/>
                </a:srgbClr>
              </a:outerShdw>
            </a:effectLst>
            <a:scene3d>
              <a:camera prst="orthographicFront"/>
              <a:lightRig rig="threePt" dir="t"/>
            </a:scene3d>
            <a:sp3d extrusionH="12700">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4" name="Freeform: Shape 413">
              <a:extLst>
                <a:ext uri="{FF2B5EF4-FFF2-40B4-BE49-F238E27FC236}">
                  <a16:creationId xmlns:a16="http://schemas.microsoft.com/office/drawing/2014/main" id="{FB25F94D-15BE-4CBC-B095-3111BFFFEBEC}"/>
                </a:ext>
              </a:extLst>
            </p:cNvPr>
            <p:cNvSpPr/>
            <p:nvPr/>
          </p:nvSpPr>
          <p:spPr>
            <a:xfrm>
              <a:off x="679450" y="176529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w="25400" cap="flat" cmpd="sng" algn="ctr">
              <a:solidFill>
                <a:srgbClr val="D8D8D8"/>
              </a:solidFill>
              <a:prstDash val="solid"/>
            </a:ln>
            <a:effectLst/>
            <a:scene3d>
              <a:camera prst="orthographicFront"/>
              <a:lightRig rig="threePt" dir="t"/>
            </a:scene3d>
            <a:sp3d>
              <a:bevelT w="44450" prst="hardEdge"/>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5" name="Chord 29">
              <a:extLst>
                <a:ext uri="{FF2B5EF4-FFF2-40B4-BE49-F238E27FC236}">
                  <a16:creationId xmlns:a16="http://schemas.microsoft.com/office/drawing/2014/main" id="{FAD1177A-DF0E-4B95-8AC6-414506D1B747}"/>
                </a:ext>
              </a:extLst>
            </p:cNvPr>
            <p:cNvSpPr/>
            <p:nvPr/>
          </p:nvSpPr>
          <p:spPr>
            <a:xfrm rot="15960000">
              <a:off x="2301641" y="1881129"/>
              <a:ext cx="473504"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w="25400" cap="flat" cmpd="sng" algn="ctr">
              <a:solidFill>
                <a:srgbClr val="D8D8D8"/>
              </a:solidFill>
              <a:prstDash val="solid"/>
            </a:ln>
            <a:effectLst/>
            <a:scene3d>
              <a:camera prst="orthographicFront"/>
              <a:lightRig rig="threePt" dir="t"/>
            </a:scene3d>
            <a:sp3d>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 name="Rectangle 4">
            <a:extLst>
              <a:ext uri="{FF2B5EF4-FFF2-40B4-BE49-F238E27FC236}">
                <a16:creationId xmlns:a16="http://schemas.microsoft.com/office/drawing/2014/main" id="{6DF00BEB-8DE1-453E-B5DB-A93E415EEDBF}"/>
              </a:ext>
            </a:extLst>
          </p:cNvPr>
          <p:cNvSpPr/>
          <p:nvPr/>
        </p:nvSpPr>
        <p:spPr>
          <a:xfrm>
            <a:off x="6767493" y="5151724"/>
            <a:ext cx="2094370" cy="1147271"/>
          </a:xfrm>
          <a:custGeom>
            <a:avLst/>
            <a:gdLst>
              <a:gd name="connsiteX0" fmla="*/ 0 w 1903870"/>
              <a:gd name="connsiteY0" fmla="*/ 0 h 1280784"/>
              <a:gd name="connsiteX1" fmla="*/ 1903870 w 1903870"/>
              <a:gd name="connsiteY1" fmla="*/ 0 h 1280784"/>
              <a:gd name="connsiteX2" fmla="*/ 1903870 w 1903870"/>
              <a:gd name="connsiteY2" fmla="*/ 1280784 h 1280784"/>
              <a:gd name="connsiteX3" fmla="*/ 0 w 1903870"/>
              <a:gd name="connsiteY3" fmla="*/ 1280784 h 1280784"/>
              <a:gd name="connsiteX4" fmla="*/ 0 w 1903870"/>
              <a:gd name="connsiteY4" fmla="*/ 0 h 1280784"/>
              <a:gd name="connsiteX0" fmla="*/ 29634 w 1933504"/>
              <a:gd name="connsiteY0" fmla="*/ 0 h 1280784"/>
              <a:gd name="connsiteX1" fmla="*/ 1933504 w 1933504"/>
              <a:gd name="connsiteY1" fmla="*/ 0 h 1280784"/>
              <a:gd name="connsiteX2" fmla="*/ 1933504 w 1933504"/>
              <a:gd name="connsiteY2" fmla="*/ 1280784 h 1280784"/>
              <a:gd name="connsiteX3" fmla="*/ 0 w 1933504"/>
              <a:gd name="connsiteY3" fmla="*/ 1263851 h 1280784"/>
              <a:gd name="connsiteX4" fmla="*/ 29634 w 1933504"/>
              <a:gd name="connsiteY4" fmla="*/ 0 h 1280784"/>
              <a:gd name="connsiteX0" fmla="*/ 512234 w 1933504"/>
              <a:gd name="connsiteY0" fmla="*/ 262467 h 1280784"/>
              <a:gd name="connsiteX1" fmla="*/ 1933504 w 1933504"/>
              <a:gd name="connsiteY1" fmla="*/ 0 h 1280784"/>
              <a:gd name="connsiteX2" fmla="*/ 1933504 w 1933504"/>
              <a:gd name="connsiteY2" fmla="*/ 1280784 h 1280784"/>
              <a:gd name="connsiteX3" fmla="*/ 0 w 1933504"/>
              <a:gd name="connsiteY3" fmla="*/ 1263851 h 1280784"/>
              <a:gd name="connsiteX4" fmla="*/ 512234 w 1933504"/>
              <a:gd name="connsiteY4" fmla="*/ 262467 h 1280784"/>
              <a:gd name="connsiteX0" fmla="*/ 512234 w 1933504"/>
              <a:gd name="connsiteY0" fmla="*/ 16933 h 1035250"/>
              <a:gd name="connsiteX1" fmla="*/ 1497470 w 1933504"/>
              <a:gd name="connsiteY1" fmla="*/ 0 h 1035250"/>
              <a:gd name="connsiteX2" fmla="*/ 1933504 w 1933504"/>
              <a:gd name="connsiteY2" fmla="*/ 1035250 h 1035250"/>
              <a:gd name="connsiteX3" fmla="*/ 0 w 1933504"/>
              <a:gd name="connsiteY3" fmla="*/ 1018317 h 1035250"/>
              <a:gd name="connsiteX4" fmla="*/ 512234 w 1933504"/>
              <a:gd name="connsiteY4" fmla="*/ 16933 h 10352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39650"/>
              <a:gd name="connsiteX1" fmla="*/ 1497470 w 2047804"/>
              <a:gd name="connsiteY1" fmla="*/ 0 h 1039650"/>
              <a:gd name="connsiteX2" fmla="*/ 2047804 w 2047804"/>
              <a:gd name="connsiteY2" fmla="*/ 1022550 h 1039650"/>
              <a:gd name="connsiteX3" fmla="*/ 0 w 2047804"/>
              <a:gd name="connsiteY3" fmla="*/ 1018317 h 1039650"/>
              <a:gd name="connsiteX4" fmla="*/ 512234 w 2047804"/>
              <a:gd name="connsiteY4" fmla="*/ 16933 h 1039650"/>
              <a:gd name="connsiteX0" fmla="*/ 529167 w 2047804"/>
              <a:gd name="connsiteY0" fmla="*/ 0 h 1060817"/>
              <a:gd name="connsiteX1" fmla="*/ 1497470 w 2047804"/>
              <a:gd name="connsiteY1" fmla="*/ 21167 h 1060817"/>
              <a:gd name="connsiteX2" fmla="*/ 2047804 w 2047804"/>
              <a:gd name="connsiteY2" fmla="*/ 1043717 h 1060817"/>
              <a:gd name="connsiteX3" fmla="*/ 0 w 2047804"/>
              <a:gd name="connsiteY3" fmla="*/ 1039484 h 1060817"/>
              <a:gd name="connsiteX4" fmla="*/ 529167 w 2047804"/>
              <a:gd name="connsiteY4" fmla="*/ 0 h 1060817"/>
              <a:gd name="connsiteX0" fmla="*/ 529167 w 2047804"/>
              <a:gd name="connsiteY0" fmla="*/ 18421 h 1079238"/>
              <a:gd name="connsiteX1" fmla="*/ 1497470 w 2047804"/>
              <a:gd name="connsiteY1" fmla="*/ 39588 h 1079238"/>
              <a:gd name="connsiteX2" fmla="*/ 2047804 w 2047804"/>
              <a:gd name="connsiteY2" fmla="*/ 1062138 h 1079238"/>
              <a:gd name="connsiteX3" fmla="*/ 0 w 2047804"/>
              <a:gd name="connsiteY3" fmla="*/ 1057905 h 1079238"/>
              <a:gd name="connsiteX4" fmla="*/ 529167 w 2047804"/>
              <a:gd name="connsiteY4" fmla="*/ 18421 h 1079238"/>
              <a:gd name="connsiteX0" fmla="*/ 529167 w 2047804"/>
              <a:gd name="connsiteY0" fmla="*/ 4964 h 1065781"/>
              <a:gd name="connsiteX1" fmla="*/ 1497470 w 2047804"/>
              <a:gd name="connsiteY1" fmla="*/ 26131 h 1065781"/>
              <a:gd name="connsiteX2" fmla="*/ 2047804 w 2047804"/>
              <a:gd name="connsiteY2" fmla="*/ 1048681 h 1065781"/>
              <a:gd name="connsiteX3" fmla="*/ 0 w 2047804"/>
              <a:gd name="connsiteY3" fmla="*/ 1044448 h 1065781"/>
              <a:gd name="connsiteX4" fmla="*/ 529167 w 2047804"/>
              <a:gd name="connsiteY4" fmla="*/ 4964 h 1065781"/>
              <a:gd name="connsiteX0" fmla="*/ 529167 w 2047804"/>
              <a:gd name="connsiteY0" fmla="*/ 0 h 1094684"/>
              <a:gd name="connsiteX1" fmla="*/ 1497470 w 2047804"/>
              <a:gd name="connsiteY1" fmla="*/ 55034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047804"/>
              <a:gd name="connsiteY0" fmla="*/ 0 h 1094684"/>
              <a:gd name="connsiteX1" fmla="*/ 1560970 w 2047804"/>
              <a:gd name="connsiteY1" fmla="*/ 50801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136704"/>
              <a:gd name="connsiteY0" fmla="*/ 0 h 1087579"/>
              <a:gd name="connsiteX1" fmla="*/ 1560970 w 2136704"/>
              <a:gd name="connsiteY1" fmla="*/ 50801 h 1087579"/>
              <a:gd name="connsiteX2" fmla="*/ 2136704 w 2136704"/>
              <a:gd name="connsiteY2" fmla="*/ 1014084 h 1087579"/>
              <a:gd name="connsiteX3" fmla="*/ 0 w 2136704"/>
              <a:gd name="connsiteY3" fmla="*/ 1073351 h 1087579"/>
              <a:gd name="connsiteX4" fmla="*/ 529167 w 2136704"/>
              <a:gd name="connsiteY4" fmla="*/ 0 h 1087579"/>
              <a:gd name="connsiteX0" fmla="*/ 529167 w 2136704"/>
              <a:gd name="connsiteY0" fmla="*/ 0 h 1121989"/>
              <a:gd name="connsiteX1" fmla="*/ 1560970 w 2136704"/>
              <a:gd name="connsiteY1" fmla="*/ 50801 h 1121989"/>
              <a:gd name="connsiteX2" fmla="*/ 2136704 w 2136704"/>
              <a:gd name="connsiteY2" fmla="*/ 1014084 h 1121989"/>
              <a:gd name="connsiteX3" fmla="*/ 0 w 2136704"/>
              <a:gd name="connsiteY3" fmla="*/ 1073351 h 1121989"/>
              <a:gd name="connsiteX4" fmla="*/ 529167 w 2136704"/>
              <a:gd name="connsiteY4" fmla="*/ 0 h 1121989"/>
              <a:gd name="connsiteX0" fmla="*/ 529167 w 2094370"/>
              <a:gd name="connsiteY0" fmla="*/ 0 h 1148943"/>
              <a:gd name="connsiteX1" fmla="*/ 1560970 w 2094370"/>
              <a:gd name="connsiteY1" fmla="*/ 50801 h 1148943"/>
              <a:gd name="connsiteX2" fmla="*/ 2094370 w 2094370"/>
              <a:gd name="connsiteY2" fmla="*/ 1064884 h 1148943"/>
              <a:gd name="connsiteX3" fmla="*/ 0 w 2094370"/>
              <a:gd name="connsiteY3" fmla="*/ 1073351 h 1148943"/>
              <a:gd name="connsiteX4" fmla="*/ 529167 w 2094370"/>
              <a:gd name="connsiteY4" fmla="*/ 0 h 1148943"/>
              <a:gd name="connsiteX0" fmla="*/ 529167 w 2094370"/>
              <a:gd name="connsiteY0" fmla="*/ 0 h 1094462"/>
              <a:gd name="connsiteX1" fmla="*/ 1560970 w 2094370"/>
              <a:gd name="connsiteY1" fmla="*/ 50801 h 1094462"/>
              <a:gd name="connsiteX2" fmla="*/ 2094370 w 2094370"/>
              <a:gd name="connsiteY2" fmla="*/ 1064884 h 1094462"/>
              <a:gd name="connsiteX3" fmla="*/ 0 w 2094370"/>
              <a:gd name="connsiteY3" fmla="*/ 1073351 h 1094462"/>
              <a:gd name="connsiteX4" fmla="*/ 529167 w 2094370"/>
              <a:gd name="connsiteY4" fmla="*/ 0 h 1094462"/>
              <a:gd name="connsiteX0" fmla="*/ 529167 w 2094370"/>
              <a:gd name="connsiteY0" fmla="*/ 0 h 1148342"/>
              <a:gd name="connsiteX1" fmla="*/ 1560970 w 2094370"/>
              <a:gd name="connsiteY1" fmla="*/ 50801 h 1148342"/>
              <a:gd name="connsiteX2" fmla="*/ 2094370 w 2094370"/>
              <a:gd name="connsiteY2" fmla="*/ 1064884 h 1148342"/>
              <a:gd name="connsiteX3" fmla="*/ 1076874 w 2094370"/>
              <a:gd name="connsiteY3" fmla="*/ 1054342 h 1148342"/>
              <a:gd name="connsiteX4" fmla="*/ 0 w 2094370"/>
              <a:gd name="connsiteY4" fmla="*/ 1073351 h 1148342"/>
              <a:gd name="connsiteX5" fmla="*/ 529167 w 2094370"/>
              <a:gd name="connsiteY5" fmla="*/ 0 h 1148342"/>
              <a:gd name="connsiteX0" fmla="*/ 529167 w 2094370"/>
              <a:gd name="connsiteY0" fmla="*/ 0 h 1150968"/>
              <a:gd name="connsiteX1" fmla="*/ 1560970 w 2094370"/>
              <a:gd name="connsiteY1" fmla="*/ 50801 h 1150968"/>
              <a:gd name="connsiteX2" fmla="*/ 2094370 w 2094370"/>
              <a:gd name="connsiteY2" fmla="*/ 1064884 h 1150968"/>
              <a:gd name="connsiteX3" fmla="*/ 1076874 w 2094370"/>
              <a:gd name="connsiteY3" fmla="*/ 1054342 h 1150968"/>
              <a:gd name="connsiteX4" fmla="*/ 0 w 2094370"/>
              <a:gd name="connsiteY4" fmla="*/ 1073351 h 1150968"/>
              <a:gd name="connsiteX5" fmla="*/ 529167 w 2094370"/>
              <a:gd name="connsiteY5" fmla="*/ 0 h 1150968"/>
              <a:gd name="connsiteX0" fmla="*/ 529167 w 2094370"/>
              <a:gd name="connsiteY0" fmla="*/ 0 h 1175324"/>
              <a:gd name="connsiteX1" fmla="*/ 1560970 w 2094370"/>
              <a:gd name="connsiteY1" fmla="*/ 50801 h 1175324"/>
              <a:gd name="connsiteX2" fmla="*/ 2094370 w 2094370"/>
              <a:gd name="connsiteY2" fmla="*/ 1064884 h 1175324"/>
              <a:gd name="connsiteX3" fmla="*/ 1098041 w 2094370"/>
              <a:gd name="connsiteY3" fmla="*/ 1130542 h 1175324"/>
              <a:gd name="connsiteX4" fmla="*/ 0 w 2094370"/>
              <a:gd name="connsiteY4" fmla="*/ 1073351 h 1175324"/>
              <a:gd name="connsiteX5" fmla="*/ 529167 w 2094370"/>
              <a:gd name="connsiteY5" fmla="*/ 0 h 1175324"/>
              <a:gd name="connsiteX0" fmla="*/ 529167 w 2094370"/>
              <a:gd name="connsiteY0" fmla="*/ 0 h 1161792"/>
              <a:gd name="connsiteX1" fmla="*/ 1560970 w 2094370"/>
              <a:gd name="connsiteY1" fmla="*/ 50801 h 1161792"/>
              <a:gd name="connsiteX2" fmla="*/ 2094370 w 2094370"/>
              <a:gd name="connsiteY2" fmla="*/ 1064884 h 1161792"/>
              <a:gd name="connsiteX3" fmla="*/ 1098041 w 2094370"/>
              <a:gd name="connsiteY3" fmla="*/ 1130542 h 1161792"/>
              <a:gd name="connsiteX4" fmla="*/ 0 w 2094370"/>
              <a:gd name="connsiteY4" fmla="*/ 1073351 h 1161792"/>
              <a:gd name="connsiteX5" fmla="*/ 529167 w 2094370"/>
              <a:gd name="connsiteY5" fmla="*/ 0 h 1161792"/>
              <a:gd name="connsiteX0" fmla="*/ 529167 w 2094370"/>
              <a:gd name="connsiteY0" fmla="*/ 0 h 1147271"/>
              <a:gd name="connsiteX1" fmla="*/ 1560970 w 2094370"/>
              <a:gd name="connsiteY1" fmla="*/ 50801 h 1147271"/>
              <a:gd name="connsiteX2" fmla="*/ 2094370 w 2094370"/>
              <a:gd name="connsiteY2" fmla="*/ 1064884 h 1147271"/>
              <a:gd name="connsiteX3" fmla="*/ 1098041 w 2094370"/>
              <a:gd name="connsiteY3" fmla="*/ 1130542 h 1147271"/>
              <a:gd name="connsiteX4" fmla="*/ 0 w 2094370"/>
              <a:gd name="connsiteY4" fmla="*/ 1073351 h 1147271"/>
              <a:gd name="connsiteX5" fmla="*/ 529167 w 2094370"/>
              <a:gd name="connsiteY5" fmla="*/ 0 h 1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4370" h="1147271">
                <a:moveTo>
                  <a:pt x="529167" y="0"/>
                </a:moveTo>
                <a:cubicBezTo>
                  <a:pt x="936601" y="74790"/>
                  <a:pt x="1263602" y="-28222"/>
                  <a:pt x="1560970" y="50801"/>
                </a:cubicBezTo>
                <a:lnTo>
                  <a:pt x="2094370" y="1064884"/>
                </a:lnTo>
                <a:cubicBezTo>
                  <a:pt x="2016510" y="1234963"/>
                  <a:pt x="1459803" y="1023297"/>
                  <a:pt x="1098041" y="1130542"/>
                </a:cubicBezTo>
                <a:cubicBezTo>
                  <a:pt x="693945" y="1038820"/>
                  <a:pt x="94107" y="1251897"/>
                  <a:pt x="0" y="1073351"/>
                </a:cubicBezTo>
                <a:lnTo>
                  <a:pt x="529167"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PE"/>
          </a:p>
        </p:txBody>
      </p:sp>
      <p:grpSp>
        <p:nvGrpSpPr>
          <p:cNvPr id="594" name="Group 593">
            <a:extLst>
              <a:ext uri="{FF2B5EF4-FFF2-40B4-BE49-F238E27FC236}">
                <a16:creationId xmlns:a16="http://schemas.microsoft.com/office/drawing/2014/main" id="{11BBEDFC-898B-4780-989D-4AEBD912F6C2}"/>
              </a:ext>
            </a:extLst>
          </p:cNvPr>
          <p:cNvGrpSpPr>
            <a:grpSpLocks noChangeAspect="1"/>
          </p:cNvGrpSpPr>
          <p:nvPr/>
        </p:nvGrpSpPr>
        <p:grpSpPr>
          <a:xfrm rot="239156">
            <a:off x="-7759618" y="5472205"/>
            <a:ext cx="2840931" cy="2784336"/>
            <a:chOff x="-6047410" y="-572595"/>
            <a:chExt cx="3854222" cy="3777440"/>
          </a:xfrm>
        </p:grpSpPr>
        <p:sp>
          <p:nvSpPr>
            <p:cNvPr id="660" name="Freeform: Shape 659">
              <a:extLst>
                <a:ext uri="{FF2B5EF4-FFF2-40B4-BE49-F238E27FC236}">
                  <a16:creationId xmlns:a16="http://schemas.microsoft.com/office/drawing/2014/main" id="{8D0CC8C2-790B-458E-B1BF-1E385471869C}"/>
                </a:ext>
              </a:extLst>
            </p:cNvPr>
            <p:cNvSpPr/>
            <p:nvPr/>
          </p:nvSpPr>
          <p:spPr>
            <a:xfrm rot="11844690" flipH="1" flipV="1">
              <a:off x="-5115409" y="1026529"/>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661" name="Group 660">
              <a:extLst>
                <a:ext uri="{FF2B5EF4-FFF2-40B4-BE49-F238E27FC236}">
                  <a16:creationId xmlns:a16="http://schemas.microsoft.com/office/drawing/2014/main" id="{EF177F67-F482-4DEF-AFCE-26A6CD42B1F3}"/>
                </a:ext>
              </a:extLst>
            </p:cNvPr>
            <p:cNvGrpSpPr/>
            <p:nvPr/>
          </p:nvGrpSpPr>
          <p:grpSpPr>
            <a:xfrm rot="20415526">
              <a:off x="-5042342" y="2835622"/>
              <a:ext cx="275256" cy="335693"/>
              <a:chOff x="3312043" y="4084938"/>
              <a:chExt cx="189762" cy="211269"/>
            </a:xfrm>
          </p:grpSpPr>
          <p:sp>
            <p:nvSpPr>
              <p:cNvPr id="730" name="Chord 729">
                <a:extLst>
                  <a:ext uri="{FF2B5EF4-FFF2-40B4-BE49-F238E27FC236}">
                    <a16:creationId xmlns:a16="http://schemas.microsoft.com/office/drawing/2014/main" id="{1F9370C8-6C64-4597-8EA3-2CC88FD36A1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31" name="Chord 730">
                <a:extLst>
                  <a:ext uri="{FF2B5EF4-FFF2-40B4-BE49-F238E27FC236}">
                    <a16:creationId xmlns:a16="http://schemas.microsoft.com/office/drawing/2014/main" id="{502C71D4-12B2-46D1-9E21-0831E736244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662" name="Group 661">
              <a:extLst>
                <a:ext uri="{FF2B5EF4-FFF2-40B4-BE49-F238E27FC236}">
                  <a16:creationId xmlns:a16="http://schemas.microsoft.com/office/drawing/2014/main" id="{74B5C934-5A8F-4CE7-91DE-12A2CF143A27}"/>
                </a:ext>
              </a:extLst>
            </p:cNvPr>
            <p:cNvGrpSpPr/>
            <p:nvPr/>
          </p:nvGrpSpPr>
          <p:grpSpPr>
            <a:xfrm>
              <a:off x="-5750153" y="-572595"/>
              <a:ext cx="1112506" cy="1651310"/>
              <a:chOff x="-2735751" y="1035793"/>
              <a:chExt cx="1336627" cy="1983977"/>
            </a:xfrm>
          </p:grpSpPr>
          <p:sp>
            <p:nvSpPr>
              <p:cNvPr id="716" name="Oval 715">
                <a:extLst>
                  <a:ext uri="{FF2B5EF4-FFF2-40B4-BE49-F238E27FC236}">
                    <a16:creationId xmlns:a16="http://schemas.microsoft.com/office/drawing/2014/main" id="{F11FDCDF-670E-4623-A87E-334F4B67F40E}"/>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17" name="Oval 716">
                <a:extLst>
                  <a:ext uri="{FF2B5EF4-FFF2-40B4-BE49-F238E27FC236}">
                    <a16:creationId xmlns:a16="http://schemas.microsoft.com/office/drawing/2014/main" id="{B03CAAD9-2AFD-4A60-922F-FAA305E23ECC}"/>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8" name="Flowchart: Off-page Connector 717">
                <a:extLst>
                  <a:ext uri="{FF2B5EF4-FFF2-40B4-BE49-F238E27FC236}">
                    <a16:creationId xmlns:a16="http://schemas.microsoft.com/office/drawing/2014/main" id="{0E5EBABD-1735-427D-8298-D6256D6BF024}"/>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9" name="Oval 718">
                <a:extLst>
                  <a:ext uri="{FF2B5EF4-FFF2-40B4-BE49-F238E27FC236}">
                    <a16:creationId xmlns:a16="http://schemas.microsoft.com/office/drawing/2014/main" id="{5EE154C5-5500-4578-937E-35D9307F9866}"/>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0" name="Isosceles Triangle 719">
                <a:extLst>
                  <a:ext uri="{FF2B5EF4-FFF2-40B4-BE49-F238E27FC236}">
                    <a16:creationId xmlns:a16="http://schemas.microsoft.com/office/drawing/2014/main" id="{06CC0A1E-C0CD-4F1C-82BC-24B58626E88E}"/>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1" name="Oval 720">
                <a:extLst>
                  <a:ext uri="{FF2B5EF4-FFF2-40B4-BE49-F238E27FC236}">
                    <a16:creationId xmlns:a16="http://schemas.microsoft.com/office/drawing/2014/main" id="{3A2C5538-3CEF-4898-B4A7-5AEC8CF3FE79}"/>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2" name="Oval 721">
                <a:extLst>
                  <a:ext uri="{FF2B5EF4-FFF2-40B4-BE49-F238E27FC236}">
                    <a16:creationId xmlns:a16="http://schemas.microsoft.com/office/drawing/2014/main" id="{C13D5483-CCF6-49FB-99E4-5604D708812A}"/>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3" name="Oval 722">
                <a:extLst>
                  <a:ext uri="{FF2B5EF4-FFF2-40B4-BE49-F238E27FC236}">
                    <a16:creationId xmlns:a16="http://schemas.microsoft.com/office/drawing/2014/main" id="{029E4310-5434-42D3-9440-07ED958CD586}"/>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4" name="Oval 723">
                <a:extLst>
                  <a:ext uri="{FF2B5EF4-FFF2-40B4-BE49-F238E27FC236}">
                    <a16:creationId xmlns:a16="http://schemas.microsoft.com/office/drawing/2014/main" id="{E7384527-AF10-4AEB-898B-47554BAF855D}"/>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5" name="Flowchart: Terminator 724">
                <a:extLst>
                  <a:ext uri="{FF2B5EF4-FFF2-40B4-BE49-F238E27FC236}">
                    <a16:creationId xmlns:a16="http://schemas.microsoft.com/office/drawing/2014/main" id="{D1846BDA-B30A-4F10-94D5-5EAA7760E74F}"/>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6" name="Flowchart: Terminator 725">
                <a:extLst>
                  <a:ext uri="{FF2B5EF4-FFF2-40B4-BE49-F238E27FC236}">
                    <a16:creationId xmlns:a16="http://schemas.microsoft.com/office/drawing/2014/main" id="{70E72794-EA2C-471E-B714-9C3B8592BE4D}"/>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7" name="Moon 726">
                <a:extLst>
                  <a:ext uri="{FF2B5EF4-FFF2-40B4-BE49-F238E27FC236}">
                    <a16:creationId xmlns:a16="http://schemas.microsoft.com/office/drawing/2014/main" id="{36F10011-B264-47E5-AA51-0266BA44914B}"/>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8" name="Moon 727">
                <a:extLst>
                  <a:ext uri="{FF2B5EF4-FFF2-40B4-BE49-F238E27FC236}">
                    <a16:creationId xmlns:a16="http://schemas.microsoft.com/office/drawing/2014/main" id="{99BBA0C3-7647-4E87-9079-C5E43BD2DE6D}"/>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9" name="Oval 728">
                <a:extLst>
                  <a:ext uri="{FF2B5EF4-FFF2-40B4-BE49-F238E27FC236}">
                    <a16:creationId xmlns:a16="http://schemas.microsoft.com/office/drawing/2014/main" id="{ABA221B5-55C1-4D9F-9269-F8BB823AFC4A}"/>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663" name="Freeform: Shape 662">
              <a:extLst>
                <a:ext uri="{FF2B5EF4-FFF2-40B4-BE49-F238E27FC236}">
                  <a16:creationId xmlns:a16="http://schemas.microsoft.com/office/drawing/2014/main" id="{07EB5620-0C1A-4416-8F70-DBDAFBD5D5F2}"/>
                </a:ext>
              </a:extLst>
            </p:cNvPr>
            <p:cNvSpPr/>
            <p:nvPr/>
          </p:nvSpPr>
          <p:spPr>
            <a:xfrm>
              <a:off x="-5856789" y="2286796"/>
              <a:ext cx="271972" cy="20625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64" name="Flowchart: Manual Operation 26">
              <a:extLst>
                <a:ext uri="{FF2B5EF4-FFF2-40B4-BE49-F238E27FC236}">
                  <a16:creationId xmlns:a16="http://schemas.microsoft.com/office/drawing/2014/main" id="{E7B0FD20-7809-4F8C-B441-1E7B28F11547}"/>
                </a:ext>
              </a:extLst>
            </p:cNvPr>
            <p:cNvSpPr/>
            <p:nvPr/>
          </p:nvSpPr>
          <p:spPr>
            <a:xfrm rot="11865990" flipV="1">
              <a:off x="-5725039" y="1913200"/>
              <a:ext cx="427339" cy="747134"/>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665" name="Rectangle 664">
              <a:extLst>
                <a:ext uri="{FF2B5EF4-FFF2-40B4-BE49-F238E27FC236}">
                  <a16:creationId xmlns:a16="http://schemas.microsoft.com/office/drawing/2014/main" id="{C24BD11E-522D-4A2E-BC31-F16B60FB5A9D}"/>
                </a:ext>
              </a:extLst>
            </p:cNvPr>
            <p:cNvSpPr/>
            <p:nvPr/>
          </p:nvSpPr>
          <p:spPr>
            <a:xfrm>
              <a:off x="-5667989" y="1152849"/>
              <a:ext cx="334718" cy="83611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66" name="Flowchart: Manual Operation 26">
              <a:extLst>
                <a:ext uri="{FF2B5EF4-FFF2-40B4-BE49-F238E27FC236}">
                  <a16:creationId xmlns:a16="http://schemas.microsoft.com/office/drawing/2014/main" id="{7A35DD3E-8AED-424D-B905-29FF182F1218}"/>
                </a:ext>
              </a:extLst>
            </p:cNvPr>
            <p:cNvSpPr/>
            <p:nvPr/>
          </p:nvSpPr>
          <p:spPr>
            <a:xfrm rot="10031462" flipV="1">
              <a:off x="-5239605" y="1939947"/>
              <a:ext cx="418005" cy="104164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67" name="Freeform: Shape 666">
              <a:extLst>
                <a:ext uri="{FF2B5EF4-FFF2-40B4-BE49-F238E27FC236}">
                  <a16:creationId xmlns:a16="http://schemas.microsoft.com/office/drawing/2014/main" id="{0B1FFA01-A36B-439F-903C-C7B0FBA419F3}"/>
                </a:ext>
              </a:extLst>
            </p:cNvPr>
            <p:cNvSpPr/>
            <p:nvPr/>
          </p:nvSpPr>
          <p:spPr>
            <a:xfrm rot="20148131">
              <a:off x="-5127918" y="905191"/>
              <a:ext cx="305252" cy="52345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68" name="Freeform: Shape 667">
              <a:extLst>
                <a:ext uri="{FF2B5EF4-FFF2-40B4-BE49-F238E27FC236}">
                  <a16:creationId xmlns:a16="http://schemas.microsoft.com/office/drawing/2014/main" id="{51F5716C-C8C9-47BB-A11D-F011019BF66A}"/>
                </a:ext>
              </a:extLst>
            </p:cNvPr>
            <p:cNvSpPr/>
            <p:nvPr/>
          </p:nvSpPr>
          <p:spPr>
            <a:xfrm rot="21305718">
              <a:off x="-5623028" y="888980"/>
              <a:ext cx="792839" cy="1085684"/>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69" name="Freeform: Shape 668">
              <a:extLst>
                <a:ext uri="{FF2B5EF4-FFF2-40B4-BE49-F238E27FC236}">
                  <a16:creationId xmlns:a16="http://schemas.microsoft.com/office/drawing/2014/main" id="{B5AA4FDC-7B7B-4A41-9CB7-AC52C7642277}"/>
                </a:ext>
              </a:extLst>
            </p:cNvPr>
            <p:cNvSpPr/>
            <p:nvPr/>
          </p:nvSpPr>
          <p:spPr>
            <a:xfrm rot="12954194" flipV="1">
              <a:off x="-5923022" y="2546829"/>
              <a:ext cx="373627" cy="469635"/>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70" name="Oval 669">
              <a:extLst>
                <a:ext uri="{FF2B5EF4-FFF2-40B4-BE49-F238E27FC236}">
                  <a16:creationId xmlns:a16="http://schemas.microsoft.com/office/drawing/2014/main" id="{79D1F026-7871-498A-8F5E-007AD7883720}"/>
                </a:ext>
              </a:extLst>
            </p:cNvPr>
            <p:cNvSpPr/>
            <p:nvPr/>
          </p:nvSpPr>
          <p:spPr>
            <a:xfrm>
              <a:off x="-5104500" y="1084656"/>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71" name="Oval 670">
              <a:extLst>
                <a:ext uri="{FF2B5EF4-FFF2-40B4-BE49-F238E27FC236}">
                  <a16:creationId xmlns:a16="http://schemas.microsoft.com/office/drawing/2014/main" id="{8563CF3C-22DD-460A-B248-818ED6A50B9D}"/>
                </a:ext>
              </a:extLst>
            </p:cNvPr>
            <p:cNvSpPr/>
            <p:nvPr/>
          </p:nvSpPr>
          <p:spPr>
            <a:xfrm>
              <a:off x="-5093930" y="1179791"/>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672" name="Picture 671">
              <a:extLst>
                <a:ext uri="{FF2B5EF4-FFF2-40B4-BE49-F238E27FC236}">
                  <a16:creationId xmlns:a16="http://schemas.microsoft.com/office/drawing/2014/main" id="{3947B482-B3C8-4839-9FE2-8A957CA46FF7}"/>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5050636" y="1049602"/>
              <a:ext cx="153812" cy="239631"/>
            </a:xfrm>
            <a:prstGeom prst="rect">
              <a:avLst/>
            </a:prstGeom>
            <a:ln>
              <a:noFill/>
            </a:ln>
          </p:spPr>
        </p:pic>
        <p:grpSp>
          <p:nvGrpSpPr>
            <p:cNvPr id="673" name="Group 672">
              <a:extLst>
                <a:ext uri="{FF2B5EF4-FFF2-40B4-BE49-F238E27FC236}">
                  <a16:creationId xmlns:a16="http://schemas.microsoft.com/office/drawing/2014/main" id="{47C9D36E-CA01-48AC-B1AE-FC31521C4B24}"/>
                </a:ext>
              </a:extLst>
            </p:cNvPr>
            <p:cNvGrpSpPr/>
            <p:nvPr/>
          </p:nvGrpSpPr>
          <p:grpSpPr>
            <a:xfrm rot="2289400">
              <a:off x="-6047410" y="2831268"/>
              <a:ext cx="275256" cy="335693"/>
              <a:chOff x="3312043" y="4084938"/>
              <a:chExt cx="189762" cy="211269"/>
            </a:xfrm>
          </p:grpSpPr>
          <p:sp>
            <p:nvSpPr>
              <p:cNvPr id="714" name="Chord 713">
                <a:extLst>
                  <a:ext uri="{FF2B5EF4-FFF2-40B4-BE49-F238E27FC236}">
                    <a16:creationId xmlns:a16="http://schemas.microsoft.com/office/drawing/2014/main" id="{00D2227E-A04C-4791-AAD5-9115FCA229C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5" name="Chord 714">
                <a:extLst>
                  <a:ext uri="{FF2B5EF4-FFF2-40B4-BE49-F238E27FC236}">
                    <a16:creationId xmlns:a16="http://schemas.microsoft.com/office/drawing/2014/main" id="{03390DC8-3B2F-43D6-8E6F-69FFE4F3EDB8}"/>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674" name="Group 673">
              <a:extLst>
                <a:ext uri="{FF2B5EF4-FFF2-40B4-BE49-F238E27FC236}">
                  <a16:creationId xmlns:a16="http://schemas.microsoft.com/office/drawing/2014/main" id="{4FB16C4E-37FB-4498-B494-DD4AC6C18E03}"/>
                </a:ext>
              </a:extLst>
            </p:cNvPr>
            <p:cNvGrpSpPr>
              <a:grpSpLocks noChangeAspect="1"/>
            </p:cNvGrpSpPr>
            <p:nvPr/>
          </p:nvGrpSpPr>
          <p:grpSpPr>
            <a:xfrm>
              <a:off x="-4418106" y="962791"/>
              <a:ext cx="2224918" cy="2242054"/>
              <a:chOff x="9311457" y="782501"/>
              <a:chExt cx="2682922" cy="2703586"/>
            </a:xfrm>
          </p:grpSpPr>
          <p:sp>
            <p:nvSpPr>
              <p:cNvPr id="677" name="Flowchart: Manual Operation 1078">
                <a:extLst>
                  <a:ext uri="{FF2B5EF4-FFF2-40B4-BE49-F238E27FC236}">
                    <a16:creationId xmlns:a16="http://schemas.microsoft.com/office/drawing/2014/main" id="{9FBA7EA2-C93C-45AC-90BE-F4489A0D843D}"/>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78" name="Flowchart: Manual Operation 1078">
                <a:extLst>
                  <a:ext uri="{FF2B5EF4-FFF2-40B4-BE49-F238E27FC236}">
                    <a16:creationId xmlns:a16="http://schemas.microsoft.com/office/drawing/2014/main" id="{A7C9157A-6A1D-4A3B-85E3-7FCAA6DF3C33}"/>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79" name="Rectangle 1079">
                <a:extLst>
                  <a:ext uri="{FF2B5EF4-FFF2-40B4-BE49-F238E27FC236}">
                    <a16:creationId xmlns:a16="http://schemas.microsoft.com/office/drawing/2014/main" id="{68756FB5-9A1E-40C0-BF2E-F3970266532D}"/>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0" name="Rectangle 1079">
                <a:extLst>
                  <a:ext uri="{FF2B5EF4-FFF2-40B4-BE49-F238E27FC236}">
                    <a16:creationId xmlns:a16="http://schemas.microsoft.com/office/drawing/2014/main" id="{025977C8-634F-4FEA-9DB6-1D55D23A158E}"/>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1" name="Rectangle 1079">
                <a:extLst>
                  <a:ext uri="{FF2B5EF4-FFF2-40B4-BE49-F238E27FC236}">
                    <a16:creationId xmlns:a16="http://schemas.microsoft.com/office/drawing/2014/main" id="{33286570-4A6A-4D1D-86E7-88F9D1FE778D}"/>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2" name="Rectangle 1079">
                <a:extLst>
                  <a:ext uri="{FF2B5EF4-FFF2-40B4-BE49-F238E27FC236}">
                    <a16:creationId xmlns:a16="http://schemas.microsoft.com/office/drawing/2014/main" id="{B01FCBDE-6528-4B05-BAC5-09DE54A5514D}"/>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3" name="Rectangle 1079">
                <a:extLst>
                  <a:ext uri="{FF2B5EF4-FFF2-40B4-BE49-F238E27FC236}">
                    <a16:creationId xmlns:a16="http://schemas.microsoft.com/office/drawing/2014/main" id="{730A549C-2005-4EFE-BB69-12C004754FDD}"/>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4" name="Rectangle 1079">
                <a:extLst>
                  <a:ext uri="{FF2B5EF4-FFF2-40B4-BE49-F238E27FC236}">
                    <a16:creationId xmlns:a16="http://schemas.microsoft.com/office/drawing/2014/main" id="{DA17C4CA-D6B6-46B7-9F6D-9F25113766E9}"/>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5" name="Freeform: Shape 684">
                <a:extLst>
                  <a:ext uri="{FF2B5EF4-FFF2-40B4-BE49-F238E27FC236}">
                    <a16:creationId xmlns:a16="http://schemas.microsoft.com/office/drawing/2014/main" id="{68185BA9-30A2-4186-9485-D327A5047F55}"/>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86" name="Oval 685">
                <a:extLst>
                  <a:ext uri="{FF2B5EF4-FFF2-40B4-BE49-F238E27FC236}">
                    <a16:creationId xmlns:a16="http://schemas.microsoft.com/office/drawing/2014/main" id="{1E98A592-720E-4F4F-8988-D5E37FD0D6DF}"/>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687" name="Group 686">
                <a:extLst>
                  <a:ext uri="{FF2B5EF4-FFF2-40B4-BE49-F238E27FC236}">
                    <a16:creationId xmlns:a16="http://schemas.microsoft.com/office/drawing/2014/main" id="{6D2CF66F-AB2B-4972-8E91-C04721394B4D}"/>
                  </a:ext>
                </a:extLst>
              </p:cNvPr>
              <p:cNvGrpSpPr/>
              <p:nvPr/>
            </p:nvGrpSpPr>
            <p:grpSpPr>
              <a:xfrm flipH="1">
                <a:off x="11514125" y="3097954"/>
                <a:ext cx="357576" cy="384326"/>
                <a:chOff x="11149961" y="3937895"/>
                <a:chExt cx="713236" cy="754981"/>
              </a:xfrm>
            </p:grpSpPr>
            <p:sp>
              <p:nvSpPr>
                <p:cNvPr id="707" name="Oval 706">
                  <a:extLst>
                    <a:ext uri="{FF2B5EF4-FFF2-40B4-BE49-F238E27FC236}">
                      <a16:creationId xmlns:a16="http://schemas.microsoft.com/office/drawing/2014/main" id="{7B351F05-B887-421F-B861-D6D17B8C16A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08" name="Oval 707">
                  <a:extLst>
                    <a:ext uri="{FF2B5EF4-FFF2-40B4-BE49-F238E27FC236}">
                      <a16:creationId xmlns:a16="http://schemas.microsoft.com/office/drawing/2014/main" id="{A661A088-F005-45B8-9BC3-DA1B55C88485}"/>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09" name="Freeform: Shape 708">
                  <a:extLst>
                    <a:ext uri="{FF2B5EF4-FFF2-40B4-BE49-F238E27FC236}">
                      <a16:creationId xmlns:a16="http://schemas.microsoft.com/office/drawing/2014/main" id="{F6CF07DA-DF54-48A1-A7A9-0164FD38D64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10" name="Oval 709">
                  <a:extLst>
                    <a:ext uri="{FF2B5EF4-FFF2-40B4-BE49-F238E27FC236}">
                      <a16:creationId xmlns:a16="http://schemas.microsoft.com/office/drawing/2014/main" id="{6D56D2C4-16AE-49E8-828A-F0DA32B8D155}"/>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11" name="Freeform: Shape 710">
                  <a:extLst>
                    <a:ext uri="{FF2B5EF4-FFF2-40B4-BE49-F238E27FC236}">
                      <a16:creationId xmlns:a16="http://schemas.microsoft.com/office/drawing/2014/main" id="{88C73EC2-3B23-4FED-88FA-ACBE5465713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12" name="Freeform: Shape 711">
                  <a:extLst>
                    <a:ext uri="{FF2B5EF4-FFF2-40B4-BE49-F238E27FC236}">
                      <a16:creationId xmlns:a16="http://schemas.microsoft.com/office/drawing/2014/main" id="{AF623150-037C-4C9C-9C9B-2EC78E06E91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13" name="Freeform: Shape 712">
                  <a:extLst>
                    <a:ext uri="{FF2B5EF4-FFF2-40B4-BE49-F238E27FC236}">
                      <a16:creationId xmlns:a16="http://schemas.microsoft.com/office/drawing/2014/main" id="{3822274D-303E-47D7-880F-2A9AE570D0CF}"/>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688" name="Group 687">
                <a:extLst>
                  <a:ext uri="{FF2B5EF4-FFF2-40B4-BE49-F238E27FC236}">
                    <a16:creationId xmlns:a16="http://schemas.microsoft.com/office/drawing/2014/main" id="{540C93EB-C48B-470F-9AB9-52E7644858C9}"/>
                  </a:ext>
                </a:extLst>
              </p:cNvPr>
              <p:cNvGrpSpPr/>
              <p:nvPr/>
            </p:nvGrpSpPr>
            <p:grpSpPr>
              <a:xfrm flipH="1">
                <a:off x="9702374" y="3097954"/>
                <a:ext cx="357576" cy="384326"/>
                <a:chOff x="11149961" y="3937895"/>
                <a:chExt cx="713236" cy="754981"/>
              </a:xfrm>
            </p:grpSpPr>
            <p:sp>
              <p:nvSpPr>
                <p:cNvPr id="700" name="Oval 699">
                  <a:extLst>
                    <a:ext uri="{FF2B5EF4-FFF2-40B4-BE49-F238E27FC236}">
                      <a16:creationId xmlns:a16="http://schemas.microsoft.com/office/drawing/2014/main" id="{EA687DAB-F5FD-49F1-BADE-E84A87FBBDD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1" name="Oval 700">
                  <a:extLst>
                    <a:ext uri="{FF2B5EF4-FFF2-40B4-BE49-F238E27FC236}">
                      <a16:creationId xmlns:a16="http://schemas.microsoft.com/office/drawing/2014/main" id="{04FC0024-B0B4-4BC7-94E8-3136662AB59F}"/>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2" name="Freeform: Shape 701">
                  <a:extLst>
                    <a:ext uri="{FF2B5EF4-FFF2-40B4-BE49-F238E27FC236}">
                      <a16:creationId xmlns:a16="http://schemas.microsoft.com/office/drawing/2014/main" id="{1CAE9FEE-3483-4A2F-B7E8-DF9022EA2BC7}"/>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3" name="Oval 702">
                  <a:extLst>
                    <a:ext uri="{FF2B5EF4-FFF2-40B4-BE49-F238E27FC236}">
                      <a16:creationId xmlns:a16="http://schemas.microsoft.com/office/drawing/2014/main" id="{AD9484E8-D48E-4B97-AE32-0544ACADE349}"/>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4" name="Freeform: Shape 703">
                  <a:extLst>
                    <a:ext uri="{FF2B5EF4-FFF2-40B4-BE49-F238E27FC236}">
                      <a16:creationId xmlns:a16="http://schemas.microsoft.com/office/drawing/2014/main" id="{D63DCE3E-E8E3-4729-96B2-A8B9379D5BA6}"/>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5" name="Freeform: Shape 704">
                  <a:extLst>
                    <a:ext uri="{FF2B5EF4-FFF2-40B4-BE49-F238E27FC236}">
                      <a16:creationId xmlns:a16="http://schemas.microsoft.com/office/drawing/2014/main" id="{87CAD956-3FD2-4C8D-919A-BA0950C762D4}"/>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706" name="Freeform: Shape 705">
                  <a:extLst>
                    <a:ext uri="{FF2B5EF4-FFF2-40B4-BE49-F238E27FC236}">
                      <a16:creationId xmlns:a16="http://schemas.microsoft.com/office/drawing/2014/main" id="{2A1F0966-570C-47BE-81C9-A90D5BA6BB81}"/>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689" name="Group 688">
                <a:extLst>
                  <a:ext uri="{FF2B5EF4-FFF2-40B4-BE49-F238E27FC236}">
                    <a16:creationId xmlns:a16="http://schemas.microsoft.com/office/drawing/2014/main" id="{508C6004-7E87-4C19-91D0-83E4D01A0611}"/>
                  </a:ext>
                </a:extLst>
              </p:cNvPr>
              <p:cNvGrpSpPr/>
              <p:nvPr/>
            </p:nvGrpSpPr>
            <p:grpSpPr>
              <a:xfrm flipH="1">
                <a:off x="9311457" y="782501"/>
                <a:ext cx="2682922" cy="683476"/>
                <a:chOff x="10936516" y="-644176"/>
                <a:chExt cx="5351472" cy="1342639"/>
              </a:xfrm>
            </p:grpSpPr>
            <p:sp>
              <p:nvSpPr>
                <p:cNvPr id="690" name="Freeform: Shape 689">
                  <a:extLst>
                    <a:ext uri="{FF2B5EF4-FFF2-40B4-BE49-F238E27FC236}">
                      <a16:creationId xmlns:a16="http://schemas.microsoft.com/office/drawing/2014/main" id="{081D47F3-2EFC-4E6D-888E-91DA12D17A7E}"/>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1" name="Freeform: Shape 690">
                  <a:extLst>
                    <a:ext uri="{FF2B5EF4-FFF2-40B4-BE49-F238E27FC236}">
                      <a16:creationId xmlns:a16="http://schemas.microsoft.com/office/drawing/2014/main" id="{21C26C65-B813-4937-9A27-52189AC72A98}"/>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2" name="Freeform: Shape 691">
                  <a:extLst>
                    <a:ext uri="{FF2B5EF4-FFF2-40B4-BE49-F238E27FC236}">
                      <a16:creationId xmlns:a16="http://schemas.microsoft.com/office/drawing/2014/main" id="{916947F1-4CC5-42E0-8911-ECBE56AECC34}"/>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3" name="Flowchart: Manual Operation 1069">
                  <a:extLst>
                    <a:ext uri="{FF2B5EF4-FFF2-40B4-BE49-F238E27FC236}">
                      <a16:creationId xmlns:a16="http://schemas.microsoft.com/office/drawing/2014/main" id="{725F6D3F-6DD6-4012-93EF-CFAD5D0EFBCC}"/>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694" name="Rectangle 693">
                  <a:extLst>
                    <a:ext uri="{FF2B5EF4-FFF2-40B4-BE49-F238E27FC236}">
                      <a16:creationId xmlns:a16="http://schemas.microsoft.com/office/drawing/2014/main" id="{6D3B1AA5-E6C9-4C5F-BC29-6276C45285C6}"/>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5" name="Freeform: Shape 694">
                  <a:extLst>
                    <a:ext uri="{FF2B5EF4-FFF2-40B4-BE49-F238E27FC236}">
                      <a16:creationId xmlns:a16="http://schemas.microsoft.com/office/drawing/2014/main" id="{2DFBB46E-99A0-4BCB-96FE-98EE6DF6F952}"/>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6" name="Freeform: Shape 695">
                  <a:extLst>
                    <a:ext uri="{FF2B5EF4-FFF2-40B4-BE49-F238E27FC236}">
                      <a16:creationId xmlns:a16="http://schemas.microsoft.com/office/drawing/2014/main" id="{0FBFFB9F-3EE4-44BB-9BC8-B189562A3600}"/>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7" name="Freeform: Shape 696">
                  <a:extLst>
                    <a:ext uri="{FF2B5EF4-FFF2-40B4-BE49-F238E27FC236}">
                      <a16:creationId xmlns:a16="http://schemas.microsoft.com/office/drawing/2014/main" id="{2B1601F7-CB06-4718-9C70-ADF220874346}"/>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8" name="Freeform: Shape 697">
                  <a:extLst>
                    <a:ext uri="{FF2B5EF4-FFF2-40B4-BE49-F238E27FC236}">
                      <a16:creationId xmlns:a16="http://schemas.microsoft.com/office/drawing/2014/main" id="{81B1762C-2FD6-4F72-A916-FD07262821AF}"/>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99" name="Freeform: Shape 698">
                  <a:extLst>
                    <a:ext uri="{FF2B5EF4-FFF2-40B4-BE49-F238E27FC236}">
                      <a16:creationId xmlns:a16="http://schemas.microsoft.com/office/drawing/2014/main" id="{DADC6702-A007-48AA-9385-4D7DCA3B56CE}"/>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sp>
          <p:nvSpPr>
            <p:cNvPr id="675" name="Freeform: Shape 674">
              <a:extLst>
                <a:ext uri="{FF2B5EF4-FFF2-40B4-BE49-F238E27FC236}">
                  <a16:creationId xmlns:a16="http://schemas.microsoft.com/office/drawing/2014/main" id="{0A2BA079-9AC5-4222-ABB0-978BE325A2FC}"/>
                </a:ext>
              </a:extLst>
            </p:cNvPr>
            <p:cNvSpPr/>
            <p:nvPr/>
          </p:nvSpPr>
          <p:spPr>
            <a:xfrm rot="11294129" flipH="1" flipV="1">
              <a:off x="-5214224" y="1138454"/>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676" name="Freeform: Shape 675">
              <a:extLst>
                <a:ext uri="{FF2B5EF4-FFF2-40B4-BE49-F238E27FC236}">
                  <a16:creationId xmlns:a16="http://schemas.microsoft.com/office/drawing/2014/main" id="{A8833FF9-15D9-4637-A9F4-44F99309855F}"/>
                </a:ext>
              </a:extLst>
            </p:cNvPr>
            <p:cNvSpPr/>
            <p:nvPr/>
          </p:nvSpPr>
          <p:spPr>
            <a:xfrm rot="18489132">
              <a:off x="-5571195" y="946770"/>
              <a:ext cx="380381" cy="60486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732" name="Group 731">
            <a:extLst>
              <a:ext uri="{FF2B5EF4-FFF2-40B4-BE49-F238E27FC236}">
                <a16:creationId xmlns:a16="http://schemas.microsoft.com/office/drawing/2014/main" id="{40F04054-297F-4643-B5C0-8EB207AD941E}"/>
              </a:ext>
            </a:extLst>
          </p:cNvPr>
          <p:cNvGrpSpPr/>
          <p:nvPr/>
        </p:nvGrpSpPr>
        <p:grpSpPr>
          <a:xfrm>
            <a:off x="4401212" y="4541769"/>
            <a:ext cx="1699115" cy="1511596"/>
            <a:chOff x="4285322" y="2427286"/>
            <a:chExt cx="3983530" cy="3372126"/>
          </a:xfrm>
        </p:grpSpPr>
        <p:sp>
          <p:nvSpPr>
            <p:cNvPr id="733" name="Rectangle 3">
              <a:extLst>
                <a:ext uri="{FF2B5EF4-FFF2-40B4-BE49-F238E27FC236}">
                  <a16:creationId xmlns:a16="http://schemas.microsoft.com/office/drawing/2014/main" id="{44540E94-4B28-4466-A6CE-38ADEBFF9D1B}"/>
                </a:ext>
              </a:extLst>
            </p:cNvPr>
            <p:cNvSpPr/>
            <p:nvPr/>
          </p:nvSpPr>
          <p:spPr>
            <a:xfrm rot="18912538">
              <a:off x="5127771" y="2700257"/>
              <a:ext cx="2321696" cy="309915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4" name="Freeform: Shape 733">
              <a:extLst>
                <a:ext uri="{FF2B5EF4-FFF2-40B4-BE49-F238E27FC236}">
                  <a16:creationId xmlns:a16="http://schemas.microsoft.com/office/drawing/2014/main" id="{869DF27A-C5F6-4BDC-A8BA-0431327A5F9A}"/>
                </a:ext>
              </a:extLst>
            </p:cNvPr>
            <p:cNvSpPr/>
            <p:nvPr/>
          </p:nvSpPr>
          <p:spPr>
            <a:xfrm>
              <a:off x="5977372" y="2979067"/>
              <a:ext cx="2287192" cy="175155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5" name="Freeform: Shape 734">
              <a:extLst>
                <a:ext uri="{FF2B5EF4-FFF2-40B4-BE49-F238E27FC236}">
                  <a16:creationId xmlns:a16="http://schemas.microsoft.com/office/drawing/2014/main" id="{DF54201E-4ED3-47FB-AB1C-64DF73F3F67D}"/>
                </a:ext>
              </a:extLst>
            </p:cNvPr>
            <p:cNvSpPr/>
            <p:nvPr/>
          </p:nvSpPr>
          <p:spPr>
            <a:xfrm flipV="1">
              <a:off x="4295208" y="2998481"/>
              <a:ext cx="1665445" cy="1362321"/>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736" name="Group 735">
              <a:extLst>
                <a:ext uri="{FF2B5EF4-FFF2-40B4-BE49-F238E27FC236}">
                  <a16:creationId xmlns:a16="http://schemas.microsoft.com/office/drawing/2014/main" id="{07863EE9-7386-4EFC-8D29-13EC73A11AA5}"/>
                </a:ext>
              </a:extLst>
            </p:cNvPr>
            <p:cNvGrpSpPr/>
            <p:nvPr/>
          </p:nvGrpSpPr>
          <p:grpSpPr>
            <a:xfrm>
              <a:off x="4696383" y="2427286"/>
              <a:ext cx="3313807" cy="3212090"/>
              <a:chOff x="1753493" y="2095500"/>
              <a:chExt cx="3313807" cy="3212090"/>
            </a:xfrm>
          </p:grpSpPr>
          <p:pic>
            <p:nvPicPr>
              <p:cNvPr id="739" name="Picture 6" descr="Image result for vector lettuce">
                <a:extLst>
                  <a:ext uri="{FF2B5EF4-FFF2-40B4-BE49-F238E27FC236}">
                    <a16:creationId xmlns:a16="http://schemas.microsoft.com/office/drawing/2014/main" id="{55DCED99-5B7B-4041-859E-8D67438B9A02}"/>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035300" y="20955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0" name="Picture 6" descr="Image result for vector lettuce">
                <a:extLst>
                  <a:ext uri="{FF2B5EF4-FFF2-40B4-BE49-F238E27FC236}">
                    <a16:creationId xmlns:a16="http://schemas.microsoft.com/office/drawing/2014/main" id="{2B19079B-1CA2-4016-95F0-34949419626E}"/>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187700" y="22479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1" name="Picture 6" descr="Image result for vector lettuce">
                <a:extLst>
                  <a:ext uri="{FF2B5EF4-FFF2-40B4-BE49-F238E27FC236}">
                    <a16:creationId xmlns:a16="http://schemas.microsoft.com/office/drawing/2014/main" id="{0376016A-E804-4B39-92F4-9C6625461B6F}"/>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340100" y="24003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2" name="Picture 6" descr="Image result for vector lettuce">
                <a:extLst>
                  <a:ext uri="{FF2B5EF4-FFF2-40B4-BE49-F238E27FC236}">
                    <a16:creationId xmlns:a16="http://schemas.microsoft.com/office/drawing/2014/main" id="{87C1CB96-A44F-4391-800F-E9534922D2D0}"/>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492500" y="25527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3" name="Picture 6" descr="Image result for vector lettuce">
                <a:extLst>
                  <a:ext uri="{FF2B5EF4-FFF2-40B4-BE49-F238E27FC236}">
                    <a16:creationId xmlns:a16="http://schemas.microsoft.com/office/drawing/2014/main" id="{3EE1FE57-24EC-4928-90ED-78A7641D9D66}"/>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644900" y="27051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4" name="Picture 6" descr="Image result for vector lettuce">
                <a:extLst>
                  <a:ext uri="{FF2B5EF4-FFF2-40B4-BE49-F238E27FC236}">
                    <a16:creationId xmlns:a16="http://schemas.microsoft.com/office/drawing/2014/main" id="{F9F42F2E-2E02-425C-920E-10C673C126CF}"/>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797300" y="28575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5" name="Picture 6" descr="Image result for vector lettuce">
                <a:extLst>
                  <a:ext uri="{FF2B5EF4-FFF2-40B4-BE49-F238E27FC236}">
                    <a16:creationId xmlns:a16="http://schemas.microsoft.com/office/drawing/2014/main" id="{88FA3B4C-CB82-41E7-98EA-F4E3C605176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949700" y="30099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6" name="Picture 6" descr="Image result for vector lettuce">
                <a:extLst>
                  <a:ext uri="{FF2B5EF4-FFF2-40B4-BE49-F238E27FC236}">
                    <a16:creationId xmlns:a16="http://schemas.microsoft.com/office/drawing/2014/main" id="{9552D596-650B-4293-AD25-A31ABEB9260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374339" y="21690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7" name="Picture 6" descr="Image result for vector lettuce">
                <a:extLst>
                  <a:ext uri="{FF2B5EF4-FFF2-40B4-BE49-F238E27FC236}">
                    <a16:creationId xmlns:a16="http://schemas.microsoft.com/office/drawing/2014/main" id="{B83932CE-56F7-468F-BD90-C9384D318C01}"/>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526739" y="23214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8" name="Picture 6" descr="Image result for vector lettuce">
                <a:extLst>
                  <a:ext uri="{FF2B5EF4-FFF2-40B4-BE49-F238E27FC236}">
                    <a16:creationId xmlns:a16="http://schemas.microsoft.com/office/drawing/2014/main" id="{35E8E3B8-25FF-4A34-9E67-EA265872FED8}"/>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679139" y="24738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9" name="Picture 6" descr="Image result for vector lettuce">
                <a:extLst>
                  <a:ext uri="{FF2B5EF4-FFF2-40B4-BE49-F238E27FC236}">
                    <a16:creationId xmlns:a16="http://schemas.microsoft.com/office/drawing/2014/main" id="{63224A71-8278-46B4-983E-D463D2DFC30C}"/>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831539" y="26262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0" name="Picture 6" descr="Image result for vector lettuce">
                <a:extLst>
                  <a:ext uri="{FF2B5EF4-FFF2-40B4-BE49-F238E27FC236}">
                    <a16:creationId xmlns:a16="http://schemas.microsoft.com/office/drawing/2014/main" id="{F835EDFF-EDFA-49C0-8CB2-9950DF44B8E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983939" y="27786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1" name="Picture 6" descr="Image result for vector lettuce">
                <a:extLst>
                  <a:ext uri="{FF2B5EF4-FFF2-40B4-BE49-F238E27FC236}">
                    <a16:creationId xmlns:a16="http://schemas.microsoft.com/office/drawing/2014/main" id="{5A036D4E-9952-4CE0-882A-603E4AF05DF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136339" y="29310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2" name="Picture 6" descr="Image result for vector lettuce">
                <a:extLst>
                  <a:ext uri="{FF2B5EF4-FFF2-40B4-BE49-F238E27FC236}">
                    <a16:creationId xmlns:a16="http://schemas.microsoft.com/office/drawing/2014/main" id="{6F324897-8BC3-4FE4-8239-AF80FE223593}"/>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288739" y="30834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3" name="Picture 6" descr="Image result for vector lettuce">
                <a:extLst>
                  <a:ext uri="{FF2B5EF4-FFF2-40B4-BE49-F238E27FC236}">
                    <a16:creationId xmlns:a16="http://schemas.microsoft.com/office/drawing/2014/main" id="{BDB4CC35-BF77-4507-BCEB-5AB52C2ADAF0}"/>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441139" y="32358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4" name="Picture 6" descr="Image result for vector lettuce">
                <a:extLst>
                  <a:ext uri="{FF2B5EF4-FFF2-40B4-BE49-F238E27FC236}">
                    <a16:creationId xmlns:a16="http://schemas.microsoft.com/office/drawing/2014/main" id="{E398C6E8-A9B9-458E-8B36-E7F9DAB10964}"/>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1753493" y="24123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5" name="Picture 6" descr="Image result for vector lettuce">
                <a:extLst>
                  <a:ext uri="{FF2B5EF4-FFF2-40B4-BE49-F238E27FC236}">
                    <a16:creationId xmlns:a16="http://schemas.microsoft.com/office/drawing/2014/main" id="{5C5A0D45-31D9-4025-9343-85C4AB512E8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1905893" y="25647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6" name="Picture 6" descr="Image result for vector lettuce">
                <a:extLst>
                  <a:ext uri="{FF2B5EF4-FFF2-40B4-BE49-F238E27FC236}">
                    <a16:creationId xmlns:a16="http://schemas.microsoft.com/office/drawing/2014/main" id="{B3B59DBC-6F45-4180-B393-2EA35E55F557}"/>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058293" y="27171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7" name="Picture 6" descr="Image result for vector lettuce">
                <a:extLst>
                  <a:ext uri="{FF2B5EF4-FFF2-40B4-BE49-F238E27FC236}">
                    <a16:creationId xmlns:a16="http://schemas.microsoft.com/office/drawing/2014/main" id="{243A095C-8538-47C5-A0E7-194FE4ED544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210693" y="28695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8" name="Picture 6" descr="Image result for vector lettuce">
                <a:extLst>
                  <a:ext uri="{FF2B5EF4-FFF2-40B4-BE49-F238E27FC236}">
                    <a16:creationId xmlns:a16="http://schemas.microsoft.com/office/drawing/2014/main" id="{C4A62A8D-6069-4C90-8654-02BED4417D3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363093" y="30219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9" name="Picture 6" descr="Image result for vector lettuce">
                <a:extLst>
                  <a:ext uri="{FF2B5EF4-FFF2-40B4-BE49-F238E27FC236}">
                    <a16:creationId xmlns:a16="http://schemas.microsoft.com/office/drawing/2014/main" id="{ED94AC90-BC59-443A-8E92-B66E7A87F695}"/>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515493" y="31743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60" name="Picture 6" descr="Image result for vector lettuce">
                <a:extLst>
                  <a:ext uri="{FF2B5EF4-FFF2-40B4-BE49-F238E27FC236}">
                    <a16:creationId xmlns:a16="http://schemas.microsoft.com/office/drawing/2014/main" id="{10734DAB-D659-411D-BD04-A0EB396B2AC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667893" y="33267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61" name="Picture 6" descr="Image result for vector lettuce">
                <a:extLst>
                  <a:ext uri="{FF2B5EF4-FFF2-40B4-BE49-F238E27FC236}">
                    <a16:creationId xmlns:a16="http://schemas.microsoft.com/office/drawing/2014/main" id="{A2FAC95B-8EBB-44DA-B91D-B866C8A01907}"/>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820293" y="3479112"/>
                <a:ext cx="1117600" cy="1828478"/>
              </a:xfrm>
              <a:prstGeom prst="rect">
                <a:avLst/>
              </a:prstGeom>
              <a:noFill/>
              <a:extLst>
                <a:ext uri="{909E8E84-426E-40DD-AFC4-6F175D3DCCD1}">
                  <a14:hiddenFill xmlns:a14="http://schemas.microsoft.com/office/drawing/2010/main">
                    <a:solidFill>
                      <a:srgbClr val="FFFFFF"/>
                    </a:solidFill>
                  </a14:hiddenFill>
                </a:ext>
              </a:extLst>
            </p:spPr>
          </p:pic>
        </p:grpSp>
        <p:sp>
          <p:nvSpPr>
            <p:cNvPr id="737" name="Freeform: Shape 736">
              <a:extLst>
                <a:ext uri="{FF2B5EF4-FFF2-40B4-BE49-F238E27FC236}">
                  <a16:creationId xmlns:a16="http://schemas.microsoft.com/office/drawing/2014/main" id="{CCC9BB96-CB71-41D0-90CB-5AC1D978A57C}"/>
                </a:ext>
              </a:extLst>
            </p:cNvPr>
            <p:cNvSpPr/>
            <p:nvPr/>
          </p:nvSpPr>
          <p:spPr>
            <a:xfrm>
              <a:off x="4285322" y="3923978"/>
              <a:ext cx="2328184" cy="1668149"/>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8" name="Freeform: Shape 737">
              <a:extLst>
                <a:ext uri="{FF2B5EF4-FFF2-40B4-BE49-F238E27FC236}">
                  <a16:creationId xmlns:a16="http://schemas.microsoft.com/office/drawing/2014/main" id="{D0A573B0-964A-4383-BDFB-E765BCC149E0}"/>
                </a:ext>
              </a:extLst>
            </p:cNvPr>
            <p:cNvSpPr/>
            <p:nvPr/>
          </p:nvSpPr>
          <p:spPr>
            <a:xfrm flipV="1">
              <a:off x="6603407" y="4240951"/>
              <a:ext cx="1665445" cy="1362321"/>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95" name="Group 594">
            <a:extLst>
              <a:ext uri="{FF2B5EF4-FFF2-40B4-BE49-F238E27FC236}">
                <a16:creationId xmlns:a16="http://schemas.microsoft.com/office/drawing/2014/main" id="{4172C4C7-EA65-42B4-B660-930AE37249D0}"/>
              </a:ext>
            </a:extLst>
          </p:cNvPr>
          <p:cNvGrpSpPr/>
          <p:nvPr/>
        </p:nvGrpSpPr>
        <p:grpSpPr>
          <a:xfrm>
            <a:off x="1004410" y="3534913"/>
            <a:ext cx="2225674" cy="931719"/>
            <a:chOff x="-6932422" y="-679842"/>
            <a:chExt cx="1996847" cy="810290"/>
          </a:xfrm>
        </p:grpSpPr>
        <p:grpSp>
          <p:nvGrpSpPr>
            <p:cNvPr id="596" name="Group 595">
              <a:extLst>
                <a:ext uri="{FF2B5EF4-FFF2-40B4-BE49-F238E27FC236}">
                  <a16:creationId xmlns:a16="http://schemas.microsoft.com/office/drawing/2014/main" id="{BF5507E1-628E-44EB-B5A2-FEEB97D3C4F9}"/>
                </a:ext>
              </a:extLst>
            </p:cNvPr>
            <p:cNvGrpSpPr>
              <a:grpSpLocks noChangeAspect="1"/>
            </p:cNvGrpSpPr>
            <p:nvPr/>
          </p:nvGrpSpPr>
          <p:grpSpPr>
            <a:xfrm>
              <a:off x="-6932422" y="-654182"/>
              <a:ext cx="634102" cy="573645"/>
              <a:chOff x="4373073" y="1526596"/>
              <a:chExt cx="832490" cy="753119"/>
            </a:xfrm>
          </p:grpSpPr>
          <p:sp>
            <p:nvSpPr>
              <p:cNvPr id="653" name="Rectangle 3">
                <a:extLst>
                  <a:ext uri="{FF2B5EF4-FFF2-40B4-BE49-F238E27FC236}">
                    <a16:creationId xmlns:a16="http://schemas.microsoft.com/office/drawing/2014/main" id="{F5AC21E0-0D1C-4675-9747-542A89E5AA9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4" name="Freeform: Shape 653">
                <a:extLst>
                  <a:ext uri="{FF2B5EF4-FFF2-40B4-BE49-F238E27FC236}">
                    <a16:creationId xmlns:a16="http://schemas.microsoft.com/office/drawing/2014/main" id="{B88EAE6F-0628-42C9-95CF-52A2085DEAD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Shape 654">
                <a:extLst>
                  <a:ext uri="{FF2B5EF4-FFF2-40B4-BE49-F238E27FC236}">
                    <a16:creationId xmlns:a16="http://schemas.microsoft.com/office/drawing/2014/main" id="{894C45A8-3F2E-4DAE-AB14-37DBD4327C9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6" name="Picture 6" descr="Image result for vector lettuce">
                <a:extLst>
                  <a:ext uri="{FF2B5EF4-FFF2-40B4-BE49-F238E27FC236}">
                    <a16:creationId xmlns:a16="http://schemas.microsoft.com/office/drawing/2014/main" id="{C4BAEE5F-D789-4A64-811F-AE96ECC9613C}"/>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57" name="Freeform: Shape 656">
                <a:extLst>
                  <a:ext uri="{FF2B5EF4-FFF2-40B4-BE49-F238E27FC236}">
                    <a16:creationId xmlns:a16="http://schemas.microsoft.com/office/drawing/2014/main" id="{4B3472F9-5EA7-4DD7-9A70-EEDDEA176A0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8" name="Picture 4" descr="Image result for vector sliced tomatoes">
                <a:extLst>
                  <a:ext uri="{FF2B5EF4-FFF2-40B4-BE49-F238E27FC236}">
                    <a16:creationId xmlns:a16="http://schemas.microsoft.com/office/drawing/2014/main" id="{E99FE2BE-C086-47EF-9578-2094D1166418}"/>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59" name="Freeform: Shape 658">
                <a:extLst>
                  <a:ext uri="{FF2B5EF4-FFF2-40B4-BE49-F238E27FC236}">
                    <a16:creationId xmlns:a16="http://schemas.microsoft.com/office/drawing/2014/main" id="{65E6CD19-7B59-4050-ADEC-F939C167BDB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7" name="Group 596">
              <a:extLst>
                <a:ext uri="{FF2B5EF4-FFF2-40B4-BE49-F238E27FC236}">
                  <a16:creationId xmlns:a16="http://schemas.microsoft.com/office/drawing/2014/main" id="{8CCD854D-4E6A-466F-9113-0E81FE7B5FE4}"/>
                </a:ext>
              </a:extLst>
            </p:cNvPr>
            <p:cNvGrpSpPr>
              <a:grpSpLocks noChangeAspect="1"/>
            </p:cNvGrpSpPr>
            <p:nvPr/>
          </p:nvGrpSpPr>
          <p:grpSpPr>
            <a:xfrm>
              <a:off x="-6475457" y="-679842"/>
              <a:ext cx="634102" cy="573645"/>
              <a:chOff x="4373073" y="1526596"/>
              <a:chExt cx="832490" cy="753119"/>
            </a:xfrm>
          </p:grpSpPr>
          <p:sp>
            <p:nvSpPr>
              <p:cNvPr id="646" name="Rectangle 3">
                <a:extLst>
                  <a:ext uri="{FF2B5EF4-FFF2-40B4-BE49-F238E27FC236}">
                    <a16:creationId xmlns:a16="http://schemas.microsoft.com/office/drawing/2014/main" id="{618D8AB5-1E27-4380-B7E9-CF0A89B5B6D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7" name="Freeform: Shape 646">
                <a:extLst>
                  <a:ext uri="{FF2B5EF4-FFF2-40B4-BE49-F238E27FC236}">
                    <a16:creationId xmlns:a16="http://schemas.microsoft.com/office/drawing/2014/main" id="{7A5E2F69-3097-4E0B-A5A5-A2A9F2BC6F8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Shape 647">
                <a:extLst>
                  <a:ext uri="{FF2B5EF4-FFF2-40B4-BE49-F238E27FC236}">
                    <a16:creationId xmlns:a16="http://schemas.microsoft.com/office/drawing/2014/main" id="{1C26D2E1-E86E-49CC-BAAA-465BB8D051B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9" name="Picture 6" descr="Image result for vector lettuce">
                <a:extLst>
                  <a:ext uri="{FF2B5EF4-FFF2-40B4-BE49-F238E27FC236}">
                    <a16:creationId xmlns:a16="http://schemas.microsoft.com/office/drawing/2014/main" id="{BDEEF70B-5923-4127-BA66-48428B95EBEB}"/>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50" name="Freeform: Shape 649">
                <a:extLst>
                  <a:ext uri="{FF2B5EF4-FFF2-40B4-BE49-F238E27FC236}">
                    <a16:creationId xmlns:a16="http://schemas.microsoft.com/office/drawing/2014/main" id="{475647B3-408D-4A1E-9D0F-4A256DB2A12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1" name="Picture 4" descr="Image result for vector sliced tomatoes">
                <a:extLst>
                  <a:ext uri="{FF2B5EF4-FFF2-40B4-BE49-F238E27FC236}">
                    <a16:creationId xmlns:a16="http://schemas.microsoft.com/office/drawing/2014/main" id="{8CAC067C-B458-4C2D-B647-5AAD22F752AC}"/>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52" name="Freeform: Shape 651">
                <a:extLst>
                  <a:ext uri="{FF2B5EF4-FFF2-40B4-BE49-F238E27FC236}">
                    <a16:creationId xmlns:a16="http://schemas.microsoft.com/office/drawing/2014/main" id="{75E6A4EC-D7F1-4696-BEE1-D02D577AA1C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8" name="Group 597">
              <a:extLst>
                <a:ext uri="{FF2B5EF4-FFF2-40B4-BE49-F238E27FC236}">
                  <a16:creationId xmlns:a16="http://schemas.microsoft.com/office/drawing/2014/main" id="{E63E50D5-EE65-4C37-941B-4E71467CC6E4}"/>
                </a:ext>
              </a:extLst>
            </p:cNvPr>
            <p:cNvGrpSpPr>
              <a:grpSpLocks noChangeAspect="1"/>
            </p:cNvGrpSpPr>
            <p:nvPr/>
          </p:nvGrpSpPr>
          <p:grpSpPr>
            <a:xfrm>
              <a:off x="-6018761" y="-621560"/>
              <a:ext cx="634102" cy="573645"/>
              <a:chOff x="4373073" y="1526596"/>
              <a:chExt cx="832490" cy="753119"/>
            </a:xfrm>
          </p:grpSpPr>
          <p:sp>
            <p:nvSpPr>
              <p:cNvPr id="639" name="Rectangle 3">
                <a:extLst>
                  <a:ext uri="{FF2B5EF4-FFF2-40B4-BE49-F238E27FC236}">
                    <a16:creationId xmlns:a16="http://schemas.microsoft.com/office/drawing/2014/main" id="{2E33895E-0A10-44C6-98A1-F4611C93EC3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0" name="Freeform: Shape 639">
                <a:extLst>
                  <a:ext uri="{FF2B5EF4-FFF2-40B4-BE49-F238E27FC236}">
                    <a16:creationId xmlns:a16="http://schemas.microsoft.com/office/drawing/2014/main" id="{71D6E19B-A493-4731-A242-31486405724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Shape 640">
                <a:extLst>
                  <a:ext uri="{FF2B5EF4-FFF2-40B4-BE49-F238E27FC236}">
                    <a16:creationId xmlns:a16="http://schemas.microsoft.com/office/drawing/2014/main" id="{F5D19227-641E-4B27-82F4-6219A0D9663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2" name="Picture 6" descr="Image result for vector lettuce">
                <a:extLst>
                  <a:ext uri="{FF2B5EF4-FFF2-40B4-BE49-F238E27FC236}">
                    <a16:creationId xmlns:a16="http://schemas.microsoft.com/office/drawing/2014/main" id="{58DF2AE3-F837-432C-B80C-54AD3A6C9AE6}"/>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43" name="Freeform: Shape 642">
                <a:extLst>
                  <a:ext uri="{FF2B5EF4-FFF2-40B4-BE49-F238E27FC236}">
                    <a16:creationId xmlns:a16="http://schemas.microsoft.com/office/drawing/2014/main" id="{29F00DA7-AF73-4F2B-939C-128251316F4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4" name="Picture 4" descr="Image result for vector sliced tomatoes">
                <a:extLst>
                  <a:ext uri="{FF2B5EF4-FFF2-40B4-BE49-F238E27FC236}">
                    <a16:creationId xmlns:a16="http://schemas.microsoft.com/office/drawing/2014/main" id="{C372EF64-91B3-4FD5-B039-026C65234B52}"/>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45" name="Freeform: Shape 644">
                <a:extLst>
                  <a:ext uri="{FF2B5EF4-FFF2-40B4-BE49-F238E27FC236}">
                    <a16:creationId xmlns:a16="http://schemas.microsoft.com/office/drawing/2014/main" id="{10F387C3-1317-4978-8780-5CC881D7622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9" name="Group 598">
              <a:extLst>
                <a:ext uri="{FF2B5EF4-FFF2-40B4-BE49-F238E27FC236}">
                  <a16:creationId xmlns:a16="http://schemas.microsoft.com/office/drawing/2014/main" id="{3EB25007-BF86-4A76-BCAE-2E33DFF08E42}"/>
                </a:ext>
              </a:extLst>
            </p:cNvPr>
            <p:cNvGrpSpPr>
              <a:grpSpLocks noChangeAspect="1"/>
            </p:cNvGrpSpPr>
            <p:nvPr/>
          </p:nvGrpSpPr>
          <p:grpSpPr>
            <a:xfrm>
              <a:off x="-5620502" y="-571195"/>
              <a:ext cx="634102" cy="573645"/>
              <a:chOff x="4373073" y="1526596"/>
              <a:chExt cx="832490" cy="753119"/>
            </a:xfrm>
          </p:grpSpPr>
          <p:sp>
            <p:nvSpPr>
              <p:cNvPr id="632" name="Rectangle 3">
                <a:extLst>
                  <a:ext uri="{FF2B5EF4-FFF2-40B4-BE49-F238E27FC236}">
                    <a16:creationId xmlns:a16="http://schemas.microsoft.com/office/drawing/2014/main" id="{39252035-C787-4C1C-8A57-9C8538FF045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33" name="Freeform: Shape 632">
                <a:extLst>
                  <a:ext uri="{FF2B5EF4-FFF2-40B4-BE49-F238E27FC236}">
                    <a16:creationId xmlns:a16="http://schemas.microsoft.com/office/drawing/2014/main" id="{26CCC24D-C1D9-43CF-913D-E0626A9F654F}"/>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Shape 633">
                <a:extLst>
                  <a:ext uri="{FF2B5EF4-FFF2-40B4-BE49-F238E27FC236}">
                    <a16:creationId xmlns:a16="http://schemas.microsoft.com/office/drawing/2014/main" id="{FF49EAD1-7DBC-468F-AB68-5A3844FE132E}"/>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5" name="Picture 6" descr="Image result for vector lettuce">
                <a:extLst>
                  <a:ext uri="{FF2B5EF4-FFF2-40B4-BE49-F238E27FC236}">
                    <a16:creationId xmlns:a16="http://schemas.microsoft.com/office/drawing/2014/main" id="{44768A43-C89A-4C3D-B370-4A9FF9DF0518}"/>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36" name="Freeform: Shape 635">
                <a:extLst>
                  <a:ext uri="{FF2B5EF4-FFF2-40B4-BE49-F238E27FC236}">
                    <a16:creationId xmlns:a16="http://schemas.microsoft.com/office/drawing/2014/main" id="{B6DF184A-DA8F-494C-8EF7-7AAA9DC1D26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7" name="Picture 4" descr="Image result for vector sliced tomatoes">
                <a:extLst>
                  <a:ext uri="{FF2B5EF4-FFF2-40B4-BE49-F238E27FC236}">
                    <a16:creationId xmlns:a16="http://schemas.microsoft.com/office/drawing/2014/main" id="{4E0EBFA6-B8CD-435D-89ED-105D0B689F31}"/>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38" name="Freeform: Shape 637">
                <a:extLst>
                  <a:ext uri="{FF2B5EF4-FFF2-40B4-BE49-F238E27FC236}">
                    <a16:creationId xmlns:a16="http://schemas.microsoft.com/office/drawing/2014/main" id="{231CA7C8-F281-44BB-813B-F0DF4C1323B8}"/>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0" name="Group 599">
              <a:extLst>
                <a:ext uri="{FF2B5EF4-FFF2-40B4-BE49-F238E27FC236}">
                  <a16:creationId xmlns:a16="http://schemas.microsoft.com/office/drawing/2014/main" id="{E556B205-E0B2-4FA1-AD44-023EEF312FB8}"/>
                </a:ext>
              </a:extLst>
            </p:cNvPr>
            <p:cNvGrpSpPr>
              <a:grpSpLocks noChangeAspect="1"/>
            </p:cNvGrpSpPr>
            <p:nvPr/>
          </p:nvGrpSpPr>
          <p:grpSpPr>
            <a:xfrm>
              <a:off x="-6855662" y="-485448"/>
              <a:ext cx="634102" cy="573645"/>
              <a:chOff x="4373073" y="1526596"/>
              <a:chExt cx="832490" cy="753119"/>
            </a:xfrm>
          </p:grpSpPr>
          <p:sp>
            <p:nvSpPr>
              <p:cNvPr id="625" name="Rectangle 3">
                <a:extLst>
                  <a:ext uri="{FF2B5EF4-FFF2-40B4-BE49-F238E27FC236}">
                    <a16:creationId xmlns:a16="http://schemas.microsoft.com/office/drawing/2014/main" id="{B91DD8AC-59CD-4001-8408-5088E1E87C6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26" name="Freeform: Shape 625">
                <a:extLst>
                  <a:ext uri="{FF2B5EF4-FFF2-40B4-BE49-F238E27FC236}">
                    <a16:creationId xmlns:a16="http://schemas.microsoft.com/office/drawing/2014/main" id="{ABE77335-D1D0-45A0-9F1E-D886C394522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Shape 626">
                <a:extLst>
                  <a:ext uri="{FF2B5EF4-FFF2-40B4-BE49-F238E27FC236}">
                    <a16:creationId xmlns:a16="http://schemas.microsoft.com/office/drawing/2014/main" id="{45EEF608-9DF5-4E2F-B3B8-B50E8F4557E5}"/>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8" name="Picture 6" descr="Image result for vector lettuce">
                <a:extLst>
                  <a:ext uri="{FF2B5EF4-FFF2-40B4-BE49-F238E27FC236}">
                    <a16:creationId xmlns:a16="http://schemas.microsoft.com/office/drawing/2014/main" id="{133582C2-A095-44A3-BC54-FFB1C63A69E0}"/>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29" name="Freeform: Shape 628">
                <a:extLst>
                  <a:ext uri="{FF2B5EF4-FFF2-40B4-BE49-F238E27FC236}">
                    <a16:creationId xmlns:a16="http://schemas.microsoft.com/office/drawing/2014/main" id="{1A13C444-CDA8-46F1-9937-BD370736755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0" name="Picture 4" descr="Image result for vector sliced tomatoes">
                <a:extLst>
                  <a:ext uri="{FF2B5EF4-FFF2-40B4-BE49-F238E27FC236}">
                    <a16:creationId xmlns:a16="http://schemas.microsoft.com/office/drawing/2014/main" id="{150AEFEB-8A55-40A9-8BFE-BB978AF5561C}"/>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31" name="Freeform: Shape 630">
                <a:extLst>
                  <a:ext uri="{FF2B5EF4-FFF2-40B4-BE49-F238E27FC236}">
                    <a16:creationId xmlns:a16="http://schemas.microsoft.com/office/drawing/2014/main" id="{48036FBC-0480-44F5-8E5E-9FFE92A7D75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1" name="Group 600">
              <a:extLst>
                <a:ext uri="{FF2B5EF4-FFF2-40B4-BE49-F238E27FC236}">
                  <a16:creationId xmlns:a16="http://schemas.microsoft.com/office/drawing/2014/main" id="{7F32572A-AA01-4718-A8C7-4F4957B51710}"/>
                </a:ext>
              </a:extLst>
            </p:cNvPr>
            <p:cNvGrpSpPr>
              <a:grpSpLocks noChangeAspect="1"/>
            </p:cNvGrpSpPr>
            <p:nvPr/>
          </p:nvGrpSpPr>
          <p:grpSpPr>
            <a:xfrm>
              <a:off x="-6450122" y="-443197"/>
              <a:ext cx="634102" cy="573645"/>
              <a:chOff x="4373073" y="1526596"/>
              <a:chExt cx="832490" cy="753119"/>
            </a:xfrm>
          </p:grpSpPr>
          <p:sp>
            <p:nvSpPr>
              <p:cNvPr id="618" name="Rectangle 3">
                <a:extLst>
                  <a:ext uri="{FF2B5EF4-FFF2-40B4-BE49-F238E27FC236}">
                    <a16:creationId xmlns:a16="http://schemas.microsoft.com/office/drawing/2014/main" id="{F9D0B1F7-F3AC-4966-BF13-DAC1F3B22F4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9" name="Freeform: Shape 618">
                <a:extLst>
                  <a:ext uri="{FF2B5EF4-FFF2-40B4-BE49-F238E27FC236}">
                    <a16:creationId xmlns:a16="http://schemas.microsoft.com/office/drawing/2014/main" id="{10270E3C-9AC4-41D8-8396-A154B6D8D35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Shape 619">
                <a:extLst>
                  <a:ext uri="{FF2B5EF4-FFF2-40B4-BE49-F238E27FC236}">
                    <a16:creationId xmlns:a16="http://schemas.microsoft.com/office/drawing/2014/main" id="{8302DDD6-D08F-4075-9743-AF3A467BAD6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1" name="Picture 6" descr="Image result for vector lettuce">
                <a:extLst>
                  <a:ext uri="{FF2B5EF4-FFF2-40B4-BE49-F238E27FC236}">
                    <a16:creationId xmlns:a16="http://schemas.microsoft.com/office/drawing/2014/main" id="{2E0C30D9-5E4A-4F00-88F2-D4C3DD057A6D}"/>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22" name="Freeform: Shape 621">
                <a:extLst>
                  <a:ext uri="{FF2B5EF4-FFF2-40B4-BE49-F238E27FC236}">
                    <a16:creationId xmlns:a16="http://schemas.microsoft.com/office/drawing/2014/main" id="{5D3F3AF2-7CF2-4025-AEC7-ACA78A553C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3" name="Picture 4" descr="Image result for vector sliced tomatoes">
                <a:extLst>
                  <a:ext uri="{FF2B5EF4-FFF2-40B4-BE49-F238E27FC236}">
                    <a16:creationId xmlns:a16="http://schemas.microsoft.com/office/drawing/2014/main" id="{9A2C9366-B96F-4BBE-9584-71AC1D54A185}"/>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24" name="Freeform: Shape 623">
                <a:extLst>
                  <a:ext uri="{FF2B5EF4-FFF2-40B4-BE49-F238E27FC236}">
                    <a16:creationId xmlns:a16="http://schemas.microsoft.com/office/drawing/2014/main" id="{7D3B9D7E-9712-43F7-9BF2-0E6AEBBD41C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2" name="Group 601">
              <a:extLst>
                <a:ext uri="{FF2B5EF4-FFF2-40B4-BE49-F238E27FC236}">
                  <a16:creationId xmlns:a16="http://schemas.microsoft.com/office/drawing/2014/main" id="{D820943F-466A-49E5-B7F2-32A18FEBE74B}"/>
                </a:ext>
              </a:extLst>
            </p:cNvPr>
            <p:cNvGrpSpPr>
              <a:grpSpLocks noChangeAspect="1"/>
            </p:cNvGrpSpPr>
            <p:nvPr/>
          </p:nvGrpSpPr>
          <p:grpSpPr>
            <a:xfrm>
              <a:off x="-5959321" y="-451450"/>
              <a:ext cx="634102" cy="573645"/>
              <a:chOff x="4373073" y="1526596"/>
              <a:chExt cx="832490" cy="753119"/>
            </a:xfrm>
          </p:grpSpPr>
          <p:sp>
            <p:nvSpPr>
              <p:cNvPr id="611" name="Rectangle 3">
                <a:extLst>
                  <a:ext uri="{FF2B5EF4-FFF2-40B4-BE49-F238E27FC236}">
                    <a16:creationId xmlns:a16="http://schemas.microsoft.com/office/drawing/2014/main" id="{E67DDFCF-7F81-475B-A0BD-A92EDBC2543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2" name="Freeform: Shape 611">
                <a:extLst>
                  <a:ext uri="{FF2B5EF4-FFF2-40B4-BE49-F238E27FC236}">
                    <a16:creationId xmlns:a16="http://schemas.microsoft.com/office/drawing/2014/main" id="{18861B10-2D88-4FA2-B08D-A1569154A9C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Shape 612">
                <a:extLst>
                  <a:ext uri="{FF2B5EF4-FFF2-40B4-BE49-F238E27FC236}">
                    <a16:creationId xmlns:a16="http://schemas.microsoft.com/office/drawing/2014/main" id="{CC046891-89F7-4D4E-B12D-A299EB9DE57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14" name="Picture 6" descr="Image result for vector lettuce">
                <a:extLst>
                  <a:ext uri="{FF2B5EF4-FFF2-40B4-BE49-F238E27FC236}">
                    <a16:creationId xmlns:a16="http://schemas.microsoft.com/office/drawing/2014/main" id="{EB2E15B8-31D2-41D2-BB61-A2C8211DE964}"/>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15" name="Freeform: Shape 614">
                <a:extLst>
                  <a:ext uri="{FF2B5EF4-FFF2-40B4-BE49-F238E27FC236}">
                    <a16:creationId xmlns:a16="http://schemas.microsoft.com/office/drawing/2014/main" id="{AB7CB0CF-EE69-409F-B43E-3669BFB2DEC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16" name="Picture 4" descr="Image result for vector sliced tomatoes">
                <a:extLst>
                  <a:ext uri="{FF2B5EF4-FFF2-40B4-BE49-F238E27FC236}">
                    <a16:creationId xmlns:a16="http://schemas.microsoft.com/office/drawing/2014/main" id="{686CAF5D-8CB2-445A-BF44-D911469C9DCC}"/>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17" name="Freeform: Shape 616">
                <a:extLst>
                  <a:ext uri="{FF2B5EF4-FFF2-40B4-BE49-F238E27FC236}">
                    <a16:creationId xmlns:a16="http://schemas.microsoft.com/office/drawing/2014/main" id="{A3B601A4-D881-4D6D-8A2D-0139DCD721B2}"/>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3" name="Group 602">
              <a:extLst>
                <a:ext uri="{FF2B5EF4-FFF2-40B4-BE49-F238E27FC236}">
                  <a16:creationId xmlns:a16="http://schemas.microsoft.com/office/drawing/2014/main" id="{BA376CCD-F278-4CF3-B512-BD8023BEC308}"/>
                </a:ext>
              </a:extLst>
            </p:cNvPr>
            <p:cNvGrpSpPr>
              <a:grpSpLocks noChangeAspect="1"/>
            </p:cNvGrpSpPr>
            <p:nvPr/>
          </p:nvGrpSpPr>
          <p:grpSpPr>
            <a:xfrm>
              <a:off x="-5569677" y="-467189"/>
              <a:ext cx="634102" cy="573645"/>
              <a:chOff x="4373073" y="1526596"/>
              <a:chExt cx="832490" cy="753119"/>
            </a:xfrm>
          </p:grpSpPr>
          <p:sp>
            <p:nvSpPr>
              <p:cNvPr id="604" name="Rectangle 3">
                <a:extLst>
                  <a:ext uri="{FF2B5EF4-FFF2-40B4-BE49-F238E27FC236}">
                    <a16:creationId xmlns:a16="http://schemas.microsoft.com/office/drawing/2014/main" id="{F9B64D11-746E-495B-A41F-576FD64C7E8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05" name="Freeform: Shape 604">
                <a:extLst>
                  <a:ext uri="{FF2B5EF4-FFF2-40B4-BE49-F238E27FC236}">
                    <a16:creationId xmlns:a16="http://schemas.microsoft.com/office/drawing/2014/main" id="{7622CFE9-C9ED-4253-823B-B927E23C508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Shape 605">
                <a:extLst>
                  <a:ext uri="{FF2B5EF4-FFF2-40B4-BE49-F238E27FC236}">
                    <a16:creationId xmlns:a16="http://schemas.microsoft.com/office/drawing/2014/main" id="{5DFF9270-04D3-44F5-B598-43D58C8D1230}"/>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07" name="Picture 6" descr="Image result for vector lettuce">
                <a:extLst>
                  <a:ext uri="{FF2B5EF4-FFF2-40B4-BE49-F238E27FC236}">
                    <a16:creationId xmlns:a16="http://schemas.microsoft.com/office/drawing/2014/main" id="{B6C3962A-3E36-4F64-B42A-A39902FA945D}"/>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2">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08" name="Freeform: Shape 607">
                <a:extLst>
                  <a:ext uri="{FF2B5EF4-FFF2-40B4-BE49-F238E27FC236}">
                    <a16:creationId xmlns:a16="http://schemas.microsoft.com/office/drawing/2014/main" id="{2682C4B2-B6C3-4013-80AC-C7727EAAB44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09" name="Picture 4" descr="Image result for vector sliced tomatoes">
                <a:extLst>
                  <a:ext uri="{FF2B5EF4-FFF2-40B4-BE49-F238E27FC236}">
                    <a16:creationId xmlns:a16="http://schemas.microsoft.com/office/drawing/2014/main" id="{6A3FB7BC-2891-4B76-B02D-6F7BC2B6BEF7}"/>
                  </a:ext>
                </a:extLst>
              </p:cNvPr>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10" name="Freeform: Shape 609">
                <a:extLst>
                  <a:ext uri="{FF2B5EF4-FFF2-40B4-BE49-F238E27FC236}">
                    <a16:creationId xmlns:a16="http://schemas.microsoft.com/office/drawing/2014/main" id="{45F93AE0-6E3B-4C67-A660-9AAC634E6A8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sp>
        <p:nvSpPr>
          <p:cNvPr id="416" name="Oval 415">
            <a:extLst>
              <a:ext uri="{FF2B5EF4-FFF2-40B4-BE49-F238E27FC236}">
                <a16:creationId xmlns:a16="http://schemas.microsoft.com/office/drawing/2014/main" id="{8245824C-A3A2-42F7-8FF2-F56BE3B927F4}"/>
              </a:ext>
            </a:extLst>
          </p:cNvPr>
          <p:cNvSpPr/>
          <p:nvPr/>
        </p:nvSpPr>
        <p:spPr>
          <a:xfrm>
            <a:off x="4588643" y="5583709"/>
            <a:ext cx="1859859" cy="859792"/>
          </a:xfrm>
          <a:prstGeom prst="ellipse">
            <a:avLst/>
          </a:prstGeom>
          <a:gradFill flip="none" rotWithShape="1">
            <a:gsLst>
              <a:gs pos="31000">
                <a:schemeClr val="bg1"/>
              </a:gs>
              <a:gs pos="67000">
                <a:schemeClr val="bg1"/>
              </a:gs>
              <a:gs pos="17000">
                <a:srgbClr val="E7E7E7"/>
              </a:gs>
              <a:gs pos="83000">
                <a:srgbClr val="DEDEDE"/>
              </a:gs>
              <a:gs pos="100000">
                <a:srgbClr val="ABABAB">
                  <a:lumMod val="75000"/>
                </a:srgbClr>
              </a:gs>
              <a:gs pos="0">
                <a:srgbClr val="A7A7A7"/>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6" name="Group 5">
            <a:extLst>
              <a:ext uri="{FF2B5EF4-FFF2-40B4-BE49-F238E27FC236}">
                <a16:creationId xmlns:a16="http://schemas.microsoft.com/office/drawing/2014/main" id="{40B26FC4-AC31-41CD-8E94-7186695DC3AF}"/>
              </a:ext>
            </a:extLst>
          </p:cNvPr>
          <p:cNvGrpSpPr/>
          <p:nvPr/>
        </p:nvGrpSpPr>
        <p:grpSpPr>
          <a:xfrm rot="11064206">
            <a:off x="4615901" y="5614691"/>
            <a:ext cx="1810580" cy="978779"/>
            <a:chOff x="4617832" y="5408778"/>
            <a:chExt cx="1810580" cy="978779"/>
          </a:xfrm>
        </p:grpSpPr>
        <p:pic>
          <p:nvPicPr>
            <p:cNvPr id="426" name="Picture 4" descr="Image result for vector sliced tomatoes">
              <a:extLst>
                <a:ext uri="{FF2B5EF4-FFF2-40B4-BE49-F238E27FC236}">
                  <a16:creationId xmlns:a16="http://schemas.microsoft.com/office/drawing/2014/main" id="{7E1A169D-8C01-4213-9AC8-95B8841714C6}"/>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701102" y="572313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7" name="Picture 4" descr="Image result for vector sliced tomatoes">
              <a:extLst>
                <a:ext uri="{FF2B5EF4-FFF2-40B4-BE49-F238E27FC236}">
                  <a16:creationId xmlns:a16="http://schemas.microsoft.com/office/drawing/2014/main" id="{95D08A92-384D-4F17-B781-FB8ED8EBFBDB}"/>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884387" y="5781797"/>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8" name="Picture 4" descr="Image result for vector sliced tomatoes">
              <a:extLst>
                <a:ext uri="{FF2B5EF4-FFF2-40B4-BE49-F238E27FC236}">
                  <a16:creationId xmlns:a16="http://schemas.microsoft.com/office/drawing/2014/main" id="{9399269C-5546-4B9E-A9A2-B31C376AD391}"/>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770874" y="5992087"/>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9" name="Picture 4" descr="Image result for vector sliced tomatoes">
              <a:extLst>
                <a:ext uri="{FF2B5EF4-FFF2-40B4-BE49-F238E27FC236}">
                  <a16:creationId xmlns:a16="http://schemas.microsoft.com/office/drawing/2014/main" id="{561C9648-FA2C-4913-B6AC-B59F9D628A1D}"/>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638470" y="589747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0" name="Picture 4" descr="Image result for vector sliced tomatoes">
              <a:extLst>
                <a:ext uri="{FF2B5EF4-FFF2-40B4-BE49-F238E27FC236}">
                  <a16:creationId xmlns:a16="http://schemas.microsoft.com/office/drawing/2014/main" id="{D57748F7-A32D-43C1-B238-4A1CE0B1767B}"/>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495413" y="576519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1" name="Picture 4" descr="Image result for vector sliced tomatoes">
              <a:extLst>
                <a:ext uri="{FF2B5EF4-FFF2-40B4-BE49-F238E27FC236}">
                  <a16:creationId xmlns:a16="http://schemas.microsoft.com/office/drawing/2014/main" id="{727B7DEE-CD80-43B6-828D-CCF52BB9623E}"/>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647813" y="591759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2" name="Picture 4" descr="Image result for vector sliced tomatoes">
              <a:extLst>
                <a:ext uri="{FF2B5EF4-FFF2-40B4-BE49-F238E27FC236}">
                  <a16:creationId xmlns:a16="http://schemas.microsoft.com/office/drawing/2014/main" id="{F4B952F3-1CB8-40E7-8122-B8B4B51FBBDB}"/>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565185" y="603414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3" name="Picture 4" descr="Image result for vector sliced tomatoes">
              <a:extLst>
                <a:ext uri="{FF2B5EF4-FFF2-40B4-BE49-F238E27FC236}">
                  <a16:creationId xmlns:a16="http://schemas.microsoft.com/office/drawing/2014/main" id="{7A159207-FC75-4C2B-A423-FF12630FD044}"/>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432781" y="593953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4" name="Picture 4" descr="Image result for vector sliced tomatoes">
              <a:extLst>
                <a:ext uri="{FF2B5EF4-FFF2-40B4-BE49-F238E27FC236}">
                  <a16:creationId xmlns:a16="http://schemas.microsoft.com/office/drawing/2014/main" id="{2D0DCA81-A61D-472C-8759-EEE63FB602EE}"/>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333080" y="579632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5" name="Picture 4" descr="Image result for vector sliced tomatoes">
              <a:extLst>
                <a:ext uri="{FF2B5EF4-FFF2-40B4-BE49-F238E27FC236}">
                  <a16:creationId xmlns:a16="http://schemas.microsoft.com/office/drawing/2014/main" id="{77000392-C19C-42AB-980C-8EFF43C7995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485480" y="594872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6" name="Picture 4" descr="Image result for vector sliced tomatoes">
              <a:extLst>
                <a:ext uri="{FF2B5EF4-FFF2-40B4-BE49-F238E27FC236}">
                  <a16:creationId xmlns:a16="http://schemas.microsoft.com/office/drawing/2014/main" id="{E4442704-DD21-43F0-A56E-122E4773AFDB}"/>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402852" y="6065280"/>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7" name="Picture 4" descr="Image result for vector sliced tomatoes">
              <a:extLst>
                <a:ext uri="{FF2B5EF4-FFF2-40B4-BE49-F238E27FC236}">
                  <a16:creationId xmlns:a16="http://schemas.microsoft.com/office/drawing/2014/main" id="{CBA40A02-50C2-45EC-9FAC-80DD29E88531}"/>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270448" y="597066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8" name="Picture 4" descr="Image result for vector sliced tomatoes">
              <a:extLst>
                <a:ext uri="{FF2B5EF4-FFF2-40B4-BE49-F238E27FC236}">
                  <a16:creationId xmlns:a16="http://schemas.microsoft.com/office/drawing/2014/main" id="{B66E392A-B6B2-43B3-8CE3-B0DDDC9E5936}"/>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067347" y="578144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9" name="Picture 4" descr="Image result for vector sliced tomatoes">
              <a:extLst>
                <a:ext uri="{FF2B5EF4-FFF2-40B4-BE49-F238E27FC236}">
                  <a16:creationId xmlns:a16="http://schemas.microsoft.com/office/drawing/2014/main" id="{4C5FF06D-32DE-48B0-B25E-C478985905CC}"/>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536185" y="590568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0" name="Picture 4" descr="Image result for vector sliced tomatoes">
              <a:extLst>
                <a:ext uri="{FF2B5EF4-FFF2-40B4-BE49-F238E27FC236}">
                  <a16:creationId xmlns:a16="http://schemas.microsoft.com/office/drawing/2014/main" id="{A28BD4EE-CC3C-487A-980F-DF24E29228C5}"/>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5137119" y="605039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1" name="Picture 4" descr="Image result for vector sliced tomatoes">
              <a:extLst>
                <a:ext uri="{FF2B5EF4-FFF2-40B4-BE49-F238E27FC236}">
                  <a16:creationId xmlns:a16="http://schemas.microsoft.com/office/drawing/2014/main" id="{7C27A232-DE5E-414E-BF42-320BAEDE015A}"/>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a:off x="4899807" y="599920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2" name="Picture 4" descr="Image result for vector sliced tomatoes">
              <a:extLst>
                <a:ext uri="{FF2B5EF4-FFF2-40B4-BE49-F238E27FC236}">
                  <a16:creationId xmlns:a16="http://schemas.microsoft.com/office/drawing/2014/main" id="{ACCAF432-0282-46E3-BE27-182412FCBA0D}"/>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714682" y="566059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3" name="Picture 4" descr="Image result for vector sliced tomatoes">
              <a:extLst>
                <a:ext uri="{FF2B5EF4-FFF2-40B4-BE49-F238E27FC236}">
                  <a16:creationId xmlns:a16="http://schemas.microsoft.com/office/drawing/2014/main" id="{9658ED8F-C76B-416E-B083-B52F3D89BBB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867082" y="581299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4" name="Picture 4" descr="Image result for vector sliced tomatoes">
              <a:extLst>
                <a:ext uri="{FF2B5EF4-FFF2-40B4-BE49-F238E27FC236}">
                  <a16:creationId xmlns:a16="http://schemas.microsoft.com/office/drawing/2014/main" id="{7F4FBC83-CEA3-4598-9917-566BBDE5086C}"/>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688448" y="591794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5" name="Picture 4" descr="Image result for vector sliced tomatoes">
              <a:extLst>
                <a:ext uri="{FF2B5EF4-FFF2-40B4-BE49-F238E27FC236}">
                  <a16:creationId xmlns:a16="http://schemas.microsoft.com/office/drawing/2014/main" id="{4408007D-E0EE-445C-877E-9102AB0C903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619774" y="578670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6" name="Picture 4" descr="Image result for vector sliced tomatoes">
              <a:extLst>
                <a:ext uri="{FF2B5EF4-FFF2-40B4-BE49-F238E27FC236}">
                  <a16:creationId xmlns:a16="http://schemas.microsoft.com/office/drawing/2014/main" id="{4989D255-26EE-45B4-B2B4-F34F35DBDD80}"/>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977923" y="556597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7" name="Picture 4" descr="Image result for vector sliced tomatoes">
              <a:extLst>
                <a:ext uri="{FF2B5EF4-FFF2-40B4-BE49-F238E27FC236}">
                  <a16:creationId xmlns:a16="http://schemas.microsoft.com/office/drawing/2014/main" id="{4F4489D6-D520-439A-BC06-030A8179C4A8}"/>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130323" y="571837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8" name="Picture 4" descr="Image result for vector sliced tomatoes">
              <a:extLst>
                <a:ext uri="{FF2B5EF4-FFF2-40B4-BE49-F238E27FC236}">
                  <a16:creationId xmlns:a16="http://schemas.microsoft.com/office/drawing/2014/main" id="{B7F72C70-3A0D-484D-B3D4-FC75305C170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047695" y="5834932"/>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9" name="Picture 4" descr="Image result for vector sliced tomatoes">
              <a:extLst>
                <a:ext uri="{FF2B5EF4-FFF2-40B4-BE49-F238E27FC236}">
                  <a16:creationId xmlns:a16="http://schemas.microsoft.com/office/drawing/2014/main" id="{C9A2C22B-96E8-43A3-954F-13EF8A28A668}"/>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4870482" y="549252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0" name="Picture 4" descr="Image result for vector sliced tomatoes">
              <a:extLst>
                <a:ext uri="{FF2B5EF4-FFF2-40B4-BE49-F238E27FC236}">
                  <a16:creationId xmlns:a16="http://schemas.microsoft.com/office/drawing/2014/main" id="{E7679DF4-0D06-404C-A74B-5AFFB6816ADA}"/>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276609" y="549012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1" name="Picture 4" descr="Image result for vector sliced tomatoes">
              <a:extLst>
                <a:ext uri="{FF2B5EF4-FFF2-40B4-BE49-F238E27FC236}">
                  <a16:creationId xmlns:a16="http://schemas.microsoft.com/office/drawing/2014/main" id="{A67AEC19-A068-4E80-964C-A77FB55EFD94}"/>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450622" y="548754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2" name="Picture 4" descr="Image result for vector sliced tomatoes">
              <a:extLst>
                <a:ext uri="{FF2B5EF4-FFF2-40B4-BE49-F238E27FC236}">
                  <a16:creationId xmlns:a16="http://schemas.microsoft.com/office/drawing/2014/main" id="{64F92815-58CE-443C-AEF6-3FE61EE61962}"/>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346381" y="575907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3" name="Picture 4" descr="Image result for vector sliced tomatoes">
              <a:extLst>
                <a:ext uri="{FF2B5EF4-FFF2-40B4-BE49-F238E27FC236}">
                  <a16:creationId xmlns:a16="http://schemas.microsoft.com/office/drawing/2014/main" id="{12386A2D-7BF1-4816-8416-141AE789065A}"/>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120081" y="540683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4" name="Picture 4" descr="Image result for vector sliced tomatoes">
              <a:extLst>
                <a:ext uri="{FF2B5EF4-FFF2-40B4-BE49-F238E27FC236}">
                  <a16:creationId xmlns:a16="http://schemas.microsoft.com/office/drawing/2014/main" id="{46F99D7E-960D-4EA4-802F-6EECB6E234F0}"/>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599973" y="547475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5" name="Picture 4" descr="Image result for vector sliced tomatoes">
              <a:extLst>
                <a:ext uri="{FF2B5EF4-FFF2-40B4-BE49-F238E27FC236}">
                  <a16:creationId xmlns:a16="http://schemas.microsoft.com/office/drawing/2014/main" id="{F350E3D7-C7B4-4E80-A7F8-F2D57A0A335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793589" y="550316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6" name="Picture 4" descr="Image result for vector sliced tomatoes">
              <a:extLst>
                <a:ext uri="{FF2B5EF4-FFF2-40B4-BE49-F238E27FC236}">
                  <a16:creationId xmlns:a16="http://schemas.microsoft.com/office/drawing/2014/main" id="{A9B36FA9-26D2-4DE3-94AD-2CB032DA141A}"/>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669745" y="5743709"/>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7" name="Picture 4" descr="Image result for vector sliced tomatoes">
              <a:extLst>
                <a:ext uri="{FF2B5EF4-FFF2-40B4-BE49-F238E27FC236}">
                  <a16:creationId xmlns:a16="http://schemas.microsoft.com/office/drawing/2014/main" id="{CFAB6E9F-95F8-4E4B-8BE3-21E78F6F1DD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557108" y="549247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8" name="Picture 4" descr="Image result for vector sliced tomatoes">
              <a:extLst>
                <a:ext uri="{FF2B5EF4-FFF2-40B4-BE49-F238E27FC236}">
                  <a16:creationId xmlns:a16="http://schemas.microsoft.com/office/drawing/2014/main" id="{F33A3B08-5C87-46C5-BD81-BD0872192B41}"/>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5899872" y="5511120"/>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9" name="Picture 4" descr="Image result for vector sliced tomatoes">
              <a:extLst>
                <a:ext uri="{FF2B5EF4-FFF2-40B4-BE49-F238E27FC236}">
                  <a16:creationId xmlns:a16="http://schemas.microsoft.com/office/drawing/2014/main" id="{FF2DFE58-8312-443D-9B1B-A416A4533C0B}"/>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6108077" y="578864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60" name="Picture 4" descr="Image result for vector sliced tomatoes">
              <a:extLst>
                <a:ext uri="{FF2B5EF4-FFF2-40B4-BE49-F238E27FC236}">
                  <a16:creationId xmlns:a16="http://schemas.microsoft.com/office/drawing/2014/main" id="{323494FB-74A3-4FA8-AFBD-33C26321846F}"/>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6025449" y="5905202"/>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61" name="Picture 4" descr="Image result for vector sliced tomatoes">
              <a:extLst>
                <a:ext uri="{FF2B5EF4-FFF2-40B4-BE49-F238E27FC236}">
                  <a16:creationId xmlns:a16="http://schemas.microsoft.com/office/drawing/2014/main" id="{AC590EE0-B406-4102-A5FC-F015BE12F6D1}"/>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2828584">
              <a:off x="6081976" y="5590410"/>
              <a:ext cx="318394" cy="3222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a:extLst>
              <a:ext uri="{FF2B5EF4-FFF2-40B4-BE49-F238E27FC236}">
                <a16:creationId xmlns:a16="http://schemas.microsoft.com/office/drawing/2014/main" id="{B6D51C67-A1E3-4230-8689-FEAC45972054}"/>
              </a:ext>
            </a:extLst>
          </p:cNvPr>
          <p:cNvGrpSpPr/>
          <p:nvPr/>
        </p:nvGrpSpPr>
        <p:grpSpPr>
          <a:xfrm>
            <a:off x="4531574" y="5576035"/>
            <a:ext cx="1984833" cy="1227060"/>
            <a:chOff x="4565110" y="5517799"/>
            <a:chExt cx="1984833" cy="1227060"/>
          </a:xfrm>
        </p:grpSpPr>
        <p:sp>
          <p:nvSpPr>
            <p:cNvPr id="420" name="Freeform: Shape 419">
              <a:extLst>
                <a:ext uri="{FF2B5EF4-FFF2-40B4-BE49-F238E27FC236}">
                  <a16:creationId xmlns:a16="http://schemas.microsoft.com/office/drawing/2014/main" id="{7FE6177A-DE70-4690-983F-B8C7100F5FCC}"/>
                </a:ext>
              </a:extLst>
            </p:cNvPr>
            <p:cNvSpPr/>
            <p:nvPr/>
          </p:nvSpPr>
          <p:spPr>
            <a:xfrm>
              <a:off x="4565110" y="5517799"/>
              <a:ext cx="1984833" cy="910235"/>
            </a:xfrm>
            <a:custGeom>
              <a:avLst/>
              <a:gdLst>
                <a:gd name="connsiteX0" fmla="*/ 2838856 w 5677712"/>
                <a:gd name="connsiteY0" fmla="*/ 144294 h 2603770"/>
                <a:gd name="connsiteX1" fmla="*/ 202660 w 5677712"/>
                <a:gd name="connsiteY1" fmla="*/ 1301885 h 2603770"/>
                <a:gd name="connsiteX2" fmla="*/ 2838856 w 5677712"/>
                <a:gd name="connsiteY2" fmla="*/ 2459476 h 2603770"/>
                <a:gd name="connsiteX3" fmla="*/ 5475052 w 5677712"/>
                <a:gd name="connsiteY3" fmla="*/ 1301885 h 2603770"/>
                <a:gd name="connsiteX4" fmla="*/ 2838856 w 5677712"/>
                <a:gd name="connsiteY4" fmla="*/ 144294 h 2603770"/>
                <a:gd name="connsiteX5" fmla="*/ 2838856 w 5677712"/>
                <a:gd name="connsiteY5" fmla="*/ 0 h 2603770"/>
                <a:gd name="connsiteX6" fmla="*/ 5677712 w 5677712"/>
                <a:gd name="connsiteY6" fmla="*/ 1301885 h 2603770"/>
                <a:gd name="connsiteX7" fmla="*/ 2838856 w 5677712"/>
                <a:gd name="connsiteY7" fmla="*/ 2603770 h 2603770"/>
                <a:gd name="connsiteX8" fmla="*/ 0 w 5677712"/>
                <a:gd name="connsiteY8" fmla="*/ 1301885 h 2603770"/>
                <a:gd name="connsiteX9" fmla="*/ 2838856 w 5677712"/>
                <a:gd name="connsiteY9" fmla="*/ 0 h 260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7712" h="2603770">
                  <a:moveTo>
                    <a:pt x="2838856" y="144294"/>
                  </a:moveTo>
                  <a:cubicBezTo>
                    <a:pt x="1382925" y="144294"/>
                    <a:pt x="202660" y="662565"/>
                    <a:pt x="202660" y="1301885"/>
                  </a:cubicBezTo>
                  <a:cubicBezTo>
                    <a:pt x="202660" y="1941205"/>
                    <a:pt x="1382925" y="2459476"/>
                    <a:pt x="2838856" y="2459476"/>
                  </a:cubicBezTo>
                  <a:cubicBezTo>
                    <a:pt x="4294787" y="2459476"/>
                    <a:pt x="5475052" y="1941205"/>
                    <a:pt x="5475052" y="1301885"/>
                  </a:cubicBezTo>
                  <a:cubicBezTo>
                    <a:pt x="5475052" y="662565"/>
                    <a:pt x="4294787" y="144294"/>
                    <a:pt x="2838856" y="144294"/>
                  </a:cubicBezTo>
                  <a:close/>
                  <a:moveTo>
                    <a:pt x="2838856" y="0"/>
                  </a:moveTo>
                  <a:cubicBezTo>
                    <a:pt x="4406713" y="0"/>
                    <a:pt x="5677712" y="582874"/>
                    <a:pt x="5677712" y="1301885"/>
                  </a:cubicBezTo>
                  <a:cubicBezTo>
                    <a:pt x="5677712" y="2020896"/>
                    <a:pt x="4406713" y="2603770"/>
                    <a:pt x="2838856" y="2603770"/>
                  </a:cubicBezTo>
                  <a:cubicBezTo>
                    <a:pt x="1270999" y="2603770"/>
                    <a:pt x="0" y="2020896"/>
                    <a:pt x="0" y="1301885"/>
                  </a:cubicBezTo>
                  <a:cubicBezTo>
                    <a:pt x="0" y="582874"/>
                    <a:pt x="1270999" y="0"/>
                    <a:pt x="2838856" y="0"/>
                  </a:cubicBezTo>
                  <a:close/>
                </a:path>
              </a:pathLst>
            </a:custGeom>
            <a:gradFill flip="none" rotWithShape="1">
              <a:gsLst>
                <a:gs pos="36000">
                  <a:schemeClr val="bg1">
                    <a:lumMod val="85000"/>
                  </a:schemeClr>
                </a:gs>
                <a:gs pos="68000">
                  <a:schemeClr val="bg1">
                    <a:lumMod val="85000"/>
                  </a:schemeClr>
                </a:gs>
                <a:gs pos="17000">
                  <a:schemeClr val="bg1">
                    <a:lumMod val="75000"/>
                  </a:schemeClr>
                </a:gs>
                <a:gs pos="83000">
                  <a:schemeClr val="bg1">
                    <a:lumMod val="75000"/>
                  </a:schemeClr>
                </a:gs>
                <a:gs pos="100000">
                  <a:srgbClr val="ABABAB">
                    <a:lumMod val="75000"/>
                  </a:srgbClr>
                </a:gs>
                <a:gs pos="0">
                  <a:srgbClr val="A7A7A7"/>
                </a:gs>
              </a:gsLst>
              <a:path path="circle">
                <a:fillToRect l="50000" t="50000" r="50000" b="50000"/>
              </a:path>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19" name="Freeform: Shape 418">
              <a:extLst>
                <a:ext uri="{FF2B5EF4-FFF2-40B4-BE49-F238E27FC236}">
                  <a16:creationId xmlns:a16="http://schemas.microsoft.com/office/drawing/2014/main" id="{CD85BEF6-833A-4B0D-A679-36DBEDFD3A77}"/>
                </a:ext>
              </a:extLst>
            </p:cNvPr>
            <p:cNvSpPr/>
            <p:nvPr/>
          </p:nvSpPr>
          <p:spPr>
            <a:xfrm>
              <a:off x="4716092" y="6210844"/>
              <a:ext cx="1669268" cy="534015"/>
            </a:xfrm>
            <a:custGeom>
              <a:avLst/>
              <a:gdLst>
                <a:gd name="connsiteX0" fmla="*/ 0 w 4775022"/>
                <a:gd name="connsiteY0" fmla="*/ 0 h 1527576"/>
                <a:gd name="connsiteX1" fmla="*/ 47617 w 4775022"/>
                <a:gd name="connsiteY1" fmla="*/ 35945 h 1527576"/>
                <a:gd name="connsiteX2" fmla="*/ 2401641 w 4775022"/>
                <a:gd name="connsiteY2" fmla="*/ 609934 h 1527576"/>
                <a:gd name="connsiteX3" fmla="*/ 4755665 w 4775022"/>
                <a:gd name="connsiteY3" fmla="*/ 35945 h 1527576"/>
                <a:gd name="connsiteX4" fmla="*/ 4775022 w 4775022"/>
                <a:gd name="connsiteY4" fmla="*/ 21333 h 1527576"/>
                <a:gd name="connsiteX5" fmla="*/ 4758032 w 4775022"/>
                <a:gd name="connsiteY5" fmla="*/ 51411 h 1527576"/>
                <a:gd name="connsiteX6" fmla="*/ 2393536 w 4775022"/>
                <a:gd name="connsiteY6" fmla="*/ 1527576 h 1527576"/>
                <a:gd name="connsiteX7" fmla="*/ 29040 w 4775022"/>
                <a:gd name="connsiteY7" fmla="*/ 51411 h 152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022" h="1527576">
                  <a:moveTo>
                    <a:pt x="0" y="0"/>
                  </a:moveTo>
                  <a:lnTo>
                    <a:pt x="47617" y="35945"/>
                  </a:lnTo>
                  <a:cubicBezTo>
                    <a:pt x="557780" y="382249"/>
                    <a:pt x="1421731" y="609934"/>
                    <a:pt x="2401641" y="609934"/>
                  </a:cubicBezTo>
                  <a:cubicBezTo>
                    <a:pt x="3381552" y="609934"/>
                    <a:pt x="4245502" y="382249"/>
                    <a:pt x="4755665" y="35945"/>
                  </a:cubicBezTo>
                  <a:lnTo>
                    <a:pt x="4775022" y="21333"/>
                  </a:lnTo>
                  <a:lnTo>
                    <a:pt x="4758032" y="51411"/>
                  </a:lnTo>
                  <a:cubicBezTo>
                    <a:pt x="4196010" y="952942"/>
                    <a:pt x="3345465" y="1527576"/>
                    <a:pt x="2393536" y="1527576"/>
                  </a:cubicBezTo>
                  <a:cubicBezTo>
                    <a:pt x="1441607" y="1527576"/>
                    <a:pt x="591062" y="952942"/>
                    <a:pt x="29040" y="51411"/>
                  </a:cubicBezTo>
                  <a:close/>
                </a:path>
              </a:pathLst>
            </a:custGeom>
            <a:gradFill flip="none" rotWithShape="1">
              <a:gsLst>
                <a:gs pos="43000">
                  <a:schemeClr val="bg1"/>
                </a:gs>
                <a:gs pos="66000">
                  <a:schemeClr val="bg1"/>
                </a:gs>
                <a:gs pos="22000">
                  <a:srgbClr val="E7E7E7"/>
                </a:gs>
                <a:gs pos="80000">
                  <a:srgbClr val="DEDEDE"/>
                </a:gs>
                <a:gs pos="100000">
                  <a:srgbClr val="ABABAB">
                    <a:lumMod val="75000"/>
                  </a:srgbClr>
                </a:gs>
                <a:gs pos="1000">
                  <a:srgbClr val="ABABAB">
                    <a:lumMod val="75000"/>
                  </a:srgbClr>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pic>
        <p:nvPicPr>
          <p:cNvPr id="762" name="Picture 6" descr="Image result for vector lettuce">
            <a:extLst>
              <a:ext uri="{FF2B5EF4-FFF2-40B4-BE49-F238E27FC236}">
                <a16:creationId xmlns:a16="http://schemas.microsoft.com/office/drawing/2014/main" id="{AD9939ED-6BB4-4615-88C8-563C7625604E}"/>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rot="18430744">
            <a:off x="6602149" y="4566519"/>
            <a:ext cx="476696" cy="819637"/>
          </a:xfrm>
          <a:prstGeom prst="rect">
            <a:avLst/>
          </a:prstGeom>
          <a:noFill/>
          <a:extLst>
            <a:ext uri="{909E8E84-426E-40DD-AFC4-6F175D3DCCD1}">
              <a14:hiddenFill xmlns:a14="http://schemas.microsoft.com/office/drawing/2010/main">
                <a:solidFill>
                  <a:srgbClr val="FFFFFF"/>
                </a:solidFill>
              </a14:hiddenFill>
            </a:ext>
          </a:extLst>
        </p:spPr>
      </p:pic>
      <p:pic>
        <p:nvPicPr>
          <p:cNvPr id="763" name="Picture 4" descr="Image result for vector sliced tomatoes">
            <a:extLst>
              <a:ext uri="{FF2B5EF4-FFF2-40B4-BE49-F238E27FC236}">
                <a16:creationId xmlns:a16="http://schemas.microsoft.com/office/drawing/2014/main" id="{2A2C954A-B53B-496C-B9D1-C8F49A3CF717}"/>
              </a:ext>
            </a:extLst>
          </p:cNvPr>
          <p:cNvPicPr>
            <a:picLocks noChangeAspect="1" noChangeArrowheads="1"/>
          </p:cNvPicPr>
          <p:nvPr/>
        </p:nvPicPr>
        <p:blipFill rotWithShape="1">
          <a:blip r:embed="rId15" cstate="print">
            <a:extLst>
              <a:ext uri="{28A0092B-C50C-407E-A947-70E740481C1C}">
                <a14:useLocalDpi xmlns:a14="http://schemas.microsoft.com/office/drawing/2010/main" val="0"/>
              </a:ext>
            </a:extLst>
          </a:blip>
          <a:srcRect l="48333" t="2907" r="27371" b="73547"/>
          <a:stretch/>
        </p:blipFill>
        <p:spPr bwMode="auto">
          <a:xfrm rot="11064206">
            <a:off x="6259718" y="4878072"/>
            <a:ext cx="318394" cy="322277"/>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20E4A801-0F6A-48BE-888A-71ADEA0A0845}"/>
              </a:ext>
            </a:extLst>
          </p:cNvPr>
          <p:cNvGrpSpPr/>
          <p:nvPr/>
        </p:nvGrpSpPr>
        <p:grpSpPr>
          <a:xfrm>
            <a:off x="5765281" y="4863508"/>
            <a:ext cx="1775664" cy="389702"/>
            <a:chOff x="5765281" y="4863508"/>
            <a:chExt cx="1775664" cy="389702"/>
          </a:xfrm>
        </p:grpSpPr>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5902598" y="472619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6064325" y="496530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7262227" y="474545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6967590" y="498457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528" name="Group 527">
            <a:extLst>
              <a:ext uri="{FF2B5EF4-FFF2-40B4-BE49-F238E27FC236}">
                <a16:creationId xmlns:a16="http://schemas.microsoft.com/office/drawing/2014/main" id="{1D56DEBE-C6F2-4850-9505-4311021CF336}"/>
              </a:ext>
            </a:extLst>
          </p:cNvPr>
          <p:cNvGrpSpPr/>
          <p:nvPr/>
        </p:nvGrpSpPr>
        <p:grpSpPr>
          <a:xfrm>
            <a:off x="6778404" y="6209229"/>
            <a:ext cx="330708" cy="403321"/>
            <a:chOff x="3312043" y="4084938"/>
            <a:chExt cx="189762" cy="211269"/>
          </a:xfrm>
        </p:grpSpPr>
        <p:sp>
          <p:nvSpPr>
            <p:cNvPr id="529" name="Chord 528">
              <a:extLst>
                <a:ext uri="{FF2B5EF4-FFF2-40B4-BE49-F238E27FC236}">
                  <a16:creationId xmlns:a16="http://schemas.microsoft.com/office/drawing/2014/main" id="{D1ABF79D-3073-4C60-A6DB-8D0C53D7FCD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0" name="Chord 529">
              <a:extLst>
                <a:ext uri="{FF2B5EF4-FFF2-40B4-BE49-F238E27FC236}">
                  <a16:creationId xmlns:a16="http://schemas.microsoft.com/office/drawing/2014/main" id="{01AA3B5B-3EF4-4CB9-900A-DD7503870C2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31" name="Flowchart: Manual Operation 26">
            <a:extLst>
              <a:ext uri="{FF2B5EF4-FFF2-40B4-BE49-F238E27FC236}">
                <a16:creationId xmlns:a16="http://schemas.microsoft.com/office/drawing/2014/main" id="{AC5F2FBD-F31C-447B-AD89-8A5198CED787}"/>
              </a:ext>
            </a:extLst>
          </p:cNvPr>
          <p:cNvSpPr/>
          <p:nvPr/>
        </p:nvSpPr>
        <p:spPr>
          <a:xfrm rot="21326916" flipV="1">
            <a:off x="6668420" y="5110957"/>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32" name="Group 531">
            <a:extLst>
              <a:ext uri="{FF2B5EF4-FFF2-40B4-BE49-F238E27FC236}">
                <a16:creationId xmlns:a16="http://schemas.microsoft.com/office/drawing/2014/main" id="{085C87DC-F00A-4328-993F-75BF639FF2B1}"/>
              </a:ext>
            </a:extLst>
          </p:cNvPr>
          <p:cNvGrpSpPr/>
          <p:nvPr/>
        </p:nvGrpSpPr>
        <p:grpSpPr>
          <a:xfrm>
            <a:off x="6623669" y="5119858"/>
            <a:ext cx="2300594" cy="1366217"/>
            <a:chOff x="422163" y="1529226"/>
            <a:chExt cx="4253880" cy="2526182"/>
          </a:xfrm>
        </p:grpSpPr>
        <p:sp>
          <p:nvSpPr>
            <p:cNvPr id="533" name="Rectangle: Rounded Corners 30">
              <a:extLst>
                <a:ext uri="{FF2B5EF4-FFF2-40B4-BE49-F238E27FC236}">
                  <a16:creationId xmlns:a16="http://schemas.microsoft.com/office/drawing/2014/main" id="{12EA076A-0A35-4CA2-8F60-2D3D5AA498A0}"/>
                </a:ext>
              </a:extLst>
            </p:cNvPr>
            <p:cNvSpPr/>
            <p:nvPr/>
          </p:nvSpPr>
          <p:spPr>
            <a:xfrm>
              <a:off x="457564" y="152922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w="25400" cap="flat" cmpd="sng" algn="ctr">
              <a:solidFill>
                <a:srgbClr val="D8D8D8"/>
              </a:solidFill>
              <a:prstDash val="solid"/>
            </a:ln>
            <a:effectLst/>
            <a:scene3d>
              <a:camera prst="orthographicFront"/>
              <a:lightRig rig="threePt" dir="t"/>
            </a:scene3d>
            <a:sp3d>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34" name="Rectangle: Rounded Corners 7">
              <a:extLst>
                <a:ext uri="{FF2B5EF4-FFF2-40B4-BE49-F238E27FC236}">
                  <a16:creationId xmlns:a16="http://schemas.microsoft.com/office/drawing/2014/main" id="{8132E6B1-EBC1-46B5-B146-F19F9D6BAE99}"/>
                </a:ext>
              </a:extLst>
            </p:cNvPr>
            <p:cNvSpPr/>
            <p:nvPr/>
          </p:nvSpPr>
          <p:spPr>
            <a:xfrm>
              <a:off x="422163" y="153166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92075" cap="flat" cmpd="tri" algn="ctr">
              <a:solidFill>
                <a:srgbClr val="CBCBCB"/>
              </a:solidFill>
              <a:prstDash val="solid"/>
              <a:round/>
            </a:ln>
            <a:effectLst>
              <a:outerShdw blurRad="50800" dist="50800" dir="600000" algn="ctr" rotWithShape="0">
                <a:srgbClr val="000000">
                  <a:alpha val="43137"/>
                </a:srgbClr>
              </a:outerShdw>
            </a:effectLst>
            <a:scene3d>
              <a:camera prst="orthographicFront"/>
              <a:lightRig rig="threePt" dir="t"/>
            </a:scene3d>
            <a:sp3d extrusionH="12700">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35" name="Freeform: Shape 534">
              <a:extLst>
                <a:ext uri="{FF2B5EF4-FFF2-40B4-BE49-F238E27FC236}">
                  <a16:creationId xmlns:a16="http://schemas.microsoft.com/office/drawing/2014/main" id="{90A5D430-2F08-4C1B-ACF1-23DD8899744C}"/>
                </a:ext>
              </a:extLst>
            </p:cNvPr>
            <p:cNvSpPr/>
            <p:nvPr/>
          </p:nvSpPr>
          <p:spPr>
            <a:xfrm>
              <a:off x="679450" y="176529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w="25400" cap="flat" cmpd="sng" algn="ctr">
              <a:solidFill>
                <a:srgbClr val="D8D8D8"/>
              </a:solidFill>
              <a:prstDash val="solid"/>
            </a:ln>
            <a:effectLst/>
            <a:scene3d>
              <a:camera prst="orthographicFront"/>
              <a:lightRig rig="threePt" dir="t"/>
            </a:scene3d>
            <a:sp3d>
              <a:bevelT w="44450" prst="hardEdge"/>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36" name="Chord 29">
              <a:extLst>
                <a:ext uri="{FF2B5EF4-FFF2-40B4-BE49-F238E27FC236}">
                  <a16:creationId xmlns:a16="http://schemas.microsoft.com/office/drawing/2014/main" id="{15AF2FAF-A7E1-4434-BE16-A19AC996D1B5}"/>
                </a:ext>
              </a:extLst>
            </p:cNvPr>
            <p:cNvSpPr/>
            <p:nvPr/>
          </p:nvSpPr>
          <p:spPr>
            <a:xfrm rot="15960000">
              <a:off x="2301641" y="1881129"/>
              <a:ext cx="473504"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w="25400" cap="flat" cmpd="sng" algn="ctr">
              <a:solidFill>
                <a:srgbClr val="D8D8D8"/>
              </a:solidFill>
              <a:prstDash val="solid"/>
            </a:ln>
            <a:effectLst/>
            <a:scene3d>
              <a:camera prst="orthographicFront"/>
              <a:lightRig rig="threePt" dir="t"/>
            </a:scene3d>
            <a:sp3d>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37" name="Rectangle 4">
            <a:extLst>
              <a:ext uri="{FF2B5EF4-FFF2-40B4-BE49-F238E27FC236}">
                <a16:creationId xmlns:a16="http://schemas.microsoft.com/office/drawing/2014/main" id="{CD2387D3-C8CD-49DA-864E-CB502917B9C0}"/>
              </a:ext>
            </a:extLst>
          </p:cNvPr>
          <p:cNvSpPr/>
          <p:nvPr/>
        </p:nvSpPr>
        <p:spPr>
          <a:xfrm>
            <a:off x="6767493" y="5151724"/>
            <a:ext cx="2094370" cy="1147271"/>
          </a:xfrm>
          <a:custGeom>
            <a:avLst/>
            <a:gdLst>
              <a:gd name="connsiteX0" fmla="*/ 0 w 1903870"/>
              <a:gd name="connsiteY0" fmla="*/ 0 h 1280784"/>
              <a:gd name="connsiteX1" fmla="*/ 1903870 w 1903870"/>
              <a:gd name="connsiteY1" fmla="*/ 0 h 1280784"/>
              <a:gd name="connsiteX2" fmla="*/ 1903870 w 1903870"/>
              <a:gd name="connsiteY2" fmla="*/ 1280784 h 1280784"/>
              <a:gd name="connsiteX3" fmla="*/ 0 w 1903870"/>
              <a:gd name="connsiteY3" fmla="*/ 1280784 h 1280784"/>
              <a:gd name="connsiteX4" fmla="*/ 0 w 1903870"/>
              <a:gd name="connsiteY4" fmla="*/ 0 h 1280784"/>
              <a:gd name="connsiteX0" fmla="*/ 29634 w 1933504"/>
              <a:gd name="connsiteY0" fmla="*/ 0 h 1280784"/>
              <a:gd name="connsiteX1" fmla="*/ 1933504 w 1933504"/>
              <a:gd name="connsiteY1" fmla="*/ 0 h 1280784"/>
              <a:gd name="connsiteX2" fmla="*/ 1933504 w 1933504"/>
              <a:gd name="connsiteY2" fmla="*/ 1280784 h 1280784"/>
              <a:gd name="connsiteX3" fmla="*/ 0 w 1933504"/>
              <a:gd name="connsiteY3" fmla="*/ 1263851 h 1280784"/>
              <a:gd name="connsiteX4" fmla="*/ 29634 w 1933504"/>
              <a:gd name="connsiteY4" fmla="*/ 0 h 1280784"/>
              <a:gd name="connsiteX0" fmla="*/ 512234 w 1933504"/>
              <a:gd name="connsiteY0" fmla="*/ 262467 h 1280784"/>
              <a:gd name="connsiteX1" fmla="*/ 1933504 w 1933504"/>
              <a:gd name="connsiteY1" fmla="*/ 0 h 1280784"/>
              <a:gd name="connsiteX2" fmla="*/ 1933504 w 1933504"/>
              <a:gd name="connsiteY2" fmla="*/ 1280784 h 1280784"/>
              <a:gd name="connsiteX3" fmla="*/ 0 w 1933504"/>
              <a:gd name="connsiteY3" fmla="*/ 1263851 h 1280784"/>
              <a:gd name="connsiteX4" fmla="*/ 512234 w 1933504"/>
              <a:gd name="connsiteY4" fmla="*/ 262467 h 1280784"/>
              <a:gd name="connsiteX0" fmla="*/ 512234 w 1933504"/>
              <a:gd name="connsiteY0" fmla="*/ 16933 h 1035250"/>
              <a:gd name="connsiteX1" fmla="*/ 1497470 w 1933504"/>
              <a:gd name="connsiteY1" fmla="*/ 0 h 1035250"/>
              <a:gd name="connsiteX2" fmla="*/ 1933504 w 1933504"/>
              <a:gd name="connsiteY2" fmla="*/ 1035250 h 1035250"/>
              <a:gd name="connsiteX3" fmla="*/ 0 w 1933504"/>
              <a:gd name="connsiteY3" fmla="*/ 1018317 h 1035250"/>
              <a:gd name="connsiteX4" fmla="*/ 512234 w 1933504"/>
              <a:gd name="connsiteY4" fmla="*/ 16933 h 10352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39650"/>
              <a:gd name="connsiteX1" fmla="*/ 1497470 w 2047804"/>
              <a:gd name="connsiteY1" fmla="*/ 0 h 1039650"/>
              <a:gd name="connsiteX2" fmla="*/ 2047804 w 2047804"/>
              <a:gd name="connsiteY2" fmla="*/ 1022550 h 1039650"/>
              <a:gd name="connsiteX3" fmla="*/ 0 w 2047804"/>
              <a:gd name="connsiteY3" fmla="*/ 1018317 h 1039650"/>
              <a:gd name="connsiteX4" fmla="*/ 512234 w 2047804"/>
              <a:gd name="connsiteY4" fmla="*/ 16933 h 1039650"/>
              <a:gd name="connsiteX0" fmla="*/ 529167 w 2047804"/>
              <a:gd name="connsiteY0" fmla="*/ 0 h 1060817"/>
              <a:gd name="connsiteX1" fmla="*/ 1497470 w 2047804"/>
              <a:gd name="connsiteY1" fmla="*/ 21167 h 1060817"/>
              <a:gd name="connsiteX2" fmla="*/ 2047804 w 2047804"/>
              <a:gd name="connsiteY2" fmla="*/ 1043717 h 1060817"/>
              <a:gd name="connsiteX3" fmla="*/ 0 w 2047804"/>
              <a:gd name="connsiteY3" fmla="*/ 1039484 h 1060817"/>
              <a:gd name="connsiteX4" fmla="*/ 529167 w 2047804"/>
              <a:gd name="connsiteY4" fmla="*/ 0 h 1060817"/>
              <a:gd name="connsiteX0" fmla="*/ 529167 w 2047804"/>
              <a:gd name="connsiteY0" fmla="*/ 18421 h 1079238"/>
              <a:gd name="connsiteX1" fmla="*/ 1497470 w 2047804"/>
              <a:gd name="connsiteY1" fmla="*/ 39588 h 1079238"/>
              <a:gd name="connsiteX2" fmla="*/ 2047804 w 2047804"/>
              <a:gd name="connsiteY2" fmla="*/ 1062138 h 1079238"/>
              <a:gd name="connsiteX3" fmla="*/ 0 w 2047804"/>
              <a:gd name="connsiteY3" fmla="*/ 1057905 h 1079238"/>
              <a:gd name="connsiteX4" fmla="*/ 529167 w 2047804"/>
              <a:gd name="connsiteY4" fmla="*/ 18421 h 1079238"/>
              <a:gd name="connsiteX0" fmla="*/ 529167 w 2047804"/>
              <a:gd name="connsiteY0" fmla="*/ 4964 h 1065781"/>
              <a:gd name="connsiteX1" fmla="*/ 1497470 w 2047804"/>
              <a:gd name="connsiteY1" fmla="*/ 26131 h 1065781"/>
              <a:gd name="connsiteX2" fmla="*/ 2047804 w 2047804"/>
              <a:gd name="connsiteY2" fmla="*/ 1048681 h 1065781"/>
              <a:gd name="connsiteX3" fmla="*/ 0 w 2047804"/>
              <a:gd name="connsiteY3" fmla="*/ 1044448 h 1065781"/>
              <a:gd name="connsiteX4" fmla="*/ 529167 w 2047804"/>
              <a:gd name="connsiteY4" fmla="*/ 4964 h 1065781"/>
              <a:gd name="connsiteX0" fmla="*/ 529167 w 2047804"/>
              <a:gd name="connsiteY0" fmla="*/ 0 h 1094684"/>
              <a:gd name="connsiteX1" fmla="*/ 1497470 w 2047804"/>
              <a:gd name="connsiteY1" fmla="*/ 55034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047804"/>
              <a:gd name="connsiteY0" fmla="*/ 0 h 1094684"/>
              <a:gd name="connsiteX1" fmla="*/ 1560970 w 2047804"/>
              <a:gd name="connsiteY1" fmla="*/ 50801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136704"/>
              <a:gd name="connsiteY0" fmla="*/ 0 h 1087579"/>
              <a:gd name="connsiteX1" fmla="*/ 1560970 w 2136704"/>
              <a:gd name="connsiteY1" fmla="*/ 50801 h 1087579"/>
              <a:gd name="connsiteX2" fmla="*/ 2136704 w 2136704"/>
              <a:gd name="connsiteY2" fmla="*/ 1014084 h 1087579"/>
              <a:gd name="connsiteX3" fmla="*/ 0 w 2136704"/>
              <a:gd name="connsiteY3" fmla="*/ 1073351 h 1087579"/>
              <a:gd name="connsiteX4" fmla="*/ 529167 w 2136704"/>
              <a:gd name="connsiteY4" fmla="*/ 0 h 1087579"/>
              <a:gd name="connsiteX0" fmla="*/ 529167 w 2136704"/>
              <a:gd name="connsiteY0" fmla="*/ 0 h 1121989"/>
              <a:gd name="connsiteX1" fmla="*/ 1560970 w 2136704"/>
              <a:gd name="connsiteY1" fmla="*/ 50801 h 1121989"/>
              <a:gd name="connsiteX2" fmla="*/ 2136704 w 2136704"/>
              <a:gd name="connsiteY2" fmla="*/ 1014084 h 1121989"/>
              <a:gd name="connsiteX3" fmla="*/ 0 w 2136704"/>
              <a:gd name="connsiteY3" fmla="*/ 1073351 h 1121989"/>
              <a:gd name="connsiteX4" fmla="*/ 529167 w 2136704"/>
              <a:gd name="connsiteY4" fmla="*/ 0 h 1121989"/>
              <a:gd name="connsiteX0" fmla="*/ 529167 w 2094370"/>
              <a:gd name="connsiteY0" fmla="*/ 0 h 1148943"/>
              <a:gd name="connsiteX1" fmla="*/ 1560970 w 2094370"/>
              <a:gd name="connsiteY1" fmla="*/ 50801 h 1148943"/>
              <a:gd name="connsiteX2" fmla="*/ 2094370 w 2094370"/>
              <a:gd name="connsiteY2" fmla="*/ 1064884 h 1148943"/>
              <a:gd name="connsiteX3" fmla="*/ 0 w 2094370"/>
              <a:gd name="connsiteY3" fmla="*/ 1073351 h 1148943"/>
              <a:gd name="connsiteX4" fmla="*/ 529167 w 2094370"/>
              <a:gd name="connsiteY4" fmla="*/ 0 h 1148943"/>
              <a:gd name="connsiteX0" fmla="*/ 529167 w 2094370"/>
              <a:gd name="connsiteY0" fmla="*/ 0 h 1094462"/>
              <a:gd name="connsiteX1" fmla="*/ 1560970 w 2094370"/>
              <a:gd name="connsiteY1" fmla="*/ 50801 h 1094462"/>
              <a:gd name="connsiteX2" fmla="*/ 2094370 w 2094370"/>
              <a:gd name="connsiteY2" fmla="*/ 1064884 h 1094462"/>
              <a:gd name="connsiteX3" fmla="*/ 0 w 2094370"/>
              <a:gd name="connsiteY3" fmla="*/ 1073351 h 1094462"/>
              <a:gd name="connsiteX4" fmla="*/ 529167 w 2094370"/>
              <a:gd name="connsiteY4" fmla="*/ 0 h 1094462"/>
              <a:gd name="connsiteX0" fmla="*/ 529167 w 2094370"/>
              <a:gd name="connsiteY0" fmla="*/ 0 h 1148342"/>
              <a:gd name="connsiteX1" fmla="*/ 1560970 w 2094370"/>
              <a:gd name="connsiteY1" fmla="*/ 50801 h 1148342"/>
              <a:gd name="connsiteX2" fmla="*/ 2094370 w 2094370"/>
              <a:gd name="connsiteY2" fmla="*/ 1064884 h 1148342"/>
              <a:gd name="connsiteX3" fmla="*/ 1076874 w 2094370"/>
              <a:gd name="connsiteY3" fmla="*/ 1054342 h 1148342"/>
              <a:gd name="connsiteX4" fmla="*/ 0 w 2094370"/>
              <a:gd name="connsiteY4" fmla="*/ 1073351 h 1148342"/>
              <a:gd name="connsiteX5" fmla="*/ 529167 w 2094370"/>
              <a:gd name="connsiteY5" fmla="*/ 0 h 1148342"/>
              <a:gd name="connsiteX0" fmla="*/ 529167 w 2094370"/>
              <a:gd name="connsiteY0" fmla="*/ 0 h 1150968"/>
              <a:gd name="connsiteX1" fmla="*/ 1560970 w 2094370"/>
              <a:gd name="connsiteY1" fmla="*/ 50801 h 1150968"/>
              <a:gd name="connsiteX2" fmla="*/ 2094370 w 2094370"/>
              <a:gd name="connsiteY2" fmla="*/ 1064884 h 1150968"/>
              <a:gd name="connsiteX3" fmla="*/ 1076874 w 2094370"/>
              <a:gd name="connsiteY3" fmla="*/ 1054342 h 1150968"/>
              <a:gd name="connsiteX4" fmla="*/ 0 w 2094370"/>
              <a:gd name="connsiteY4" fmla="*/ 1073351 h 1150968"/>
              <a:gd name="connsiteX5" fmla="*/ 529167 w 2094370"/>
              <a:gd name="connsiteY5" fmla="*/ 0 h 1150968"/>
              <a:gd name="connsiteX0" fmla="*/ 529167 w 2094370"/>
              <a:gd name="connsiteY0" fmla="*/ 0 h 1175324"/>
              <a:gd name="connsiteX1" fmla="*/ 1560970 w 2094370"/>
              <a:gd name="connsiteY1" fmla="*/ 50801 h 1175324"/>
              <a:gd name="connsiteX2" fmla="*/ 2094370 w 2094370"/>
              <a:gd name="connsiteY2" fmla="*/ 1064884 h 1175324"/>
              <a:gd name="connsiteX3" fmla="*/ 1098041 w 2094370"/>
              <a:gd name="connsiteY3" fmla="*/ 1130542 h 1175324"/>
              <a:gd name="connsiteX4" fmla="*/ 0 w 2094370"/>
              <a:gd name="connsiteY4" fmla="*/ 1073351 h 1175324"/>
              <a:gd name="connsiteX5" fmla="*/ 529167 w 2094370"/>
              <a:gd name="connsiteY5" fmla="*/ 0 h 1175324"/>
              <a:gd name="connsiteX0" fmla="*/ 529167 w 2094370"/>
              <a:gd name="connsiteY0" fmla="*/ 0 h 1161792"/>
              <a:gd name="connsiteX1" fmla="*/ 1560970 w 2094370"/>
              <a:gd name="connsiteY1" fmla="*/ 50801 h 1161792"/>
              <a:gd name="connsiteX2" fmla="*/ 2094370 w 2094370"/>
              <a:gd name="connsiteY2" fmla="*/ 1064884 h 1161792"/>
              <a:gd name="connsiteX3" fmla="*/ 1098041 w 2094370"/>
              <a:gd name="connsiteY3" fmla="*/ 1130542 h 1161792"/>
              <a:gd name="connsiteX4" fmla="*/ 0 w 2094370"/>
              <a:gd name="connsiteY4" fmla="*/ 1073351 h 1161792"/>
              <a:gd name="connsiteX5" fmla="*/ 529167 w 2094370"/>
              <a:gd name="connsiteY5" fmla="*/ 0 h 1161792"/>
              <a:gd name="connsiteX0" fmla="*/ 529167 w 2094370"/>
              <a:gd name="connsiteY0" fmla="*/ 0 h 1147271"/>
              <a:gd name="connsiteX1" fmla="*/ 1560970 w 2094370"/>
              <a:gd name="connsiteY1" fmla="*/ 50801 h 1147271"/>
              <a:gd name="connsiteX2" fmla="*/ 2094370 w 2094370"/>
              <a:gd name="connsiteY2" fmla="*/ 1064884 h 1147271"/>
              <a:gd name="connsiteX3" fmla="*/ 1098041 w 2094370"/>
              <a:gd name="connsiteY3" fmla="*/ 1130542 h 1147271"/>
              <a:gd name="connsiteX4" fmla="*/ 0 w 2094370"/>
              <a:gd name="connsiteY4" fmla="*/ 1073351 h 1147271"/>
              <a:gd name="connsiteX5" fmla="*/ 529167 w 2094370"/>
              <a:gd name="connsiteY5" fmla="*/ 0 h 1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4370" h="1147271">
                <a:moveTo>
                  <a:pt x="529167" y="0"/>
                </a:moveTo>
                <a:cubicBezTo>
                  <a:pt x="936601" y="74790"/>
                  <a:pt x="1263602" y="-28222"/>
                  <a:pt x="1560970" y="50801"/>
                </a:cubicBezTo>
                <a:lnTo>
                  <a:pt x="2094370" y="1064884"/>
                </a:lnTo>
                <a:cubicBezTo>
                  <a:pt x="2016510" y="1234963"/>
                  <a:pt x="1459803" y="1023297"/>
                  <a:pt x="1098041" y="1130542"/>
                </a:cubicBezTo>
                <a:cubicBezTo>
                  <a:pt x="693945" y="1038820"/>
                  <a:pt x="94107" y="1251897"/>
                  <a:pt x="0" y="1073351"/>
                </a:cubicBezTo>
                <a:lnTo>
                  <a:pt x="529167"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PE"/>
          </a:p>
        </p:txBody>
      </p:sp>
      <p:grpSp>
        <p:nvGrpSpPr>
          <p:cNvPr id="538" name="Group 537">
            <a:extLst>
              <a:ext uri="{FF2B5EF4-FFF2-40B4-BE49-F238E27FC236}">
                <a16:creationId xmlns:a16="http://schemas.microsoft.com/office/drawing/2014/main" id="{BB895D2F-E2D7-43AF-8185-6BC6F1C58859}"/>
              </a:ext>
            </a:extLst>
          </p:cNvPr>
          <p:cNvGrpSpPr>
            <a:grpSpLocks noChangeAspect="1"/>
          </p:cNvGrpSpPr>
          <p:nvPr/>
        </p:nvGrpSpPr>
        <p:grpSpPr>
          <a:xfrm>
            <a:off x="7216400" y="5038077"/>
            <a:ext cx="420356" cy="334756"/>
            <a:chOff x="4373073" y="1526596"/>
            <a:chExt cx="832490" cy="753119"/>
          </a:xfrm>
        </p:grpSpPr>
        <p:sp>
          <p:nvSpPr>
            <p:cNvPr id="539" name="Rectangle 3">
              <a:extLst>
                <a:ext uri="{FF2B5EF4-FFF2-40B4-BE49-F238E27FC236}">
                  <a16:creationId xmlns:a16="http://schemas.microsoft.com/office/drawing/2014/main" id="{61A44A2A-A975-47CE-BDA9-4ACD634F320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0" name="Freeform: Shape 539">
              <a:extLst>
                <a:ext uri="{FF2B5EF4-FFF2-40B4-BE49-F238E27FC236}">
                  <a16:creationId xmlns:a16="http://schemas.microsoft.com/office/drawing/2014/main" id="{3D7923D9-743C-455D-B59F-9566659F338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1" name="Freeform: Shape 540">
              <a:extLst>
                <a:ext uri="{FF2B5EF4-FFF2-40B4-BE49-F238E27FC236}">
                  <a16:creationId xmlns:a16="http://schemas.microsoft.com/office/drawing/2014/main" id="{7B3ECE7E-F793-43A5-9E41-D8432D45395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42" name="Picture 6" descr="Image result for vector lettuce">
              <a:extLst>
                <a:ext uri="{FF2B5EF4-FFF2-40B4-BE49-F238E27FC236}">
                  <a16:creationId xmlns:a16="http://schemas.microsoft.com/office/drawing/2014/main" id="{8E803B42-BB8E-4BE4-9C75-A85757CB38BF}"/>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43" name="Freeform: Shape 542">
              <a:extLst>
                <a:ext uri="{FF2B5EF4-FFF2-40B4-BE49-F238E27FC236}">
                  <a16:creationId xmlns:a16="http://schemas.microsoft.com/office/drawing/2014/main" id="{5E388532-7011-4212-8577-31D39DA4C834}"/>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44" name="Picture 4" descr="Image result for vector sliced tomatoes">
              <a:extLst>
                <a:ext uri="{FF2B5EF4-FFF2-40B4-BE49-F238E27FC236}">
                  <a16:creationId xmlns:a16="http://schemas.microsoft.com/office/drawing/2014/main" id="{90A81F5A-966D-4DD3-8579-2B13BD71E862}"/>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45" name="Freeform: Shape 544">
              <a:extLst>
                <a:ext uri="{FF2B5EF4-FFF2-40B4-BE49-F238E27FC236}">
                  <a16:creationId xmlns:a16="http://schemas.microsoft.com/office/drawing/2014/main" id="{89ADD834-EE62-405C-B4AC-DE55813486A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46" name="Group 545">
            <a:extLst>
              <a:ext uri="{FF2B5EF4-FFF2-40B4-BE49-F238E27FC236}">
                <a16:creationId xmlns:a16="http://schemas.microsoft.com/office/drawing/2014/main" id="{0203D7F6-BAD9-4BDF-96B4-9806304A519E}"/>
              </a:ext>
            </a:extLst>
          </p:cNvPr>
          <p:cNvGrpSpPr>
            <a:grpSpLocks noChangeAspect="1"/>
          </p:cNvGrpSpPr>
          <p:nvPr/>
        </p:nvGrpSpPr>
        <p:grpSpPr>
          <a:xfrm>
            <a:off x="7476597" y="5029295"/>
            <a:ext cx="420356" cy="334756"/>
            <a:chOff x="4373073" y="1526596"/>
            <a:chExt cx="832490" cy="753119"/>
          </a:xfrm>
        </p:grpSpPr>
        <p:sp>
          <p:nvSpPr>
            <p:cNvPr id="547" name="Rectangle 3">
              <a:extLst>
                <a:ext uri="{FF2B5EF4-FFF2-40B4-BE49-F238E27FC236}">
                  <a16:creationId xmlns:a16="http://schemas.microsoft.com/office/drawing/2014/main" id="{537EBE6B-E688-4E2A-BB2F-F51D65B4C59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8" name="Freeform: Shape 547">
              <a:extLst>
                <a:ext uri="{FF2B5EF4-FFF2-40B4-BE49-F238E27FC236}">
                  <a16:creationId xmlns:a16="http://schemas.microsoft.com/office/drawing/2014/main" id="{9D005D83-591F-41F4-A32C-012939F9A54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9" name="Freeform: Shape 548">
              <a:extLst>
                <a:ext uri="{FF2B5EF4-FFF2-40B4-BE49-F238E27FC236}">
                  <a16:creationId xmlns:a16="http://schemas.microsoft.com/office/drawing/2014/main" id="{4A872988-9745-4AC2-983B-03607B849B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50" name="Picture 6" descr="Image result for vector lettuce">
              <a:extLst>
                <a:ext uri="{FF2B5EF4-FFF2-40B4-BE49-F238E27FC236}">
                  <a16:creationId xmlns:a16="http://schemas.microsoft.com/office/drawing/2014/main" id="{C7EBE259-E516-4C49-B7FE-39BA20EFA259}"/>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51" name="Freeform: Shape 550">
              <a:extLst>
                <a:ext uri="{FF2B5EF4-FFF2-40B4-BE49-F238E27FC236}">
                  <a16:creationId xmlns:a16="http://schemas.microsoft.com/office/drawing/2014/main" id="{D609257A-EC5F-4CB7-9CB1-F096AF831E74}"/>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52" name="Picture 4" descr="Image result for vector sliced tomatoes">
              <a:extLst>
                <a:ext uri="{FF2B5EF4-FFF2-40B4-BE49-F238E27FC236}">
                  <a16:creationId xmlns:a16="http://schemas.microsoft.com/office/drawing/2014/main" id="{77A078F8-C161-49A9-8425-7935AA455473}"/>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53" name="Freeform: Shape 552">
              <a:extLst>
                <a:ext uri="{FF2B5EF4-FFF2-40B4-BE49-F238E27FC236}">
                  <a16:creationId xmlns:a16="http://schemas.microsoft.com/office/drawing/2014/main" id="{84B812E4-0611-44E3-8FD1-D8C331CA91F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54" name="Group 553">
            <a:extLst>
              <a:ext uri="{FF2B5EF4-FFF2-40B4-BE49-F238E27FC236}">
                <a16:creationId xmlns:a16="http://schemas.microsoft.com/office/drawing/2014/main" id="{144CF096-B870-4149-97CD-C4399C432683}"/>
              </a:ext>
            </a:extLst>
          </p:cNvPr>
          <p:cNvGrpSpPr>
            <a:grpSpLocks noChangeAspect="1"/>
          </p:cNvGrpSpPr>
          <p:nvPr/>
        </p:nvGrpSpPr>
        <p:grpSpPr>
          <a:xfrm>
            <a:off x="7755851" y="5034132"/>
            <a:ext cx="420356" cy="334756"/>
            <a:chOff x="4373073" y="1526596"/>
            <a:chExt cx="832490" cy="753119"/>
          </a:xfrm>
        </p:grpSpPr>
        <p:sp>
          <p:nvSpPr>
            <p:cNvPr id="555" name="Rectangle 3">
              <a:extLst>
                <a:ext uri="{FF2B5EF4-FFF2-40B4-BE49-F238E27FC236}">
                  <a16:creationId xmlns:a16="http://schemas.microsoft.com/office/drawing/2014/main" id="{622FFCA8-DA00-4F79-A45C-DF4A06415BE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6" name="Freeform: Shape 555">
              <a:extLst>
                <a:ext uri="{FF2B5EF4-FFF2-40B4-BE49-F238E27FC236}">
                  <a16:creationId xmlns:a16="http://schemas.microsoft.com/office/drawing/2014/main" id="{F2551C58-D192-486B-82AA-E50CA9814D37}"/>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7" name="Freeform: Shape 556">
              <a:extLst>
                <a:ext uri="{FF2B5EF4-FFF2-40B4-BE49-F238E27FC236}">
                  <a16:creationId xmlns:a16="http://schemas.microsoft.com/office/drawing/2014/main" id="{36637DA0-53B0-4EAA-8379-6232C945F40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58" name="Picture 6" descr="Image result for vector lettuce">
              <a:extLst>
                <a:ext uri="{FF2B5EF4-FFF2-40B4-BE49-F238E27FC236}">
                  <a16:creationId xmlns:a16="http://schemas.microsoft.com/office/drawing/2014/main" id="{E33476F2-20CF-4F34-9C70-96D4BD6874B7}"/>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59" name="Freeform: Shape 558">
              <a:extLst>
                <a:ext uri="{FF2B5EF4-FFF2-40B4-BE49-F238E27FC236}">
                  <a16:creationId xmlns:a16="http://schemas.microsoft.com/office/drawing/2014/main" id="{B022C9E4-9314-4971-BF2F-1422E0686CE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60" name="Picture 4" descr="Image result for vector sliced tomatoes">
              <a:extLst>
                <a:ext uri="{FF2B5EF4-FFF2-40B4-BE49-F238E27FC236}">
                  <a16:creationId xmlns:a16="http://schemas.microsoft.com/office/drawing/2014/main" id="{84569288-017B-4332-818E-48F45467BD8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61" name="Freeform: Shape 560">
              <a:extLst>
                <a:ext uri="{FF2B5EF4-FFF2-40B4-BE49-F238E27FC236}">
                  <a16:creationId xmlns:a16="http://schemas.microsoft.com/office/drawing/2014/main" id="{DC829228-CBAC-4266-ABD4-BCE2226F13ED}"/>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62" name="Group 561">
            <a:extLst>
              <a:ext uri="{FF2B5EF4-FFF2-40B4-BE49-F238E27FC236}">
                <a16:creationId xmlns:a16="http://schemas.microsoft.com/office/drawing/2014/main" id="{E7BDB7A4-263E-4419-B223-ADED44416995}"/>
              </a:ext>
            </a:extLst>
          </p:cNvPr>
          <p:cNvGrpSpPr>
            <a:grpSpLocks noChangeAspect="1"/>
          </p:cNvGrpSpPr>
          <p:nvPr/>
        </p:nvGrpSpPr>
        <p:grpSpPr>
          <a:xfrm>
            <a:off x="7984944" y="5055364"/>
            <a:ext cx="420356" cy="334756"/>
            <a:chOff x="4373073" y="1526596"/>
            <a:chExt cx="832490" cy="753119"/>
          </a:xfrm>
        </p:grpSpPr>
        <p:sp>
          <p:nvSpPr>
            <p:cNvPr id="563" name="Rectangle 3">
              <a:extLst>
                <a:ext uri="{FF2B5EF4-FFF2-40B4-BE49-F238E27FC236}">
                  <a16:creationId xmlns:a16="http://schemas.microsoft.com/office/drawing/2014/main" id="{7377CFF6-0D9B-4950-BE32-6488F71B1101}"/>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4" name="Freeform: Shape 563">
              <a:extLst>
                <a:ext uri="{FF2B5EF4-FFF2-40B4-BE49-F238E27FC236}">
                  <a16:creationId xmlns:a16="http://schemas.microsoft.com/office/drawing/2014/main" id="{175BF1E9-15BD-483E-BB3B-76B85AE7861F}"/>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5" name="Freeform: Shape 564">
              <a:extLst>
                <a:ext uri="{FF2B5EF4-FFF2-40B4-BE49-F238E27FC236}">
                  <a16:creationId xmlns:a16="http://schemas.microsoft.com/office/drawing/2014/main" id="{FCF8548F-B63F-49F0-88A6-47928644802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66" name="Picture 6" descr="Image result for vector lettuce">
              <a:extLst>
                <a:ext uri="{FF2B5EF4-FFF2-40B4-BE49-F238E27FC236}">
                  <a16:creationId xmlns:a16="http://schemas.microsoft.com/office/drawing/2014/main" id="{114613DF-EF58-43B9-98F2-4866E446117F}"/>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67" name="Freeform: Shape 566">
              <a:extLst>
                <a:ext uri="{FF2B5EF4-FFF2-40B4-BE49-F238E27FC236}">
                  <a16:creationId xmlns:a16="http://schemas.microsoft.com/office/drawing/2014/main" id="{EEE9B3CF-C0D6-4446-86BD-C0D81842B9A6}"/>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68" name="Picture 4" descr="Image result for vector sliced tomatoes">
              <a:extLst>
                <a:ext uri="{FF2B5EF4-FFF2-40B4-BE49-F238E27FC236}">
                  <a16:creationId xmlns:a16="http://schemas.microsoft.com/office/drawing/2014/main" id="{BB3CD05C-4C3F-4404-AFD7-BB631789E44D}"/>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69" name="Freeform: Shape 568">
              <a:extLst>
                <a:ext uri="{FF2B5EF4-FFF2-40B4-BE49-F238E27FC236}">
                  <a16:creationId xmlns:a16="http://schemas.microsoft.com/office/drawing/2014/main" id="{64217AE4-E903-4063-B938-76456381D91D}"/>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70" name="Group 569">
            <a:extLst>
              <a:ext uri="{FF2B5EF4-FFF2-40B4-BE49-F238E27FC236}">
                <a16:creationId xmlns:a16="http://schemas.microsoft.com/office/drawing/2014/main" id="{8D3436A1-5200-4C51-B43F-00FF8EA0FCDA}"/>
              </a:ext>
            </a:extLst>
          </p:cNvPr>
          <p:cNvGrpSpPr>
            <a:grpSpLocks noChangeAspect="1"/>
          </p:cNvGrpSpPr>
          <p:nvPr/>
        </p:nvGrpSpPr>
        <p:grpSpPr>
          <a:xfrm>
            <a:off x="7104430" y="5188899"/>
            <a:ext cx="433358" cy="345110"/>
            <a:chOff x="4373073" y="1526596"/>
            <a:chExt cx="832490" cy="753119"/>
          </a:xfrm>
        </p:grpSpPr>
        <p:sp>
          <p:nvSpPr>
            <p:cNvPr id="571" name="Rectangle 3">
              <a:extLst>
                <a:ext uri="{FF2B5EF4-FFF2-40B4-BE49-F238E27FC236}">
                  <a16:creationId xmlns:a16="http://schemas.microsoft.com/office/drawing/2014/main" id="{8A159F17-7DC2-447B-B702-0999725F5F3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2" name="Freeform: Shape 571">
              <a:extLst>
                <a:ext uri="{FF2B5EF4-FFF2-40B4-BE49-F238E27FC236}">
                  <a16:creationId xmlns:a16="http://schemas.microsoft.com/office/drawing/2014/main" id="{62320E05-0DB8-4A73-9B8F-AF7EE8F65B3B}"/>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3" name="Freeform: Shape 572">
              <a:extLst>
                <a:ext uri="{FF2B5EF4-FFF2-40B4-BE49-F238E27FC236}">
                  <a16:creationId xmlns:a16="http://schemas.microsoft.com/office/drawing/2014/main" id="{530D248D-321A-4446-AD8E-F383AC85C460}"/>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74" name="Picture 6" descr="Image result for vector lettuce">
              <a:extLst>
                <a:ext uri="{FF2B5EF4-FFF2-40B4-BE49-F238E27FC236}">
                  <a16:creationId xmlns:a16="http://schemas.microsoft.com/office/drawing/2014/main" id="{E8110BC4-84A5-4926-9223-38FD76C7977C}"/>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75" name="Freeform: Shape 574">
              <a:extLst>
                <a:ext uri="{FF2B5EF4-FFF2-40B4-BE49-F238E27FC236}">
                  <a16:creationId xmlns:a16="http://schemas.microsoft.com/office/drawing/2014/main" id="{B13C38D5-0966-4ECA-89BE-46832CB00994}"/>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76" name="Picture 4" descr="Image result for vector sliced tomatoes">
              <a:extLst>
                <a:ext uri="{FF2B5EF4-FFF2-40B4-BE49-F238E27FC236}">
                  <a16:creationId xmlns:a16="http://schemas.microsoft.com/office/drawing/2014/main" id="{10018FC2-C513-4F26-A79F-51681DACB468}"/>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77" name="Freeform: Shape 576">
              <a:extLst>
                <a:ext uri="{FF2B5EF4-FFF2-40B4-BE49-F238E27FC236}">
                  <a16:creationId xmlns:a16="http://schemas.microsoft.com/office/drawing/2014/main" id="{3CA7F1EB-640F-4185-A05F-5F51E7DD8042}"/>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78" name="Group 577">
            <a:extLst>
              <a:ext uri="{FF2B5EF4-FFF2-40B4-BE49-F238E27FC236}">
                <a16:creationId xmlns:a16="http://schemas.microsoft.com/office/drawing/2014/main" id="{BF8B1925-6400-4A12-BB0A-29E0D18B7054}"/>
              </a:ext>
            </a:extLst>
          </p:cNvPr>
          <p:cNvGrpSpPr>
            <a:grpSpLocks noChangeAspect="1"/>
          </p:cNvGrpSpPr>
          <p:nvPr/>
        </p:nvGrpSpPr>
        <p:grpSpPr>
          <a:xfrm>
            <a:off x="7434596" y="5180329"/>
            <a:ext cx="433358" cy="345110"/>
            <a:chOff x="4373073" y="1526596"/>
            <a:chExt cx="832490" cy="753119"/>
          </a:xfrm>
        </p:grpSpPr>
        <p:sp>
          <p:nvSpPr>
            <p:cNvPr id="579" name="Rectangle 3">
              <a:extLst>
                <a:ext uri="{FF2B5EF4-FFF2-40B4-BE49-F238E27FC236}">
                  <a16:creationId xmlns:a16="http://schemas.microsoft.com/office/drawing/2014/main" id="{F3402CF4-114D-49E7-9671-174CE1696E3A}"/>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0" name="Freeform: Shape 579">
              <a:extLst>
                <a:ext uri="{FF2B5EF4-FFF2-40B4-BE49-F238E27FC236}">
                  <a16:creationId xmlns:a16="http://schemas.microsoft.com/office/drawing/2014/main" id="{42D490B3-2CBA-40D1-8965-392A0109CA7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1" name="Freeform: Shape 580">
              <a:extLst>
                <a:ext uri="{FF2B5EF4-FFF2-40B4-BE49-F238E27FC236}">
                  <a16:creationId xmlns:a16="http://schemas.microsoft.com/office/drawing/2014/main" id="{D0016687-B0A2-48A9-BD15-241B99BEBA92}"/>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82" name="Picture 6" descr="Image result for vector lettuce">
              <a:extLst>
                <a:ext uri="{FF2B5EF4-FFF2-40B4-BE49-F238E27FC236}">
                  <a16:creationId xmlns:a16="http://schemas.microsoft.com/office/drawing/2014/main" id="{B9331C8B-EA81-43A1-8200-6FC48DDB6321}"/>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83" name="Freeform: Shape 582">
              <a:extLst>
                <a:ext uri="{FF2B5EF4-FFF2-40B4-BE49-F238E27FC236}">
                  <a16:creationId xmlns:a16="http://schemas.microsoft.com/office/drawing/2014/main" id="{42270041-995A-48CE-B1E1-210F928D8037}"/>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84" name="Picture 4" descr="Image result for vector sliced tomatoes">
              <a:extLst>
                <a:ext uri="{FF2B5EF4-FFF2-40B4-BE49-F238E27FC236}">
                  <a16:creationId xmlns:a16="http://schemas.microsoft.com/office/drawing/2014/main" id="{3FB89ECB-2021-4A5C-86CF-CC40BE60459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85" name="Freeform: Shape 584">
              <a:extLst>
                <a:ext uri="{FF2B5EF4-FFF2-40B4-BE49-F238E27FC236}">
                  <a16:creationId xmlns:a16="http://schemas.microsoft.com/office/drawing/2014/main" id="{FF50C069-5041-48E1-8E07-437D4FD9F29B}"/>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86" name="Group 585">
            <a:extLst>
              <a:ext uri="{FF2B5EF4-FFF2-40B4-BE49-F238E27FC236}">
                <a16:creationId xmlns:a16="http://schemas.microsoft.com/office/drawing/2014/main" id="{44E75D0F-1E54-4FB0-886E-2CB0476F13DB}"/>
              </a:ext>
            </a:extLst>
          </p:cNvPr>
          <p:cNvGrpSpPr>
            <a:grpSpLocks noChangeAspect="1"/>
          </p:cNvGrpSpPr>
          <p:nvPr/>
        </p:nvGrpSpPr>
        <p:grpSpPr>
          <a:xfrm>
            <a:off x="7730276" y="5188752"/>
            <a:ext cx="433358" cy="345110"/>
            <a:chOff x="4373073" y="1526596"/>
            <a:chExt cx="832490" cy="753119"/>
          </a:xfrm>
        </p:grpSpPr>
        <p:sp>
          <p:nvSpPr>
            <p:cNvPr id="587" name="Rectangle 3">
              <a:extLst>
                <a:ext uri="{FF2B5EF4-FFF2-40B4-BE49-F238E27FC236}">
                  <a16:creationId xmlns:a16="http://schemas.microsoft.com/office/drawing/2014/main" id="{29F71DE6-EF17-458D-A98B-7C72A73F87F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8" name="Freeform: Shape 587">
              <a:extLst>
                <a:ext uri="{FF2B5EF4-FFF2-40B4-BE49-F238E27FC236}">
                  <a16:creationId xmlns:a16="http://schemas.microsoft.com/office/drawing/2014/main" id="{F3318541-1E23-4123-8B6C-30E5FF167A4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9" name="Freeform: Shape 588">
              <a:extLst>
                <a:ext uri="{FF2B5EF4-FFF2-40B4-BE49-F238E27FC236}">
                  <a16:creationId xmlns:a16="http://schemas.microsoft.com/office/drawing/2014/main" id="{3B2FB1E2-CAEB-4851-9B24-D2065FA59EB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90" name="Picture 6" descr="Image result for vector lettuce">
              <a:extLst>
                <a:ext uri="{FF2B5EF4-FFF2-40B4-BE49-F238E27FC236}">
                  <a16:creationId xmlns:a16="http://schemas.microsoft.com/office/drawing/2014/main" id="{8D446E79-3719-4C6F-AB30-36B52D3E5657}"/>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591" name="Freeform: Shape 590">
              <a:extLst>
                <a:ext uri="{FF2B5EF4-FFF2-40B4-BE49-F238E27FC236}">
                  <a16:creationId xmlns:a16="http://schemas.microsoft.com/office/drawing/2014/main" id="{E73C55E7-9759-4511-9137-8D131D5948C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592" name="Picture 4" descr="Image result for vector sliced tomatoes">
              <a:extLst>
                <a:ext uri="{FF2B5EF4-FFF2-40B4-BE49-F238E27FC236}">
                  <a16:creationId xmlns:a16="http://schemas.microsoft.com/office/drawing/2014/main" id="{397BBCD0-4F5E-450F-B86A-A947E96E0DAC}"/>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593" name="Freeform: Shape 592">
              <a:extLst>
                <a:ext uri="{FF2B5EF4-FFF2-40B4-BE49-F238E27FC236}">
                  <a16:creationId xmlns:a16="http://schemas.microsoft.com/office/drawing/2014/main" id="{5705F472-FD21-4B77-A6F3-7007411F3C4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764" name="Group 763">
            <a:extLst>
              <a:ext uri="{FF2B5EF4-FFF2-40B4-BE49-F238E27FC236}">
                <a16:creationId xmlns:a16="http://schemas.microsoft.com/office/drawing/2014/main" id="{B54E7F79-B7D4-4048-AD55-F2B9F6422030}"/>
              </a:ext>
            </a:extLst>
          </p:cNvPr>
          <p:cNvGrpSpPr>
            <a:grpSpLocks noChangeAspect="1"/>
          </p:cNvGrpSpPr>
          <p:nvPr/>
        </p:nvGrpSpPr>
        <p:grpSpPr>
          <a:xfrm>
            <a:off x="8043653" y="5222606"/>
            <a:ext cx="433358" cy="345110"/>
            <a:chOff x="4373073" y="1526596"/>
            <a:chExt cx="832490" cy="753119"/>
          </a:xfrm>
        </p:grpSpPr>
        <p:sp>
          <p:nvSpPr>
            <p:cNvPr id="765" name="Rectangle 3">
              <a:extLst>
                <a:ext uri="{FF2B5EF4-FFF2-40B4-BE49-F238E27FC236}">
                  <a16:creationId xmlns:a16="http://schemas.microsoft.com/office/drawing/2014/main" id="{3D15BD53-F853-4291-9BAF-897EE973B8B1}"/>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66" name="Freeform: Shape 765">
              <a:extLst>
                <a:ext uri="{FF2B5EF4-FFF2-40B4-BE49-F238E27FC236}">
                  <a16:creationId xmlns:a16="http://schemas.microsoft.com/office/drawing/2014/main" id="{8F1BB47B-28DB-420A-B4DC-A48D9928DC6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67" name="Freeform: Shape 766">
              <a:extLst>
                <a:ext uri="{FF2B5EF4-FFF2-40B4-BE49-F238E27FC236}">
                  <a16:creationId xmlns:a16="http://schemas.microsoft.com/office/drawing/2014/main" id="{D97EAEC1-5200-4941-9F7B-3CE8EA397CF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68" name="Picture 6" descr="Image result for vector lettuce">
              <a:extLst>
                <a:ext uri="{FF2B5EF4-FFF2-40B4-BE49-F238E27FC236}">
                  <a16:creationId xmlns:a16="http://schemas.microsoft.com/office/drawing/2014/main" id="{C323B251-41FC-4A95-BE66-6D5B1B9D605A}"/>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69" name="Freeform: Shape 768">
              <a:extLst>
                <a:ext uri="{FF2B5EF4-FFF2-40B4-BE49-F238E27FC236}">
                  <a16:creationId xmlns:a16="http://schemas.microsoft.com/office/drawing/2014/main" id="{63FF2814-8656-4384-8FBE-69ADD9B3F92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70" name="Picture 4" descr="Image result for vector sliced tomatoes">
              <a:extLst>
                <a:ext uri="{FF2B5EF4-FFF2-40B4-BE49-F238E27FC236}">
                  <a16:creationId xmlns:a16="http://schemas.microsoft.com/office/drawing/2014/main" id="{6A39C72A-7165-49D6-A2D0-A062D3348EA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71" name="Freeform: Shape 770">
              <a:extLst>
                <a:ext uri="{FF2B5EF4-FFF2-40B4-BE49-F238E27FC236}">
                  <a16:creationId xmlns:a16="http://schemas.microsoft.com/office/drawing/2014/main" id="{627D94B6-7DF4-416E-9C49-79331F5B8FC6}"/>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772" name="Group 771">
            <a:extLst>
              <a:ext uri="{FF2B5EF4-FFF2-40B4-BE49-F238E27FC236}">
                <a16:creationId xmlns:a16="http://schemas.microsoft.com/office/drawing/2014/main" id="{7CFFDCFB-51A1-488E-A0B6-91577AEA8069}"/>
              </a:ext>
            </a:extLst>
          </p:cNvPr>
          <p:cNvGrpSpPr>
            <a:grpSpLocks noChangeAspect="1"/>
          </p:cNvGrpSpPr>
          <p:nvPr/>
        </p:nvGrpSpPr>
        <p:grpSpPr>
          <a:xfrm>
            <a:off x="7014306" y="5324901"/>
            <a:ext cx="511459" cy="407307"/>
            <a:chOff x="4373073" y="1526596"/>
            <a:chExt cx="832490" cy="753119"/>
          </a:xfrm>
        </p:grpSpPr>
        <p:sp>
          <p:nvSpPr>
            <p:cNvPr id="773" name="Rectangle 3">
              <a:extLst>
                <a:ext uri="{FF2B5EF4-FFF2-40B4-BE49-F238E27FC236}">
                  <a16:creationId xmlns:a16="http://schemas.microsoft.com/office/drawing/2014/main" id="{4BD3FA6E-A0B4-4481-9AB0-5830B4FD74E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74" name="Freeform: Shape 773">
              <a:extLst>
                <a:ext uri="{FF2B5EF4-FFF2-40B4-BE49-F238E27FC236}">
                  <a16:creationId xmlns:a16="http://schemas.microsoft.com/office/drawing/2014/main" id="{61E270D2-5A20-43EA-BB45-B997B267A9A0}"/>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75" name="Freeform: Shape 774">
              <a:extLst>
                <a:ext uri="{FF2B5EF4-FFF2-40B4-BE49-F238E27FC236}">
                  <a16:creationId xmlns:a16="http://schemas.microsoft.com/office/drawing/2014/main" id="{65A2AF74-09F5-4180-AF45-92B03D679F8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76" name="Picture 6" descr="Image result for vector lettuce">
              <a:extLst>
                <a:ext uri="{FF2B5EF4-FFF2-40B4-BE49-F238E27FC236}">
                  <a16:creationId xmlns:a16="http://schemas.microsoft.com/office/drawing/2014/main" id="{54F614DB-E6BA-46EB-9A0C-D2F619EB0B03}"/>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77" name="Freeform: Shape 776">
              <a:extLst>
                <a:ext uri="{FF2B5EF4-FFF2-40B4-BE49-F238E27FC236}">
                  <a16:creationId xmlns:a16="http://schemas.microsoft.com/office/drawing/2014/main" id="{DF4CE8B2-B074-422D-A4A6-554168FA7036}"/>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78" name="Picture 4" descr="Image result for vector sliced tomatoes">
              <a:extLst>
                <a:ext uri="{FF2B5EF4-FFF2-40B4-BE49-F238E27FC236}">
                  <a16:creationId xmlns:a16="http://schemas.microsoft.com/office/drawing/2014/main" id="{AE1CFA02-284D-4B8A-AEB9-9CB06DB6B76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79" name="Freeform: Shape 778">
              <a:extLst>
                <a:ext uri="{FF2B5EF4-FFF2-40B4-BE49-F238E27FC236}">
                  <a16:creationId xmlns:a16="http://schemas.microsoft.com/office/drawing/2014/main" id="{D3BD3FAA-F911-4C4B-A1AA-CEC646796B3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780" name="Group 779">
            <a:extLst>
              <a:ext uri="{FF2B5EF4-FFF2-40B4-BE49-F238E27FC236}">
                <a16:creationId xmlns:a16="http://schemas.microsoft.com/office/drawing/2014/main" id="{CCE43013-A30B-40C1-838D-5295BB627EF6}"/>
              </a:ext>
            </a:extLst>
          </p:cNvPr>
          <p:cNvGrpSpPr>
            <a:grpSpLocks noChangeAspect="1"/>
          </p:cNvGrpSpPr>
          <p:nvPr/>
        </p:nvGrpSpPr>
        <p:grpSpPr>
          <a:xfrm>
            <a:off x="7373687" y="5324778"/>
            <a:ext cx="511459" cy="407307"/>
            <a:chOff x="4373073" y="1526596"/>
            <a:chExt cx="832490" cy="753119"/>
          </a:xfrm>
        </p:grpSpPr>
        <p:sp>
          <p:nvSpPr>
            <p:cNvPr id="781" name="Rectangle 3">
              <a:extLst>
                <a:ext uri="{FF2B5EF4-FFF2-40B4-BE49-F238E27FC236}">
                  <a16:creationId xmlns:a16="http://schemas.microsoft.com/office/drawing/2014/main" id="{16008AF6-70F4-4CDC-9CE4-ACEFA9A32CD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82" name="Freeform: Shape 781">
              <a:extLst>
                <a:ext uri="{FF2B5EF4-FFF2-40B4-BE49-F238E27FC236}">
                  <a16:creationId xmlns:a16="http://schemas.microsoft.com/office/drawing/2014/main" id="{5EE04811-7366-4DB0-B7D5-721B3FDA3E0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83" name="Freeform: Shape 782">
              <a:extLst>
                <a:ext uri="{FF2B5EF4-FFF2-40B4-BE49-F238E27FC236}">
                  <a16:creationId xmlns:a16="http://schemas.microsoft.com/office/drawing/2014/main" id="{86F5245D-D265-4E1A-AD45-1630E8E4801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84" name="Picture 6" descr="Image result for vector lettuce">
              <a:extLst>
                <a:ext uri="{FF2B5EF4-FFF2-40B4-BE49-F238E27FC236}">
                  <a16:creationId xmlns:a16="http://schemas.microsoft.com/office/drawing/2014/main" id="{6EECA218-6A2A-455B-BEBC-2371665848E1}"/>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85" name="Freeform: Shape 784">
              <a:extLst>
                <a:ext uri="{FF2B5EF4-FFF2-40B4-BE49-F238E27FC236}">
                  <a16:creationId xmlns:a16="http://schemas.microsoft.com/office/drawing/2014/main" id="{D4911E55-1BB6-4657-BA83-94B81AE79197}"/>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86" name="Picture 4" descr="Image result for vector sliced tomatoes">
              <a:extLst>
                <a:ext uri="{FF2B5EF4-FFF2-40B4-BE49-F238E27FC236}">
                  <a16:creationId xmlns:a16="http://schemas.microsoft.com/office/drawing/2014/main" id="{E8B043EE-D600-4B74-BE55-1CD376711A21}"/>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87" name="Freeform: Shape 786">
              <a:extLst>
                <a:ext uri="{FF2B5EF4-FFF2-40B4-BE49-F238E27FC236}">
                  <a16:creationId xmlns:a16="http://schemas.microsoft.com/office/drawing/2014/main" id="{5A774F61-BF4C-4E62-A09A-9603E0DB583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788" name="Group 787">
            <a:extLst>
              <a:ext uri="{FF2B5EF4-FFF2-40B4-BE49-F238E27FC236}">
                <a16:creationId xmlns:a16="http://schemas.microsoft.com/office/drawing/2014/main" id="{5F898BF6-8DAA-42B5-A31A-AE7237E815CD}"/>
              </a:ext>
            </a:extLst>
          </p:cNvPr>
          <p:cNvGrpSpPr>
            <a:grpSpLocks noChangeAspect="1"/>
          </p:cNvGrpSpPr>
          <p:nvPr/>
        </p:nvGrpSpPr>
        <p:grpSpPr>
          <a:xfrm>
            <a:off x="7746188" y="5358423"/>
            <a:ext cx="511459" cy="407307"/>
            <a:chOff x="4373073" y="1526596"/>
            <a:chExt cx="832490" cy="753119"/>
          </a:xfrm>
        </p:grpSpPr>
        <p:sp>
          <p:nvSpPr>
            <p:cNvPr id="789" name="Rectangle 3">
              <a:extLst>
                <a:ext uri="{FF2B5EF4-FFF2-40B4-BE49-F238E27FC236}">
                  <a16:creationId xmlns:a16="http://schemas.microsoft.com/office/drawing/2014/main" id="{0802CE9E-B841-4BE9-B417-5CC7E7DE79FA}"/>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90" name="Freeform: Shape 789">
              <a:extLst>
                <a:ext uri="{FF2B5EF4-FFF2-40B4-BE49-F238E27FC236}">
                  <a16:creationId xmlns:a16="http://schemas.microsoft.com/office/drawing/2014/main" id="{209D5418-20A9-4E54-960B-8B24DB3C7C4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91" name="Freeform: Shape 790">
              <a:extLst>
                <a:ext uri="{FF2B5EF4-FFF2-40B4-BE49-F238E27FC236}">
                  <a16:creationId xmlns:a16="http://schemas.microsoft.com/office/drawing/2014/main" id="{486237BB-56CC-418B-9329-FBCFD99E250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92" name="Picture 6" descr="Image result for vector lettuce">
              <a:extLst>
                <a:ext uri="{FF2B5EF4-FFF2-40B4-BE49-F238E27FC236}">
                  <a16:creationId xmlns:a16="http://schemas.microsoft.com/office/drawing/2014/main" id="{2153F29A-F2D1-40AB-9AEF-0B76AB9A7048}"/>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93" name="Freeform: Shape 792">
              <a:extLst>
                <a:ext uri="{FF2B5EF4-FFF2-40B4-BE49-F238E27FC236}">
                  <a16:creationId xmlns:a16="http://schemas.microsoft.com/office/drawing/2014/main" id="{D727708D-4309-43EE-A17F-D39E60E71D6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94" name="Picture 4" descr="Image result for vector sliced tomatoes">
              <a:extLst>
                <a:ext uri="{FF2B5EF4-FFF2-40B4-BE49-F238E27FC236}">
                  <a16:creationId xmlns:a16="http://schemas.microsoft.com/office/drawing/2014/main" id="{70BC7D9C-3992-4BA8-B411-FF8F1909D36E}"/>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95" name="Freeform: Shape 794">
              <a:extLst>
                <a:ext uri="{FF2B5EF4-FFF2-40B4-BE49-F238E27FC236}">
                  <a16:creationId xmlns:a16="http://schemas.microsoft.com/office/drawing/2014/main" id="{B55C341A-E1C2-42DF-8BE8-7FA2108BBF68}"/>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796" name="Group 795">
            <a:extLst>
              <a:ext uri="{FF2B5EF4-FFF2-40B4-BE49-F238E27FC236}">
                <a16:creationId xmlns:a16="http://schemas.microsoft.com/office/drawing/2014/main" id="{914159E7-4257-41F9-B562-ECCC4B9A12BC}"/>
              </a:ext>
            </a:extLst>
          </p:cNvPr>
          <p:cNvGrpSpPr>
            <a:grpSpLocks noChangeAspect="1"/>
          </p:cNvGrpSpPr>
          <p:nvPr/>
        </p:nvGrpSpPr>
        <p:grpSpPr>
          <a:xfrm>
            <a:off x="8067934" y="5362620"/>
            <a:ext cx="511459" cy="407307"/>
            <a:chOff x="4373073" y="1526596"/>
            <a:chExt cx="832490" cy="753119"/>
          </a:xfrm>
        </p:grpSpPr>
        <p:sp>
          <p:nvSpPr>
            <p:cNvPr id="797" name="Rectangle 3">
              <a:extLst>
                <a:ext uri="{FF2B5EF4-FFF2-40B4-BE49-F238E27FC236}">
                  <a16:creationId xmlns:a16="http://schemas.microsoft.com/office/drawing/2014/main" id="{37843BCE-647C-4BC3-8489-9949CC81F441}"/>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98" name="Freeform: Shape 797">
              <a:extLst>
                <a:ext uri="{FF2B5EF4-FFF2-40B4-BE49-F238E27FC236}">
                  <a16:creationId xmlns:a16="http://schemas.microsoft.com/office/drawing/2014/main" id="{DE0E8B35-29DE-4DB1-B813-393DA775D60F}"/>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99" name="Freeform: Shape 798">
              <a:extLst>
                <a:ext uri="{FF2B5EF4-FFF2-40B4-BE49-F238E27FC236}">
                  <a16:creationId xmlns:a16="http://schemas.microsoft.com/office/drawing/2014/main" id="{B07E543A-D1C3-492A-8DBE-6306F210877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00" name="Picture 6" descr="Image result for vector lettuce">
              <a:extLst>
                <a:ext uri="{FF2B5EF4-FFF2-40B4-BE49-F238E27FC236}">
                  <a16:creationId xmlns:a16="http://schemas.microsoft.com/office/drawing/2014/main" id="{78DB54EB-2AED-463C-B439-392AF7D0CE80}"/>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01" name="Freeform: Shape 800">
              <a:extLst>
                <a:ext uri="{FF2B5EF4-FFF2-40B4-BE49-F238E27FC236}">
                  <a16:creationId xmlns:a16="http://schemas.microsoft.com/office/drawing/2014/main" id="{6BF5EBBD-261D-494C-9B6C-2FB09EC84E9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02" name="Picture 4" descr="Image result for vector sliced tomatoes">
              <a:extLst>
                <a:ext uri="{FF2B5EF4-FFF2-40B4-BE49-F238E27FC236}">
                  <a16:creationId xmlns:a16="http://schemas.microsoft.com/office/drawing/2014/main" id="{2C8B625C-E716-499F-A156-C0F7D69EB828}"/>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03" name="Freeform: Shape 802">
              <a:extLst>
                <a:ext uri="{FF2B5EF4-FFF2-40B4-BE49-F238E27FC236}">
                  <a16:creationId xmlns:a16="http://schemas.microsoft.com/office/drawing/2014/main" id="{C8D2AF3C-E6CA-472F-881A-1EBCF616E18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804" name="Group 803">
            <a:extLst>
              <a:ext uri="{FF2B5EF4-FFF2-40B4-BE49-F238E27FC236}">
                <a16:creationId xmlns:a16="http://schemas.microsoft.com/office/drawing/2014/main" id="{6F897D59-CA50-4552-A04D-BEF7FDB227D8}"/>
              </a:ext>
            </a:extLst>
          </p:cNvPr>
          <p:cNvGrpSpPr>
            <a:grpSpLocks noChangeAspect="1"/>
          </p:cNvGrpSpPr>
          <p:nvPr/>
        </p:nvGrpSpPr>
        <p:grpSpPr>
          <a:xfrm>
            <a:off x="6852915" y="5519297"/>
            <a:ext cx="622798" cy="495973"/>
            <a:chOff x="4373073" y="1526596"/>
            <a:chExt cx="832490" cy="753119"/>
          </a:xfrm>
        </p:grpSpPr>
        <p:sp>
          <p:nvSpPr>
            <p:cNvPr id="805" name="Rectangle 3">
              <a:extLst>
                <a:ext uri="{FF2B5EF4-FFF2-40B4-BE49-F238E27FC236}">
                  <a16:creationId xmlns:a16="http://schemas.microsoft.com/office/drawing/2014/main" id="{A5469F51-F05D-4153-AA7A-6CCD098C911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06" name="Freeform: Shape 805">
              <a:extLst>
                <a:ext uri="{FF2B5EF4-FFF2-40B4-BE49-F238E27FC236}">
                  <a16:creationId xmlns:a16="http://schemas.microsoft.com/office/drawing/2014/main" id="{725A3985-27A2-4D55-B475-8428CBE9641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07" name="Freeform: Shape 806">
              <a:extLst>
                <a:ext uri="{FF2B5EF4-FFF2-40B4-BE49-F238E27FC236}">
                  <a16:creationId xmlns:a16="http://schemas.microsoft.com/office/drawing/2014/main" id="{74F35383-B1B4-43BC-83CF-B4A0B16071C0}"/>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08" name="Picture 6" descr="Image result for vector lettuce">
              <a:extLst>
                <a:ext uri="{FF2B5EF4-FFF2-40B4-BE49-F238E27FC236}">
                  <a16:creationId xmlns:a16="http://schemas.microsoft.com/office/drawing/2014/main" id="{48E9FDB8-D5A3-4F23-8E9F-DDB4A7907C46}"/>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09" name="Freeform: Shape 808">
              <a:extLst>
                <a:ext uri="{FF2B5EF4-FFF2-40B4-BE49-F238E27FC236}">
                  <a16:creationId xmlns:a16="http://schemas.microsoft.com/office/drawing/2014/main" id="{25242439-9C24-4231-9E04-C029CF795D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10" name="Picture 4" descr="Image result for vector sliced tomatoes">
              <a:extLst>
                <a:ext uri="{FF2B5EF4-FFF2-40B4-BE49-F238E27FC236}">
                  <a16:creationId xmlns:a16="http://schemas.microsoft.com/office/drawing/2014/main" id="{EDE94A83-36D6-4DD7-90C6-F95830B8B7C8}"/>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11" name="Freeform: Shape 810">
              <a:extLst>
                <a:ext uri="{FF2B5EF4-FFF2-40B4-BE49-F238E27FC236}">
                  <a16:creationId xmlns:a16="http://schemas.microsoft.com/office/drawing/2014/main" id="{75608897-889D-4125-A04D-E2E4D3A630CB}"/>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812" name="Group 811">
            <a:extLst>
              <a:ext uri="{FF2B5EF4-FFF2-40B4-BE49-F238E27FC236}">
                <a16:creationId xmlns:a16="http://schemas.microsoft.com/office/drawing/2014/main" id="{8A6DE319-0440-468C-A1DA-850CD93793AB}"/>
              </a:ext>
            </a:extLst>
          </p:cNvPr>
          <p:cNvGrpSpPr>
            <a:grpSpLocks noChangeAspect="1"/>
          </p:cNvGrpSpPr>
          <p:nvPr/>
        </p:nvGrpSpPr>
        <p:grpSpPr>
          <a:xfrm>
            <a:off x="7216852" y="5532040"/>
            <a:ext cx="622798" cy="495973"/>
            <a:chOff x="4373073" y="1526596"/>
            <a:chExt cx="832490" cy="753119"/>
          </a:xfrm>
        </p:grpSpPr>
        <p:sp>
          <p:nvSpPr>
            <p:cNvPr id="813" name="Rectangle 3">
              <a:extLst>
                <a:ext uri="{FF2B5EF4-FFF2-40B4-BE49-F238E27FC236}">
                  <a16:creationId xmlns:a16="http://schemas.microsoft.com/office/drawing/2014/main" id="{521A5481-0063-40CA-A4BE-D4D06DC5D0B4}"/>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14" name="Freeform: Shape 813">
              <a:extLst>
                <a:ext uri="{FF2B5EF4-FFF2-40B4-BE49-F238E27FC236}">
                  <a16:creationId xmlns:a16="http://schemas.microsoft.com/office/drawing/2014/main" id="{BDE8CD15-BD5F-462D-9DBB-1522C00E05A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15" name="Freeform: Shape 814">
              <a:extLst>
                <a:ext uri="{FF2B5EF4-FFF2-40B4-BE49-F238E27FC236}">
                  <a16:creationId xmlns:a16="http://schemas.microsoft.com/office/drawing/2014/main" id="{7D19D376-1937-45D7-8A19-87DF144B30F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16" name="Picture 6" descr="Image result for vector lettuce">
              <a:extLst>
                <a:ext uri="{FF2B5EF4-FFF2-40B4-BE49-F238E27FC236}">
                  <a16:creationId xmlns:a16="http://schemas.microsoft.com/office/drawing/2014/main" id="{0CC9BD43-67D7-4032-B9FE-1896A8876CAA}"/>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17" name="Freeform: Shape 816">
              <a:extLst>
                <a:ext uri="{FF2B5EF4-FFF2-40B4-BE49-F238E27FC236}">
                  <a16:creationId xmlns:a16="http://schemas.microsoft.com/office/drawing/2014/main" id="{E14193CB-E341-4C3B-9E6D-A80076B436E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18" name="Picture 4" descr="Image result for vector sliced tomatoes">
              <a:extLst>
                <a:ext uri="{FF2B5EF4-FFF2-40B4-BE49-F238E27FC236}">
                  <a16:creationId xmlns:a16="http://schemas.microsoft.com/office/drawing/2014/main" id="{7A1EFB51-87CA-4A10-ADD4-409061C928F5}"/>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19" name="Freeform: Shape 818">
              <a:extLst>
                <a:ext uri="{FF2B5EF4-FFF2-40B4-BE49-F238E27FC236}">
                  <a16:creationId xmlns:a16="http://schemas.microsoft.com/office/drawing/2014/main" id="{07C89CBE-754A-4962-9839-B3E5E6668BE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820" name="Group 819">
            <a:extLst>
              <a:ext uri="{FF2B5EF4-FFF2-40B4-BE49-F238E27FC236}">
                <a16:creationId xmlns:a16="http://schemas.microsoft.com/office/drawing/2014/main" id="{67548728-4022-4BC5-B028-C83FACCE5700}"/>
              </a:ext>
            </a:extLst>
          </p:cNvPr>
          <p:cNvGrpSpPr>
            <a:grpSpLocks noChangeAspect="1"/>
          </p:cNvGrpSpPr>
          <p:nvPr/>
        </p:nvGrpSpPr>
        <p:grpSpPr>
          <a:xfrm>
            <a:off x="7622325" y="5549034"/>
            <a:ext cx="622798" cy="495973"/>
            <a:chOff x="4373073" y="1526596"/>
            <a:chExt cx="832490" cy="753119"/>
          </a:xfrm>
        </p:grpSpPr>
        <p:sp>
          <p:nvSpPr>
            <p:cNvPr id="821" name="Rectangle 3">
              <a:extLst>
                <a:ext uri="{FF2B5EF4-FFF2-40B4-BE49-F238E27FC236}">
                  <a16:creationId xmlns:a16="http://schemas.microsoft.com/office/drawing/2014/main" id="{BC83A1EB-694C-4239-8B71-CFEEF9EC743A}"/>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22" name="Freeform: Shape 821">
              <a:extLst>
                <a:ext uri="{FF2B5EF4-FFF2-40B4-BE49-F238E27FC236}">
                  <a16:creationId xmlns:a16="http://schemas.microsoft.com/office/drawing/2014/main" id="{F189CD41-D18C-4C65-91D0-07100DE843D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23" name="Freeform: Shape 822">
              <a:extLst>
                <a:ext uri="{FF2B5EF4-FFF2-40B4-BE49-F238E27FC236}">
                  <a16:creationId xmlns:a16="http://schemas.microsoft.com/office/drawing/2014/main" id="{E79E7BCA-D59F-4D3F-90BD-8E9CBFC0B25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24" name="Picture 6" descr="Image result for vector lettuce">
              <a:extLst>
                <a:ext uri="{FF2B5EF4-FFF2-40B4-BE49-F238E27FC236}">
                  <a16:creationId xmlns:a16="http://schemas.microsoft.com/office/drawing/2014/main" id="{EA3D1D86-E62F-4F0A-AA9B-07E7BAD07F9B}"/>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25" name="Freeform: Shape 824">
              <a:extLst>
                <a:ext uri="{FF2B5EF4-FFF2-40B4-BE49-F238E27FC236}">
                  <a16:creationId xmlns:a16="http://schemas.microsoft.com/office/drawing/2014/main" id="{9B2ADF0F-2268-485A-AE21-36125BF15C0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26" name="Picture 4" descr="Image result for vector sliced tomatoes">
              <a:extLst>
                <a:ext uri="{FF2B5EF4-FFF2-40B4-BE49-F238E27FC236}">
                  <a16:creationId xmlns:a16="http://schemas.microsoft.com/office/drawing/2014/main" id="{917EB958-CF71-4CED-B6B8-F0D898B415E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27" name="Freeform: Shape 826">
              <a:extLst>
                <a:ext uri="{FF2B5EF4-FFF2-40B4-BE49-F238E27FC236}">
                  <a16:creationId xmlns:a16="http://schemas.microsoft.com/office/drawing/2014/main" id="{86F936EC-F083-4575-88A1-E07B699D59D6}"/>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828" name="Group 827">
            <a:extLst>
              <a:ext uri="{FF2B5EF4-FFF2-40B4-BE49-F238E27FC236}">
                <a16:creationId xmlns:a16="http://schemas.microsoft.com/office/drawing/2014/main" id="{B0C1C053-04D5-40EB-9472-403932DD094B}"/>
              </a:ext>
            </a:extLst>
          </p:cNvPr>
          <p:cNvGrpSpPr>
            <a:grpSpLocks noChangeAspect="1"/>
          </p:cNvGrpSpPr>
          <p:nvPr/>
        </p:nvGrpSpPr>
        <p:grpSpPr>
          <a:xfrm>
            <a:off x="8054329" y="5579168"/>
            <a:ext cx="622798" cy="495973"/>
            <a:chOff x="4373073" y="1526596"/>
            <a:chExt cx="832490" cy="753119"/>
          </a:xfrm>
        </p:grpSpPr>
        <p:sp>
          <p:nvSpPr>
            <p:cNvPr id="829" name="Rectangle 3">
              <a:extLst>
                <a:ext uri="{FF2B5EF4-FFF2-40B4-BE49-F238E27FC236}">
                  <a16:creationId xmlns:a16="http://schemas.microsoft.com/office/drawing/2014/main" id="{B51E8BC5-E583-4ADD-B898-65206078CCD1}"/>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30" name="Freeform: Shape 829">
              <a:extLst>
                <a:ext uri="{FF2B5EF4-FFF2-40B4-BE49-F238E27FC236}">
                  <a16:creationId xmlns:a16="http://schemas.microsoft.com/office/drawing/2014/main" id="{BC0B2A21-F995-4040-A4EF-E34D224E64D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31" name="Freeform: Shape 830">
              <a:extLst>
                <a:ext uri="{FF2B5EF4-FFF2-40B4-BE49-F238E27FC236}">
                  <a16:creationId xmlns:a16="http://schemas.microsoft.com/office/drawing/2014/main" id="{73F92F41-8E8A-460D-9881-11E11D46C4B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32" name="Picture 6" descr="Image result for vector lettuce">
              <a:extLst>
                <a:ext uri="{FF2B5EF4-FFF2-40B4-BE49-F238E27FC236}">
                  <a16:creationId xmlns:a16="http://schemas.microsoft.com/office/drawing/2014/main" id="{A33AAE22-EE67-4729-A82F-8608B9884B9C}"/>
                </a:ext>
              </a:extLst>
            </p:cNvPr>
            <p:cNvPicPr>
              <a:picLocks noChangeAspect="1" noChangeArrowheads="1"/>
            </p:cNvPicPr>
            <p:nvPr/>
          </p:nvPicPr>
          <p:blipFill rotWithShape="1">
            <a:blip r:embed="rId16" cstate="print">
              <a:extLs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33" name="Freeform: Shape 832">
              <a:extLst>
                <a:ext uri="{FF2B5EF4-FFF2-40B4-BE49-F238E27FC236}">
                  <a16:creationId xmlns:a16="http://schemas.microsoft.com/office/drawing/2014/main" id="{9C613C47-9665-41FC-8F30-8B4A241C541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834" name="Picture 4" descr="Image result for vector sliced tomatoes">
              <a:extLst>
                <a:ext uri="{FF2B5EF4-FFF2-40B4-BE49-F238E27FC236}">
                  <a16:creationId xmlns:a16="http://schemas.microsoft.com/office/drawing/2014/main" id="{E4701898-7CF4-48A6-96A1-0E1FB56A9BF4}"/>
                </a:ext>
              </a:extLst>
            </p:cNvPr>
            <p:cNvPicPr>
              <a:picLocks noChangeAspect="1" noChangeArrowheads="1"/>
            </p:cNvPicPr>
            <p:nvPr/>
          </p:nvPicPr>
          <p:blipFill rotWithShape="1">
            <a:blip r:embed="rId17" cstate="print">
              <a:extLs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35" name="Freeform: Shape 834">
              <a:extLst>
                <a:ext uri="{FF2B5EF4-FFF2-40B4-BE49-F238E27FC236}">
                  <a16:creationId xmlns:a16="http://schemas.microsoft.com/office/drawing/2014/main" id="{4BCDA594-A0F8-4A97-AEB7-D1241F5835E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3074959766"/>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afterEffect">
                                  <p:stCondLst>
                                    <p:cond delay="0"/>
                                  </p:stCondLst>
                                  <p:childTnLst>
                                    <p:set>
                                      <p:cBhvr>
                                        <p:cTn id="6" dur="1" fill="hold">
                                          <p:stCondLst>
                                            <p:cond delay="0"/>
                                          </p:stCondLst>
                                        </p:cTn>
                                        <p:tgtEl>
                                          <p:spTgt spid="168"/>
                                        </p:tgtEl>
                                        <p:attrNameLst>
                                          <p:attrName>style.visibility</p:attrName>
                                        </p:attrNameLst>
                                      </p:cBhvr>
                                      <p:to>
                                        <p:strVal val="visible"/>
                                      </p:to>
                                    </p:set>
                                  </p:childTnLst>
                                </p:cTn>
                              </p:par>
                            </p:childTnLst>
                          </p:cTn>
                        </p:par>
                        <p:par>
                          <p:cTn id="7" fill="hold">
                            <p:stCondLst>
                              <p:cond delay="0"/>
                            </p:stCondLst>
                            <p:childTnLst>
                              <p:par>
                                <p:cTn id="8" presetID="1" presetClass="exit" presetSubtype="0" fill="hold" grpId="1" nodeType="afterEffect">
                                  <p:stCondLst>
                                    <p:cond delay="4000"/>
                                  </p:stCondLst>
                                  <p:childTnLst>
                                    <p:set>
                                      <p:cBhvr>
                                        <p:cTn id="9" dur="1" fill="hold">
                                          <p:stCondLst>
                                            <p:cond delay="0"/>
                                          </p:stCondLst>
                                        </p:cTn>
                                        <p:tgtEl>
                                          <p:spTgt spid="1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Lst>
  </p:timing>
</p:sld>
</file>

<file path=ppt/slides/slide3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grpSp>
        <p:nvGrpSpPr>
          <p:cNvPr id="2" name="Group 1">
            <a:extLst>
              <a:ext uri="{FF2B5EF4-FFF2-40B4-BE49-F238E27FC236}">
                <a16:creationId xmlns:a16="http://schemas.microsoft.com/office/drawing/2014/main" id="{6E1BA926-D468-4612-9098-F444E672CD30}"/>
              </a:ext>
            </a:extLst>
          </p:cNvPr>
          <p:cNvGrpSpPr/>
          <p:nvPr/>
        </p:nvGrpSpPr>
        <p:grpSpPr>
          <a:xfrm>
            <a:off x="1534" y="11022"/>
            <a:ext cx="9143652" cy="5735474"/>
            <a:chOff x="1534" y="11022"/>
            <a:chExt cx="9143652" cy="5735474"/>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74" name="Picture 2" descr="Image result for workers comp poster californi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9" name="Picture 8"/>
            <p:cNvPicPr>
              <a:picLocks noChangeAspect="1"/>
            </p:cNvPicPr>
            <p:nvPr/>
          </p:nvPicPr>
          <p:blipFill>
            <a:blip r:embed="rId4"/>
            <a:stretch>
              <a:fillRect/>
            </a:stretch>
          </p:blipFill>
          <p:spPr>
            <a:xfrm>
              <a:off x="7132929" y="1293136"/>
              <a:ext cx="1742720" cy="1762523"/>
            </a:xfrm>
            <a:prstGeom prst="rect">
              <a:avLst/>
            </a:prstGeom>
            <a:ln>
              <a:solidFill>
                <a:srgbClr val="000000"/>
              </a:solidFill>
            </a:ln>
          </p:spPr>
        </p:pic>
      </p:grpSp>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5"/>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36" name="Group 235">
            <a:extLst>
              <a:ext uri="{FF2B5EF4-FFF2-40B4-BE49-F238E27FC236}">
                <a16:creationId xmlns:a16="http://schemas.microsoft.com/office/drawing/2014/main" id="{EF25DDFD-FF51-4B58-814F-69569B9525D3}"/>
              </a:ext>
            </a:extLst>
          </p:cNvPr>
          <p:cNvGrpSpPr/>
          <p:nvPr/>
        </p:nvGrpSpPr>
        <p:grpSpPr>
          <a:xfrm>
            <a:off x="6245322" y="6178516"/>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6240734" y="5094585"/>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6668420" y="5110957"/>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6222912" y="3896781"/>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A4A9C69A-18C6-47E4-9644-21563683FBEA}"/>
              </a:ext>
            </a:extLst>
          </p:cNvPr>
          <p:cNvSpPr/>
          <p:nvPr/>
        </p:nvSpPr>
        <p:spPr>
          <a:xfrm>
            <a:off x="6010211" y="290805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2" name="Oval 241">
            <a:extLst>
              <a:ext uri="{FF2B5EF4-FFF2-40B4-BE49-F238E27FC236}">
                <a16:creationId xmlns:a16="http://schemas.microsoft.com/office/drawing/2014/main" id="{4A3936E9-D76C-412F-8A9F-2BAE2CFD2953}"/>
              </a:ext>
            </a:extLst>
          </p:cNvPr>
          <p:cNvSpPr/>
          <p:nvPr/>
        </p:nvSpPr>
        <p:spPr>
          <a:xfrm>
            <a:off x="7162082" y="2895401"/>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6515411" y="3607721"/>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Oval 243">
            <a:extLst>
              <a:ext uri="{FF2B5EF4-FFF2-40B4-BE49-F238E27FC236}">
                <a16:creationId xmlns:a16="http://schemas.microsoft.com/office/drawing/2014/main" id="{23651ADB-B2B2-4DB9-AB85-BCE2BB618B07}"/>
              </a:ext>
            </a:extLst>
          </p:cNvPr>
          <p:cNvSpPr/>
          <p:nvPr/>
        </p:nvSpPr>
        <p:spPr>
          <a:xfrm>
            <a:off x="6091041" y="2298502"/>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5892164" y="417766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6021716" y="3861205"/>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6500736" y="3411286"/>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6293920" y="2948892"/>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108D449F-AF1D-4A81-A615-CE48EDECB37F}"/>
              </a:ext>
            </a:extLst>
          </p:cNvPr>
          <p:cNvSpPr/>
          <p:nvPr/>
        </p:nvSpPr>
        <p:spPr>
          <a:xfrm>
            <a:off x="6373924"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6821696" y="293574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Oval 285">
            <a:extLst>
              <a:ext uri="{FF2B5EF4-FFF2-40B4-BE49-F238E27FC236}">
                <a16:creationId xmlns:a16="http://schemas.microsoft.com/office/drawing/2014/main" id="{0420AA86-3A17-4444-93C8-7CDC31FFF19A}"/>
              </a:ext>
            </a:extLst>
          </p:cNvPr>
          <p:cNvSpPr/>
          <p:nvPr/>
        </p:nvSpPr>
        <p:spPr>
          <a:xfrm>
            <a:off x="6899690" y="3037052"/>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6275797" y="2843752"/>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6854136" y="285092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6242095" y="1893360"/>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6363139" y="2026404"/>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6449129" y="2141459"/>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6353029"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6769607" y="3856587"/>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6629847" y="4108507"/>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6629847" y="4234931"/>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7188469" y="4196934"/>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6988898" y="385675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6781203" y="4019158"/>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pic>
        <p:nvPicPr>
          <p:cNvPr id="10" name="Picture 9"/>
          <p:cNvPicPr>
            <a:picLocks noChangeAspect="1"/>
          </p:cNvPicPr>
          <p:nvPr/>
        </p:nvPicPr>
        <p:blipFill>
          <a:blip r:embed="rId8"/>
          <a:stretch>
            <a:fillRect/>
          </a:stretch>
        </p:blipFill>
        <p:spPr>
          <a:xfrm>
            <a:off x="5895236" y="143799"/>
            <a:ext cx="816536" cy="816536"/>
          </a:xfrm>
          <a:prstGeom prst="rect">
            <a:avLst/>
          </a:prstGeom>
        </p:spPr>
      </p:pic>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9">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10"/>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68" name="Speech Bubble: Oval 750">
            <a:extLst>
              <a:ext uri="{FF2B5EF4-FFF2-40B4-BE49-F238E27FC236}">
                <a16:creationId xmlns:a16="http://schemas.microsoft.com/office/drawing/2014/main" id="{BDD19455-D7BF-4231-B0B4-36961217EBCD}"/>
              </a:ext>
            </a:extLst>
          </p:cNvPr>
          <p:cNvSpPr/>
          <p:nvPr/>
        </p:nvSpPr>
        <p:spPr>
          <a:xfrm>
            <a:off x="1939224" y="108109"/>
            <a:ext cx="4330134" cy="2968546"/>
          </a:xfrm>
          <a:prstGeom prst="wedgeEllipseCallout">
            <a:avLst>
              <a:gd name="adj1" fmla="val 36306"/>
              <a:gd name="adj2" fmla="val 5445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lvl="0" algn="ctr" defTabSz="914400">
              <a:defRPr/>
            </a:pPr>
            <a:r>
              <a:rPr lang="en-US" sz="2800" kern="0" dirty="0">
                <a:solidFill>
                  <a:sysClr val="windowText" lastClr="000000"/>
                </a:solidFill>
              </a:rPr>
              <a:t>Now, I will record the amount prepared on the Production Worksheet.</a:t>
            </a:r>
          </a:p>
        </p:txBody>
      </p:sp>
      <p:grpSp>
        <p:nvGrpSpPr>
          <p:cNvPr id="411" name="Group 410">
            <a:extLst>
              <a:ext uri="{FF2B5EF4-FFF2-40B4-BE49-F238E27FC236}">
                <a16:creationId xmlns:a16="http://schemas.microsoft.com/office/drawing/2014/main" id="{97C43658-1907-4136-B229-DDF86F0E40CE}"/>
              </a:ext>
            </a:extLst>
          </p:cNvPr>
          <p:cNvGrpSpPr/>
          <p:nvPr/>
        </p:nvGrpSpPr>
        <p:grpSpPr>
          <a:xfrm>
            <a:off x="6623669" y="5119858"/>
            <a:ext cx="2300594" cy="1366217"/>
            <a:chOff x="422163" y="1529226"/>
            <a:chExt cx="4253880" cy="2526182"/>
          </a:xfrm>
        </p:grpSpPr>
        <p:sp>
          <p:nvSpPr>
            <p:cNvPr id="412" name="Rectangle: Rounded Corners 30">
              <a:extLst>
                <a:ext uri="{FF2B5EF4-FFF2-40B4-BE49-F238E27FC236}">
                  <a16:creationId xmlns:a16="http://schemas.microsoft.com/office/drawing/2014/main" id="{1D3931D2-B9BC-4BA2-8045-F64B772A8DCF}"/>
                </a:ext>
              </a:extLst>
            </p:cNvPr>
            <p:cNvSpPr/>
            <p:nvPr/>
          </p:nvSpPr>
          <p:spPr>
            <a:xfrm>
              <a:off x="457564" y="152922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w="25400" cap="flat" cmpd="sng" algn="ctr">
              <a:solidFill>
                <a:srgbClr val="D8D8D8"/>
              </a:solidFill>
              <a:prstDash val="solid"/>
            </a:ln>
            <a:effectLst/>
            <a:scene3d>
              <a:camera prst="orthographicFront"/>
              <a:lightRig rig="threePt" dir="t"/>
            </a:scene3d>
            <a:sp3d>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3" name="Rectangle: Rounded Corners 7">
              <a:extLst>
                <a:ext uri="{FF2B5EF4-FFF2-40B4-BE49-F238E27FC236}">
                  <a16:creationId xmlns:a16="http://schemas.microsoft.com/office/drawing/2014/main" id="{E07347B2-3294-4197-AA64-871B37CB8BE8}"/>
                </a:ext>
              </a:extLst>
            </p:cNvPr>
            <p:cNvSpPr/>
            <p:nvPr/>
          </p:nvSpPr>
          <p:spPr>
            <a:xfrm>
              <a:off x="422163" y="153166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92075" cap="flat" cmpd="tri" algn="ctr">
              <a:solidFill>
                <a:srgbClr val="CBCBCB"/>
              </a:solidFill>
              <a:prstDash val="solid"/>
              <a:round/>
            </a:ln>
            <a:effectLst>
              <a:outerShdw blurRad="50800" dist="50800" dir="600000" algn="ctr" rotWithShape="0">
                <a:srgbClr val="000000">
                  <a:alpha val="43137"/>
                </a:srgbClr>
              </a:outerShdw>
            </a:effectLst>
            <a:scene3d>
              <a:camera prst="orthographicFront"/>
              <a:lightRig rig="threePt" dir="t"/>
            </a:scene3d>
            <a:sp3d extrusionH="12700">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4" name="Freeform: Shape 413">
              <a:extLst>
                <a:ext uri="{FF2B5EF4-FFF2-40B4-BE49-F238E27FC236}">
                  <a16:creationId xmlns:a16="http://schemas.microsoft.com/office/drawing/2014/main" id="{FB25F94D-15BE-4CBC-B095-3111BFFFEBEC}"/>
                </a:ext>
              </a:extLst>
            </p:cNvPr>
            <p:cNvSpPr/>
            <p:nvPr/>
          </p:nvSpPr>
          <p:spPr>
            <a:xfrm>
              <a:off x="679450" y="176529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w="25400" cap="flat" cmpd="sng" algn="ctr">
              <a:solidFill>
                <a:srgbClr val="D8D8D8"/>
              </a:solidFill>
              <a:prstDash val="solid"/>
            </a:ln>
            <a:effectLst/>
            <a:scene3d>
              <a:camera prst="orthographicFront"/>
              <a:lightRig rig="threePt" dir="t"/>
            </a:scene3d>
            <a:sp3d>
              <a:bevelT w="44450" prst="hardEdge"/>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5" name="Chord 29">
              <a:extLst>
                <a:ext uri="{FF2B5EF4-FFF2-40B4-BE49-F238E27FC236}">
                  <a16:creationId xmlns:a16="http://schemas.microsoft.com/office/drawing/2014/main" id="{FAD1177A-DF0E-4B95-8AC6-414506D1B747}"/>
                </a:ext>
              </a:extLst>
            </p:cNvPr>
            <p:cNvSpPr/>
            <p:nvPr/>
          </p:nvSpPr>
          <p:spPr>
            <a:xfrm rot="15960000">
              <a:off x="2301641" y="1881129"/>
              <a:ext cx="473504"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w="25400" cap="flat" cmpd="sng" algn="ctr">
              <a:solidFill>
                <a:srgbClr val="D8D8D8"/>
              </a:solidFill>
              <a:prstDash val="solid"/>
            </a:ln>
            <a:effectLst/>
            <a:scene3d>
              <a:camera prst="orthographicFront"/>
              <a:lightRig rig="threePt" dir="t"/>
            </a:scene3d>
            <a:sp3d>
              <a:bevelT/>
              <a:bevelB w="114300" prst="hardEdge"/>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 name="Rectangle 4">
            <a:extLst>
              <a:ext uri="{FF2B5EF4-FFF2-40B4-BE49-F238E27FC236}">
                <a16:creationId xmlns:a16="http://schemas.microsoft.com/office/drawing/2014/main" id="{6DF00BEB-8DE1-453E-B5DB-A93E415EEDBF}"/>
              </a:ext>
            </a:extLst>
          </p:cNvPr>
          <p:cNvSpPr/>
          <p:nvPr/>
        </p:nvSpPr>
        <p:spPr>
          <a:xfrm>
            <a:off x="6767493" y="5151724"/>
            <a:ext cx="2094370" cy="1147271"/>
          </a:xfrm>
          <a:custGeom>
            <a:avLst/>
            <a:gdLst>
              <a:gd name="connsiteX0" fmla="*/ 0 w 1903870"/>
              <a:gd name="connsiteY0" fmla="*/ 0 h 1280784"/>
              <a:gd name="connsiteX1" fmla="*/ 1903870 w 1903870"/>
              <a:gd name="connsiteY1" fmla="*/ 0 h 1280784"/>
              <a:gd name="connsiteX2" fmla="*/ 1903870 w 1903870"/>
              <a:gd name="connsiteY2" fmla="*/ 1280784 h 1280784"/>
              <a:gd name="connsiteX3" fmla="*/ 0 w 1903870"/>
              <a:gd name="connsiteY3" fmla="*/ 1280784 h 1280784"/>
              <a:gd name="connsiteX4" fmla="*/ 0 w 1903870"/>
              <a:gd name="connsiteY4" fmla="*/ 0 h 1280784"/>
              <a:gd name="connsiteX0" fmla="*/ 29634 w 1933504"/>
              <a:gd name="connsiteY0" fmla="*/ 0 h 1280784"/>
              <a:gd name="connsiteX1" fmla="*/ 1933504 w 1933504"/>
              <a:gd name="connsiteY1" fmla="*/ 0 h 1280784"/>
              <a:gd name="connsiteX2" fmla="*/ 1933504 w 1933504"/>
              <a:gd name="connsiteY2" fmla="*/ 1280784 h 1280784"/>
              <a:gd name="connsiteX3" fmla="*/ 0 w 1933504"/>
              <a:gd name="connsiteY3" fmla="*/ 1263851 h 1280784"/>
              <a:gd name="connsiteX4" fmla="*/ 29634 w 1933504"/>
              <a:gd name="connsiteY4" fmla="*/ 0 h 1280784"/>
              <a:gd name="connsiteX0" fmla="*/ 512234 w 1933504"/>
              <a:gd name="connsiteY0" fmla="*/ 262467 h 1280784"/>
              <a:gd name="connsiteX1" fmla="*/ 1933504 w 1933504"/>
              <a:gd name="connsiteY1" fmla="*/ 0 h 1280784"/>
              <a:gd name="connsiteX2" fmla="*/ 1933504 w 1933504"/>
              <a:gd name="connsiteY2" fmla="*/ 1280784 h 1280784"/>
              <a:gd name="connsiteX3" fmla="*/ 0 w 1933504"/>
              <a:gd name="connsiteY3" fmla="*/ 1263851 h 1280784"/>
              <a:gd name="connsiteX4" fmla="*/ 512234 w 1933504"/>
              <a:gd name="connsiteY4" fmla="*/ 262467 h 1280784"/>
              <a:gd name="connsiteX0" fmla="*/ 512234 w 1933504"/>
              <a:gd name="connsiteY0" fmla="*/ 16933 h 1035250"/>
              <a:gd name="connsiteX1" fmla="*/ 1497470 w 1933504"/>
              <a:gd name="connsiteY1" fmla="*/ 0 h 1035250"/>
              <a:gd name="connsiteX2" fmla="*/ 1933504 w 1933504"/>
              <a:gd name="connsiteY2" fmla="*/ 1035250 h 1035250"/>
              <a:gd name="connsiteX3" fmla="*/ 0 w 1933504"/>
              <a:gd name="connsiteY3" fmla="*/ 1018317 h 1035250"/>
              <a:gd name="connsiteX4" fmla="*/ 512234 w 1933504"/>
              <a:gd name="connsiteY4" fmla="*/ 16933 h 10352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22550"/>
              <a:gd name="connsiteX1" fmla="*/ 1497470 w 2047804"/>
              <a:gd name="connsiteY1" fmla="*/ 0 h 1022550"/>
              <a:gd name="connsiteX2" fmla="*/ 2047804 w 2047804"/>
              <a:gd name="connsiteY2" fmla="*/ 1022550 h 1022550"/>
              <a:gd name="connsiteX3" fmla="*/ 0 w 2047804"/>
              <a:gd name="connsiteY3" fmla="*/ 1018317 h 1022550"/>
              <a:gd name="connsiteX4" fmla="*/ 512234 w 2047804"/>
              <a:gd name="connsiteY4" fmla="*/ 16933 h 1022550"/>
              <a:gd name="connsiteX0" fmla="*/ 512234 w 2047804"/>
              <a:gd name="connsiteY0" fmla="*/ 16933 h 1039650"/>
              <a:gd name="connsiteX1" fmla="*/ 1497470 w 2047804"/>
              <a:gd name="connsiteY1" fmla="*/ 0 h 1039650"/>
              <a:gd name="connsiteX2" fmla="*/ 2047804 w 2047804"/>
              <a:gd name="connsiteY2" fmla="*/ 1022550 h 1039650"/>
              <a:gd name="connsiteX3" fmla="*/ 0 w 2047804"/>
              <a:gd name="connsiteY3" fmla="*/ 1018317 h 1039650"/>
              <a:gd name="connsiteX4" fmla="*/ 512234 w 2047804"/>
              <a:gd name="connsiteY4" fmla="*/ 16933 h 1039650"/>
              <a:gd name="connsiteX0" fmla="*/ 529167 w 2047804"/>
              <a:gd name="connsiteY0" fmla="*/ 0 h 1060817"/>
              <a:gd name="connsiteX1" fmla="*/ 1497470 w 2047804"/>
              <a:gd name="connsiteY1" fmla="*/ 21167 h 1060817"/>
              <a:gd name="connsiteX2" fmla="*/ 2047804 w 2047804"/>
              <a:gd name="connsiteY2" fmla="*/ 1043717 h 1060817"/>
              <a:gd name="connsiteX3" fmla="*/ 0 w 2047804"/>
              <a:gd name="connsiteY3" fmla="*/ 1039484 h 1060817"/>
              <a:gd name="connsiteX4" fmla="*/ 529167 w 2047804"/>
              <a:gd name="connsiteY4" fmla="*/ 0 h 1060817"/>
              <a:gd name="connsiteX0" fmla="*/ 529167 w 2047804"/>
              <a:gd name="connsiteY0" fmla="*/ 18421 h 1079238"/>
              <a:gd name="connsiteX1" fmla="*/ 1497470 w 2047804"/>
              <a:gd name="connsiteY1" fmla="*/ 39588 h 1079238"/>
              <a:gd name="connsiteX2" fmla="*/ 2047804 w 2047804"/>
              <a:gd name="connsiteY2" fmla="*/ 1062138 h 1079238"/>
              <a:gd name="connsiteX3" fmla="*/ 0 w 2047804"/>
              <a:gd name="connsiteY3" fmla="*/ 1057905 h 1079238"/>
              <a:gd name="connsiteX4" fmla="*/ 529167 w 2047804"/>
              <a:gd name="connsiteY4" fmla="*/ 18421 h 1079238"/>
              <a:gd name="connsiteX0" fmla="*/ 529167 w 2047804"/>
              <a:gd name="connsiteY0" fmla="*/ 4964 h 1065781"/>
              <a:gd name="connsiteX1" fmla="*/ 1497470 w 2047804"/>
              <a:gd name="connsiteY1" fmla="*/ 26131 h 1065781"/>
              <a:gd name="connsiteX2" fmla="*/ 2047804 w 2047804"/>
              <a:gd name="connsiteY2" fmla="*/ 1048681 h 1065781"/>
              <a:gd name="connsiteX3" fmla="*/ 0 w 2047804"/>
              <a:gd name="connsiteY3" fmla="*/ 1044448 h 1065781"/>
              <a:gd name="connsiteX4" fmla="*/ 529167 w 2047804"/>
              <a:gd name="connsiteY4" fmla="*/ 4964 h 1065781"/>
              <a:gd name="connsiteX0" fmla="*/ 529167 w 2047804"/>
              <a:gd name="connsiteY0" fmla="*/ 0 h 1094684"/>
              <a:gd name="connsiteX1" fmla="*/ 1497470 w 2047804"/>
              <a:gd name="connsiteY1" fmla="*/ 55034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047804"/>
              <a:gd name="connsiteY0" fmla="*/ 0 h 1094684"/>
              <a:gd name="connsiteX1" fmla="*/ 1560970 w 2047804"/>
              <a:gd name="connsiteY1" fmla="*/ 50801 h 1094684"/>
              <a:gd name="connsiteX2" fmla="*/ 2047804 w 2047804"/>
              <a:gd name="connsiteY2" fmla="*/ 1077584 h 1094684"/>
              <a:gd name="connsiteX3" fmla="*/ 0 w 2047804"/>
              <a:gd name="connsiteY3" fmla="*/ 1073351 h 1094684"/>
              <a:gd name="connsiteX4" fmla="*/ 529167 w 2047804"/>
              <a:gd name="connsiteY4" fmla="*/ 0 h 1094684"/>
              <a:gd name="connsiteX0" fmla="*/ 529167 w 2136704"/>
              <a:gd name="connsiteY0" fmla="*/ 0 h 1087579"/>
              <a:gd name="connsiteX1" fmla="*/ 1560970 w 2136704"/>
              <a:gd name="connsiteY1" fmla="*/ 50801 h 1087579"/>
              <a:gd name="connsiteX2" fmla="*/ 2136704 w 2136704"/>
              <a:gd name="connsiteY2" fmla="*/ 1014084 h 1087579"/>
              <a:gd name="connsiteX3" fmla="*/ 0 w 2136704"/>
              <a:gd name="connsiteY3" fmla="*/ 1073351 h 1087579"/>
              <a:gd name="connsiteX4" fmla="*/ 529167 w 2136704"/>
              <a:gd name="connsiteY4" fmla="*/ 0 h 1087579"/>
              <a:gd name="connsiteX0" fmla="*/ 529167 w 2136704"/>
              <a:gd name="connsiteY0" fmla="*/ 0 h 1121989"/>
              <a:gd name="connsiteX1" fmla="*/ 1560970 w 2136704"/>
              <a:gd name="connsiteY1" fmla="*/ 50801 h 1121989"/>
              <a:gd name="connsiteX2" fmla="*/ 2136704 w 2136704"/>
              <a:gd name="connsiteY2" fmla="*/ 1014084 h 1121989"/>
              <a:gd name="connsiteX3" fmla="*/ 0 w 2136704"/>
              <a:gd name="connsiteY3" fmla="*/ 1073351 h 1121989"/>
              <a:gd name="connsiteX4" fmla="*/ 529167 w 2136704"/>
              <a:gd name="connsiteY4" fmla="*/ 0 h 1121989"/>
              <a:gd name="connsiteX0" fmla="*/ 529167 w 2094370"/>
              <a:gd name="connsiteY0" fmla="*/ 0 h 1148943"/>
              <a:gd name="connsiteX1" fmla="*/ 1560970 w 2094370"/>
              <a:gd name="connsiteY1" fmla="*/ 50801 h 1148943"/>
              <a:gd name="connsiteX2" fmla="*/ 2094370 w 2094370"/>
              <a:gd name="connsiteY2" fmla="*/ 1064884 h 1148943"/>
              <a:gd name="connsiteX3" fmla="*/ 0 w 2094370"/>
              <a:gd name="connsiteY3" fmla="*/ 1073351 h 1148943"/>
              <a:gd name="connsiteX4" fmla="*/ 529167 w 2094370"/>
              <a:gd name="connsiteY4" fmla="*/ 0 h 1148943"/>
              <a:gd name="connsiteX0" fmla="*/ 529167 w 2094370"/>
              <a:gd name="connsiteY0" fmla="*/ 0 h 1094462"/>
              <a:gd name="connsiteX1" fmla="*/ 1560970 w 2094370"/>
              <a:gd name="connsiteY1" fmla="*/ 50801 h 1094462"/>
              <a:gd name="connsiteX2" fmla="*/ 2094370 w 2094370"/>
              <a:gd name="connsiteY2" fmla="*/ 1064884 h 1094462"/>
              <a:gd name="connsiteX3" fmla="*/ 0 w 2094370"/>
              <a:gd name="connsiteY3" fmla="*/ 1073351 h 1094462"/>
              <a:gd name="connsiteX4" fmla="*/ 529167 w 2094370"/>
              <a:gd name="connsiteY4" fmla="*/ 0 h 1094462"/>
              <a:gd name="connsiteX0" fmla="*/ 529167 w 2094370"/>
              <a:gd name="connsiteY0" fmla="*/ 0 h 1148342"/>
              <a:gd name="connsiteX1" fmla="*/ 1560970 w 2094370"/>
              <a:gd name="connsiteY1" fmla="*/ 50801 h 1148342"/>
              <a:gd name="connsiteX2" fmla="*/ 2094370 w 2094370"/>
              <a:gd name="connsiteY2" fmla="*/ 1064884 h 1148342"/>
              <a:gd name="connsiteX3" fmla="*/ 1076874 w 2094370"/>
              <a:gd name="connsiteY3" fmla="*/ 1054342 h 1148342"/>
              <a:gd name="connsiteX4" fmla="*/ 0 w 2094370"/>
              <a:gd name="connsiteY4" fmla="*/ 1073351 h 1148342"/>
              <a:gd name="connsiteX5" fmla="*/ 529167 w 2094370"/>
              <a:gd name="connsiteY5" fmla="*/ 0 h 1148342"/>
              <a:gd name="connsiteX0" fmla="*/ 529167 w 2094370"/>
              <a:gd name="connsiteY0" fmla="*/ 0 h 1150968"/>
              <a:gd name="connsiteX1" fmla="*/ 1560970 w 2094370"/>
              <a:gd name="connsiteY1" fmla="*/ 50801 h 1150968"/>
              <a:gd name="connsiteX2" fmla="*/ 2094370 w 2094370"/>
              <a:gd name="connsiteY2" fmla="*/ 1064884 h 1150968"/>
              <a:gd name="connsiteX3" fmla="*/ 1076874 w 2094370"/>
              <a:gd name="connsiteY3" fmla="*/ 1054342 h 1150968"/>
              <a:gd name="connsiteX4" fmla="*/ 0 w 2094370"/>
              <a:gd name="connsiteY4" fmla="*/ 1073351 h 1150968"/>
              <a:gd name="connsiteX5" fmla="*/ 529167 w 2094370"/>
              <a:gd name="connsiteY5" fmla="*/ 0 h 1150968"/>
              <a:gd name="connsiteX0" fmla="*/ 529167 w 2094370"/>
              <a:gd name="connsiteY0" fmla="*/ 0 h 1175324"/>
              <a:gd name="connsiteX1" fmla="*/ 1560970 w 2094370"/>
              <a:gd name="connsiteY1" fmla="*/ 50801 h 1175324"/>
              <a:gd name="connsiteX2" fmla="*/ 2094370 w 2094370"/>
              <a:gd name="connsiteY2" fmla="*/ 1064884 h 1175324"/>
              <a:gd name="connsiteX3" fmla="*/ 1098041 w 2094370"/>
              <a:gd name="connsiteY3" fmla="*/ 1130542 h 1175324"/>
              <a:gd name="connsiteX4" fmla="*/ 0 w 2094370"/>
              <a:gd name="connsiteY4" fmla="*/ 1073351 h 1175324"/>
              <a:gd name="connsiteX5" fmla="*/ 529167 w 2094370"/>
              <a:gd name="connsiteY5" fmla="*/ 0 h 1175324"/>
              <a:gd name="connsiteX0" fmla="*/ 529167 w 2094370"/>
              <a:gd name="connsiteY0" fmla="*/ 0 h 1161792"/>
              <a:gd name="connsiteX1" fmla="*/ 1560970 w 2094370"/>
              <a:gd name="connsiteY1" fmla="*/ 50801 h 1161792"/>
              <a:gd name="connsiteX2" fmla="*/ 2094370 w 2094370"/>
              <a:gd name="connsiteY2" fmla="*/ 1064884 h 1161792"/>
              <a:gd name="connsiteX3" fmla="*/ 1098041 w 2094370"/>
              <a:gd name="connsiteY3" fmla="*/ 1130542 h 1161792"/>
              <a:gd name="connsiteX4" fmla="*/ 0 w 2094370"/>
              <a:gd name="connsiteY4" fmla="*/ 1073351 h 1161792"/>
              <a:gd name="connsiteX5" fmla="*/ 529167 w 2094370"/>
              <a:gd name="connsiteY5" fmla="*/ 0 h 1161792"/>
              <a:gd name="connsiteX0" fmla="*/ 529167 w 2094370"/>
              <a:gd name="connsiteY0" fmla="*/ 0 h 1147271"/>
              <a:gd name="connsiteX1" fmla="*/ 1560970 w 2094370"/>
              <a:gd name="connsiteY1" fmla="*/ 50801 h 1147271"/>
              <a:gd name="connsiteX2" fmla="*/ 2094370 w 2094370"/>
              <a:gd name="connsiteY2" fmla="*/ 1064884 h 1147271"/>
              <a:gd name="connsiteX3" fmla="*/ 1098041 w 2094370"/>
              <a:gd name="connsiteY3" fmla="*/ 1130542 h 1147271"/>
              <a:gd name="connsiteX4" fmla="*/ 0 w 2094370"/>
              <a:gd name="connsiteY4" fmla="*/ 1073351 h 1147271"/>
              <a:gd name="connsiteX5" fmla="*/ 529167 w 2094370"/>
              <a:gd name="connsiteY5" fmla="*/ 0 h 11472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94370" h="1147271">
                <a:moveTo>
                  <a:pt x="529167" y="0"/>
                </a:moveTo>
                <a:cubicBezTo>
                  <a:pt x="936601" y="74790"/>
                  <a:pt x="1263602" y="-28222"/>
                  <a:pt x="1560970" y="50801"/>
                </a:cubicBezTo>
                <a:lnTo>
                  <a:pt x="2094370" y="1064884"/>
                </a:lnTo>
                <a:cubicBezTo>
                  <a:pt x="2016510" y="1234963"/>
                  <a:pt x="1459803" y="1023297"/>
                  <a:pt x="1098041" y="1130542"/>
                </a:cubicBezTo>
                <a:cubicBezTo>
                  <a:pt x="693945" y="1038820"/>
                  <a:pt x="94107" y="1251897"/>
                  <a:pt x="0" y="1073351"/>
                </a:cubicBezTo>
                <a:lnTo>
                  <a:pt x="529167" y="0"/>
                </a:lnTo>
                <a:close/>
              </a:path>
            </a:pathLst>
          </a:custGeom>
          <a:solidFill>
            <a:schemeClr val="bg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s-PE"/>
          </a:p>
        </p:txBody>
      </p:sp>
      <p:grpSp>
        <p:nvGrpSpPr>
          <p:cNvPr id="732" name="Group 731">
            <a:extLst>
              <a:ext uri="{FF2B5EF4-FFF2-40B4-BE49-F238E27FC236}">
                <a16:creationId xmlns:a16="http://schemas.microsoft.com/office/drawing/2014/main" id="{40F04054-297F-4643-B5C0-8EB207AD941E}"/>
              </a:ext>
            </a:extLst>
          </p:cNvPr>
          <p:cNvGrpSpPr/>
          <p:nvPr/>
        </p:nvGrpSpPr>
        <p:grpSpPr>
          <a:xfrm>
            <a:off x="4401212" y="4541769"/>
            <a:ext cx="1699115" cy="1511596"/>
            <a:chOff x="4285322" y="2427286"/>
            <a:chExt cx="3983530" cy="3372126"/>
          </a:xfrm>
        </p:grpSpPr>
        <p:sp>
          <p:nvSpPr>
            <p:cNvPr id="733" name="Rectangle 3">
              <a:extLst>
                <a:ext uri="{FF2B5EF4-FFF2-40B4-BE49-F238E27FC236}">
                  <a16:creationId xmlns:a16="http://schemas.microsoft.com/office/drawing/2014/main" id="{44540E94-4B28-4466-A6CE-38ADEBFF9D1B}"/>
                </a:ext>
              </a:extLst>
            </p:cNvPr>
            <p:cNvSpPr/>
            <p:nvPr/>
          </p:nvSpPr>
          <p:spPr>
            <a:xfrm rot="18912538">
              <a:off x="5127771" y="2700257"/>
              <a:ext cx="2321696" cy="309915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4" name="Freeform: Shape 733">
              <a:extLst>
                <a:ext uri="{FF2B5EF4-FFF2-40B4-BE49-F238E27FC236}">
                  <a16:creationId xmlns:a16="http://schemas.microsoft.com/office/drawing/2014/main" id="{869DF27A-C5F6-4BDC-A8BA-0431327A5F9A}"/>
                </a:ext>
              </a:extLst>
            </p:cNvPr>
            <p:cNvSpPr/>
            <p:nvPr/>
          </p:nvSpPr>
          <p:spPr>
            <a:xfrm>
              <a:off x="5977372" y="2979067"/>
              <a:ext cx="2287192" cy="175155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5" name="Freeform: Shape 734">
              <a:extLst>
                <a:ext uri="{FF2B5EF4-FFF2-40B4-BE49-F238E27FC236}">
                  <a16:creationId xmlns:a16="http://schemas.microsoft.com/office/drawing/2014/main" id="{DF54201E-4ED3-47FB-AB1C-64DF73F3F67D}"/>
                </a:ext>
              </a:extLst>
            </p:cNvPr>
            <p:cNvSpPr/>
            <p:nvPr/>
          </p:nvSpPr>
          <p:spPr>
            <a:xfrm flipV="1">
              <a:off x="4295208" y="2998481"/>
              <a:ext cx="1665445" cy="1362321"/>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736" name="Group 735">
              <a:extLst>
                <a:ext uri="{FF2B5EF4-FFF2-40B4-BE49-F238E27FC236}">
                  <a16:creationId xmlns:a16="http://schemas.microsoft.com/office/drawing/2014/main" id="{07863EE9-7386-4EFC-8D29-13EC73A11AA5}"/>
                </a:ext>
              </a:extLst>
            </p:cNvPr>
            <p:cNvGrpSpPr/>
            <p:nvPr/>
          </p:nvGrpSpPr>
          <p:grpSpPr>
            <a:xfrm>
              <a:off x="4696383" y="2427286"/>
              <a:ext cx="3313807" cy="3212090"/>
              <a:chOff x="1753493" y="2095500"/>
              <a:chExt cx="3313807" cy="3212090"/>
            </a:xfrm>
          </p:grpSpPr>
          <p:pic>
            <p:nvPicPr>
              <p:cNvPr id="739" name="Picture 6" descr="Image result for vector lettuce">
                <a:extLst>
                  <a:ext uri="{FF2B5EF4-FFF2-40B4-BE49-F238E27FC236}">
                    <a16:creationId xmlns:a16="http://schemas.microsoft.com/office/drawing/2014/main" id="{55DCED99-5B7B-4041-859E-8D67438B9A02}"/>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035300" y="20955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0" name="Picture 6" descr="Image result for vector lettuce">
                <a:extLst>
                  <a:ext uri="{FF2B5EF4-FFF2-40B4-BE49-F238E27FC236}">
                    <a16:creationId xmlns:a16="http://schemas.microsoft.com/office/drawing/2014/main" id="{2B19079B-1CA2-4016-95F0-34949419626E}"/>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187700" y="22479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1" name="Picture 6" descr="Image result for vector lettuce">
                <a:extLst>
                  <a:ext uri="{FF2B5EF4-FFF2-40B4-BE49-F238E27FC236}">
                    <a16:creationId xmlns:a16="http://schemas.microsoft.com/office/drawing/2014/main" id="{0376016A-E804-4B39-92F4-9C6625461B6F}"/>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340100" y="24003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2" name="Picture 6" descr="Image result for vector lettuce">
                <a:extLst>
                  <a:ext uri="{FF2B5EF4-FFF2-40B4-BE49-F238E27FC236}">
                    <a16:creationId xmlns:a16="http://schemas.microsoft.com/office/drawing/2014/main" id="{87C1CB96-A44F-4391-800F-E9534922D2D0}"/>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492500" y="25527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3" name="Picture 6" descr="Image result for vector lettuce">
                <a:extLst>
                  <a:ext uri="{FF2B5EF4-FFF2-40B4-BE49-F238E27FC236}">
                    <a16:creationId xmlns:a16="http://schemas.microsoft.com/office/drawing/2014/main" id="{3EE1FE57-24EC-4928-90ED-78A7641D9D66}"/>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644900" y="27051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4" name="Picture 6" descr="Image result for vector lettuce">
                <a:extLst>
                  <a:ext uri="{FF2B5EF4-FFF2-40B4-BE49-F238E27FC236}">
                    <a16:creationId xmlns:a16="http://schemas.microsoft.com/office/drawing/2014/main" id="{F9F42F2E-2E02-425C-920E-10C673C126CF}"/>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797300" y="28575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5" name="Picture 6" descr="Image result for vector lettuce">
                <a:extLst>
                  <a:ext uri="{FF2B5EF4-FFF2-40B4-BE49-F238E27FC236}">
                    <a16:creationId xmlns:a16="http://schemas.microsoft.com/office/drawing/2014/main" id="{88FA3B4C-CB82-41E7-98EA-F4E3C605176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949700" y="3009900"/>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6" name="Picture 6" descr="Image result for vector lettuce">
                <a:extLst>
                  <a:ext uri="{FF2B5EF4-FFF2-40B4-BE49-F238E27FC236}">
                    <a16:creationId xmlns:a16="http://schemas.microsoft.com/office/drawing/2014/main" id="{9552D596-650B-4293-AD25-A31ABEB9260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374339" y="21690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7" name="Picture 6" descr="Image result for vector lettuce">
                <a:extLst>
                  <a:ext uri="{FF2B5EF4-FFF2-40B4-BE49-F238E27FC236}">
                    <a16:creationId xmlns:a16="http://schemas.microsoft.com/office/drawing/2014/main" id="{B83932CE-56F7-468F-BD90-C9384D318C01}"/>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526739" y="23214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8" name="Picture 6" descr="Image result for vector lettuce">
                <a:extLst>
                  <a:ext uri="{FF2B5EF4-FFF2-40B4-BE49-F238E27FC236}">
                    <a16:creationId xmlns:a16="http://schemas.microsoft.com/office/drawing/2014/main" id="{35E8E3B8-25FF-4A34-9E67-EA265872FED8}"/>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679139" y="24738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49" name="Picture 6" descr="Image result for vector lettuce">
                <a:extLst>
                  <a:ext uri="{FF2B5EF4-FFF2-40B4-BE49-F238E27FC236}">
                    <a16:creationId xmlns:a16="http://schemas.microsoft.com/office/drawing/2014/main" id="{63224A71-8278-46B4-983E-D463D2DFC30C}"/>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831539" y="26262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0" name="Picture 6" descr="Image result for vector lettuce">
                <a:extLst>
                  <a:ext uri="{FF2B5EF4-FFF2-40B4-BE49-F238E27FC236}">
                    <a16:creationId xmlns:a16="http://schemas.microsoft.com/office/drawing/2014/main" id="{F835EDFF-EDFA-49C0-8CB2-9950DF44B8E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983939" y="27786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1" name="Picture 6" descr="Image result for vector lettuce">
                <a:extLst>
                  <a:ext uri="{FF2B5EF4-FFF2-40B4-BE49-F238E27FC236}">
                    <a16:creationId xmlns:a16="http://schemas.microsoft.com/office/drawing/2014/main" id="{5A036D4E-9952-4CE0-882A-603E4AF05DF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136339" y="29310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2" name="Picture 6" descr="Image result for vector lettuce">
                <a:extLst>
                  <a:ext uri="{FF2B5EF4-FFF2-40B4-BE49-F238E27FC236}">
                    <a16:creationId xmlns:a16="http://schemas.microsoft.com/office/drawing/2014/main" id="{6F324897-8BC3-4FE4-8239-AF80FE223593}"/>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288739" y="30834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3" name="Picture 6" descr="Image result for vector lettuce">
                <a:extLst>
                  <a:ext uri="{FF2B5EF4-FFF2-40B4-BE49-F238E27FC236}">
                    <a16:creationId xmlns:a16="http://schemas.microsoft.com/office/drawing/2014/main" id="{BDB4CC35-BF77-4507-BCEB-5AB52C2ADAF0}"/>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3441139" y="323582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4" name="Picture 6" descr="Image result for vector lettuce">
                <a:extLst>
                  <a:ext uri="{FF2B5EF4-FFF2-40B4-BE49-F238E27FC236}">
                    <a16:creationId xmlns:a16="http://schemas.microsoft.com/office/drawing/2014/main" id="{E398C6E8-A9B9-458E-8B36-E7F9DAB10964}"/>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1753493" y="24123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5" name="Picture 6" descr="Image result for vector lettuce">
                <a:extLst>
                  <a:ext uri="{FF2B5EF4-FFF2-40B4-BE49-F238E27FC236}">
                    <a16:creationId xmlns:a16="http://schemas.microsoft.com/office/drawing/2014/main" id="{5C5A0D45-31D9-4025-9343-85C4AB512E8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1905893" y="25647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6" name="Picture 6" descr="Image result for vector lettuce">
                <a:extLst>
                  <a:ext uri="{FF2B5EF4-FFF2-40B4-BE49-F238E27FC236}">
                    <a16:creationId xmlns:a16="http://schemas.microsoft.com/office/drawing/2014/main" id="{B3B59DBC-6F45-4180-B393-2EA35E55F557}"/>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058293" y="27171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7" name="Picture 6" descr="Image result for vector lettuce">
                <a:extLst>
                  <a:ext uri="{FF2B5EF4-FFF2-40B4-BE49-F238E27FC236}">
                    <a16:creationId xmlns:a16="http://schemas.microsoft.com/office/drawing/2014/main" id="{243A095C-8538-47C5-A0E7-194FE4ED544B}"/>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210693" y="28695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8" name="Picture 6" descr="Image result for vector lettuce">
                <a:extLst>
                  <a:ext uri="{FF2B5EF4-FFF2-40B4-BE49-F238E27FC236}">
                    <a16:creationId xmlns:a16="http://schemas.microsoft.com/office/drawing/2014/main" id="{C4A62A8D-6069-4C90-8654-02BED4417D3A}"/>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363093" y="30219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59" name="Picture 6" descr="Image result for vector lettuce">
                <a:extLst>
                  <a:ext uri="{FF2B5EF4-FFF2-40B4-BE49-F238E27FC236}">
                    <a16:creationId xmlns:a16="http://schemas.microsoft.com/office/drawing/2014/main" id="{ED94AC90-BC59-443A-8E92-B66E7A87F695}"/>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515493" y="31743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60" name="Picture 6" descr="Image result for vector lettuce">
                <a:extLst>
                  <a:ext uri="{FF2B5EF4-FFF2-40B4-BE49-F238E27FC236}">
                    <a16:creationId xmlns:a16="http://schemas.microsoft.com/office/drawing/2014/main" id="{10734DAB-D659-411D-BD04-A0EB396B2ACD}"/>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667893" y="3326712"/>
                <a:ext cx="1117600" cy="1828478"/>
              </a:xfrm>
              <a:prstGeom prst="rect">
                <a:avLst/>
              </a:prstGeom>
              <a:noFill/>
              <a:extLst>
                <a:ext uri="{909E8E84-426E-40DD-AFC4-6F175D3DCCD1}">
                  <a14:hiddenFill xmlns:a14="http://schemas.microsoft.com/office/drawing/2010/main">
                    <a:solidFill>
                      <a:srgbClr val="FFFFFF"/>
                    </a:solidFill>
                  </a14:hiddenFill>
                </a:ext>
              </a:extLst>
            </p:spPr>
          </p:pic>
          <p:pic>
            <p:nvPicPr>
              <p:cNvPr id="761" name="Picture 6" descr="Image result for vector lettuce">
                <a:extLst>
                  <a:ext uri="{FF2B5EF4-FFF2-40B4-BE49-F238E27FC236}">
                    <a16:creationId xmlns:a16="http://schemas.microsoft.com/office/drawing/2014/main" id="{A2FAC95B-8EBB-44DA-B91D-B866C8A01907}"/>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a:off x="2820293" y="3479112"/>
                <a:ext cx="1117600" cy="1828478"/>
              </a:xfrm>
              <a:prstGeom prst="rect">
                <a:avLst/>
              </a:prstGeom>
              <a:noFill/>
              <a:extLst>
                <a:ext uri="{909E8E84-426E-40DD-AFC4-6F175D3DCCD1}">
                  <a14:hiddenFill xmlns:a14="http://schemas.microsoft.com/office/drawing/2010/main">
                    <a:solidFill>
                      <a:srgbClr val="FFFFFF"/>
                    </a:solidFill>
                  </a14:hiddenFill>
                </a:ext>
              </a:extLst>
            </p:spPr>
          </p:pic>
        </p:grpSp>
        <p:sp>
          <p:nvSpPr>
            <p:cNvPr id="737" name="Freeform: Shape 736">
              <a:extLst>
                <a:ext uri="{FF2B5EF4-FFF2-40B4-BE49-F238E27FC236}">
                  <a16:creationId xmlns:a16="http://schemas.microsoft.com/office/drawing/2014/main" id="{CCC9BB96-CB71-41D0-90CB-5AC1D978A57C}"/>
                </a:ext>
              </a:extLst>
            </p:cNvPr>
            <p:cNvSpPr/>
            <p:nvPr/>
          </p:nvSpPr>
          <p:spPr>
            <a:xfrm>
              <a:off x="4285322" y="3923978"/>
              <a:ext cx="2328184" cy="1668149"/>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38" name="Freeform: Shape 737">
              <a:extLst>
                <a:ext uri="{FF2B5EF4-FFF2-40B4-BE49-F238E27FC236}">
                  <a16:creationId xmlns:a16="http://schemas.microsoft.com/office/drawing/2014/main" id="{D0A573B0-964A-4383-BDFB-E765BCC149E0}"/>
                </a:ext>
              </a:extLst>
            </p:cNvPr>
            <p:cNvSpPr/>
            <p:nvPr/>
          </p:nvSpPr>
          <p:spPr>
            <a:xfrm flipV="1">
              <a:off x="6603407" y="4240951"/>
              <a:ext cx="1665445" cy="1362321"/>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rgbClr val="97663B"/>
            </a:solidFill>
            <a:ln w="254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416" name="Oval 415">
            <a:extLst>
              <a:ext uri="{FF2B5EF4-FFF2-40B4-BE49-F238E27FC236}">
                <a16:creationId xmlns:a16="http://schemas.microsoft.com/office/drawing/2014/main" id="{8245824C-A3A2-42F7-8FF2-F56BE3B927F4}"/>
              </a:ext>
            </a:extLst>
          </p:cNvPr>
          <p:cNvSpPr/>
          <p:nvPr/>
        </p:nvSpPr>
        <p:spPr>
          <a:xfrm>
            <a:off x="4588643" y="5583709"/>
            <a:ext cx="1859859" cy="859792"/>
          </a:xfrm>
          <a:prstGeom prst="ellipse">
            <a:avLst/>
          </a:prstGeom>
          <a:gradFill flip="none" rotWithShape="1">
            <a:gsLst>
              <a:gs pos="31000">
                <a:schemeClr val="bg1"/>
              </a:gs>
              <a:gs pos="67000">
                <a:schemeClr val="bg1"/>
              </a:gs>
              <a:gs pos="17000">
                <a:srgbClr val="E7E7E7"/>
              </a:gs>
              <a:gs pos="83000">
                <a:srgbClr val="DEDEDE"/>
              </a:gs>
              <a:gs pos="100000">
                <a:srgbClr val="ABABAB">
                  <a:lumMod val="75000"/>
                </a:srgbClr>
              </a:gs>
              <a:gs pos="0">
                <a:srgbClr val="A7A7A7"/>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6" name="Group 5">
            <a:extLst>
              <a:ext uri="{FF2B5EF4-FFF2-40B4-BE49-F238E27FC236}">
                <a16:creationId xmlns:a16="http://schemas.microsoft.com/office/drawing/2014/main" id="{40B26FC4-AC31-41CD-8E94-7186695DC3AF}"/>
              </a:ext>
            </a:extLst>
          </p:cNvPr>
          <p:cNvGrpSpPr/>
          <p:nvPr/>
        </p:nvGrpSpPr>
        <p:grpSpPr>
          <a:xfrm rot="11064206">
            <a:off x="4615901" y="5614691"/>
            <a:ext cx="1810580" cy="978779"/>
            <a:chOff x="4617832" y="5408778"/>
            <a:chExt cx="1810580" cy="978779"/>
          </a:xfrm>
        </p:grpSpPr>
        <p:pic>
          <p:nvPicPr>
            <p:cNvPr id="426" name="Picture 4" descr="Image result for vector sliced tomatoes">
              <a:extLst>
                <a:ext uri="{FF2B5EF4-FFF2-40B4-BE49-F238E27FC236}">
                  <a16:creationId xmlns:a16="http://schemas.microsoft.com/office/drawing/2014/main" id="{7E1A169D-8C01-4213-9AC8-95B8841714C6}"/>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701102" y="572313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7" name="Picture 4" descr="Image result for vector sliced tomatoes">
              <a:extLst>
                <a:ext uri="{FF2B5EF4-FFF2-40B4-BE49-F238E27FC236}">
                  <a16:creationId xmlns:a16="http://schemas.microsoft.com/office/drawing/2014/main" id="{95D08A92-384D-4F17-B781-FB8ED8EBFBDB}"/>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884387" y="5781797"/>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8" name="Picture 4" descr="Image result for vector sliced tomatoes">
              <a:extLst>
                <a:ext uri="{FF2B5EF4-FFF2-40B4-BE49-F238E27FC236}">
                  <a16:creationId xmlns:a16="http://schemas.microsoft.com/office/drawing/2014/main" id="{9399269C-5546-4B9E-A9A2-B31C376AD391}"/>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770874" y="5992087"/>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29" name="Picture 4" descr="Image result for vector sliced tomatoes">
              <a:extLst>
                <a:ext uri="{FF2B5EF4-FFF2-40B4-BE49-F238E27FC236}">
                  <a16:creationId xmlns:a16="http://schemas.microsoft.com/office/drawing/2014/main" id="{561C9648-FA2C-4913-B6AC-B59F9D628A1D}"/>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638470" y="589747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0" name="Picture 4" descr="Image result for vector sliced tomatoes">
              <a:extLst>
                <a:ext uri="{FF2B5EF4-FFF2-40B4-BE49-F238E27FC236}">
                  <a16:creationId xmlns:a16="http://schemas.microsoft.com/office/drawing/2014/main" id="{D57748F7-A32D-43C1-B238-4A1CE0B1767B}"/>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495413" y="576519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1" name="Picture 4" descr="Image result for vector sliced tomatoes">
              <a:extLst>
                <a:ext uri="{FF2B5EF4-FFF2-40B4-BE49-F238E27FC236}">
                  <a16:creationId xmlns:a16="http://schemas.microsoft.com/office/drawing/2014/main" id="{727B7DEE-CD80-43B6-828D-CCF52BB9623E}"/>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647813" y="591759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2" name="Picture 4" descr="Image result for vector sliced tomatoes">
              <a:extLst>
                <a:ext uri="{FF2B5EF4-FFF2-40B4-BE49-F238E27FC236}">
                  <a16:creationId xmlns:a16="http://schemas.microsoft.com/office/drawing/2014/main" id="{F4B952F3-1CB8-40E7-8122-B8B4B51FBBDB}"/>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565185" y="603414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3" name="Picture 4" descr="Image result for vector sliced tomatoes">
              <a:extLst>
                <a:ext uri="{FF2B5EF4-FFF2-40B4-BE49-F238E27FC236}">
                  <a16:creationId xmlns:a16="http://schemas.microsoft.com/office/drawing/2014/main" id="{7A159207-FC75-4C2B-A423-FF12630FD044}"/>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432781" y="593953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4" name="Picture 4" descr="Image result for vector sliced tomatoes">
              <a:extLst>
                <a:ext uri="{FF2B5EF4-FFF2-40B4-BE49-F238E27FC236}">
                  <a16:creationId xmlns:a16="http://schemas.microsoft.com/office/drawing/2014/main" id="{2D0DCA81-A61D-472C-8759-EEE63FB602EE}"/>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333080" y="579632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5" name="Picture 4" descr="Image result for vector sliced tomatoes">
              <a:extLst>
                <a:ext uri="{FF2B5EF4-FFF2-40B4-BE49-F238E27FC236}">
                  <a16:creationId xmlns:a16="http://schemas.microsoft.com/office/drawing/2014/main" id="{77000392-C19C-42AB-980C-8EFF43C7995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485480" y="594872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6" name="Picture 4" descr="Image result for vector sliced tomatoes">
              <a:extLst>
                <a:ext uri="{FF2B5EF4-FFF2-40B4-BE49-F238E27FC236}">
                  <a16:creationId xmlns:a16="http://schemas.microsoft.com/office/drawing/2014/main" id="{E4442704-DD21-43F0-A56E-122E4773AFDB}"/>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402852" y="6065280"/>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7" name="Picture 4" descr="Image result for vector sliced tomatoes">
              <a:extLst>
                <a:ext uri="{FF2B5EF4-FFF2-40B4-BE49-F238E27FC236}">
                  <a16:creationId xmlns:a16="http://schemas.microsoft.com/office/drawing/2014/main" id="{CBA40A02-50C2-45EC-9FAC-80DD29E88531}"/>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270448" y="597066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8" name="Picture 4" descr="Image result for vector sliced tomatoes">
              <a:extLst>
                <a:ext uri="{FF2B5EF4-FFF2-40B4-BE49-F238E27FC236}">
                  <a16:creationId xmlns:a16="http://schemas.microsoft.com/office/drawing/2014/main" id="{B66E392A-B6B2-43B3-8CE3-B0DDDC9E5936}"/>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067347" y="578144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39" name="Picture 4" descr="Image result for vector sliced tomatoes">
              <a:extLst>
                <a:ext uri="{FF2B5EF4-FFF2-40B4-BE49-F238E27FC236}">
                  <a16:creationId xmlns:a16="http://schemas.microsoft.com/office/drawing/2014/main" id="{4C5FF06D-32DE-48B0-B25E-C478985905CC}"/>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536185" y="590568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0" name="Picture 4" descr="Image result for vector sliced tomatoes">
              <a:extLst>
                <a:ext uri="{FF2B5EF4-FFF2-40B4-BE49-F238E27FC236}">
                  <a16:creationId xmlns:a16="http://schemas.microsoft.com/office/drawing/2014/main" id="{A28BD4EE-CC3C-487A-980F-DF24E29228C5}"/>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5137119" y="605039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1" name="Picture 4" descr="Image result for vector sliced tomatoes">
              <a:extLst>
                <a:ext uri="{FF2B5EF4-FFF2-40B4-BE49-F238E27FC236}">
                  <a16:creationId xmlns:a16="http://schemas.microsoft.com/office/drawing/2014/main" id="{7C27A232-DE5E-414E-BF42-320BAEDE015A}"/>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a:off x="4899807" y="599920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2" name="Picture 4" descr="Image result for vector sliced tomatoes">
              <a:extLst>
                <a:ext uri="{FF2B5EF4-FFF2-40B4-BE49-F238E27FC236}">
                  <a16:creationId xmlns:a16="http://schemas.microsoft.com/office/drawing/2014/main" id="{ACCAF432-0282-46E3-BE27-182412FCBA0D}"/>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714682" y="566059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3" name="Picture 4" descr="Image result for vector sliced tomatoes">
              <a:extLst>
                <a:ext uri="{FF2B5EF4-FFF2-40B4-BE49-F238E27FC236}">
                  <a16:creationId xmlns:a16="http://schemas.microsoft.com/office/drawing/2014/main" id="{9658ED8F-C76B-416E-B083-B52F3D89BBB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867082" y="581299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4" name="Picture 4" descr="Image result for vector sliced tomatoes">
              <a:extLst>
                <a:ext uri="{FF2B5EF4-FFF2-40B4-BE49-F238E27FC236}">
                  <a16:creationId xmlns:a16="http://schemas.microsoft.com/office/drawing/2014/main" id="{7F4FBC83-CEA3-4598-9917-566BBDE5086C}"/>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688448" y="591794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5" name="Picture 4" descr="Image result for vector sliced tomatoes">
              <a:extLst>
                <a:ext uri="{FF2B5EF4-FFF2-40B4-BE49-F238E27FC236}">
                  <a16:creationId xmlns:a16="http://schemas.microsoft.com/office/drawing/2014/main" id="{4408007D-E0EE-445C-877E-9102AB0C903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619774" y="578670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6" name="Picture 4" descr="Image result for vector sliced tomatoes">
              <a:extLst>
                <a:ext uri="{FF2B5EF4-FFF2-40B4-BE49-F238E27FC236}">
                  <a16:creationId xmlns:a16="http://schemas.microsoft.com/office/drawing/2014/main" id="{4989D255-26EE-45B4-B2B4-F34F35DBDD80}"/>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977923" y="556597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7" name="Picture 4" descr="Image result for vector sliced tomatoes">
              <a:extLst>
                <a:ext uri="{FF2B5EF4-FFF2-40B4-BE49-F238E27FC236}">
                  <a16:creationId xmlns:a16="http://schemas.microsoft.com/office/drawing/2014/main" id="{4F4489D6-D520-439A-BC06-030A8179C4A8}"/>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130323" y="571837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8" name="Picture 4" descr="Image result for vector sliced tomatoes">
              <a:extLst>
                <a:ext uri="{FF2B5EF4-FFF2-40B4-BE49-F238E27FC236}">
                  <a16:creationId xmlns:a16="http://schemas.microsoft.com/office/drawing/2014/main" id="{B7F72C70-3A0D-484D-B3D4-FC75305C170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047695" y="5834932"/>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49" name="Picture 4" descr="Image result for vector sliced tomatoes">
              <a:extLst>
                <a:ext uri="{FF2B5EF4-FFF2-40B4-BE49-F238E27FC236}">
                  <a16:creationId xmlns:a16="http://schemas.microsoft.com/office/drawing/2014/main" id="{C9A2C22B-96E8-43A3-954F-13EF8A28A668}"/>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4870482" y="549252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0" name="Picture 4" descr="Image result for vector sliced tomatoes">
              <a:extLst>
                <a:ext uri="{FF2B5EF4-FFF2-40B4-BE49-F238E27FC236}">
                  <a16:creationId xmlns:a16="http://schemas.microsoft.com/office/drawing/2014/main" id="{E7679DF4-0D06-404C-A74B-5AFFB6816ADA}"/>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276609" y="5490121"/>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1" name="Picture 4" descr="Image result for vector sliced tomatoes">
              <a:extLst>
                <a:ext uri="{FF2B5EF4-FFF2-40B4-BE49-F238E27FC236}">
                  <a16:creationId xmlns:a16="http://schemas.microsoft.com/office/drawing/2014/main" id="{A67AEC19-A068-4E80-964C-A77FB55EFD94}"/>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450622" y="5487543"/>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2" name="Picture 4" descr="Image result for vector sliced tomatoes">
              <a:extLst>
                <a:ext uri="{FF2B5EF4-FFF2-40B4-BE49-F238E27FC236}">
                  <a16:creationId xmlns:a16="http://schemas.microsoft.com/office/drawing/2014/main" id="{64F92815-58CE-443C-AEF6-3FE61EE61962}"/>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346381" y="575907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3" name="Picture 4" descr="Image result for vector sliced tomatoes">
              <a:extLst>
                <a:ext uri="{FF2B5EF4-FFF2-40B4-BE49-F238E27FC236}">
                  <a16:creationId xmlns:a16="http://schemas.microsoft.com/office/drawing/2014/main" id="{12386A2D-7BF1-4816-8416-141AE789065A}"/>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120081" y="540683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4" name="Picture 4" descr="Image result for vector sliced tomatoes">
              <a:extLst>
                <a:ext uri="{FF2B5EF4-FFF2-40B4-BE49-F238E27FC236}">
                  <a16:creationId xmlns:a16="http://schemas.microsoft.com/office/drawing/2014/main" id="{46F99D7E-960D-4EA4-802F-6EECB6E234F0}"/>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599973" y="547475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5" name="Picture 4" descr="Image result for vector sliced tomatoes">
              <a:extLst>
                <a:ext uri="{FF2B5EF4-FFF2-40B4-BE49-F238E27FC236}">
                  <a16:creationId xmlns:a16="http://schemas.microsoft.com/office/drawing/2014/main" id="{F350E3D7-C7B4-4E80-A7F8-F2D57A0A335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793589" y="5503165"/>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6" name="Picture 4" descr="Image result for vector sliced tomatoes">
              <a:extLst>
                <a:ext uri="{FF2B5EF4-FFF2-40B4-BE49-F238E27FC236}">
                  <a16:creationId xmlns:a16="http://schemas.microsoft.com/office/drawing/2014/main" id="{A9B36FA9-26D2-4DE3-94AD-2CB032DA141A}"/>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669745" y="5743709"/>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7" name="Picture 4" descr="Image result for vector sliced tomatoes">
              <a:extLst>
                <a:ext uri="{FF2B5EF4-FFF2-40B4-BE49-F238E27FC236}">
                  <a16:creationId xmlns:a16="http://schemas.microsoft.com/office/drawing/2014/main" id="{CFAB6E9F-95F8-4E4B-8BE3-21E78F6F1DD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557108" y="5492476"/>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8" name="Picture 4" descr="Image result for vector sliced tomatoes">
              <a:extLst>
                <a:ext uri="{FF2B5EF4-FFF2-40B4-BE49-F238E27FC236}">
                  <a16:creationId xmlns:a16="http://schemas.microsoft.com/office/drawing/2014/main" id="{F33A3B08-5C87-46C5-BD81-BD0872192B41}"/>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5899872" y="5511120"/>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59" name="Picture 4" descr="Image result for vector sliced tomatoes">
              <a:extLst>
                <a:ext uri="{FF2B5EF4-FFF2-40B4-BE49-F238E27FC236}">
                  <a16:creationId xmlns:a16="http://schemas.microsoft.com/office/drawing/2014/main" id="{FF2DFE58-8312-443D-9B1B-A416A4533C0B}"/>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6108077" y="5788648"/>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60" name="Picture 4" descr="Image result for vector sliced tomatoes">
              <a:extLst>
                <a:ext uri="{FF2B5EF4-FFF2-40B4-BE49-F238E27FC236}">
                  <a16:creationId xmlns:a16="http://schemas.microsoft.com/office/drawing/2014/main" id="{323494FB-74A3-4FA8-AFBD-33C26321846F}"/>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6025449" y="5905202"/>
              <a:ext cx="318394" cy="322277"/>
            </a:xfrm>
            <a:prstGeom prst="rect">
              <a:avLst/>
            </a:prstGeom>
            <a:noFill/>
            <a:extLst>
              <a:ext uri="{909E8E84-426E-40DD-AFC4-6F175D3DCCD1}">
                <a14:hiddenFill xmlns:a14="http://schemas.microsoft.com/office/drawing/2010/main">
                  <a:solidFill>
                    <a:srgbClr val="FFFFFF"/>
                  </a:solidFill>
                </a14:hiddenFill>
              </a:ext>
            </a:extLst>
          </p:spPr>
        </p:pic>
        <p:pic>
          <p:nvPicPr>
            <p:cNvPr id="461" name="Picture 4" descr="Image result for vector sliced tomatoes">
              <a:extLst>
                <a:ext uri="{FF2B5EF4-FFF2-40B4-BE49-F238E27FC236}">
                  <a16:creationId xmlns:a16="http://schemas.microsoft.com/office/drawing/2014/main" id="{AC590EE0-B406-4102-A5FC-F015BE12F6D1}"/>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2828584">
              <a:off x="6081976" y="5590410"/>
              <a:ext cx="318394" cy="322277"/>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7" name="Group 6">
            <a:extLst>
              <a:ext uri="{FF2B5EF4-FFF2-40B4-BE49-F238E27FC236}">
                <a16:creationId xmlns:a16="http://schemas.microsoft.com/office/drawing/2014/main" id="{B6D51C67-A1E3-4230-8689-FEAC45972054}"/>
              </a:ext>
            </a:extLst>
          </p:cNvPr>
          <p:cNvGrpSpPr/>
          <p:nvPr/>
        </p:nvGrpSpPr>
        <p:grpSpPr>
          <a:xfrm>
            <a:off x="4531574" y="5576035"/>
            <a:ext cx="1984833" cy="1227060"/>
            <a:chOff x="4565110" y="5517799"/>
            <a:chExt cx="1984833" cy="1227060"/>
          </a:xfrm>
        </p:grpSpPr>
        <p:sp>
          <p:nvSpPr>
            <p:cNvPr id="420" name="Freeform: Shape 419">
              <a:extLst>
                <a:ext uri="{FF2B5EF4-FFF2-40B4-BE49-F238E27FC236}">
                  <a16:creationId xmlns:a16="http://schemas.microsoft.com/office/drawing/2014/main" id="{7FE6177A-DE70-4690-983F-B8C7100F5FCC}"/>
                </a:ext>
              </a:extLst>
            </p:cNvPr>
            <p:cNvSpPr/>
            <p:nvPr/>
          </p:nvSpPr>
          <p:spPr>
            <a:xfrm>
              <a:off x="4565110" y="5517799"/>
              <a:ext cx="1984833" cy="910235"/>
            </a:xfrm>
            <a:custGeom>
              <a:avLst/>
              <a:gdLst>
                <a:gd name="connsiteX0" fmla="*/ 2838856 w 5677712"/>
                <a:gd name="connsiteY0" fmla="*/ 144294 h 2603770"/>
                <a:gd name="connsiteX1" fmla="*/ 202660 w 5677712"/>
                <a:gd name="connsiteY1" fmla="*/ 1301885 h 2603770"/>
                <a:gd name="connsiteX2" fmla="*/ 2838856 w 5677712"/>
                <a:gd name="connsiteY2" fmla="*/ 2459476 h 2603770"/>
                <a:gd name="connsiteX3" fmla="*/ 5475052 w 5677712"/>
                <a:gd name="connsiteY3" fmla="*/ 1301885 h 2603770"/>
                <a:gd name="connsiteX4" fmla="*/ 2838856 w 5677712"/>
                <a:gd name="connsiteY4" fmla="*/ 144294 h 2603770"/>
                <a:gd name="connsiteX5" fmla="*/ 2838856 w 5677712"/>
                <a:gd name="connsiteY5" fmla="*/ 0 h 2603770"/>
                <a:gd name="connsiteX6" fmla="*/ 5677712 w 5677712"/>
                <a:gd name="connsiteY6" fmla="*/ 1301885 h 2603770"/>
                <a:gd name="connsiteX7" fmla="*/ 2838856 w 5677712"/>
                <a:gd name="connsiteY7" fmla="*/ 2603770 h 2603770"/>
                <a:gd name="connsiteX8" fmla="*/ 0 w 5677712"/>
                <a:gd name="connsiteY8" fmla="*/ 1301885 h 2603770"/>
                <a:gd name="connsiteX9" fmla="*/ 2838856 w 5677712"/>
                <a:gd name="connsiteY9" fmla="*/ 0 h 26037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77712" h="2603770">
                  <a:moveTo>
                    <a:pt x="2838856" y="144294"/>
                  </a:moveTo>
                  <a:cubicBezTo>
                    <a:pt x="1382925" y="144294"/>
                    <a:pt x="202660" y="662565"/>
                    <a:pt x="202660" y="1301885"/>
                  </a:cubicBezTo>
                  <a:cubicBezTo>
                    <a:pt x="202660" y="1941205"/>
                    <a:pt x="1382925" y="2459476"/>
                    <a:pt x="2838856" y="2459476"/>
                  </a:cubicBezTo>
                  <a:cubicBezTo>
                    <a:pt x="4294787" y="2459476"/>
                    <a:pt x="5475052" y="1941205"/>
                    <a:pt x="5475052" y="1301885"/>
                  </a:cubicBezTo>
                  <a:cubicBezTo>
                    <a:pt x="5475052" y="662565"/>
                    <a:pt x="4294787" y="144294"/>
                    <a:pt x="2838856" y="144294"/>
                  </a:cubicBezTo>
                  <a:close/>
                  <a:moveTo>
                    <a:pt x="2838856" y="0"/>
                  </a:moveTo>
                  <a:cubicBezTo>
                    <a:pt x="4406713" y="0"/>
                    <a:pt x="5677712" y="582874"/>
                    <a:pt x="5677712" y="1301885"/>
                  </a:cubicBezTo>
                  <a:cubicBezTo>
                    <a:pt x="5677712" y="2020896"/>
                    <a:pt x="4406713" y="2603770"/>
                    <a:pt x="2838856" y="2603770"/>
                  </a:cubicBezTo>
                  <a:cubicBezTo>
                    <a:pt x="1270999" y="2603770"/>
                    <a:pt x="0" y="2020896"/>
                    <a:pt x="0" y="1301885"/>
                  </a:cubicBezTo>
                  <a:cubicBezTo>
                    <a:pt x="0" y="582874"/>
                    <a:pt x="1270999" y="0"/>
                    <a:pt x="2838856" y="0"/>
                  </a:cubicBezTo>
                  <a:close/>
                </a:path>
              </a:pathLst>
            </a:custGeom>
            <a:gradFill flip="none" rotWithShape="1">
              <a:gsLst>
                <a:gs pos="36000">
                  <a:schemeClr val="bg1">
                    <a:lumMod val="85000"/>
                  </a:schemeClr>
                </a:gs>
                <a:gs pos="68000">
                  <a:schemeClr val="bg1">
                    <a:lumMod val="85000"/>
                  </a:schemeClr>
                </a:gs>
                <a:gs pos="17000">
                  <a:schemeClr val="bg1">
                    <a:lumMod val="75000"/>
                  </a:schemeClr>
                </a:gs>
                <a:gs pos="83000">
                  <a:schemeClr val="bg1">
                    <a:lumMod val="75000"/>
                  </a:schemeClr>
                </a:gs>
                <a:gs pos="100000">
                  <a:srgbClr val="ABABAB">
                    <a:lumMod val="75000"/>
                  </a:srgbClr>
                </a:gs>
                <a:gs pos="0">
                  <a:srgbClr val="A7A7A7"/>
                </a:gs>
              </a:gsLst>
              <a:path path="circle">
                <a:fillToRect l="50000" t="50000" r="50000" b="50000"/>
              </a:path>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19" name="Freeform: Shape 418">
              <a:extLst>
                <a:ext uri="{FF2B5EF4-FFF2-40B4-BE49-F238E27FC236}">
                  <a16:creationId xmlns:a16="http://schemas.microsoft.com/office/drawing/2014/main" id="{CD85BEF6-833A-4B0D-A679-36DBEDFD3A77}"/>
                </a:ext>
              </a:extLst>
            </p:cNvPr>
            <p:cNvSpPr/>
            <p:nvPr/>
          </p:nvSpPr>
          <p:spPr>
            <a:xfrm>
              <a:off x="4716092" y="6210844"/>
              <a:ext cx="1669268" cy="534015"/>
            </a:xfrm>
            <a:custGeom>
              <a:avLst/>
              <a:gdLst>
                <a:gd name="connsiteX0" fmla="*/ 0 w 4775022"/>
                <a:gd name="connsiteY0" fmla="*/ 0 h 1527576"/>
                <a:gd name="connsiteX1" fmla="*/ 47617 w 4775022"/>
                <a:gd name="connsiteY1" fmla="*/ 35945 h 1527576"/>
                <a:gd name="connsiteX2" fmla="*/ 2401641 w 4775022"/>
                <a:gd name="connsiteY2" fmla="*/ 609934 h 1527576"/>
                <a:gd name="connsiteX3" fmla="*/ 4755665 w 4775022"/>
                <a:gd name="connsiteY3" fmla="*/ 35945 h 1527576"/>
                <a:gd name="connsiteX4" fmla="*/ 4775022 w 4775022"/>
                <a:gd name="connsiteY4" fmla="*/ 21333 h 1527576"/>
                <a:gd name="connsiteX5" fmla="*/ 4758032 w 4775022"/>
                <a:gd name="connsiteY5" fmla="*/ 51411 h 1527576"/>
                <a:gd name="connsiteX6" fmla="*/ 2393536 w 4775022"/>
                <a:gd name="connsiteY6" fmla="*/ 1527576 h 1527576"/>
                <a:gd name="connsiteX7" fmla="*/ 29040 w 4775022"/>
                <a:gd name="connsiteY7" fmla="*/ 51411 h 15275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775022" h="1527576">
                  <a:moveTo>
                    <a:pt x="0" y="0"/>
                  </a:moveTo>
                  <a:lnTo>
                    <a:pt x="47617" y="35945"/>
                  </a:lnTo>
                  <a:cubicBezTo>
                    <a:pt x="557780" y="382249"/>
                    <a:pt x="1421731" y="609934"/>
                    <a:pt x="2401641" y="609934"/>
                  </a:cubicBezTo>
                  <a:cubicBezTo>
                    <a:pt x="3381552" y="609934"/>
                    <a:pt x="4245502" y="382249"/>
                    <a:pt x="4755665" y="35945"/>
                  </a:cubicBezTo>
                  <a:lnTo>
                    <a:pt x="4775022" y="21333"/>
                  </a:lnTo>
                  <a:lnTo>
                    <a:pt x="4758032" y="51411"/>
                  </a:lnTo>
                  <a:cubicBezTo>
                    <a:pt x="4196010" y="952942"/>
                    <a:pt x="3345465" y="1527576"/>
                    <a:pt x="2393536" y="1527576"/>
                  </a:cubicBezTo>
                  <a:cubicBezTo>
                    <a:pt x="1441607" y="1527576"/>
                    <a:pt x="591062" y="952942"/>
                    <a:pt x="29040" y="51411"/>
                  </a:cubicBezTo>
                  <a:close/>
                </a:path>
              </a:pathLst>
            </a:custGeom>
            <a:gradFill flip="none" rotWithShape="1">
              <a:gsLst>
                <a:gs pos="43000">
                  <a:schemeClr val="bg1"/>
                </a:gs>
                <a:gs pos="66000">
                  <a:schemeClr val="bg1"/>
                </a:gs>
                <a:gs pos="22000">
                  <a:srgbClr val="E7E7E7"/>
                </a:gs>
                <a:gs pos="80000">
                  <a:srgbClr val="DEDEDE"/>
                </a:gs>
                <a:gs pos="100000">
                  <a:srgbClr val="ABABAB">
                    <a:lumMod val="75000"/>
                  </a:srgbClr>
                </a:gs>
                <a:gs pos="1000">
                  <a:srgbClr val="ABABAB">
                    <a:lumMod val="75000"/>
                  </a:srgbClr>
                </a:gs>
              </a:gsLst>
              <a:lin ang="10800000" scaled="1"/>
              <a:tileRect/>
            </a:gradFill>
            <a:ln w="9525" cap="flat" cmpd="sng" algn="ctr">
              <a:noFill/>
              <a:prstDash val="solid"/>
            </a:ln>
            <a:effectLst/>
          </p:spPr>
          <p:txBody>
            <a:bodyPr wrap="square" rtlCol="0" anchor="ctr">
              <a:noAutofit/>
            </a:bodyPr>
            <a:lstStyle/>
            <a:p>
              <a:pPr marL="0" marR="0" indent="0" algn="ctr" defTabSz="457200" rtl="0" eaLnBrk="1" fontAlgn="base" latinLnBrk="0" hangingPunct="1">
                <a:lnSpc>
                  <a:spcPct val="100000"/>
                </a:lnSpc>
                <a:spcBef>
                  <a:spcPct val="0"/>
                </a:spcBef>
                <a:spcAft>
                  <a:spcPct val="0"/>
                </a:spcAft>
                <a:buClrTx/>
                <a:buSzTx/>
                <a:buFontTx/>
                <a:buNone/>
                <a:tabLst/>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pic>
        <p:nvPicPr>
          <p:cNvPr id="762" name="Picture 6" descr="Image result for vector lettuce">
            <a:extLst>
              <a:ext uri="{FF2B5EF4-FFF2-40B4-BE49-F238E27FC236}">
                <a16:creationId xmlns:a16="http://schemas.microsoft.com/office/drawing/2014/main" id="{AD9939ED-6BB4-4615-88C8-563C7625604E}"/>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67489" t="15951" r="6437" b="41390"/>
          <a:stretch/>
        </p:blipFill>
        <p:spPr bwMode="auto">
          <a:xfrm rot="18430744">
            <a:off x="6602149" y="4566519"/>
            <a:ext cx="476696" cy="819637"/>
          </a:xfrm>
          <a:prstGeom prst="rect">
            <a:avLst/>
          </a:prstGeom>
          <a:noFill/>
          <a:extLst>
            <a:ext uri="{909E8E84-426E-40DD-AFC4-6F175D3DCCD1}">
              <a14:hiddenFill xmlns:a14="http://schemas.microsoft.com/office/drawing/2010/main">
                <a:solidFill>
                  <a:srgbClr val="FFFFFF"/>
                </a:solidFill>
              </a14:hiddenFill>
            </a:ext>
          </a:extLst>
        </p:spPr>
      </p:pic>
      <p:pic>
        <p:nvPicPr>
          <p:cNvPr id="763" name="Picture 4" descr="Image result for vector sliced tomatoes">
            <a:extLst>
              <a:ext uri="{FF2B5EF4-FFF2-40B4-BE49-F238E27FC236}">
                <a16:creationId xmlns:a16="http://schemas.microsoft.com/office/drawing/2014/main" id="{2A2C954A-B53B-496C-B9D1-C8F49A3CF717}"/>
              </a:ext>
            </a:extLst>
          </p:cNvPr>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l="48333" t="2907" r="27371" b="73547"/>
          <a:stretch/>
        </p:blipFill>
        <p:spPr bwMode="auto">
          <a:xfrm rot="11064206">
            <a:off x="6259718" y="4878072"/>
            <a:ext cx="318394" cy="322277"/>
          </a:xfrm>
          <a:prstGeom prst="rect">
            <a:avLst/>
          </a:prstGeom>
          <a:noFill/>
          <a:extLst>
            <a:ext uri="{909E8E84-426E-40DD-AFC4-6F175D3DCCD1}">
              <a14:hiddenFill xmlns:a14="http://schemas.microsoft.com/office/drawing/2010/main">
                <a:solidFill>
                  <a:srgbClr val="FFFFFF"/>
                </a:solidFill>
              </a14:hiddenFill>
            </a:ext>
          </a:extLst>
        </p:spPr>
      </p:pic>
      <p:grpSp>
        <p:nvGrpSpPr>
          <p:cNvPr id="4" name="Group 3">
            <a:extLst>
              <a:ext uri="{FF2B5EF4-FFF2-40B4-BE49-F238E27FC236}">
                <a16:creationId xmlns:a16="http://schemas.microsoft.com/office/drawing/2014/main" id="{20E4A801-0F6A-48BE-888A-71ADEA0A0845}"/>
              </a:ext>
            </a:extLst>
          </p:cNvPr>
          <p:cNvGrpSpPr/>
          <p:nvPr/>
        </p:nvGrpSpPr>
        <p:grpSpPr>
          <a:xfrm>
            <a:off x="5765281" y="4863508"/>
            <a:ext cx="1775664" cy="389702"/>
            <a:chOff x="5765281" y="4863508"/>
            <a:chExt cx="1775664" cy="389702"/>
          </a:xfrm>
        </p:grpSpPr>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5902598" y="472619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6064325" y="496530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7262227" y="474545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6967590" y="498457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8" name="Group 7">
            <a:extLst>
              <a:ext uri="{FF2B5EF4-FFF2-40B4-BE49-F238E27FC236}">
                <a16:creationId xmlns:a16="http://schemas.microsoft.com/office/drawing/2014/main" id="{79727AC2-CE36-4920-A8DE-F27D50D8C6BB}"/>
              </a:ext>
            </a:extLst>
          </p:cNvPr>
          <p:cNvGrpSpPr/>
          <p:nvPr/>
        </p:nvGrpSpPr>
        <p:grpSpPr>
          <a:xfrm>
            <a:off x="747469" y="3735435"/>
            <a:ext cx="2682922" cy="2932125"/>
            <a:chOff x="747469" y="3735435"/>
            <a:chExt cx="2682922" cy="2932125"/>
          </a:xfrm>
        </p:grpSpPr>
        <p:sp>
          <p:nvSpPr>
            <p:cNvPr id="170" name="Flowchart: Manual Operation 1078">
              <a:extLst>
                <a:ext uri="{FF2B5EF4-FFF2-40B4-BE49-F238E27FC236}">
                  <a16:creationId xmlns:a16="http://schemas.microsoft.com/office/drawing/2014/main" id="{A587DAE0-AEE5-48BE-AABC-9ABEF0060FB7}"/>
                </a:ext>
              </a:extLst>
            </p:cNvPr>
            <p:cNvSpPr/>
            <p:nvPr/>
          </p:nvSpPr>
          <p:spPr>
            <a:xfrm flipH="1" flipV="1">
              <a:off x="1073589" y="4807311"/>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1" name="Flowchart: Manual Operation 1078">
              <a:extLst>
                <a:ext uri="{FF2B5EF4-FFF2-40B4-BE49-F238E27FC236}">
                  <a16:creationId xmlns:a16="http://schemas.microsoft.com/office/drawing/2014/main" id="{8355226B-D2A5-4A5E-9274-A2BB05221ABE}"/>
                </a:ext>
              </a:extLst>
            </p:cNvPr>
            <p:cNvSpPr/>
            <p:nvPr/>
          </p:nvSpPr>
          <p:spPr>
            <a:xfrm flipH="1" flipV="1">
              <a:off x="1047885" y="5537551"/>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2" name="Rectangle 1079">
              <a:extLst>
                <a:ext uri="{FF2B5EF4-FFF2-40B4-BE49-F238E27FC236}">
                  <a16:creationId xmlns:a16="http://schemas.microsoft.com/office/drawing/2014/main" id="{783B92EA-38EE-4FFA-A0C2-4F2FA58018D5}"/>
                </a:ext>
              </a:extLst>
            </p:cNvPr>
            <p:cNvSpPr/>
            <p:nvPr/>
          </p:nvSpPr>
          <p:spPr>
            <a:xfrm flipH="1">
              <a:off x="1028381" y="5395533"/>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3" name="Rectangle 1079">
              <a:extLst>
                <a:ext uri="{FF2B5EF4-FFF2-40B4-BE49-F238E27FC236}">
                  <a16:creationId xmlns:a16="http://schemas.microsoft.com/office/drawing/2014/main" id="{15A09781-C5E0-4A82-973B-085C7F8C0EA7}"/>
                </a:ext>
              </a:extLst>
            </p:cNvPr>
            <p:cNvSpPr/>
            <p:nvPr/>
          </p:nvSpPr>
          <p:spPr>
            <a:xfrm>
              <a:off x="3091224" y="541557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4" name="Rectangle 1079">
              <a:extLst>
                <a:ext uri="{FF2B5EF4-FFF2-40B4-BE49-F238E27FC236}">
                  <a16:creationId xmlns:a16="http://schemas.microsoft.com/office/drawing/2014/main" id="{C05F8ED2-D4D3-4584-9556-54C203CB1286}"/>
                </a:ext>
              </a:extLst>
            </p:cNvPr>
            <p:cNvSpPr/>
            <p:nvPr/>
          </p:nvSpPr>
          <p:spPr>
            <a:xfrm flipH="1">
              <a:off x="1079392" y="5414928"/>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5" name="Rectangle 1079">
              <a:extLst>
                <a:ext uri="{FF2B5EF4-FFF2-40B4-BE49-F238E27FC236}">
                  <a16:creationId xmlns:a16="http://schemas.microsoft.com/office/drawing/2014/main" id="{2DB8DA59-6E57-42D2-B6E7-371854419CF3}"/>
                </a:ext>
              </a:extLst>
            </p:cNvPr>
            <p:cNvSpPr/>
            <p:nvPr/>
          </p:nvSpPr>
          <p:spPr>
            <a:xfrm>
              <a:off x="3077094" y="5407315"/>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 name="Rectangle 1079">
              <a:extLst>
                <a:ext uri="{FF2B5EF4-FFF2-40B4-BE49-F238E27FC236}">
                  <a16:creationId xmlns:a16="http://schemas.microsoft.com/office/drawing/2014/main" id="{10D07A5F-DDB8-4F8C-BCDC-AF264886D60E}"/>
                </a:ext>
              </a:extLst>
            </p:cNvPr>
            <p:cNvSpPr/>
            <p:nvPr/>
          </p:nvSpPr>
          <p:spPr>
            <a:xfrm flipH="1">
              <a:off x="1004410" y="4499265"/>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 name="Rectangle 1079">
              <a:extLst>
                <a:ext uri="{FF2B5EF4-FFF2-40B4-BE49-F238E27FC236}">
                  <a16:creationId xmlns:a16="http://schemas.microsoft.com/office/drawing/2014/main" id="{5C046F75-6843-43DF-A299-F545350240DD}"/>
                </a:ext>
              </a:extLst>
            </p:cNvPr>
            <p:cNvSpPr/>
            <p:nvPr/>
          </p:nvSpPr>
          <p:spPr>
            <a:xfrm>
              <a:off x="3110560" y="4480506"/>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6" name="Oval 205">
              <a:extLst>
                <a:ext uri="{FF2B5EF4-FFF2-40B4-BE49-F238E27FC236}">
                  <a16:creationId xmlns:a16="http://schemas.microsoft.com/office/drawing/2014/main" id="{6E2201CD-B82F-487A-AA0B-7C61E57416DC}"/>
                </a:ext>
              </a:extLst>
            </p:cNvPr>
            <p:cNvSpPr/>
            <p:nvPr/>
          </p:nvSpPr>
          <p:spPr>
            <a:xfrm flipH="1">
              <a:off x="1124194" y="6323806"/>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07" name="Group 206">
              <a:extLst>
                <a:ext uri="{FF2B5EF4-FFF2-40B4-BE49-F238E27FC236}">
                  <a16:creationId xmlns:a16="http://schemas.microsoft.com/office/drawing/2014/main" id="{8D193095-A892-4B57-B8BC-E4C300615405}"/>
                </a:ext>
              </a:extLst>
            </p:cNvPr>
            <p:cNvGrpSpPr/>
            <p:nvPr/>
          </p:nvGrpSpPr>
          <p:grpSpPr>
            <a:xfrm flipH="1">
              <a:off x="2950137" y="6279427"/>
              <a:ext cx="357576" cy="384326"/>
              <a:chOff x="11149961" y="3937895"/>
              <a:chExt cx="713236" cy="754981"/>
            </a:xfrm>
          </p:grpSpPr>
          <p:sp>
            <p:nvSpPr>
              <p:cNvPr id="256" name="Oval 255">
                <a:extLst>
                  <a:ext uri="{FF2B5EF4-FFF2-40B4-BE49-F238E27FC236}">
                    <a16:creationId xmlns:a16="http://schemas.microsoft.com/office/drawing/2014/main" id="{643E5F60-5FF2-4975-A528-BABDA578CBE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7" name="Oval 256">
                <a:extLst>
                  <a:ext uri="{FF2B5EF4-FFF2-40B4-BE49-F238E27FC236}">
                    <a16:creationId xmlns:a16="http://schemas.microsoft.com/office/drawing/2014/main" id="{D7DDBC0B-C31E-40BC-8E90-E78153867C44}"/>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8" name="Freeform: Shape 257">
                <a:extLst>
                  <a:ext uri="{FF2B5EF4-FFF2-40B4-BE49-F238E27FC236}">
                    <a16:creationId xmlns:a16="http://schemas.microsoft.com/office/drawing/2014/main" id="{BA77C5A5-8A48-4DB2-AB3D-7F5B172F41C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59" name="Oval 258">
                <a:extLst>
                  <a:ext uri="{FF2B5EF4-FFF2-40B4-BE49-F238E27FC236}">
                    <a16:creationId xmlns:a16="http://schemas.microsoft.com/office/drawing/2014/main" id="{B46E1512-E7C5-4CDE-A758-96433D6C703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0" name="Freeform: Shape 259">
                <a:extLst>
                  <a:ext uri="{FF2B5EF4-FFF2-40B4-BE49-F238E27FC236}">
                    <a16:creationId xmlns:a16="http://schemas.microsoft.com/office/drawing/2014/main" id="{DEDEBF54-C745-4B8C-9944-58AA1612A9A3}"/>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1" name="Freeform: Shape 260">
                <a:extLst>
                  <a:ext uri="{FF2B5EF4-FFF2-40B4-BE49-F238E27FC236}">
                    <a16:creationId xmlns:a16="http://schemas.microsoft.com/office/drawing/2014/main" id="{2FC59415-94D5-4BCC-8E76-EFC0949E5D4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2" name="Freeform: Shape 261">
                <a:extLst>
                  <a:ext uri="{FF2B5EF4-FFF2-40B4-BE49-F238E27FC236}">
                    <a16:creationId xmlns:a16="http://schemas.microsoft.com/office/drawing/2014/main" id="{0078B7C9-070F-4A6F-82BF-E8897C0B1B7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08" name="Group 207">
              <a:extLst>
                <a:ext uri="{FF2B5EF4-FFF2-40B4-BE49-F238E27FC236}">
                  <a16:creationId xmlns:a16="http://schemas.microsoft.com/office/drawing/2014/main" id="{498EC2CA-F6CC-4F5E-8DE7-6CD78F4B7887}"/>
                </a:ext>
              </a:extLst>
            </p:cNvPr>
            <p:cNvGrpSpPr/>
            <p:nvPr/>
          </p:nvGrpSpPr>
          <p:grpSpPr>
            <a:xfrm flipH="1">
              <a:off x="1138386" y="6279427"/>
              <a:ext cx="357576" cy="384326"/>
              <a:chOff x="11149961" y="3937895"/>
              <a:chExt cx="713236" cy="754981"/>
            </a:xfrm>
          </p:grpSpPr>
          <p:sp>
            <p:nvSpPr>
              <p:cNvPr id="249" name="Oval 248">
                <a:extLst>
                  <a:ext uri="{FF2B5EF4-FFF2-40B4-BE49-F238E27FC236}">
                    <a16:creationId xmlns:a16="http://schemas.microsoft.com/office/drawing/2014/main" id="{E3331A68-ED4F-4247-8D3D-F302D143FD48}"/>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0" name="Oval 249">
                <a:extLst>
                  <a:ext uri="{FF2B5EF4-FFF2-40B4-BE49-F238E27FC236}">
                    <a16:creationId xmlns:a16="http://schemas.microsoft.com/office/drawing/2014/main" id="{E53D2CBA-5CE8-48A0-AE8F-0DB2AB8E532B}"/>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1" name="Freeform: Shape 250">
                <a:extLst>
                  <a:ext uri="{FF2B5EF4-FFF2-40B4-BE49-F238E27FC236}">
                    <a16:creationId xmlns:a16="http://schemas.microsoft.com/office/drawing/2014/main" id="{A635D48C-D9B9-4A1F-A06E-6EFB5A0EE30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2" name="Oval 251">
                <a:extLst>
                  <a:ext uri="{FF2B5EF4-FFF2-40B4-BE49-F238E27FC236}">
                    <a16:creationId xmlns:a16="http://schemas.microsoft.com/office/drawing/2014/main" id="{E6DE6855-9554-4D3E-AE50-3C0CE89A651C}"/>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3" name="Freeform: Shape 252">
                <a:extLst>
                  <a:ext uri="{FF2B5EF4-FFF2-40B4-BE49-F238E27FC236}">
                    <a16:creationId xmlns:a16="http://schemas.microsoft.com/office/drawing/2014/main" id="{45177D90-BDA5-4E0D-B585-C4505238C3AB}"/>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4" name="Freeform: Shape 253">
                <a:extLst>
                  <a:ext uri="{FF2B5EF4-FFF2-40B4-BE49-F238E27FC236}">
                    <a16:creationId xmlns:a16="http://schemas.microsoft.com/office/drawing/2014/main" id="{0F61A5C2-68DC-4FCD-9B88-3CD6688B8B8D}"/>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55" name="Freeform: Shape 254">
                <a:extLst>
                  <a:ext uri="{FF2B5EF4-FFF2-40B4-BE49-F238E27FC236}">
                    <a16:creationId xmlns:a16="http://schemas.microsoft.com/office/drawing/2014/main" id="{D8171A9C-93EE-4DE9-95C0-ED3B603AAE68}"/>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209" name="Group 208">
              <a:extLst>
                <a:ext uri="{FF2B5EF4-FFF2-40B4-BE49-F238E27FC236}">
                  <a16:creationId xmlns:a16="http://schemas.microsoft.com/office/drawing/2014/main" id="{DE05A827-2680-4063-81EF-A129F671A958}"/>
                </a:ext>
              </a:extLst>
            </p:cNvPr>
            <p:cNvGrpSpPr/>
            <p:nvPr/>
          </p:nvGrpSpPr>
          <p:grpSpPr>
            <a:xfrm flipH="1">
              <a:off x="747469" y="3963974"/>
              <a:ext cx="2682922" cy="683476"/>
              <a:chOff x="10936516" y="-644176"/>
              <a:chExt cx="5351472" cy="1342639"/>
            </a:xfrm>
          </p:grpSpPr>
          <p:sp>
            <p:nvSpPr>
              <p:cNvPr id="210" name="Freeform: Shape 209">
                <a:extLst>
                  <a:ext uri="{FF2B5EF4-FFF2-40B4-BE49-F238E27FC236}">
                    <a16:creationId xmlns:a16="http://schemas.microsoft.com/office/drawing/2014/main" id="{BCAAD309-1765-44EC-A61F-26153EC03050}"/>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1" name="Freeform: Shape 210">
                <a:extLst>
                  <a:ext uri="{FF2B5EF4-FFF2-40B4-BE49-F238E27FC236}">
                    <a16:creationId xmlns:a16="http://schemas.microsoft.com/office/drawing/2014/main" id="{8269C415-B619-4A26-92BC-6FE76953140D}"/>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2" name="Freeform: Shape 211">
                <a:extLst>
                  <a:ext uri="{FF2B5EF4-FFF2-40B4-BE49-F238E27FC236}">
                    <a16:creationId xmlns:a16="http://schemas.microsoft.com/office/drawing/2014/main" id="{AF776E42-AE26-407F-BCFD-31DAA4C96A99}"/>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3" name="Flowchart: Manual Operation 1069">
                <a:extLst>
                  <a:ext uri="{FF2B5EF4-FFF2-40B4-BE49-F238E27FC236}">
                    <a16:creationId xmlns:a16="http://schemas.microsoft.com/office/drawing/2014/main" id="{577101A1-79E0-4E50-884F-D00180AF2C94}"/>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14" name="Rectangle 213">
                <a:extLst>
                  <a:ext uri="{FF2B5EF4-FFF2-40B4-BE49-F238E27FC236}">
                    <a16:creationId xmlns:a16="http://schemas.microsoft.com/office/drawing/2014/main" id="{9BD1BE58-4098-48C8-A94D-068019DDE698}"/>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5" name="Freeform: Shape 214">
                <a:extLst>
                  <a:ext uri="{FF2B5EF4-FFF2-40B4-BE49-F238E27FC236}">
                    <a16:creationId xmlns:a16="http://schemas.microsoft.com/office/drawing/2014/main" id="{DB45F4E4-CDA3-4D07-B226-8B13AA92055E}"/>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6" name="Freeform: Shape 215">
                <a:extLst>
                  <a:ext uri="{FF2B5EF4-FFF2-40B4-BE49-F238E27FC236}">
                    <a16:creationId xmlns:a16="http://schemas.microsoft.com/office/drawing/2014/main" id="{312D42C8-B7F6-46F8-8C1B-1B7BA1680406}"/>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7" name="Freeform: Shape 216">
                <a:extLst>
                  <a:ext uri="{FF2B5EF4-FFF2-40B4-BE49-F238E27FC236}">
                    <a16:creationId xmlns:a16="http://schemas.microsoft.com/office/drawing/2014/main" id="{5ED63C85-8CA7-4BEA-A4D9-32A3DFFC3731}"/>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8" name="Freeform: Shape 217">
                <a:extLst>
                  <a:ext uri="{FF2B5EF4-FFF2-40B4-BE49-F238E27FC236}">
                    <a16:creationId xmlns:a16="http://schemas.microsoft.com/office/drawing/2014/main" id="{2C6C2365-12F2-4C92-ADF8-297F80CC1C49}"/>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25" name="Freeform: Shape 224">
                <a:extLst>
                  <a:ext uri="{FF2B5EF4-FFF2-40B4-BE49-F238E27FC236}">
                    <a16:creationId xmlns:a16="http://schemas.microsoft.com/office/drawing/2014/main" id="{78792297-E075-46E7-AA00-2D9F827BAF26}"/>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595" name="Group 594">
              <a:extLst>
                <a:ext uri="{FF2B5EF4-FFF2-40B4-BE49-F238E27FC236}">
                  <a16:creationId xmlns:a16="http://schemas.microsoft.com/office/drawing/2014/main" id="{4172C4C7-EA65-42B4-B660-930AE37249D0}"/>
                </a:ext>
              </a:extLst>
            </p:cNvPr>
            <p:cNvGrpSpPr/>
            <p:nvPr/>
          </p:nvGrpSpPr>
          <p:grpSpPr>
            <a:xfrm>
              <a:off x="1134772" y="3735435"/>
              <a:ext cx="2004879" cy="735913"/>
              <a:chOff x="-6932422" y="-679842"/>
              <a:chExt cx="1996847" cy="810290"/>
            </a:xfrm>
          </p:grpSpPr>
          <p:grpSp>
            <p:nvGrpSpPr>
              <p:cNvPr id="596" name="Group 595">
                <a:extLst>
                  <a:ext uri="{FF2B5EF4-FFF2-40B4-BE49-F238E27FC236}">
                    <a16:creationId xmlns:a16="http://schemas.microsoft.com/office/drawing/2014/main" id="{BF5507E1-628E-44EB-B5A2-FEEB97D3C4F9}"/>
                  </a:ext>
                </a:extLst>
              </p:cNvPr>
              <p:cNvGrpSpPr>
                <a:grpSpLocks noChangeAspect="1"/>
              </p:cNvGrpSpPr>
              <p:nvPr/>
            </p:nvGrpSpPr>
            <p:grpSpPr>
              <a:xfrm>
                <a:off x="-6932422" y="-654182"/>
                <a:ext cx="634102" cy="573645"/>
                <a:chOff x="4373073" y="1526596"/>
                <a:chExt cx="832490" cy="753119"/>
              </a:xfrm>
            </p:grpSpPr>
            <p:sp>
              <p:nvSpPr>
                <p:cNvPr id="653" name="Rectangle 3">
                  <a:extLst>
                    <a:ext uri="{FF2B5EF4-FFF2-40B4-BE49-F238E27FC236}">
                      <a16:creationId xmlns:a16="http://schemas.microsoft.com/office/drawing/2014/main" id="{F5AC21E0-0D1C-4675-9747-542A89E5AA9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54" name="Freeform: Shape 653">
                  <a:extLst>
                    <a:ext uri="{FF2B5EF4-FFF2-40B4-BE49-F238E27FC236}">
                      <a16:creationId xmlns:a16="http://schemas.microsoft.com/office/drawing/2014/main" id="{B88EAE6F-0628-42C9-95CF-52A2085DEAD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55" name="Freeform: Shape 654">
                  <a:extLst>
                    <a:ext uri="{FF2B5EF4-FFF2-40B4-BE49-F238E27FC236}">
                      <a16:creationId xmlns:a16="http://schemas.microsoft.com/office/drawing/2014/main" id="{894C45A8-3F2E-4DAE-AB14-37DBD4327C9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6" name="Picture 6" descr="Image result for vector lettuce">
                  <a:extLst>
                    <a:ext uri="{FF2B5EF4-FFF2-40B4-BE49-F238E27FC236}">
                      <a16:creationId xmlns:a16="http://schemas.microsoft.com/office/drawing/2014/main" id="{C4BAEE5F-D789-4A64-811F-AE96ECC9613C}"/>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57" name="Freeform: Shape 656">
                  <a:extLst>
                    <a:ext uri="{FF2B5EF4-FFF2-40B4-BE49-F238E27FC236}">
                      <a16:creationId xmlns:a16="http://schemas.microsoft.com/office/drawing/2014/main" id="{4B3472F9-5EA7-4DD7-9A70-EEDDEA176A0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8" name="Picture 4" descr="Image result for vector sliced tomatoes">
                  <a:extLst>
                    <a:ext uri="{FF2B5EF4-FFF2-40B4-BE49-F238E27FC236}">
                      <a16:creationId xmlns:a16="http://schemas.microsoft.com/office/drawing/2014/main" id="{E99FE2BE-C086-47EF-9578-2094D1166418}"/>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59" name="Freeform: Shape 658">
                  <a:extLst>
                    <a:ext uri="{FF2B5EF4-FFF2-40B4-BE49-F238E27FC236}">
                      <a16:creationId xmlns:a16="http://schemas.microsoft.com/office/drawing/2014/main" id="{65E6CD19-7B59-4050-ADEC-F939C167BDB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7" name="Group 596">
                <a:extLst>
                  <a:ext uri="{FF2B5EF4-FFF2-40B4-BE49-F238E27FC236}">
                    <a16:creationId xmlns:a16="http://schemas.microsoft.com/office/drawing/2014/main" id="{8CCD854D-4E6A-466F-9113-0E81FE7B5FE4}"/>
                  </a:ext>
                </a:extLst>
              </p:cNvPr>
              <p:cNvGrpSpPr>
                <a:grpSpLocks noChangeAspect="1"/>
              </p:cNvGrpSpPr>
              <p:nvPr/>
            </p:nvGrpSpPr>
            <p:grpSpPr>
              <a:xfrm>
                <a:off x="-6475457" y="-679842"/>
                <a:ext cx="634102" cy="573645"/>
                <a:chOff x="4373073" y="1526596"/>
                <a:chExt cx="832490" cy="753119"/>
              </a:xfrm>
            </p:grpSpPr>
            <p:sp>
              <p:nvSpPr>
                <p:cNvPr id="646" name="Rectangle 3">
                  <a:extLst>
                    <a:ext uri="{FF2B5EF4-FFF2-40B4-BE49-F238E27FC236}">
                      <a16:creationId xmlns:a16="http://schemas.microsoft.com/office/drawing/2014/main" id="{618D8AB5-1E27-4380-B7E9-CF0A89B5B6D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7" name="Freeform: Shape 646">
                  <a:extLst>
                    <a:ext uri="{FF2B5EF4-FFF2-40B4-BE49-F238E27FC236}">
                      <a16:creationId xmlns:a16="http://schemas.microsoft.com/office/drawing/2014/main" id="{7A5E2F69-3097-4E0B-A5A5-A2A9F2BC6F8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48" name="Freeform: Shape 647">
                  <a:extLst>
                    <a:ext uri="{FF2B5EF4-FFF2-40B4-BE49-F238E27FC236}">
                      <a16:creationId xmlns:a16="http://schemas.microsoft.com/office/drawing/2014/main" id="{1C26D2E1-E86E-49CC-BAAA-465BB8D051B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9" name="Picture 6" descr="Image result for vector lettuce">
                  <a:extLst>
                    <a:ext uri="{FF2B5EF4-FFF2-40B4-BE49-F238E27FC236}">
                      <a16:creationId xmlns:a16="http://schemas.microsoft.com/office/drawing/2014/main" id="{BDEEF70B-5923-4127-BA66-48428B95EBEB}"/>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50" name="Freeform: Shape 649">
                  <a:extLst>
                    <a:ext uri="{FF2B5EF4-FFF2-40B4-BE49-F238E27FC236}">
                      <a16:creationId xmlns:a16="http://schemas.microsoft.com/office/drawing/2014/main" id="{475647B3-408D-4A1E-9D0F-4A256DB2A12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51" name="Picture 4" descr="Image result for vector sliced tomatoes">
                  <a:extLst>
                    <a:ext uri="{FF2B5EF4-FFF2-40B4-BE49-F238E27FC236}">
                      <a16:creationId xmlns:a16="http://schemas.microsoft.com/office/drawing/2014/main" id="{8CAC067C-B458-4C2D-B647-5AAD22F752AC}"/>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52" name="Freeform: Shape 651">
                  <a:extLst>
                    <a:ext uri="{FF2B5EF4-FFF2-40B4-BE49-F238E27FC236}">
                      <a16:creationId xmlns:a16="http://schemas.microsoft.com/office/drawing/2014/main" id="{75E6A4EC-D7F1-4696-BEE1-D02D577AA1C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8" name="Group 597">
                <a:extLst>
                  <a:ext uri="{FF2B5EF4-FFF2-40B4-BE49-F238E27FC236}">
                    <a16:creationId xmlns:a16="http://schemas.microsoft.com/office/drawing/2014/main" id="{E63E50D5-EE65-4C37-941B-4E71467CC6E4}"/>
                  </a:ext>
                </a:extLst>
              </p:cNvPr>
              <p:cNvGrpSpPr>
                <a:grpSpLocks noChangeAspect="1"/>
              </p:cNvGrpSpPr>
              <p:nvPr/>
            </p:nvGrpSpPr>
            <p:grpSpPr>
              <a:xfrm>
                <a:off x="-6018761" y="-621560"/>
                <a:ext cx="634102" cy="573645"/>
                <a:chOff x="4373073" y="1526596"/>
                <a:chExt cx="832490" cy="753119"/>
              </a:xfrm>
            </p:grpSpPr>
            <p:sp>
              <p:nvSpPr>
                <p:cNvPr id="639" name="Rectangle 3">
                  <a:extLst>
                    <a:ext uri="{FF2B5EF4-FFF2-40B4-BE49-F238E27FC236}">
                      <a16:creationId xmlns:a16="http://schemas.microsoft.com/office/drawing/2014/main" id="{2E33895E-0A10-44C6-98A1-F4611C93EC3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40" name="Freeform: Shape 639">
                  <a:extLst>
                    <a:ext uri="{FF2B5EF4-FFF2-40B4-BE49-F238E27FC236}">
                      <a16:creationId xmlns:a16="http://schemas.microsoft.com/office/drawing/2014/main" id="{71D6E19B-A493-4731-A242-31486405724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41" name="Freeform: Shape 640">
                  <a:extLst>
                    <a:ext uri="{FF2B5EF4-FFF2-40B4-BE49-F238E27FC236}">
                      <a16:creationId xmlns:a16="http://schemas.microsoft.com/office/drawing/2014/main" id="{F5D19227-641E-4B27-82F4-6219A0D9663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2" name="Picture 6" descr="Image result for vector lettuce">
                  <a:extLst>
                    <a:ext uri="{FF2B5EF4-FFF2-40B4-BE49-F238E27FC236}">
                      <a16:creationId xmlns:a16="http://schemas.microsoft.com/office/drawing/2014/main" id="{58DF2AE3-F837-432C-B80C-54AD3A6C9AE6}"/>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43" name="Freeform: Shape 642">
                  <a:extLst>
                    <a:ext uri="{FF2B5EF4-FFF2-40B4-BE49-F238E27FC236}">
                      <a16:creationId xmlns:a16="http://schemas.microsoft.com/office/drawing/2014/main" id="{29F00DA7-AF73-4F2B-939C-128251316F4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44" name="Picture 4" descr="Image result for vector sliced tomatoes">
                  <a:extLst>
                    <a:ext uri="{FF2B5EF4-FFF2-40B4-BE49-F238E27FC236}">
                      <a16:creationId xmlns:a16="http://schemas.microsoft.com/office/drawing/2014/main" id="{C372EF64-91B3-4FD5-B039-026C65234B52}"/>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45" name="Freeform: Shape 644">
                  <a:extLst>
                    <a:ext uri="{FF2B5EF4-FFF2-40B4-BE49-F238E27FC236}">
                      <a16:creationId xmlns:a16="http://schemas.microsoft.com/office/drawing/2014/main" id="{10F387C3-1317-4978-8780-5CC881D7622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99" name="Group 598">
                <a:extLst>
                  <a:ext uri="{FF2B5EF4-FFF2-40B4-BE49-F238E27FC236}">
                    <a16:creationId xmlns:a16="http://schemas.microsoft.com/office/drawing/2014/main" id="{3EB25007-BF86-4A76-BCAE-2E33DFF08E42}"/>
                  </a:ext>
                </a:extLst>
              </p:cNvPr>
              <p:cNvGrpSpPr>
                <a:grpSpLocks noChangeAspect="1"/>
              </p:cNvGrpSpPr>
              <p:nvPr/>
            </p:nvGrpSpPr>
            <p:grpSpPr>
              <a:xfrm>
                <a:off x="-5620502" y="-571195"/>
                <a:ext cx="634102" cy="573645"/>
                <a:chOff x="4373073" y="1526596"/>
                <a:chExt cx="832490" cy="753119"/>
              </a:xfrm>
            </p:grpSpPr>
            <p:sp>
              <p:nvSpPr>
                <p:cNvPr id="632" name="Rectangle 3">
                  <a:extLst>
                    <a:ext uri="{FF2B5EF4-FFF2-40B4-BE49-F238E27FC236}">
                      <a16:creationId xmlns:a16="http://schemas.microsoft.com/office/drawing/2014/main" id="{39252035-C787-4C1C-8A57-9C8538FF045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33" name="Freeform: Shape 632">
                  <a:extLst>
                    <a:ext uri="{FF2B5EF4-FFF2-40B4-BE49-F238E27FC236}">
                      <a16:creationId xmlns:a16="http://schemas.microsoft.com/office/drawing/2014/main" id="{26CCC24D-C1D9-43CF-913D-E0626A9F654F}"/>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34" name="Freeform: Shape 633">
                  <a:extLst>
                    <a:ext uri="{FF2B5EF4-FFF2-40B4-BE49-F238E27FC236}">
                      <a16:creationId xmlns:a16="http://schemas.microsoft.com/office/drawing/2014/main" id="{FF49EAD1-7DBC-468F-AB68-5A3844FE132E}"/>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5" name="Picture 6" descr="Image result for vector lettuce">
                  <a:extLst>
                    <a:ext uri="{FF2B5EF4-FFF2-40B4-BE49-F238E27FC236}">
                      <a16:creationId xmlns:a16="http://schemas.microsoft.com/office/drawing/2014/main" id="{44768A43-C89A-4C3D-B370-4A9FF9DF0518}"/>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36" name="Freeform: Shape 635">
                  <a:extLst>
                    <a:ext uri="{FF2B5EF4-FFF2-40B4-BE49-F238E27FC236}">
                      <a16:creationId xmlns:a16="http://schemas.microsoft.com/office/drawing/2014/main" id="{B6DF184A-DA8F-494C-8EF7-7AAA9DC1D26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7" name="Picture 4" descr="Image result for vector sliced tomatoes">
                  <a:extLst>
                    <a:ext uri="{FF2B5EF4-FFF2-40B4-BE49-F238E27FC236}">
                      <a16:creationId xmlns:a16="http://schemas.microsoft.com/office/drawing/2014/main" id="{4E0EBFA6-B8CD-435D-89ED-105D0B689F31}"/>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38" name="Freeform: Shape 637">
                  <a:extLst>
                    <a:ext uri="{FF2B5EF4-FFF2-40B4-BE49-F238E27FC236}">
                      <a16:creationId xmlns:a16="http://schemas.microsoft.com/office/drawing/2014/main" id="{231CA7C8-F281-44BB-813B-F0DF4C1323B8}"/>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0" name="Group 599">
                <a:extLst>
                  <a:ext uri="{FF2B5EF4-FFF2-40B4-BE49-F238E27FC236}">
                    <a16:creationId xmlns:a16="http://schemas.microsoft.com/office/drawing/2014/main" id="{E556B205-E0B2-4FA1-AD44-023EEF312FB8}"/>
                  </a:ext>
                </a:extLst>
              </p:cNvPr>
              <p:cNvGrpSpPr>
                <a:grpSpLocks noChangeAspect="1"/>
              </p:cNvGrpSpPr>
              <p:nvPr/>
            </p:nvGrpSpPr>
            <p:grpSpPr>
              <a:xfrm>
                <a:off x="-6855662" y="-485448"/>
                <a:ext cx="634102" cy="573645"/>
                <a:chOff x="4373073" y="1526596"/>
                <a:chExt cx="832490" cy="753119"/>
              </a:xfrm>
            </p:grpSpPr>
            <p:sp>
              <p:nvSpPr>
                <p:cNvPr id="625" name="Rectangle 3">
                  <a:extLst>
                    <a:ext uri="{FF2B5EF4-FFF2-40B4-BE49-F238E27FC236}">
                      <a16:creationId xmlns:a16="http://schemas.microsoft.com/office/drawing/2014/main" id="{B91DD8AC-59CD-4001-8408-5088E1E87C6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26" name="Freeform: Shape 625">
                  <a:extLst>
                    <a:ext uri="{FF2B5EF4-FFF2-40B4-BE49-F238E27FC236}">
                      <a16:creationId xmlns:a16="http://schemas.microsoft.com/office/drawing/2014/main" id="{ABE77335-D1D0-45A0-9F1E-D886C394522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27" name="Freeform: Shape 626">
                  <a:extLst>
                    <a:ext uri="{FF2B5EF4-FFF2-40B4-BE49-F238E27FC236}">
                      <a16:creationId xmlns:a16="http://schemas.microsoft.com/office/drawing/2014/main" id="{45EEF608-9DF5-4E2F-B3B8-B50E8F4557E5}"/>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8" name="Picture 6" descr="Image result for vector lettuce">
                  <a:extLst>
                    <a:ext uri="{FF2B5EF4-FFF2-40B4-BE49-F238E27FC236}">
                      <a16:creationId xmlns:a16="http://schemas.microsoft.com/office/drawing/2014/main" id="{133582C2-A095-44A3-BC54-FFB1C63A69E0}"/>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29" name="Freeform: Shape 628">
                  <a:extLst>
                    <a:ext uri="{FF2B5EF4-FFF2-40B4-BE49-F238E27FC236}">
                      <a16:creationId xmlns:a16="http://schemas.microsoft.com/office/drawing/2014/main" id="{1A13C444-CDA8-46F1-9937-BD370736755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30" name="Picture 4" descr="Image result for vector sliced tomatoes">
                  <a:extLst>
                    <a:ext uri="{FF2B5EF4-FFF2-40B4-BE49-F238E27FC236}">
                      <a16:creationId xmlns:a16="http://schemas.microsoft.com/office/drawing/2014/main" id="{150AEFEB-8A55-40A9-8BFE-BB978AF5561C}"/>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31" name="Freeform: Shape 630">
                  <a:extLst>
                    <a:ext uri="{FF2B5EF4-FFF2-40B4-BE49-F238E27FC236}">
                      <a16:creationId xmlns:a16="http://schemas.microsoft.com/office/drawing/2014/main" id="{48036FBC-0480-44F5-8E5E-9FFE92A7D75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1" name="Group 600">
                <a:extLst>
                  <a:ext uri="{FF2B5EF4-FFF2-40B4-BE49-F238E27FC236}">
                    <a16:creationId xmlns:a16="http://schemas.microsoft.com/office/drawing/2014/main" id="{7F32572A-AA01-4718-A8C7-4F4957B51710}"/>
                  </a:ext>
                </a:extLst>
              </p:cNvPr>
              <p:cNvGrpSpPr>
                <a:grpSpLocks noChangeAspect="1"/>
              </p:cNvGrpSpPr>
              <p:nvPr/>
            </p:nvGrpSpPr>
            <p:grpSpPr>
              <a:xfrm>
                <a:off x="-6450122" y="-443197"/>
                <a:ext cx="634102" cy="573645"/>
                <a:chOff x="4373073" y="1526596"/>
                <a:chExt cx="832490" cy="753119"/>
              </a:xfrm>
            </p:grpSpPr>
            <p:sp>
              <p:nvSpPr>
                <p:cNvPr id="618" name="Rectangle 3">
                  <a:extLst>
                    <a:ext uri="{FF2B5EF4-FFF2-40B4-BE49-F238E27FC236}">
                      <a16:creationId xmlns:a16="http://schemas.microsoft.com/office/drawing/2014/main" id="{F9D0B1F7-F3AC-4966-BF13-DAC1F3B22F4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9" name="Freeform: Shape 618">
                  <a:extLst>
                    <a:ext uri="{FF2B5EF4-FFF2-40B4-BE49-F238E27FC236}">
                      <a16:creationId xmlns:a16="http://schemas.microsoft.com/office/drawing/2014/main" id="{10270E3C-9AC4-41D8-8396-A154B6D8D35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20" name="Freeform: Shape 619">
                  <a:extLst>
                    <a:ext uri="{FF2B5EF4-FFF2-40B4-BE49-F238E27FC236}">
                      <a16:creationId xmlns:a16="http://schemas.microsoft.com/office/drawing/2014/main" id="{8302DDD6-D08F-4075-9743-AF3A467BAD6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1" name="Picture 6" descr="Image result for vector lettuce">
                  <a:extLst>
                    <a:ext uri="{FF2B5EF4-FFF2-40B4-BE49-F238E27FC236}">
                      <a16:creationId xmlns:a16="http://schemas.microsoft.com/office/drawing/2014/main" id="{2E0C30D9-5E4A-4F00-88F2-D4C3DD057A6D}"/>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22" name="Freeform: Shape 621">
                  <a:extLst>
                    <a:ext uri="{FF2B5EF4-FFF2-40B4-BE49-F238E27FC236}">
                      <a16:creationId xmlns:a16="http://schemas.microsoft.com/office/drawing/2014/main" id="{5D3F3AF2-7CF2-4025-AEC7-ACA78A553C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23" name="Picture 4" descr="Image result for vector sliced tomatoes">
                  <a:extLst>
                    <a:ext uri="{FF2B5EF4-FFF2-40B4-BE49-F238E27FC236}">
                      <a16:creationId xmlns:a16="http://schemas.microsoft.com/office/drawing/2014/main" id="{9A2C9366-B96F-4BBE-9584-71AC1D54A185}"/>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24" name="Freeform: Shape 623">
                  <a:extLst>
                    <a:ext uri="{FF2B5EF4-FFF2-40B4-BE49-F238E27FC236}">
                      <a16:creationId xmlns:a16="http://schemas.microsoft.com/office/drawing/2014/main" id="{7D3B9D7E-9712-43F7-9BF2-0E6AEBBD41C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2" name="Group 601">
                <a:extLst>
                  <a:ext uri="{FF2B5EF4-FFF2-40B4-BE49-F238E27FC236}">
                    <a16:creationId xmlns:a16="http://schemas.microsoft.com/office/drawing/2014/main" id="{D820943F-466A-49E5-B7F2-32A18FEBE74B}"/>
                  </a:ext>
                </a:extLst>
              </p:cNvPr>
              <p:cNvGrpSpPr>
                <a:grpSpLocks noChangeAspect="1"/>
              </p:cNvGrpSpPr>
              <p:nvPr/>
            </p:nvGrpSpPr>
            <p:grpSpPr>
              <a:xfrm>
                <a:off x="-5959321" y="-451450"/>
                <a:ext cx="634102" cy="573645"/>
                <a:chOff x="4373073" y="1526596"/>
                <a:chExt cx="832490" cy="753119"/>
              </a:xfrm>
            </p:grpSpPr>
            <p:sp>
              <p:nvSpPr>
                <p:cNvPr id="611" name="Rectangle 3">
                  <a:extLst>
                    <a:ext uri="{FF2B5EF4-FFF2-40B4-BE49-F238E27FC236}">
                      <a16:creationId xmlns:a16="http://schemas.microsoft.com/office/drawing/2014/main" id="{E67DDFCF-7F81-475B-A0BD-A92EDBC2543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12" name="Freeform: Shape 611">
                  <a:extLst>
                    <a:ext uri="{FF2B5EF4-FFF2-40B4-BE49-F238E27FC236}">
                      <a16:creationId xmlns:a16="http://schemas.microsoft.com/office/drawing/2014/main" id="{18861B10-2D88-4FA2-B08D-A1569154A9C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13" name="Freeform: Shape 612">
                  <a:extLst>
                    <a:ext uri="{FF2B5EF4-FFF2-40B4-BE49-F238E27FC236}">
                      <a16:creationId xmlns:a16="http://schemas.microsoft.com/office/drawing/2014/main" id="{CC046891-89F7-4D4E-B12D-A299EB9DE57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14" name="Picture 6" descr="Image result for vector lettuce">
                  <a:extLst>
                    <a:ext uri="{FF2B5EF4-FFF2-40B4-BE49-F238E27FC236}">
                      <a16:creationId xmlns:a16="http://schemas.microsoft.com/office/drawing/2014/main" id="{EB2E15B8-31D2-41D2-BB61-A2C8211DE964}"/>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15" name="Freeform: Shape 614">
                  <a:extLst>
                    <a:ext uri="{FF2B5EF4-FFF2-40B4-BE49-F238E27FC236}">
                      <a16:creationId xmlns:a16="http://schemas.microsoft.com/office/drawing/2014/main" id="{AB7CB0CF-EE69-409F-B43E-3669BFB2DEC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16" name="Picture 4" descr="Image result for vector sliced tomatoes">
                  <a:extLst>
                    <a:ext uri="{FF2B5EF4-FFF2-40B4-BE49-F238E27FC236}">
                      <a16:creationId xmlns:a16="http://schemas.microsoft.com/office/drawing/2014/main" id="{686CAF5D-8CB2-445A-BF44-D911469C9DCC}"/>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17" name="Freeform: Shape 616">
                  <a:extLst>
                    <a:ext uri="{FF2B5EF4-FFF2-40B4-BE49-F238E27FC236}">
                      <a16:creationId xmlns:a16="http://schemas.microsoft.com/office/drawing/2014/main" id="{A3B601A4-D881-4D6D-8A2D-0139DCD721B2}"/>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03" name="Group 602">
                <a:extLst>
                  <a:ext uri="{FF2B5EF4-FFF2-40B4-BE49-F238E27FC236}">
                    <a16:creationId xmlns:a16="http://schemas.microsoft.com/office/drawing/2014/main" id="{BA376CCD-F278-4CF3-B512-BD8023BEC308}"/>
                  </a:ext>
                </a:extLst>
              </p:cNvPr>
              <p:cNvGrpSpPr>
                <a:grpSpLocks noChangeAspect="1"/>
              </p:cNvGrpSpPr>
              <p:nvPr/>
            </p:nvGrpSpPr>
            <p:grpSpPr>
              <a:xfrm>
                <a:off x="-5569677" y="-467189"/>
                <a:ext cx="634102" cy="573645"/>
                <a:chOff x="4373073" y="1526596"/>
                <a:chExt cx="832490" cy="753119"/>
              </a:xfrm>
            </p:grpSpPr>
            <p:sp>
              <p:nvSpPr>
                <p:cNvPr id="604" name="Rectangle 3">
                  <a:extLst>
                    <a:ext uri="{FF2B5EF4-FFF2-40B4-BE49-F238E27FC236}">
                      <a16:creationId xmlns:a16="http://schemas.microsoft.com/office/drawing/2014/main" id="{F9B64D11-746E-495B-A41F-576FD64C7E8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05" name="Freeform: Shape 604">
                  <a:extLst>
                    <a:ext uri="{FF2B5EF4-FFF2-40B4-BE49-F238E27FC236}">
                      <a16:creationId xmlns:a16="http://schemas.microsoft.com/office/drawing/2014/main" id="{7622CFE9-C9ED-4253-823B-B927E23C508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06" name="Freeform: Shape 605">
                  <a:extLst>
                    <a:ext uri="{FF2B5EF4-FFF2-40B4-BE49-F238E27FC236}">
                      <a16:creationId xmlns:a16="http://schemas.microsoft.com/office/drawing/2014/main" id="{5DFF9270-04D3-44F5-B598-43D58C8D1230}"/>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07" name="Picture 6" descr="Image result for vector lettuce">
                  <a:extLst>
                    <a:ext uri="{FF2B5EF4-FFF2-40B4-BE49-F238E27FC236}">
                      <a16:creationId xmlns:a16="http://schemas.microsoft.com/office/drawing/2014/main" id="{B6C3962A-3E36-4F64-B42A-A39902FA945D}"/>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608" name="Freeform: Shape 607">
                  <a:extLst>
                    <a:ext uri="{FF2B5EF4-FFF2-40B4-BE49-F238E27FC236}">
                      <a16:creationId xmlns:a16="http://schemas.microsoft.com/office/drawing/2014/main" id="{2682C4B2-B6C3-4013-80AC-C7727EAAB44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09" name="Picture 4" descr="Image result for vector sliced tomatoes">
                  <a:extLst>
                    <a:ext uri="{FF2B5EF4-FFF2-40B4-BE49-F238E27FC236}">
                      <a16:creationId xmlns:a16="http://schemas.microsoft.com/office/drawing/2014/main" id="{6A3FB7BC-2891-4B76-B02D-6F7BC2B6BEF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610" name="Freeform: Shape 609">
                  <a:extLst>
                    <a:ext uri="{FF2B5EF4-FFF2-40B4-BE49-F238E27FC236}">
                      <a16:creationId xmlns:a16="http://schemas.microsoft.com/office/drawing/2014/main" id="{45F93AE0-6E3B-4C67-A660-9AAC634E6A8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764" name="Group 763">
              <a:extLst>
                <a:ext uri="{FF2B5EF4-FFF2-40B4-BE49-F238E27FC236}">
                  <a16:creationId xmlns:a16="http://schemas.microsoft.com/office/drawing/2014/main" id="{FE29E893-EA86-4579-AD41-1D057E46DA62}"/>
                </a:ext>
              </a:extLst>
            </p:cNvPr>
            <p:cNvGrpSpPr/>
            <p:nvPr/>
          </p:nvGrpSpPr>
          <p:grpSpPr>
            <a:xfrm>
              <a:off x="1192696" y="4555076"/>
              <a:ext cx="2004879" cy="735913"/>
              <a:chOff x="-6932422" y="-679842"/>
              <a:chExt cx="1996847" cy="810290"/>
            </a:xfrm>
          </p:grpSpPr>
          <p:grpSp>
            <p:nvGrpSpPr>
              <p:cNvPr id="765" name="Group 764">
                <a:extLst>
                  <a:ext uri="{FF2B5EF4-FFF2-40B4-BE49-F238E27FC236}">
                    <a16:creationId xmlns:a16="http://schemas.microsoft.com/office/drawing/2014/main" id="{0888B825-F8CA-4DEC-A740-A6872F5C32E6}"/>
                  </a:ext>
                </a:extLst>
              </p:cNvPr>
              <p:cNvGrpSpPr>
                <a:grpSpLocks noChangeAspect="1"/>
              </p:cNvGrpSpPr>
              <p:nvPr/>
            </p:nvGrpSpPr>
            <p:grpSpPr>
              <a:xfrm>
                <a:off x="-6932422" y="-654182"/>
                <a:ext cx="634102" cy="573645"/>
                <a:chOff x="4373073" y="1526596"/>
                <a:chExt cx="832490" cy="753119"/>
              </a:xfrm>
            </p:grpSpPr>
            <p:sp>
              <p:nvSpPr>
                <p:cNvPr id="822" name="Rectangle 3">
                  <a:extLst>
                    <a:ext uri="{FF2B5EF4-FFF2-40B4-BE49-F238E27FC236}">
                      <a16:creationId xmlns:a16="http://schemas.microsoft.com/office/drawing/2014/main" id="{5E0A2953-363A-4BE1-A74A-4D663BEBB6E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23" name="Freeform: Shape 822">
                  <a:extLst>
                    <a:ext uri="{FF2B5EF4-FFF2-40B4-BE49-F238E27FC236}">
                      <a16:creationId xmlns:a16="http://schemas.microsoft.com/office/drawing/2014/main" id="{E21B91DD-A1D8-47F8-B4F7-6EF6228FAB8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24" name="Freeform: Shape 823">
                  <a:extLst>
                    <a:ext uri="{FF2B5EF4-FFF2-40B4-BE49-F238E27FC236}">
                      <a16:creationId xmlns:a16="http://schemas.microsoft.com/office/drawing/2014/main" id="{964BF4F3-0F54-4C0B-9BE9-4B7C2171F23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25" name="Picture 6" descr="Image result for vector lettuce">
                  <a:extLst>
                    <a:ext uri="{FF2B5EF4-FFF2-40B4-BE49-F238E27FC236}">
                      <a16:creationId xmlns:a16="http://schemas.microsoft.com/office/drawing/2014/main" id="{C40649CD-4693-429C-85E7-D1A07C9C2F99}"/>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26" name="Freeform: Shape 825">
                  <a:extLst>
                    <a:ext uri="{FF2B5EF4-FFF2-40B4-BE49-F238E27FC236}">
                      <a16:creationId xmlns:a16="http://schemas.microsoft.com/office/drawing/2014/main" id="{38A6AA62-9440-4E1C-ABFF-7D34AFFA8C0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27" name="Picture 4" descr="Image result for vector sliced tomatoes">
                  <a:extLst>
                    <a:ext uri="{FF2B5EF4-FFF2-40B4-BE49-F238E27FC236}">
                      <a16:creationId xmlns:a16="http://schemas.microsoft.com/office/drawing/2014/main" id="{A3780363-9487-483B-BAD0-789AF24A7AD5}"/>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28" name="Freeform: Shape 827">
                  <a:extLst>
                    <a:ext uri="{FF2B5EF4-FFF2-40B4-BE49-F238E27FC236}">
                      <a16:creationId xmlns:a16="http://schemas.microsoft.com/office/drawing/2014/main" id="{74A029AB-6D9F-42BC-82B3-36B4B816BA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66" name="Group 765">
                <a:extLst>
                  <a:ext uri="{FF2B5EF4-FFF2-40B4-BE49-F238E27FC236}">
                    <a16:creationId xmlns:a16="http://schemas.microsoft.com/office/drawing/2014/main" id="{77C3500D-CD79-4EB5-8563-41BC1BF0D950}"/>
                  </a:ext>
                </a:extLst>
              </p:cNvPr>
              <p:cNvGrpSpPr>
                <a:grpSpLocks noChangeAspect="1"/>
              </p:cNvGrpSpPr>
              <p:nvPr/>
            </p:nvGrpSpPr>
            <p:grpSpPr>
              <a:xfrm>
                <a:off x="-6475457" y="-679842"/>
                <a:ext cx="634102" cy="573645"/>
                <a:chOff x="4373073" y="1526596"/>
                <a:chExt cx="832490" cy="753119"/>
              </a:xfrm>
            </p:grpSpPr>
            <p:sp>
              <p:nvSpPr>
                <p:cNvPr id="815" name="Rectangle 3">
                  <a:extLst>
                    <a:ext uri="{FF2B5EF4-FFF2-40B4-BE49-F238E27FC236}">
                      <a16:creationId xmlns:a16="http://schemas.microsoft.com/office/drawing/2014/main" id="{80AAF192-B8F9-48D3-AC09-6DEA2A24D3A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16" name="Freeform: Shape 815">
                  <a:extLst>
                    <a:ext uri="{FF2B5EF4-FFF2-40B4-BE49-F238E27FC236}">
                      <a16:creationId xmlns:a16="http://schemas.microsoft.com/office/drawing/2014/main" id="{98C6A178-80AF-43EE-8020-2CD76F6C090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17" name="Freeform: Shape 816">
                  <a:extLst>
                    <a:ext uri="{FF2B5EF4-FFF2-40B4-BE49-F238E27FC236}">
                      <a16:creationId xmlns:a16="http://schemas.microsoft.com/office/drawing/2014/main" id="{286C4D41-EC0D-4373-8B46-05A55156018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18" name="Picture 6" descr="Image result for vector lettuce">
                  <a:extLst>
                    <a:ext uri="{FF2B5EF4-FFF2-40B4-BE49-F238E27FC236}">
                      <a16:creationId xmlns:a16="http://schemas.microsoft.com/office/drawing/2014/main" id="{913E84C8-AF24-4611-A0A5-98348490A85C}"/>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19" name="Freeform: Shape 818">
                  <a:extLst>
                    <a:ext uri="{FF2B5EF4-FFF2-40B4-BE49-F238E27FC236}">
                      <a16:creationId xmlns:a16="http://schemas.microsoft.com/office/drawing/2014/main" id="{2F96778D-B8D1-4702-BF4E-3217EE7B04EC}"/>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20" name="Picture 4" descr="Image result for vector sliced tomatoes">
                  <a:extLst>
                    <a:ext uri="{FF2B5EF4-FFF2-40B4-BE49-F238E27FC236}">
                      <a16:creationId xmlns:a16="http://schemas.microsoft.com/office/drawing/2014/main" id="{F34E0F7B-7BF7-40B4-9E75-364FA753918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21" name="Freeform: Shape 820">
                  <a:extLst>
                    <a:ext uri="{FF2B5EF4-FFF2-40B4-BE49-F238E27FC236}">
                      <a16:creationId xmlns:a16="http://schemas.microsoft.com/office/drawing/2014/main" id="{4BD9A2E8-5492-4813-ADDC-0BC773724B36}"/>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67" name="Group 766">
                <a:extLst>
                  <a:ext uri="{FF2B5EF4-FFF2-40B4-BE49-F238E27FC236}">
                    <a16:creationId xmlns:a16="http://schemas.microsoft.com/office/drawing/2014/main" id="{5B895199-6BB8-4E1A-ACD0-DE5DFB92B83E}"/>
                  </a:ext>
                </a:extLst>
              </p:cNvPr>
              <p:cNvGrpSpPr>
                <a:grpSpLocks noChangeAspect="1"/>
              </p:cNvGrpSpPr>
              <p:nvPr/>
            </p:nvGrpSpPr>
            <p:grpSpPr>
              <a:xfrm>
                <a:off x="-6018761" y="-621560"/>
                <a:ext cx="634102" cy="573645"/>
                <a:chOff x="4373073" y="1526596"/>
                <a:chExt cx="832490" cy="753119"/>
              </a:xfrm>
            </p:grpSpPr>
            <p:sp>
              <p:nvSpPr>
                <p:cNvPr id="808" name="Rectangle 3">
                  <a:extLst>
                    <a:ext uri="{FF2B5EF4-FFF2-40B4-BE49-F238E27FC236}">
                      <a16:creationId xmlns:a16="http://schemas.microsoft.com/office/drawing/2014/main" id="{9B2E2F8E-2887-4218-B922-2CCDE34CCA21}"/>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09" name="Freeform: Shape 808">
                  <a:extLst>
                    <a:ext uri="{FF2B5EF4-FFF2-40B4-BE49-F238E27FC236}">
                      <a16:creationId xmlns:a16="http://schemas.microsoft.com/office/drawing/2014/main" id="{EC2D6D98-FD6F-470F-91DA-A054449CFF2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10" name="Freeform: Shape 809">
                  <a:extLst>
                    <a:ext uri="{FF2B5EF4-FFF2-40B4-BE49-F238E27FC236}">
                      <a16:creationId xmlns:a16="http://schemas.microsoft.com/office/drawing/2014/main" id="{EEC6B0D3-A7AC-4F53-86E9-2C37A2AB339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11" name="Picture 6" descr="Image result for vector lettuce">
                  <a:extLst>
                    <a:ext uri="{FF2B5EF4-FFF2-40B4-BE49-F238E27FC236}">
                      <a16:creationId xmlns:a16="http://schemas.microsoft.com/office/drawing/2014/main" id="{84277760-C1FD-49F1-BF3E-8135C46D49A1}"/>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12" name="Freeform: Shape 811">
                  <a:extLst>
                    <a:ext uri="{FF2B5EF4-FFF2-40B4-BE49-F238E27FC236}">
                      <a16:creationId xmlns:a16="http://schemas.microsoft.com/office/drawing/2014/main" id="{2E9A36B2-5A94-4C48-B592-1CC237D854B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13" name="Picture 4" descr="Image result for vector sliced tomatoes">
                  <a:extLst>
                    <a:ext uri="{FF2B5EF4-FFF2-40B4-BE49-F238E27FC236}">
                      <a16:creationId xmlns:a16="http://schemas.microsoft.com/office/drawing/2014/main" id="{F6892AAA-33BD-4FE0-88D8-49AB8C3679A2}"/>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14" name="Freeform: Shape 813">
                  <a:extLst>
                    <a:ext uri="{FF2B5EF4-FFF2-40B4-BE49-F238E27FC236}">
                      <a16:creationId xmlns:a16="http://schemas.microsoft.com/office/drawing/2014/main" id="{D5CBADC7-643F-49B9-9FCF-410AA54EDE2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68" name="Group 767">
                <a:extLst>
                  <a:ext uri="{FF2B5EF4-FFF2-40B4-BE49-F238E27FC236}">
                    <a16:creationId xmlns:a16="http://schemas.microsoft.com/office/drawing/2014/main" id="{90649A46-6047-4D51-AACA-E9EE168FDD2A}"/>
                  </a:ext>
                </a:extLst>
              </p:cNvPr>
              <p:cNvGrpSpPr>
                <a:grpSpLocks noChangeAspect="1"/>
              </p:cNvGrpSpPr>
              <p:nvPr/>
            </p:nvGrpSpPr>
            <p:grpSpPr>
              <a:xfrm>
                <a:off x="-5620502" y="-571195"/>
                <a:ext cx="634102" cy="573645"/>
                <a:chOff x="4373073" y="1526596"/>
                <a:chExt cx="832490" cy="753119"/>
              </a:xfrm>
            </p:grpSpPr>
            <p:sp>
              <p:nvSpPr>
                <p:cNvPr id="801" name="Rectangle 3">
                  <a:extLst>
                    <a:ext uri="{FF2B5EF4-FFF2-40B4-BE49-F238E27FC236}">
                      <a16:creationId xmlns:a16="http://schemas.microsoft.com/office/drawing/2014/main" id="{D4652889-6B38-4C28-A1FF-F3ABBF1E16AA}"/>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02" name="Freeform: Shape 801">
                  <a:extLst>
                    <a:ext uri="{FF2B5EF4-FFF2-40B4-BE49-F238E27FC236}">
                      <a16:creationId xmlns:a16="http://schemas.microsoft.com/office/drawing/2014/main" id="{CE3F2D50-D699-4AD8-86D3-DB209FC1AF3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03" name="Freeform: Shape 802">
                  <a:extLst>
                    <a:ext uri="{FF2B5EF4-FFF2-40B4-BE49-F238E27FC236}">
                      <a16:creationId xmlns:a16="http://schemas.microsoft.com/office/drawing/2014/main" id="{9FE8E52A-1F79-42A1-A86A-B74CCF61632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04" name="Picture 6" descr="Image result for vector lettuce">
                  <a:extLst>
                    <a:ext uri="{FF2B5EF4-FFF2-40B4-BE49-F238E27FC236}">
                      <a16:creationId xmlns:a16="http://schemas.microsoft.com/office/drawing/2014/main" id="{6D358A38-2CBA-405C-8043-58E430C27BD0}"/>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05" name="Freeform: Shape 804">
                  <a:extLst>
                    <a:ext uri="{FF2B5EF4-FFF2-40B4-BE49-F238E27FC236}">
                      <a16:creationId xmlns:a16="http://schemas.microsoft.com/office/drawing/2014/main" id="{1151B591-AF5C-4087-8FC8-C8914734A6B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06" name="Picture 4" descr="Image result for vector sliced tomatoes">
                  <a:extLst>
                    <a:ext uri="{FF2B5EF4-FFF2-40B4-BE49-F238E27FC236}">
                      <a16:creationId xmlns:a16="http://schemas.microsoft.com/office/drawing/2014/main" id="{735E3D5F-DF99-4B6E-AB00-D5678F2E21B6}"/>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07" name="Freeform: Shape 806">
                  <a:extLst>
                    <a:ext uri="{FF2B5EF4-FFF2-40B4-BE49-F238E27FC236}">
                      <a16:creationId xmlns:a16="http://schemas.microsoft.com/office/drawing/2014/main" id="{3F1BE77F-20D9-4943-8B98-F4955659C1C5}"/>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69" name="Group 768">
                <a:extLst>
                  <a:ext uri="{FF2B5EF4-FFF2-40B4-BE49-F238E27FC236}">
                    <a16:creationId xmlns:a16="http://schemas.microsoft.com/office/drawing/2014/main" id="{DD777CC7-626D-44DA-AE4E-E12C352DEA18}"/>
                  </a:ext>
                </a:extLst>
              </p:cNvPr>
              <p:cNvGrpSpPr>
                <a:grpSpLocks noChangeAspect="1"/>
              </p:cNvGrpSpPr>
              <p:nvPr/>
            </p:nvGrpSpPr>
            <p:grpSpPr>
              <a:xfrm>
                <a:off x="-6855662" y="-485448"/>
                <a:ext cx="634102" cy="573645"/>
                <a:chOff x="4373073" y="1526596"/>
                <a:chExt cx="832490" cy="753119"/>
              </a:xfrm>
            </p:grpSpPr>
            <p:sp>
              <p:nvSpPr>
                <p:cNvPr id="794" name="Rectangle 3">
                  <a:extLst>
                    <a:ext uri="{FF2B5EF4-FFF2-40B4-BE49-F238E27FC236}">
                      <a16:creationId xmlns:a16="http://schemas.microsoft.com/office/drawing/2014/main" id="{1807C088-25D3-4D01-8CC9-1D03CE09E47F}"/>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95" name="Freeform: Shape 794">
                  <a:extLst>
                    <a:ext uri="{FF2B5EF4-FFF2-40B4-BE49-F238E27FC236}">
                      <a16:creationId xmlns:a16="http://schemas.microsoft.com/office/drawing/2014/main" id="{385E8CE5-80B4-48E2-A506-8631FBCF74F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96" name="Freeform: Shape 795">
                  <a:extLst>
                    <a:ext uri="{FF2B5EF4-FFF2-40B4-BE49-F238E27FC236}">
                      <a16:creationId xmlns:a16="http://schemas.microsoft.com/office/drawing/2014/main" id="{975D2095-FA69-4623-A15F-9B4931C9C2F3}"/>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97" name="Picture 6" descr="Image result for vector lettuce">
                  <a:extLst>
                    <a:ext uri="{FF2B5EF4-FFF2-40B4-BE49-F238E27FC236}">
                      <a16:creationId xmlns:a16="http://schemas.microsoft.com/office/drawing/2014/main" id="{DB3D79DB-4A5E-4E2C-AD97-413E692661F1}"/>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98" name="Freeform: Shape 797">
                  <a:extLst>
                    <a:ext uri="{FF2B5EF4-FFF2-40B4-BE49-F238E27FC236}">
                      <a16:creationId xmlns:a16="http://schemas.microsoft.com/office/drawing/2014/main" id="{8820A320-1541-4A12-9586-0F1A3842FAC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99" name="Picture 4" descr="Image result for vector sliced tomatoes">
                  <a:extLst>
                    <a:ext uri="{FF2B5EF4-FFF2-40B4-BE49-F238E27FC236}">
                      <a16:creationId xmlns:a16="http://schemas.microsoft.com/office/drawing/2014/main" id="{720FC61A-A72F-4C75-B170-830582003364}"/>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00" name="Freeform: Shape 799">
                  <a:extLst>
                    <a:ext uri="{FF2B5EF4-FFF2-40B4-BE49-F238E27FC236}">
                      <a16:creationId xmlns:a16="http://schemas.microsoft.com/office/drawing/2014/main" id="{3AB40840-71CF-446B-9893-E3480805CF96}"/>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70" name="Group 769">
                <a:extLst>
                  <a:ext uri="{FF2B5EF4-FFF2-40B4-BE49-F238E27FC236}">
                    <a16:creationId xmlns:a16="http://schemas.microsoft.com/office/drawing/2014/main" id="{D4461BE9-90DC-483D-9F8A-D5167AFFA9B1}"/>
                  </a:ext>
                </a:extLst>
              </p:cNvPr>
              <p:cNvGrpSpPr>
                <a:grpSpLocks noChangeAspect="1"/>
              </p:cNvGrpSpPr>
              <p:nvPr/>
            </p:nvGrpSpPr>
            <p:grpSpPr>
              <a:xfrm>
                <a:off x="-6450122" y="-443197"/>
                <a:ext cx="634102" cy="573645"/>
                <a:chOff x="4373073" y="1526596"/>
                <a:chExt cx="832490" cy="753119"/>
              </a:xfrm>
            </p:grpSpPr>
            <p:sp>
              <p:nvSpPr>
                <p:cNvPr id="787" name="Rectangle 3">
                  <a:extLst>
                    <a:ext uri="{FF2B5EF4-FFF2-40B4-BE49-F238E27FC236}">
                      <a16:creationId xmlns:a16="http://schemas.microsoft.com/office/drawing/2014/main" id="{0CF33681-1F92-48A8-92B2-22BF885F58D4}"/>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88" name="Freeform: Shape 787">
                  <a:extLst>
                    <a:ext uri="{FF2B5EF4-FFF2-40B4-BE49-F238E27FC236}">
                      <a16:creationId xmlns:a16="http://schemas.microsoft.com/office/drawing/2014/main" id="{E09D7C00-8DDC-4DF1-A1A5-79F613ABF78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89" name="Freeform: Shape 788">
                  <a:extLst>
                    <a:ext uri="{FF2B5EF4-FFF2-40B4-BE49-F238E27FC236}">
                      <a16:creationId xmlns:a16="http://schemas.microsoft.com/office/drawing/2014/main" id="{B799FC8B-C4BF-4589-9818-9B49538F8E2B}"/>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90" name="Picture 6" descr="Image result for vector lettuce">
                  <a:extLst>
                    <a:ext uri="{FF2B5EF4-FFF2-40B4-BE49-F238E27FC236}">
                      <a16:creationId xmlns:a16="http://schemas.microsoft.com/office/drawing/2014/main" id="{BE442B97-35B5-459D-B832-C45001B8B0D9}"/>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91" name="Freeform: Shape 790">
                  <a:extLst>
                    <a:ext uri="{FF2B5EF4-FFF2-40B4-BE49-F238E27FC236}">
                      <a16:creationId xmlns:a16="http://schemas.microsoft.com/office/drawing/2014/main" id="{EB5A6D90-A978-49C7-8C64-C71F63A0A5CC}"/>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92" name="Picture 4" descr="Image result for vector sliced tomatoes">
                  <a:extLst>
                    <a:ext uri="{FF2B5EF4-FFF2-40B4-BE49-F238E27FC236}">
                      <a16:creationId xmlns:a16="http://schemas.microsoft.com/office/drawing/2014/main" id="{219C5319-33E9-4B3E-A919-1DE11EC50AD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93" name="Freeform: Shape 792">
                  <a:extLst>
                    <a:ext uri="{FF2B5EF4-FFF2-40B4-BE49-F238E27FC236}">
                      <a16:creationId xmlns:a16="http://schemas.microsoft.com/office/drawing/2014/main" id="{79D75566-F439-4E63-B621-5F6CFC3D6A88}"/>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71" name="Group 770">
                <a:extLst>
                  <a:ext uri="{FF2B5EF4-FFF2-40B4-BE49-F238E27FC236}">
                    <a16:creationId xmlns:a16="http://schemas.microsoft.com/office/drawing/2014/main" id="{7647E5E5-B9D2-49AD-8594-24BCA6F5EFF4}"/>
                  </a:ext>
                </a:extLst>
              </p:cNvPr>
              <p:cNvGrpSpPr>
                <a:grpSpLocks noChangeAspect="1"/>
              </p:cNvGrpSpPr>
              <p:nvPr/>
            </p:nvGrpSpPr>
            <p:grpSpPr>
              <a:xfrm>
                <a:off x="-5959321" y="-451450"/>
                <a:ext cx="634102" cy="573645"/>
                <a:chOff x="4373073" y="1526596"/>
                <a:chExt cx="832490" cy="753119"/>
              </a:xfrm>
            </p:grpSpPr>
            <p:sp>
              <p:nvSpPr>
                <p:cNvPr id="780" name="Rectangle 3">
                  <a:extLst>
                    <a:ext uri="{FF2B5EF4-FFF2-40B4-BE49-F238E27FC236}">
                      <a16:creationId xmlns:a16="http://schemas.microsoft.com/office/drawing/2014/main" id="{1DD94DE2-930E-4162-8D77-74266B12625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81" name="Freeform: Shape 780">
                  <a:extLst>
                    <a:ext uri="{FF2B5EF4-FFF2-40B4-BE49-F238E27FC236}">
                      <a16:creationId xmlns:a16="http://schemas.microsoft.com/office/drawing/2014/main" id="{6E9DBC78-7088-4F07-80E9-8E3FD15B3301}"/>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82" name="Freeform: Shape 781">
                  <a:extLst>
                    <a:ext uri="{FF2B5EF4-FFF2-40B4-BE49-F238E27FC236}">
                      <a16:creationId xmlns:a16="http://schemas.microsoft.com/office/drawing/2014/main" id="{F1D65904-A81D-414F-98BB-5E062B7F03D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83" name="Picture 6" descr="Image result for vector lettuce">
                  <a:extLst>
                    <a:ext uri="{FF2B5EF4-FFF2-40B4-BE49-F238E27FC236}">
                      <a16:creationId xmlns:a16="http://schemas.microsoft.com/office/drawing/2014/main" id="{FF568CD9-97F3-45A3-B1E1-E2B192433EEA}"/>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84" name="Freeform: Shape 783">
                  <a:extLst>
                    <a:ext uri="{FF2B5EF4-FFF2-40B4-BE49-F238E27FC236}">
                      <a16:creationId xmlns:a16="http://schemas.microsoft.com/office/drawing/2014/main" id="{3F0C57ED-99E8-45C7-8168-28CD7BEFADC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85" name="Picture 4" descr="Image result for vector sliced tomatoes">
                  <a:extLst>
                    <a:ext uri="{FF2B5EF4-FFF2-40B4-BE49-F238E27FC236}">
                      <a16:creationId xmlns:a16="http://schemas.microsoft.com/office/drawing/2014/main" id="{B9CCA096-7BB2-4CCE-BC3D-0FC59A22FF7E}"/>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86" name="Freeform: Shape 785">
                  <a:extLst>
                    <a:ext uri="{FF2B5EF4-FFF2-40B4-BE49-F238E27FC236}">
                      <a16:creationId xmlns:a16="http://schemas.microsoft.com/office/drawing/2014/main" id="{C44778C7-C587-4603-AE45-97C37C912C8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772" name="Group 771">
                <a:extLst>
                  <a:ext uri="{FF2B5EF4-FFF2-40B4-BE49-F238E27FC236}">
                    <a16:creationId xmlns:a16="http://schemas.microsoft.com/office/drawing/2014/main" id="{4F442C5B-2DAD-4676-B57D-774688FCE7B9}"/>
                  </a:ext>
                </a:extLst>
              </p:cNvPr>
              <p:cNvGrpSpPr>
                <a:grpSpLocks noChangeAspect="1"/>
              </p:cNvGrpSpPr>
              <p:nvPr/>
            </p:nvGrpSpPr>
            <p:grpSpPr>
              <a:xfrm>
                <a:off x="-5569677" y="-467189"/>
                <a:ext cx="634102" cy="573645"/>
                <a:chOff x="4373073" y="1526596"/>
                <a:chExt cx="832490" cy="753119"/>
              </a:xfrm>
            </p:grpSpPr>
            <p:sp>
              <p:nvSpPr>
                <p:cNvPr id="773" name="Rectangle 3">
                  <a:extLst>
                    <a:ext uri="{FF2B5EF4-FFF2-40B4-BE49-F238E27FC236}">
                      <a16:creationId xmlns:a16="http://schemas.microsoft.com/office/drawing/2014/main" id="{5994E252-8680-4929-ADE3-D5E5167A25C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774" name="Freeform: Shape 773">
                  <a:extLst>
                    <a:ext uri="{FF2B5EF4-FFF2-40B4-BE49-F238E27FC236}">
                      <a16:creationId xmlns:a16="http://schemas.microsoft.com/office/drawing/2014/main" id="{BD8BEE84-2710-4152-9FB2-C03D2543C55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775" name="Freeform: Shape 774">
                  <a:extLst>
                    <a:ext uri="{FF2B5EF4-FFF2-40B4-BE49-F238E27FC236}">
                      <a16:creationId xmlns:a16="http://schemas.microsoft.com/office/drawing/2014/main" id="{5A0DEAA7-09A7-45B0-A109-B083AE5AA79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76" name="Picture 6" descr="Image result for vector lettuce">
                  <a:extLst>
                    <a:ext uri="{FF2B5EF4-FFF2-40B4-BE49-F238E27FC236}">
                      <a16:creationId xmlns:a16="http://schemas.microsoft.com/office/drawing/2014/main" id="{3B5DC5A8-12C9-4475-980C-DBB06E062C26}"/>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777" name="Freeform: Shape 776">
                  <a:extLst>
                    <a:ext uri="{FF2B5EF4-FFF2-40B4-BE49-F238E27FC236}">
                      <a16:creationId xmlns:a16="http://schemas.microsoft.com/office/drawing/2014/main" id="{3C015702-E750-435A-B93B-90A4EF8C626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78" name="Picture 4" descr="Image result for vector sliced tomatoes">
                  <a:extLst>
                    <a:ext uri="{FF2B5EF4-FFF2-40B4-BE49-F238E27FC236}">
                      <a16:creationId xmlns:a16="http://schemas.microsoft.com/office/drawing/2014/main" id="{B9C0D5E9-671D-4743-B9E9-46530DF3D76E}"/>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779" name="Freeform: Shape 778">
                  <a:extLst>
                    <a:ext uri="{FF2B5EF4-FFF2-40B4-BE49-F238E27FC236}">
                      <a16:creationId xmlns:a16="http://schemas.microsoft.com/office/drawing/2014/main" id="{3FEA160B-21AB-45DB-AF88-DB1CF52230A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sp>
          <p:nvSpPr>
            <p:cNvPr id="188" name="Freeform: Shape 187">
              <a:extLst>
                <a:ext uri="{FF2B5EF4-FFF2-40B4-BE49-F238E27FC236}">
                  <a16:creationId xmlns:a16="http://schemas.microsoft.com/office/drawing/2014/main" id="{FDD41F7C-7401-4B7E-9EB5-10C9BDEA2D0C}"/>
                </a:ext>
              </a:extLst>
            </p:cNvPr>
            <p:cNvSpPr/>
            <p:nvPr/>
          </p:nvSpPr>
          <p:spPr>
            <a:xfrm flipH="1">
              <a:off x="900647" y="4410590"/>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829" name="Group 828">
              <a:extLst>
                <a:ext uri="{FF2B5EF4-FFF2-40B4-BE49-F238E27FC236}">
                  <a16:creationId xmlns:a16="http://schemas.microsoft.com/office/drawing/2014/main" id="{CBA5807F-2D67-4E0C-981D-AE32786195B6}"/>
                </a:ext>
              </a:extLst>
            </p:cNvPr>
            <p:cNvGrpSpPr/>
            <p:nvPr/>
          </p:nvGrpSpPr>
          <p:grpSpPr>
            <a:xfrm>
              <a:off x="1200784" y="5393155"/>
              <a:ext cx="2004879" cy="735913"/>
              <a:chOff x="-6932422" y="-679842"/>
              <a:chExt cx="1996847" cy="810290"/>
            </a:xfrm>
          </p:grpSpPr>
          <p:grpSp>
            <p:nvGrpSpPr>
              <p:cNvPr id="830" name="Group 829">
                <a:extLst>
                  <a:ext uri="{FF2B5EF4-FFF2-40B4-BE49-F238E27FC236}">
                    <a16:creationId xmlns:a16="http://schemas.microsoft.com/office/drawing/2014/main" id="{CA6F605B-0211-4F02-BFB6-9DA96151FD8E}"/>
                  </a:ext>
                </a:extLst>
              </p:cNvPr>
              <p:cNvGrpSpPr>
                <a:grpSpLocks noChangeAspect="1"/>
              </p:cNvGrpSpPr>
              <p:nvPr/>
            </p:nvGrpSpPr>
            <p:grpSpPr>
              <a:xfrm>
                <a:off x="-6932422" y="-654182"/>
                <a:ext cx="634102" cy="573645"/>
                <a:chOff x="4373073" y="1526596"/>
                <a:chExt cx="832490" cy="753119"/>
              </a:xfrm>
            </p:grpSpPr>
            <p:sp>
              <p:nvSpPr>
                <p:cNvPr id="887" name="Rectangle 3">
                  <a:extLst>
                    <a:ext uri="{FF2B5EF4-FFF2-40B4-BE49-F238E27FC236}">
                      <a16:creationId xmlns:a16="http://schemas.microsoft.com/office/drawing/2014/main" id="{7CEB32E5-3539-4AFA-8E4F-FC3BE1716CB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88" name="Freeform: Shape 887">
                  <a:extLst>
                    <a:ext uri="{FF2B5EF4-FFF2-40B4-BE49-F238E27FC236}">
                      <a16:creationId xmlns:a16="http://schemas.microsoft.com/office/drawing/2014/main" id="{5C6E3162-3CF3-4BAF-A82B-EF7E9E7D2911}"/>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9" name="Freeform: Shape 888">
                  <a:extLst>
                    <a:ext uri="{FF2B5EF4-FFF2-40B4-BE49-F238E27FC236}">
                      <a16:creationId xmlns:a16="http://schemas.microsoft.com/office/drawing/2014/main" id="{612C85FB-F622-436A-A801-DDD23D4B817B}"/>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90" name="Picture 6" descr="Image result for vector lettuce">
                  <a:extLst>
                    <a:ext uri="{FF2B5EF4-FFF2-40B4-BE49-F238E27FC236}">
                      <a16:creationId xmlns:a16="http://schemas.microsoft.com/office/drawing/2014/main" id="{4E2347D2-58FA-42A3-A34E-835EF7EA1305}"/>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91" name="Freeform: Shape 890">
                  <a:extLst>
                    <a:ext uri="{FF2B5EF4-FFF2-40B4-BE49-F238E27FC236}">
                      <a16:creationId xmlns:a16="http://schemas.microsoft.com/office/drawing/2014/main" id="{334B2438-7C2D-48A3-AC8B-F2809D02AFA7}"/>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92" name="Picture 4" descr="Image result for vector sliced tomatoes">
                  <a:extLst>
                    <a:ext uri="{FF2B5EF4-FFF2-40B4-BE49-F238E27FC236}">
                      <a16:creationId xmlns:a16="http://schemas.microsoft.com/office/drawing/2014/main" id="{8481969E-B541-45D4-9776-254543C1B781}"/>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93" name="Freeform: Shape 892">
                  <a:extLst>
                    <a:ext uri="{FF2B5EF4-FFF2-40B4-BE49-F238E27FC236}">
                      <a16:creationId xmlns:a16="http://schemas.microsoft.com/office/drawing/2014/main" id="{BC4D61E5-6840-42E8-8221-A9482CA97E7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1" name="Group 830">
                <a:extLst>
                  <a:ext uri="{FF2B5EF4-FFF2-40B4-BE49-F238E27FC236}">
                    <a16:creationId xmlns:a16="http://schemas.microsoft.com/office/drawing/2014/main" id="{78A25EB6-C84C-4A97-8777-A7526245C8B6}"/>
                  </a:ext>
                </a:extLst>
              </p:cNvPr>
              <p:cNvGrpSpPr>
                <a:grpSpLocks noChangeAspect="1"/>
              </p:cNvGrpSpPr>
              <p:nvPr/>
            </p:nvGrpSpPr>
            <p:grpSpPr>
              <a:xfrm>
                <a:off x="-6475457" y="-679842"/>
                <a:ext cx="634102" cy="573645"/>
                <a:chOff x="4373073" y="1526596"/>
                <a:chExt cx="832490" cy="753119"/>
              </a:xfrm>
            </p:grpSpPr>
            <p:sp>
              <p:nvSpPr>
                <p:cNvPr id="880" name="Rectangle 3">
                  <a:extLst>
                    <a:ext uri="{FF2B5EF4-FFF2-40B4-BE49-F238E27FC236}">
                      <a16:creationId xmlns:a16="http://schemas.microsoft.com/office/drawing/2014/main" id="{37C48999-C5C3-424E-A070-9EDC90FC835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81" name="Freeform: Shape 880">
                  <a:extLst>
                    <a:ext uri="{FF2B5EF4-FFF2-40B4-BE49-F238E27FC236}">
                      <a16:creationId xmlns:a16="http://schemas.microsoft.com/office/drawing/2014/main" id="{0CFE27D6-2AB6-4B66-9350-9AC10E5CBCE1}"/>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2" name="Freeform: Shape 881">
                  <a:extLst>
                    <a:ext uri="{FF2B5EF4-FFF2-40B4-BE49-F238E27FC236}">
                      <a16:creationId xmlns:a16="http://schemas.microsoft.com/office/drawing/2014/main" id="{9B7C3C07-3018-412F-9F0A-673D53987582}"/>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83" name="Picture 6" descr="Image result for vector lettuce">
                  <a:extLst>
                    <a:ext uri="{FF2B5EF4-FFF2-40B4-BE49-F238E27FC236}">
                      <a16:creationId xmlns:a16="http://schemas.microsoft.com/office/drawing/2014/main" id="{D2A7573C-FA5E-4D0E-B6AA-5444D65ED4E8}"/>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84" name="Freeform: Shape 883">
                  <a:extLst>
                    <a:ext uri="{FF2B5EF4-FFF2-40B4-BE49-F238E27FC236}">
                      <a16:creationId xmlns:a16="http://schemas.microsoft.com/office/drawing/2014/main" id="{8E1043D3-0661-48B0-AB72-0A6FF152AF1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85" name="Picture 4" descr="Image result for vector sliced tomatoes">
                  <a:extLst>
                    <a:ext uri="{FF2B5EF4-FFF2-40B4-BE49-F238E27FC236}">
                      <a16:creationId xmlns:a16="http://schemas.microsoft.com/office/drawing/2014/main" id="{431884C0-53B0-4277-930F-EBD3088718DD}"/>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86" name="Freeform: Shape 885">
                  <a:extLst>
                    <a:ext uri="{FF2B5EF4-FFF2-40B4-BE49-F238E27FC236}">
                      <a16:creationId xmlns:a16="http://schemas.microsoft.com/office/drawing/2014/main" id="{679A5064-2C98-47A4-BF8F-69CDC96880D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2" name="Group 831">
                <a:extLst>
                  <a:ext uri="{FF2B5EF4-FFF2-40B4-BE49-F238E27FC236}">
                    <a16:creationId xmlns:a16="http://schemas.microsoft.com/office/drawing/2014/main" id="{87CC95EA-C426-4166-A906-ADAD0A9E7B02}"/>
                  </a:ext>
                </a:extLst>
              </p:cNvPr>
              <p:cNvGrpSpPr>
                <a:grpSpLocks noChangeAspect="1"/>
              </p:cNvGrpSpPr>
              <p:nvPr/>
            </p:nvGrpSpPr>
            <p:grpSpPr>
              <a:xfrm>
                <a:off x="-6018761" y="-621560"/>
                <a:ext cx="634102" cy="573645"/>
                <a:chOff x="4373073" y="1526596"/>
                <a:chExt cx="832490" cy="753119"/>
              </a:xfrm>
            </p:grpSpPr>
            <p:sp>
              <p:nvSpPr>
                <p:cNvPr id="873" name="Rectangle 3">
                  <a:extLst>
                    <a:ext uri="{FF2B5EF4-FFF2-40B4-BE49-F238E27FC236}">
                      <a16:creationId xmlns:a16="http://schemas.microsoft.com/office/drawing/2014/main" id="{A2E53721-DAD4-486D-ADD6-0C141D58DD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74" name="Freeform: Shape 873">
                  <a:extLst>
                    <a:ext uri="{FF2B5EF4-FFF2-40B4-BE49-F238E27FC236}">
                      <a16:creationId xmlns:a16="http://schemas.microsoft.com/office/drawing/2014/main" id="{74A7EB93-C7F6-415F-B63F-F65F5D8C709E}"/>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75" name="Freeform: Shape 874">
                  <a:extLst>
                    <a:ext uri="{FF2B5EF4-FFF2-40B4-BE49-F238E27FC236}">
                      <a16:creationId xmlns:a16="http://schemas.microsoft.com/office/drawing/2014/main" id="{69805269-28D4-4E4C-B1A4-C060B7FA3CFB}"/>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76" name="Picture 6" descr="Image result for vector lettuce">
                  <a:extLst>
                    <a:ext uri="{FF2B5EF4-FFF2-40B4-BE49-F238E27FC236}">
                      <a16:creationId xmlns:a16="http://schemas.microsoft.com/office/drawing/2014/main" id="{032A4B48-030D-4909-A04D-1D50324DFEB0}"/>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77" name="Freeform: Shape 876">
                  <a:extLst>
                    <a:ext uri="{FF2B5EF4-FFF2-40B4-BE49-F238E27FC236}">
                      <a16:creationId xmlns:a16="http://schemas.microsoft.com/office/drawing/2014/main" id="{8FBC94A3-291F-4986-9BDB-146FE0EBB0E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78" name="Picture 4" descr="Image result for vector sliced tomatoes">
                  <a:extLst>
                    <a:ext uri="{FF2B5EF4-FFF2-40B4-BE49-F238E27FC236}">
                      <a16:creationId xmlns:a16="http://schemas.microsoft.com/office/drawing/2014/main" id="{F420B07F-E8AE-40A0-AEB4-E971F763662C}"/>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79" name="Freeform: Shape 878">
                  <a:extLst>
                    <a:ext uri="{FF2B5EF4-FFF2-40B4-BE49-F238E27FC236}">
                      <a16:creationId xmlns:a16="http://schemas.microsoft.com/office/drawing/2014/main" id="{673BAE18-7DD7-43DE-A89A-CB9FCEAB4785}"/>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3" name="Group 832">
                <a:extLst>
                  <a:ext uri="{FF2B5EF4-FFF2-40B4-BE49-F238E27FC236}">
                    <a16:creationId xmlns:a16="http://schemas.microsoft.com/office/drawing/2014/main" id="{FCA16C3F-DD50-4E6A-94A6-3D1C2400BBE9}"/>
                  </a:ext>
                </a:extLst>
              </p:cNvPr>
              <p:cNvGrpSpPr>
                <a:grpSpLocks noChangeAspect="1"/>
              </p:cNvGrpSpPr>
              <p:nvPr/>
            </p:nvGrpSpPr>
            <p:grpSpPr>
              <a:xfrm>
                <a:off x="-5620502" y="-571195"/>
                <a:ext cx="634102" cy="573645"/>
                <a:chOff x="4373073" y="1526596"/>
                <a:chExt cx="832490" cy="753119"/>
              </a:xfrm>
            </p:grpSpPr>
            <p:sp>
              <p:nvSpPr>
                <p:cNvPr id="866" name="Rectangle 3">
                  <a:extLst>
                    <a:ext uri="{FF2B5EF4-FFF2-40B4-BE49-F238E27FC236}">
                      <a16:creationId xmlns:a16="http://schemas.microsoft.com/office/drawing/2014/main" id="{9B37BB7A-5D67-40AA-829D-673686B10AF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67" name="Freeform: Shape 866">
                  <a:extLst>
                    <a:ext uri="{FF2B5EF4-FFF2-40B4-BE49-F238E27FC236}">
                      <a16:creationId xmlns:a16="http://schemas.microsoft.com/office/drawing/2014/main" id="{96ACF3BA-1A05-4441-88DA-2D5F93F2BA64}"/>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68" name="Freeform: Shape 867">
                  <a:extLst>
                    <a:ext uri="{FF2B5EF4-FFF2-40B4-BE49-F238E27FC236}">
                      <a16:creationId xmlns:a16="http://schemas.microsoft.com/office/drawing/2014/main" id="{9AA2232C-E2B2-4D7F-98B9-2534A8ED849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69" name="Picture 6" descr="Image result for vector lettuce">
                  <a:extLst>
                    <a:ext uri="{FF2B5EF4-FFF2-40B4-BE49-F238E27FC236}">
                      <a16:creationId xmlns:a16="http://schemas.microsoft.com/office/drawing/2014/main" id="{8CD2DCE6-57CE-4915-BE33-461F4B6D4286}"/>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70" name="Freeform: Shape 869">
                  <a:extLst>
                    <a:ext uri="{FF2B5EF4-FFF2-40B4-BE49-F238E27FC236}">
                      <a16:creationId xmlns:a16="http://schemas.microsoft.com/office/drawing/2014/main" id="{06139DF8-FD69-478C-B954-A075B84C99C2}"/>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71" name="Picture 4" descr="Image result for vector sliced tomatoes">
                  <a:extLst>
                    <a:ext uri="{FF2B5EF4-FFF2-40B4-BE49-F238E27FC236}">
                      <a16:creationId xmlns:a16="http://schemas.microsoft.com/office/drawing/2014/main" id="{36AC561F-1109-400A-85A2-51117F8423D6}"/>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72" name="Freeform: Shape 871">
                  <a:extLst>
                    <a:ext uri="{FF2B5EF4-FFF2-40B4-BE49-F238E27FC236}">
                      <a16:creationId xmlns:a16="http://schemas.microsoft.com/office/drawing/2014/main" id="{05C66FDD-AF9D-4029-B1F1-E7D22EDF14CB}"/>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4" name="Group 833">
                <a:extLst>
                  <a:ext uri="{FF2B5EF4-FFF2-40B4-BE49-F238E27FC236}">
                    <a16:creationId xmlns:a16="http://schemas.microsoft.com/office/drawing/2014/main" id="{B06E8C87-51E9-4615-877A-F3ABD700163D}"/>
                  </a:ext>
                </a:extLst>
              </p:cNvPr>
              <p:cNvGrpSpPr>
                <a:grpSpLocks noChangeAspect="1"/>
              </p:cNvGrpSpPr>
              <p:nvPr/>
            </p:nvGrpSpPr>
            <p:grpSpPr>
              <a:xfrm>
                <a:off x="-6855662" y="-485448"/>
                <a:ext cx="634102" cy="573645"/>
                <a:chOff x="4373073" y="1526596"/>
                <a:chExt cx="832490" cy="753119"/>
              </a:xfrm>
            </p:grpSpPr>
            <p:sp>
              <p:nvSpPr>
                <p:cNvPr id="859" name="Rectangle 3">
                  <a:extLst>
                    <a:ext uri="{FF2B5EF4-FFF2-40B4-BE49-F238E27FC236}">
                      <a16:creationId xmlns:a16="http://schemas.microsoft.com/office/drawing/2014/main" id="{FACCAAA2-BA0F-44A8-9F12-A50853A6F0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60" name="Freeform: Shape 859">
                  <a:extLst>
                    <a:ext uri="{FF2B5EF4-FFF2-40B4-BE49-F238E27FC236}">
                      <a16:creationId xmlns:a16="http://schemas.microsoft.com/office/drawing/2014/main" id="{848500F4-E68D-4E0F-8A18-60F95938253E}"/>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61" name="Freeform: Shape 860">
                  <a:extLst>
                    <a:ext uri="{FF2B5EF4-FFF2-40B4-BE49-F238E27FC236}">
                      <a16:creationId xmlns:a16="http://schemas.microsoft.com/office/drawing/2014/main" id="{DFD390A5-B9E0-4207-926D-F7ABA665C0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62" name="Picture 6" descr="Image result for vector lettuce">
                  <a:extLst>
                    <a:ext uri="{FF2B5EF4-FFF2-40B4-BE49-F238E27FC236}">
                      <a16:creationId xmlns:a16="http://schemas.microsoft.com/office/drawing/2014/main" id="{FA131A78-F891-4453-BEEC-5FC42ECF8358}"/>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63" name="Freeform: Shape 862">
                  <a:extLst>
                    <a:ext uri="{FF2B5EF4-FFF2-40B4-BE49-F238E27FC236}">
                      <a16:creationId xmlns:a16="http://schemas.microsoft.com/office/drawing/2014/main" id="{B9D60167-7696-4DEA-A37B-3C63EB47A91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64" name="Picture 4" descr="Image result for vector sliced tomatoes">
                  <a:extLst>
                    <a:ext uri="{FF2B5EF4-FFF2-40B4-BE49-F238E27FC236}">
                      <a16:creationId xmlns:a16="http://schemas.microsoft.com/office/drawing/2014/main" id="{C21B5F8E-FE8D-4FC7-B5A5-80F4DE8F5B1D}"/>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65" name="Freeform: Shape 864">
                  <a:extLst>
                    <a:ext uri="{FF2B5EF4-FFF2-40B4-BE49-F238E27FC236}">
                      <a16:creationId xmlns:a16="http://schemas.microsoft.com/office/drawing/2014/main" id="{1A9B2AED-EDDD-4BF0-818C-B6110DE3174D}"/>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5" name="Group 834">
                <a:extLst>
                  <a:ext uri="{FF2B5EF4-FFF2-40B4-BE49-F238E27FC236}">
                    <a16:creationId xmlns:a16="http://schemas.microsoft.com/office/drawing/2014/main" id="{119375D3-B7F1-407D-B2EC-8853E27F8ACD}"/>
                  </a:ext>
                </a:extLst>
              </p:cNvPr>
              <p:cNvGrpSpPr>
                <a:grpSpLocks noChangeAspect="1"/>
              </p:cNvGrpSpPr>
              <p:nvPr/>
            </p:nvGrpSpPr>
            <p:grpSpPr>
              <a:xfrm>
                <a:off x="-6450122" y="-443197"/>
                <a:ext cx="634102" cy="573645"/>
                <a:chOff x="4373073" y="1526596"/>
                <a:chExt cx="832490" cy="753119"/>
              </a:xfrm>
            </p:grpSpPr>
            <p:sp>
              <p:nvSpPr>
                <p:cNvPr id="852" name="Rectangle 3">
                  <a:extLst>
                    <a:ext uri="{FF2B5EF4-FFF2-40B4-BE49-F238E27FC236}">
                      <a16:creationId xmlns:a16="http://schemas.microsoft.com/office/drawing/2014/main" id="{C6822B1F-3FFE-4D1D-856C-DBF4572F064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53" name="Freeform: Shape 852">
                  <a:extLst>
                    <a:ext uri="{FF2B5EF4-FFF2-40B4-BE49-F238E27FC236}">
                      <a16:creationId xmlns:a16="http://schemas.microsoft.com/office/drawing/2014/main" id="{8A67BFA1-1CC1-4232-ACB5-4EA93B9DFC6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54" name="Freeform: Shape 853">
                  <a:extLst>
                    <a:ext uri="{FF2B5EF4-FFF2-40B4-BE49-F238E27FC236}">
                      <a16:creationId xmlns:a16="http://schemas.microsoft.com/office/drawing/2014/main" id="{83CF3545-F6D3-4636-92AA-850D3C5003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55" name="Picture 6" descr="Image result for vector lettuce">
                  <a:extLst>
                    <a:ext uri="{FF2B5EF4-FFF2-40B4-BE49-F238E27FC236}">
                      <a16:creationId xmlns:a16="http://schemas.microsoft.com/office/drawing/2014/main" id="{B5E43B88-4116-4AC7-9FC3-E3E1F49726F7}"/>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56" name="Freeform: Shape 855">
                  <a:extLst>
                    <a:ext uri="{FF2B5EF4-FFF2-40B4-BE49-F238E27FC236}">
                      <a16:creationId xmlns:a16="http://schemas.microsoft.com/office/drawing/2014/main" id="{7B69CA0D-7BFF-4D1B-A56F-8999C35736C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57" name="Picture 4" descr="Image result for vector sliced tomatoes">
                  <a:extLst>
                    <a:ext uri="{FF2B5EF4-FFF2-40B4-BE49-F238E27FC236}">
                      <a16:creationId xmlns:a16="http://schemas.microsoft.com/office/drawing/2014/main" id="{66819577-2F34-4428-8423-C6A1898B8E95}"/>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58" name="Freeform: Shape 857">
                  <a:extLst>
                    <a:ext uri="{FF2B5EF4-FFF2-40B4-BE49-F238E27FC236}">
                      <a16:creationId xmlns:a16="http://schemas.microsoft.com/office/drawing/2014/main" id="{62BE4901-9688-4321-99DB-691DA1060A96}"/>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6" name="Group 835">
                <a:extLst>
                  <a:ext uri="{FF2B5EF4-FFF2-40B4-BE49-F238E27FC236}">
                    <a16:creationId xmlns:a16="http://schemas.microsoft.com/office/drawing/2014/main" id="{26BA64E3-60C9-4AC7-8E87-D9F4E3F10ABA}"/>
                  </a:ext>
                </a:extLst>
              </p:cNvPr>
              <p:cNvGrpSpPr>
                <a:grpSpLocks noChangeAspect="1"/>
              </p:cNvGrpSpPr>
              <p:nvPr/>
            </p:nvGrpSpPr>
            <p:grpSpPr>
              <a:xfrm>
                <a:off x="-5959321" y="-451450"/>
                <a:ext cx="634102" cy="573645"/>
                <a:chOff x="4373073" y="1526596"/>
                <a:chExt cx="832490" cy="753119"/>
              </a:xfrm>
            </p:grpSpPr>
            <p:sp>
              <p:nvSpPr>
                <p:cNvPr id="845" name="Rectangle 3">
                  <a:extLst>
                    <a:ext uri="{FF2B5EF4-FFF2-40B4-BE49-F238E27FC236}">
                      <a16:creationId xmlns:a16="http://schemas.microsoft.com/office/drawing/2014/main" id="{AD8B39A8-A4F6-4724-ABC8-7070978C940E}"/>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46" name="Freeform: Shape 845">
                  <a:extLst>
                    <a:ext uri="{FF2B5EF4-FFF2-40B4-BE49-F238E27FC236}">
                      <a16:creationId xmlns:a16="http://schemas.microsoft.com/office/drawing/2014/main" id="{737E970F-3087-4ADC-B31C-8DF467780FDF}"/>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47" name="Freeform: Shape 846">
                  <a:extLst>
                    <a:ext uri="{FF2B5EF4-FFF2-40B4-BE49-F238E27FC236}">
                      <a16:creationId xmlns:a16="http://schemas.microsoft.com/office/drawing/2014/main" id="{8D0ED5CF-02BA-4C9C-AEF4-EF7B87DF80E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48" name="Picture 6" descr="Image result for vector lettuce">
                  <a:extLst>
                    <a:ext uri="{FF2B5EF4-FFF2-40B4-BE49-F238E27FC236}">
                      <a16:creationId xmlns:a16="http://schemas.microsoft.com/office/drawing/2014/main" id="{A7E60D6D-6D4B-4FC1-B1AA-EFED82571732}"/>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49" name="Freeform: Shape 848">
                  <a:extLst>
                    <a:ext uri="{FF2B5EF4-FFF2-40B4-BE49-F238E27FC236}">
                      <a16:creationId xmlns:a16="http://schemas.microsoft.com/office/drawing/2014/main" id="{C9D43EC6-5AC7-4422-8E3A-49DB09EE155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50" name="Picture 4" descr="Image result for vector sliced tomatoes">
                  <a:extLst>
                    <a:ext uri="{FF2B5EF4-FFF2-40B4-BE49-F238E27FC236}">
                      <a16:creationId xmlns:a16="http://schemas.microsoft.com/office/drawing/2014/main" id="{53858A5B-524D-43D6-9C3E-824BE36CF880}"/>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51" name="Freeform: Shape 850">
                  <a:extLst>
                    <a:ext uri="{FF2B5EF4-FFF2-40B4-BE49-F238E27FC236}">
                      <a16:creationId xmlns:a16="http://schemas.microsoft.com/office/drawing/2014/main" id="{04DC338E-F91C-4948-9EC2-21FE428455F5}"/>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837" name="Group 836">
                <a:extLst>
                  <a:ext uri="{FF2B5EF4-FFF2-40B4-BE49-F238E27FC236}">
                    <a16:creationId xmlns:a16="http://schemas.microsoft.com/office/drawing/2014/main" id="{16B62B24-86ED-453E-8600-320077E6900A}"/>
                  </a:ext>
                </a:extLst>
              </p:cNvPr>
              <p:cNvGrpSpPr>
                <a:grpSpLocks noChangeAspect="1"/>
              </p:cNvGrpSpPr>
              <p:nvPr/>
            </p:nvGrpSpPr>
            <p:grpSpPr>
              <a:xfrm>
                <a:off x="-5569677" y="-467189"/>
                <a:ext cx="634102" cy="573645"/>
                <a:chOff x="4373073" y="1526596"/>
                <a:chExt cx="832490" cy="753119"/>
              </a:xfrm>
            </p:grpSpPr>
            <p:sp>
              <p:nvSpPr>
                <p:cNvPr id="838" name="Rectangle 3">
                  <a:extLst>
                    <a:ext uri="{FF2B5EF4-FFF2-40B4-BE49-F238E27FC236}">
                      <a16:creationId xmlns:a16="http://schemas.microsoft.com/office/drawing/2014/main" id="{529C007E-79A4-41BC-8145-954ACAB0116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839" name="Freeform: Shape 838">
                  <a:extLst>
                    <a:ext uri="{FF2B5EF4-FFF2-40B4-BE49-F238E27FC236}">
                      <a16:creationId xmlns:a16="http://schemas.microsoft.com/office/drawing/2014/main" id="{B893E6D4-A597-43E6-82B6-66C0FF8ED02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40" name="Freeform: Shape 839">
                  <a:extLst>
                    <a:ext uri="{FF2B5EF4-FFF2-40B4-BE49-F238E27FC236}">
                      <a16:creationId xmlns:a16="http://schemas.microsoft.com/office/drawing/2014/main" id="{816C02C3-49C2-49E0-8FAE-46B0906FA2F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41" name="Picture 6" descr="Image result for vector lettuce">
                  <a:extLst>
                    <a:ext uri="{FF2B5EF4-FFF2-40B4-BE49-F238E27FC236}">
                      <a16:creationId xmlns:a16="http://schemas.microsoft.com/office/drawing/2014/main" id="{76B99C5B-8474-40AA-89A8-1F60F3438024}"/>
                    </a:ext>
                  </a:extLst>
                </p:cNvPr>
                <p:cNvPicPr>
                  <a:picLocks noChangeAspect="1" noChangeArrowheads="1"/>
                </p:cNvPicPr>
                <p:nvPr/>
              </p:nvPicPr>
              <p:blipFill rotWithShape="1">
                <a:blip r:embed="rId11" cstate="hqprint">
                  <a:extLst>
                    <a:ext uri="{BEBA8EAE-BF5A-486C-A8C5-ECC9F3942E4B}">
                      <a14:imgProps xmlns:a14="http://schemas.microsoft.com/office/drawing/2010/main">
                        <a14:imgLayer r:embed="rId1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842" name="Freeform: Shape 841">
                  <a:extLst>
                    <a:ext uri="{FF2B5EF4-FFF2-40B4-BE49-F238E27FC236}">
                      <a16:creationId xmlns:a16="http://schemas.microsoft.com/office/drawing/2014/main" id="{A37FCAC4-523F-4A2C-A6CA-E7DFF897465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843" name="Picture 4" descr="Image result for vector sliced tomatoes">
                  <a:extLst>
                    <a:ext uri="{FF2B5EF4-FFF2-40B4-BE49-F238E27FC236}">
                      <a16:creationId xmlns:a16="http://schemas.microsoft.com/office/drawing/2014/main" id="{66FB0849-634E-4534-8688-A669BEB35950}"/>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844" name="Freeform: Shape 843">
                  <a:extLst>
                    <a:ext uri="{FF2B5EF4-FFF2-40B4-BE49-F238E27FC236}">
                      <a16:creationId xmlns:a16="http://schemas.microsoft.com/office/drawing/2014/main" id="{B6E1143A-962A-4331-8E53-329F5C86017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ysClr val="window" lastClr="FFFFFF"/>
                </a:solidFill>
                <a:ln w="12700" cap="flat" cmpd="sng" algn="ctr">
                  <a:solidFill>
                    <a:sysClr val="windowText" lastClr="000000"/>
                  </a:solidFill>
                  <a:prstDash val="solid"/>
                  <a:miter lim="800000"/>
                </a:ln>
                <a:effectLst/>
              </p:spPr>
              <p:txBody>
                <a:bodyPr rtlCol="0" anchor="ctr"/>
                <a:lstStyle/>
                <a:p>
                  <a:pPr marL="0" marR="0" lvl="0" indent="0" algn="ctr" defTabSz="403433"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sp>
        <p:nvSpPr>
          <p:cNvPr id="1247" name="Speech Bubble: Oval 750">
            <a:extLst>
              <a:ext uri="{FF2B5EF4-FFF2-40B4-BE49-F238E27FC236}">
                <a16:creationId xmlns:a16="http://schemas.microsoft.com/office/drawing/2014/main" id="{C0268F7B-1BD4-4C2B-AAE7-0982CDDF0DEB}"/>
              </a:ext>
            </a:extLst>
          </p:cNvPr>
          <p:cNvSpPr/>
          <p:nvPr/>
        </p:nvSpPr>
        <p:spPr>
          <a:xfrm>
            <a:off x="2937908" y="887713"/>
            <a:ext cx="3045466" cy="2204435"/>
          </a:xfrm>
          <a:prstGeom prst="wedgeEllipseCallout">
            <a:avLst>
              <a:gd name="adj1" fmla="val 36306"/>
              <a:gd name="adj2" fmla="val 5445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lstStyle/>
          <a:p>
            <a:pPr lvl="0" algn="ctr" defTabSz="914400">
              <a:defRPr/>
            </a:pPr>
            <a:r>
              <a:rPr lang="en-US" sz="2800" kern="0" dirty="0">
                <a:solidFill>
                  <a:sysClr val="windowText" lastClr="000000"/>
                </a:solidFill>
              </a:rPr>
              <a:t>I’ve prepared 100 Lettuce &amp; Tomatoes</a:t>
            </a:r>
          </a:p>
        </p:txBody>
      </p:sp>
    </p:spTree>
    <p:extLst>
      <p:ext uri="{BB962C8B-B14F-4D97-AF65-F5344CB8AC3E}">
        <p14:creationId xmlns:p14="http://schemas.microsoft.com/office/powerpoint/2010/main" val="3852965311"/>
      </p:ext>
    </p:extLst>
  </p:cSld>
  <p:clrMapOvr>
    <a:masterClrMapping/>
  </p:clrMapOvr>
  <mc:AlternateContent xmlns:mc="http://schemas.openxmlformats.org/markup-compatibility/2006" xmlns:p14="http://schemas.microsoft.com/office/powerpoint/2010/main">
    <mc:Choice Requires="p14">
      <p:transition p14:dur="0" advClick="0" advTm="2000"/>
    </mc:Choice>
    <mc:Fallback xmlns="">
      <p:transition advClick="0" advTm="200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withEffect">
                                  <p:stCondLst>
                                    <p:cond delay="3500"/>
                                  </p:stCondLst>
                                  <p:childTnLst>
                                    <p:set>
                                      <p:cBhvr>
                                        <p:cTn id="6" dur="1" fill="hold">
                                          <p:stCondLst>
                                            <p:cond delay="0"/>
                                          </p:stCondLst>
                                        </p:cTn>
                                        <p:tgtEl>
                                          <p:spTgt spid="1247"/>
                                        </p:tgtEl>
                                        <p:attrNameLst>
                                          <p:attrName>style.visibility</p:attrName>
                                        </p:attrNameLst>
                                      </p:cBhvr>
                                      <p:to>
                                        <p:strVal val="hidden"/>
                                      </p:to>
                                    </p:set>
                                  </p:childTnLst>
                                </p:cTn>
                              </p:par>
                            </p:childTnLst>
                          </p:cTn>
                        </p:par>
                        <p:par>
                          <p:cTn id="7" fill="hold">
                            <p:stCondLst>
                              <p:cond delay="3500"/>
                            </p:stCondLst>
                            <p:childTnLst>
                              <p:par>
                                <p:cTn id="8" presetID="1" presetClass="entr" presetSubtype="0" fill="hold" grpId="0" nodeType="afterEffect">
                                  <p:stCondLst>
                                    <p:cond delay="0"/>
                                  </p:stCondLst>
                                  <p:childTnLst>
                                    <p:set>
                                      <p:cBhvr>
                                        <p:cTn id="9" dur="1" fill="hold">
                                          <p:stCondLst>
                                            <p:cond delay="0"/>
                                          </p:stCondLst>
                                        </p:cTn>
                                        <p:tgtEl>
                                          <p:spTgt spid="168"/>
                                        </p:tgtEl>
                                        <p:attrNameLst>
                                          <p:attrName>style.visibility</p:attrName>
                                        </p:attrNameLst>
                                      </p:cBhvr>
                                      <p:to>
                                        <p:strVal val="visible"/>
                                      </p:to>
                                    </p:set>
                                  </p:childTnLst>
                                </p:cTn>
                              </p:par>
                            </p:childTnLst>
                          </p:cTn>
                        </p:par>
                        <p:par>
                          <p:cTn id="10" fill="hold">
                            <p:stCondLst>
                              <p:cond delay="3500"/>
                            </p:stCondLst>
                            <p:childTnLst>
                              <p:par>
                                <p:cTn id="11" presetID="1" presetClass="exit" presetSubtype="0" fill="hold" grpId="1" nodeType="afterEffect">
                                  <p:stCondLst>
                                    <p:cond delay="3250"/>
                                  </p:stCondLst>
                                  <p:childTnLst>
                                    <p:set>
                                      <p:cBhvr>
                                        <p:cTn id="12" dur="1" fill="hold">
                                          <p:stCondLst>
                                            <p:cond delay="0"/>
                                          </p:stCondLst>
                                        </p:cTn>
                                        <p:tgtEl>
                                          <p:spTgt spid="168"/>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8" grpId="0" animBg="1"/>
      <p:bldP spid="168" grpId="1" animBg="1"/>
      <p:bldP spid="1247" grpId="0" animBg="1"/>
    </p:bldLst>
  </p:timing>
</p:sld>
</file>

<file path=ppt/slides/slide35.xml><?xml version="1.0" encoding="utf-8"?>
<p:sld xmlns:a="http://schemas.openxmlformats.org/drawingml/2006/main" xmlns:r="http://schemas.openxmlformats.org/officeDocument/2006/relationships" xmlns:p="http://schemas.openxmlformats.org/presentationml/2006/main" showMasterSp="0">
  <p:cSld>
    <p:bg>
      <p:bgPr>
        <a:blipFill>
          <a:blip r:embed="rId3"/>
          <a:stretch>
            <a:fillRect/>
          </a:stretch>
        </a:blipFill>
        <a:effectLst/>
      </p:bgPr>
    </p:bg>
    <p:spTree>
      <p:nvGrpSpPr>
        <p:cNvPr id="1" name=""/>
        <p:cNvGrpSpPr/>
        <p:nvPr/>
      </p:nvGrpSpPr>
      <p:grpSpPr>
        <a:xfrm>
          <a:off x="0" y="0"/>
          <a:ext cx="0" cy="0"/>
          <a:chOff x="0" y="0"/>
          <a:chExt cx="0" cy="0"/>
        </a:xfrm>
      </p:grpSpPr>
      <p:pic>
        <p:nvPicPr>
          <p:cNvPr id="29" name="Picture 28"/>
          <p:cNvPicPr>
            <a:picLocks noChangeAspect="1"/>
          </p:cNvPicPr>
          <p:nvPr/>
        </p:nvPicPr>
        <p:blipFill>
          <a:blip r:embed="rId4"/>
          <a:stretch>
            <a:fillRect/>
          </a:stretch>
        </p:blipFill>
        <p:spPr>
          <a:xfrm>
            <a:off x="-228600" y="9525"/>
            <a:ext cx="9525000" cy="7055069"/>
          </a:xfrm>
          <a:prstGeom prst="rect">
            <a:avLst/>
          </a:prstGeom>
        </p:spPr>
      </p:pic>
      <p:grpSp>
        <p:nvGrpSpPr>
          <p:cNvPr id="9222" name="Group 9221"/>
          <p:cNvGrpSpPr/>
          <p:nvPr/>
        </p:nvGrpSpPr>
        <p:grpSpPr>
          <a:xfrm flipH="1">
            <a:off x="4656441" y="1803370"/>
            <a:ext cx="5521289" cy="3086081"/>
            <a:chOff x="2105519" y="1279032"/>
            <a:chExt cx="3089340" cy="1709945"/>
          </a:xfrm>
        </p:grpSpPr>
        <p:sp>
          <p:nvSpPr>
            <p:cNvPr id="10" name="Freeform: Shape 9"/>
            <p:cNvSpPr/>
            <p:nvPr/>
          </p:nvSpPr>
          <p:spPr>
            <a:xfrm>
              <a:off x="3743325" y="1679111"/>
              <a:ext cx="1066800" cy="900112"/>
            </a:xfrm>
            <a:custGeom>
              <a:avLst/>
              <a:gdLst>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28650 w 866775"/>
                <a:gd name="connsiteY5" fmla="*/ 952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90575 h 914400"/>
                <a:gd name="connsiteX1" fmla="*/ 0 w 866775"/>
                <a:gd name="connsiteY1" fmla="*/ 347662 h 914400"/>
                <a:gd name="connsiteX2" fmla="*/ 133350 w 866775"/>
                <a:gd name="connsiteY2" fmla="*/ 152400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90487 w 866775"/>
                <a:gd name="connsiteY0" fmla="*/ 790575 h 914400"/>
                <a:gd name="connsiteX1" fmla="*/ 0 w 866775"/>
                <a:gd name="connsiteY1" fmla="*/ 347662 h 914400"/>
                <a:gd name="connsiteX2" fmla="*/ 38100 w 866775"/>
                <a:gd name="connsiteY2" fmla="*/ 180975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15749"/>
                <a:gd name="connsiteY0" fmla="*/ 790575 h 900112"/>
                <a:gd name="connsiteX1" fmla="*/ 0 w 915749"/>
                <a:gd name="connsiteY1" fmla="*/ 366712 h 900112"/>
                <a:gd name="connsiteX2" fmla="*/ 95250 w 915749"/>
                <a:gd name="connsiteY2" fmla="*/ 180975 h 900112"/>
                <a:gd name="connsiteX3" fmla="*/ 300037 w 915749"/>
                <a:gd name="connsiteY3" fmla="*/ 61912 h 900112"/>
                <a:gd name="connsiteX4" fmla="*/ 328613 w 915749"/>
                <a:gd name="connsiteY4" fmla="*/ 0 h 900112"/>
                <a:gd name="connsiteX5" fmla="*/ 685800 w 915749"/>
                <a:gd name="connsiteY5" fmla="*/ 123825 h 900112"/>
                <a:gd name="connsiteX6" fmla="*/ 915749 w 915749"/>
                <a:gd name="connsiteY6" fmla="*/ 747712 h 900112"/>
                <a:gd name="connsiteX7" fmla="*/ 810299 w 915749"/>
                <a:gd name="connsiteY7" fmla="*/ 881063 h 900112"/>
                <a:gd name="connsiteX8" fmla="*/ 666750 w 915749"/>
                <a:gd name="connsiteY8" fmla="*/ 804862 h 900112"/>
                <a:gd name="connsiteX9" fmla="*/ 550384 w 915749"/>
                <a:gd name="connsiteY9" fmla="*/ 895350 h 900112"/>
                <a:gd name="connsiteX10" fmla="*/ 428625 w 915749"/>
                <a:gd name="connsiteY10" fmla="*/ 804862 h 900112"/>
                <a:gd name="connsiteX11" fmla="*/ 300037 w 915749"/>
                <a:gd name="connsiteY11" fmla="*/ 900112 h 900112"/>
                <a:gd name="connsiteX12" fmla="*/ 147637 w 915749"/>
                <a:gd name="connsiteY12" fmla="*/ 790575 h 90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749" h="900112">
                  <a:moveTo>
                    <a:pt x="147637" y="790575"/>
                  </a:moveTo>
                  <a:lnTo>
                    <a:pt x="0" y="366712"/>
                  </a:lnTo>
                  <a:lnTo>
                    <a:pt x="95250" y="180975"/>
                  </a:lnTo>
                  <a:lnTo>
                    <a:pt x="300037" y="61912"/>
                  </a:lnTo>
                  <a:lnTo>
                    <a:pt x="328613" y="0"/>
                  </a:lnTo>
                  <a:lnTo>
                    <a:pt x="685800" y="123825"/>
                  </a:lnTo>
                  <a:lnTo>
                    <a:pt x="915749" y="747712"/>
                  </a:lnTo>
                  <a:cubicBezTo>
                    <a:pt x="879236" y="790575"/>
                    <a:pt x="851799" y="871538"/>
                    <a:pt x="810299" y="881063"/>
                  </a:cubicBezTo>
                  <a:cubicBezTo>
                    <a:pt x="768799" y="890588"/>
                    <a:pt x="720724" y="876300"/>
                    <a:pt x="666750" y="804862"/>
                  </a:cubicBezTo>
                  <a:cubicBezTo>
                    <a:pt x="628650" y="879475"/>
                    <a:pt x="619800" y="882649"/>
                    <a:pt x="550384" y="895350"/>
                  </a:cubicBezTo>
                  <a:cubicBezTo>
                    <a:pt x="481884" y="882649"/>
                    <a:pt x="474662" y="855662"/>
                    <a:pt x="428625" y="804862"/>
                  </a:cubicBezTo>
                  <a:cubicBezTo>
                    <a:pt x="385762" y="855662"/>
                    <a:pt x="361950" y="877887"/>
                    <a:pt x="300037" y="900112"/>
                  </a:cubicBezTo>
                  <a:cubicBezTo>
                    <a:pt x="200221" y="892176"/>
                    <a:pt x="198437" y="827087"/>
                    <a:pt x="147637" y="790575"/>
                  </a:cubicBezTo>
                  <a:close/>
                </a:path>
              </a:pathLst>
            </a:custGeom>
            <a:solidFill>
              <a:srgbClr val="D4B1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 name="Freeform: Shape 7"/>
            <p:cNvSpPr/>
            <p:nvPr/>
          </p:nvSpPr>
          <p:spPr>
            <a:xfrm>
              <a:off x="3124200" y="1400175"/>
              <a:ext cx="1899209" cy="1280472"/>
            </a:xfrm>
            <a:custGeom>
              <a:avLst/>
              <a:gdLst>
                <a:gd name="connsiteX0" fmla="*/ 209550 w 1895475"/>
                <a:gd name="connsiteY0" fmla="*/ 1209675 h 1276350"/>
                <a:gd name="connsiteX1" fmla="*/ 0 w 1895475"/>
                <a:gd name="connsiteY1" fmla="*/ 609600 h 1276350"/>
                <a:gd name="connsiteX2" fmla="*/ 261938 w 1895475"/>
                <a:gd name="connsiteY2" fmla="*/ 533400 h 1276350"/>
                <a:gd name="connsiteX3" fmla="*/ 904875 w 1895475"/>
                <a:gd name="connsiteY3" fmla="*/ 0 h 1276350"/>
                <a:gd name="connsiteX4" fmla="*/ 1533525 w 1895475"/>
                <a:gd name="connsiteY4" fmla="*/ 280987 h 1276350"/>
                <a:gd name="connsiteX5" fmla="*/ 1895475 w 1895475"/>
                <a:gd name="connsiteY5" fmla="*/ 904875 h 1276350"/>
                <a:gd name="connsiteX6" fmla="*/ 1847850 w 1895475"/>
                <a:gd name="connsiteY6" fmla="*/ 1023937 h 1276350"/>
                <a:gd name="connsiteX7" fmla="*/ 1681163 w 1895475"/>
                <a:gd name="connsiteY7" fmla="*/ 1038225 h 1276350"/>
                <a:gd name="connsiteX8" fmla="*/ 1371600 w 1895475"/>
                <a:gd name="connsiteY8" fmla="*/ 504825 h 1276350"/>
                <a:gd name="connsiteX9" fmla="*/ 1085850 w 1895475"/>
                <a:gd name="connsiteY9" fmla="*/ 357187 h 1276350"/>
                <a:gd name="connsiteX10" fmla="*/ 766763 w 1895475"/>
                <a:gd name="connsiteY10" fmla="*/ 623887 h 1276350"/>
                <a:gd name="connsiteX11" fmla="*/ 833438 w 1895475"/>
                <a:gd name="connsiteY11" fmla="*/ 814387 h 1276350"/>
                <a:gd name="connsiteX12" fmla="*/ 1538288 w 1895475"/>
                <a:gd name="connsiteY12" fmla="*/ 781050 h 1276350"/>
                <a:gd name="connsiteX13" fmla="*/ 1643063 w 1895475"/>
                <a:gd name="connsiteY13" fmla="*/ 823912 h 1276350"/>
                <a:gd name="connsiteX14" fmla="*/ 1666875 w 1895475"/>
                <a:gd name="connsiteY14" fmla="*/ 990600 h 1276350"/>
                <a:gd name="connsiteX15" fmla="*/ 1600200 w 1895475"/>
                <a:gd name="connsiteY15" fmla="*/ 1071562 h 1276350"/>
                <a:gd name="connsiteX16" fmla="*/ 828675 w 1895475"/>
                <a:gd name="connsiteY16" fmla="*/ 1104900 h 1276350"/>
                <a:gd name="connsiteX17" fmla="*/ 566738 w 1895475"/>
                <a:gd name="connsiteY17" fmla="*/ 1276350 h 1276350"/>
                <a:gd name="connsiteX18" fmla="*/ 209550 w 1895475"/>
                <a:gd name="connsiteY18" fmla="*/ 1209675 h 1276350"/>
                <a:gd name="connsiteX0" fmla="*/ 209550 w 1895475"/>
                <a:gd name="connsiteY0" fmla="*/ 1209675 h 1277803"/>
                <a:gd name="connsiteX1" fmla="*/ 0 w 1895475"/>
                <a:gd name="connsiteY1" fmla="*/ 609600 h 1277803"/>
                <a:gd name="connsiteX2" fmla="*/ 261938 w 1895475"/>
                <a:gd name="connsiteY2" fmla="*/ 533400 h 1277803"/>
                <a:gd name="connsiteX3" fmla="*/ 904875 w 1895475"/>
                <a:gd name="connsiteY3" fmla="*/ 0 h 1277803"/>
                <a:gd name="connsiteX4" fmla="*/ 1533525 w 1895475"/>
                <a:gd name="connsiteY4" fmla="*/ 280987 h 1277803"/>
                <a:gd name="connsiteX5" fmla="*/ 1895475 w 1895475"/>
                <a:gd name="connsiteY5" fmla="*/ 904875 h 1277803"/>
                <a:gd name="connsiteX6" fmla="*/ 1847850 w 1895475"/>
                <a:gd name="connsiteY6" fmla="*/ 1023937 h 1277803"/>
                <a:gd name="connsiteX7" fmla="*/ 1681163 w 1895475"/>
                <a:gd name="connsiteY7" fmla="*/ 1038225 h 1277803"/>
                <a:gd name="connsiteX8" fmla="*/ 1371600 w 1895475"/>
                <a:gd name="connsiteY8" fmla="*/ 504825 h 1277803"/>
                <a:gd name="connsiteX9" fmla="*/ 1085850 w 1895475"/>
                <a:gd name="connsiteY9" fmla="*/ 357187 h 1277803"/>
                <a:gd name="connsiteX10" fmla="*/ 766763 w 1895475"/>
                <a:gd name="connsiteY10" fmla="*/ 623887 h 1277803"/>
                <a:gd name="connsiteX11" fmla="*/ 833438 w 1895475"/>
                <a:gd name="connsiteY11" fmla="*/ 814387 h 1277803"/>
                <a:gd name="connsiteX12" fmla="*/ 1538288 w 1895475"/>
                <a:gd name="connsiteY12" fmla="*/ 781050 h 1277803"/>
                <a:gd name="connsiteX13" fmla="*/ 1643063 w 1895475"/>
                <a:gd name="connsiteY13" fmla="*/ 823912 h 1277803"/>
                <a:gd name="connsiteX14" fmla="*/ 1666875 w 1895475"/>
                <a:gd name="connsiteY14" fmla="*/ 990600 h 1277803"/>
                <a:gd name="connsiteX15" fmla="*/ 1600200 w 1895475"/>
                <a:gd name="connsiteY15" fmla="*/ 1071562 h 1277803"/>
                <a:gd name="connsiteX16" fmla="*/ 828675 w 1895475"/>
                <a:gd name="connsiteY16" fmla="*/ 1104900 h 1277803"/>
                <a:gd name="connsiteX17" fmla="*/ 566738 w 1895475"/>
                <a:gd name="connsiteY17" fmla="*/ 1276350 h 1277803"/>
                <a:gd name="connsiteX18" fmla="*/ 209550 w 1895475"/>
                <a:gd name="connsiteY18" fmla="*/ 1209675 h 1277803"/>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371600 w 1895475"/>
                <a:gd name="connsiteY8" fmla="*/ 504825 h 1280472"/>
                <a:gd name="connsiteX9" fmla="*/ 1085850 w 1895475"/>
                <a:gd name="connsiteY9" fmla="*/ 357187 h 1280472"/>
                <a:gd name="connsiteX10" fmla="*/ 766763 w 1895475"/>
                <a:gd name="connsiteY10" fmla="*/ 623887 h 1280472"/>
                <a:gd name="connsiteX11" fmla="*/ 833438 w 1895475"/>
                <a:gd name="connsiteY11" fmla="*/ 814387 h 1280472"/>
                <a:gd name="connsiteX12" fmla="*/ 1538288 w 1895475"/>
                <a:gd name="connsiteY12" fmla="*/ 781050 h 1280472"/>
                <a:gd name="connsiteX13" fmla="*/ 1643063 w 1895475"/>
                <a:gd name="connsiteY13" fmla="*/ 823912 h 1280472"/>
                <a:gd name="connsiteX14" fmla="*/ 1666875 w 1895475"/>
                <a:gd name="connsiteY14" fmla="*/ 990600 h 1280472"/>
                <a:gd name="connsiteX15" fmla="*/ 1600200 w 1895475"/>
                <a:gd name="connsiteY15" fmla="*/ 107156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66875 w 1895475"/>
                <a:gd name="connsiteY8" fmla="*/ 709611 h 1280472"/>
                <a:gd name="connsiteX9" fmla="*/ 1371600 w 1895475"/>
                <a:gd name="connsiteY9" fmla="*/ 504825 h 1280472"/>
                <a:gd name="connsiteX10" fmla="*/ 1085850 w 1895475"/>
                <a:gd name="connsiteY10" fmla="*/ 357187 h 1280472"/>
                <a:gd name="connsiteX11" fmla="*/ 766763 w 1895475"/>
                <a:gd name="connsiteY11" fmla="*/ 623887 h 1280472"/>
                <a:gd name="connsiteX12" fmla="*/ 833438 w 1895475"/>
                <a:gd name="connsiteY12" fmla="*/ 814387 h 1280472"/>
                <a:gd name="connsiteX13" fmla="*/ 1538288 w 1895475"/>
                <a:gd name="connsiteY13" fmla="*/ 781050 h 1280472"/>
                <a:gd name="connsiteX14" fmla="*/ 1643063 w 1895475"/>
                <a:gd name="connsiteY14" fmla="*/ 823912 h 1280472"/>
                <a:gd name="connsiteX15" fmla="*/ 1666875 w 1895475"/>
                <a:gd name="connsiteY15" fmla="*/ 990600 h 1280472"/>
                <a:gd name="connsiteX16" fmla="*/ 1600200 w 1895475"/>
                <a:gd name="connsiteY16" fmla="*/ 1071562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71600 w 1895475"/>
                <a:gd name="connsiteY10" fmla="*/ 504825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828675 w 1895475"/>
                <a:gd name="connsiteY15" fmla="*/ 1104900 h 1280472"/>
                <a:gd name="connsiteX16" fmla="*/ 566738 w 1895475"/>
                <a:gd name="connsiteY16" fmla="*/ 1276350 h 1280472"/>
                <a:gd name="connsiteX17" fmla="*/ 209550 w 1895475"/>
                <a:gd name="connsiteY17"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09726 w 1899209"/>
                <a:gd name="connsiteY8" fmla="*/ 928687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9209" h="1280472">
                  <a:moveTo>
                    <a:pt x="209550" y="1209675"/>
                  </a:moveTo>
                  <a:lnTo>
                    <a:pt x="0" y="609600"/>
                  </a:lnTo>
                  <a:lnTo>
                    <a:pt x="261938" y="533400"/>
                  </a:lnTo>
                  <a:cubicBezTo>
                    <a:pt x="476250" y="355600"/>
                    <a:pt x="652463" y="149225"/>
                    <a:pt x="904875" y="0"/>
                  </a:cubicBezTo>
                  <a:cubicBezTo>
                    <a:pt x="1138238" y="55562"/>
                    <a:pt x="1319213" y="158750"/>
                    <a:pt x="1533525" y="280987"/>
                  </a:cubicBezTo>
                  <a:cubicBezTo>
                    <a:pt x="1673225" y="493712"/>
                    <a:pt x="1793875" y="687387"/>
                    <a:pt x="1895475" y="904875"/>
                  </a:cubicBezTo>
                  <a:cubicBezTo>
                    <a:pt x="1908176" y="949325"/>
                    <a:pt x="1887537" y="1003300"/>
                    <a:pt x="1847850" y="1023937"/>
                  </a:cubicBezTo>
                  <a:cubicBezTo>
                    <a:pt x="1792288" y="1047750"/>
                    <a:pt x="1751013" y="1047749"/>
                    <a:pt x="1681163" y="1038225"/>
                  </a:cubicBezTo>
                  <a:cubicBezTo>
                    <a:pt x="1651794" y="1016000"/>
                    <a:pt x="1612107" y="983456"/>
                    <a:pt x="1609726" y="928687"/>
                  </a:cubicBezTo>
                  <a:cubicBezTo>
                    <a:pt x="1607345" y="873918"/>
                    <a:pt x="1526381" y="745329"/>
                    <a:pt x="1476375" y="681036"/>
                  </a:cubicBezTo>
                  <a:lnTo>
                    <a:pt x="1385887" y="519112"/>
                  </a:lnTo>
                  <a:cubicBezTo>
                    <a:pt x="1285875" y="465137"/>
                    <a:pt x="1214437" y="392112"/>
                    <a:pt x="1085850" y="357187"/>
                  </a:cubicBezTo>
                  <a:cubicBezTo>
                    <a:pt x="960438" y="417512"/>
                    <a:pt x="868363" y="520699"/>
                    <a:pt x="766763" y="623887"/>
                  </a:cubicBezTo>
                  <a:cubicBezTo>
                    <a:pt x="746125" y="696912"/>
                    <a:pt x="763588" y="750887"/>
                    <a:pt x="833438" y="814387"/>
                  </a:cubicBezTo>
                  <a:cubicBezTo>
                    <a:pt x="831850" y="911225"/>
                    <a:pt x="830263" y="1008062"/>
                    <a:pt x="828675" y="1104900"/>
                  </a:cubicBezTo>
                  <a:cubicBezTo>
                    <a:pt x="760413" y="1195388"/>
                    <a:pt x="677862" y="1228725"/>
                    <a:pt x="566738" y="1276350"/>
                  </a:cubicBezTo>
                  <a:cubicBezTo>
                    <a:pt x="447675" y="1287462"/>
                    <a:pt x="333376" y="1279525"/>
                    <a:pt x="209550" y="1209675"/>
                  </a:cubicBezTo>
                  <a:close/>
                </a:path>
              </a:pathLst>
            </a:custGeom>
            <a:solidFill>
              <a:srgbClr val="FED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44" name="Group 43"/>
            <p:cNvGrpSpPr/>
            <p:nvPr/>
          </p:nvGrpSpPr>
          <p:grpSpPr>
            <a:xfrm>
              <a:off x="3349583" y="1279032"/>
              <a:ext cx="1845276" cy="1401615"/>
              <a:chOff x="4076723" y="4800653"/>
              <a:chExt cx="1845276" cy="1401615"/>
            </a:xfrm>
          </p:grpSpPr>
          <p:sp>
            <p:nvSpPr>
              <p:cNvPr id="45" name="Freeform: Shape 44"/>
              <p:cNvSpPr/>
              <p:nvPr/>
            </p:nvSpPr>
            <p:spPr>
              <a:xfrm>
                <a:off x="5693399" y="5992718"/>
                <a:ext cx="228600" cy="209550"/>
              </a:xfrm>
              <a:custGeom>
                <a:avLst/>
                <a:gdLst>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9550">
                    <a:moveTo>
                      <a:pt x="83344" y="0"/>
                    </a:moveTo>
                    <a:lnTo>
                      <a:pt x="0" y="100012"/>
                    </a:lnTo>
                    <a:cubicBezTo>
                      <a:pt x="30162" y="107156"/>
                      <a:pt x="38894" y="130969"/>
                      <a:pt x="50006" y="171450"/>
                    </a:cubicBezTo>
                    <a:cubicBezTo>
                      <a:pt x="108744" y="172243"/>
                      <a:pt x="157956" y="180181"/>
                      <a:pt x="211931" y="209550"/>
                    </a:cubicBezTo>
                    <a:lnTo>
                      <a:pt x="228600" y="188119"/>
                    </a:lnTo>
                    <a:cubicBezTo>
                      <a:pt x="191293" y="152400"/>
                      <a:pt x="163513" y="95251"/>
                      <a:pt x="159544" y="45244"/>
                    </a:cubicBezTo>
                    <a:cubicBezTo>
                      <a:pt x="115094" y="53975"/>
                      <a:pt x="89695" y="26986"/>
                      <a:pt x="8334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46" name="Straight Connector 45"/>
              <p:cNvCxnSpPr/>
              <p:nvPr/>
            </p:nvCxnSpPr>
            <p:spPr>
              <a:xfrm flipH="1" flipV="1">
                <a:off x="5784704" y="6077353"/>
                <a:ext cx="125390" cy="10978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rot="2396975">
                <a:off x="4426719" y="5494445"/>
                <a:ext cx="1490671" cy="164032"/>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8" name="Rectangle 47"/>
              <p:cNvSpPr/>
              <p:nvPr/>
            </p:nvSpPr>
            <p:spPr>
              <a:xfrm rot="2396975" flipH="1">
                <a:off x="5598407" y="5869680"/>
                <a:ext cx="45719" cy="164032"/>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9" name="Rectangle 48"/>
              <p:cNvSpPr/>
              <p:nvPr/>
            </p:nvSpPr>
            <p:spPr>
              <a:xfrm rot="2396975">
                <a:off x="4076723" y="4820930"/>
                <a:ext cx="623887"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0" name="Rectangle 49"/>
              <p:cNvSpPr/>
              <p:nvPr/>
            </p:nvSpPr>
            <p:spPr>
              <a:xfrm rot="2396975" flipH="1">
                <a:off x="4519952" y="4955309"/>
                <a:ext cx="50279" cy="214778"/>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1" name="Rectangle 50"/>
              <p:cNvSpPr/>
              <p:nvPr/>
            </p:nvSpPr>
            <p:spPr>
              <a:xfrm rot="2396975" flipH="1">
                <a:off x="4633020" y="4964719"/>
                <a:ext cx="36576"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2" name="Rectangle 38"/>
              <p:cNvSpPr/>
              <p:nvPr/>
            </p:nvSpPr>
            <p:spPr>
              <a:xfrm rot="2176690">
                <a:off x="4161721" y="4800653"/>
                <a:ext cx="594360" cy="34677"/>
              </a:xfrm>
              <a:custGeom>
                <a:avLst/>
                <a:gdLst>
                  <a:gd name="connsiteX0" fmla="*/ 0 w 594360"/>
                  <a:gd name="connsiteY0" fmla="*/ 0 h 27432"/>
                  <a:gd name="connsiteX1" fmla="*/ 594360 w 594360"/>
                  <a:gd name="connsiteY1" fmla="*/ 0 h 27432"/>
                  <a:gd name="connsiteX2" fmla="*/ 594360 w 594360"/>
                  <a:gd name="connsiteY2" fmla="*/ 27432 h 27432"/>
                  <a:gd name="connsiteX3" fmla="*/ 0 w 594360"/>
                  <a:gd name="connsiteY3" fmla="*/ 27432 h 27432"/>
                  <a:gd name="connsiteX4" fmla="*/ 0 w 594360"/>
                  <a:gd name="connsiteY4" fmla="*/ 0 h 27432"/>
                  <a:gd name="connsiteX0" fmla="*/ 0 w 594360"/>
                  <a:gd name="connsiteY0" fmla="*/ 7245 h 34677"/>
                  <a:gd name="connsiteX1" fmla="*/ 592307 w 594360"/>
                  <a:gd name="connsiteY1" fmla="*/ 0 h 34677"/>
                  <a:gd name="connsiteX2" fmla="*/ 594360 w 594360"/>
                  <a:gd name="connsiteY2" fmla="*/ 34677 h 34677"/>
                  <a:gd name="connsiteX3" fmla="*/ 0 w 594360"/>
                  <a:gd name="connsiteY3" fmla="*/ 34677 h 34677"/>
                  <a:gd name="connsiteX4" fmla="*/ 0 w 594360"/>
                  <a:gd name="connsiteY4" fmla="*/ 7245 h 3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34677">
                    <a:moveTo>
                      <a:pt x="0" y="7245"/>
                    </a:moveTo>
                    <a:lnTo>
                      <a:pt x="592307" y="0"/>
                    </a:lnTo>
                    <a:lnTo>
                      <a:pt x="594360" y="34677"/>
                    </a:lnTo>
                    <a:lnTo>
                      <a:pt x="0" y="34677"/>
                    </a:lnTo>
                    <a:lnTo>
                      <a:pt x="0" y="72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7" name="Rectangle 6"/>
            <p:cNvSpPr/>
            <p:nvPr/>
          </p:nvSpPr>
          <p:spPr>
            <a:xfrm rot="20494789">
              <a:off x="2105519" y="2031231"/>
              <a:ext cx="1257300" cy="95774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 name="Oval 10"/>
            <p:cNvSpPr/>
            <p:nvPr/>
          </p:nvSpPr>
          <p:spPr>
            <a:xfrm>
              <a:off x="3806298" y="2167728"/>
              <a:ext cx="1003827" cy="332423"/>
            </a:xfrm>
            <a:custGeom>
              <a:avLst/>
              <a:gdLst>
                <a:gd name="connsiteX0" fmla="*/ 0 w 942975"/>
                <a:gd name="connsiteY0" fmla="*/ 202407 h 404813"/>
                <a:gd name="connsiteX1" fmla="*/ 471488 w 942975"/>
                <a:gd name="connsiteY1" fmla="*/ 0 h 404813"/>
                <a:gd name="connsiteX2" fmla="*/ 942976 w 942975"/>
                <a:gd name="connsiteY2" fmla="*/ 202407 h 404813"/>
                <a:gd name="connsiteX3" fmla="*/ 471488 w 942975"/>
                <a:gd name="connsiteY3" fmla="*/ 404814 h 404813"/>
                <a:gd name="connsiteX4" fmla="*/ 0 w 942975"/>
                <a:gd name="connsiteY4" fmla="*/ 202407 h 404813"/>
                <a:gd name="connsiteX0" fmla="*/ 0 w 973061"/>
                <a:gd name="connsiteY0" fmla="*/ 211676 h 414083"/>
                <a:gd name="connsiteX1" fmla="*/ 471488 w 973061"/>
                <a:gd name="connsiteY1" fmla="*/ 9269 h 414083"/>
                <a:gd name="connsiteX2" fmla="*/ 884536 w 973061"/>
                <a:gd name="connsiteY2" fmla="*/ 52132 h 414083"/>
                <a:gd name="connsiteX3" fmla="*/ 942976 w 973061"/>
                <a:gd name="connsiteY3" fmla="*/ 211676 h 414083"/>
                <a:gd name="connsiteX4" fmla="*/ 471488 w 973061"/>
                <a:gd name="connsiteY4" fmla="*/ 414083 h 414083"/>
                <a:gd name="connsiteX5" fmla="*/ 0 w 973061"/>
                <a:gd name="connsiteY5" fmla="*/ 211676 h 414083"/>
                <a:gd name="connsiteX0" fmla="*/ 0 w 948010"/>
                <a:gd name="connsiteY0" fmla="*/ 211676 h 414996"/>
                <a:gd name="connsiteX1" fmla="*/ 471488 w 948010"/>
                <a:gd name="connsiteY1" fmla="*/ 9269 h 414996"/>
                <a:gd name="connsiteX2" fmla="*/ 884536 w 948010"/>
                <a:gd name="connsiteY2" fmla="*/ 52132 h 414996"/>
                <a:gd name="connsiteX3" fmla="*/ 904876 w 948010"/>
                <a:gd name="connsiteY3" fmla="*/ 278351 h 414996"/>
                <a:gd name="connsiteX4" fmla="*/ 471488 w 948010"/>
                <a:gd name="connsiteY4" fmla="*/ 414083 h 414996"/>
                <a:gd name="connsiteX5" fmla="*/ 0 w 948010"/>
                <a:gd name="connsiteY5" fmla="*/ 211676 h 414996"/>
                <a:gd name="connsiteX0" fmla="*/ 0 w 952390"/>
                <a:gd name="connsiteY0" fmla="*/ 207671 h 410991"/>
                <a:gd name="connsiteX1" fmla="*/ 471488 w 952390"/>
                <a:gd name="connsiteY1" fmla="*/ 5264 h 410991"/>
                <a:gd name="connsiteX2" fmla="*/ 894061 w 952390"/>
                <a:gd name="connsiteY2" fmla="*/ 71940 h 410991"/>
                <a:gd name="connsiteX3" fmla="*/ 904876 w 952390"/>
                <a:gd name="connsiteY3" fmla="*/ 274346 h 410991"/>
                <a:gd name="connsiteX4" fmla="*/ 471488 w 952390"/>
                <a:gd name="connsiteY4" fmla="*/ 410078 h 410991"/>
                <a:gd name="connsiteX5" fmla="*/ 0 w 952390"/>
                <a:gd name="connsiteY5" fmla="*/ 207671 h 410991"/>
                <a:gd name="connsiteX0" fmla="*/ 0 w 952390"/>
                <a:gd name="connsiteY0" fmla="*/ 207999 h 411319"/>
                <a:gd name="connsiteX1" fmla="*/ 471488 w 952390"/>
                <a:gd name="connsiteY1" fmla="*/ 5592 h 411319"/>
                <a:gd name="connsiteX2" fmla="*/ 894061 w 952390"/>
                <a:gd name="connsiteY2" fmla="*/ 72268 h 411319"/>
                <a:gd name="connsiteX3" fmla="*/ 904876 w 952390"/>
                <a:gd name="connsiteY3" fmla="*/ 274674 h 411319"/>
                <a:gd name="connsiteX4" fmla="*/ 471488 w 952390"/>
                <a:gd name="connsiteY4" fmla="*/ 410406 h 411319"/>
                <a:gd name="connsiteX5" fmla="*/ 0 w 952390"/>
                <a:gd name="connsiteY5" fmla="*/ 207999 h 411319"/>
                <a:gd name="connsiteX0" fmla="*/ 131 w 952521"/>
                <a:gd name="connsiteY0" fmla="*/ 172105 h 375425"/>
                <a:gd name="connsiteX1" fmla="*/ 428757 w 952521"/>
                <a:gd name="connsiteY1" fmla="*/ 12560 h 375425"/>
                <a:gd name="connsiteX2" fmla="*/ 894192 w 952521"/>
                <a:gd name="connsiteY2" fmla="*/ 36374 h 375425"/>
                <a:gd name="connsiteX3" fmla="*/ 905007 w 952521"/>
                <a:gd name="connsiteY3" fmla="*/ 238780 h 375425"/>
                <a:gd name="connsiteX4" fmla="*/ 471619 w 952521"/>
                <a:gd name="connsiteY4" fmla="*/ 374512 h 375425"/>
                <a:gd name="connsiteX5" fmla="*/ 131 w 952521"/>
                <a:gd name="connsiteY5" fmla="*/ 172105 h 375425"/>
                <a:gd name="connsiteX0" fmla="*/ 131 w 952521"/>
                <a:gd name="connsiteY0" fmla="*/ 177893 h 381213"/>
                <a:gd name="connsiteX1" fmla="*/ 428757 w 952521"/>
                <a:gd name="connsiteY1" fmla="*/ 18348 h 381213"/>
                <a:gd name="connsiteX2" fmla="*/ 894192 w 952521"/>
                <a:gd name="connsiteY2" fmla="*/ 42162 h 381213"/>
                <a:gd name="connsiteX3" fmla="*/ 905007 w 952521"/>
                <a:gd name="connsiteY3" fmla="*/ 244568 h 381213"/>
                <a:gd name="connsiteX4" fmla="*/ 471619 w 952521"/>
                <a:gd name="connsiteY4" fmla="*/ 380300 h 381213"/>
                <a:gd name="connsiteX5" fmla="*/ 131 w 952521"/>
                <a:gd name="connsiteY5" fmla="*/ 177893 h 381213"/>
                <a:gd name="connsiteX0" fmla="*/ 160 w 952550"/>
                <a:gd name="connsiteY0" fmla="*/ 177893 h 311708"/>
                <a:gd name="connsiteX1" fmla="*/ 428786 w 952550"/>
                <a:gd name="connsiteY1" fmla="*/ 18348 h 311708"/>
                <a:gd name="connsiteX2" fmla="*/ 894221 w 952550"/>
                <a:gd name="connsiteY2" fmla="*/ 42162 h 311708"/>
                <a:gd name="connsiteX3" fmla="*/ 905036 w 952550"/>
                <a:gd name="connsiteY3" fmla="*/ 244568 h 311708"/>
                <a:gd name="connsiteX4" fmla="*/ 476410 w 952550"/>
                <a:gd name="connsiteY4" fmla="*/ 308863 h 311708"/>
                <a:gd name="connsiteX5" fmla="*/ 160 w 952550"/>
                <a:gd name="connsiteY5" fmla="*/ 177893 h 311708"/>
                <a:gd name="connsiteX0" fmla="*/ 132 w 952522"/>
                <a:gd name="connsiteY0" fmla="*/ 177893 h 288101"/>
                <a:gd name="connsiteX1" fmla="*/ 428758 w 952522"/>
                <a:gd name="connsiteY1" fmla="*/ 18348 h 288101"/>
                <a:gd name="connsiteX2" fmla="*/ 894193 w 952522"/>
                <a:gd name="connsiteY2" fmla="*/ 42162 h 288101"/>
                <a:gd name="connsiteX3" fmla="*/ 905008 w 952522"/>
                <a:gd name="connsiteY3" fmla="*/ 244568 h 288101"/>
                <a:gd name="connsiteX4" fmla="*/ 471619 w 952522"/>
                <a:gd name="connsiteY4" fmla="*/ 280288 h 288101"/>
                <a:gd name="connsiteX5" fmla="*/ 132 w 952522"/>
                <a:gd name="connsiteY5" fmla="*/ 177893 h 288101"/>
                <a:gd name="connsiteX0" fmla="*/ 160 w 952550"/>
                <a:gd name="connsiteY0" fmla="*/ 177893 h 307361"/>
                <a:gd name="connsiteX1" fmla="*/ 428786 w 952550"/>
                <a:gd name="connsiteY1" fmla="*/ 18348 h 307361"/>
                <a:gd name="connsiteX2" fmla="*/ 894221 w 952550"/>
                <a:gd name="connsiteY2" fmla="*/ 42162 h 307361"/>
                <a:gd name="connsiteX3" fmla="*/ 905036 w 952550"/>
                <a:gd name="connsiteY3" fmla="*/ 244568 h 307361"/>
                <a:gd name="connsiteX4" fmla="*/ 476410 w 952550"/>
                <a:gd name="connsiteY4" fmla="*/ 304100 h 307361"/>
                <a:gd name="connsiteX5" fmla="*/ 160 w 952550"/>
                <a:gd name="connsiteY5" fmla="*/ 177893 h 307361"/>
                <a:gd name="connsiteX0" fmla="*/ 160 w 952550"/>
                <a:gd name="connsiteY0" fmla="*/ 177893 h 306195"/>
                <a:gd name="connsiteX1" fmla="*/ 428786 w 952550"/>
                <a:gd name="connsiteY1" fmla="*/ 18348 h 306195"/>
                <a:gd name="connsiteX2" fmla="*/ 894221 w 952550"/>
                <a:gd name="connsiteY2" fmla="*/ 42162 h 306195"/>
                <a:gd name="connsiteX3" fmla="*/ 905036 w 952550"/>
                <a:gd name="connsiteY3" fmla="*/ 244568 h 306195"/>
                <a:gd name="connsiteX4" fmla="*/ 476410 w 952550"/>
                <a:gd name="connsiteY4" fmla="*/ 304100 h 306195"/>
                <a:gd name="connsiteX5" fmla="*/ 160 w 952550"/>
                <a:gd name="connsiteY5" fmla="*/ 177893 h 306195"/>
                <a:gd name="connsiteX0" fmla="*/ 17963 w 970353"/>
                <a:gd name="connsiteY0" fmla="*/ 177893 h 326907"/>
                <a:gd name="connsiteX1" fmla="*/ 446589 w 970353"/>
                <a:gd name="connsiteY1" fmla="*/ 18348 h 326907"/>
                <a:gd name="connsiteX2" fmla="*/ 912024 w 970353"/>
                <a:gd name="connsiteY2" fmla="*/ 42162 h 326907"/>
                <a:gd name="connsiteX3" fmla="*/ 922839 w 970353"/>
                <a:gd name="connsiteY3" fmla="*/ 244568 h 326907"/>
                <a:gd name="connsiteX4" fmla="*/ 494213 w 970353"/>
                <a:gd name="connsiteY4" fmla="*/ 304100 h 326907"/>
                <a:gd name="connsiteX5" fmla="*/ 121450 w 970353"/>
                <a:gd name="connsiteY5" fmla="*/ 318386 h 326907"/>
                <a:gd name="connsiteX6" fmla="*/ 17963 w 970353"/>
                <a:gd name="connsiteY6" fmla="*/ 177893 h 326907"/>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7371 h 325448"/>
                <a:gd name="connsiteX1" fmla="*/ 426612 w 950376"/>
                <a:gd name="connsiteY1" fmla="*/ 16889 h 325448"/>
                <a:gd name="connsiteX2" fmla="*/ 892047 w 950376"/>
                <a:gd name="connsiteY2" fmla="*/ 31178 h 325448"/>
                <a:gd name="connsiteX3" fmla="*/ 902862 w 950376"/>
                <a:gd name="connsiteY3" fmla="*/ 243109 h 325448"/>
                <a:gd name="connsiteX4" fmla="*/ 474236 w 950376"/>
                <a:gd name="connsiteY4" fmla="*/ 302641 h 325448"/>
                <a:gd name="connsiteX5" fmla="*/ 101473 w 950376"/>
                <a:gd name="connsiteY5" fmla="*/ 316927 h 325448"/>
                <a:gd name="connsiteX6" fmla="*/ 21798 w 950376"/>
                <a:gd name="connsiteY6" fmla="*/ 57371 h 325448"/>
                <a:gd name="connsiteX0" fmla="*/ 21798 w 950376"/>
                <a:gd name="connsiteY0" fmla="*/ 61455 h 329532"/>
                <a:gd name="connsiteX1" fmla="*/ 426612 w 950376"/>
                <a:gd name="connsiteY1" fmla="*/ 20973 h 329532"/>
                <a:gd name="connsiteX2" fmla="*/ 892047 w 950376"/>
                <a:gd name="connsiteY2" fmla="*/ 35262 h 329532"/>
                <a:gd name="connsiteX3" fmla="*/ 902862 w 950376"/>
                <a:gd name="connsiteY3" fmla="*/ 247193 h 329532"/>
                <a:gd name="connsiteX4" fmla="*/ 474236 w 950376"/>
                <a:gd name="connsiteY4" fmla="*/ 306725 h 329532"/>
                <a:gd name="connsiteX5" fmla="*/ 101473 w 950376"/>
                <a:gd name="connsiteY5" fmla="*/ 321011 h 329532"/>
                <a:gd name="connsiteX6" fmla="*/ 21798 w 950376"/>
                <a:gd name="connsiteY6" fmla="*/ 61455 h 329532"/>
                <a:gd name="connsiteX0" fmla="*/ 21798 w 950376"/>
                <a:gd name="connsiteY0" fmla="*/ 61455 h 333720"/>
                <a:gd name="connsiteX1" fmla="*/ 426612 w 950376"/>
                <a:gd name="connsiteY1" fmla="*/ 20973 h 333720"/>
                <a:gd name="connsiteX2" fmla="*/ 892047 w 950376"/>
                <a:gd name="connsiteY2" fmla="*/ 35262 h 333720"/>
                <a:gd name="connsiteX3" fmla="*/ 902862 w 950376"/>
                <a:gd name="connsiteY3" fmla="*/ 247193 h 333720"/>
                <a:gd name="connsiteX4" fmla="*/ 474236 w 950376"/>
                <a:gd name="connsiteY4" fmla="*/ 321013 h 333720"/>
                <a:gd name="connsiteX5" fmla="*/ 101473 w 950376"/>
                <a:gd name="connsiteY5" fmla="*/ 321011 h 333720"/>
                <a:gd name="connsiteX6" fmla="*/ 21798 w 950376"/>
                <a:gd name="connsiteY6" fmla="*/ 61455 h 333720"/>
                <a:gd name="connsiteX0" fmla="*/ 21798 w 950376"/>
                <a:gd name="connsiteY0" fmla="*/ 61455 h 331008"/>
                <a:gd name="connsiteX1" fmla="*/ 426612 w 950376"/>
                <a:gd name="connsiteY1" fmla="*/ 20973 h 331008"/>
                <a:gd name="connsiteX2" fmla="*/ 892047 w 950376"/>
                <a:gd name="connsiteY2" fmla="*/ 35262 h 331008"/>
                <a:gd name="connsiteX3" fmla="*/ 902862 w 950376"/>
                <a:gd name="connsiteY3" fmla="*/ 247193 h 331008"/>
                <a:gd name="connsiteX4" fmla="*/ 474236 w 950376"/>
                <a:gd name="connsiteY4" fmla="*/ 321013 h 331008"/>
                <a:gd name="connsiteX5" fmla="*/ 101473 w 950376"/>
                <a:gd name="connsiteY5" fmla="*/ 321011 h 331008"/>
                <a:gd name="connsiteX6" fmla="*/ 21798 w 950376"/>
                <a:gd name="connsiteY6" fmla="*/ 61455 h 331008"/>
                <a:gd name="connsiteX0" fmla="*/ 21798 w 950376"/>
                <a:gd name="connsiteY0" fmla="*/ 62870 h 332423"/>
                <a:gd name="connsiteX1" fmla="*/ 426612 w 950376"/>
                <a:gd name="connsiteY1" fmla="*/ 22388 h 332423"/>
                <a:gd name="connsiteX2" fmla="*/ 892047 w 950376"/>
                <a:gd name="connsiteY2" fmla="*/ 36677 h 332423"/>
                <a:gd name="connsiteX3" fmla="*/ 902862 w 950376"/>
                <a:gd name="connsiteY3" fmla="*/ 248608 h 332423"/>
                <a:gd name="connsiteX4" fmla="*/ 474236 w 950376"/>
                <a:gd name="connsiteY4" fmla="*/ 322428 h 332423"/>
                <a:gd name="connsiteX5" fmla="*/ 101473 w 950376"/>
                <a:gd name="connsiteY5" fmla="*/ 322426 h 332423"/>
                <a:gd name="connsiteX6" fmla="*/ 21798 w 950376"/>
                <a:gd name="connsiteY6" fmla="*/ 62870 h 33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376" h="332423">
                  <a:moveTo>
                    <a:pt x="21798" y="62870"/>
                  </a:moveTo>
                  <a:cubicBezTo>
                    <a:pt x="75988" y="12864"/>
                    <a:pt x="291096" y="31516"/>
                    <a:pt x="426612" y="22388"/>
                  </a:cubicBezTo>
                  <a:cubicBezTo>
                    <a:pt x="562128" y="13260"/>
                    <a:pt x="822992" y="-30395"/>
                    <a:pt x="892047" y="36677"/>
                  </a:cubicBezTo>
                  <a:cubicBezTo>
                    <a:pt x="970628" y="70412"/>
                    <a:pt x="965353" y="194633"/>
                    <a:pt x="902862" y="248608"/>
                  </a:cubicBezTo>
                  <a:cubicBezTo>
                    <a:pt x="840371" y="302583"/>
                    <a:pt x="603038" y="319650"/>
                    <a:pt x="474236" y="322428"/>
                  </a:cubicBezTo>
                  <a:cubicBezTo>
                    <a:pt x="345434" y="325206"/>
                    <a:pt x="180848" y="343460"/>
                    <a:pt x="101473" y="322426"/>
                  </a:cubicBezTo>
                  <a:cubicBezTo>
                    <a:pt x="22098" y="301392"/>
                    <a:pt x="-32392" y="112876"/>
                    <a:pt x="21798" y="62870"/>
                  </a:cubicBezTo>
                  <a:close/>
                </a:path>
              </a:pathLst>
            </a:custGeom>
            <a:solidFill>
              <a:srgbClr val="FED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9227" name="TextBox 9226"/>
          <p:cNvSpPr txBox="1"/>
          <p:nvPr/>
        </p:nvSpPr>
        <p:spPr>
          <a:xfrm rot="773454">
            <a:off x="4721253" y="4157946"/>
            <a:ext cx="259686" cy="20774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0" cap="none" spc="0" normalizeH="0" baseline="0" noProof="0" dirty="0">
                <a:ln>
                  <a:noFill/>
                </a:ln>
                <a:solidFill>
                  <a:sysClr val="windowText" lastClr="000000"/>
                </a:solidFill>
                <a:effectLst/>
                <a:uLnTx/>
                <a:uFillTx/>
                <a:latin typeface="Comic Sans MS" pitchFamily="66" charset="0"/>
                <a:ea typeface="+mn-ea"/>
                <a:cs typeface="Arial" charset="0"/>
                <a:sym typeface="Symbol" panose="05050102010706020507" pitchFamily="18" charset="2"/>
              </a:rPr>
              <a:t></a:t>
            </a:r>
            <a:endParaRPr kumimoji="0" lang="en-US" sz="1350" b="0" i="0" u="none" strike="noStrike" kern="0" cap="none" spc="0" normalizeH="0" baseline="0" noProof="0" dirty="0">
              <a:ln>
                <a:noFill/>
              </a:ln>
              <a:solidFill>
                <a:sysClr val="windowText" lastClr="000000"/>
              </a:solidFill>
              <a:effectLst/>
              <a:uLnTx/>
              <a:uFillTx/>
              <a:latin typeface="Comic Sans MS" pitchFamily="66" charset="0"/>
              <a:ea typeface="+mn-ea"/>
              <a:cs typeface="Arial" charset="0"/>
            </a:endParaRPr>
          </a:p>
        </p:txBody>
      </p:sp>
      <p:pic>
        <p:nvPicPr>
          <p:cNvPr id="9231" name="Picture 9230"/>
          <p:cNvPicPr>
            <a:picLocks noChangeAspect="1"/>
          </p:cNvPicPr>
          <p:nvPr/>
        </p:nvPicPr>
        <p:blipFill>
          <a:blip r:embed="rId5"/>
          <a:stretch>
            <a:fillRect/>
          </a:stretch>
        </p:blipFill>
        <p:spPr>
          <a:xfrm rot="18595223">
            <a:off x="-662514" y="3406428"/>
            <a:ext cx="1666214" cy="929304"/>
          </a:xfrm>
          <a:prstGeom prst="rect">
            <a:avLst/>
          </a:prstGeom>
        </p:spPr>
      </p:pic>
      <p:sp>
        <p:nvSpPr>
          <p:cNvPr id="20" name="Speech Bubble: Oval 19"/>
          <p:cNvSpPr/>
          <p:nvPr/>
        </p:nvSpPr>
        <p:spPr>
          <a:xfrm>
            <a:off x="4812632" y="1009434"/>
            <a:ext cx="3113620" cy="2789595"/>
          </a:xfrm>
          <a:prstGeom prst="wedgeEllipseCallout">
            <a:avLst>
              <a:gd name="adj1" fmla="val 188615"/>
              <a:gd name="adj2" fmla="val 31712"/>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Now, I’ll start preparing 200 hamburgers.</a:t>
            </a:r>
          </a:p>
        </p:txBody>
      </p:sp>
    </p:spTree>
    <p:extLst>
      <p:ext uri="{BB962C8B-B14F-4D97-AF65-F5344CB8AC3E}">
        <p14:creationId xmlns:p14="http://schemas.microsoft.com/office/powerpoint/2010/main" val="4085000325"/>
      </p:ext>
    </p:extLst>
  </p:cSld>
  <p:clrMapOvr>
    <a:masterClrMapping/>
  </p:clrMapOvr>
  <mc:AlternateContent xmlns:mc="http://schemas.openxmlformats.org/markup-compatibility/2006" xmlns:p14="http://schemas.microsoft.com/office/powerpoint/2010/main">
    <mc:Choice Requires="p14">
      <p:transition p14:dur="0" advClick="0" advTm="10"/>
    </mc:Choice>
    <mc:Fallback xmlns="">
      <p:transition advClick="0" advTm="10"/>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afterEffect">
                                  <p:stCondLst>
                                    <p:cond delay="0"/>
                                  </p:stCondLst>
                                  <p:childTnLst>
                                    <p:set>
                                      <p:cBhvr>
                                        <p:cTn id="6" dur="1" fill="hold">
                                          <p:stCondLst>
                                            <p:cond delay="0"/>
                                          </p:stCondLst>
                                        </p:cTn>
                                        <p:tgtEl>
                                          <p:spTgt spid="9231"/>
                                        </p:tgtEl>
                                        <p:attrNameLst>
                                          <p:attrName>style.visibility</p:attrName>
                                        </p:attrNameLst>
                                      </p:cBhvr>
                                      <p:to>
                                        <p:strVal val="visible"/>
                                      </p:to>
                                    </p:set>
                                  </p:childTnLst>
                                </p:cTn>
                              </p:par>
                              <p:par>
                                <p:cTn id="7" presetID="26" presetClass="emph" presetSubtype="0" repeatCount="3000" fill="hold" nodeType="withEffect">
                                  <p:stCondLst>
                                    <p:cond delay="0"/>
                                  </p:stCondLst>
                                  <p:childTnLst>
                                    <p:animEffect transition="out" filter="fade">
                                      <p:cBhvr>
                                        <p:cTn id="8" dur="1000" tmFilter="0, 0; .2, .5; .8, .5; 1, 0"/>
                                        <p:tgtEl>
                                          <p:spTgt spid="9231"/>
                                        </p:tgtEl>
                                      </p:cBhvr>
                                    </p:animEffect>
                                    <p:animScale>
                                      <p:cBhvr>
                                        <p:cTn id="9" dur="500" autoRev="1" fill="hold"/>
                                        <p:tgtEl>
                                          <p:spTgt spid="9231"/>
                                        </p:tgtEl>
                                      </p:cBhvr>
                                      <p:by x="105000" y="105000"/>
                                    </p:animScale>
                                  </p:childTnLst>
                                </p:cTn>
                              </p:par>
                            </p:childTnLst>
                          </p:cTn>
                        </p:par>
                        <p:par>
                          <p:cTn id="10" fill="hold">
                            <p:stCondLst>
                              <p:cond delay="3000"/>
                            </p:stCondLst>
                            <p:childTnLst>
                              <p:par>
                                <p:cTn id="11" presetID="1" presetClass="exit" presetSubtype="0" fill="hold" nodeType="afterEffect">
                                  <p:stCondLst>
                                    <p:cond delay="0"/>
                                  </p:stCondLst>
                                  <p:childTnLst>
                                    <p:set>
                                      <p:cBhvr>
                                        <p:cTn id="12" dur="1" fill="hold">
                                          <p:stCondLst>
                                            <p:cond delay="0"/>
                                          </p:stCondLst>
                                        </p:cTn>
                                        <p:tgtEl>
                                          <p:spTgt spid="9231"/>
                                        </p:tgtEl>
                                        <p:attrNameLst>
                                          <p:attrName>style.visibility</p:attrName>
                                        </p:attrNameLst>
                                      </p:cBhvr>
                                      <p:to>
                                        <p:strVal val="hidden"/>
                                      </p:to>
                                    </p:set>
                                  </p:childTnLst>
                                </p:cTn>
                              </p:par>
                            </p:childTnLst>
                          </p:cTn>
                        </p:par>
                        <p:par>
                          <p:cTn id="13" fill="hold">
                            <p:stCondLst>
                              <p:cond delay="3000"/>
                            </p:stCondLst>
                            <p:childTnLst>
                              <p:par>
                                <p:cTn id="14" presetID="2" presetClass="entr" presetSubtype="2" fill="hold" nodeType="afterEffect">
                                  <p:stCondLst>
                                    <p:cond delay="0"/>
                                  </p:stCondLst>
                                  <p:childTnLst>
                                    <p:set>
                                      <p:cBhvr>
                                        <p:cTn id="15" dur="1" fill="hold">
                                          <p:stCondLst>
                                            <p:cond delay="0"/>
                                          </p:stCondLst>
                                        </p:cTn>
                                        <p:tgtEl>
                                          <p:spTgt spid="9222"/>
                                        </p:tgtEl>
                                        <p:attrNameLst>
                                          <p:attrName>style.visibility</p:attrName>
                                        </p:attrNameLst>
                                      </p:cBhvr>
                                      <p:to>
                                        <p:strVal val="visible"/>
                                      </p:to>
                                    </p:set>
                                    <p:anim calcmode="lin" valueType="num">
                                      <p:cBhvr additive="base">
                                        <p:cTn id="16" dur="500" fill="hold"/>
                                        <p:tgtEl>
                                          <p:spTgt spid="9222"/>
                                        </p:tgtEl>
                                        <p:attrNameLst>
                                          <p:attrName>ppt_x</p:attrName>
                                        </p:attrNameLst>
                                      </p:cBhvr>
                                      <p:tavLst>
                                        <p:tav tm="0">
                                          <p:val>
                                            <p:strVal val="1+#ppt_w/2"/>
                                          </p:val>
                                        </p:tav>
                                        <p:tav tm="100000">
                                          <p:val>
                                            <p:strVal val="#ppt_x"/>
                                          </p:val>
                                        </p:tav>
                                      </p:tavLst>
                                    </p:anim>
                                    <p:anim calcmode="lin" valueType="num">
                                      <p:cBhvr additive="base">
                                        <p:cTn id="17" dur="500" fill="hold"/>
                                        <p:tgtEl>
                                          <p:spTgt spid="9222"/>
                                        </p:tgtEl>
                                        <p:attrNameLst>
                                          <p:attrName>ppt_y</p:attrName>
                                        </p:attrNameLst>
                                      </p:cBhvr>
                                      <p:tavLst>
                                        <p:tav tm="0">
                                          <p:val>
                                            <p:strVal val="#ppt_y"/>
                                          </p:val>
                                        </p:tav>
                                        <p:tav tm="100000">
                                          <p:val>
                                            <p:strVal val="#ppt_y"/>
                                          </p:val>
                                        </p:tav>
                                      </p:tavLst>
                                    </p:anim>
                                  </p:childTnLst>
                                </p:cTn>
                              </p:par>
                            </p:childTnLst>
                          </p:cTn>
                        </p:par>
                        <p:par>
                          <p:cTn id="18" fill="hold">
                            <p:stCondLst>
                              <p:cond delay="3500"/>
                            </p:stCondLst>
                            <p:childTnLst>
                              <p:par>
                                <p:cTn id="19" presetID="10" presetClass="entr" presetSubtype="0" fill="hold" grpId="0" nodeType="afterEffect">
                                  <p:stCondLst>
                                    <p:cond delay="1000"/>
                                  </p:stCondLst>
                                  <p:childTnLst>
                                    <p:set>
                                      <p:cBhvr>
                                        <p:cTn id="20" dur="1" fill="hold">
                                          <p:stCondLst>
                                            <p:cond delay="0"/>
                                          </p:stCondLst>
                                        </p:cTn>
                                        <p:tgtEl>
                                          <p:spTgt spid="9227"/>
                                        </p:tgtEl>
                                        <p:attrNameLst>
                                          <p:attrName>style.visibility</p:attrName>
                                        </p:attrNameLst>
                                      </p:cBhvr>
                                      <p:to>
                                        <p:strVal val="visible"/>
                                      </p:to>
                                    </p:set>
                                    <p:animEffect transition="in" filter="fade">
                                      <p:cBhvr>
                                        <p:cTn id="21" dur="500"/>
                                        <p:tgtEl>
                                          <p:spTgt spid="9227"/>
                                        </p:tgtEl>
                                      </p:cBhvr>
                                    </p:animEffect>
                                  </p:childTnLst>
                                </p:cTn>
                              </p:par>
                              <p:par>
                                <p:cTn id="22" presetID="2" presetClass="exit" presetSubtype="2" fill="hold" nodeType="withEffect">
                                  <p:stCondLst>
                                    <p:cond delay="1000"/>
                                  </p:stCondLst>
                                  <p:childTnLst>
                                    <p:anim calcmode="lin" valueType="num">
                                      <p:cBhvr additive="base">
                                        <p:cTn id="23" dur="500"/>
                                        <p:tgtEl>
                                          <p:spTgt spid="9222"/>
                                        </p:tgtEl>
                                        <p:attrNameLst>
                                          <p:attrName>ppt_x</p:attrName>
                                        </p:attrNameLst>
                                      </p:cBhvr>
                                      <p:tavLst>
                                        <p:tav tm="0">
                                          <p:val>
                                            <p:strVal val="ppt_x"/>
                                          </p:val>
                                        </p:tav>
                                        <p:tav tm="100000">
                                          <p:val>
                                            <p:strVal val="1+ppt_w/2"/>
                                          </p:val>
                                        </p:tav>
                                      </p:tavLst>
                                    </p:anim>
                                    <p:anim calcmode="lin" valueType="num">
                                      <p:cBhvr additive="base">
                                        <p:cTn id="24" dur="500"/>
                                        <p:tgtEl>
                                          <p:spTgt spid="9222"/>
                                        </p:tgtEl>
                                        <p:attrNameLst>
                                          <p:attrName>ppt_y</p:attrName>
                                        </p:attrNameLst>
                                      </p:cBhvr>
                                      <p:tavLst>
                                        <p:tav tm="0">
                                          <p:val>
                                            <p:strVal val="ppt_y"/>
                                          </p:val>
                                        </p:tav>
                                        <p:tav tm="100000">
                                          <p:val>
                                            <p:strVal val="ppt_y"/>
                                          </p:val>
                                        </p:tav>
                                      </p:tavLst>
                                    </p:anim>
                                    <p:set>
                                      <p:cBhvr>
                                        <p:cTn id="25" dur="1" fill="hold">
                                          <p:stCondLst>
                                            <p:cond delay="499"/>
                                          </p:stCondLst>
                                        </p:cTn>
                                        <p:tgtEl>
                                          <p:spTgt spid="9222"/>
                                        </p:tgtEl>
                                        <p:attrNameLst>
                                          <p:attrName>style.visibility</p:attrName>
                                        </p:attrNameLst>
                                      </p:cBhvr>
                                      <p:to>
                                        <p:strVal val="hidden"/>
                                      </p:to>
                                    </p:set>
                                  </p:childTnLst>
                                </p:cTn>
                              </p:par>
                            </p:childTnLst>
                          </p:cTn>
                        </p:par>
                        <p:par>
                          <p:cTn id="26" fill="hold">
                            <p:stCondLst>
                              <p:cond delay="5000"/>
                            </p:stCondLst>
                            <p:childTnLst>
                              <p:par>
                                <p:cTn id="27" presetID="1" presetClass="entr" presetSubtype="0" fill="hold" grpId="0" nodeType="afterEffect">
                                  <p:stCondLst>
                                    <p:cond delay="0"/>
                                  </p:stCondLst>
                                  <p:childTnLst>
                                    <p:set>
                                      <p:cBhvr>
                                        <p:cTn id="28"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27" grpId="0"/>
      <p:bldP spid="20" grpId="0" animBg="1"/>
    </p:bldLst>
  </p:timing>
</p:sld>
</file>

<file path=ppt/slides/slide36.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lum/>
          </a:blip>
          <a:srcRect/>
          <a:stretch>
            <a:fillRect l="-3000" t="-1000" r="-5000" b="-1000"/>
          </a:stretch>
        </a:blipFill>
        <a:effectLst/>
      </p:bgPr>
    </p:bg>
    <p:spTree>
      <p:nvGrpSpPr>
        <p:cNvPr id="1" name=""/>
        <p:cNvGrpSpPr/>
        <p:nvPr/>
      </p:nvGrpSpPr>
      <p:grpSpPr>
        <a:xfrm>
          <a:off x="0" y="0"/>
          <a:ext cx="0" cy="0"/>
          <a:chOff x="0" y="0"/>
          <a:chExt cx="0" cy="0"/>
        </a:xfrm>
      </p:grpSpPr>
      <p:grpSp>
        <p:nvGrpSpPr>
          <p:cNvPr id="266" name="Group 265"/>
          <p:cNvGrpSpPr/>
          <p:nvPr/>
        </p:nvGrpSpPr>
        <p:grpSpPr>
          <a:xfrm>
            <a:off x="355283" y="2056588"/>
            <a:ext cx="953189" cy="559500"/>
            <a:chOff x="5895112" y="4653241"/>
            <a:chExt cx="2553945" cy="1351132"/>
          </a:xfrm>
        </p:grpSpPr>
        <p:grpSp>
          <p:nvGrpSpPr>
            <p:cNvPr id="267" name="Group 266"/>
            <p:cNvGrpSpPr/>
            <p:nvPr/>
          </p:nvGrpSpPr>
          <p:grpSpPr>
            <a:xfrm>
              <a:off x="5895112" y="4700790"/>
              <a:ext cx="2553945" cy="1303583"/>
              <a:chOff x="3734707" y="3021596"/>
              <a:chExt cx="4253880" cy="2526183"/>
            </a:xfrm>
          </p:grpSpPr>
          <p:sp>
            <p:nvSpPr>
              <p:cNvPr id="290"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2" name="Freeform: Shape 291"/>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3"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270" name="Picture 269"/>
            <p:cNvPicPr>
              <a:picLocks noChangeAspect="1"/>
            </p:cNvPicPr>
            <p:nvPr/>
          </p:nvPicPr>
          <p:blipFill>
            <a:blip r:embed="rId5"/>
            <a:stretch>
              <a:fillRect/>
            </a:stretch>
          </p:blipFill>
          <p:spPr>
            <a:xfrm>
              <a:off x="7420482" y="4653241"/>
              <a:ext cx="452803" cy="351588"/>
            </a:xfrm>
            <a:prstGeom prst="rect">
              <a:avLst/>
            </a:prstGeom>
          </p:spPr>
        </p:pic>
        <p:pic>
          <p:nvPicPr>
            <p:cNvPr id="271" name="Picture 270"/>
            <p:cNvPicPr>
              <a:picLocks noChangeAspect="1"/>
            </p:cNvPicPr>
            <p:nvPr/>
          </p:nvPicPr>
          <p:blipFill>
            <a:blip r:embed="rId5"/>
            <a:stretch>
              <a:fillRect/>
            </a:stretch>
          </p:blipFill>
          <p:spPr>
            <a:xfrm>
              <a:off x="6321203" y="4870694"/>
              <a:ext cx="452803" cy="351588"/>
            </a:xfrm>
            <a:prstGeom prst="rect">
              <a:avLst/>
            </a:prstGeom>
          </p:spPr>
        </p:pic>
        <p:pic>
          <p:nvPicPr>
            <p:cNvPr id="272" name="Picture 271"/>
            <p:cNvPicPr>
              <a:picLocks noChangeAspect="1"/>
            </p:cNvPicPr>
            <p:nvPr/>
          </p:nvPicPr>
          <p:blipFill>
            <a:blip r:embed="rId5"/>
            <a:stretch>
              <a:fillRect/>
            </a:stretch>
          </p:blipFill>
          <p:spPr>
            <a:xfrm>
              <a:off x="7092449" y="4653241"/>
              <a:ext cx="452803" cy="351588"/>
            </a:xfrm>
            <a:prstGeom prst="rect">
              <a:avLst/>
            </a:prstGeom>
          </p:spPr>
        </p:pic>
        <p:pic>
          <p:nvPicPr>
            <p:cNvPr id="273" name="Picture 272"/>
            <p:cNvPicPr>
              <a:picLocks noChangeAspect="1"/>
            </p:cNvPicPr>
            <p:nvPr/>
          </p:nvPicPr>
          <p:blipFill>
            <a:blip r:embed="rId5"/>
            <a:stretch>
              <a:fillRect/>
            </a:stretch>
          </p:blipFill>
          <p:spPr>
            <a:xfrm>
              <a:off x="6632529" y="4870694"/>
              <a:ext cx="452803" cy="351588"/>
            </a:xfrm>
            <a:prstGeom prst="rect">
              <a:avLst/>
            </a:prstGeom>
          </p:spPr>
        </p:pic>
        <p:pic>
          <p:nvPicPr>
            <p:cNvPr id="274" name="Picture 273"/>
            <p:cNvPicPr>
              <a:picLocks noChangeAspect="1"/>
            </p:cNvPicPr>
            <p:nvPr/>
          </p:nvPicPr>
          <p:blipFill>
            <a:blip r:embed="rId5"/>
            <a:stretch>
              <a:fillRect/>
            </a:stretch>
          </p:blipFill>
          <p:spPr>
            <a:xfrm>
              <a:off x="6943855" y="4870694"/>
              <a:ext cx="452803" cy="351588"/>
            </a:xfrm>
            <a:prstGeom prst="rect">
              <a:avLst/>
            </a:prstGeom>
          </p:spPr>
        </p:pic>
        <p:pic>
          <p:nvPicPr>
            <p:cNvPr id="275" name="Picture 274"/>
            <p:cNvPicPr>
              <a:picLocks noChangeAspect="1"/>
            </p:cNvPicPr>
            <p:nvPr/>
          </p:nvPicPr>
          <p:blipFill>
            <a:blip r:embed="rId5"/>
            <a:stretch>
              <a:fillRect/>
            </a:stretch>
          </p:blipFill>
          <p:spPr>
            <a:xfrm>
              <a:off x="7255181" y="4870694"/>
              <a:ext cx="452803" cy="351588"/>
            </a:xfrm>
            <a:prstGeom prst="rect">
              <a:avLst/>
            </a:prstGeom>
          </p:spPr>
        </p:pic>
        <p:pic>
          <p:nvPicPr>
            <p:cNvPr id="276" name="Picture 275"/>
            <p:cNvPicPr>
              <a:picLocks noChangeAspect="1"/>
            </p:cNvPicPr>
            <p:nvPr/>
          </p:nvPicPr>
          <p:blipFill>
            <a:blip r:embed="rId5"/>
            <a:stretch>
              <a:fillRect/>
            </a:stretch>
          </p:blipFill>
          <p:spPr>
            <a:xfrm>
              <a:off x="7566506" y="4870694"/>
              <a:ext cx="452803" cy="351588"/>
            </a:xfrm>
            <a:prstGeom prst="rect">
              <a:avLst/>
            </a:prstGeom>
          </p:spPr>
        </p:pic>
        <p:pic>
          <p:nvPicPr>
            <p:cNvPr id="277" name="Picture 276"/>
            <p:cNvPicPr>
              <a:picLocks noChangeAspect="1"/>
            </p:cNvPicPr>
            <p:nvPr/>
          </p:nvPicPr>
          <p:blipFill>
            <a:blip r:embed="rId5"/>
            <a:stretch>
              <a:fillRect/>
            </a:stretch>
          </p:blipFill>
          <p:spPr>
            <a:xfrm>
              <a:off x="6176883" y="5087960"/>
              <a:ext cx="452803" cy="351588"/>
            </a:xfrm>
            <a:prstGeom prst="rect">
              <a:avLst/>
            </a:prstGeom>
          </p:spPr>
        </p:pic>
        <p:pic>
          <p:nvPicPr>
            <p:cNvPr id="278" name="Picture 277"/>
            <p:cNvPicPr>
              <a:picLocks noChangeAspect="1"/>
            </p:cNvPicPr>
            <p:nvPr/>
          </p:nvPicPr>
          <p:blipFill>
            <a:blip r:embed="rId5"/>
            <a:stretch>
              <a:fillRect/>
            </a:stretch>
          </p:blipFill>
          <p:spPr>
            <a:xfrm>
              <a:off x="6491727" y="5087960"/>
              <a:ext cx="452803" cy="351588"/>
            </a:xfrm>
            <a:prstGeom prst="rect">
              <a:avLst/>
            </a:prstGeom>
          </p:spPr>
        </p:pic>
        <p:pic>
          <p:nvPicPr>
            <p:cNvPr id="279" name="Picture 278"/>
            <p:cNvPicPr>
              <a:picLocks noChangeAspect="1"/>
            </p:cNvPicPr>
            <p:nvPr/>
          </p:nvPicPr>
          <p:blipFill>
            <a:blip r:embed="rId5"/>
            <a:stretch>
              <a:fillRect/>
            </a:stretch>
          </p:blipFill>
          <p:spPr>
            <a:xfrm>
              <a:off x="6806571" y="5087960"/>
              <a:ext cx="452803" cy="351588"/>
            </a:xfrm>
            <a:prstGeom prst="rect">
              <a:avLst/>
            </a:prstGeom>
          </p:spPr>
        </p:pic>
        <p:pic>
          <p:nvPicPr>
            <p:cNvPr id="280" name="Picture 279"/>
            <p:cNvPicPr>
              <a:picLocks noChangeAspect="1"/>
            </p:cNvPicPr>
            <p:nvPr/>
          </p:nvPicPr>
          <p:blipFill>
            <a:blip r:embed="rId5"/>
            <a:stretch>
              <a:fillRect/>
            </a:stretch>
          </p:blipFill>
          <p:spPr>
            <a:xfrm>
              <a:off x="7121415" y="5087960"/>
              <a:ext cx="452803" cy="351588"/>
            </a:xfrm>
            <a:prstGeom prst="rect">
              <a:avLst/>
            </a:prstGeom>
          </p:spPr>
        </p:pic>
        <p:pic>
          <p:nvPicPr>
            <p:cNvPr id="281" name="Picture 280"/>
            <p:cNvPicPr>
              <a:picLocks noChangeAspect="1"/>
            </p:cNvPicPr>
            <p:nvPr/>
          </p:nvPicPr>
          <p:blipFill>
            <a:blip r:embed="rId5"/>
            <a:stretch>
              <a:fillRect/>
            </a:stretch>
          </p:blipFill>
          <p:spPr>
            <a:xfrm>
              <a:off x="7436259" y="5087960"/>
              <a:ext cx="452803" cy="351588"/>
            </a:xfrm>
            <a:prstGeom prst="rect">
              <a:avLst/>
            </a:prstGeom>
          </p:spPr>
        </p:pic>
        <p:pic>
          <p:nvPicPr>
            <p:cNvPr id="282" name="Picture 281"/>
            <p:cNvPicPr>
              <a:picLocks noChangeAspect="1"/>
            </p:cNvPicPr>
            <p:nvPr/>
          </p:nvPicPr>
          <p:blipFill>
            <a:blip r:embed="rId5"/>
            <a:stretch>
              <a:fillRect/>
            </a:stretch>
          </p:blipFill>
          <p:spPr>
            <a:xfrm>
              <a:off x="7751102" y="5087960"/>
              <a:ext cx="452803" cy="351588"/>
            </a:xfrm>
            <a:prstGeom prst="rect">
              <a:avLst/>
            </a:prstGeom>
          </p:spPr>
        </p:pic>
        <p:pic>
          <p:nvPicPr>
            <p:cNvPr id="283" name="Picture 282"/>
            <p:cNvPicPr>
              <a:picLocks noChangeAspect="1"/>
            </p:cNvPicPr>
            <p:nvPr/>
          </p:nvPicPr>
          <p:blipFill>
            <a:blip r:embed="rId5"/>
            <a:stretch>
              <a:fillRect/>
            </a:stretch>
          </p:blipFill>
          <p:spPr>
            <a:xfrm>
              <a:off x="5990726" y="5351212"/>
              <a:ext cx="452803" cy="351588"/>
            </a:xfrm>
            <a:prstGeom prst="rect">
              <a:avLst/>
            </a:prstGeom>
          </p:spPr>
        </p:pic>
        <p:pic>
          <p:nvPicPr>
            <p:cNvPr id="284" name="Picture 283"/>
            <p:cNvPicPr>
              <a:picLocks noChangeAspect="1"/>
            </p:cNvPicPr>
            <p:nvPr/>
          </p:nvPicPr>
          <p:blipFill>
            <a:blip r:embed="rId5"/>
            <a:stretch>
              <a:fillRect/>
            </a:stretch>
          </p:blipFill>
          <p:spPr>
            <a:xfrm>
              <a:off x="6312633" y="5351212"/>
              <a:ext cx="452803" cy="351588"/>
            </a:xfrm>
            <a:prstGeom prst="rect">
              <a:avLst/>
            </a:prstGeom>
          </p:spPr>
        </p:pic>
        <p:pic>
          <p:nvPicPr>
            <p:cNvPr id="285" name="Picture 284"/>
            <p:cNvPicPr>
              <a:picLocks noChangeAspect="1"/>
            </p:cNvPicPr>
            <p:nvPr/>
          </p:nvPicPr>
          <p:blipFill>
            <a:blip r:embed="rId5"/>
            <a:stretch>
              <a:fillRect/>
            </a:stretch>
          </p:blipFill>
          <p:spPr>
            <a:xfrm>
              <a:off x="6634540" y="5351212"/>
              <a:ext cx="452803" cy="351588"/>
            </a:xfrm>
            <a:prstGeom prst="rect">
              <a:avLst/>
            </a:prstGeom>
          </p:spPr>
        </p:pic>
        <p:pic>
          <p:nvPicPr>
            <p:cNvPr id="286" name="Picture 285"/>
            <p:cNvPicPr>
              <a:picLocks noChangeAspect="1"/>
            </p:cNvPicPr>
            <p:nvPr/>
          </p:nvPicPr>
          <p:blipFill>
            <a:blip r:embed="rId5"/>
            <a:stretch>
              <a:fillRect/>
            </a:stretch>
          </p:blipFill>
          <p:spPr>
            <a:xfrm>
              <a:off x="6956447" y="5351212"/>
              <a:ext cx="452803" cy="351588"/>
            </a:xfrm>
            <a:prstGeom prst="rect">
              <a:avLst/>
            </a:prstGeom>
          </p:spPr>
        </p:pic>
        <p:pic>
          <p:nvPicPr>
            <p:cNvPr id="287" name="Picture 286"/>
            <p:cNvPicPr>
              <a:picLocks noChangeAspect="1"/>
            </p:cNvPicPr>
            <p:nvPr/>
          </p:nvPicPr>
          <p:blipFill>
            <a:blip r:embed="rId5"/>
            <a:stretch>
              <a:fillRect/>
            </a:stretch>
          </p:blipFill>
          <p:spPr>
            <a:xfrm>
              <a:off x="7278354" y="5351212"/>
              <a:ext cx="452803" cy="351588"/>
            </a:xfrm>
            <a:prstGeom prst="rect">
              <a:avLst/>
            </a:prstGeom>
          </p:spPr>
        </p:pic>
        <p:pic>
          <p:nvPicPr>
            <p:cNvPr id="288" name="Picture 287"/>
            <p:cNvPicPr>
              <a:picLocks noChangeAspect="1"/>
            </p:cNvPicPr>
            <p:nvPr/>
          </p:nvPicPr>
          <p:blipFill>
            <a:blip r:embed="rId5"/>
            <a:stretch>
              <a:fillRect/>
            </a:stretch>
          </p:blipFill>
          <p:spPr>
            <a:xfrm>
              <a:off x="7600261" y="5351212"/>
              <a:ext cx="452803" cy="351588"/>
            </a:xfrm>
            <a:prstGeom prst="rect">
              <a:avLst/>
            </a:prstGeom>
          </p:spPr>
        </p:pic>
        <p:pic>
          <p:nvPicPr>
            <p:cNvPr id="289" name="Picture 288"/>
            <p:cNvPicPr>
              <a:picLocks noChangeAspect="1"/>
            </p:cNvPicPr>
            <p:nvPr/>
          </p:nvPicPr>
          <p:blipFill>
            <a:blip r:embed="rId5"/>
            <a:stretch>
              <a:fillRect/>
            </a:stretch>
          </p:blipFill>
          <p:spPr>
            <a:xfrm>
              <a:off x="7922169" y="5351212"/>
              <a:ext cx="452803" cy="351588"/>
            </a:xfrm>
            <a:prstGeom prst="rect">
              <a:avLst/>
            </a:prstGeom>
          </p:spPr>
        </p:pic>
      </p:grpSp>
      <p:grpSp>
        <p:nvGrpSpPr>
          <p:cNvPr id="32" name="Group 31"/>
          <p:cNvGrpSpPr/>
          <p:nvPr/>
        </p:nvGrpSpPr>
        <p:grpSpPr>
          <a:xfrm>
            <a:off x="6179467" y="4750501"/>
            <a:ext cx="2786149" cy="1473977"/>
            <a:chOff x="5895112" y="4653241"/>
            <a:chExt cx="2553945" cy="1351132"/>
          </a:xfrm>
        </p:grpSpPr>
        <p:grpSp>
          <p:nvGrpSpPr>
            <p:cNvPr id="33" name="Group 32"/>
            <p:cNvGrpSpPr/>
            <p:nvPr/>
          </p:nvGrpSpPr>
          <p:grpSpPr>
            <a:xfrm>
              <a:off x="5895112" y="4700790"/>
              <a:ext cx="2553945" cy="1303583"/>
              <a:chOff x="3734707" y="3021596"/>
              <a:chExt cx="4253880" cy="2526183"/>
            </a:xfrm>
          </p:grpSpPr>
          <p:sp>
            <p:nvSpPr>
              <p:cNvPr id="56"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 name="Freeform: Shape 57"/>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34" name="Picture 33"/>
            <p:cNvPicPr>
              <a:picLocks noChangeAspect="1"/>
            </p:cNvPicPr>
            <p:nvPr/>
          </p:nvPicPr>
          <p:blipFill>
            <a:blip r:embed="rId5"/>
            <a:stretch>
              <a:fillRect/>
            </a:stretch>
          </p:blipFill>
          <p:spPr>
            <a:xfrm>
              <a:off x="6436385" y="4653241"/>
              <a:ext cx="452803" cy="351588"/>
            </a:xfrm>
            <a:prstGeom prst="rect">
              <a:avLst/>
            </a:prstGeom>
          </p:spPr>
        </p:pic>
        <p:pic>
          <p:nvPicPr>
            <p:cNvPr id="35" name="Picture 34"/>
            <p:cNvPicPr>
              <a:picLocks noChangeAspect="1"/>
            </p:cNvPicPr>
            <p:nvPr/>
          </p:nvPicPr>
          <p:blipFill>
            <a:blip r:embed="rId5"/>
            <a:stretch>
              <a:fillRect/>
            </a:stretch>
          </p:blipFill>
          <p:spPr>
            <a:xfrm>
              <a:off x="6764417" y="4653241"/>
              <a:ext cx="452803" cy="351588"/>
            </a:xfrm>
            <a:prstGeom prst="rect">
              <a:avLst/>
            </a:prstGeom>
          </p:spPr>
        </p:pic>
        <p:pic>
          <p:nvPicPr>
            <p:cNvPr id="36" name="Picture 35"/>
            <p:cNvPicPr>
              <a:picLocks noChangeAspect="1"/>
            </p:cNvPicPr>
            <p:nvPr/>
          </p:nvPicPr>
          <p:blipFill>
            <a:blip r:embed="rId5"/>
            <a:stretch>
              <a:fillRect/>
            </a:stretch>
          </p:blipFill>
          <p:spPr>
            <a:xfrm>
              <a:off x="7420482" y="4653241"/>
              <a:ext cx="452803" cy="351588"/>
            </a:xfrm>
            <a:prstGeom prst="rect">
              <a:avLst/>
            </a:prstGeom>
          </p:spPr>
        </p:pic>
        <p:pic>
          <p:nvPicPr>
            <p:cNvPr id="37" name="Picture 36"/>
            <p:cNvPicPr>
              <a:picLocks noChangeAspect="1"/>
            </p:cNvPicPr>
            <p:nvPr/>
          </p:nvPicPr>
          <p:blipFill>
            <a:blip r:embed="rId5"/>
            <a:stretch>
              <a:fillRect/>
            </a:stretch>
          </p:blipFill>
          <p:spPr>
            <a:xfrm>
              <a:off x="6321203" y="4870694"/>
              <a:ext cx="452803" cy="351588"/>
            </a:xfrm>
            <a:prstGeom prst="rect">
              <a:avLst/>
            </a:prstGeom>
          </p:spPr>
        </p:pic>
        <p:pic>
          <p:nvPicPr>
            <p:cNvPr id="38" name="Picture 37"/>
            <p:cNvPicPr>
              <a:picLocks noChangeAspect="1"/>
            </p:cNvPicPr>
            <p:nvPr/>
          </p:nvPicPr>
          <p:blipFill>
            <a:blip r:embed="rId5"/>
            <a:stretch>
              <a:fillRect/>
            </a:stretch>
          </p:blipFill>
          <p:spPr>
            <a:xfrm>
              <a:off x="7092449" y="4653241"/>
              <a:ext cx="452803" cy="351588"/>
            </a:xfrm>
            <a:prstGeom prst="rect">
              <a:avLst/>
            </a:prstGeom>
          </p:spPr>
        </p:pic>
        <p:pic>
          <p:nvPicPr>
            <p:cNvPr id="39" name="Picture 38"/>
            <p:cNvPicPr>
              <a:picLocks noChangeAspect="1"/>
            </p:cNvPicPr>
            <p:nvPr/>
          </p:nvPicPr>
          <p:blipFill>
            <a:blip r:embed="rId5"/>
            <a:stretch>
              <a:fillRect/>
            </a:stretch>
          </p:blipFill>
          <p:spPr>
            <a:xfrm>
              <a:off x="6632529" y="4870694"/>
              <a:ext cx="452803" cy="351588"/>
            </a:xfrm>
            <a:prstGeom prst="rect">
              <a:avLst/>
            </a:prstGeom>
          </p:spPr>
        </p:pic>
        <p:pic>
          <p:nvPicPr>
            <p:cNvPr id="40" name="Picture 39"/>
            <p:cNvPicPr>
              <a:picLocks noChangeAspect="1"/>
            </p:cNvPicPr>
            <p:nvPr/>
          </p:nvPicPr>
          <p:blipFill>
            <a:blip r:embed="rId5"/>
            <a:stretch>
              <a:fillRect/>
            </a:stretch>
          </p:blipFill>
          <p:spPr>
            <a:xfrm>
              <a:off x="6943855" y="4870694"/>
              <a:ext cx="452803" cy="351588"/>
            </a:xfrm>
            <a:prstGeom prst="rect">
              <a:avLst/>
            </a:prstGeom>
          </p:spPr>
        </p:pic>
        <p:pic>
          <p:nvPicPr>
            <p:cNvPr id="41" name="Picture 40"/>
            <p:cNvPicPr>
              <a:picLocks noChangeAspect="1"/>
            </p:cNvPicPr>
            <p:nvPr/>
          </p:nvPicPr>
          <p:blipFill>
            <a:blip r:embed="rId5"/>
            <a:stretch>
              <a:fillRect/>
            </a:stretch>
          </p:blipFill>
          <p:spPr>
            <a:xfrm>
              <a:off x="7255181" y="4870694"/>
              <a:ext cx="452803" cy="351588"/>
            </a:xfrm>
            <a:prstGeom prst="rect">
              <a:avLst/>
            </a:prstGeom>
          </p:spPr>
        </p:pic>
        <p:pic>
          <p:nvPicPr>
            <p:cNvPr id="42" name="Picture 41"/>
            <p:cNvPicPr>
              <a:picLocks noChangeAspect="1"/>
            </p:cNvPicPr>
            <p:nvPr/>
          </p:nvPicPr>
          <p:blipFill>
            <a:blip r:embed="rId5"/>
            <a:stretch>
              <a:fillRect/>
            </a:stretch>
          </p:blipFill>
          <p:spPr>
            <a:xfrm>
              <a:off x="7566506" y="4870694"/>
              <a:ext cx="452803" cy="351588"/>
            </a:xfrm>
            <a:prstGeom prst="rect">
              <a:avLst/>
            </a:prstGeom>
          </p:spPr>
        </p:pic>
        <p:pic>
          <p:nvPicPr>
            <p:cNvPr id="43" name="Picture 42"/>
            <p:cNvPicPr>
              <a:picLocks noChangeAspect="1"/>
            </p:cNvPicPr>
            <p:nvPr/>
          </p:nvPicPr>
          <p:blipFill>
            <a:blip r:embed="rId5"/>
            <a:stretch>
              <a:fillRect/>
            </a:stretch>
          </p:blipFill>
          <p:spPr>
            <a:xfrm>
              <a:off x="6176883" y="5087960"/>
              <a:ext cx="452803" cy="351588"/>
            </a:xfrm>
            <a:prstGeom prst="rect">
              <a:avLst/>
            </a:prstGeom>
          </p:spPr>
        </p:pic>
        <p:pic>
          <p:nvPicPr>
            <p:cNvPr id="44" name="Picture 43"/>
            <p:cNvPicPr>
              <a:picLocks noChangeAspect="1"/>
            </p:cNvPicPr>
            <p:nvPr/>
          </p:nvPicPr>
          <p:blipFill>
            <a:blip r:embed="rId5"/>
            <a:stretch>
              <a:fillRect/>
            </a:stretch>
          </p:blipFill>
          <p:spPr>
            <a:xfrm>
              <a:off x="6491727" y="5087960"/>
              <a:ext cx="452803" cy="351588"/>
            </a:xfrm>
            <a:prstGeom prst="rect">
              <a:avLst/>
            </a:prstGeom>
          </p:spPr>
        </p:pic>
        <p:pic>
          <p:nvPicPr>
            <p:cNvPr id="45" name="Picture 44"/>
            <p:cNvPicPr>
              <a:picLocks noChangeAspect="1"/>
            </p:cNvPicPr>
            <p:nvPr/>
          </p:nvPicPr>
          <p:blipFill>
            <a:blip r:embed="rId5"/>
            <a:stretch>
              <a:fillRect/>
            </a:stretch>
          </p:blipFill>
          <p:spPr>
            <a:xfrm>
              <a:off x="6806571" y="5087960"/>
              <a:ext cx="452803" cy="351588"/>
            </a:xfrm>
            <a:prstGeom prst="rect">
              <a:avLst/>
            </a:prstGeom>
          </p:spPr>
        </p:pic>
        <p:pic>
          <p:nvPicPr>
            <p:cNvPr id="46" name="Picture 45"/>
            <p:cNvPicPr>
              <a:picLocks noChangeAspect="1"/>
            </p:cNvPicPr>
            <p:nvPr/>
          </p:nvPicPr>
          <p:blipFill>
            <a:blip r:embed="rId5"/>
            <a:stretch>
              <a:fillRect/>
            </a:stretch>
          </p:blipFill>
          <p:spPr>
            <a:xfrm>
              <a:off x="7121415" y="5087960"/>
              <a:ext cx="452803" cy="351588"/>
            </a:xfrm>
            <a:prstGeom prst="rect">
              <a:avLst/>
            </a:prstGeom>
          </p:spPr>
        </p:pic>
        <p:pic>
          <p:nvPicPr>
            <p:cNvPr id="47" name="Picture 46"/>
            <p:cNvPicPr>
              <a:picLocks noChangeAspect="1"/>
            </p:cNvPicPr>
            <p:nvPr/>
          </p:nvPicPr>
          <p:blipFill>
            <a:blip r:embed="rId5"/>
            <a:stretch>
              <a:fillRect/>
            </a:stretch>
          </p:blipFill>
          <p:spPr>
            <a:xfrm>
              <a:off x="7436259" y="5087960"/>
              <a:ext cx="452803" cy="351588"/>
            </a:xfrm>
            <a:prstGeom prst="rect">
              <a:avLst/>
            </a:prstGeom>
          </p:spPr>
        </p:pic>
        <p:pic>
          <p:nvPicPr>
            <p:cNvPr id="48" name="Picture 47"/>
            <p:cNvPicPr>
              <a:picLocks noChangeAspect="1"/>
            </p:cNvPicPr>
            <p:nvPr/>
          </p:nvPicPr>
          <p:blipFill>
            <a:blip r:embed="rId5"/>
            <a:stretch>
              <a:fillRect/>
            </a:stretch>
          </p:blipFill>
          <p:spPr>
            <a:xfrm>
              <a:off x="7751102" y="5087960"/>
              <a:ext cx="452803" cy="351588"/>
            </a:xfrm>
            <a:prstGeom prst="rect">
              <a:avLst/>
            </a:prstGeom>
          </p:spPr>
        </p:pic>
        <p:pic>
          <p:nvPicPr>
            <p:cNvPr id="49" name="Picture 48"/>
            <p:cNvPicPr>
              <a:picLocks noChangeAspect="1"/>
            </p:cNvPicPr>
            <p:nvPr/>
          </p:nvPicPr>
          <p:blipFill>
            <a:blip r:embed="rId5"/>
            <a:stretch>
              <a:fillRect/>
            </a:stretch>
          </p:blipFill>
          <p:spPr>
            <a:xfrm>
              <a:off x="5990726" y="5351212"/>
              <a:ext cx="452803" cy="351588"/>
            </a:xfrm>
            <a:prstGeom prst="rect">
              <a:avLst/>
            </a:prstGeom>
          </p:spPr>
        </p:pic>
        <p:pic>
          <p:nvPicPr>
            <p:cNvPr id="50" name="Picture 49"/>
            <p:cNvPicPr>
              <a:picLocks noChangeAspect="1"/>
            </p:cNvPicPr>
            <p:nvPr/>
          </p:nvPicPr>
          <p:blipFill>
            <a:blip r:embed="rId5"/>
            <a:stretch>
              <a:fillRect/>
            </a:stretch>
          </p:blipFill>
          <p:spPr>
            <a:xfrm>
              <a:off x="6312633" y="5351212"/>
              <a:ext cx="452803" cy="351588"/>
            </a:xfrm>
            <a:prstGeom prst="rect">
              <a:avLst/>
            </a:prstGeom>
          </p:spPr>
        </p:pic>
        <p:pic>
          <p:nvPicPr>
            <p:cNvPr id="51" name="Picture 50"/>
            <p:cNvPicPr>
              <a:picLocks noChangeAspect="1"/>
            </p:cNvPicPr>
            <p:nvPr/>
          </p:nvPicPr>
          <p:blipFill>
            <a:blip r:embed="rId5"/>
            <a:stretch>
              <a:fillRect/>
            </a:stretch>
          </p:blipFill>
          <p:spPr>
            <a:xfrm>
              <a:off x="6634540" y="5351212"/>
              <a:ext cx="452803" cy="351588"/>
            </a:xfrm>
            <a:prstGeom prst="rect">
              <a:avLst/>
            </a:prstGeom>
          </p:spPr>
        </p:pic>
        <p:pic>
          <p:nvPicPr>
            <p:cNvPr id="52" name="Picture 51"/>
            <p:cNvPicPr>
              <a:picLocks noChangeAspect="1"/>
            </p:cNvPicPr>
            <p:nvPr/>
          </p:nvPicPr>
          <p:blipFill>
            <a:blip r:embed="rId5"/>
            <a:stretch>
              <a:fillRect/>
            </a:stretch>
          </p:blipFill>
          <p:spPr>
            <a:xfrm>
              <a:off x="6956447" y="5351212"/>
              <a:ext cx="452803" cy="351588"/>
            </a:xfrm>
            <a:prstGeom prst="rect">
              <a:avLst/>
            </a:prstGeom>
          </p:spPr>
        </p:pic>
        <p:pic>
          <p:nvPicPr>
            <p:cNvPr id="53" name="Picture 52"/>
            <p:cNvPicPr>
              <a:picLocks noChangeAspect="1"/>
            </p:cNvPicPr>
            <p:nvPr/>
          </p:nvPicPr>
          <p:blipFill>
            <a:blip r:embed="rId5"/>
            <a:stretch>
              <a:fillRect/>
            </a:stretch>
          </p:blipFill>
          <p:spPr>
            <a:xfrm>
              <a:off x="7278354" y="5351212"/>
              <a:ext cx="452803" cy="351588"/>
            </a:xfrm>
            <a:prstGeom prst="rect">
              <a:avLst/>
            </a:prstGeom>
          </p:spPr>
        </p:pic>
        <p:pic>
          <p:nvPicPr>
            <p:cNvPr id="54" name="Picture 53"/>
            <p:cNvPicPr>
              <a:picLocks noChangeAspect="1"/>
            </p:cNvPicPr>
            <p:nvPr/>
          </p:nvPicPr>
          <p:blipFill>
            <a:blip r:embed="rId5"/>
            <a:stretch>
              <a:fillRect/>
            </a:stretch>
          </p:blipFill>
          <p:spPr>
            <a:xfrm>
              <a:off x="7600261" y="5351212"/>
              <a:ext cx="452803" cy="351588"/>
            </a:xfrm>
            <a:prstGeom prst="rect">
              <a:avLst/>
            </a:prstGeom>
          </p:spPr>
        </p:pic>
        <p:pic>
          <p:nvPicPr>
            <p:cNvPr id="55" name="Picture 54"/>
            <p:cNvPicPr>
              <a:picLocks noChangeAspect="1"/>
            </p:cNvPicPr>
            <p:nvPr/>
          </p:nvPicPr>
          <p:blipFill>
            <a:blip r:embed="rId5"/>
            <a:stretch>
              <a:fillRect/>
            </a:stretch>
          </p:blipFill>
          <p:spPr>
            <a:xfrm>
              <a:off x="7922169" y="5351212"/>
              <a:ext cx="452803" cy="351588"/>
            </a:xfrm>
            <a:prstGeom prst="rect">
              <a:avLst/>
            </a:prstGeom>
          </p:spPr>
        </p:pic>
      </p:grpSp>
      <p:grpSp>
        <p:nvGrpSpPr>
          <p:cNvPr id="60" name="Group 59"/>
          <p:cNvGrpSpPr/>
          <p:nvPr/>
        </p:nvGrpSpPr>
        <p:grpSpPr>
          <a:xfrm>
            <a:off x="533280" y="3736752"/>
            <a:ext cx="752991" cy="398360"/>
            <a:chOff x="5895112" y="4653241"/>
            <a:chExt cx="2553945" cy="1351132"/>
          </a:xfrm>
        </p:grpSpPr>
        <p:grpSp>
          <p:nvGrpSpPr>
            <p:cNvPr id="61" name="Group 60"/>
            <p:cNvGrpSpPr/>
            <p:nvPr/>
          </p:nvGrpSpPr>
          <p:grpSpPr>
            <a:xfrm>
              <a:off x="5895112" y="4700790"/>
              <a:ext cx="2553945" cy="1303583"/>
              <a:chOff x="3734707" y="3021596"/>
              <a:chExt cx="4253880" cy="2526183"/>
            </a:xfrm>
          </p:grpSpPr>
          <p:sp>
            <p:nvSpPr>
              <p:cNvPr id="84"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5"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6" name="Freeform: Shape 85"/>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7"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62" name="Picture 61"/>
            <p:cNvPicPr>
              <a:picLocks noChangeAspect="1"/>
            </p:cNvPicPr>
            <p:nvPr/>
          </p:nvPicPr>
          <p:blipFill>
            <a:blip r:embed="rId5"/>
            <a:stretch>
              <a:fillRect/>
            </a:stretch>
          </p:blipFill>
          <p:spPr>
            <a:xfrm>
              <a:off x="6436385" y="4653241"/>
              <a:ext cx="452803" cy="351588"/>
            </a:xfrm>
            <a:prstGeom prst="rect">
              <a:avLst/>
            </a:prstGeom>
          </p:spPr>
        </p:pic>
        <p:pic>
          <p:nvPicPr>
            <p:cNvPr id="63" name="Picture 62"/>
            <p:cNvPicPr>
              <a:picLocks noChangeAspect="1"/>
            </p:cNvPicPr>
            <p:nvPr/>
          </p:nvPicPr>
          <p:blipFill>
            <a:blip r:embed="rId5"/>
            <a:stretch>
              <a:fillRect/>
            </a:stretch>
          </p:blipFill>
          <p:spPr>
            <a:xfrm>
              <a:off x="6764417" y="4653241"/>
              <a:ext cx="452803" cy="351588"/>
            </a:xfrm>
            <a:prstGeom prst="rect">
              <a:avLst/>
            </a:prstGeom>
          </p:spPr>
        </p:pic>
        <p:pic>
          <p:nvPicPr>
            <p:cNvPr id="64" name="Picture 63"/>
            <p:cNvPicPr>
              <a:picLocks noChangeAspect="1"/>
            </p:cNvPicPr>
            <p:nvPr/>
          </p:nvPicPr>
          <p:blipFill>
            <a:blip r:embed="rId5"/>
            <a:stretch>
              <a:fillRect/>
            </a:stretch>
          </p:blipFill>
          <p:spPr>
            <a:xfrm>
              <a:off x="7420482" y="4653241"/>
              <a:ext cx="452803" cy="351588"/>
            </a:xfrm>
            <a:prstGeom prst="rect">
              <a:avLst/>
            </a:prstGeom>
          </p:spPr>
        </p:pic>
        <p:pic>
          <p:nvPicPr>
            <p:cNvPr id="65" name="Picture 64"/>
            <p:cNvPicPr>
              <a:picLocks noChangeAspect="1"/>
            </p:cNvPicPr>
            <p:nvPr/>
          </p:nvPicPr>
          <p:blipFill>
            <a:blip r:embed="rId5"/>
            <a:stretch>
              <a:fillRect/>
            </a:stretch>
          </p:blipFill>
          <p:spPr>
            <a:xfrm>
              <a:off x="6321203" y="4870694"/>
              <a:ext cx="452803" cy="351588"/>
            </a:xfrm>
            <a:prstGeom prst="rect">
              <a:avLst/>
            </a:prstGeom>
          </p:spPr>
        </p:pic>
        <p:pic>
          <p:nvPicPr>
            <p:cNvPr id="66" name="Picture 65"/>
            <p:cNvPicPr>
              <a:picLocks noChangeAspect="1"/>
            </p:cNvPicPr>
            <p:nvPr/>
          </p:nvPicPr>
          <p:blipFill>
            <a:blip r:embed="rId5"/>
            <a:stretch>
              <a:fillRect/>
            </a:stretch>
          </p:blipFill>
          <p:spPr>
            <a:xfrm>
              <a:off x="7092449" y="4653241"/>
              <a:ext cx="452803" cy="351588"/>
            </a:xfrm>
            <a:prstGeom prst="rect">
              <a:avLst/>
            </a:prstGeom>
          </p:spPr>
        </p:pic>
        <p:pic>
          <p:nvPicPr>
            <p:cNvPr id="67" name="Picture 66"/>
            <p:cNvPicPr>
              <a:picLocks noChangeAspect="1"/>
            </p:cNvPicPr>
            <p:nvPr/>
          </p:nvPicPr>
          <p:blipFill>
            <a:blip r:embed="rId5"/>
            <a:stretch>
              <a:fillRect/>
            </a:stretch>
          </p:blipFill>
          <p:spPr>
            <a:xfrm>
              <a:off x="6632529" y="4870694"/>
              <a:ext cx="452803" cy="351588"/>
            </a:xfrm>
            <a:prstGeom prst="rect">
              <a:avLst/>
            </a:prstGeom>
          </p:spPr>
        </p:pic>
        <p:pic>
          <p:nvPicPr>
            <p:cNvPr id="68" name="Picture 67"/>
            <p:cNvPicPr>
              <a:picLocks noChangeAspect="1"/>
            </p:cNvPicPr>
            <p:nvPr/>
          </p:nvPicPr>
          <p:blipFill>
            <a:blip r:embed="rId5"/>
            <a:stretch>
              <a:fillRect/>
            </a:stretch>
          </p:blipFill>
          <p:spPr>
            <a:xfrm>
              <a:off x="6943855" y="4870694"/>
              <a:ext cx="452803" cy="351588"/>
            </a:xfrm>
            <a:prstGeom prst="rect">
              <a:avLst/>
            </a:prstGeom>
          </p:spPr>
        </p:pic>
        <p:pic>
          <p:nvPicPr>
            <p:cNvPr id="69" name="Picture 68"/>
            <p:cNvPicPr>
              <a:picLocks noChangeAspect="1"/>
            </p:cNvPicPr>
            <p:nvPr/>
          </p:nvPicPr>
          <p:blipFill>
            <a:blip r:embed="rId5"/>
            <a:stretch>
              <a:fillRect/>
            </a:stretch>
          </p:blipFill>
          <p:spPr>
            <a:xfrm>
              <a:off x="7255181" y="4870694"/>
              <a:ext cx="452803" cy="351588"/>
            </a:xfrm>
            <a:prstGeom prst="rect">
              <a:avLst/>
            </a:prstGeom>
          </p:spPr>
        </p:pic>
        <p:pic>
          <p:nvPicPr>
            <p:cNvPr id="70" name="Picture 69"/>
            <p:cNvPicPr>
              <a:picLocks noChangeAspect="1"/>
            </p:cNvPicPr>
            <p:nvPr/>
          </p:nvPicPr>
          <p:blipFill>
            <a:blip r:embed="rId5"/>
            <a:stretch>
              <a:fillRect/>
            </a:stretch>
          </p:blipFill>
          <p:spPr>
            <a:xfrm>
              <a:off x="7566506" y="4870694"/>
              <a:ext cx="452803" cy="351588"/>
            </a:xfrm>
            <a:prstGeom prst="rect">
              <a:avLst/>
            </a:prstGeom>
          </p:spPr>
        </p:pic>
        <p:pic>
          <p:nvPicPr>
            <p:cNvPr id="71" name="Picture 70"/>
            <p:cNvPicPr>
              <a:picLocks noChangeAspect="1"/>
            </p:cNvPicPr>
            <p:nvPr/>
          </p:nvPicPr>
          <p:blipFill>
            <a:blip r:embed="rId5"/>
            <a:stretch>
              <a:fillRect/>
            </a:stretch>
          </p:blipFill>
          <p:spPr>
            <a:xfrm>
              <a:off x="6176883" y="5087960"/>
              <a:ext cx="452803" cy="351588"/>
            </a:xfrm>
            <a:prstGeom prst="rect">
              <a:avLst/>
            </a:prstGeom>
          </p:spPr>
        </p:pic>
        <p:pic>
          <p:nvPicPr>
            <p:cNvPr id="72" name="Picture 71"/>
            <p:cNvPicPr>
              <a:picLocks noChangeAspect="1"/>
            </p:cNvPicPr>
            <p:nvPr/>
          </p:nvPicPr>
          <p:blipFill>
            <a:blip r:embed="rId5"/>
            <a:stretch>
              <a:fillRect/>
            </a:stretch>
          </p:blipFill>
          <p:spPr>
            <a:xfrm>
              <a:off x="6491727" y="5087960"/>
              <a:ext cx="452803" cy="351588"/>
            </a:xfrm>
            <a:prstGeom prst="rect">
              <a:avLst/>
            </a:prstGeom>
          </p:spPr>
        </p:pic>
        <p:pic>
          <p:nvPicPr>
            <p:cNvPr id="73" name="Picture 72"/>
            <p:cNvPicPr>
              <a:picLocks noChangeAspect="1"/>
            </p:cNvPicPr>
            <p:nvPr/>
          </p:nvPicPr>
          <p:blipFill>
            <a:blip r:embed="rId5"/>
            <a:stretch>
              <a:fillRect/>
            </a:stretch>
          </p:blipFill>
          <p:spPr>
            <a:xfrm>
              <a:off x="6806571" y="5087960"/>
              <a:ext cx="452803" cy="351588"/>
            </a:xfrm>
            <a:prstGeom prst="rect">
              <a:avLst/>
            </a:prstGeom>
          </p:spPr>
        </p:pic>
        <p:pic>
          <p:nvPicPr>
            <p:cNvPr id="74" name="Picture 73"/>
            <p:cNvPicPr>
              <a:picLocks noChangeAspect="1"/>
            </p:cNvPicPr>
            <p:nvPr/>
          </p:nvPicPr>
          <p:blipFill>
            <a:blip r:embed="rId5"/>
            <a:stretch>
              <a:fillRect/>
            </a:stretch>
          </p:blipFill>
          <p:spPr>
            <a:xfrm>
              <a:off x="7121415" y="5087960"/>
              <a:ext cx="452803" cy="351588"/>
            </a:xfrm>
            <a:prstGeom prst="rect">
              <a:avLst/>
            </a:prstGeom>
          </p:spPr>
        </p:pic>
        <p:pic>
          <p:nvPicPr>
            <p:cNvPr id="75" name="Picture 74"/>
            <p:cNvPicPr>
              <a:picLocks noChangeAspect="1"/>
            </p:cNvPicPr>
            <p:nvPr/>
          </p:nvPicPr>
          <p:blipFill>
            <a:blip r:embed="rId5"/>
            <a:stretch>
              <a:fillRect/>
            </a:stretch>
          </p:blipFill>
          <p:spPr>
            <a:xfrm>
              <a:off x="7436259" y="5087960"/>
              <a:ext cx="452803" cy="351588"/>
            </a:xfrm>
            <a:prstGeom prst="rect">
              <a:avLst/>
            </a:prstGeom>
          </p:spPr>
        </p:pic>
        <p:pic>
          <p:nvPicPr>
            <p:cNvPr id="76" name="Picture 75"/>
            <p:cNvPicPr>
              <a:picLocks noChangeAspect="1"/>
            </p:cNvPicPr>
            <p:nvPr/>
          </p:nvPicPr>
          <p:blipFill>
            <a:blip r:embed="rId5"/>
            <a:stretch>
              <a:fillRect/>
            </a:stretch>
          </p:blipFill>
          <p:spPr>
            <a:xfrm>
              <a:off x="7751102" y="5087960"/>
              <a:ext cx="452803" cy="351588"/>
            </a:xfrm>
            <a:prstGeom prst="rect">
              <a:avLst/>
            </a:prstGeom>
          </p:spPr>
        </p:pic>
        <p:pic>
          <p:nvPicPr>
            <p:cNvPr id="77" name="Picture 76"/>
            <p:cNvPicPr>
              <a:picLocks noChangeAspect="1"/>
            </p:cNvPicPr>
            <p:nvPr/>
          </p:nvPicPr>
          <p:blipFill>
            <a:blip r:embed="rId5"/>
            <a:stretch>
              <a:fillRect/>
            </a:stretch>
          </p:blipFill>
          <p:spPr>
            <a:xfrm>
              <a:off x="5990726" y="5351212"/>
              <a:ext cx="452803" cy="351588"/>
            </a:xfrm>
            <a:prstGeom prst="rect">
              <a:avLst/>
            </a:prstGeom>
          </p:spPr>
        </p:pic>
        <p:pic>
          <p:nvPicPr>
            <p:cNvPr id="78" name="Picture 77"/>
            <p:cNvPicPr>
              <a:picLocks noChangeAspect="1"/>
            </p:cNvPicPr>
            <p:nvPr/>
          </p:nvPicPr>
          <p:blipFill>
            <a:blip r:embed="rId5"/>
            <a:stretch>
              <a:fillRect/>
            </a:stretch>
          </p:blipFill>
          <p:spPr>
            <a:xfrm>
              <a:off x="6312633" y="5351212"/>
              <a:ext cx="452803" cy="351588"/>
            </a:xfrm>
            <a:prstGeom prst="rect">
              <a:avLst/>
            </a:prstGeom>
          </p:spPr>
        </p:pic>
        <p:pic>
          <p:nvPicPr>
            <p:cNvPr id="79" name="Picture 78"/>
            <p:cNvPicPr>
              <a:picLocks noChangeAspect="1"/>
            </p:cNvPicPr>
            <p:nvPr/>
          </p:nvPicPr>
          <p:blipFill>
            <a:blip r:embed="rId5"/>
            <a:stretch>
              <a:fillRect/>
            </a:stretch>
          </p:blipFill>
          <p:spPr>
            <a:xfrm>
              <a:off x="6634540" y="5351212"/>
              <a:ext cx="452803" cy="351588"/>
            </a:xfrm>
            <a:prstGeom prst="rect">
              <a:avLst/>
            </a:prstGeom>
          </p:spPr>
        </p:pic>
        <p:pic>
          <p:nvPicPr>
            <p:cNvPr id="80" name="Picture 79"/>
            <p:cNvPicPr>
              <a:picLocks noChangeAspect="1"/>
            </p:cNvPicPr>
            <p:nvPr/>
          </p:nvPicPr>
          <p:blipFill>
            <a:blip r:embed="rId5"/>
            <a:stretch>
              <a:fillRect/>
            </a:stretch>
          </p:blipFill>
          <p:spPr>
            <a:xfrm>
              <a:off x="6956447" y="5351212"/>
              <a:ext cx="452803" cy="351588"/>
            </a:xfrm>
            <a:prstGeom prst="rect">
              <a:avLst/>
            </a:prstGeom>
          </p:spPr>
        </p:pic>
        <p:pic>
          <p:nvPicPr>
            <p:cNvPr id="81" name="Picture 80"/>
            <p:cNvPicPr>
              <a:picLocks noChangeAspect="1"/>
            </p:cNvPicPr>
            <p:nvPr/>
          </p:nvPicPr>
          <p:blipFill>
            <a:blip r:embed="rId5"/>
            <a:stretch>
              <a:fillRect/>
            </a:stretch>
          </p:blipFill>
          <p:spPr>
            <a:xfrm>
              <a:off x="7278354" y="5351212"/>
              <a:ext cx="452803" cy="351588"/>
            </a:xfrm>
            <a:prstGeom prst="rect">
              <a:avLst/>
            </a:prstGeom>
          </p:spPr>
        </p:pic>
        <p:pic>
          <p:nvPicPr>
            <p:cNvPr id="82" name="Picture 81"/>
            <p:cNvPicPr>
              <a:picLocks noChangeAspect="1"/>
            </p:cNvPicPr>
            <p:nvPr/>
          </p:nvPicPr>
          <p:blipFill>
            <a:blip r:embed="rId5"/>
            <a:stretch>
              <a:fillRect/>
            </a:stretch>
          </p:blipFill>
          <p:spPr>
            <a:xfrm>
              <a:off x="7600261" y="5351212"/>
              <a:ext cx="452803" cy="351588"/>
            </a:xfrm>
            <a:prstGeom prst="rect">
              <a:avLst/>
            </a:prstGeom>
          </p:spPr>
        </p:pic>
        <p:pic>
          <p:nvPicPr>
            <p:cNvPr id="83" name="Picture 82"/>
            <p:cNvPicPr>
              <a:picLocks noChangeAspect="1"/>
            </p:cNvPicPr>
            <p:nvPr/>
          </p:nvPicPr>
          <p:blipFill>
            <a:blip r:embed="rId5"/>
            <a:stretch>
              <a:fillRect/>
            </a:stretch>
          </p:blipFill>
          <p:spPr>
            <a:xfrm>
              <a:off x="7922169" y="5351212"/>
              <a:ext cx="452803" cy="351588"/>
            </a:xfrm>
            <a:prstGeom prst="rect">
              <a:avLst/>
            </a:prstGeom>
          </p:spPr>
        </p:pic>
      </p:grpSp>
      <p:grpSp>
        <p:nvGrpSpPr>
          <p:cNvPr id="116" name="Group 115"/>
          <p:cNvGrpSpPr/>
          <p:nvPr/>
        </p:nvGrpSpPr>
        <p:grpSpPr>
          <a:xfrm>
            <a:off x="533009" y="4449211"/>
            <a:ext cx="752991" cy="398360"/>
            <a:chOff x="5895112" y="4653241"/>
            <a:chExt cx="2553945" cy="1351132"/>
          </a:xfrm>
        </p:grpSpPr>
        <p:grpSp>
          <p:nvGrpSpPr>
            <p:cNvPr id="117" name="Group 116"/>
            <p:cNvGrpSpPr/>
            <p:nvPr/>
          </p:nvGrpSpPr>
          <p:grpSpPr>
            <a:xfrm>
              <a:off x="5895112" y="4700790"/>
              <a:ext cx="2553945" cy="1303583"/>
              <a:chOff x="3734707" y="3021596"/>
              <a:chExt cx="4253880" cy="2526183"/>
            </a:xfrm>
          </p:grpSpPr>
          <p:sp>
            <p:nvSpPr>
              <p:cNvPr id="140"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1"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2" name="Freeform: Shape 141"/>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3"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18" name="Picture 117"/>
            <p:cNvPicPr>
              <a:picLocks noChangeAspect="1"/>
            </p:cNvPicPr>
            <p:nvPr/>
          </p:nvPicPr>
          <p:blipFill>
            <a:blip r:embed="rId5"/>
            <a:stretch>
              <a:fillRect/>
            </a:stretch>
          </p:blipFill>
          <p:spPr>
            <a:xfrm>
              <a:off x="6436385" y="4653241"/>
              <a:ext cx="452803" cy="351588"/>
            </a:xfrm>
            <a:prstGeom prst="rect">
              <a:avLst/>
            </a:prstGeom>
          </p:spPr>
        </p:pic>
        <p:pic>
          <p:nvPicPr>
            <p:cNvPr id="119" name="Picture 118"/>
            <p:cNvPicPr>
              <a:picLocks noChangeAspect="1"/>
            </p:cNvPicPr>
            <p:nvPr/>
          </p:nvPicPr>
          <p:blipFill>
            <a:blip r:embed="rId5"/>
            <a:stretch>
              <a:fillRect/>
            </a:stretch>
          </p:blipFill>
          <p:spPr>
            <a:xfrm>
              <a:off x="6764417" y="4653241"/>
              <a:ext cx="452803" cy="351588"/>
            </a:xfrm>
            <a:prstGeom prst="rect">
              <a:avLst/>
            </a:prstGeom>
          </p:spPr>
        </p:pic>
        <p:pic>
          <p:nvPicPr>
            <p:cNvPr id="120" name="Picture 119"/>
            <p:cNvPicPr>
              <a:picLocks noChangeAspect="1"/>
            </p:cNvPicPr>
            <p:nvPr/>
          </p:nvPicPr>
          <p:blipFill>
            <a:blip r:embed="rId5"/>
            <a:stretch>
              <a:fillRect/>
            </a:stretch>
          </p:blipFill>
          <p:spPr>
            <a:xfrm>
              <a:off x="7420482" y="4653241"/>
              <a:ext cx="452803" cy="351588"/>
            </a:xfrm>
            <a:prstGeom prst="rect">
              <a:avLst/>
            </a:prstGeom>
          </p:spPr>
        </p:pic>
        <p:pic>
          <p:nvPicPr>
            <p:cNvPr id="121" name="Picture 120"/>
            <p:cNvPicPr>
              <a:picLocks noChangeAspect="1"/>
            </p:cNvPicPr>
            <p:nvPr/>
          </p:nvPicPr>
          <p:blipFill>
            <a:blip r:embed="rId5"/>
            <a:stretch>
              <a:fillRect/>
            </a:stretch>
          </p:blipFill>
          <p:spPr>
            <a:xfrm>
              <a:off x="6321203" y="4870694"/>
              <a:ext cx="452803" cy="351588"/>
            </a:xfrm>
            <a:prstGeom prst="rect">
              <a:avLst/>
            </a:prstGeom>
          </p:spPr>
        </p:pic>
        <p:pic>
          <p:nvPicPr>
            <p:cNvPr id="122" name="Picture 121"/>
            <p:cNvPicPr>
              <a:picLocks noChangeAspect="1"/>
            </p:cNvPicPr>
            <p:nvPr/>
          </p:nvPicPr>
          <p:blipFill>
            <a:blip r:embed="rId5"/>
            <a:stretch>
              <a:fillRect/>
            </a:stretch>
          </p:blipFill>
          <p:spPr>
            <a:xfrm>
              <a:off x="7092449" y="4653241"/>
              <a:ext cx="452803" cy="351588"/>
            </a:xfrm>
            <a:prstGeom prst="rect">
              <a:avLst/>
            </a:prstGeom>
          </p:spPr>
        </p:pic>
        <p:pic>
          <p:nvPicPr>
            <p:cNvPr id="123" name="Picture 122"/>
            <p:cNvPicPr>
              <a:picLocks noChangeAspect="1"/>
            </p:cNvPicPr>
            <p:nvPr/>
          </p:nvPicPr>
          <p:blipFill>
            <a:blip r:embed="rId5"/>
            <a:stretch>
              <a:fillRect/>
            </a:stretch>
          </p:blipFill>
          <p:spPr>
            <a:xfrm>
              <a:off x="6632529" y="4870694"/>
              <a:ext cx="452803" cy="351588"/>
            </a:xfrm>
            <a:prstGeom prst="rect">
              <a:avLst/>
            </a:prstGeom>
          </p:spPr>
        </p:pic>
        <p:pic>
          <p:nvPicPr>
            <p:cNvPr id="124" name="Picture 123"/>
            <p:cNvPicPr>
              <a:picLocks noChangeAspect="1"/>
            </p:cNvPicPr>
            <p:nvPr/>
          </p:nvPicPr>
          <p:blipFill>
            <a:blip r:embed="rId5"/>
            <a:stretch>
              <a:fillRect/>
            </a:stretch>
          </p:blipFill>
          <p:spPr>
            <a:xfrm>
              <a:off x="6943855" y="4870694"/>
              <a:ext cx="452803" cy="351588"/>
            </a:xfrm>
            <a:prstGeom prst="rect">
              <a:avLst/>
            </a:prstGeom>
          </p:spPr>
        </p:pic>
        <p:pic>
          <p:nvPicPr>
            <p:cNvPr id="125" name="Picture 124"/>
            <p:cNvPicPr>
              <a:picLocks noChangeAspect="1"/>
            </p:cNvPicPr>
            <p:nvPr/>
          </p:nvPicPr>
          <p:blipFill>
            <a:blip r:embed="rId5"/>
            <a:stretch>
              <a:fillRect/>
            </a:stretch>
          </p:blipFill>
          <p:spPr>
            <a:xfrm>
              <a:off x="7255181" y="4870694"/>
              <a:ext cx="452803" cy="351588"/>
            </a:xfrm>
            <a:prstGeom prst="rect">
              <a:avLst/>
            </a:prstGeom>
          </p:spPr>
        </p:pic>
        <p:pic>
          <p:nvPicPr>
            <p:cNvPr id="126" name="Picture 125"/>
            <p:cNvPicPr>
              <a:picLocks noChangeAspect="1"/>
            </p:cNvPicPr>
            <p:nvPr/>
          </p:nvPicPr>
          <p:blipFill>
            <a:blip r:embed="rId5"/>
            <a:stretch>
              <a:fillRect/>
            </a:stretch>
          </p:blipFill>
          <p:spPr>
            <a:xfrm>
              <a:off x="7566506" y="4870694"/>
              <a:ext cx="452803" cy="351588"/>
            </a:xfrm>
            <a:prstGeom prst="rect">
              <a:avLst/>
            </a:prstGeom>
          </p:spPr>
        </p:pic>
        <p:pic>
          <p:nvPicPr>
            <p:cNvPr id="127" name="Picture 126"/>
            <p:cNvPicPr>
              <a:picLocks noChangeAspect="1"/>
            </p:cNvPicPr>
            <p:nvPr/>
          </p:nvPicPr>
          <p:blipFill>
            <a:blip r:embed="rId5"/>
            <a:stretch>
              <a:fillRect/>
            </a:stretch>
          </p:blipFill>
          <p:spPr>
            <a:xfrm>
              <a:off x="6176883" y="5087960"/>
              <a:ext cx="452803" cy="351588"/>
            </a:xfrm>
            <a:prstGeom prst="rect">
              <a:avLst/>
            </a:prstGeom>
          </p:spPr>
        </p:pic>
        <p:pic>
          <p:nvPicPr>
            <p:cNvPr id="128" name="Picture 127"/>
            <p:cNvPicPr>
              <a:picLocks noChangeAspect="1"/>
            </p:cNvPicPr>
            <p:nvPr/>
          </p:nvPicPr>
          <p:blipFill>
            <a:blip r:embed="rId5"/>
            <a:stretch>
              <a:fillRect/>
            </a:stretch>
          </p:blipFill>
          <p:spPr>
            <a:xfrm>
              <a:off x="6491727" y="5087960"/>
              <a:ext cx="452803" cy="351588"/>
            </a:xfrm>
            <a:prstGeom prst="rect">
              <a:avLst/>
            </a:prstGeom>
          </p:spPr>
        </p:pic>
        <p:pic>
          <p:nvPicPr>
            <p:cNvPr id="129" name="Picture 128"/>
            <p:cNvPicPr>
              <a:picLocks noChangeAspect="1"/>
            </p:cNvPicPr>
            <p:nvPr/>
          </p:nvPicPr>
          <p:blipFill>
            <a:blip r:embed="rId5"/>
            <a:stretch>
              <a:fillRect/>
            </a:stretch>
          </p:blipFill>
          <p:spPr>
            <a:xfrm>
              <a:off x="6806571" y="5087960"/>
              <a:ext cx="452803" cy="351588"/>
            </a:xfrm>
            <a:prstGeom prst="rect">
              <a:avLst/>
            </a:prstGeom>
          </p:spPr>
        </p:pic>
        <p:pic>
          <p:nvPicPr>
            <p:cNvPr id="130" name="Picture 129"/>
            <p:cNvPicPr>
              <a:picLocks noChangeAspect="1"/>
            </p:cNvPicPr>
            <p:nvPr/>
          </p:nvPicPr>
          <p:blipFill>
            <a:blip r:embed="rId5"/>
            <a:stretch>
              <a:fillRect/>
            </a:stretch>
          </p:blipFill>
          <p:spPr>
            <a:xfrm>
              <a:off x="7121415" y="5087960"/>
              <a:ext cx="452803" cy="351588"/>
            </a:xfrm>
            <a:prstGeom prst="rect">
              <a:avLst/>
            </a:prstGeom>
          </p:spPr>
        </p:pic>
        <p:pic>
          <p:nvPicPr>
            <p:cNvPr id="131" name="Picture 130"/>
            <p:cNvPicPr>
              <a:picLocks noChangeAspect="1"/>
            </p:cNvPicPr>
            <p:nvPr/>
          </p:nvPicPr>
          <p:blipFill>
            <a:blip r:embed="rId5"/>
            <a:stretch>
              <a:fillRect/>
            </a:stretch>
          </p:blipFill>
          <p:spPr>
            <a:xfrm>
              <a:off x="7436259" y="5087960"/>
              <a:ext cx="452803" cy="351588"/>
            </a:xfrm>
            <a:prstGeom prst="rect">
              <a:avLst/>
            </a:prstGeom>
          </p:spPr>
        </p:pic>
        <p:pic>
          <p:nvPicPr>
            <p:cNvPr id="132" name="Picture 131"/>
            <p:cNvPicPr>
              <a:picLocks noChangeAspect="1"/>
            </p:cNvPicPr>
            <p:nvPr/>
          </p:nvPicPr>
          <p:blipFill>
            <a:blip r:embed="rId5"/>
            <a:stretch>
              <a:fillRect/>
            </a:stretch>
          </p:blipFill>
          <p:spPr>
            <a:xfrm>
              <a:off x="7751102" y="5087960"/>
              <a:ext cx="452803" cy="351588"/>
            </a:xfrm>
            <a:prstGeom prst="rect">
              <a:avLst/>
            </a:prstGeom>
          </p:spPr>
        </p:pic>
        <p:pic>
          <p:nvPicPr>
            <p:cNvPr id="133" name="Picture 132"/>
            <p:cNvPicPr>
              <a:picLocks noChangeAspect="1"/>
            </p:cNvPicPr>
            <p:nvPr/>
          </p:nvPicPr>
          <p:blipFill>
            <a:blip r:embed="rId5"/>
            <a:stretch>
              <a:fillRect/>
            </a:stretch>
          </p:blipFill>
          <p:spPr>
            <a:xfrm>
              <a:off x="5990726" y="5351212"/>
              <a:ext cx="452803" cy="351588"/>
            </a:xfrm>
            <a:prstGeom prst="rect">
              <a:avLst/>
            </a:prstGeom>
          </p:spPr>
        </p:pic>
        <p:pic>
          <p:nvPicPr>
            <p:cNvPr id="134" name="Picture 133"/>
            <p:cNvPicPr>
              <a:picLocks noChangeAspect="1"/>
            </p:cNvPicPr>
            <p:nvPr/>
          </p:nvPicPr>
          <p:blipFill>
            <a:blip r:embed="rId5"/>
            <a:stretch>
              <a:fillRect/>
            </a:stretch>
          </p:blipFill>
          <p:spPr>
            <a:xfrm>
              <a:off x="6312633" y="5351212"/>
              <a:ext cx="452803" cy="351588"/>
            </a:xfrm>
            <a:prstGeom prst="rect">
              <a:avLst/>
            </a:prstGeom>
          </p:spPr>
        </p:pic>
        <p:pic>
          <p:nvPicPr>
            <p:cNvPr id="135" name="Picture 134"/>
            <p:cNvPicPr>
              <a:picLocks noChangeAspect="1"/>
            </p:cNvPicPr>
            <p:nvPr/>
          </p:nvPicPr>
          <p:blipFill>
            <a:blip r:embed="rId5"/>
            <a:stretch>
              <a:fillRect/>
            </a:stretch>
          </p:blipFill>
          <p:spPr>
            <a:xfrm>
              <a:off x="6634540" y="5351212"/>
              <a:ext cx="452803" cy="351588"/>
            </a:xfrm>
            <a:prstGeom prst="rect">
              <a:avLst/>
            </a:prstGeom>
          </p:spPr>
        </p:pic>
        <p:pic>
          <p:nvPicPr>
            <p:cNvPr id="136" name="Picture 135"/>
            <p:cNvPicPr>
              <a:picLocks noChangeAspect="1"/>
            </p:cNvPicPr>
            <p:nvPr/>
          </p:nvPicPr>
          <p:blipFill>
            <a:blip r:embed="rId5"/>
            <a:stretch>
              <a:fillRect/>
            </a:stretch>
          </p:blipFill>
          <p:spPr>
            <a:xfrm>
              <a:off x="6956447" y="5351212"/>
              <a:ext cx="452803" cy="351588"/>
            </a:xfrm>
            <a:prstGeom prst="rect">
              <a:avLst/>
            </a:prstGeom>
          </p:spPr>
        </p:pic>
        <p:pic>
          <p:nvPicPr>
            <p:cNvPr id="137" name="Picture 136"/>
            <p:cNvPicPr>
              <a:picLocks noChangeAspect="1"/>
            </p:cNvPicPr>
            <p:nvPr/>
          </p:nvPicPr>
          <p:blipFill>
            <a:blip r:embed="rId5"/>
            <a:stretch>
              <a:fillRect/>
            </a:stretch>
          </p:blipFill>
          <p:spPr>
            <a:xfrm>
              <a:off x="7278354" y="5351212"/>
              <a:ext cx="452803" cy="351588"/>
            </a:xfrm>
            <a:prstGeom prst="rect">
              <a:avLst/>
            </a:prstGeom>
          </p:spPr>
        </p:pic>
        <p:pic>
          <p:nvPicPr>
            <p:cNvPr id="138" name="Picture 137"/>
            <p:cNvPicPr>
              <a:picLocks noChangeAspect="1"/>
            </p:cNvPicPr>
            <p:nvPr/>
          </p:nvPicPr>
          <p:blipFill>
            <a:blip r:embed="rId5"/>
            <a:stretch>
              <a:fillRect/>
            </a:stretch>
          </p:blipFill>
          <p:spPr>
            <a:xfrm>
              <a:off x="7600261" y="5351212"/>
              <a:ext cx="452803" cy="351588"/>
            </a:xfrm>
            <a:prstGeom prst="rect">
              <a:avLst/>
            </a:prstGeom>
          </p:spPr>
        </p:pic>
        <p:pic>
          <p:nvPicPr>
            <p:cNvPr id="139" name="Picture 138"/>
            <p:cNvPicPr>
              <a:picLocks noChangeAspect="1"/>
            </p:cNvPicPr>
            <p:nvPr/>
          </p:nvPicPr>
          <p:blipFill>
            <a:blip r:embed="rId5"/>
            <a:stretch>
              <a:fillRect/>
            </a:stretch>
          </p:blipFill>
          <p:spPr>
            <a:xfrm>
              <a:off x="7922169" y="5351212"/>
              <a:ext cx="452803" cy="351588"/>
            </a:xfrm>
            <a:prstGeom prst="rect">
              <a:avLst/>
            </a:prstGeom>
          </p:spPr>
        </p:pic>
      </p:grpSp>
      <p:grpSp>
        <p:nvGrpSpPr>
          <p:cNvPr id="144" name="Group 143"/>
          <p:cNvGrpSpPr/>
          <p:nvPr/>
        </p:nvGrpSpPr>
        <p:grpSpPr>
          <a:xfrm>
            <a:off x="2602649" y="1765078"/>
            <a:ext cx="752991" cy="398360"/>
            <a:chOff x="5895112" y="4653241"/>
            <a:chExt cx="2553945" cy="1351132"/>
          </a:xfrm>
        </p:grpSpPr>
        <p:grpSp>
          <p:nvGrpSpPr>
            <p:cNvPr id="145" name="Group 144"/>
            <p:cNvGrpSpPr/>
            <p:nvPr/>
          </p:nvGrpSpPr>
          <p:grpSpPr>
            <a:xfrm>
              <a:off x="5895112" y="4700790"/>
              <a:ext cx="2553945" cy="1303583"/>
              <a:chOff x="3734707" y="3021596"/>
              <a:chExt cx="4253880" cy="2526183"/>
            </a:xfrm>
          </p:grpSpPr>
          <p:sp>
            <p:nvSpPr>
              <p:cNvPr id="168"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 name="Freeform: Shape 169"/>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46" name="Picture 145"/>
            <p:cNvPicPr>
              <a:picLocks noChangeAspect="1"/>
            </p:cNvPicPr>
            <p:nvPr/>
          </p:nvPicPr>
          <p:blipFill>
            <a:blip r:embed="rId5"/>
            <a:stretch>
              <a:fillRect/>
            </a:stretch>
          </p:blipFill>
          <p:spPr>
            <a:xfrm>
              <a:off x="6436385" y="4653241"/>
              <a:ext cx="452803" cy="351588"/>
            </a:xfrm>
            <a:prstGeom prst="rect">
              <a:avLst/>
            </a:prstGeom>
          </p:spPr>
        </p:pic>
        <p:pic>
          <p:nvPicPr>
            <p:cNvPr id="147" name="Picture 146"/>
            <p:cNvPicPr>
              <a:picLocks noChangeAspect="1"/>
            </p:cNvPicPr>
            <p:nvPr/>
          </p:nvPicPr>
          <p:blipFill>
            <a:blip r:embed="rId5"/>
            <a:stretch>
              <a:fillRect/>
            </a:stretch>
          </p:blipFill>
          <p:spPr>
            <a:xfrm>
              <a:off x="6764417" y="4653241"/>
              <a:ext cx="452803" cy="351588"/>
            </a:xfrm>
            <a:prstGeom prst="rect">
              <a:avLst/>
            </a:prstGeom>
          </p:spPr>
        </p:pic>
        <p:pic>
          <p:nvPicPr>
            <p:cNvPr id="148" name="Picture 147"/>
            <p:cNvPicPr>
              <a:picLocks noChangeAspect="1"/>
            </p:cNvPicPr>
            <p:nvPr/>
          </p:nvPicPr>
          <p:blipFill>
            <a:blip r:embed="rId5"/>
            <a:stretch>
              <a:fillRect/>
            </a:stretch>
          </p:blipFill>
          <p:spPr>
            <a:xfrm>
              <a:off x="7420482" y="4653241"/>
              <a:ext cx="452803" cy="351588"/>
            </a:xfrm>
            <a:prstGeom prst="rect">
              <a:avLst/>
            </a:prstGeom>
          </p:spPr>
        </p:pic>
        <p:pic>
          <p:nvPicPr>
            <p:cNvPr id="149" name="Picture 148"/>
            <p:cNvPicPr>
              <a:picLocks noChangeAspect="1"/>
            </p:cNvPicPr>
            <p:nvPr/>
          </p:nvPicPr>
          <p:blipFill>
            <a:blip r:embed="rId5"/>
            <a:stretch>
              <a:fillRect/>
            </a:stretch>
          </p:blipFill>
          <p:spPr>
            <a:xfrm>
              <a:off x="6321203" y="4870694"/>
              <a:ext cx="452803" cy="351588"/>
            </a:xfrm>
            <a:prstGeom prst="rect">
              <a:avLst/>
            </a:prstGeom>
          </p:spPr>
        </p:pic>
        <p:pic>
          <p:nvPicPr>
            <p:cNvPr id="150" name="Picture 149"/>
            <p:cNvPicPr>
              <a:picLocks noChangeAspect="1"/>
            </p:cNvPicPr>
            <p:nvPr/>
          </p:nvPicPr>
          <p:blipFill>
            <a:blip r:embed="rId5"/>
            <a:stretch>
              <a:fillRect/>
            </a:stretch>
          </p:blipFill>
          <p:spPr>
            <a:xfrm>
              <a:off x="7092449" y="4653241"/>
              <a:ext cx="452803" cy="351588"/>
            </a:xfrm>
            <a:prstGeom prst="rect">
              <a:avLst/>
            </a:prstGeom>
          </p:spPr>
        </p:pic>
        <p:pic>
          <p:nvPicPr>
            <p:cNvPr id="151" name="Picture 150"/>
            <p:cNvPicPr>
              <a:picLocks noChangeAspect="1"/>
            </p:cNvPicPr>
            <p:nvPr/>
          </p:nvPicPr>
          <p:blipFill>
            <a:blip r:embed="rId5"/>
            <a:stretch>
              <a:fillRect/>
            </a:stretch>
          </p:blipFill>
          <p:spPr>
            <a:xfrm>
              <a:off x="6632529" y="4870694"/>
              <a:ext cx="452803" cy="351588"/>
            </a:xfrm>
            <a:prstGeom prst="rect">
              <a:avLst/>
            </a:prstGeom>
          </p:spPr>
        </p:pic>
        <p:pic>
          <p:nvPicPr>
            <p:cNvPr id="152" name="Picture 151"/>
            <p:cNvPicPr>
              <a:picLocks noChangeAspect="1"/>
            </p:cNvPicPr>
            <p:nvPr/>
          </p:nvPicPr>
          <p:blipFill>
            <a:blip r:embed="rId5"/>
            <a:stretch>
              <a:fillRect/>
            </a:stretch>
          </p:blipFill>
          <p:spPr>
            <a:xfrm>
              <a:off x="6943855" y="4870694"/>
              <a:ext cx="452803" cy="351588"/>
            </a:xfrm>
            <a:prstGeom prst="rect">
              <a:avLst/>
            </a:prstGeom>
          </p:spPr>
        </p:pic>
        <p:pic>
          <p:nvPicPr>
            <p:cNvPr id="153" name="Picture 152"/>
            <p:cNvPicPr>
              <a:picLocks noChangeAspect="1"/>
            </p:cNvPicPr>
            <p:nvPr/>
          </p:nvPicPr>
          <p:blipFill>
            <a:blip r:embed="rId5"/>
            <a:stretch>
              <a:fillRect/>
            </a:stretch>
          </p:blipFill>
          <p:spPr>
            <a:xfrm>
              <a:off x="7255181" y="4870694"/>
              <a:ext cx="452803" cy="351588"/>
            </a:xfrm>
            <a:prstGeom prst="rect">
              <a:avLst/>
            </a:prstGeom>
          </p:spPr>
        </p:pic>
        <p:pic>
          <p:nvPicPr>
            <p:cNvPr id="154" name="Picture 153"/>
            <p:cNvPicPr>
              <a:picLocks noChangeAspect="1"/>
            </p:cNvPicPr>
            <p:nvPr/>
          </p:nvPicPr>
          <p:blipFill>
            <a:blip r:embed="rId5"/>
            <a:stretch>
              <a:fillRect/>
            </a:stretch>
          </p:blipFill>
          <p:spPr>
            <a:xfrm>
              <a:off x="7566506" y="4870694"/>
              <a:ext cx="452803" cy="351588"/>
            </a:xfrm>
            <a:prstGeom prst="rect">
              <a:avLst/>
            </a:prstGeom>
          </p:spPr>
        </p:pic>
        <p:pic>
          <p:nvPicPr>
            <p:cNvPr id="155" name="Picture 154"/>
            <p:cNvPicPr>
              <a:picLocks noChangeAspect="1"/>
            </p:cNvPicPr>
            <p:nvPr/>
          </p:nvPicPr>
          <p:blipFill>
            <a:blip r:embed="rId5"/>
            <a:stretch>
              <a:fillRect/>
            </a:stretch>
          </p:blipFill>
          <p:spPr>
            <a:xfrm>
              <a:off x="6176883" y="5087960"/>
              <a:ext cx="452803" cy="351588"/>
            </a:xfrm>
            <a:prstGeom prst="rect">
              <a:avLst/>
            </a:prstGeom>
          </p:spPr>
        </p:pic>
        <p:pic>
          <p:nvPicPr>
            <p:cNvPr id="156" name="Picture 155"/>
            <p:cNvPicPr>
              <a:picLocks noChangeAspect="1"/>
            </p:cNvPicPr>
            <p:nvPr/>
          </p:nvPicPr>
          <p:blipFill>
            <a:blip r:embed="rId5"/>
            <a:stretch>
              <a:fillRect/>
            </a:stretch>
          </p:blipFill>
          <p:spPr>
            <a:xfrm>
              <a:off x="6491727" y="5087960"/>
              <a:ext cx="452803" cy="351588"/>
            </a:xfrm>
            <a:prstGeom prst="rect">
              <a:avLst/>
            </a:prstGeom>
          </p:spPr>
        </p:pic>
        <p:pic>
          <p:nvPicPr>
            <p:cNvPr id="157" name="Picture 156"/>
            <p:cNvPicPr>
              <a:picLocks noChangeAspect="1"/>
            </p:cNvPicPr>
            <p:nvPr/>
          </p:nvPicPr>
          <p:blipFill>
            <a:blip r:embed="rId5"/>
            <a:stretch>
              <a:fillRect/>
            </a:stretch>
          </p:blipFill>
          <p:spPr>
            <a:xfrm>
              <a:off x="6806571" y="5087960"/>
              <a:ext cx="452803" cy="351588"/>
            </a:xfrm>
            <a:prstGeom prst="rect">
              <a:avLst/>
            </a:prstGeom>
          </p:spPr>
        </p:pic>
        <p:pic>
          <p:nvPicPr>
            <p:cNvPr id="158" name="Picture 157"/>
            <p:cNvPicPr>
              <a:picLocks noChangeAspect="1"/>
            </p:cNvPicPr>
            <p:nvPr/>
          </p:nvPicPr>
          <p:blipFill>
            <a:blip r:embed="rId5"/>
            <a:stretch>
              <a:fillRect/>
            </a:stretch>
          </p:blipFill>
          <p:spPr>
            <a:xfrm>
              <a:off x="7121415" y="5087960"/>
              <a:ext cx="452803" cy="351588"/>
            </a:xfrm>
            <a:prstGeom prst="rect">
              <a:avLst/>
            </a:prstGeom>
          </p:spPr>
        </p:pic>
        <p:pic>
          <p:nvPicPr>
            <p:cNvPr id="159" name="Picture 158"/>
            <p:cNvPicPr>
              <a:picLocks noChangeAspect="1"/>
            </p:cNvPicPr>
            <p:nvPr/>
          </p:nvPicPr>
          <p:blipFill>
            <a:blip r:embed="rId5"/>
            <a:stretch>
              <a:fillRect/>
            </a:stretch>
          </p:blipFill>
          <p:spPr>
            <a:xfrm>
              <a:off x="7436259" y="5087960"/>
              <a:ext cx="452803" cy="351588"/>
            </a:xfrm>
            <a:prstGeom prst="rect">
              <a:avLst/>
            </a:prstGeom>
          </p:spPr>
        </p:pic>
        <p:pic>
          <p:nvPicPr>
            <p:cNvPr id="160" name="Picture 159"/>
            <p:cNvPicPr>
              <a:picLocks noChangeAspect="1"/>
            </p:cNvPicPr>
            <p:nvPr/>
          </p:nvPicPr>
          <p:blipFill>
            <a:blip r:embed="rId5"/>
            <a:stretch>
              <a:fillRect/>
            </a:stretch>
          </p:blipFill>
          <p:spPr>
            <a:xfrm>
              <a:off x="7751102" y="5087960"/>
              <a:ext cx="452803" cy="351588"/>
            </a:xfrm>
            <a:prstGeom prst="rect">
              <a:avLst/>
            </a:prstGeom>
          </p:spPr>
        </p:pic>
        <p:pic>
          <p:nvPicPr>
            <p:cNvPr id="161" name="Picture 160"/>
            <p:cNvPicPr>
              <a:picLocks noChangeAspect="1"/>
            </p:cNvPicPr>
            <p:nvPr/>
          </p:nvPicPr>
          <p:blipFill>
            <a:blip r:embed="rId5"/>
            <a:stretch>
              <a:fillRect/>
            </a:stretch>
          </p:blipFill>
          <p:spPr>
            <a:xfrm>
              <a:off x="5990726" y="5351212"/>
              <a:ext cx="452803" cy="351588"/>
            </a:xfrm>
            <a:prstGeom prst="rect">
              <a:avLst/>
            </a:prstGeom>
          </p:spPr>
        </p:pic>
        <p:pic>
          <p:nvPicPr>
            <p:cNvPr id="162" name="Picture 161"/>
            <p:cNvPicPr>
              <a:picLocks noChangeAspect="1"/>
            </p:cNvPicPr>
            <p:nvPr/>
          </p:nvPicPr>
          <p:blipFill>
            <a:blip r:embed="rId5"/>
            <a:stretch>
              <a:fillRect/>
            </a:stretch>
          </p:blipFill>
          <p:spPr>
            <a:xfrm>
              <a:off x="6312633" y="5351212"/>
              <a:ext cx="452803" cy="351588"/>
            </a:xfrm>
            <a:prstGeom prst="rect">
              <a:avLst/>
            </a:prstGeom>
          </p:spPr>
        </p:pic>
        <p:pic>
          <p:nvPicPr>
            <p:cNvPr id="163" name="Picture 162"/>
            <p:cNvPicPr>
              <a:picLocks noChangeAspect="1"/>
            </p:cNvPicPr>
            <p:nvPr/>
          </p:nvPicPr>
          <p:blipFill>
            <a:blip r:embed="rId5"/>
            <a:stretch>
              <a:fillRect/>
            </a:stretch>
          </p:blipFill>
          <p:spPr>
            <a:xfrm>
              <a:off x="6634540" y="5351212"/>
              <a:ext cx="452803" cy="351588"/>
            </a:xfrm>
            <a:prstGeom prst="rect">
              <a:avLst/>
            </a:prstGeom>
          </p:spPr>
        </p:pic>
        <p:pic>
          <p:nvPicPr>
            <p:cNvPr id="164" name="Picture 163"/>
            <p:cNvPicPr>
              <a:picLocks noChangeAspect="1"/>
            </p:cNvPicPr>
            <p:nvPr/>
          </p:nvPicPr>
          <p:blipFill>
            <a:blip r:embed="rId5"/>
            <a:stretch>
              <a:fillRect/>
            </a:stretch>
          </p:blipFill>
          <p:spPr>
            <a:xfrm>
              <a:off x="6956447" y="5351212"/>
              <a:ext cx="452803" cy="351588"/>
            </a:xfrm>
            <a:prstGeom prst="rect">
              <a:avLst/>
            </a:prstGeom>
          </p:spPr>
        </p:pic>
        <p:pic>
          <p:nvPicPr>
            <p:cNvPr id="165" name="Picture 164"/>
            <p:cNvPicPr>
              <a:picLocks noChangeAspect="1"/>
            </p:cNvPicPr>
            <p:nvPr/>
          </p:nvPicPr>
          <p:blipFill>
            <a:blip r:embed="rId5"/>
            <a:stretch>
              <a:fillRect/>
            </a:stretch>
          </p:blipFill>
          <p:spPr>
            <a:xfrm>
              <a:off x="7278354" y="5351212"/>
              <a:ext cx="452803" cy="351588"/>
            </a:xfrm>
            <a:prstGeom prst="rect">
              <a:avLst/>
            </a:prstGeom>
          </p:spPr>
        </p:pic>
        <p:pic>
          <p:nvPicPr>
            <p:cNvPr id="166" name="Picture 165"/>
            <p:cNvPicPr>
              <a:picLocks noChangeAspect="1"/>
            </p:cNvPicPr>
            <p:nvPr/>
          </p:nvPicPr>
          <p:blipFill>
            <a:blip r:embed="rId5"/>
            <a:stretch>
              <a:fillRect/>
            </a:stretch>
          </p:blipFill>
          <p:spPr>
            <a:xfrm>
              <a:off x="7600261" y="5351212"/>
              <a:ext cx="452803" cy="351588"/>
            </a:xfrm>
            <a:prstGeom prst="rect">
              <a:avLst/>
            </a:prstGeom>
          </p:spPr>
        </p:pic>
        <p:pic>
          <p:nvPicPr>
            <p:cNvPr id="167" name="Picture 166"/>
            <p:cNvPicPr>
              <a:picLocks noChangeAspect="1"/>
            </p:cNvPicPr>
            <p:nvPr/>
          </p:nvPicPr>
          <p:blipFill>
            <a:blip r:embed="rId5"/>
            <a:stretch>
              <a:fillRect/>
            </a:stretch>
          </p:blipFill>
          <p:spPr>
            <a:xfrm>
              <a:off x="7922169" y="5351212"/>
              <a:ext cx="452803" cy="351588"/>
            </a:xfrm>
            <a:prstGeom prst="rect">
              <a:avLst/>
            </a:prstGeom>
          </p:spPr>
        </p:pic>
      </p:grpSp>
      <p:grpSp>
        <p:nvGrpSpPr>
          <p:cNvPr id="172" name="Group 171"/>
          <p:cNvGrpSpPr/>
          <p:nvPr/>
        </p:nvGrpSpPr>
        <p:grpSpPr>
          <a:xfrm>
            <a:off x="2637575" y="2344365"/>
            <a:ext cx="752991" cy="398360"/>
            <a:chOff x="5895112" y="4653241"/>
            <a:chExt cx="2553945" cy="1351132"/>
          </a:xfrm>
        </p:grpSpPr>
        <p:grpSp>
          <p:nvGrpSpPr>
            <p:cNvPr id="173" name="Group 172"/>
            <p:cNvGrpSpPr/>
            <p:nvPr/>
          </p:nvGrpSpPr>
          <p:grpSpPr>
            <a:xfrm>
              <a:off x="5895112" y="4700790"/>
              <a:ext cx="2553945" cy="1303583"/>
              <a:chOff x="3734707" y="3021596"/>
              <a:chExt cx="4253880" cy="2526183"/>
            </a:xfrm>
          </p:grpSpPr>
          <p:sp>
            <p:nvSpPr>
              <p:cNvPr id="196"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7"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8" name="Freeform: Shape 197"/>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9"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74" name="Picture 173"/>
            <p:cNvPicPr>
              <a:picLocks noChangeAspect="1"/>
            </p:cNvPicPr>
            <p:nvPr/>
          </p:nvPicPr>
          <p:blipFill>
            <a:blip r:embed="rId5"/>
            <a:stretch>
              <a:fillRect/>
            </a:stretch>
          </p:blipFill>
          <p:spPr>
            <a:xfrm>
              <a:off x="6436385" y="4653241"/>
              <a:ext cx="452803" cy="351588"/>
            </a:xfrm>
            <a:prstGeom prst="rect">
              <a:avLst/>
            </a:prstGeom>
          </p:spPr>
        </p:pic>
        <p:pic>
          <p:nvPicPr>
            <p:cNvPr id="175" name="Picture 174"/>
            <p:cNvPicPr>
              <a:picLocks noChangeAspect="1"/>
            </p:cNvPicPr>
            <p:nvPr/>
          </p:nvPicPr>
          <p:blipFill>
            <a:blip r:embed="rId5"/>
            <a:stretch>
              <a:fillRect/>
            </a:stretch>
          </p:blipFill>
          <p:spPr>
            <a:xfrm>
              <a:off x="6764417" y="4653241"/>
              <a:ext cx="452803" cy="351588"/>
            </a:xfrm>
            <a:prstGeom prst="rect">
              <a:avLst/>
            </a:prstGeom>
          </p:spPr>
        </p:pic>
        <p:pic>
          <p:nvPicPr>
            <p:cNvPr id="176" name="Picture 175"/>
            <p:cNvPicPr>
              <a:picLocks noChangeAspect="1"/>
            </p:cNvPicPr>
            <p:nvPr/>
          </p:nvPicPr>
          <p:blipFill>
            <a:blip r:embed="rId5"/>
            <a:stretch>
              <a:fillRect/>
            </a:stretch>
          </p:blipFill>
          <p:spPr>
            <a:xfrm>
              <a:off x="7420482" y="4653241"/>
              <a:ext cx="452803" cy="351588"/>
            </a:xfrm>
            <a:prstGeom prst="rect">
              <a:avLst/>
            </a:prstGeom>
          </p:spPr>
        </p:pic>
        <p:pic>
          <p:nvPicPr>
            <p:cNvPr id="177" name="Picture 176"/>
            <p:cNvPicPr>
              <a:picLocks noChangeAspect="1"/>
            </p:cNvPicPr>
            <p:nvPr/>
          </p:nvPicPr>
          <p:blipFill>
            <a:blip r:embed="rId5"/>
            <a:stretch>
              <a:fillRect/>
            </a:stretch>
          </p:blipFill>
          <p:spPr>
            <a:xfrm>
              <a:off x="6321203" y="4870694"/>
              <a:ext cx="452803" cy="351588"/>
            </a:xfrm>
            <a:prstGeom prst="rect">
              <a:avLst/>
            </a:prstGeom>
          </p:spPr>
        </p:pic>
        <p:pic>
          <p:nvPicPr>
            <p:cNvPr id="178" name="Picture 177"/>
            <p:cNvPicPr>
              <a:picLocks noChangeAspect="1"/>
            </p:cNvPicPr>
            <p:nvPr/>
          </p:nvPicPr>
          <p:blipFill>
            <a:blip r:embed="rId5"/>
            <a:stretch>
              <a:fillRect/>
            </a:stretch>
          </p:blipFill>
          <p:spPr>
            <a:xfrm>
              <a:off x="7092449" y="4653241"/>
              <a:ext cx="452803" cy="351588"/>
            </a:xfrm>
            <a:prstGeom prst="rect">
              <a:avLst/>
            </a:prstGeom>
          </p:spPr>
        </p:pic>
        <p:pic>
          <p:nvPicPr>
            <p:cNvPr id="179" name="Picture 178"/>
            <p:cNvPicPr>
              <a:picLocks noChangeAspect="1"/>
            </p:cNvPicPr>
            <p:nvPr/>
          </p:nvPicPr>
          <p:blipFill>
            <a:blip r:embed="rId5"/>
            <a:stretch>
              <a:fillRect/>
            </a:stretch>
          </p:blipFill>
          <p:spPr>
            <a:xfrm>
              <a:off x="6632529" y="4870694"/>
              <a:ext cx="452803" cy="351588"/>
            </a:xfrm>
            <a:prstGeom prst="rect">
              <a:avLst/>
            </a:prstGeom>
          </p:spPr>
        </p:pic>
        <p:pic>
          <p:nvPicPr>
            <p:cNvPr id="180" name="Picture 179"/>
            <p:cNvPicPr>
              <a:picLocks noChangeAspect="1"/>
            </p:cNvPicPr>
            <p:nvPr/>
          </p:nvPicPr>
          <p:blipFill>
            <a:blip r:embed="rId5"/>
            <a:stretch>
              <a:fillRect/>
            </a:stretch>
          </p:blipFill>
          <p:spPr>
            <a:xfrm>
              <a:off x="6943855" y="4870694"/>
              <a:ext cx="452803" cy="351588"/>
            </a:xfrm>
            <a:prstGeom prst="rect">
              <a:avLst/>
            </a:prstGeom>
          </p:spPr>
        </p:pic>
        <p:pic>
          <p:nvPicPr>
            <p:cNvPr id="181" name="Picture 180"/>
            <p:cNvPicPr>
              <a:picLocks noChangeAspect="1"/>
            </p:cNvPicPr>
            <p:nvPr/>
          </p:nvPicPr>
          <p:blipFill>
            <a:blip r:embed="rId5"/>
            <a:stretch>
              <a:fillRect/>
            </a:stretch>
          </p:blipFill>
          <p:spPr>
            <a:xfrm>
              <a:off x="7255181" y="4870694"/>
              <a:ext cx="452803" cy="351588"/>
            </a:xfrm>
            <a:prstGeom prst="rect">
              <a:avLst/>
            </a:prstGeom>
          </p:spPr>
        </p:pic>
        <p:pic>
          <p:nvPicPr>
            <p:cNvPr id="182" name="Picture 181"/>
            <p:cNvPicPr>
              <a:picLocks noChangeAspect="1"/>
            </p:cNvPicPr>
            <p:nvPr/>
          </p:nvPicPr>
          <p:blipFill>
            <a:blip r:embed="rId5"/>
            <a:stretch>
              <a:fillRect/>
            </a:stretch>
          </p:blipFill>
          <p:spPr>
            <a:xfrm>
              <a:off x="7566506" y="4870694"/>
              <a:ext cx="452803" cy="351588"/>
            </a:xfrm>
            <a:prstGeom prst="rect">
              <a:avLst/>
            </a:prstGeom>
          </p:spPr>
        </p:pic>
        <p:pic>
          <p:nvPicPr>
            <p:cNvPr id="183" name="Picture 182"/>
            <p:cNvPicPr>
              <a:picLocks noChangeAspect="1"/>
            </p:cNvPicPr>
            <p:nvPr/>
          </p:nvPicPr>
          <p:blipFill>
            <a:blip r:embed="rId5"/>
            <a:stretch>
              <a:fillRect/>
            </a:stretch>
          </p:blipFill>
          <p:spPr>
            <a:xfrm>
              <a:off x="6176883" y="5087960"/>
              <a:ext cx="452803" cy="351588"/>
            </a:xfrm>
            <a:prstGeom prst="rect">
              <a:avLst/>
            </a:prstGeom>
          </p:spPr>
        </p:pic>
        <p:pic>
          <p:nvPicPr>
            <p:cNvPr id="184" name="Picture 183"/>
            <p:cNvPicPr>
              <a:picLocks noChangeAspect="1"/>
            </p:cNvPicPr>
            <p:nvPr/>
          </p:nvPicPr>
          <p:blipFill>
            <a:blip r:embed="rId5"/>
            <a:stretch>
              <a:fillRect/>
            </a:stretch>
          </p:blipFill>
          <p:spPr>
            <a:xfrm>
              <a:off x="6491727" y="5087960"/>
              <a:ext cx="452803" cy="351588"/>
            </a:xfrm>
            <a:prstGeom prst="rect">
              <a:avLst/>
            </a:prstGeom>
          </p:spPr>
        </p:pic>
        <p:pic>
          <p:nvPicPr>
            <p:cNvPr id="185" name="Picture 184"/>
            <p:cNvPicPr>
              <a:picLocks noChangeAspect="1"/>
            </p:cNvPicPr>
            <p:nvPr/>
          </p:nvPicPr>
          <p:blipFill>
            <a:blip r:embed="rId5"/>
            <a:stretch>
              <a:fillRect/>
            </a:stretch>
          </p:blipFill>
          <p:spPr>
            <a:xfrm>
              <a:off x="6806571" y="5087960"/>
              <a:ext cx="452803" cy="351588"/>
            </a:xfrm>
            <a:prstGeom prst="rect">
              <a:avLst/>
            </a:prstGeom>
          </p:spPr>
        </p:pic>
        <p:pic>
          <p:nvPicPr>
            <p:cNvPr id="186" name="Picture 185"/>
            <p:cNvPicPr>
              <a:picLocks noChangeAspect="1"/>
            </p:cNvPicPr>
            <p:nvPr/>
          </p:nvPicPr>
          <p:blipFill>
            <a:blip r:embed="rId5"/>
            <a:stretch>
              <a:fillRect/>
            </a:stretch>
          </p:blipFill>
          <p:spPr>
            <a:xfrm>
              <a:off x="7121415" y="5087960"/>
              <a:ext cx="452803" cy="351588"/>
            </a:xfrm>
            <a:prstGeom prst="rect">
              <a:avLst/>
            </a:prstGeom>
          </p:spPr>
        </p:pic>
        <p:pic>
          <p:nvPicPr>
            <p:cNvPr id="187" name="Picture 186"/>
            <p:cNvPicPr>
              <a:picLocks noChangeAspect="1"/>
            </p:cNvPicPr>
            <p:nvPr/>
          </p:nvPicPr>
          <p:blipFill>
            <a:blip r:embed="rId5"/>
            <a:stretch>
              <a:fillRect/>
            </a:stretch>
          </p:blipFill>
          <p:spPr>
            <a:xfrm>
              <a:off x="7436259" y="5087960"/>
              <a:ext cx="452803" cy="351588"/>
            </a:xfrm>
            <a:prstGeom prst="rect">
              <a:avLst/>
            </a:prstGeom>
          </p:spPr>
        </p:pic>
        <p:pic>
          <p:nvPicPr>
            <p:cNvPr id="188" name="Picture 187"/>
            <p:cNvPicPr>
              <a:picLocks noChangeAspect="1"/>
            </p:cNvPicPr>
            <p:nvPr/>
          </p:nvPicPr>
          <p:blipFill>
            <a:blip r:embed="rId5"/>
            <a:stretch>
              <a:fillRect/>
            </a:stretch>
          </p:blipFill>
          <p:spPr>
            <a:xfrm>
              <a:off x="7751102" y="5087960"/>
              <a:ext cx="452803" cy="351588"/>
            </a:xfrm>
            <a:prstGeom prst="rect">
              <a:avLst/>
            </a:prstGeom>
          </p:spPr>
        </p:pic>
        <p:pic>
          <p:nvPicPr>
            <p:cNvPr id="189" name="Picture 188"/>
            <p:cNvPicPr>
              <a:picLocks noChangeAspect="1"/>
            </p:cNvPicPr>
            <p:nvPr/>
          </p:nvPicPr>
          <p:blipFill>
            <a:blip r:embed="rId5"/>
            <a:stretch>
              <a:fillRect/>
            </a:stretch>
          </p:blipFill>
          <p:spPr>
            <a:xfrm>
              <a:off x="5990726" y="5351212"/>
              <a:ext cx="452803" cy="351588"/>
            </a:xfrm>
            <a:prstGeom prst="rect">
              <a:avLst/>
            </a:prstGeom>
          </p:spPr>
        </p:pic>
        <p:pic>
          <p:nvPicPr>
            <p:cNvPr id="190" name="Picture 189"/>
            <p:cNvPicPr>
              <a:picLocks noChangeAspect="1"/>
            </p:cNvPicPr>
            <p:nvPr/>
          </p:nvPicPr>
          <p:blipFill>
            <a:blip r:embed="rId5"/>
            <a:stretch>
              <a:fillRect/>
            </a:stretch>
          </p:blipFill>
          <p:spPr>
            <a:xfrm>
              <a:off x="6312633" y="5351212"/>
              <a:ext cx="452803" cy="351588"/>
            </a:xfrm>
            <a:prstGeom prst="rect">
              <a:avLst/>
            </a:prstGeom>
          </p:spPr>
        </p:pic>
        <p:pic>
          <p:nvPicPr>
            <p:cNvPr id="191" name="Picture 190"/>
            <p:cNvPicPr>
              <a:picLocks noChangeAspect="1"/>
            </p:cNvPicPr>
            <p:nvPr/>
          </p:nvPicPr>
          <p:blipFill>
            <a:blip r:embed="rId5"/>
            <a:stretch>
              <a:fillRect/>
            </a:stretch>
          </p:blipFill>
          <p:spPr>
            <a:xfrm>
              <a:off x="6634540" y="5351212"/>
              <a:ext cx="452803" cy="351588"/>
            </a:xfrm>
            <a:prstGeom prst="rect">
              <a:avLst/>
            </a:prstGeom>
          </p:spPr>
        </p:pic>
        <p:pic>
          <p:nvPicPr>
            <p:cNvPr id="192" name="Picture 191"/>
            <p:cNvPicPr>
              <a:picLocks noChangeAspect="1"/>
            </p:cNvPicPr>
            <p:nvPr/>
          </p:nvPicPr>
          <p:blipFill>
            <a:blip r:embed="rId5"/>
            <a:stretch>
              <a:fillRect/>
            </a:stretch>
          </p:blipFill>
          <p:spPr>
            <a:xfrm>
              <a:off x="6956447" y="5351212"/>
              <a:ext cx="452803" cy="351588"/>
            </a:xfrm>
            <a:prstGeom prst="rect">
              <a:avLst/>
            </a:prstGeom>
          </p:spPr>
        </p:pic>
        <p:pic>
          <p:nvPicPr>
            <p:cNvPr id="193" name="Picture 192"/>
            <p:cNvPicPr>
              <a:picLocks noChangeAspect="1"/>
            </p:cNvPicPr>
            <p:nvPr/>
          </p:nvPicPr>
          <p:blipFill>
            <a:blip r:embed="rId5"/>
            <a:stretch>
              <a:fillRect/>
            </a:stretch>
          </p:blipFill>
          <p:spPr>
            <a:xfrm>
              <a:off x="7278354" y="5351212"/>
              <a:ext cx="452803" cy="351588"/>
            </a:xfrm>
            <a:prstGeom prst="rect">
              <a:avLst/>
            </a:prstGeom>
          </p:spPr>
        </p:pic>
        <p:pic>
          <p:nvPicPr>
            <p:cNvPr id="194" name="Picture 193"/>
            <p:cNvPicPr>
              <a:picLocks noChangeAspect="1"/>
            </p:cNvPicPr>
            <p:nvPr/>
          </p:nvPicPr>
          <p:blipFill>
            <a:blip r:embed="rId5"/>
            <a:stretch>
              <a:fillRect/>
            </a:stretch>
          </p:blipFill>
          <p:spPr>
            <a:xfrm>
              <a:off x="7600261" y="5351212"/>
              <a:ext cx="452803" cy="351588"/>
            </a:xfrm>
            <a:prstGeom prst="rect">
              <a:avLst/>
            </a:prstGeom>
          </p:spPr>
        </p:pic>
        <p:pic>
          <p:nvPicPr>
            <p:cNvPr id="195" name="Picture 194"/>
            <p:cNvPicPr>
              <a:picLocks noChangeAspect="1"/>
            </p:cNvPicPr>
            <p:nvPr/>
          </p:nvPicPr>
          <p:blipFill>
            <a:blip r:embed="rId5"/>
            <a:stretch>
              <a:fillRect/>
            </a:stretch>
          </p:blipFill>
          <p:spPr>
            <a:xfrm>
              <a:off x="7922169" y="5351212"/>
              <a:ext cx="452803" cy="351588"/>
            </a:xfrm>
            <a:prstGeom prst="rect">
              <a:avLst/>
            </a:prstGeom>
          </p:spPr>
        </p:pic>
      </p:grpSp>
      <p:grpSp>
        <p:nvGrpSpPr>
          <p:cNvPr id="200" name="Group 199"/>
          <p:cNvGrpSpPr/>
          <p:nvPr/>
        </p:nvGrpSpPr>
        <p:grpSpPr>
          <a:xfrm>
            <a:off x="2628386" y="3068178"/>
            <a:ext cx="752991" cy="398360"/>
            <a:chOff x="5895112" y="4653241"/>
            <a:chExt cx="2553945" cy="1351132"/>
          </a:xfrm>
        </p:grpSpPr>
        <p:grpSp>
          <p:nvGrpSpPr>
            <p:cNvPr id="201" name="Group 200"/>
            <p:cNvGrpSpPr/>
            <p:nvPr/>
          </p:nvGrpSpPr>
          <p:grpSpPr>
            <a:xfrm>
              <a:off x="5895112" y="4700790"/>
              <a:ext cx="2553945" cy="1303583"/>
              <a:chOff x="3734707" y="3021596"/>
              <a:chExt cx="4253880" cy="2526183"/>
            </a:xfrm>
          </p:grpSpPr>
          <p:sp>
            <p:nvSpPr>
              <p:cNvPr id="224"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5"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6" name="Freeform: Shape 225"/>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7"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202" name="Picture 201"/>
            <p:cNvPicPr>
              <a:picLocks noChangeAspect="1"/>
            </p:cNvPicPr>
            <p:nvPr/>
          </p:nvPicPr>
          <p:blipFill>
            <a:blip r:embed="rId5"/>
            <a:stretch>
              <a:fillRect/>
            </a:stretch>
          </p:blipFill>
          <p:spPr>
            <a:xfrm>
              <a:off x="6436385" y="4653241"/>
              <a:ext cx="452803" cy="351588"/>
            </a:xfrm>
            <a:prstGeom prst="rect">
              <a:avLst/>
            </a:prstGeom>
          </p:spPr>
        </p:pic>
        <p:pic>
          <p:nvPicPr>
            <p:cNvPr id="203" name="Picture 202"/>
            <p:cNvPicPr>
              <a:picLocks noChangeAspect="1"/>
            </p:cNvPicPr>
            <p:nvPr/>
          </p:nvPicPr>
          <p:blipFill>
            <a:blip r:embed="rId5"/>
            <a:stretch>
              <a:fillRect/>
            </a:stretch>
          </p:blipFill>
          <p:spPr>
            <a:xfrm>
              <a:off x="6764417" y="4653241"/>
              <a:ext cx="452803" cy="351588"/>
            </a:xfrm>
            <a:prstGeom prst="rect">
              <a:avLst/>
            </a:prstGeom>
          </p:spPr>
        </p:pic>
        <p:pic>
          <p:nvPicPr>
            <p:cNvPr id="204" name="Picture 203"/>
            <p:cNvPicPr>
              <a:picLocks noChangeAspect="1"/>
            </p:cNvPicPr>
            <p:nvPr/>
          </p:nvPicPr>
          <p:blipFill>
            <a:blip r:embed="rId5"/>
            <a:stretch>
              <a:fillRect/>
            </a:stretch>
          </p:blipFill>
          <p:spPr>
            <a:xfrm>
              <a:off x="7420482" y="4653241"/>
              <a:ext cx="452803" cy="351588"/>
            </a:xfrm>
            <a:prstGeom prst="rect">
              <a:avLst/>
            </a:prstGeom>
          </p:spPr>
        </p:pic>
        <p:pic>
          <p:nvPicPr>
            <p:cNvPr id="205" name="Picture 204"/>
            <p:cNvPicPr>
              <a:picLocks noChangeAspect="1"/>
            </p:cNvPicPr>
            <p:nvPr/>
          </p:nvPicPr>
          <p:blipFill>
            <a:blip r:embed="rId5"/>
            <a:stretch>
              <a:fillRect/>
            </a:stretch>
          </p:blipFill>
          <p:spPr>
            <a:xfrm>
              <a:off x="6321203" y="4870694"/>
              <a:ext cx="452803" cy="351588"/>
            </a:xfrm>
            <a:prstGeom prst="rect">
              <a:avLst/>
            </a:prstGeom>
          </p:spPr>
        </p:pic>
        <p:pic>
          <p:nvPicPr>
            <p:cNvPr id="206" name="Picture 205"/>
            <p:cNvPicPr>
              <a:picLocks noChangeAspect="1"/>
            </p:cNvPicPr>
            <p:nvPr/>
          </p:nvPicPr>
          <p:blipFill>
            <a:blip r:embed="rId5"/>
            <a:stretch>
              <a:fillRect/>
            </a:stretch>
          </p:blipFill>
          <p:spPr>
            <a:xfrm>
              <a:off x="7092449" y="4653241"/>
              <a:ext cx="452803" cy="351588"/>
            </a:xfrm>
            <a:prstGeom prst="rect">
              <a:avLst/>
            </a:prstGeom>
          </p:spPr>
        </p:pic>
        <p:pic>
          <p:nvPicPr>
            <p:cNvPr id="207" name="Picture 206"/>
            <p:cNvPicPr>
              <a:picLocks noChangeAspect="1"/>
            </p:cNvPicPr>
            <p:nvPr/>
          </p:nvPicPr>
          <p:blipFill>
            <a:blip r:embed="rId5"/>
            <a:stretch>
              <a:fillRect/>
            </a:stretch>
          </p:blipFill>
          <p:spPr>
            <a:xfrm>
              <a:off x="6632529" y="4870694"/>
              <a:ext cx="452803" cy="351588"/>
            </a:xfrm>
            <a:prstGeom prst="rect">
              <a:avLst/>
            </a:prstGeom>
          </p:spPr>
        </p:pic>
        <p:pic>
          <p:nvPicPr>
            <p:cNvPr id="208" name="Picture 207"/>
            <p:cNvPicPr>
              <a:picLocks noChangeAspect="1"/>
            </p:cNvPicPr>
            <p:nvPr/>
          </p:nvPicPr>
          <p:blipFill>
            <a:blip r:embed="rId5"/>
            <a:stretch>
              <a:fillRect/>
            </a:stretch>
          </p:blipFill>
          <p:spPr>
            <a:xfrm>
              <a:off x="6943855" y="4870694"/>
              <a:ext cx="452803" cy="351588"/>
            </a:xfrm>
            <a:prstGeom prst="rect">
              <a:avLst/>
            </a:prstGeom>
          </p:spPr>
        </p:pic>
        <p:pic>
          <p:nvPicPr>
            <p:cNvPr id="209" name="Picture 208"/>
            <p:cNvPicPr>
              <a:picLocks noChangeAspect="1"/>
            </p:cNvPicPr>
            <p:nvPr/>
          </p:nvPicPr>
          <p:blipFill>
            <a:blip r:embed="rId5"/>
            <a:stretch>
              <a:fillRect/>
            </a:stretch>
          </p:blipFill>
          <p:spPr>
            <a:xfrm>
              <a:off x="7255181" y="4870694"/>
              <a:ext cx="452803" cy="351588"/>
            </a:xfrm>
            <a:prstGeom prst="rect">
              <a:avLst/>
            </a:prstGeom>
          </p:spPr>
        </p:pic>
        <p:pic>
          <p:nvPicPr>
            <p:cNvPr id="210" name="Picture 209"/>
            <p:cNvPicPr>
              <a:picLocks noChangeAspect="1"/>
            </p:cNvPicPr>
            <p:nvPr/>
          </p:nvPicPr>
          <p:blipFill>
            <a:blip r:embed="rId5"/>
            <a:stretch>
              <a:fillRect/>
            </a:stretch>
          </p:blipFill>
          <p:spPr>
            <a:xfrm>
              <a:off x="7566506" y="4870694"/>
              <a:ext cx="452803" cy="351588"/>
            </a:xfrm>
            <a:prstGeom prst="rect">
              <a:avLst/>
            </a:prstGeom>
          </p:spPr>
        </p:pic>
        <p:pic>
          <p:nvPicPr>
            <p:cNvPr id="211" name="Picture 210"/>
            <p:cNvPicPr>
              <a:picLocks noChangeAspect="1"/>
            </p:cNvPicPr>
            <p:nvPr/>
          </p:nvPicPr>
          <p:blipFill>
            <a:blip r:embed="rId5"/>
            <a:stretch>
              <a:fillRect/>
            </a:stretch>
          </p:blipFill>
          <p:spPr>
            <a:xfrm>
              <a:off x="6176883" y="5087960"/>
              <a:ext cx="452803" cy="351588"/>
            </a:xfrm>
            <a:prstGeom prst="rect">
              <a:avLst/>
            </a:prstGeom>
          </p:spPr>
        </p:pic>
        <p:pic>
          <p:nvPicPr>
            <p:cNvPr id="212" name="Picture 211"/>
            <p:cNvPicPr>
              <a:picLocks noChangeAspect="1"/>
            </p:cNvPicPr>
            <p:nvPr/>
          </p:nvPicPr>
          <p:blipFill>
            <a:blip r:embed="rId5"/>
            <a:stretch>
              <a:fillRect/>
            </a:stretch>
          </p:blipFill>
          <p:spPr>
            <a:xfrm>
              <a:off x="6491727" y="5087960"/>
              <a:ext cx="452803" cy="351588"/>
            </a:xfrm>
            <a:prstGeom prst="rect">
              <a:avLst/>
            </a:prstGeom>
          </p:spPr>
        </p:pic>
        <p:pic>
          <p:nvPicPr>
            <p:cNvPr id="213" name="Picture 212"/>
            <p:cNvPicPr>
              <a:picLocks noChangeAspect="1"/>
            </p:cNvPicPr>
            <p:nvPr/>
          </p:nvPicPr>
          <p:blipFill>
            <a:blip r:embed="rId5"/>
            <a:stretch>
              <a:fillRect/>
            </a:stretch>
          </p:blipFill>
          <p:spPr>
            <a:xfrm>
              <a:off x="6806571" y="5087960"/>
              <a:ext cx="452803" cy="351588"/>
            </a:xfrm>
            <a:prstGeom prst="rect">
              <a:avLst/>
            </a:prstGeom>
          </p:spPr>
        </p:pic>
        <p:pic>
          <p:nvPicPr>
            <p:cNvPr id="214" name="Picture 213"/>
            <p:cNvPicPr>
              <a:picLocks noChangeAspect="1"/>
            </p:cNvPicPr>
            <p:nvPr/>
          </p:nvPicPr>
          <p:blipFill>
            <a:blip r:embed="rId5"/>
            <a:stretch>
              <a:fillRect/>
            </a:stretch>
          </p:blipFill>
          <p:spPr>
            <a:xfrm>
              <a:off x="7121415" y="5087960"/>
              <a:ext cx="452803" cy="351588"/>
            </a:xfrm>
            <a:prstGeom prst="rect">
              <a:avLst/>
            </a:prstGeom>
          </p:spPr>
        </p:pic>
        <p:pic>
          <p:nvPicPr>
            <p:cNvPr id="215" name="Picture 214"/>
            <p:cNvPicPr>
              <a:picLocks noChangeAspect="1"/>
            </p:cNvPicPr>
            <p:nvPr/>
          </p:nvPicPr>
          <p:blipFill>
            <a:blip r:embed="rId5"/>
            <a:stretch>
              <a:fillRect/>
            </a:stretch>
          </p:blipFill>
          <p:spPr>
            <a:xfrm>
              <a:off x="7436259" y="5087960"/>
              <a:ext cx="452803" cy="351588"/>
            </a:xfrm>
            <a:prstGeom prst="rect">
              <a:avLst/>
            </a:prstGeom>
          </p:spPr>
        </p:pic>
        <p:pic>
          <p:nvPicPr>
            <p:cNvPr id="216" name="Picture 215"/>
            <p:cNvPicPr>
              <a:picLocks noChangeAspect="1"/>
            </p:cNvPicPr>
            <p:nvPr/>
          </p:nvPicPr>
          <p:blipFill>
            <a:blip r:embed="rId5"/>
            <a:stretch>
              <a:fillRect/>
            </a:stretch>
          </p:blipFill>
          <p:spPr>
            <a:xfrm>
              <a:off x="7751102" y="5087960"/>
              <a:ext cx="452803" cy="351588"/>
            </a:xfrm>
            <a:prstGeom prst="rect">
              <a:avLst/>
            </a:prstGeom>
          </p:spPr>
        </p:pic>
        <p:pic>
          <p:nvPicPr>
            <p:cNvPr id="217" name="Picture 216"/>
            <p:cNvPicPr>
              <a:picLocks noChangeAspect="1"/>
            </p:cNvPicPr>
            <p:nvPr/>
          </p:nvPicPr>
          <p:blipFill>
            <a:blip r:embed="rId5"/>
            <a:stretch>
              <a:fillRect/>
            </a:stretch>
          </p:blipFill>
          <p:spPr>
            <a:xfrm>
              <a:off x="5990726" y="5351212"/>
              <a:ext cx="452803" cy="351588"/>
            </a:xfrm>
            <a:prstGeom prst="rect">
              <a:avLst/>
            </a:prstGeom>
          </p:spPr>
        </p:pic>
        <p:pic>
          <p:nvPicPr>
            <p:cNvPr id="218" name="Picture 217"/>
            <p:cNvPicPr>
              <a:picLocks noChangeAspect="1"/>
            </p:cNvPicPr>
            <p:nvPr/>
          </p:nvPicPr>
          <p:blipFill>
            <a:blip r:embed="rId5"/>
            <a:stretch>
              <a:fillRect/>
            </a:stretch>
          </p:blipFill>
          <p:spPr>
            <a:xfrm>
              <a:off x="6312633" y="5351212"/>
              <a:ext cx="452803" cy="351588"/>
            </a:xfrm>
            <a:prstGeom prst="rect">
              <a:avLst/>
            </a:prstGeom>
          </p:spPr>
        </p:pic>
        <p:pic>
          <p:nvPicPr>
            <p:cNvPr id="219" name="Picture 218"/>
            <p:cNvPicPr>
              <a:picLocks noChangeAspect="1"/>
            </p:cNvPicPr>
            <p:nvPr/>
          </p:nvPicPr>
          <p:blipFill>
            <a:blip r:embed="rId5"/>
            <a:stretch>
              <a:fillRect/>
            </a:stretch>
          </p:blipFill>
          <p:spPr>
            <a:xfrm>
              <a:off x="6634540" y="5351212"/>
              <a:ext cx="452803" cy="351588"/>
            </a:xfrm>
            <a:prstGeom prst="rect">
              <a:avLst/>
            </a:prstGeom>
          </p:spPr>
        </p:pic>
        <p:pic>
          <p:nvPicPr>
            <p:cNvPr id="220" name="Picture 219"/>
            <p:cNvPicPr>
              <a:picLocks noChangeAspect="1"/>
            </p:cNvPicPr>
            <p:nvPr/>
          </p:nvPicPr>
          <p:blipFill>
            <a:blip r:embed="rId5"/>
            <a:stretch>
              <a:fillRect/>
            </a:stretch>
          </p:blipFill>
          <p:spPr>
            <a:xfrm>
              <a:off x="6956447" y="5351212"/>
              <a:ext cx="452803" cy="351588"/>
            </a:xfrm>
            <a:prstGeom prst="rect">
              <a:avLst/>
            </a:prstGeom>
          </p:spPr>
        </p:pic>
        <p:pic>
          <p:nvPicPr>
            <p:cNvPr id="221" name="Picture 220"/>
            <p:cNvPicPr>
              <a:picLocks noChangeAspect="1"/>
            </p:cNvPicPr>
            <p:nvPr/>
          </p:nvPicPr>
          <p:blipFill>
            <a:blip r:embed="rId5"/>
            <a:stretch>
              <a:fillRect/>
            </a:stretch>
          </p:blipFill>
          <p:spPr>
            <a:xfrm>
              <a:off x="7278354" y="5351212"/>
              <a:ext cx="452803" cy="351588"/>
            </a:xfrm>
            <a:prstGeom prst="rect">
              <a:avLst/>
            </a:prstGeom>
          </p:spPr>
        </p:pic>
        <p:pic>
          <p:nvPicPr>
            <p:cNvPr id="222" name="Picture 221"/>
            <p:cNvPicPr>
              <a:picLocks noChangeAspect="1"/>
            </p:cNvPicPr>
            <p:nvPr/>
          </p:nvPicPr>
          <p:blipFill>
            <a:blip r:embed="rId5"/>
            <a:stretch>
              <a:fillRect/>
            </a:stretch>
          </p:blipFill>
          <p:spPr>
            <a:xfrm>
              <a:off x="7600261" y="5351212"/>
              <a:ext cx="452803" cy="351588"/>
            </a:xfrm>
            <a:prstGeom prst="rect">
              <a:avLst/>
            </a:prstGeom>
          </p:spPr>
        </p:pic>
        <p:pic>
          <p:nvPicPr>
            <p:cNvPr id="223" name="Picture 222"/>
            <p:cNvPicPr>
              <a:picLocks noChangeAspect="1"/>
            </p:cNvPicPr>
            <p:nvPr/>
          </p:nvPicPr>
          <p:blipFill>
            <a:blip r:embed="rId5"/>
            <a:stretch>
              <a:fillRect/>
            </a:stretch>
          </p:blipFill>
          <p:spPr>
            <a:xfrm>
              <a:off x="7922169" y="5351212"/>
              <a:ext cx="452803" cy="351588"/>
            </a:xfrm>
            <a:prstGeom prst="rect">
              <a:avLst/>
            </a:prstGeom>
          </p:spPr>
        </p:pic>
      </p:grpSp>
      <p:sp>
        <p:nvSpPr>
          <p:cNvPr id="229" name="Rectangle: Rounded Corners 1"/>
          <p:cNvSpPr/>
          <p:nvPr/>
        </p:nvSpPr>
        <p:spPr>
          <a:xfrm>
            <a:off x="1216846" y="4590563"/>
            <a:ext cx="1481750" cy="1865600"/>
          </a:xfrm>
          <a:custGeom>
            <a:avLst/>
            <a:gdLst>
              <a:gd name="connsiteX0" fmla="*/ 0 w 1035576"/>
              <a:gd name="connsiteY0" fmla="*/ 121794 h 1303844"/>
              <a:gd name="connsiteX1" fmla="*/ 121794 w 1035576"/>
              <a:gd name="connsiteY1" fmla="*/ 0 h 1303844"/>
              <a:gd name="connsiteX2" fmla="*/ 913782 w 1035576"/>
              <a:gd name="connsiteY2" fmla="*/ 0 h 1303844"/>
              <a:gd name="connsiteX3" fmla="*/ 1035576 w 1035576"/>
              <a:gd name="connsiteY3" fmla="*/ 121794 h 1303844"/>
              <a:gd name="connsiteX4" fmla="*/ 1035576 w 1035576"/>
              <a:gd name="connsiteY4" fmla="*/ 1182050 h 1303844"/>
              <a:gd name="connsiteX5" fmla="*/ 913782 w 1035576"/>
              <a:gd name="connsiteY5" fmla="*/ 1303844 h 1303844"/>
              <a:gd name="connsiteX6" fmla="*/ 121794 w 1035576"/>
              <a:gd name="connsiteY6" fmla="*/ 1303844 h 1303844"/>
              <a:gd name="connsiteX7" fmla="*/ 0 w 1035576"/>
              <a:gd name="connsiteY7" fmla="*/ 1182050 h 1303844"/>
              <a:gd name="connsiteX8" fmla="*/ 0 w 1035576"/>
              <a:gd name="connsiteY8" fmla="*/ 121794 h 1303844"/>
              <a:gd name="connsiteX0" fmla="*/ 0 w 1035576"/>
              <a:gd name="connsiteY0" fmla="*/ 121794 h 1303844"/>
              <a:gd name="connsiteX1" fmla="*/ 121794 w 1035576"/>
              <a:gd name="connsiteY1" fmla="*/ 0 h 1303844"/>
              <a:gd name="connsiteX2" fmla="*/ 1035576 w 1035576"/>
              <a:gd name="connsiteY2" fmla="*/ 121794 h 1303844"/>
              <a:gd name="connsiteX3" fmla="*/ 1035576 w 1035576"/>
              <a:gd name="connsiteY3" fmla="*/ 1182050 h 1303844"/>
              <a:gd name="connsiteX4" fmla="*/ 913782 w 1035576"/>
              <a:gd name="connsiteY4" fmla="*/ 1303844 h 1303844"/>
              <a:gd name="connsiteX5" fmla="*/ 121794 w 1035576"/>
              <a:gd name="connsiteY5" fmla="*/ 1303844 h 1303844"/>
              <a:gd name="connsiteX6" fmla="*/ 0 w 1035576"/>
              <a:gd name="connsiteY6" fmla="*/ 1182050 h 1303844"/>
              <a:gd name="connsiteX7" fmla="*/ 0 w 1035576"/>
              <a:gd name="connsiteY7" fmla="*/ 121794 h 1303844"/>
              <a:gd name="connsiteX0" fmla="*/ 0 w 1035576"/>
              <a:gd name="connsiteY0" fmla="*/ 132531 h 1314581"/>
              <a:gd name="connsiteX1" fmla="*/ 1035576 w 1035576"/>
              <a:gd name="connsiteY1" fmla="*/ 132531 h 1314581"/>
              <a:gd name="connsiteX2" fmla="*/ 1035576 w 1035576"/>
              <a:gd name="connsiteY2" fmla="*/ 1192787 h 1314581"/>
              <a:gd name="connsiteX3" fmla="*/ 913782 w 1035576"/>
              <a:gd name="connsiteY3" fmla="*/ 1314581 h 1314581"/>
              <a:gd name="connsiteX4" fmla="*/ 121794 w 1035576"/>
              <a:gd name="connsiteY4" fmla="*/ 1314581 h 1314581"/>
              <a:gd name="connsiteX5" fmla="*/ 0 w 1035576"/>
              <a:gd name="connsiteY5" fmla="*/ 1192787 h 1314581"/>
              <a:gd name="connsiteX6" fmla="*/ 0 w 1035576"/>
              <a:gd name="connsiteY6" fmla="*/ 132531 h 1314581"/>
              <a:gd name="connsiteX0" fmla="*/ 0 w 1035576"/>
              <a:gd name="connsiteY0" fmla="*/ 75562 h 1257612"/>
              <a:gd name="connsiteX1" fmla="*/ 1035576 w 1035576"/>
              <a:gd name="connsiteY1" fmla="*/ 75562 h 1257612"/>
              <a:gd name="connsiteX2" fmla="*/ 1035576 w 1035576"/>
              <a:gd name="connsiteY2" fmla="*/ 1135818 h 1257612"/>
              <a:gd name="connsiteX3" fmla="*/ 913782 w 1035576"/>
              <a:gd name="connsiteY3" fmla="*/ 1257612 h 1257612"/>
              <a:gd name="connsiteX4" fmla="*/ 121794 w 1035576"/>
              <a:gd name="connsiteY4" fmla="*/ 1257612 h 1257612"/>
              <a:gd name="connsiteX5" fmla="*/ 0 w 1035576"/>
              <a:gd name="connsiteY5" fmla="*/ 1135818 h 1257612"/>
              <a:gd name="connsiteX6" fmla="*/ 0 w 1035576"/>
              <a:gd name="connsiteY6" fmla="*/ 75562 h 1257612"/>
              <a:gd name="connsiteX0" fmla="*/ 0 w 1035576"/>
              <a:gd name="connsiteY0" fmla="*/ 0 h 1182050"/>
              <a:gd name="connsiteX1" fmla="*/ 1035576 w 1035576"/>
              <a:gd name="connsiteY1" fmla="*/ 0 h 1182050"/>
              <a:gd name="connsiteX2" fmla="*/ 1035576 w 1035576"/>
              <a:gd name="connsiteY2" fmla="*/ 1060256 h 1182050"/>
              <a:gd name="connsiteX3" fmla="*/ 913782 w 1035576"/>
              <a:gd name="connsiteY3" fmla="*/ 1182050 h 1182050"/>
              <a:gd name="connsiteX4" fmla="*/ 121794 w 1035576"/>
              <a:gd name="connsiteY4" fmla="*/ 1182050 h 1182050"/>
              <a:gd name="connsiteX5" fmla="*/ 0 w 1035576"/>
              <a:gd name="connsiteY5" fmla="*/ 1060256 h 1182050"/>
              <a:gd name="connsiteX6" fmla="*/ 0 w 1035576"/>
              <a:gd name="connsiteY6" fmla="*/ 0 h 11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576" h="1182050">
                <a:moveTo>
                  <a:pt x="0" y="0"/>
                </a:moveTo>
                <a:cubicBezTo>
                  <a:pt x="280546" y="13791"/>
                  <a:pt x="843930" y="1091"/>
                  <a:pt x="1035576" y="0"/>
                </a:cubicBezTo>
                <a:lnTo>
                  <a:pt x="1035576" y="1060256"/>
                </a:lnTo>
                <a:cubicBezTo>
                  <a:pt x="1035576" y="1127521"/>
                  <a:pt x="981047" y="1182050"/>
                  <a:pt x="913782" y="1182050"/>
                </a:cubicBezTo>
                <a:lnTo>
                  <a:pt x="121794" y="1182050"/>
                </a:lnTo>
                <a:cubicBezTo>
                  <a:pt x="54529" y="1182050"/>
                  <a:pt x="0" y="1127521"/>
                  <a:pt x="0" y="1060256"/>
                </a:cubicBezTo>
                <a:lnTo>
                  <a:pt x="0" y="0"/>
                </a:lnTo>
                <a:close/>
              </a:path>
            </a:pathLst>
          </a:custGeom>
          <a:solidFill>
            <a:schemeClr val="bg1">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30" name="Group 229"/>
          <p:cNvGrpSpPr/>
          <p:nvPr/>
        </p:nvGrpSpPr>
        <p:grpSpPr>
          <a:xfrm>
            <a:off x="1124521" y="4199563"/>
            <a:ext cx="1685630" cy="454420"/>
            <a:chOff x="6367469" y="1882182"/>
            <a:chExt cx="1178065" cy="317588"/>
          </a:xfrm>
        </p:grpSpPr>
        <p:sp>
          <p:nvSpPr>
            <p:cNvPr id="234" name="Rectangle: Rounded Corners 1"/>
            <p:cNvSpPr/>
            <p:nvPr/>
          </p:nvSpPr>
          <p:spPr>
            <a:xfrm rot="10800000">
              <a:off x="6702767" y="1882182"/>
              <a:ext cx="458608" cy="239171"/>
            </a:xfrm>
            <a:custGeom>
              <a:avLst/>
              <a:gdLst>
                <a:gd name="connsiteX0" fmla="*/ 0 w 1035576"/>
                <a:gd name="connsiteY0" fmla="*/ 121794 h 1303844"/>
                <a:gd name="connsiteX1" fmla="*/ 121794 w 1035576"/>
                <a:gd name="connsiteY1" fmla="*/ 0 h 1303844"/>
                <a:gd name="connsiteX2" fmla="*/ 913782 w 1035576"/>
                <a:gd name="connsiteY2" fmla="*/ 0 h 1303844"/>
                <a:gd name="connsiteX3" fmla="*/ 1035576 w 1035576"/>
                <a:gd name="connsiteY3" fmla="*/ 121794 h 1303844"/>
                <a:gd name="connsiteX4" fmla="*/ 1035576 w 1035576"/>
                <a:gd name="connsiteY4" fmla="*/ 1182050 h 1303844"/>
                <a:gd name="connsiteX5" fmla="*/ 913782 w 1035576"/>
                <a:gd name="connsiteY5" fmla="*/ 1303844 h 1303844"/>
                <a:gd name="connsiteX6" fmla="*/ 121794 w 1035576"/>
                <a:gd name="connsiteY6" fmla="*/ 1303844 h 1303844"/>
                <a:gd name="connsiteX7" fmla="*/ 0 w 1035576"/>
                <a:gd name="connsiteY7" fmla="*/ 1182050 h 1303844"/>
                <a:gd name="connsiteX8" fmla="*/ 0 w 1035576"/>
                <a:gd name="connsiteY8" fmla="*/ 121794 h 1303844"/>
                <a:gd name="connsiteX0" fmla="*/ 0 w 1035576"/>
                <a:gd name="connsiteY0" fmla="*/ 121794 h 1303844"/>
                <a:gd name="connsiteX1" fmla="*/ 121794 w 1035576"/>
                <a:gd name="connsiteY1" fmla="*/ 0 h 1303844"/>
                <a:gd name="connsiteX2" fmla="*/ 1035576 w 1035576"/>
                <a:gd name="connsiteY2" fmla="*/ 121794 h 1303844"/>
                <a:gd name="connsiteX3" fmla="*/ 1035576 w 1035576"/>
                <a:gd name="connsiteY3" fmla="*/ 1182050 h 1303844"/>
                <a:gd name="connsiteX4" fmla="*/ 913782 w 1035576"/>
                <a:gd name="connsiteY4" fmla="*/ 1303844 h 1303844"/>
                <a:gd name="connsiteX5" fmla="*/ 121794 w 1035576"/>
                <a:gd name="connsiteY5" fmla="*/ 1303844 h 1303844"/>
                <a:gd name="connsiteX6" fmla="*/ 0 w 1035576"/>
                <a:gd name="connsiteY6" fmla="*/ 1182050 h 1303844"/>
                <a:gd name="connsiteX7" fmla="*/ 0 w 1035576"/>
                <a:gd name="connsiteY7" fmla="*/ 121794 h 1303844"/>
                <a:gd name="connsiteX0" fmla="*/ 0 w 1035576"/>
                <a:gd name="connsiteY0" fmla="*/ 132531 h 1314581"/>
                <a:gd name="connsiteX1" fmla="*/ 1035576 w 1035576"/>
                <a:gd name="connsiteY1" fmla="*/ 132531 h 1314581"/>
                <a:gd name="connsiteX2" fmla="*/ 1035576 w 1035576"/>
                <a:gd name="connsiteY2" fmla="*/ 1192787 h 1314581"/>
                <a:gd name="connsiteX3" fmla="*/ 913782 w 1035576"/>
                <a:gd name="connsiteY3" fmla="*/ 1314581 h 1314581"/>
                <a:gd name="connsiteX4" fmla="*/ 121794 w 1035576"/>
                <a:gd name="connsiteY4" fmla="*/ 1314581 h 1314581"/>
                <a:gd name="connsiteX5" fmla="*/ 0 w 1035576"/>
                <a:gd name="connsiteY5" fmla="*/ 1192787 h 1314581"/>
                <a:gd name="connsiteX6" fmla="*/ 0 w 1035576"/>
                <a:gd name="connsiteY6" fmla="*/ 132531 h 1314581"/>
                <a:gd name="connsiteX0" fmla="*/ 0 w 1035576"/>
                <a:gd name="connsiteY0" fmla="*/ 75562 h 1257612"/>
                <a:gd name="connsiteX1" fmla="*/ 1035576 w 1035576"/>
                <a:gd name="connsiteY1" fmla="*/ 75562 h 1257612"/>
                <a:gd name="connsiteX2" fmla="*/ 1035576 w 1035576"/>
                <a:gd name="connsiteY2" fmla="*/ 1135818 h 1257612"/>
                <a:gd name="connsiteX3" fmla="*/ 913782 w 1035576"/>
                <a:gd name="connsiteY3" fmla="*/ 1257612 h 1257612"/>
                <a:gd name="connsiteX4" fmla="*/ 121794 w 1035576"/>
                <a:gd name="connsiteY4" fmla="*/ 1257612 h 1257612"/>
                <a:gd name="connsiteX5" fmla="*/ 0 w 1035576"/>
                <a:gd name="connsiteY5" fmla="*/ 1135818 h 1257612"/>
                <a:gd name="connsiteX6" fmla="*/ 0 w 1035576"/>
                <a:gd name="connsiteY6" fmla="*/ 75562 h 1257612"/>
                <a:gd name="connsiteX0" fmla="*/ 0 w 1035576"/>
                <a:gd name="connsiteY0" fmla="*/ 0 h 1182050"/>
                <a:gd name="connsiteX1" fmla="*/ 1035576 w 1035576"/>
                <a:gd name="connsiteY1" fmla="*/ 0 h 1182050"/>
                <a:gd name="connsiteX2" fmla="*/ 1035576 w 1035576"/>
                <a:gd name="connsiteY2" fmla="*/ 1060256 h 1182050"/>
                <a:gd name="connsiteX3" fmla="*/ 913782 w 1035576"/>
                <a:gd name="connsiteY3" fmla="*/ 1182050 h 1182050"/>
                <a:gd name="connsiteX4" fmla="*/ 121794 w 1035576"/>
                <a:gd name="connsiteY4" fmla="*/ 1182050 h 1182050"/>
                <a:gd name="connsiteX5" fmla="*/ 0 w 1035576"/>
                <a:gd name="connsiteY5" fmla="*/ 1060256 h 1182050"/>
                <a:gd name="connsiteX6" fmla="*/ 0 w 1035576"/>
                <a:gd name="connsiteY6" fmla="*/ 0 h 11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576" h="1182050">
                  <a:moveTo>
                    <a:pt x="0" y="0"/>
                  </a:moveTo>
                  <a:cubicBezTo>
                    <a:pt x="280546" y="13791"/>
                    <a:pt x="843930" y="1091"/>
                    <a:pt x="1035576" y="0"/>
                  </a:cubicBezTo>
                  <a:lnTo>
                    <a:pt x="1035576" y="1060256"/>
                  </a:lnTo>
                  <a:cubicBezTo>
                    <a:pt x="1035576" y="1127521"/>
                    <a:pt x="981047" y="1182050"/>
                    <a:pt x="913782" y="1182050"/>
                  </a:cubicBezTo>
                  <a:lnTo>
                    <a:pt x="121794" y="1182050"/>
                  </a:lnTo>
                  <a:cubicBezTo>
                    <a:pt x="54529" y="1182050"/>
                    <a:pt x="0" y="1127521"/>
                    <a:pt x="0" y="1060256"/>
                  </a:cubicBezTo>
                  <a:lnTo>
                    <a:pt x="0" y="0"/>
                  </a:lnTo>
                  <a:close/>
                </a:path>
              </a:pathLst>
            </a:custGeom>
            <a:noFill/>
            <a:ln w="539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5" name="Rectangle: Rounded Corners 1"/>
            <p:cNvSpPr/>
            <p:nvPr/>
          </p:nvSpPr>
          <p:spPr>
            <a:xfrm rot="10800000">
              <a:off x="6367469" y="2027670"/>
              <a:ext cx="1178065" cy="172100"/>
            </a:xfrm>
            <a:custGeom>
              <a:avLst/>
              <a:gdLst>
                <a:gd name="connsiteX0" fmla="*/ 0 w 1035576"/>
                <a:gd name="connsiteY0" fmla="*/ 121794 h 1303844"/>
                <a:gd name="connsiteX1" fmla="*/ 121794 w 1035576"/>
                <a:gd name="connsiteY1" fmla="*/ 0 h 1303844"/>
                <a:gd name="connsiteX2" fmla="*/ 913782 w 1035576"/>
                <a:gd name="connsiteY2" fmla="*/ 0 h 1303844"/>
                <a:gd name="connsiteX3" fmla="*/ 1035576 w 1035576"/>
                <a:gd name="connsiteY3" fmla="*/ 121794 h 1303844"/>
                <a:gd name="connsiteX4" fmla="*/ 1035576 w 1035576"/>
                <a:gd name="connsiteY4" fmla="*/ 1182050 h 1303844"/>
                <a:gd name="connsiteX5" fmla="*/ 913782 w 1035576"/>
                <a:gd name="connsiteY5" fmla="*/ 1303844 h 1303844"/>
                <a:gd name="connsiteX6" fmla="*/ 121794 w 1035576"/>
                <a:gd name="connsiteY6" fmla="*/ 1303844 h 1303844"/>
                <a:gd name="connsiteX7" fmla="*/ 0 w 1035576"/>
                <a:gd name="connsiteY7" fmla="*/ 1182050 h 1303844"/>
                <a:gd name="connsiteX8" fmla="*/ 0 w 1035576"/>
                <a:gd name="connsiteY8" fmla="*/ 121794 h 1303844"/>
                <a:gd name="connsiteX0" fmla="*/ 0 w 1035576"/>
                <a:gd name="connsiteY0" fmla="*/ 121794 h 1303844"/>
                <a:gd name="connsiteX1" fmla="*/ 121794 w 1035576"/>
                <a:gd name="connsiteY1" fmla="*/ 0 h 1303844"/>
                <a:gd name="connsiteX2" fmla="*/ 1035576 w 1035576"/>
                <a:gd name="connsiteY2" fmla="*/ 121794 h 1303844"/>
                <a:gd name="connsiteX3" fmla="*/ 1035576 w 1035576"/>
                <a:gd name="connsiteY3" fmla="*/ 1182050 h 1303844"/>
                <a:gd name="connsiteX4" fmla="*/ 913782 w 1035576"/>
                <a:gd name="connsiteY4" fmla="*/ 1303844 h 1303844"/>
                <a:gd name="connsiteX5" fmla="*/ 121794 w 1035576"/>
                <a:gd name="connsiteY5" fmla="*/ 1303844 h 1303844"/>
                <a:gd name="connsiteX6" fmla="*/ 0 w 1035576"/>
                <a:gd name="connsiteY6" fmla="*/ 1182050 h 1303844"/>
                <a:gd name="connsiteX7" fmla="*/ 0 w 1035576"/>
                <a:gd name="connsiteY7" fmla="*/ 121794 h 1303844"/>
                <a:gd name="connsiteX0" fmla="*/ 0 w 1035576"/>
                <a:gd name="connsiteY0" fmla="*/ 132531 h 1314581"/>
                <a:gd name="connsiteX1" fmla="*/ 1035576 w 1035576"/>
                <a:gd name="connsiteY1" fmla="*/ 132531 h 1314581"/>
                <a:gd name="connsiteX2" fmla="*/ 1035576 w 1035576"/>
                <a:gd name="connsiteY2" fmla="*/ 1192787 h 1314581"/>
                <a:gd name="connsiteX3" fmla="*/ 913782 w 1035576"/>
                <a:gd name="connsiteY3" fmla="*/ 1314581 h 1314581"/>
                <a:gd name="connsiteX4" fmla="*/ 121794 w 1035576"/>
                <a:gd name="connsiteY4" fmla="*/ 1314581 h 1314581"/>
                <a:gd name="connsiteX5" fmla="*/ 0 w 1035576"/>
                <a:gd name="connsiteY5" fmla="*/ 1192787 h 1314581"/>
                <a:gd name="connsiteX6" fmla="*/ 0 w 1035576"/>
                <a:gd name="connsiteY6" fmla="*/ 132531 h 1314581"/>
                <a:gd name="connsiteX0" fmla="*/ 0 w 1035576"/>
                <a:gd name="connsiteY0" fmla="*/ 75562 h 1257612"/>
                <a:gd name="connsiteX1" fmla="*/ 1035576 w 1035576"/>
                <a:gd name="connsiteY1" fmla="*/ 75562 h 1257612"/>
                <a:gd name="connsiteX2" fmla="*/ 1035576 w 1035576"/>
                <a:gd name="connsiteY2" fmla="*/ 1135818 h 1257612"/>
                <a:gd name="connsiteX3" fmla="*/ 913782 w 1035576"/>
                <a:gd name="connsiteY3" fmla="*/ 1257612 h 1257612"/>
                <a:gd name="connsiteX4" fmla="*/ 121794 w 1035576"/>
                <a:gd name="connsiteY4" fmla="*/ 1257612 h 1257612"/>
                <a:gd name="connsiteX5" fmla="*/ 0 w 1035576"/>
                <a:gd name="connsiteY5" fmla="*/ 1135818 h 1257612"/>
                <a:gd name="connsiteX6" fmla="*/ 0 w 1035576"/>
                <a:gd name="connsiteY6" fmla="*/ 75562 h 1257612"/>
                <a:gd name="connsiteX0" fmla="*/ 0 w 1035576"/>
                <a:gd name="connsiteY0" fmla="*/ 0 h 1182050"/>
                <a:gd name="connsiteX1" fmla="*/ 1035576 w 1035576"/>
                <a:gd name="connsiteY1" fmla="*/ 0 h 1182050"/>
                <a:gd name="connsiteX2" fmla="*/ 1035576 w 1035576"/>
                <a:gd name="connsiteY2" fmla="*/ 1060256 h 1182050"/>
                <a:gd name="connsiteX3" fmla="*/ 913782 w 1035576"/>
                <a:gd name="connsiteY3" fmla="*/ 1182050 h 1182050"/>
                <a:gd name="connsiteX4" fmla="*/ 121794 w 1035576"/>
                <a:gd name="connsiteY4" fmla="*/ 1182050 h 1182050"/>
                <a:gd name="connsiteX5" fmla="*/ 0 w 1035576"/>
                <a:gd name="connsiteY5" fmla="*/ 1060256 h 1182050"/>
                <a:gd name="connsiteX6" fmla="*/ 0 w 1035576"/>
                <a:gd name="connsiteY6" fmla="*/ 0 h 1182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576" h="1182050">
                  <a:moveTo>
                    <a:pt x="0" y="0"/>
                  </a:moveTo>
                  <a:cubicBezTo>
                    <a:pt x="280546" y="13791"/>
                    <a:pt x="843930" y="1091"/>
                    <a:pt x="1035576" y="0"/>
                  </a:cubicBezTo>
                  <a:lnTo>
                    <a:pt x="1035576" y="1060256"/>
                  </a:lnTo>
                  <a:cubicBezTo>
                    <a:pt x="1035576" y="1127521"/>
                    <a:pt x="981047" y="1182050"/>
                    <a:pt x="913782" y="1182050"/>
                  </a:cubicBezTo>
                  <a:lnTo>
                    <a:pt x="121794" y="1182050"/>
                  </a:lnTo>
                  <a:cubicBezTo>
                    <a:pt x="54529" y="1182050"/>
                    <a:pt x="0" y="1127521"/>
                    <a:pt x="0" y="1060256"/>
                  </a:cubicBezTo>
                  <a:lnTo>
                    <a:pt x="0" y="0"/>
                  </a:lnTo>
                  <a:close/>
                </a:path>
              </a:pathLst>
            </a:custGeom>
            <a:solidFill>
              <a:schemeClr val="bg1">
                <a:lumMod val="50000"/>
              </a:schemeClr>
            </a:solidFill>
            <a:ln w="254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31" name="Straight Connector 230"/>
          <p:cNvCxnSpPr/>
          <p:nvPr/>
        </p:nvCxnSpPr>
        <p:spPr>
          <a:xfrm>
            <a:off x="1515651" y="4846887"/>
            <a:ext cx="0" cy="1427452"/>
          </a:xfrm>
          <a:prstGeom prst="line">
            <a:avLst/>
          </a:prstGeom>
          <a:ln w="165100" cap="rnd" cmpd="sng">
            <a:solidFill>
              <a:schemeClr val="tx1"/>
            </a:solidFill>
            <a:prstDash val="solid"/>
            <a:round/>
            <a:headEnd type="none" w="med" len="sm"/>
            <a:tailEnd type="none"/>
          </a:ln>
        </p:spPr>
        <p:style>
          <a:lnRef idx="1">
            <a:schemeClr val="accent1"/>
          </a:lnRef>
          <a:fillRef idx="0">
            <a:schemeClr val="accent1"/>
          </a:fillRef>
          <a:effectRef idx="0">
            <a:schemeClr val="accent1"/>
          </a:effectRef>
          <a:fontRef idx="minor">
            <a:schemeClr val="tx1"/>
          </a:fontRef>
        </p:style>
      </p:cxnSp>
      <p:cxnSp>
        <p:nvCxnSpPr>
          <p:cNvPr id="232" name="Straight Connector 231"/>
          <p:cNvCxnSpPr/>
          <p:nvPr/>
        </p:nvCxnSpPr>
        <p:spPr>
          <a:xfrm>
            <a:off x="1955180" y="4846887"/>
            <a:ext cx="0" cy="1427452"/>
          </a:xfrm>
          <a:prstGeom prst="line">
            <a:avLst/>
          </a:prstGeom>
          <a:ln w="165100" cap="rnd" cmpd="sng">
            <a:solidFill>
              <a:schemeClr val="tx1"/>
            </a:solidFill>
            <a:prstDash val="solid"/>
            <a:round/>
            <a:headEnd type="none" w="med" len="sm"/>
            <a:tailEnd type="none"/>
          </a:ln>
        </p:spPr>
        <p:style>
          <a:lnRef idx="1">
            <a:schemeClr val="accent1"/>
          </a:lnRef>
          <a:fillRef idx="0">
            <a:schemeClr val="accent1"/>
          </a:fillRef>
          <a:effectRef idx="0">
            <a:schemeClr val="accent1"/>
          </a:effectRef>
          <a:fontRef idx="minor">
            <a:schemeClr val="tx1"/>
          </a:fontRef>
        </p:style>
      </p:cxnSp>
      <p:cxnSp>
        <p:nvCxnSpPr>
          <p:cNvPr id="233" name="Straight Connector 232"/>
          <p:cNvCxnSpPr/>
          <p:nvPr/>
        </p:nvCxnSpPr>
        <p:spPr>
          <a:xfrm>
            <a:off x="2394709" y="4846887"/>
            <a:ext cx="0" cy="1427452"/>
          </a:xfrm>
          <a:prstGeom prst="line">
            <a:avLst/>
          </a:prstGeom>
          <a:ln w="165100" cap="rnd" cmpd="sng">
            <a:solidFill>
              <a:schemeClr val="tx1"/>
            </a:solidFill>
            <a:prstDash val="solid"/>
            <a:round/>
            <a:headEnd type="none" w="med" len="sm"/>
            <a:tailEnd type="none"/>
          </a:ln>
        </p:spPr>
        <p:style>
          <a:lnRef idx="1">
            <a:schemeClr val="accent1"/>
          </a:lnRef>
          <a:fillRef idx="0">
            <a:schemeClr val="accent1"/>
          </a:fillRef>
          <a:effectRef idx="0">
            <a:schemeClr val="accent1"/>
          </a:effectRef>
          <a:fontRef idx="minor">
            <a:schemeClr val="tx1"/>
          </a:fontRef>
        </p:style>
      </p:cxnSp>
      <p:grpSp>
        <p:nvGrpSpPr>
          <p:cNvPr id="4" name="Group 3"/>
          <p:cNvGrpSpPr/>
          <p:nvPr/>
        </p:nvGrpSpPr>
        <p:grpSpPr>
          <a:xfrm>
            <a:off x="3284388" y="4643393"/>
            <a:ext cx="2786149" cy="1617453"/>
            <a:chOff x="3599399" y="3109247"/>
            <a:chExt cx="3714865" cy="2156604"/>
          </a:xfrm>
        </p:grpSpPr>
        <p:grpSp>
          <p:nvGrpSpPr>
            <p:cNvPr id="5" name="Group 4"/>
            <p:cNvGrpSpPr/>
            <p:nvPr/>
          </p:nvGrpSpPr>
          <p:grpSpPr>
            <a:xfrm>
              <a:off x="3599399" y="3369711"/>
              <a:ext cx="3714865" cy="1896140"/>
              <a:chOff x="3734707" y="3021595"/>
              <a:chExt cx="4253880" cy="2526184"/>
            </a:xfrm>
          </p:grpSpPr>
          <p:sp>
            <p:nvSpPr>
              <p:cNvPr id="28" name="Rectangle: Rounded Corners 30"/>
              <p:cNvSpPr/>
              <p:nvPr/>
            </p:nvSpPr>
            <p:spPr>
              <a:xfrm>
                <a:off x="3770108" y="3021595"/>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 name="Freeform: Shape 29"/>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6" name="Picture 5"/>
            <p:cNvPicPr>
              <a:picLocks noChangeAspect="1"/>
            </p:cNvPicPr>
            <p:nvPr/>
          </p:nvPicPr>
          <p:blipFill>
            <a:blip r:embed="rId6"/>
            <a:stretch>
              <a:fillRect/>
            </a:stretch>
          </p:blipFill>
          <p:spPr>
            <a:xfrm>
              <a:off x="4194008" y="3521824"/>
              <a:ext cx="658629" cy="511406"/>
            </a:xfrm>
            <a:prstGeom prst="rect">
              <a:avLst/>
            </a:prstGeom>
          </p:spPr>
        </p:pic>
        <p:pic>
          <p:nvPicPr>
            <p:cNvPr id="7" name="Picture 6"/>
            <p:cNvPicPr>
              <a:picLocks noChangeAspect="1"/>
            </p:cNvPicPr>
            <p:nvPr/>
          </p:nvPicPr>
          <p:blipFill>
            <a:blip r:embed="rId6"/>
            <a:stretch>
              <a:fillRect/>
            </a:stretch>
          </p:blipFill>
          <p:spPr>
            <a:xfrm>
              <a:off x="4662241" y="3521824"/>
              <a:ext cx="658629" cy="511406"/>
            </a:xfrm>
            <a:prstGeom prst="rect">
              <a:avLst/>
            </a:prstGeom>
          </p:spPr>
        </p:pic>
        <p:pic>
          <p:nvPicPr>
            <p:cNvPr id="8" name="Picture 7"/>
            <p:cNvPicPr>
              <a:picLocks noChangeAspect="1"/>
            </p:cNvPicPr>
            <p:nvPr/>
          </p:nvPicPr>
          <p:blipFill>
            <a:blip r:embed="rId6"/>
            <a:stretch>
              <a:fillRect/>
            </a:stretch>
          </p:blipFill>
          <p:spPr>
            <a:xfrm>
              <a:off x="5130474" y="3521824"/>
              <a:ext cx="658629" cy="511406"/>
            </a:xfrm>
            <a:prstGeom prst="rect">
              <a:avLst/>
            </a:prstGeom>
          </p:spPr>
        </p:pic>
        <p:pic>
          <p:nvPicPr>
            <p:cNvPr id="9" name="Picture 8"/>
            <p:cNvPicPr>
              <a:picLocks noChangeAspect="1"/>
            </p:cNvPicPr>
            <p:nvPr/>
          </p:nvPicPr>
          <p:blipFill>
            <a:blip r:embed="rId6"/>
            <a:stretch>
              <a:fillRect/>
            </a:stretch>
          </p:blipFill>
          <p:spPr>
            <a:xfrm>
              <a:off x="5598707" y="3521824"/>
              <a:ext cx="658629" cy="511406"/>
            </a:xfrm>
            <a:prstGeom prst="rect">
              <a:avLst/>
            </a:prstGeom>
          </p:spPr>
        </p:pic>
        <p:pic>
          <p:nvPicPr>
            <p:cNvPr id="10" name="Picture 9"/>
            <p:cNvPicPr>
              <a:picLocks noChangeAspect="1"/>
            </p:cNvPicPr>
            <p:nvPr/>
          </p:nvPicPr>
          <p:blipFill>
            <a:blip r:embed="rId6"/>
            <a:stretch>
              <a:fillRect/>
            </a:stretch>
          </p:blipFill>
          <p:spPr>
            <a:xfrm>
              <a:off x="6066940" y="3521824"/>
              <a:ext cx="658629" cy="511406"/>
            </a:xfrm>
            <a:prstGeom prst="rect">
              <a:avLst/>
            </a:prstGeom>
          </p:spPr>
        </p:pic>
        <p:pic>
          <p:nvPicPr>
            <p:cNvPr id="13" name="Picture 12"/>
            <p:cNvPicPr>
              <a:picLocks noChangeAspect="1"/>
            </p:cNvPicPr>
            <p:nvPr/>
          </p:nvPicPr>
          <p:blipFill>
            <a:blip r:embed="rId6"/>
            <a:stretch>
              <a:fillRect/>
            </a:stretch>
          </p:blipFill>
          <p:spPr>
            <a:xfrm>
              <a:off x="5282092" y="3109247"/>
              <a:ext cx="658629" cy="511406"/>
            </a:xfrm>
            <a:prstGeom prst="rect">
              <a:avLst/>
            </a:prstGeom>
          </p:spPr>
        </p:pic>
        <p:pic>
          <p:nvPicPr>
            <p:cNvPr id="14" name="Picture 13"/>
            <p:cNvPicPr>
              <a:picLocks noChangeAspect="1"/>
            </p:cNvPicPr>
            <p:nvPr/>
          </p:nvPicPr>
          <p:blipFill>
            <a:blip r:embed="rId6"/>
            <a:stretch>
              <a:fillRect/>
            </a:stretch>
          </p:blipFill>
          <p:spPr>
            <a:xfrm>
              <a:off x="5750325" y="3109247"/>
              <a:ext cx="658629" cy="511406"/>
            </a:xfrm>
            <a:prstGeom prst="rect">
              <a:avLst/>
            </a:prstGeom>
          </p:spPr>
        </p:pic>
        <p:pic>
          <p:nvPicPr>
            <p:cNvPr id="15" name="Picture 14"/>
            <p:cNvPicPr>
              <a:picLocks noChangeAspect="1"/>
            </p:cNvPicPr>
            <p:nvPr/>
          </p:nvPicPr>
          <p:blipFill>
            <a:blip r:embed="rId6"/>
            <a:stretch>
              <a:fillRect/>
            </a:stretch>
          </p:blipFill>
          <p:spPr>
            <a:xfrm>
              <a:off x="3927990" y="3915104"/>
              <a:ext cx="658629" cy="511406"/>
            </a:xfrm>
            <a:prstGeom prst="rect">
              <a:avLst/>
            </a:prstGeom>
          </p:spPr>
        </p:pic>
        <p:pic>
          <p:nvPicPr>
            <p:cNvPr id="16" name="Picture 15"/>
            <p:cNvPicPr>
              <a:picLocks noChangeAspect="1"/>
            </p:cNvPicPr>
            <p:nvPr/>
          </p:nvPicPr>
          <p:blipFill>
            <a:blip r:embed="rId6"/>
            <a:stretch>
              <a:fillRect/>
            </a:stretch>
          </p:blipFill>
          <p:spPr>
            <a:xfrm>
              <a:off x="4396223" y="3915104"/>
              <a:ext cx="658629" cy="511406"/>
            </a:xfrm>
            <a:prstGeom prst="rect">
              <a:avLst/>
            </a:prstGeom>
          </p:spPr>
        </p:pic>
        <p:pic>
          <p:nvPicPr>
            <p:cNvPr id="17" name="Picture 16"/>
            <p:cNvPicPr>
              <a:picLocks noChangeAspect="1"/>
            </p:cNvPicPr>
            <p:nvPr/>
          </p:nvPicPr>
          <p:blipFill>
            <a:blip r:embed="rId6"/>
            <a:stretch>
              <a:fillRect/>
            </a:stretch>
          </p:blipFill>
          <p:spPr>
            <a:xfrm>
              <a:off x="4864456" y="3915104"/>
              <a:ext cx="658629" cy="511406"/>
            </a:xfrm>
            <a:prstGeom prst="rect">
              <a:avLst/>
            </a:prstGeom>
          </p:spPr>
        </p:pic>
        <p:pic>
          <p:nvPicPr>
            <p:cNvPr id="18" name="Picture 17"/>
            <p:cNvPicPr>
              <a:picLocks noChangeAspect="1"/>
            </p:cNvPicPr>
            <p:nvPr/>
          </p:nvPicPr>
          <p:blipFill>
            <a:blip r:embed="rId6"/>
            <a:stretch>
              <a:fillRect/>
            </a:stretch>
          </p:blipFill>
          <p:spPr>
            <a:xfrm>
              <a:off x="5332689" y="3915104"/>
              <a:ext cx="658629" cy="511406"/>
            </a:xfrm>
            <a:prstGeom prst="rect">
              <a:avLst/>
            </a:prstGeom>
          </p:spPr>
        </p:pic>
        <p:pic>
          <p:nvPicPr>
            <p:cNvPr id="19" name="Picture 18"/>
            <p:cNvPicPr>
              <a:picLocks noChangeAspect="1"/>
            </p:cNvPicPr>
            <p:nvPr/>
          </p:nvPicPr>
          <p:blipFill>
            <a:blip r:embed="rId6"/>
            <a:stretch>
              <a:fillRect/>
            </a:stretch>
          </p:blipFill>
          <p:spPr>
            <a:xfrm>
              <a:off x="5800922" y="3915104"/>
              <a:ext cx="658629" cy="511406"/>
            </a:xfrm>
            <a:prstGeom prst="rect">
              <a:avLst/>
            </a:prstGeom>
          </p:spPr>
        </p:pic>
        <p:pic>
          <p:nvPicPr>
            <p:cNvPr id="20" name="Picture 19"/>
            <p:cNvPicPr>
              <a:picLocks noChangeAspect="1"/>
            </p:cNvPicPr>
            <p:nvPr/>
          </p:nvPicPr>
          <p:blipFill>
            <a:blip r:embed="rId6"/>
            <a:stretch>
              <a:fillRect/>
            </a:stretch>
          </p:blipFill>
          <p:spPr>
            <a:xfrm>
              <a:off x="6269155" y="3915104"/>
              <a:ext cx="658629" cy="511406"/>
            </a:xfrm>
            <a:prstGeom prst="rect">
              <a:avLst/>
            </a:prstGeom>
          </p:spPr>
        </p:pic>
        <p:pic>
          <p:nvPicPr>
            <p:cNvPr id="21" name="Picture 20"/>
            <p:cNvPicPr>
              <a:picLocks noChangeAspect="1"/>
            </p:cNvPicPr>
            <p:nvPr/>
          </p:nvPicPr>
          <p:blipFill>
            <a:blip r:embed="rId6"/>
            <a:stretch>
              <a:fillRect/>
            </a:stretch>
          </p:blipFill>
          <p:spPr>
            <a:xfrm>
              <a:off x="3700375" y="4315788"/>
              <a:ext cx="658629" cy="511406"/>
            </a:xfrm>
            <a:prstGeom prst="rect">
              <a:avLst/>
            </a:prstGeom>
          </p:spPr>
        </p:pic>
        <p:pic>
          <p:nvPicPr>
            <p:cNvPr id="22" name="Picture 21"/>
            <p:cNvPicPr>
              <a:picLocks noChangeAspect="1"/>
            </p:cNvPicPr>
            <p:nvPr/>
          </p:nvPicPr>
          <p:blipFill>
            <a:blip r:embed="rId6"/>
            <a:stretch>
              <a:fillRect/>
            </a:stretch>
          </p:blipFill>
          <p:spPr>
            <a:xfrm>
              <a:off x="4168608" y="4315788"/>
              <a:ext cx="658629" cy="511406"/>
            </a:xfrm>
            <a:prstGeom prst="rect">
              <a:avLst/>
            </a:prstGeom>
          </p:spPr>
        </p:pic>
        <p:pic>
          <p:nvPicPr>
            <p:cNvPr id="23" name="Picture 22"/>
            <p:cNvPicPr>
              <a:picLocks noChangeAspect="1"/>
            </p:cNvPicPr>
            <p:nvPr/>
          </p:nvPicPr>
          <p:blipFill>
            <a:blip r:embed="rId6"/>
            <a:stretch>
              <a:fillRect/>
            </a:stretch>
          </p:blipFill>
          <p:spPr>
            <a:xfrm>
              <a:off x="4636841" y="4315788"/>
              <a:ext cx="658629" cy="511406"/>
            </a:xfrm>
            <a:prstGeom prst="rect">
              <a:avLst/>
            </a:prstGeom>
          </p:spPr>
        </p:pic>
        <p:pic>
          <p:nvPicPr>
            <p:cNvPr id="24" name="Picture 23"/>
            <p:cNvPicPr>
              <a:picLocks noChangeAspect="1"/>
            </p:cNvPicPr>
            <p:nvPr/>
          </p:nvPicPr>
          <p:blipFill>
            <a:blip r:embed="rId6"/>
            <a:stretch>
              <a:fillRect/>
            </a:stretch>
          </p:blipFill>
          <p:spPr>
            <a:xfrm>
              <a:off x="5105074" y="4315788"/>
              <a:ext cx="658629" cy="511406"/>
            </a:xfrm>
            <a:prstGeom prst="rect">
              <a:avLst/>
            </a:prstGeom>
          </p:spPr>
        </p:pic>
        <p:pic>
          <p:nvPicPr>
            <p:cNvPr id="25" name="Picture 24"/>
            <p:cNvPicPr>
              <a:picLocks noChangeAspect="1"/>
            </p:cNvPicPr>
            <p:nvPr/>
          </p:nvPicPr>
          <p:blipFill>
            <a:blip r:embed="rId6"/>
            <a:stretch>
              <a:fillRect/>
            </a:stretch>
          </p:blipFill>
          <p:spPr>
            <a:xfrm>
              <a:off x="5573307" y="4315788"/>
              <a:ext cx="658629" cy="511406"/>
            </a:xfrm>
            <a:prstGeom prst="rect">
              <a:avLst/>
            </a:prstGeom>
          </p:spPr>
        </p:pic>
        <p:pic>
          <p:nvPicPr>
            <p:cNvPr id="26" name="Picture 25"/>
            <p:cNvPicPr>
              <a:picLocks noChangeAspect="1"/>
            </p:cNvPicPr>
            <p:nvPr/>
          </p:nvPicPr>
          <p:blipFill>
            <a:blip r:embed="rId6"/>
            <a:stretch>
              <a:fillRect/>
            </a:stretch>
          </p:blipFill>
          <p:spPr>
            <a:xfrm>
              <a:off x="6041540" y="4315788"/>
              <a:ext cx="658629" cy="511406"/>
            </a:xfrm>
            <a:prstGeom prst="rect">
              <a:avLst/>
            </a:prstGeom>
          </p:spPr>
        </p:pic>
        <p:pic>
          <p:nvPicPr>
            <p:cNvPr id="27" name="Picture 26"/>
            <p:cNvPicPr>
              <a:picLocks noChangeAspect="1"/>
            </p:cNvPicPr>
            <p:nvPr/>
          </p:nvPicPr>
          <p:blipFill>
            <a:blip r:embed="rId6"/>
            <a:stretch>
              <a:fillRect/>
            </a:stretch>
          </p:blipFill>
          <p:spPr>
            <a:xfrm>
              <a:off x="6509774" y="4315788"/>
              <a:ext cx="658629" cy="511406"/>
            </a:xfrm>
            <a:prstGeom prst="rect">
              <a:avLst/>
            </a:prstGeom>
          </p:spPr>
        </p:pic>
      </p:grpSp>
      <p:sp>
        <p:nvSpPr>
          <p:cNvPr id="239" name="Speech Bubble: Oval 238"/>
          <p:cNvSpPr/>
          <p:nvPr/>
        </p:nvSpPr>
        <p:spPr>
          <a:xfrm>
            <a:off x="4908503" y="1187116"/>
            <a:ext cx="3428992" cy="2717409"/>
          </a:xfrm>
          <a:prstGeom prst="wedgeEllipseCallout">
            <a:avLst>
              <a:gd name="adj1" fmla="val -59325"/>
              <a:gd name="adj2" fmla="val 19730"/>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Oh no,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I burned 20 hamburgers!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I forgot to turn the oven down.</a:t>
            </a:r>
          </a:p>
        </p:txBody>
      </p:sp>
      <p:sp>
        <p:nvSpPr>
          <p:cNvPr id="240" name="Speech Bubble: Oval 239"/>
          <p:cNvSpPr/>
          <p:nvPr/>
        </p:nvSpPr>
        <p:spPr>
          <a:xfrm>
            <a:off x="5078328" y="282743"/>
            <a:ext cx="4008955" cy="2592825"/>
          </a:xfrm>
          <a:prstGeom prst="wedgeEllipseCallout">
            <a:avLst>
              <a:gd name="adj1" fmla="val -60617"/>
              <a:gd name="adj2" fmla="val 46280"/>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kern="0" dirty="0">
                <a:solidFill>
                  <a:sysClr val="windowText" lastClr="000000"/>
                </a:solidFill>
                <a:latin typeface="Calibri" panose="020F0502020204030204"/>
              </a:rPr>
              <a:t>I always watch the quality of the food before I serve it to the students</a:t>
            </a:r>
            <a:r>
              <a:rPr kumimoji="0" lang="en-US" sz="2800" b="0" i="0" u="none" strike="noStrike" kern="0" cap="none" spc="0" normalizeH="0" baseline="0" noProof="0" dirty="0">
                <a:ln>
                  <a:noFill/>
                </a:ln>
                <a:solidFill>
                  <a:sysClr val="windowText" lastClr="000000"/>
                </a:solidFill>
                <a:effectLst/>
                <a:uLnTx/>
                <a:uFillTx/>
                <a:latin typeface="Calibri" panose="020F0502020204030204"/>
              </a:rPr>
              <a:t>.</a:t>
            </a:r>
          </a:p>
        </p:txBody>
      </p:sp>
      <p:sp>
        <p:nvSpPr>
          <p:cNvPr id="241" name="Speech Bubble: Oval 240"/>
          <p:cNvSpPr/>
          <p:nvPr/>
        </p:nvSpPr>
        <p:spPr>
          <a:xfrm>
            <a:off x="5040380" y="132043"/>
            <a:ext cx="4066601" cy="3729729"/>
          </a:xfrm>
          <a:prstGeom prst="wedgeEllipseCallout">
            <a:avLst>
              <a:gd name="adj1" fmla="val -56108"/>
              <a:gd name="adj2" fmla="val 22179"/>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I will let</a:t>
            </a:r>
            <a:r>
              <a:rPr kumimoji="0" lang="en-US" sz="2800" b="0" i="0" u="none" strike="noStrike" kern="0" cap="none" spc="0" normalizeH="0" noProof="0" dirty="0">
                <a:ln>
                  <a:noFill/>
                </a:ln>
                <a:solidFill>
                  <a:sysClr val="windowText" lastClr="000000"/>
                </a:solidFill>
                <a:effectLst/>
                <a:uLnTx/>
                <a:uFillTx/>
                <a:latin typeface="Calibri" panose="020F0502020204030204"/>
                <a:ea typeface="+mn-ea"/>
                <a:cs typeface="+mn-cs"/>
              </a:rPr>
              <a:t> my manager know that I have to make 20 new hamburgers and discard 20 hamburgers.</a:t>
            </a:r>
            <a:endPar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2" name="Group 11"/>
          <p:cNvGrpSpPr/>
          <p:nvPr/>
        </p:nvGrpSpPr>
        <p:grpSpPr>
          <a:xfrm>
            <a:off x="236507" y="1629267"/>
            <a:ext cx="345617" cy="536179"/>
            <a:chOff x="457364" y="1323312"/>
            <a:chExt cx="460822" cy="714905"/>
          </a:xfrm>
        </p:grpSpPr>
        <p:sp>
          <p:nvSpPr>
            <p:cNvPr id="295" name="Freeform: Shape 294"/>
            <p:cNvSpPr/>
            <p:nvPr/>
          </p:nvSpPr>
          <p:spPr>
            <a:xfrm rot="21304602">
              <a:off x="614007" y="1588891"/>
              <a:ext cx="136695" cy="449326"/>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231" h="982742">
                  <a:moveTo>
                    <a:pt x="139569" y="4842"/>
                  </a:moveTo>
                  <a:cubicBezTo>
                    <a:pt x="167615" y="-32200"/>
                    <a:pt x="131634" y="150892"/>
                    <a:pt x="231646" y="293767"/>
                  </a:cubicBezTo>
                  <a:cubicBezTo>
                    <a:pt x="366583" y="535067"/>
                    <a:pt x="357586" y="480563"/>
                    <a:pt x="434844" y="595392"/>
                  </a:cubicBezTo>
                  <a:cubicBezTo>
                    <a:pt x="571369" y="736150"/>
                    <a:pt x="389876" y="968984"/>
                    <a:pt x="250176" y="982742"/>
                  </a:cubicBezTo>
                  <a:cubicBezTo>
                    <a:pt x="311855" y="77319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 name="Freeform: Shape 295"/>
            <p:cNvSpPr/>
            <p:nvPr/>
          </p:nvSpPr>
          <p:spPr>
            <a:xfrm>
              <a:off x="686433" y="1469598"/>
              <a:ext cx="140299" cy="557407"/>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274959 w 628041"/>
                <a:gd name="connsiteY0" fmla="*/ 4842 h 998617"/>
                <a:gd name="connsiteX1" fmla="*/ 367036 w 628041"/>
                <a:gd name="connsiteY1" fmla="*/ 293767 h 998617"/>
                <a:gd name="connsiteX2" fmla="*/ 570234 w 628041"/>
                <a:gd name="connsiteY2" fmla="*/ 595392 h 998617"/>
                <a:gd name="connsiteX3" fmla="*/ 436884 w 628041"/>
                <a:gd name="connsiteY3" fmla="*/ 998617 h 998617"/>
                <a:gd name="connsiteX4" fmla="*/ 83161 w 628041"/>
                <a:gd name="connsiteY4" fmla="*/ 480215 h 998617"/>
                <a:gd name="connsiteX5" fmla="*/ 274959 w 628041"/>
                <a:gd name="connsiteY5" fmla="*/ 4842 h 998617"/>
                <a:gd name="connsiteX0" fmla="*/ 274959 w 628041"/>
                <a:gd name="connsiteY0" fmla="*/ 4325 h 998100"/>
                <a:gd name="connsiteX1" fmla="*/ 175092 w 628041"/>
                <a:gd name="connsiteY1" fmla="*/ 319256 h 998100"/>
                <a:gd name="connsiteX2" fmla="*/ 570234 w 628041"/>
                <a:gd name="connsiteY2" fmla="*/ 594875 h 998100"/>
                <a:gd name="connsiteX3" fmla="*/ 436884 w 628041"/>
                <a:gd name="connsiteY3" fmla="*/ 998100 h 998100"/>
                <a:gd name="connsiteX4" fmla="*/ 83161 w 628041"/>
                <a:gd name="connsiteY4" fmla="*/ 479698 h 998100"/>
                <a:gd name="connsiteX5" fmla="*/ 274959 w 628041"/>
                <a:gd name="connsiteY5" fmla="*/ 4325 h 998100"/>
                <a:gd name="connsiteX0" fmla="*/ 274959 w 568701"/>
                <a:gd name="connsiteY0" fmla="*/ 4325 h 998100"/>
                <a:gd name="connsiteX1" fmla="*/ 175092 w 568701"/>
                <a:gd name="connsiteY1" fmla="*/ 319256 h 998100"/>
                <a:gd name="connsiteX2" fmla="*/ 487059 w 568701"/>
                <a:gd name="connsiteY2" fmla="*/ 639084 h 998100"/>
                <a:gd name="connsiteX3" fmla="*/ 436884 w 568701"/>
                <a:gd name="connsiteY3" fmla="*/ 998100 h 998100"/>
                <a:gd name="connsiteX4" fmla="*/ 83161 w 568701"/>
                <a:gd name="connsiteY4" fmla="*/ 479698 h 998100"/>
                <a:gd name="connsiteX5" fmla="*/ 274959 w 568701"/>
                <a:gd name="connsiteY5" fmla="*/ 4325 h 998100"/>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324614 w 618356"/>
                <a:gd name="connsiteY0" fmla="*/ 4325 h 998559"/>
                <a:gd name="connsiteX1" fmla="*/ 224747 w 618356"/>
                <a:gd name="connsiteY1" fmla="*/ 319256 h 998559"/>
                <a:gd name="connsiteX2" fmla="*/ 536714 w 618356"/>
                <a:gd name="connsiteY2" fmla="*/ 639084 h 998559"/>
                <a:gd name="connsiteX3" fmla="*/ 486539 w 618356"/>
                <a:gd name="connsiteY3" fmla="*/ 998100 h 998559"/>
                <a:gd name="connsiteX4" fmla="*/ 401546 w 618356"/>
                <a:gd name="connsiteY4" fmla="*/ 695729 h 998559"/>
                <a:gd name="connsiteX5" fmla="*/ 75233 w 618356"/>
                <a:gd name="connsiteY5" fmla="*/ 479698 h 998559"/>
                <a:gd name="connsiteX6" fmla="*/ 324614 w 618356"/>
                <a:gd name="connsiteY6" fmla="*/ 4325 h 99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356" h="998559">
                  <a:moveTo>
                    <a:pt x="324614" y="4325"/>
                  </a:moveTo>
                  <a:cubicBezTo>
                    <a:pt x="352660" y="-32717"/>
                    <a:pt x="124735" y="176381"/>
                    <a:pt x="224747" y="319256"/>
                  </a:cubicBezTo>
                  <a:cubicBezTo>
                    <a:pt x="359684" y="560556"/>
                    <a:pt x="459456" y="524255"/>
                    <a:pt x="536714" y="639084"/>
                  </a:cubicBezTo>
                  <a:cubicBezTo>
                    <a:pt x="673239" y="779842"/>
                    <a:pt x="626239" y="984342"/>
                    <a:pt x="486539" y="998100"/>
                  </a:cubicBezTo>
                  <a:cubicBezTo>
                    <a:pt x="454414" y="1010142"/>
                    <a:pt x="460500" y="782129"/>
                    <a:pt x="401546" y="695729"/>
                  </a:cubicBezTo>
                  <a:cubicBezTo>
                    <a:pt x="342592" y="609329"/>
                    <a:pt x="174429" y="589731"/>
                    <a:pt x="75233" y="479698"/>
                  </a:cubicBezTo>
                  <a:cubicBezTo>
                    <a:pt x="-168184" y="150556"/>
                    <a:pt x="250531" y="79467"/>
                    <a:pt x="324614" y="4325"/>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 name="Freeform: Shape 296"/>
            <p:cNvSpPr/>
            <p:nvPr/>
          </p:nvSpPr>
          <p:spPr>
            <a:xfrm>
              <a:off x="778826" y="1514173"/>
              <a:ext cx="139360" cy="456585"/>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51" h="998617">
                  <a:moveTo>
                    <a:pt x="139569" y="4842"/>
                  </a:moveTo>
                  <a:cubicBezTo>
                    <a:pt x="167615" y="-32200"/>
                    <a:pt x="131634" y="150892"/>
                    <a:pt x="231646" y="293767"/>
                  </a:cubicBezTo>
                  <a:cubicBezTo>
                    <a:pt x="366583" y="535067"/>
                    <a:pt x="357586" y="480563"/>
                    <a:pt x="434844" y="595392"/>
                  </a:cubicBezTo>
                  <a:cubicBezTo>
                    <a:pt x="571369" y="736150"/>
                    <a:pt x="441194" y="984859"/>
                    <a:pt x="301494" y="998617"/>
                  </a:cubicBezTo>
                  <a:cubicBezTo>
                    <a:pt x="270802" y="80494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 name="Cloud 297"/>
            <p:cNvSpPr/>
            <p:nvPr/>
          </p:nvSpPr>
          <p:spPr>
            <a:xfrm>
              <a:off x="680610" y="1323312"/>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 name="Cloud 298"/>
            <p:cNvSpPr/>
            <p:nvPr/>
          </p:nvSpPr>
          <p:spPr>
            <a:xfrm>
              <a:off x="457364" y="1454448"/>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313" name="Group 312"/>
          <p:cNvGrpSpPr/>
          <p:nvPr/>
        </p:nvGrpSpPr>
        <p:grpSpPr>
          <a:xfrm flipH="1">
            <a:off x="1111944" y="1611531"/>
            <a:ext cx="345617" cy="536179"/>
            <a:chOff x="457364" y="1323312"/>
            <a:chExt cx="460822" cy="714905"/>
          </a:xfrm>
        </p:grpSpPr>
        <p:sp>
          <p:nvSpPr>
            <p:cNvPr id="314" name="Freeform: Shape 313"/>
            <p:cNvSpPr/>
            <p:nvPr/>
          </p:nvSpPr>
          <p:spPr>
            <a:xfrm rot="21304602">
              <a:off x="614007" y="1588891"/>
              <a:ext cx="136695" cy="449326"/>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231" h="982742">
                  <a:moveTo>
                    <a:pt x="139569" y="4842"/>
                  </a:moveTo>
                  <a:cubicBezTo>
                    <a:pt x="167615" y="-32200"/>
                    <a:pt x="131634" y="150892"/>
                    <a:pt x="231646" y="293767"/>
                  </a:cubicBezTo>
                  <a:cubicBezTo>
                    <a:pt x="366583" y="535067"/>
                    <a:pt x="357586" y="480563"/>
                    <a:pt x="434844" y="595392"/>
                  </a:cubicBezTo>
                  <a:cubicBezTo>
                    <a:pt x="571369" y="736150"/>
                    <a:pt x="389876" y="968984"/>
                    <a:pt x="250176" y="982742"/>
                  </a:cubicBezTo>
                  <a:cubicBezTo>
                    <a:pt x="311855" y="77319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5" name="Freeform: Shape 314"/>
            <p:cNvSpPr/>
            <p:nvPr/>
          </p:nvSpPr>
          <p:spPr>
            <a:xfrm>
              <a:off x="686433" y="1469598"/>
              <a:ext cx="140299" cy="557407"/>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274959 w 628041"/>
                <a:gd name="connsiteY0" fmla="*/ 4842 h 998617"/>
                <a:gd name="connsiteX1" fmla="*/ 367036 w 628041"/>
                <a:gd name="connsiteY1" fmla="*/ 293767 h 998617"/>
                <a:gd name="connsiteX2" fmla="*/ 570234 w 628041"/>
                <a:gd name="connsiteY2" fmla="*/ 595392 h 998617"/>
                <a:gd name="connsiteX3" fmla="*/ 436884 w 628041"/>
                <a:gd name="connsiteY3" fmla="*/ 998617 h 998617"/>
                <a:gd name="connsiteX4" fmla="*/ 83161 w 628041"/>
                <a:gd name="connsiteY4" fmla="*/ 480215 h 998617"/>
                <a:gd name="connsiteX5" fmla="*/ 274959 w 628041"/>
                <a:gd name="connsiteY5" fmla="*/ 4842 h 998617"/>
                <a:gd name="connsiteX0" fmla="*/ 274959 w 628041"/>
                <a:gd name="connsiteY0" fmla="*/ 4325 h 998100"/>
                <a:gd name="connsiteX1" fmla="*/ 175092 w 628041"/>
                <a:gd name="connsiteY1" fmla="*/ 319256 h 998100"/>
                <a:gd name="connsiteX2" fmla="*/ 570234 w 628041"/>
                <a:gd name="connsiteY2" fmla="*/ 594875 h 998100"/>
                <a:gd name="connsiteX3" fmla="*/ 436884 w 628041"/>
                <a:gd name="connsiteY3" fmla="*/ 998100 h 998100"/>
                <a:gd name="connsiteX4" fmla="*/ 83161 w 628041"/>
                <a:gd name="connsiteY4" fmla="*/ 479698 h 998100"/>
                <a:gd name="connsiteX5" fmla="*/ 274959 w 628041"/>
                <a:gd name="connsiteY5" fmla="*/ 4325 h 998100"/>
                <a:gd name="connsiteX0" fmla="*/ 274959 w 568701"/>
                <a:gd name="connsiteY0" fmla="*/ 4325 h 998100"/>
                <a:gd name="connsiteX1" fmla="*/ 175092 w 568701"/>
                <a:gd name="connsiteY1" fmla="*/ 319256 h 998100"/>
                <a:gd name="connsiteX2" fmla="*/ 487059 w 568701"/>
                <a:gd name="connsiteY2" fmla="*/ 639084 h 998100"/>
                <a:gd name="connsiteX3" fmla="*/ 436884 w 568701"/>
                <a:gd name="connsiteY3" fmla="*/ 998100 h 998100"/>
                <a:gd name="connsiteX4" fmla="*/ 83161 w 568701"/>
                <a:gd name="connsiteY4" fmla="*/ 479698 h 998100"/>
                <a:gd name="connsiteX5" fmla="*/ 274959 w 568701"/>
                <a:gd name="connsiteY5" fmla="*/ 4325 h 998100"/>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324614 w 618356"/>
                <a:gd name="connsiteY0" fmla="*/ 4325 h 998559"/>
                <a:gd name="connsiteX1" fmla="*/ 224747 w 618356"/>
                <a:gd name="connsiteY1" fmla="*/ 319256 h 998559"/>
                <a:gd name="connsiteX2" fmla="*/ 536714 w 618356"/>
                <a:gd name="connsiteY2" fmla="*/ 639084 h 998559"/>
                <a:gd name="connsiteX3" fmla="*/ 486539 w 618356"/>
                <a:gd name="connsiteY3" fmla="*/ 998100 h 998559"/>
                <a:gd name="connsiteX4" fmla="*/ 401546 w 618356"/>
                <a:gd name="connsiteY4" fmla="*/ 695729 h 998559"/>
                <a:gd name="connsiteX5" fmla="*/ 75233 w 618356"/>
                <a:gd name="connsiteY5" fmla="*/ 479698 h 998559"/>
                <a:gd name="connsiteX6" fmla="*/ 324614 w 618356"/>
                <a:gd name="connsiteY6" fmla="*/ 4325 h 99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356" h="998559">
                  <a:moveTo>
                    <a:pt x="324614" y="4325"/>
                  </a:moveTo>
                  <a:cubicBezTo>
                    <a:pt x="352660" y="-32717"/>
                    <a:pt x="124735" y="176381"/>
                    <a:pt x="224747" y="319256"/>
                  </a:cubicBezTo>
                  <a:cubicBezTo>
                    <a:pt x="359684" y="560556"/>
                    <a:pt x="459456" y="524255"/>
                    <a:pt x="536714" y="639084"/>
                  </a:cubicBezTo>
                  <a:cubicBezTo>
                    <a:pt x="673239" y="779842"/>
                    <a:pt x="626239" y="984342"/>
                    <a:pt x="486539" y="998100"/>
                  </a:cubicBezTo>
                  <a:cubicBezTo>
                    <a:pt x="454414" y="1010142"/>
                    <a:pt x="460500" y="782129"/>
                    <a:pt x="401546" y="695729"/>
                  </a:cubicBezTo>
                  <a:cubicBezTo>
                    <a:pt x="342592" y="609329"/>
                    <a:pt x="174429" y="589731"/>
                    <a:pt x="75233" y="479698"/>
                  </a:cubicBezTo>
                  <a:cubicBezTo>
                    <a:pt x="-168184" y="150556"/>
                    <a:pt x="250531" y="79467"/>
                    <a:pt x="324614" y="4325"/>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6" name="Freeform: Shape 315"/>
            <p:cNvSpPr/>
            <p:nvPr/>
          </p:nvSpPr>
          <p:spPr>
            <a:xfrm>
              <a:off x="778826" y="1514173"/>
              <a:ext cx="139360" cy="456585"/>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51" h="998617">
                  <a:moveTo>
                    <a:pt x="139569" y="4842"/>
                  </a:moveTo>
                  <a:cubicBezTo>
                    <a:pt x="167615" y="-32200"/>
                    <a:pt x="131634" y="150892"/>
                    <a:pt x="231646" y="293767"/>
                  </a:cubicBezTo>
                  <a:cubicBezTo>
                    <a:pt x="366583" y="535067"/>
                    <a:pt x="357586" y="480563"/>
                    <a:pt x="434844" y="595392"/>
                  </a:cubicBezTo>
                  <a:cubicBezTo>
                    <a:pt x="571369" y="736150"/>
                    <a:pt x="441194" y="984859"/>
                    <a:pt x="301494" y="998617"/>
                  </a:cubicBezTo>
                  <a:cubicBezTo>
                    <a:pt x="270802" y="80494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7" name="Cloud 316"/>
            <p:cNvSpPr/>
            <p:nvPr/>
          </p:nvSpPr>
          <p:spPr>
            <a:xfrm>
              <a:off x="680610" y="1323312"/>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8" name="Cloud 317"/>
            <p:cNvSpPr/>
            <p:nvPr/>
          </p:nvSpPr>
          <p:spPr>
            <a:xfrm>
              <a:off x="457364" y="1454448"/>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319" name="Group 318"/>
          <p:cNvGrpSpPr/>
          <p:nvPr/>
        </p:nvGrpSpPr>
        <p:grpSpPr>
          <a:xfrm rot="438901">
            <a:off x="659068" y="1452978"/>
            <a:ext cx="345617" cy="536179"/>
            <a:chOff x="457364" y="1323312"/>
            <a:chExt cx="460822" cy="714905"/>
          </a:xfrm>
        </p:grpSpPr>
        <p:sp>
          <p:nvSpPr>
            <p:cNvPr id="320" name="Freeform: Shape 319"/>
            <p:cNvSpPr/>
            <p:nvPr/>
          </p:nvSpPr>
          <p:spPr>
            <a:xfrm rot="21304602">
              <a:off x="614007" y="1588891"/>
              <a:ext cx="136695" cy="449326"/>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 name="connsiteX0" fmla="*/ 139569 w 483231"/>
                <a:gd name="connsiteY0" fmla="*/ 4842 h 982742"/>
                <a:gd name="connsiteX1" fmla="*/ 231646 w 483231"/>
                <a:gd name="connsiteY1" fmla="*/ 293767 h 982742"/>
                <a:gd name="connsiteX2" fmla="*/ 434844 w 483231"/>
                <a:gd name="connsiteY2" fmla="*/ 595392 h 982742"/>
                <a:gd name="connsiteX3" fmla="*/ 250176 w 483231"/>
                <a:gd name="connsiteY3" fmla="*/ 982742 h 982742"/>
                <a:gd name="connsiteX4" fmla="*/ 120519 w 483231"/>
                <a:gd name="connsiteY4" fmla="*/ 490617 h 982742"/>
                <a:gd name="connsiteX5" fmla="*/ 139569 w 483231"/>
                <a:gd name="connsiteY5" fmla="*/ 4842 h 9827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83231" h="982742">
                  <a:moveTo>
                    <a:pt x="139569" y="4842"/>
                  </a:moveTo>
                  <a:cubicBezTo>
                    <a:pt x="167615" y="-32200"/>
                    <a:pt x="131634" y="150892"/>
                    <a:pt x="231646" y="293767"/>
                  </a:cubicBezTo>
                  <a:cubicBezTo>
                    <a:pt x="366583" y="535067"/>
                    <a:pt x="357586" y="480563"/>
                    <a:pt x="434844" y="595392"/>
                  </a:cubicBezTo>
                  <a:cubicBezTo>
                    <a:pt x="571369" y="736150"/>
                    <a:pt x="389876" y="968984"/>
                    <a:pt x="250176" y="982742"/>
                  </a:cubicBezTo>
                  <a:cubicBezTo>
                    <a:pt x="311855" y="77319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21" name="Freeform: Shape 320"/>
            <p:cNvSpPr/>
            <p:nvPr/>
          </p:nvSpPr>
          <p:spPr>
            <a:xfrm>
              <a:off x="686433" y="1469598"/>
              <a:ext cx="140299" cy="557407"/>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 name="connsiteX0" fmla="*/ 274959 w 628041"/>
                <a:gd name="connsiteY0" fmla="*/ 4842 h 998617"/>
                <a:gd name="connsiteX1" fmla="*/ 367036 w 628041"/>
                <a:gd name="connsiteY1" fmla="*/ 293767 h 998617"/>
                <a:gd name="connsiteX2" fmla="*/ 570234 w 628041"/>
                <a:gd name="connsiteY2" fmla="*/ 595392 h 998617"/>
                <a:gd name="connsiteX3" fmla="*/ 436884 w 628041"/>
                <a:gd name="connsiteY3" fmla="*/ 998617 h 998617"/>
                <a:gd name="connsiteX4" fmla="*/ 83161 w 628041"/>
                <a:gd name="connsiteY4" fmla="*/ 480215 h 998617"/>
                <a:gd name="connsiteX5" fmla="*/ 274959 w 628041"/>
                <a:gd name="connsiteY5" fmla="*/ 4842 h 998617"/>
                <a:gd name="connsiteX0" fmla="*/ 274959 w 628041"/>
                <a:gd name="connsiteY0" fmla="*/ 4325 h 998100"/>
                <a:gd name="connsiteX1" fmla="*/ 175092 w 628041"/>
                <a:gd name="connsiteY1" fmla="*/ 319256 h 998100"/>
                <a:gd name="connsiteX2" fmla="*/ 570234 w 628041"/>
                <a:gd name="connsiteY2" fmla="*/ 594875 h 998100"/>
                <a:gd name="connsiteX3" fmla="*/ 436884 w 628041"/>
                <a:gd name="connsiteY3" fmla="*/ 998100 h 998100"/>
                <a:gd name="connsiteX4" fmla="*/ 83161 w 628041"/>
                <a:gd name="connsiteY4" fmla="*/ 479698 h 998100"/>
                <a:gd name="connsiteX5" fmla="*/ 274959 w 628041"/>
                <a:gd name="connsiteY5" fmla="*/ 4325 h 998100"/>
                <a:gd name="connsiteX0" fmla="*/ 274959 w 568701"/>
                <a:gd name="connsiteY0" fmla="*/ 4325 h 998100"/>
                <a:gd name="connsiteX1" fmla="*/ 175092 w 568701"/>
                <a:gd name="connsiteY1" fmla="*/ 319256 h 998100"/>
                <a:gd name="connsiteX2" fmla="*/ 487059 w 568701"/>
                <a:gd name="connsiteY2" fmla="*/ 639084 h 998100"/>
                <a:gd name="connsiteX3" fmla="*/ 436884 w 568701"/>
                <a:gd name="connsiteY3" fmla="*/ 998100 h 998100"/>
                <a:gd name="connsiteX4" fmla="*/ 83161 w 568701"/>
                <a:gd name="connsiteY4" fmla="*/ 479698 h 998100"/>
                <a:gd name="connsiteX5" fmla="*/ 274959 w 568701"/>
                <a:gd name="connsiteY5" fmla="*/ 4325 h 998100"/>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274959 w 568701"/>
                <a:gd name="connsiteY0" fmla="*/ 4325 h 998559"/>
                <a:gd name="connsiteX1" fmla="*/ 175092 w 568701"/>
                <a:gd name="connsiteY1" fmla="*/ 319256 h 998559"/>
                <a:gd name="connsiteX2" fmla="*/ 487059 w 568701"/>
                <a:gd name="connsiteY2" fmla="*/ 639084 h 998559"/>
                <a:gd name="connsiteX3" fmla="*/ 436884 w 568701"/>
                <a:gd name="connsiteY3" fmla="*/ 998100 h 998559"/>
                <a:gd name="connsiteX4" fmla="*/ 351891 w 568701"/>
                <a:gd name="connsiteY4" fmla="*/ 695729 h 998559"/>
                <a:gd name="connsiteX5" fmla="*/ 83161 w 568701"/>
                <a:gd name="connsiteY5" fmla="*/ 479698 h 998559"/>
                <a:gd name="connsiteX6" fmla="*/ 274959 w 568701"/>
                <a:gd name="connsiteY6" fmla="*/ 4325 h 998559"/>
                <a:gd name="connsiteX0" fmla="*/ 324614 w 618356"/>
                <a:gd name="connsiteY0" fmla="*/ 4325 h 998559"/>
                <a:gd name="connsiteX1" fmla="*/ 224747 w 618356"/>
                <a:gd name="connsiteY1" fmla="*/ 319256 h 998559"/>
                <a:gd name="connsiteX2" fmla="*/ 536714 w 618356"/>
                <a:gd name="connsiteY2" fmla="*/ 639084 h 998559"/>
                <a:gd name="connsiteX3" fmla="*/ 486539 w 618356"/>
                <a:gd name="connsiteY3" fmla="*/ 998100 h 998559"/>
                <a:gd name="connsiteX4" fmla="*/ 401546 w 618356"/>
                <a:gd name="connsiteY4" fmla="*/ 695729 h 998559"/>
                <a:gd name="connsiteX5" fmla="*/ 75233 w 618356"/>
                <a:gd name="connsiteY5" fmla="*/ 479698 h 998559"/>
                <a:gd name="connsiteX6" fmla="*/ 324614 w 618356"/>
                <a:gd name="connsiteY6" fmla="*/ 4325 h 998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8356" h="998559">
                  <a:moveTo>
                    <a:pt x="324614" y="4325"/>
                  </a:moveTo>
                  <a:cubicBezTo>
                    <a:pt x="352660" y="-32717"/>
                    <a:pt x="124735" y="176381"/>
                    <a:pt x="224747" y="319256"/>
                  </a:cubicBezTo>
                  <a:cubicBezTo>
                    <a:pt x="359684" y="560556"/>
                    <a:pt x="459456" y="524255"/>
                    <a:pt x="536714" y="639084"/>
                  </a:cubicBezTo>
                  <a:cubicBezTo>
                    <a:pt x="673239" y="779842"/>
                    <a:pt x="626239" y="984342"/>
                    <a:pt x="486539" y="998100"/>
                  </a:cubicBezTo>
                  <a:cubicBezTo>
                    <a:pt x="454414" y="1010142"/>
                    <a:pt x="460500" y="782129"/>
                    <a:pt x="401546" y="695729"/>
                  </a:cubicBezTo>
                  <a:cubicBezTo>
                    <a:pt x="342592" y="609329"/>
                    <a:pt x="174429" y="589731"/>
                    <a:pt x="75233" y="479698"/>
                  </a:cubicBezTo>
                  <a:cubicBezTo>
                    <a:pt x="-168184" y="150556"/>
                    <a:pt x="250531" y="79467"/>
                    <a:pt x="324614" y="4325"/>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22" name="Freeform: Shape 321"/>
            <p:cNvSpPr/>
            <p:nvPr/>
          </p:nvSpPr>
          <p:spPr>
            <a:xfrm>
              <a:off x="778826" y="1514173"/>
              <a:ext cx="139360" cy="456585"/>
            </a:xfrm>
            <a:custGeom>
              <a:avLst/>
              <a:gdLst>
                <a:gd name="connsiteX0" fmla="*/ 41275 w 330200"/>
                <a:gd name="connsiteY0" fmla="*/ 0 h 939800"/>
                <a:gd name="connsiteX1" fmla="*/ 330200 w 330200"/>
                <a:gd name="connsiteY1" fmla="*/ 577850 h 939800"/>
                <a:gd name="connsiteX2" fmla="*/ 273050 w 330200"/>
                <a:gd name="connsiteY2" fmla="*/ 939800 h 939800"/>
                <a:gd name="connsiteX3" fmla="*/ 0 w 330200"/>
                <a:gd name="connsiteY3" fmla="*/ 473075 h 939800"/>
                <a:gd name="connsiteX4" fmla="*/ 41275 w 330200"/>
                <a:gd name="connsiteY4" fmla="*/ 0 h 939800"/>
                <a:gd name="connsiteX0" fmla="*/ 85024 w 373949"/>
                <a:gd name="connsiteY0" fmla="*/ 0 h 939800"/>
                <a:gd name="connsiteX1" fmla="*/ 373949 w 373949"/>
                <a:gd name="connsiteY1" fmla="*/ 577850 h 939800"/>
                <a:gd name="connsiteX2" fmla="*/ 316799 w 373949"/>
                <a:gd name="connsiteY2" fmla="*/ 939800 h 939800"/>
                <a:gd name="connsiteX3" fmla="*/ 43749 w 373949"/>
                <a:gd name="connsiteY3" fmla="*/ 473075 h 939800"/>
                <a:gd name="connsiteX4" fmla="*/ 85024 w 3739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0 h 939800"/>
                <a:gd name="connsiteX1" fmla="*/ 399349 w 399349"/>
                <a:gd name="connsiteY1" fmla="*/ 565150 h 939800"/>
                <a:gd name="connsiteX2" fmla="*/ 316799 w 399349"/>
                <a:gd name="connsiteY2" fmla="*/ 939800 h 939800"/>
                <a:gd name="connsiteX3" fmla="*/ 43749 w 399349"/>
                <a:gd name="connsiteY3" fmla="*/ 473075 h 939800"/>
                <a:gd name="connsiteX4" fmla="*/ 85024 w 399349"/>
                <a:gd name="connsiteY4" fmla="*/ 0 h 939800"/>
                <a:gd name="connsiteX0" fmla="*/ 85024 w 399349"/>
                <a:gd name="connsiteY0" fmla="*/ 6731 h 946531"/>
                <a:gd name="connsiteX1" fmla="*/ 399349 w 399349"/>
                <a:gd name="connsiteY1" fmla="*/ 571881 h 946531"/>
                <a:gd name="connsiteX2" fmla="*/ 316799 w 399349"/>
                <a:gd name="connsiteY2" fmla="*/ 946531 h 946531"/>
                <a:gd name="connsiteX3" fmla="*/ 43749 w 399349"/>
                <a:gd name="connsiteY3" fmla="*/ 479806 h 946531"/>
                <a:gd name="connsiteX4" fmla="*/ 85024 w 399349"/>
                <a:gd name="connsiteY4" fmla="*/ 6731 h 946531"/>
                <a:gd name="connsiteX0" fmla="*/ 91075 w 405400"/>
                <a:gd name="connsiteY0" fmla="*/ 6731 h 946531"/>
                <a:gd name="connsiteX1" fmla="*/ 405400 w 405400"/>
                <a:gd name="connsiteY1" fmla="*/ 571881 h 946531"/>
                <a:gd name="connsiteX2" fmla="*/ 322850 w 405400"/>
                <a:gd name="connsiteY2" fmla="*/ 946531 h 946531"/>
                <a:gd name="connsiteX3" fmla="*/ 49800 w 405400"/>
                <a:gd name="connsiteY3" fmla="*/ 479806 h 946531"/>
                <a:gd name="connsiteX4" fmla="*/ 91075 w 405400"/>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27079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09629"/>
                <a:gd name="connsiteY0" fmla="*/ 6731 h 946531"/>
                <a:gd name="connsiteX1" fmla="*/ 409629 w 409629"/>
                <a:gd name="connsiteY1" fmla="*/ 571881 h 946531"/>
                <a:gd name="connsiteX2" fmla="*/ 304854 w 409629"/>
                <a:gd name="connsiteY2" fmla="*/ 946531 h 946531"/>
                <a:gd name="connsiteX3" fmla="*/ 54029 w 409629"/>
                <a:gd name="connsiteY3" fmla="*/ 479806 h 946531"/>
                <a:gd name="connsiteX4" fmla="*/ 95304 w 409629"/>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6731 h 946531"/>
                <a:gd name="connsiteX1" fmla="*/ 409629 w 433265"/>
                <a:gd name="connsiteY1" fmla="*/ 571881 h 946531"/>
                <a:gd name="connsiteX2" fmla="*/ 304854 w 433265"/>
                <a:gd name="connsiteY2" fmla="*/ 946531 h 946531"/>
                <a:gd name="connsiteX3" fmla="*/ 54029 w 433265"/>
                <a:gd name="connsiteY3" fmla="*/ 479806 h 946531"/>
                <a:gd name="connsiteX4" fmla="*/ 95304 w 433265"/>
                <a:gd name="connsiteY4" fmla="*/ 6731 h 946531"/>
                <a:gd name="connsiteX0" fmla="*/ 95304 w 433265"/>
                <a:gd name="connsiteY0" fmla="*/ 0 h 939800"/>
                <a:gd name="connsiteX1" fmla="*/ 409629 w 433265"/>
                <a:gd name="connsiteY1" fmla="*/ 565150 h 939800"/>
                <a:gd name="connsiteX2" fmla="*/ 304854 w 433265"/>
                <a:gd name="connsiteY2" fmla="*/ 939800 h 939800"/>
                <a:gd name="connsiteX3" fmla="*/ 54029 w 433265"/>
                <a:gd name="connsiteY3" fmla="*/ 473075 h 939800"/>
                <a:gd name="connsiteX4" fmla="*/ 95304 w 433265"/>
                <a:gd name="connsiteY4" fmla="*/ 0 h 939800"/>
                <a:gd name="connsiteX0" fmla="*/ 110051 w 428962"/>
                <a:gd name="connsiteY0" fmla="*/ 0 h 965200"/>
                <a:gd name="connsiteX1" fmla="*/ 405326 w 428962"/>
                <a:gd name="connsiteY1" fmla="*/ 590550 h 965200"/>
                <a:gd name="connsiteX2" fmla="*/ 300551 w 428962"/>
                <a:gd name="connsiteY2" fmla="*/ 965200 h 965200"/>
                <a:gd name="connsiteX3" fmla="*/ 49726 w 428962"/>
                <a:gd name="connsiteY3" fmla="*/ 498475 h 965200"/>
                <a:gd name="connsiteX4" fmla="*/ 110051 w 428962"/>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0 h 965200"/>
                <a:gd name="connsiteX1" fmla="*/ 411009 w 434645"/>
                <a:gd name="connsiteY1" fmla="*/ 590550 h 965200"/>
                <a:gd name="connsiteX2" fmla="*/ 306234 w 434645"/>
                <a:gd name="connsiteY2" fmla="*/ 965200 h 965200"/>
                <a:gd name="connsiteX3" fmla="*/ 55409 w 434645"/>
                <a:gd name="connsiteY3" fmla="*/ 498475 h 965200"/>
                <a:gd name="connsiteX4" fmla="*/ 115734 w 434645"/>
                <a:gd name="connsiteY4" fmla="*/ 0 h 965200"/>
                <a:gd name="connsiteX0" fmla="*/ 115734 w 434645"/>
                <a:gd name="connsiteY0" fmla="*/ 3846 h 969046"/>
                <a:gd name="connsiteX1" fmla="*/ 195111 w 434645"/>
                <a:gd name="connsiteY1" fmla="*/ 305471 h 969046"/>
                <a:gd name="connsiteX2" fmla="*/ 411009 w 434645"/>
                <a:gd name="connsiteY2" fmla="*/ 594396 h 969046"/>
                <a:gd name="connsiteX3" fmla="*/ 306234 w 434645"/>
                <a:gd name="connsiteY3" fmla="*/ 969046 h 969046"/>
                <a:gd name="connsiteX4" fmla="*/ 55409 w 434645"/>
                <a:gd name="connsiteY4" fmla="*/ 502321 h 969046"/>
                <a:gd name="connsiteX5" fmla="*/ 115734 w 434645"/>
                <a:gd name="connsiteY5" fmla="*/ 3846 h 969046"/>
                <a:gd name="connsiteX0" fmla="*/ 115734 w 434645"/>
                <a:gd name="connsiteY0" fmla="*/ 4036 h 969236"/>
                <a:gd name="connsiteX1" fmla="*/ 217336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15734 w 434645"/>
                <a:gd name="connsiteY0" fmla="*/ 4036 h 969236"/>
                <a:gd name="connsiteX1" fmla="*/ 207811 w 434645"/>
                <a:gd name="connsiteY1" fmla="*/ 292961 h 969236"/>
                <a:gd name="connsiteX2" fmla="*/ 411009 w 434645"/>
                <a:gd name="connsiteY2" fmla="*/ 594586 h 969236"/>
                <a:gd name="connsiteX3" fmla="*/ 306234 w 434645"/>
                <a:gd name="connsiteY3" fmla="*/ 969236 h 969236"/>
                <a:gd name="connsiteX4" fmla="*/ 55409 w 434645"/>
                <a:gd name="connsiteY4" fmla="*/ 502511 h 969236"/>
                <a:gd name="connsiteX5" fmla="*/ 115734 w 434645"/>
                <a:gd name="connsiteY5" fmla="*/ 4036 h 969236"/>
                <a:gd name="connsiteX0" fmla="*/ 121377 w 440288"/>
                <a:gd name="connsiteY0" fmla="*/ 4036 h 969236"/>
                <a:gd name="connsiteX1" fmla="*/ 213454 w 440288"/>
                <a:gd name="connsiteY1" fmla="*/ 292961 h 969236"/>
                <a:gd name="connsiteX2" fmla="*/ 416652 w 440288"/>
                <a:gd name="connsiteY2" fmla="*/ 594586 h 969236"/>
                <a:gd name="connsiteX3" fmla="*/ 311877 w 440288"/>
                <a:gd name="connsiteY3" fmla="*/ 969236 h 969236"/>
                <a:gd name="connsiteX4" fmla="*/ 61052 w 440288"/>
                <a:gd name="connsiteY4" fmla="*/ 502511 h 969236"/>
                <a:gd name="connsiteX5" fmla="*/ 121377 w 440288"/>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105203 w 424114"/>
                <a:gd name="connsiteY0" fmla="*/ 4036 h 969236"/>
                <a:gd name="connsiteX1" fmla="*/ 197280 w 424114"/>
                <a:gd name="connsiteY1" fmla="*/ 292961 h 969236"/>
                <a:gd name="connsiteX2" fmla="*/ 400478 w 424114"/>
                <a:gd name="connsiteY2" fmla="*/ 594586 h 969236"/>
                <a:gd name="connsiteX3" fmla="*/ 295703 w 424114"/>
                <a:gd name="connsiteY3" fmla="*/ 969236 h 969236"/>
                <a:gd name="connsiteX4" fmla="*/ 67103 w 424114"/>
                <a:gd name="connsiteY4" fmla="*/ 499336 h 969236"/>
                <a:gd name="connsiteX5" fmla="*/ 105203 w 424114"/>
                <a:gd name="connsiteY5" fmla="*/ 4036 h 969236"/>
                <a:gd name="connsiteX0" fmla="*/ 99588 w 418499"/>
                <a:gd name="connsiteY0" fmla="*/ 4036 h 969236"/>
                <a:gd name="connsiteX1" fmla="*/ 191665 w 418499"/>
                <a:gd name="connsiteY1" fmla="*/ 292961 h 969236"/>
                <a:gd name="connsiteX2" fmla="*/ 394863 w 418499"/>
                <a:gd name="connsiteY2" fmla="*/ 594586 h 969236"/>
                <a:gd name="connsiteX3" fmla="*/ 290088 w 418499"/>
                <a:gd name="connsiteY3" fmla="*/ 969236 h 969236"/>
                <a:gd name="connsiteX4" fmla="*/ 61488 w 418499"/>
                <a:gd name="connsiteY4" fmla="*/ 499336 h 969236"/>
                <a:gd name="connsiteX5" fmla="*/ 99588 w 418499"/>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86716 w 405627"/>
                <a:gd name="connsiteY0" fmla="*/ 4036 h 969236"/>
                <a:gd name="connsiteX1" fmla="*/ 178793 w 405627"/>
                <a:gd name="connsiteY1" fmla="*/ 292961 h 969236"/>
                <a:gd name="connsiteX2" fmla="*/ 381991 w 405627"/>
                <a:gd name="connsiteY2" fmla="*/ 594586 h 969236"/>
                <a:gd name="connsiteX3" fmla="*/ 277216 w 405627"/>
                <a:gd name="connsiteY3" fmla="*/ 969236 h 969236"/>
                <a:gd name="connsiteX4" fmla="*/ 67666 w 405627"/>
                <a:gd name="connsiteY4" fmla="*/ 489811 h 969236"/>
                <a:gd name="connsiteX5" fmla="*/ 86716 w 405627"/>
                <a:gd name="connsiteY5" fmla="*/ 4036 h 969236"/>
                <a:gd name="connsiteX0" fmla="*/ 139569 w 458480"/>
                <a:gd name="connsiteY0" fmla="*/ 4036 h 969236"/>
                <a:gd name="connsiteX1" fmla="*/ 231646 w 458480"/>
                <a:gd name="connsiteY1" fmla="*/ 292961 h 969236"/>
                <a:gd name="connsiteX2" fmla="*/ 434844 w 458480"/>
                <a:gd name="connsiteY2" fmla="*/ 594586 h 969236"/>
                <a:gd name="connsiteX3" fmla="*/ 330069 w 458480"/>
                <a:gd name="connsiteY3" fmla="*/ 969236 h 969236"/>
                <a:gd name="connsiteX4" fmla="*/ 120519 w 458480"/>
                <a:gd name="connsiteY4" fmla="*/ 489811 h 969236"/>
                <a:gd name="connsiteX5" fmla="*/ 139569 w 458480"/>
                <a:gd name="connsiteY5" fmla="*/ 4036 h 969236"/>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036 h 997811"/>
                <a:gd name="connsiteX1" fmla="*/ 231646 w 452439"/>
                <a:gd name="connsiteY1" fmla="*/ 292961 h 997811"/>
                <a:gd name="connsiteX2" fmla="*/ 434844 w 452439"/>
                <a:gd name="connsiteY2" fmla="*/ 594586 h 997811"/>
                <a:gd name="connsiteX3" fmla="*/ 301494 w 452439"/>
                <a:gd name="connsiteY3" fmla="*/ 997811 h 997811"/>
                <a:gd name="connsiteX4" fmla="*/ 120519 w 452439"/>
                <a:gd name="connsiteY4" fmla="*/ 489811 h 997811"/>
                <a:gd name="connsiteX5" fmla="*/ 139569 w 452439"/>
                <a:gd name="connsiteY5" fmla="*/ 4036 h 997811"/>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52439"/>
                <a:gd name="connsiteY0" fmla="*/ 4842 h 998617"/>
                <a:gd name="connsiteX1" fmla="*/ 231646 w 452439"/>
                <a:gd name="connsiteY1" fmla="*/ 293767 h 998617"/>
                <a:gd name="connsiteX2" fmla="*/ 434844 w 452439"/>
                <a:gd name="connsiteY2" fmla="*/ 595392 h 998617"/>
                <a:gd name="connsiteX3" fmla="*/ 301494 w 452439"/>
                <a:gd name="connsiteY3" fmla="*/ 998617 h 998617"/>
                <a:gd name="connsiteX4" fmla="*/ 120519 w 452439"/>
                <a:gd name="connsiteY4" fmla="*/ 490617 h 998617"/>
                <a:gd name="connsiteX5" fmla="*/ 139569 w 452439"/>
                <a:gd name="connsiteY5" fmla="*/ 4842 h 998617"/>
                <a:gd name="connsiteX0" fmla="*/ 139569 w 492651"/>
                <a:gd name="connsiteY0" fmla="*/ 4842 h 998617"/>
                <a:gd name="connsiteX1" fmla="*/ 231646 w 492651"/>
                <a:gd name="connsiteY1" fmla="*/ 293767 h 998617"/>
                <a:gd name="connsiteX2" fmla="*/ 434844 w 492651"/>
                <a:gd name="connsiteY2" fmla="*/ 595392 h 998617"/>
                <a:gd name="connsiteX3" fmla="*/ 301494 w 492651"/>
                <a:gd name="connsiteY3" fmla="*/ 998617 h 998617"/>
                <a:gd name="connsiteX4" fmla="*/ 120519 w 492651"/>
                <a:gd name="connsiteY4" fmla="*/ 490617 h 998617"/>
                <a:gd name="connsiteX5" fmla="*/ 139569 w 492651"/>
                <a:gd name="connsiteY5" fmla="*/ 4842 h 998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2651" h="998617">
                  <a:moveTo>
                    <a:pt x="139569" y="4842"/>
                  </a:moveTo>
                  <a:cubicBezTo>
                    <a:pt x="167615" y="-32200"/>
                    <a:pt x="131634" y="150892"/>
                    <a:pt x="231646" y="293767"/>
                  </a:cubicBezTo>
                  <a:cubicBezTo>
                    <a:pt x="366583" y="535067"/>
                    <a:pt x="357586" y="480563"/>
                    <a:pt x="434844" y="595392"/>
                  </a:cubicBezTo>
                  <a:cubicBezTo>
                    <a:pt x="571369" y="736150"/>
                    <a:pt x="441194" y="984859"/>
                    <a:pt x="301494" y="998617"/>
                  </a:cubicBezTo>
                  <a:cubicBezTo>
                    <a:pt x="270802" y="804942"/>
                    <a:pt x="243286" y="601742"/>
                    <a:pt x="120519" y="490617"/>
                  </a:cubicBezTo>
                  <a:cubicBezTo>
                    <a:pt x="-122898" y="161475"/>
                    <a:pt x="65486" y="79984"/>
                    <a:pt x="139569" y="4842"/>
                  </a:cubicBezTo>
                  <a:close/>
                </a:path>
              </a:pathLst>
            </a:custGeom>
            <a:pattFill prst="pct30">
              <a:fgClr>
                <a:schemeClr val="bg1">
                  <a:lumMod val="85000"/>
                </a:schemeClr>
              </a:fgClr>
              <a:bgClr>
                <a:srgbClr val="989A8F"/>
              </a:bgClr>
            </a:pattFill>
            <a:ln w="6350">
              <a:solidFill>
                <a:schemeClr val="tx1">
                  <a:lumMod val="50000"/>
                  <a:lumOff val="50000"/>
                </a:schemeClr>
              </a:solidFill>
            </a:ln>
            <a:effectLst>
              <a:softEdge rad="6350"/>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23" name="Cloud 322"/>
            <p:cNvSpPr/>
            <p:nvPr/>
          </p:nvSpPr>
          <p:spPr>
            <a:xfrm>
              <a:off x="680610" y="1323312"/>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24" name="Cloud 323"/>
            <p:cNvSpPr/>
            <p:nvPr/>
          </p:nvSpPr>
          <p:spPr>
            <a:xfrm>
              <a:off x="457364" y="1454448"/>
              <a:ext cx="210599" cy="157949"/>
            </a:xfrm>
            <a:prstGeom prst="cloud">
              <a:avLst/>
            </a:prstGeom>
            <a:solidFill>
              <a:srgbClr val="989A8F"/>
            </a:solidFill>
            <a:ln w="3175">
              <a:solidFill>
                <a:schemeClr val="tx1">
                  <a:lumMod val="50000"/>
                  <a:lumOff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88" name="Group 87"/>
          <p:cNvGrpSpPr/>
          <p:nvPr/>
        </p:nvGrpSpPr>
        <p:grpSpPr>
          <a:xfrm>
            <a:off x="350777" y="2028013"/>
            <a:ext cx="963549" cy="559373"/>
            <a:chOff x="3599399" y="3109247"/>
            <a:chExt cx="3714865" cy="2156603"/>
          </a:xfrm>
        </p:grpSpPr>
        <p:grpSp>
          <p:nvGrpSpPr>
            <p:cNvPr id="89" name="Group 88"/>
            <p:cNvGrpSpPr/>
            <p:nvPr/>
          </p:nvGrpSpPr>
          <p:grpSpPr>
            <a:xfrm>
              <a:off x="3599399" y="3369711"/>
              <a:ext cx="3714865" cy="1896139"/>
              <a:chOff x="3734707" y="3021596"/>
              <a:chExt cx="4253880" cy="2526183"/>
            </a:xfrm>
          </p:grpSpPr>
          <p:sp>
            <p:nvSpPr>
              <p:cNvPr id="112"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3"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4" name="Freeform: Shape 113"/>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5"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90" name="Picture 89"/>
            <p:cNvPicPr>
              <a:picLocks noChangeAspect="1"/>
            </p:cNvPicPr>
            <p:nvPr/>
          </p:nvPicPr>
          <p:blipFill>
            <a:blip r:embed="rId6"/>
            <a:stretch>
              <a:fillRect/>
            </a:stretch>
          </p:blipFill>
          <p:spPr>
            <a:xfrm>
              <a:off x="4194008" y="3521824"/>
              <a:ext cx="658629" cy="511406"/>
            </a:xfrm>
            <a:prstGeom prst="rect">
              <a:avLst/>
            </a:prstGeom>
          </p:spPr>
        </p:pic>
        <p:pic>
          <p:nvPicPr>
            <p:cNvPr id="91" name="Picture 90"/>
            <p:cNvPicPr>
              <a:picLocks noChangeAspect="1"/>
            </p:cNvPicPr>
            <p:nvPr/>
          </p:nvPicPr>
          <p:blipFill>
            <a:blip r:embed="rId6"/>
            <a:stretch>
              <a:fillRect/>
            </a:stretch>
          </p:blipFill>
          <p:spPr>
            <a:xfrm>
              <a:off x="4662241" y="3521824"/>
              <a:ext cx="658629" cy="511406"/>
            </a:xfrm>
            <a:prstGeom prst="rect">
              <a:avLst/>
            </a:prstGeom>
          </p:spPr>
        </p:pic>
        <p:pic>
          <p:nvPicPr>
            <p:cNvPr id="92" name="Picture 91"/>
            <p:cNvPicPr>
              <a:picLocks noChangeAspect="1"/>
            </p:cNvPicPr>
            <p:nvPr/>
          </p:nvPicPr>
          <p:blipFill>
            <a:blip r:embed="rId6"/>
            <a:stretch>
              <a:fillRect/>
            </a:stretch>
          </p:blipFill>
          <p:spPr>
            <a:xfrm>
              <a:off x="5130474" y="3521824"/>
              <a:ext cx="658629" cy="511406"/>
            </a:xfrm>
            <a:prstGeom prst="rect">
              <a:avLst/>
            </a:prstGeom>
          </p:spPr>
        </p:pic>
        <p:pic>
          <p:nvPicPr>
            <p:cNvPr id="93" name="Picture 92"/>
            <p:cNvPicPr>
              <a:picLocks noChangeAspect="1"/>
            </p:cNvPicPr>
            <p:nvPr/>
          </p:nvPicPr>
          <p:blipFill>
            <a:blip r:embed="rId6"/>
            <a:stretch>
              <a:fillRect/>
            </a:stretch>
          </p:blipFill>
          <p:spPr>
            <a:xfrm>
              <a:off x="5598707" y="3521824"/>
              <a:ext cx="658629" cy="511406"/>
            </a:xfrm>
            <a:prstGeom prst="rect">
              <a:avLst/>
            </a:prstGeom>
          </p:spPr>
        </p:pic>
        <p:pic>
          <p:nvPicPr>
            <p:cNvPr id="94" name="Picture 93"/>
            <p:cNvPicPr>
              <a:picLocks noChangeAspect="1"/>
            </p:cNvPicPr>
            <p:nvPr/>
          </p:nvPicPr>
          <p:blipFill>
            <a:blip r:embed="rId6"/>
            <a:stretch>
              <a:fillRect/>
            </a:stretch>
          </p:blipFill>
          <p:spPr>
            <a:xfrm>
              <a:off x="6066940" y="3521824"/>
              <a:ext cx="658629" cy="511406"/>
            </a:xfrm>
            <a:prstGeom prst="rect">
              <a:avLst/>
            </a:prstGeom>
          </p:spPr>
        </p:pic>
        <p:pic>
          <p:nvPicPr>
            <p:cNvPr id="97" name="Picture 96"/>
            <p:cNvPicPr>
              <a:picLocks noChangeAspect="1"/>
            </p:cNvPicPr>
            <p:nvPr/>
          </p:nvPicPr>
          <p:blipFill>
            <a:blip r:embed="rId6"/>
            <a:stretch>
              <a:fillRect/>
            </a:stretch>
          </p:blipFill>
          <p:spPr>
            <a:xfrm>
              <a:off x="5282092" y="3109247"/>
              <a:ext cx="658629" cy="511406"/>
            </a:xfrm>
            <a:prstGeom prst="rect">
              <a:avLst/>
            </a:prstGeom>
          </p:spPr>
        </p:pic>
        <p:pic>
          <p:nvPicPr>
            <p:cNvPr id="98" name="Picture 97"/>
            <p:cNvPicPr>
              <a:picLocks noChangeAspect="1"/>
            </p:cNvPicPr>
            <p:nvPr/>
          </p:nvPicPr>
          <p:blipFill>
            <a:blip r:embed="rId6"/>
            <a:stretch>
              <a:fillRect/>
            </a:stretch>
          </p:blipFill>
          <p:spPr>
            <a:xfrm>
              <a:off x="5750325" y="3109247"/>
              <a:ext cx="658629" cy="511406"/>
            </a:xfrm>
            <a:prstGeom prst="rect">
              <a:avLst/>
            </a:prstGeom>
          </p:spPr>
        </p:pic>
        <p:pic>
          <p:nvPicPr>
            <p:cNvPr id="99" name="Picture 98"/>
            <p:cNvPicPr>
              <a:picLocks noChangeAspect="1"/>
            </p:cNvPicPr>
            <p:nvPr/>
          </p:nvPicPr>
          <p:blipFill>
            <a:blip r:embed="rId6"/>
            <a:stretch>
              <a:fillRect/>
            </a:stretch>
          </p:blipFill>
          <p:spPr>
            <a:xfrm>
              <a:off x="3927990" y="3915104"/>
              <a:ext cx="658629" cy="511406"/>
            </a:xfrm>
            <a:prstGeom prst="rect">
              <a:avLst/>
            </a:prstGeom>
          </p:spPr>
        </p:pic>
        <p:pic>
          <p:nvPicPr>
            <p:cNvPr id="100" name="Picture 99"/>
            <p:cNvPicPr>
              <a:picLocks noChangeAspect="1"/>
            </p:cNvPicPr>
            <p:nvPr/>
          </p:nvPicPr>
          <p:blipFill>
            <a:blip r:embed="rId6"/>
            <a:stretch>
              <a:fillRect/>
            </a:stretch>
          </p:blipFill>
          <p:spPr>
            <a:xfrm>
              <a:off x="4396223" y="3915104"/>
              <a:ext cx="658629" cy="511406"/>
            </a:xfrm>
            <a:prstGeom prst="rect">
              <a:avLst/>
            </a:prstGeom>
          </p:spPr>
        </p:pic>
        <p:pic>
          <p:nvPicPr>
            <p:cNvPr id="101" name="Picture 100"/>
            <p:cNvPicPr>
              <a:picLocks noChangeAspect="1"/>
            </p:cNvPicPr>
            <p:nvPr/>
          </p:nvPicPr>
          <p:blipFill>
            <a:blip r:embed="rId6"/>
            <a:stretch>
              <a:fillRect/>
            </a:stretch>
          </p:blipFill>
          <p:spPr>
            <a:xfrm>
              <a:off x="4864456" y="3915104"/>
              <a:ext cx="658629" cy="511406"/>
            </a:xfrm>
            <a:prstGeom prst="rect">
              <a:avLst/>
            </a:prstGeom>
          </p:spPr>
        </p:pic>
        <p:pic>
          <p:nvPicPr>
            <p:cNvPr id="102" name="Picture 101"/>
            <p:cNvPicPr>
              <a:picLocks noChangeAspect="1"/>
            </p:cNvPicPr>
            <p:nvPr/>
          </p:nvPicPr>
          <p:blipFill>
            <a:blip r:embed="rId6"/>
            <a:stretch>
              <a:fillRect/>
            </a:stretch>
          </p:blipFill>
          <p:spPr>
            <a:xfrm>
              <a:off x="5332689" y="3915104"/>
              <a:ext cx="658629" cy="511406"/>
            </a:xfrm>
            <a:prstGeom prst="rect">
              <a:avLst/>
            </a:prstGeom>
          </p:spPr>
        </p:pic>
        <p:pic>
          <p:nvPicPr>
            <p:cNvPr id="103" name="Picture 102"/>
            <p:cNvPicPr>
              <a:picLocks noChangeAspect="1"/>
            </p:cNvPicPr>
            <p:nvPr/>
          </p:nvPicPr>
          <p:blipFill>
            <a:blip r:embed="rId6"/>
            <a:stretch>
              <a:fillRect/>
            </a:stretch>
          </p:blipFill>
          <p:spPr>
            <a:xfrm>
              <a:off x="5800922" y="3915104"/>
              <a:ext cx="658629" cy="511406"/>
            </a:xfrm>
            <a:prstGeom prst="rect">
              <a:avLst/>
            </a:prstGeom>
          </p:spPr>
        </p:pic>
        <p:pic>
          <p:nvPicPr>
            <p:cNvPr id="104" name="Picture 103"/>
            <p:cNvPicPr>
              <a:picLocks noChangeAspect="1"/>
            </p:cNvPicPr>
            <p:nvPr/>
          </p:nvPicPr>
          <p:blipFill>
            <a:blip r:embed="rId6"/>
            <a:stretch>
              <a:fillRect/>
            </a:stretch>
          </p:blipFill>
          <p:spPr>
            <a:xfrm>
              <a:off x="6269155" y="3915104"/>
              <a:ext cx="658629" cy="511406"/>
            </a:xfrm>
            <a:prstGeom prst="rect">
              <a:avLst/>
            </a:prstGeom>
          </p:spPr>
        </p:pic>
        <p:pic>
          <p:nvPicPr>
            <p:cNvPr id="105" name="Picture 104"/>
            <p:cNvPicPr>
              <a:picLocks noChangeAspect="1"/>
            </p:cNvPicPr>
            <p:nvPr/>
          </p:nvPicPr>
          <p:blipFill>
            <a:blip r:embed="rId6"/>
            <a:stretch>
              <a:fillRect/>
            </a:stretch>
          </p:blipFill>
          <p:spPr>
            <a:xfrm>
              <a:off x="3700375" y="4315788"/>
              <a:ext cx="658629" cy="511406"/>
            </a:xfrm>
            <a:prstGeom prst="rect">
              <a:avLst/>
            </a:prstGeom>
          </p:spPr>
        </p:pic>
        <p:pic>
          <p:nvPicPr>
            <p:cNvPr id="106" name="Picture 105"/>
            <p:cNvPicPr>
              <a:picLocks noChangeAspect="1"/>
            </p:cNvPicPr>
            <p:nvPr/>
          </p:nvPicPr>
          <p:blipFill>
            <a:blip r:embed="rId6"/>
            <a:stretch>
              <a:fillRect/>
            </a:stretch>
          </p:blipFill>
          <p:spPr>
            <a:xfrm>
              <a:off x="4168608" y="4315788"/>
              <a:ext cx="658629" cy="511406"/>
            </a:xfrm>
            <a:prstGeom prst="rect">
              <a:avLst/>
            </a:prstGeom>
          </p:spPr>
        </p:pic>
        <p:pic>
          <p:nvPicPr>
            <p:cNvPr id="107" name="Picture 106"/>
            <p:cNvPicPr>
              <a:picLocks noChangeAspect="1"/>
            </p:cNvPicPr>
            <p:nvPr/>
          </p:nvPicPr>
          <p:blipFill>
            <a:blip r:embed="rId6"/>
            <a:stretch>
              <a:fillRect/>
            </a:stretch>
          </p:blipFill>
          <p:spPr>
            <a:xfrm>
              <a:off x="4636841" y="4315788"/>
              <a:ext cx="658629" cy="511406"/>
            </a:xfrm>
            <a:prstGeom prst="rect">
              <a:avLst/>
            </a:prstGeom>
          </p:spPr>
        </p:pic>
        <p:pic>
          <p:nvPicPr>
            <p:cNvPr id="108" name="Picture 107"/>
            <p:cNvPicPr>
              <a:picLocks noChangeAspect="1"/>
            </p:cNvPicPr>
            <p:nvPr/>
          </p:nvPicPr>
          <p:blipFill>
            <a:blip r:embed="rId6"/>
            <a:stretch>
              <a:fillRect/>
            </a:stretch>
          </p:blipFill>
          <p:spPr>
            <a:xfrm>
              <a:off x="5105074" y="4315788"/>
              <a:ext cx="658629" cy="511406"/>
            </a:xfrm>
            <a:prstGeom prst="rect">
              <a:avLst/>
            </a:prstGeom>
          </p:spPr>
        </p:pic>
        <p:pic>
          <p:nvPicPr>
            <p:cNvPr id="109" name="Picture 108"/>
            <p:cNvPicPr>
              <a:picLocks noChangeAspect="1"/>
            </p:cNvPicPr>
            <p:nvPr/>
          </p:nvPicPr>
          <p:blipFill>
            <a:blip r:embed="rId6"/>
            <a:stretch>
              <a:fillRect/>
            </a:stretch>
          </p:blipFill>
          <p:spPr>
            <a:xfrm>
              <a:off x="5573307" y="4315788"/>
              <a:ext cx="658629" cy="511406"/>
            </a:xfrm>
            <a:prstGeom prst="rect">
              <a:avLst/>
            </a:prstGeom>
          </p:spPr>
        </p:pic>
        <p:pic>
          <p:nvPicPr>
            <p:cNvPr id="110" name="Picture 109"/>
            <p:cNvPicPr>
              <a:picLocks noChangeAspect="1"/>
            </p:cNvPicPr>
            <p:nvPr/>
          </p:nvPicPr>
          <p:blipFill>
            <a:blip r:embed="rId6"/>
            <a:stretch>
              <a:fillRect/>
            </a:stretch>
          </p:blipFill>
          <p:spPr>
            <a:xfrm>
              <a:off x="6041540" y="4315788"/>
              <a:ext cx="658629" cy="511406"/>
            </a:xfrm>
            <a:prstGeom prst="rect">
              <a:avLst/>
            </a:prstGeom>
          </p:spPr>
        </p:pic>
        <p:pic>
          <p:nvPicPr>
            <p:cNvPr id="111" name="Picture 110"/>
            <p:cNvPicPr>
              <a:picLocks noChangeAspect="1"/>
            </p:cNvPicPr>
            <p:nvPr/>
          </p:nvPicPr>
          <p:blipFill>
            <a:blip r:embed="rId6"/>
            <a:stretch>
              <a:fillRect/>
            </a:stretch>
          </p:blipFill>
          <p:spPr>
            <a:xfrm>
              <a:off x="6509774" y="4315788"/>
              <a:ext cx="658629" cy="511406"/>
            </a:xfrm>
            <a:prstGeom prst="rect">
              <a:avLst/>
            </a:prstGeom>
          </p:spPr>
        </p:pic>
      </p:grpSp>
      <p:sp>
        <p:nvSpPr>
          <p:cNvPr id="2" name="Down Arrow Callout 1"/>
          <p:cNvSpPr/>
          <p:nvPr/>
        </p:nvSpPr>
        <p:spPr>
          <a:xfrm>
            <a:off x="1378586" y="117684"/>
            <a:ext cx="1086998" cy="604936"/>
          </a:xfrm>
          <a:prstGeom prst="downArrowCallout">
            <a:avLst/>
          </a:prstGeom>
          <a:noFill/>
          <a:ln w="1905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r>
              <a:rPr lang="en-US" dirty="0">
                <a:solidFill>
                  <a:srgbClr val="FF0000"/>
                </a:solidFill>
              </a:rPr>
              <a:t>500 F.</a:t>
            </a:r>
          </a:p>
        </p:txBody>
      </p:sp>
    </p:spTree>
    <p:custDataLst>
      <p:tags r:id="rId1"/>
    </p:custDataLst>
    <p:extLst>
      <p:ext uri="{BB962C8B-B14F-4D97-AF65-F5344CB8AC3E}">
        <p14:creationId xmlns:p14="http://schemas.microsoft.com/office/powerpoint/2010/main" val="783396818"/>
      </p:ext>
    </p:extLst>
  </p:cSld>
  <p:clrMapOvr>
    <a:masterClrMapping/>
  </p:clrMapOvr>
  <p:transition spd="slow">
    <p:wipe/>
  </p:transition>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88"/>
                                        </p:tgtEl>
                                        <p:attrNameLst>
                                          <p:attrName>style.visibility</p:attrName>
                                        </p:attrNameLst>
                                      </p:cBhvr>
                                      <p:to>
                                        <p:strVal val="visible"/>
                                      </p:to>
                                    </p:set>
                                    <p:animEffect transition="in" filter="fade">
                                      <p:cBhvr>
                                        <p:cTn id="7" dur="1000"/>
                                        <p:tgtEl>
                                          <p:spTgt spid="88"/>
                                        </p:tgtEl>
                                      </p:cBhvr>
                                    </p:animEffect>
                                  </p:childTnLst>
                                </p:cTn>
                              </p:par>
                              <p:par>
                                <p:cTn id="8" presetID="10" presetClass="exit" presetSubtype="0" fill="hold" nodeType="withEffect">
                                  <p:stCondLst>
                                    <p:cond delay="0"/>
                                  </p:stCondLst>
                                  <p:childTnLst>
                                    <p:animEffect transition="out" filter="fade">
                                      <p:cBhvr>
                                        <p:cTn id="9" dur="1000"/>
                                        <p:tgtEl>
                                          <p:spTgt spid="266"/>
                                        </p:tgtEl>
                                      </p:cBhvr>
                                    </p:animEffect>
                                    <p:set>
                                      <p:cBhvr>
                                        <p:cTn id="10" dur="1" fill="hold">
                                          <p:stCondLst>
                                            <p:cond delay="999"/>
                                          </p:stCondLst>
                                        </p:cTn>
                                        <p:tgtEl>
                                          <p:spTgt spid="266"/>
                                        </p:tgtEl>
                                        <p:attrNameLst>
                                          <p:attrName>style.visibility</p:attrName>
                                        </p:attrNameLst>
                                      </p:cBhvr>
                                      <p:to>
                                        <p:strVal val="hidden"/>
                                      </p:to>
                                    </p:set>
                                  </p:childTnLst>
                                </p:cTn>
                              </p:par>
                            </p:childTnLst>
                          </p:cTn>
                        </p:par>
                        <p:par>
                          <p:cTn id="11" fill="hold">
                            <p:stCondLst>
                              <p:cond delay="1000"/>
                            </p:stCondLst>
                            <p:childTnLst>
                              <p:par>
                                <p:cTn id="12" presetID="42" presetClass="entr" presetSubtype="0" fill="hold" nodeType="afterEffect">
                                  <p:stCondLst>
                                    <p:cond delay="0"/>
                                  </p:stCondLst>
                                  <p:childTnLst>
                                    <p:set>
                                      <p:cBhvr>
                                        <p:cTn id="13" dur="1" fill="hold">
                                          <p:stCondLst>
                                            <p:cond delay="0"/>
                                          </p:stCondLst>
                                        </p:cTn>
                                        <p:tgtEl>
                                          <p:spTgt spid="12"/>
                                        </p:tgtEl>
                                        <p:attrNameLst>
                                          <p:attrName>style.visibility</p:attrName>
                                        </p:attrNameLst>
                                      </p:cBhvr>
                                      <p:to>
                                        <p:strVal val="visible"/>
                                      </p:to>
                                    </p:set>
                                    <p:animEffect transition="in" filter="fade">
                                      <p:cBhvr>
                                        <p:cTn id="14" dur="500"/>
                                        <p:tgtEl>
                                          <p:spTgt spid="12"/>
                                        </p:tgtEl>
                                      </p:cBhvr>
                                    </p:animEffect>
                                    <p:anim calcmode="lin" valueType="num">
                                      <p:cBhvr>
                                        <p:cTn id="15" dur="500" fill="hold"/>
                                        <p:tgtEl>
                                          <p:spTgt spid="12"/>
                                        </p:tgtEl>
                                        <p:attrNameLst>
                                          <p:attrName>ppt_x</p:attrName>
                                        </p:attrNameLst>
                                      </p:cBhvr>
                                      <p:tavLst>
                                        <p:tav tm="0">
                                          <p:val>
                                            <p:strVal val="#ppt_x"/>
                                          </p:val>
                                        </p:tav>
                                        <p:tav tm="100000">
                                          <p:val>
                                            <p:strVal val="#ppt_x"/>
                                          </p:val>
                                        </p:tav>
                                      </p:tavLst>
                                    </p:anim>
                                    <p:anim calcmode="lin" valueType="num">
                                      <p:cBhvr>
                                        <p:cTn id="16" dur="500" fill="hold"/>
                                        <p:tgtEl>
                                          <p:spTgt spid="12"/>
                                        </p:tgtEl>
                                        <p:attrNameLst>
                                          <p:attrName>ppt_y</p:attrName>
                                        </p:attrNameLst>
                                      </p:cBhvr>
                                      <p:tavLst>
                                        <p:tav tm="0">
                                          <p:val>
                                            <p:strVal val="#ppt_y+.1"/>
                                          </p:val>
                                        </p:tav>
                                        <p:tav tm="100000">
                                          <p:val>
                                            <p:strVal val="#ppt_y"/>
                                          </p:val>
                                        </p:tav>
                                      </p:tavLst>
                                    </p:anim>
                                  </p:childTnLst>
                                </p:cTn>
                              </p:par>
                              <p:par>
                                <p:cTn id="17" presetID="42" presetClass="entr" presetSubtype="0" fill="hold" nodeType="withEffect">
                                  <p:stCondLst>
                                    <p:cond delay="0"/>
                                  </p:stCondLst>
                                  <p:childTnLst>
                                    <p:set>
                                      <p:cBhvr>
                                        <p:cTn id="18" dur="1" fill="hold">
                                          <p:stCondLst>
                                            <p:cond delay="0"/>
                                          </p:stCondLst>
                                        </p:cTn>
                                        <p:tgtEl>
                                          <p:spTgt spid="319"/>
                                        </p:tgtEl>
                                        <p:attrNameLst>
                                          <p:attrName>style.visibility</p:attrName>
                                        </p:attrNameLst>
                                      </p:cBhvr>
                                      <p:to>
                                        <p:strVal val="visible"/>
                                      </p:to>
                                    </p:set>
                                    <p:animEffect transition="in" filter="fade">
                                      <p:cBhvr>
                                        <p:cTn id="19" dur="500"/>
                                        <p:tgtEl>
                                          <p:spTgt spid="319"/>
                                        </p:tgtEl>
                                      </p:cBhvr>
                                    </p:animEffect>
                                    <p:anim calcmode="lin" valueType="num">
                                      <p:cBhvr>
                                        <p:cTn id="20" dur="500" fill="hold"/>
                                        <p:tgtEl>
                                          <p:spTgt spid="319"/>
                                        </p:tgtEl>
                                        <p:attrNameLst>
                                          <p:attrName>ppt_x</p:attrName>
                                        </p:attrNameLst>
                                      </p:cBhvr>
                                      <p:tavLst>
                                        <p:tav tm="0">
                                          <p:val>
                                            <p:strVal val="#ppt_x"/>
                                          </p:val>
                                        </p:tav>
                                        <p:tav tm="100000">
                                          <p:val>
                                            <p:strVal val="#ppt_x"/>
                                          </p:val>
                                        </p:tav>
                                      </p:tavLst>
                                    </p:anim>
                                    <p:anim calcmode="lin" valueType="num">
                                      <p:cBhvr>
                                        <p:cTn id="21" dur="500" fill="hold"/>
                                        <p:tgtEl>
                                          <p:spTgt spid="319"/>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13"/>
                                        </p:tgtEl>
                                        <p:attrNameLst>
                                          <p:attrName>style.visibility</p:attrName>
                                        </p:attrNameLst>
                                      </p:cBhvr>
                                      <p:to>
                                        <p:strVal val="visible"/>
                                      </p:to>
                                    </p:set>
                                    <p:animEffect transition="in" filter="fade">
                                      <p:cBhvr>
                                        <p:cTn id="24" dur="500"/>
                                        <p:tgtEl>
                                          <p:spTgt spid="313"/>
                                        </p:tgtEl>
                                      </p:cBhvr>
                                    </p:animEffect>
                                    <p:anim calcmode="lin" valueType="num">
                                      <p:cBhvr>
                                        <p:cTn id="25" dur="500" fill="hold"/>
                                        <p:tgtEl>
                                          <p:spTgt spid="313"/>
                                        </p:tgtEl>
                                        <p:attrNameLst>
                                          <p:attrName>ppt_x</p:attrName>
                                        </p:attrNameLst>
                                      </p:cBhvr>
                                      <p:tavLst>
                                        <p:tav tm="0">
                                          <p:val>
                                            <p:strVal val="#ppt_x"/>
                                          </p:val>
                                        </p:tav>
                                        <p:tav tm="100000">
                                          <p:val>
                                            <p:strVal val="#ppt_x"/>
                                          </p:val>
                                        </p:tav>
                                      </p:tavLst>
                                    </p:anim>
                                    <p:anim calcmode="lin" valueType="num">
                                      <p:cBhvr>
                                        <p:cTn id="26" dur="500" fill="hold"/>
                                        <p:tgtEl>
                                          <p:spTgt spid="313"/>
                                        </p:tgtEl>
                                        <p:attrNameLst>
                                          <p:attrName>ppt_y</p:attrName>
                                        </p:attrNameLst>
                                      </p:cBhvr>
                                      <p:tavLst>
                                        <p:tav tm="0">
                                          <p:val>
                                            <p:strVal val="#ppt_y+.1"/>
                                          </p:val>
                                        </p:tav>
                                        <p:tav tm="100000">
                                          <p:val>
                                            <p:strVal val="#ppt_y"/>
                                          </p:val>
                                        </p:tav>
                                      </p:tavLst>
                                    </p:anim>
                                  </p:childTnLst>
                                </p:cTn>
                              </p:par>
                              <p:par>
                                <p:cTn id="27" presetID="32" presetClass="emph" presetSubtype="0" repeatCount="indefinite" fill="hold" nodeType="withEffect">
                                  <p:stCondLst>
                                    <p:cond delay="0"/>
                                  </p:stCondLst>
                                  <p:endCondLst>
                                    <p:cond evt="onNext" delay="0">
                                      <p:tgtEl>
                                        <p:sldTgt/>
                                      </p:tgtEl>
                                    </p:cond>
                                  </p:endCondLst>
                                  <p:childTnLst>
                                    <p:animRot by="120000">
                                      <p:cBhvr>
                                        <p:cTn id="28" dur="200" fill="hold">
                                          <p:stCondLst>
                                            <p:cond delay="0"/>
                                          </p:stCondLst>
                                        </p:cTn>
                                        <p:tgtEl>
                                          <p:spTgt spid="12"/>
                                        </p:tgtEl>
                                        <p:attrNameLst>
                                          <p:attrName>r</p:attrName>
                                        </p:attrNameLst>
                                      </p:cBhvr>
                                    </p:animRot>
                                    <p:animRot by="-240000">
                                      <p:cBhvr>
                                        <p:cTn id="29" dur="400" fill="hold">
                                          <p:stCondLst>
                                            <p:cond delay="400"/>
                                          </p:stCondLst>
                                        </p:cTn>
                                        <p:tgtEl>
                                          <p:spTgt spid="12"/>
                                        </p:tgtEl>
                                        <p:attrNameLst>
                                          <p:attrName>r</p:attrName>
                                        </p:attrNameLst>
                                      </p:cBhvr>
                                    </p:animRot>
                                    <p:animRot by="240000">
                                      <p:cBhvr>
                                        <p:cTn id="30" dur="400" fill="hold">
                                          <p:stCondLst>
                                            <p:cond delay="800"/>
                                          </p:stCondLst>
                                        </p:cTn>
                                        <p:tgtEl>
                                          <p:spTgt spid="12"/>
                                        </p:tgtEl>
                                        <p:attrNameLst>
                                          <p:attrName>r</p:attrName>
                                        </p:attrNameLst>
                                      </p:cBhvr>
                                    </p:animRot>
                                    <p:animRot by="-240000">
                                      <p:cBhvr>
                                        <p:cTn id="31" dur="400" fill="hold">
                                          <p:stCondLst>
                                            <p:cond delay="1200"/>
                                          </p:stCondLst>
                                        </p:cTn>
                                        <p:tgtEl>
                                          <p:spTgt spid="12"/>
                                        </p:tgtEl>
                                        <p:attrNameLst>
                                          <p:attrName>r</p:attrName>
                                        </p:attrNameLst>
                                      </p:cBhvr>
                                    </p:animRot>
                                    <p:animRot by="120000">
                                      <p:cBhvr>
                                        <p:cTn id="32" dur="400" fill="hold">
                                          <p:stCondLst>
                                            <p:cond delay="1600"/>
                                          </p:stCondLst>
                                        </p:cTn>
                                        <p:tgtEl>
                                          <p:spTgt spid="12"/>
                                        </p:tgtEl>
                                        <p:attrNameLst>
                                          <p:attrName>r</p:attrName>
                                        </p:attrNameLst>
                                      </p:cBhvr>
                                    </p:animRot>
                                  </p:childTnLst>
                                </p:cTn>
                              </p:par>
                              <p:par>
                                <p:cTn id="33" presetID="32" presetClass="emph" presetSubtype="0" repeatCount="indefinite" fill="hold" nodeType="withEffect">
                                  <p:stCondLst>
                                    <p:cond delay="0"/>
                                  </p:stCondLst>
                                  <p:endCondLst>
                                    <p:cond evt="onNext" delay="0">
                                      <p:tgtEl>
                                        <p:sldTgt/>
                                      </p:tgtEl>
                                    </p:cond>
                                  </p:endCondLst>
                                  <p:childTnLst>
                                    <p:animRot by="120000">
                                      <p:cBhvr>
                                        <p:cTn id="34" dur="200" fill="hold">
                                          <p:stCondLst>
                                            <p:cond delay="0"/>
                                          </p:stCondLst>
                                        </p:cTn>
                                        <p:tgtEl>
                                          <p:spTgt spid="319"/>
                                        </p:tgtEl>
                                        <p:attrNameLst>
                                          <p:attrName>r</p:attrName>
                                        </p:attrNameLst>
                                      </p:cBhvr>
                                    </p:animRot>
                                    <p:animRot by="-240000">
                                      <p:cBhvr>
                                        <p:cTn id="35" dur="400" fill="hold">
                                          <p:stCondLst>
                                            <p:cond delay="400"/>
                                          </p:stCondLst>
                                        </p:cTn>
                                        <p:tgtEl>
                                          <p:spTgt spid="319"/>
                                        </p:tgtEl>
                                        <p:attrNameLst>
                                          <p:attrName>r</p:attrName>
                                        </p:attrNameLst>
                                      </p:cBhvr>
                                    </p:animRot>
                                    <p:animRot by="240000">
                                      <p:cBhvr>
                                        <p:cTn id="36" dur="400" fill="hold">
                                          <p:stCondLst>
                                            <p:cond delay="800"/>
                                          </p:stCondLst>
                                        </p:cTn>
                                        <p:tgtEl>
                                          <p:spTgt spid="319"/>
                                        </p:tgtEl>
                                        <p:attrNameLst>
                                          <p:attrName>r</p:attrName>
                                        </p:attrNameLst>
                                      </p:cBhvr>
                                    </p:animRot>
                                    <p:animRot by="-240000">
                                      <p:cBhvr>
                                        <p:cTn id="37" dur="400" fill="hold">
                                          <p:stCondLst>
                                            <p:cond delay="1200"/>
                                          </p:stCondLst>
                                        </p:cTn>
                                        <p:tgtEl>
                                          <p:spTgt spid="319"/>
                                        </p:tgtEl>
                                        <p:attrNameLst>
                                          <p:attrName>r</p:attrName>
                                        </p:attrNameLst>
                                      </p:cBhvr>
                                    </p:animRot>
                                    <p:animRot by="120000">
                                      <p:cBhvr>
                                        <p:cTn id="38" dur="400" fill="hold">
                                          <p:stCondLst>
                                            <p:cond delay="1600"/>
                                          </p:stCondLst>
                                        </p:cTn>
                                        <p:tgtEl>
                                          <p:spTgt spid="319"/>
                                        </p:tgtEl>
                                        <p:attrNameLst>
                                          <p:attrName>r</p:attrName>
                                        </p:attrNameLst>
                                      </p:cBhvr>
                                    </p:animRot>
                                  </p:childTnLst>
                                </p:cTn>
                              </p:par>
                              <p:par>
                                <p:cTn id="39" presetID="1" presetClass="entr" presetSubtype="0" fill="hold" grpId="0" nodeType="withEffect">
                                  <p:stCondLst>
                                    <p:cond delay="0"/>
                                  </p:stCondLst>
                                  <p:childTnLst>
                                    <p:set>
                                      <p:cBhvr>
                                        <p:cTn id="40" dur="1" fill="hold">
                                          <p:stCondLst>
                                            <p:cond delay="0"/>
                                          </p:stCondLst>
                                        </p:cTn>
                                        <p:tgtEl>
                                          <p:spTgt spid="239"/>
                                        </p:tgtEl>
                                        <p:attrNameLst>
                                          <p:attrName>style.visibility</p:attrName>
                                        </p:attrNameLst>
                                      </p:cBhvr>
                                      <p:to>
                                        <p:strVal val="visible"/>
                                      </p:to>
                                    </p:set>
                                  </p:childTnLst>
                                </p:cTn>
                              </p:par>
                              <p:par>
                                <p:cTn id="41" presetID="32" presetClass="emph" presetSubtype="0" repeatCount="indefinite" fill="hold" nodeType="withEffect">
                                  <p:stCondLst>
                                    <p:cond delay="0"/>
                                  </p:stCondLst>
                                  <p:endCondLst>
                                    <p:cond evt="onNext" delay="0">
                                      <p:tgtEl>
                                        <p:sldTgt/>
                                      </p:tgtEl>
                                    </p:cond>
                                  </p:endCondLst>
                                  <p:childTnLst>
                                    <p:animRot by="120000">
                                      <p:cBhvr>
                                        <p:cTn id="42" dur="200" fill="hold">
                                          <p:stCondLst>
                                            <p:cond delay="0"/>
                                          </p:stCondLst>
                                        </p:cTn>
                                        <p:tgtEl>
                                          <p:spTgt spid="313"/>
                                        </p:tgtEl>
                                        <p:attrNameLst>
                                          <p:attrName>r</p:attrName>
                                        </p:attrNameLst>
                                      </p:cBhvr>
                                    </p:animRot>
                                    <p:animRot by="-240000">
                                      <p:cBhvr>
                                        <p:cTn id="43" dur="400" fill="hold">
                                          <p:stCondLst>
                                            <p:cond delay="400"/>
                                          </p:stCondLst>
                                        </p:cTn>
                                        <p:tgtEl>
                                          <p:spTgt spid="313"/>
                                        </p:tgtEl>
                                        <p:attrNameLst>
                                          <p:attrName>r</p:attrName>
                                        </p:attrNameLst>
                                      </p:cBhvr>
                                    </p:animRot>
                                    <p:animRot by="240000">
                                      <p:cBhvr>
                                        <p:cTn id="44" dur="400" fill="hold">
                                          <p:stCondLst>
                                            <p:cond delay="800"/>
                                          </p:stCondLst>
                                        </p:cTn>
                                        <p:tgtEl>
                                          <p:spTgt spid="313"/>
                                        </p:tgtEl>
                                        <p:attrNameLst>
                                          <p:attrName>r</p:attrName>
                                        </p:attrNameLst>
                                      </p:cBhvr>
                                    </p:animRot>
                                    <p:animRot by="-240000">
                                      <p:cBhvr>
                                        <p:cTn id="45" dur="400" fill="hold">
                                          <p:stCondLst>
                                            <p:cond delay="1200"/>
                                          </p:stCondLst>
                                        </p:cTn>
                                        <p:tgtEl>
                                          <p:spTgt spid="313"/>
                                        </p:tgtEl>
                                        <p:attrNameLst>
                                          <p:attrName>r</p:attrName>
                                        </p:attrNameLst>
                                      </p:cBhvr>
                                    </p:animRot>
                                    <p:animRot by="120000">
                                      <p:cBhvr>
                                        <p:cTn id="46" dur="400" fill="hold">
                                          <p:stCondLst>
                                            <p:cond delay="1600"/>
                                          </p:stCondLst>
                                        </p:cTn>
                                        <p:tgtEl>
                                          <p:spTgt spid="313"/>
                                        </p:tgtEl>
                                        <p:attrNameLst>
                                          <p:attrName>r</p:attrName>
                                        </p:attrNameLst>
                                      </p:cBhvr>
                                    </p:animRot>
                                  </p:childTnLst>
                                </p:cTn>
                              </p:par>
                            </p:childTnLst>
                          </p:cTn>
                        </p:par>
                        <p:par>
                          <p:cTn id="47" fill="hold">
                            <p:stCondLst>
                              <p:cond delay="3000"/>
                            </p:stCondLst>
                            <p:childTnLst>
                              <p:par>
                                <p:cTn id="48" presetID="1" presetClass="exit" presetSubtype="0" fill="hold" nodeType="afterEffect">
                                  <p:stCondLst>
                                    <p:cond delay="0"/>
                                  </p:stCondLst>
                                  <p:childTnLst>
                                    <p:set>
                                      <p:cBhvr>
                                        <p:cTn id="49" dur="1" fill="hold">
                                          <p:stCondLst>
                                            <p:cond delay="0"/>
                                          </p:stCondLst>
                                        </p:cTn>
                                        <p:tgtEl>
                                          <p:spTgt spid="12"/>
                                        </p:tgtEl>
                                        <p:attrNameLst>
                                          <p:attrName>style.visibility</p:attrName>
                                        </p:attrNameLst>
                                      </p:cBhvr>
                                      <p:to>
                                        <p:strVal val="hidden"/>
                                      </p:to>
                                    </p:set>
                                  </p:childTnLst>
                                </p:cTn>
                              </p:par>
                              <p:par>
                                <p:cTn id="50" presetID="1" presetClass="exit" presetSubtype="0" fill="hold" nodeType="withEffect">
                                  <p:stCondLst>
                                    <p:cond delay="0"/>
                                  </p:stCondLst>
                                  <p:childTnLst>
                                    <p:set>
                                      <p:cBhvr>
                                        <p:cTn id="51" dur="1" fill="hold">
                                          <p:stCondLst>
                                            <p:cond delay="0"/>
                                          </p:stCondLst>
                                        </p:cTn>
                                        <p:tgtEl>
                                          <p:spTgt spid="319"/>
                                        </p:tgtEl>
                                        <p:attrNameLst>
                                          <p:attrName>style.visibility</p:attrName>
                                        </p:attrNameLst>
                                      </p:cBhvr>
                                      <p:to>
                                        <p:strVal val="hidden"/>
                                      </p:to>
                                    </p:set>
                                  </p:childTnLst>
                                </p:cTn>
                              </p:par>
                              <p:par>
                                <p:cTn id="52" presetID="1" presetClass="exit" presetSubtype="0" fill="hold" nodeType="withEffect">
                                  <p:stCondLst>
                                    <p:cond delay="0"/>
                                  </p:stCondLst>
                                  <p:childTnLst>
                                    <p:set>
                                      <p:cBhvr>
                                        <p:cTn id="53" dur="1" fill="hold">
                                          <p:stCondLst>
                                            <p:cond delay="0"/>
                                          </p:stCondLst>
                                        </p:cTn>
                                        <p:tgtEl>
                                          <p:spTgt spid="313"/>
                                        </p:tgtEl>
                                        <p:attrNameLst>
                                          <p:attrName>style.visibility</p:attrName>
                                        </p:attrNameLst>
                                      </p:cBhvr>
                                      <p:to>
                                        <p:strVal val="hidden"/>
                                      </p:to>
                                    </p:set>
                                  </p:childTnLst>
                                </p:cTn>
                              </p:par>
                            </p:childTnLst>
                          </p:cTn>
                        </p:par>
                      </p:childTnLst>
                    </p:cTn>
                  </p:par>
                  <p:par>
                    <p:cTn id="54" fill="hold">
                      <p:stCondLst>
                        <p:cond delay="indefinite"/>
                      </p:stCondLst>
                      <p:childTnLst>
                        <p:par>
                          <p:cTn id="55" fill="hold">
                            <p:stCondLst>
                              <p:cond delay="0"/>
                            </p:stCondLst>
                            <p:childTnLst>
                              <p:par>
                                <p:cTn id="56" presetID="1" presetClass="entr" presetSubtype="0" fill="hold" grpId="0" nodeType="clickEffect">
                                  <p:stCondLst>
                                    <p:cond delay="0"/>
                                  </p:stCondLst>
                                  <p:childTnLst>
                                    <p:set>
                                      <p:cBhvr>
                                        <p:cTn id="57" dur="1" fill="hold">
                                          <p:stCondLst>
                                            <p:cond delay="0"/>
                                          </p:stCondLst>
                                        </p:cTn>
                                        <p:tgtEl>
                                          <p:spTgt spid="240"/>
                                        </p:tgtEl>
                                        <p:attrNameLst>
                                          <p:attrName>style.visibility</p:attrName>
                                        </p:attrNameLst>
                                      </p:cBhvr>
                                      <p:to>
                                        <p:strVal val="visible"/>
                                      </p:to>
                                    </p:set>
                                  </p:childTnLst>
                                </p:cTn>
                              </p:par>
                              <p:par>
                                <p:cTn id="58" presetID="1" presetClass="exit" presetSubtype="0" fill="hold" grpId="1" nodeType="withEffect">
                                  <p:stCondLst>
                                    <p:cond delay="0"/>
                                  </p:stCondLst>
                                  <p:childTnLst>
                                    <p:set>
                                      <p:cBhvr>
                                        <p:cTn id="59" dur="1" fill="hold">
                                          <p:stCondLst>
                                            <p:cond delay="0"/>
                                          </p:stCondLst>
                                        </p:cTn>
                                        <p:tgtEl>
                                          <p:spTgt spid="239"/>
                                        </p:tgtEl>
                                        <p:attrNameLst>
                                          <p:attrName>style.visibility</p:attrName>
                                        </p:attrNameLst>
                                      </p:cBhvr>
                                      <p:to>
                                        <p:strVal val="hidden"/>
                                      </p:to>
                                    </p:set>
                                  </p:childTnLst>
                                </p:cTn>
                              </p:par>
                            </p:childTnLst>
                          </p:cTn>
                        </p:par>
                      </p:childTnLst>
                    </p:cTn>
                  </p:par>
                  <p:par>
                    <p:cTn id="60" fill="hold">
                      <p:stCondLst>
                        <p:cond delay="indefinite"/>
                      </p:stCondLst>
                      <p:childTnLst>
                        <p:par>
                          <p:cTn id="61" fill="hold">
                            <p:stCondLst>
                              <p:cond delay="0"/>
                            </p:stCondLst>
                            <p:childTnLst>
                              <p:par>
                                <p:cTn id="62" presetID="1" presetClass="exit" presetSubtype="0" fill="hold" grpId="1" nodeType="clickEffect">
                                  <p:stCondLst>
                                    <p:cond delay="0"/>
                                  </p:stCondLst>
                                  <p:childTnLst>
                                    <p:set>
                                      <p:cBhvr>
                                        <p:cTn id="63" dur="1" fill="hold">
                                          <p:stCondLst>
                                            <p:cond delay="0"/>
                                          </p:stCondLst>
                                        </p:cTn>
                                        <p:tgtEl>
                                          <p:spTgt spid="240"/>
                                        </p:tgtEl>
                                        <p:attrNameLst>
                                          <p:attrName>style.visibility</p:attrName>
                                        </p:attrNameLst>
                                      </p:cBhvr>
                                      <p:to>
                                        <p:strVal val="hidden"/>
                                      </p:to>
                                    </p:set>
                                  </p:childTnLst>
                                </p:cTn>
                              </p:par>
                            </p:childTnLst>
                          </p:cTn>
                        </p:par>
                        <p:par>
                          <p:cTn id="64" fill="hold">
                            <p:stCondLst>
                              <p:cond delay="0"/>
                            </p:stCondLst>
                            <p:childTnLst>
                              <p:par>
                                <p:cTn id="65" presetID="1" presetClass="exit" presetSubtype="0" fill="hold" nodeType="afterEffect">
                                  <p:stCondLst>
                                    <p:cond delay="0"/>
                                  </p:stCondLst>
                                  <p:childTnLst>
                                    <p:set>
                                      <p:cBhvr>
                                        <p:cTn id="66" dur="1" fill="hold">
                                          <p:stCondLst>
                                            <p:cond delay="0"/>
                                          </p:stCondLst>
                                        </p:cTn>
                                        <p:tgtEl>
                                          <p:spTgt spid="88"/>
                                        </p:tgtEl>
                                        <p:attrNameLst>
                                          <p:attrName>style.visibility</p:attrName>
                                        </p:attrNameLst>
                                      </p:cBhvr>
                                      <p:to>
                                        <p:strVal val="hidden"/>
                                      </p:to>
                                    </p:set>
                                  </p:childTnLst>
                                </p:cTn>
                              </p:par>
                            </p:childTnLst>
                          </p:cTn>
                        </p:par>
                        <p:par>
                          <p:cTn id="67" fill="hold">
                            <p:stCondLst>
                              <p:cond delay="0"/>
                            </p:stCondLst>
                            <p:childTnLst>
                              <p:par>
                                <p:cTn id="68" presetID="1" presetClass="entr" presetSubtype="0" fill="hold" grpId="0" nodeType="afterEffect">
                                  <p:stCondLst>
                                    <p:cond delay="0"/>
                                  </p:stCondLst>
                                  <p:childTnLst>
                                    <p:set>
                                      <p:cBhvr>
                                        <p:cTn id="69" dur="1" fill="hold">
                                          <p:stCondLst>
                                            <p:cond delay="0"/>
                                          </p:stCondLst>
                                        </p:cTn>
                                        <p:tgtEl>
                                          <p:spTgt spid="241"/>
                                        </p:tgtEl>
                                        <p:attrNameLst>
                                          <p:attrName>style.visibility</p:attrName>
                                        </p:attrNameLst>
                                      </p:cBhvr>
                                      <p:to>
                                        <p:strVal val="visible"/>
                                      </p:to>
                                    </p:set>
                                  </p:childTnLst>
                                </p:cTn>
                              </p:par>
                            </p:childTnLst>
                          </p:cTn>
                        </p:par>
                        <p:par>
                          <p:cTn id="70" fill="hold">
                            <p:stCondLst>
                              <p:cond delay="0"/>
                            </p:stCondLst>
                            <p:childTnLst>
                              <p:par>
                                <p:cTn id="71" presetID="47" presetClass="entr" presetSubtype="0" fill="hold" nodeType="afterEffect">
                                  <p:stCondLst>
                                    <p:cond delay="0"/>
                                  </p:stCondLst>
                                  <p:childTnLst>
                                    <p:set>
                                      <p:cBhvr>
                                        <p:cTn id="72" dur="1" fill="hold">
                                          <p:stCondLst>
                                            <p:cond delay="0"/>
                                          </p:stCondLst>
                                        </p:cTn>
                                        <p:tgtEl>
                                          <p:spTgt spid="230"/>
                                        </p:tgtEl>
                                        <p:attrNameLst>
                                          <p:attrName>style.visibility</p:attrName>
                                        </p:attrNameLst>
                                      </p:cBhvr>
                                      <p:to>
                                        <p:strVal val="visible"/>
                                      </p:to>
                                    </p:set>
                                    <p:animEffect transition="in" filter="fade">
                                      <p:cBhvr>
                                        <p:cTn id="73" dur="500"/>
                                        <p:tgtEl>
                                          <p:spTgt spid="230"/>
                                        </p:tgtEl>
                                      </p:cBhvr>
                                    </p:animEffect>
                                    <p:anim calcmode="lin" valueType="num">
                                      <p:cBhvr>
                                        <p:cTn id="74" dur="500" fill="hold"/>
                                        <p:tgtEl>
                                          <p:spTgt spid="230"/>
                                        </p:tgtEl>
                                        <p:attrNameLst>
                                          <p:attrName>ppt_x</p:attrName>
                                        </p:attrNameLst>
                                      </p:cBhvr>
                                      <p:tavLst>
                                        <p:tav tm="0">
                                          <p:val>
                                            <p:strVal val="#ppt_x"/>
                                          </p:val>
                                        </p:tav>
                                        <p:tav tm="100000">
                                          <p:val>
                                            <p:strVal val="#ppt_x"/>
                                          </p:val>
                                        </p:tav>
                                      </p:tavLst>
                                    </p:anim>
                                    <p:anim calcmode="lin" valueType="num">
                                      <p:cBhvr>
                                        <p:cTn id="75" dur="500" fill="hold"/>
                                        <p:tgtEl>
                                          <p:spTgt spid="230"/>
                                        </p:tgtEl>
                                        <p:attrNameLst>
                                          <p:attrName>ppt_y</p:attrName>
                                        </p:attrNameLst>
                                      </p:cBhvr>
                                      <p:tavLst>
                                        <p:tav tm="0">
                                          <p:val>
                                            <p:strVal val="#ppt_y-.1"/>
                                          </p:val>
                                        </p:tav>
                                        <p:tav tm="100000">
                                          <p:val>
                                            <p:strVal val="#ppt_y"/>
                                          </p:val>
                                        </p:tav>
                                      </p:tavLst>
                                    </p:anim>
                                  </p:childTnLst>
                                </p:cTn>
                              </p:par>
                              <p:par>
                                <p:cTn id="76" presetID="1" presetClass="entr" presetSubtype="0" fill="hold" nodeType="withEffect">
                                  <p:stCondLst>
                                    <p:cond delay="0"/>
                                  </p:stCondLst>
                                  <p:childTnLst>
                                    <p:set>
                                      <p:cBhvr>
                                        <p:cTn id="77" dur="1" fill="hold">
                                          <p:stCondLst>
                                            <p:cond delay="0"/>
                                          </p:stCondLst>
                                        </p:cTn>
                                        <p:tgtEl>
                                          <p:spTgt spid="230"/>
                                        </p:tgtEl>
                                        <p:attrNameLst>
                                          <p:attrName>style.visibility</p:attrName>
                                        </p:attrNameLst>
                                      </p:cBhvr>
                                      <p:to>
                                        <p:strVal val="visible"/>
                                      </p:to>
                                    </p:set>
                                  </p:childTnLst>
                                </p:cTn>
                              </p:par>
                            </p:childTnLst>
                          </p:cTn>
                        </p:par>
                        <p:par>
                          <p:cTn id="78" fill="hold">
                            <p:stCondLst>
                              <p:cond delay="500"/>
                            </p:stCondLst>
                            <p:childTnLst>
                              <p:par>
                                <p:cTn id="79" presetID="1" presetClass="entr" presetSubtype="0" fill="hold" nodeType="afterEffect">
                                  <p:stCondLst>
                                    <p:cond delay="0"/>
                                  </p:stCondLst>
                                  <p:childTnLst>
                                    <p:set>
                                      <p:cBhvr>
                                        <p:cTn id="80" dur="1" fill="hold">
                                          <p:stCondLst>
                                            <p:cond delay="0"/>
                                          </p:stCondLst>
                                        </p:cTn>
                                        <p:tgtEl>
                                          <p:spTgt spid="4"/>
                                        </p:tgtEl>
                                        <p:attrNameLst>
                                          <p:attrName>style.visibility</p:attrName>
                                        </p:attrNameLst>
                                      </p:cBhvr>
                                      <p:to>
                                        <p:strVal val="visible"/>
                                      </p:to>
                                    </p:set>
                                  </p:childTnLst>
                                </p:cTn>
                              </p:par>
                              <p:par>
                                <p:cTn id="81" presetID="1" presetClass="entr" presetSubtype="0" fill="hold" grpId="0" nodeType="withEffect">
                                  <p:stCondLst>
                                    <p:cond delay="0"/>
                                  </p:stCondLst>
                                  <p:childTnLst>
                                    <p:set>
                                      <p:cBhvr>
                                        <p:cTn id="82" dur="1" fill="hold">
                                          <p:stCondLst>
                                            <p:cond delay="0"/>
                                          </p:stCondLst>
                                        </p:cTn>
                                        <p:tgtEl>
                                          <p:spTgt spid="229"/>
                                        </p:tgtEl>
                                        <p:attrNameLst>
                                          <p:attrName>style.visibility</p:attrName>
                                        </p:attrNameLst>
                                      </p:cBhvr>
                                      <p:to>
                                        <p:strVal val="visible"/>
                                      </p:to>
                                    </p:set>
                                  </p:childTnLst>
                                </p:cTn>
                              </p:par>
                              <p:par>
                                <p:cTn id="83" presetID="1" presetClass="entr" presetSubtype="0" fill="hold" nodeType="withEffect">
                                  <p:stCondLst>
                                    <p:cond delay="0"/>
                                  </p:stCondLst>
                                  <p:childTnLst>
                                    <p:set>
                                      <p:cBhvr>
                                        <p:cTn id="84" dur="1" fill="hold">
                                          <p:stCondLst>
                                            <p:cond delay="0"/>
                                          </p:stCondLst>
                                        </p:cTn>
                                        <p:tgtEl>
                                          <p:spTgt spid="231"/>
                                        </p:tgtEl>
                                        <p:attrNameLst>
                                          <p:attrName>style.visibility</p:attrName>
                                        </p:attrNameLst>
                                      </p:cBhvr>
                                      <p:to>
                                        <p:strVal val="visible"/>
                                      </p:to>
                                    </p:set>
                                  </p:childTnLst>
                                </p:cTn>
                              </p:par>
                              <p:par>
                                <p:cTn id="85" presetID="1" presetClass="entr" presetSubtype="0" fill="hold" nodeType="withEffect">
                                  <p:stCondLst>
                                    <p:cond delay="0"/>
                                  </p:stCondLst>
                                  <p:childTnLst>
                                    <p:set>
                                      <p:cBhvr>
                                        <p:cTn id="86" dur="1" fill="hold">
                                          <p:stCondLst>
                                            <p:cond delay="0"/>
                                          </p:stCondLst>
                                        </p:cTn>
                                        <p:tgtEl>
                                          <p:spTgt spid="232"/>
                                        </p:tgtEl>
                                        <p:attrNameLst>
                                          <p:attrName>style.visibility</p:attrName>
                                        </p:attrNameLst>
                                      </p:cBhvr>
                                      <p:to>
                                        <p:strVal val="visible"/>
                                      </p:to>
                                    </p:set>
                                  </p:childTnLst>
                                </p:cTn>
                              </p:par>
                              <p:par>
                                <p:cTn id="87" presetID="1" presetClass="entr" presetSubtype="0" fill="hold" nodeType="withEffect">
                                  <p:stCondLst>
                                    <p:cond delay="0"/>
                                  </p:stCondLst>
                                  <p:childTnLst>
                                    <p:set>
                                      <p:cBhvr>
                                        <p:cTn id="88" dur="1" fill="hold">
                                          <p:stCondLst>
                                            <p:cond delay="0"/>
                                          </p:stCondLst>
                                        </p:cTn>
                                        <p:tgtEl>
                                          <p:spTgt spid="233"/>
                                        </p:tgtEl>
                                        <p:attrNameLst>
                                          <p:attrName>style.visibility</p:attrName>
                                        </p:attrNameLst>
                                      </p:cBhvr>
                                      <p:to>
                                        <p:strVal val="visible"/>
                                      </p:to>
                                    </p:set>
                                  </p:childTnLst>
                                </p:cTn>
                              </p:par>
                            </p:childTnLst>
                          </p:cTn>
                        </p:par>
                        <p:par>
                          <p:cTn id="89" fill="hold">
                            <p:stCondLst>
                              <p:cond delay="500"/>
                            </p:stCondLst>
                            <p:childTnLst>
                              <p:par>
                                <p:cTn id="90" presetID="2" presetClass="exit" presetSubtype="1" fill="hold" nodeType="afterEffect">
                                  <p:stCondLst>
                                    <p:cond delay="0"/>
                                  </p:stCondLst>
                                  <p:childTnLst>
                                    <p:anim calcmode="lin" valueType="num">
                                      <p:cBhvr additive="base">
                                        <p:cTn id="91" dur="300"/>
                                        <p:tgtEl>
                                          <p:spTgt spid="230"/>
                                        </p:tgtEl>
                                        <p:attrNameLst>
                                          <p:attrName>ppt_x</p:attrName>
                                        </p:attrNameLst>
                                      </p:cBhvr>
                                      <p:tavLst>
                                        <p:tav tm="0">
                                          <p:val>
                                            <p:strVal val="ppt_x"/>
                                          </p:val>
                                        </p:tav>
                                        <p:tav tm="100000">
                                          <p:val>
                                            <p:strVal val="ppt_x"/>
                                          </p:val>
                                        </p:tav>
                                      </p:tavLst>
                                    </p:anim>
                                    <p:anim calcmode="lin" valueType="num">
                                      <p:cBhvr additive="base">
                                        <p:cTn id="92" dur="300"/>
                                        <p:tgtEl>
                                          <p:spTgt spid="230"/>
                                        </p:tgtEl>
                                        <p:attrNameLst>
                                          <p:attrName>ppt_y</p:attrName>
                                        </p:attrNameLst>
                                      </p:cBhvr>
                                      <p:tavLst>
                                        <p:tav tm="0">
                                          <p:val>
                                            <p:strVal val="ppt_y"/>
                                          </p:val>
                                        </p:tav>
                                        <p:tav tm="100000">
                                          <p:val>
                                            <p:strVal val="0-ppt_h/2"/>
                                          </p:val>
                                        </p:tav>
                                      </p:tavLst>
                                    </p:anim>
                                    <p:set>
                                      <p:cBhvr>
                                        <p:cTn id="93" dur="1" fill="hold">
                                          <p:stCondLst>
                                            <p:cond delay="299"/>
                                          </p:stCondLst>
                                        </p:cTn>
                                        <p:tgtEl>
                                          <p:spTgt spid="230"/>
                                        </p:tgtEl>
                                        <p:attrNameLst>
                                          <p:attrName>style.visibility</p:attrName>
                                        </p:attrNameLst>
                                      </p:cBhvr>
                                      <p:to>
                                        <p:strVal val="hidden"/>
                                      </p:to>
                                    </p:set>
                                  </p:childTnLst>
                                </p:cTn>
                              </p:par>
                            </p:childTnLst>
                          </p:cTn>
                        </p:par>
                        <p:par>
                          <p:cTn id="94" fill="hold">
                            <p:stCondLst>
                              <p:cond delay="800"/>
                            </p:stCondLst>
                            <p:childTnLst>
                              <p:par>
                                <p:cTn id="95" presetID="50" presetClass="path" presetSubtype="0" accel="50000" decel="50000" fill="hold" nodeType="afterEffect">
                                  <p:stCondLst>
                                    <p:cond delay="0"/>
                                  </p:stCondLst>
                                  <p:childTnLst>
                                    <p:animMotion origin="layout" path="M -0.00052 -0.00023 C 0.04722 -0.10347 -0.07899 -0.46204 -0.12743 -0.48565 C -0.17708 -0.49051 -0.3632 -0.33542 -0.29913 -0.0294 " pathEditMode="relative" rAng="0" ptsTypes="AAA">
                                      <p:cBhvr>
                                        <p:cTn id="96" dur="2000" fill="hold"/>
                                        <p:tgtEl>
                                          <p:spTgt spid="4"/>
                                        </p:tgtEl>
                                        <p:attrNameLst>
                                          <p:attrName>ppt_x</p:attrName>
                                          <p:attrName>ppt_y</p:attrName>
                                        </p:attrNameLst>
                                      </p:cBhvr>
                                      <p:rCtr x="-15069" y="-24282"/>
                                    </p:animMotion>
                                  </p:childTnLst>
                                </p:cTn>
                              </p:par>
                              <p:par>
                                <p:cTn id="97" presetID="17" presetClass="exit" presetSubtype="10" fill="hold" nodeType="withEffect">
                                  <p:stCondLst>
                                    <p:cond delay="1400"/>
                                  </p:stCondLst>
                                  <p:childTnLst>
                                    <p:anim calcmode="lin" valueType="num">
                                      <p:cBhvr>
                                        <p:cTn id="98" dur="100"/>
                                        <p:tgtEl>
                                          <p:spTgt spid="4"/>
                                        </p:tgtEl>
                                        <p:attrNameLst>
                                          <p:attrName>ppt_w</p:attrName>
                                        </p:attrNameLst>
                                      </p:cBhvr>
                                      <p:tavLst>
                                        <p:tav tm="0">
                                          <p:val>
                                            <p:strVal val="ppt_w"/>
                                          </p:val>
                                        </p:tav>
                                        <p:tav tm="100000">
                                          <p:val>
                                            <p:fltVal val="0"/>
                                          </p:val>
                                        </p:tav>
                                      </p:tavLst>
                                    </p:anim>
                                    <p:anim calcmode="lin" valueType="num">
                                      <p:cBhvr>
                                        <p:cTn id="99" dur="100"/>
                                        <p:tgtEl>
                                          <p:spTgt spid="4"/>
                                        </p:tgtEl>
                                        <p:attrNameLst>
                                          <p:attrName>ppt_h</p:attrName>
                                        </p:attrNameLst>
                                      </p:cBhvr>
                                      <p:tavLst>
                                        <p:tav tm="0">
                                          <p:val>
                                            <p:strVal val="ppt_h"/>
                                          </p:val>
                                        </p:tav>
                                        <p:tav tm="100000">
                                          <p:val>
                                            <p:strVal val="ppt_h"/>
                                          </p:val>
                                        </p:tav>
                                      </p:tavLst>
                                    </p:anim>
                                    <p:set>
                                      <p:cBhvr>
                                        <p:cTn id="100" dur="1" fill="hold">
                                          <p:stCondLst>
                                            <p:cond delay="99"/>
                                          </p:stCondLst>
                                        </p:cTn>
                                        <p:tgtEl>
                                          <p:spTgt spid="4"/>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9" grpId="0" animBg="1"/>
      <p:bldP spid="239" grpId="0" animBg="1"/>
      <p:bldP spid="239" grpId="1" animBg="1"/>
      <p:bldP spid="240" grpId="0" animBg="1"/>
      <p:bldP spid="240" grpId="1" animBg="1"/>
      <p:bldP spid="241" grpId="0" animBg="1"/>
    </p:bldLst>
  </p:timing>
</p:sld>
</file>

<file path=ppt/slides/slide37.xml><?xml version="1.0" encoding="utf-8"?>
<p:sld xmlns:a="http://schemas.openxmlformats.org/drawingml/2006/main" xmlns:r="http://schemas.openxmlformats.org/officeDocument/2006/relationships" xmlns:p="http://schemas.openxmlformats.org/presentationml/2006/main" showMasterSp="0">
  <p:cSld>
    <p:bg>
      <p:bgPr>
        <a:blipFill dpi="0" rotWithShape="1">
          <a:blip r:embed="rId4">
            <a:lum/>
          </a:blip>
          <a:srcRect/>
          <a:stretch>
            <a:fillRect l="-3000" t="-1000" r="-5000" b="-1000"/>
          </a:stretch>
        </a:blipFill>
        <a:effectLst/>
      </p:bgPr>
    </p:bg>
    <p:spTree>
      <p:nvGrpSpPr>
        <p:cNvPr id="1" name=""/>
        <p:cNvGrpSpPr/>
        <p:nvPr/>
      </p:nvGrpSpPr>
      <p:grpSpPr>
        <a:xfrm>
          <a:off x="0" y="0"/>
          <a:ext cx="0" cy="0"/>
          <a:chOff x="0" y="0"/>
          <a:chExt cx="0" cy="0"/>
        </a:xfrm>
      </p:grpSpPr>
      <p:grpSp>
        <p:nvGrpSpPr>
          <p:cNvPr id="60" name="Group 59"/>
          <p:cNvGrpSpPr/>
          <p:nvPr/>
        </p:nvGrpSpPr>
        <p:grpSpPr>
          <a:xfrm>
            <a:off x="2611997" y="3666922"/>
            <a:ext cx="752991" cy="398360"/>
            <a:chOff x="5895112" y="4653241"/>
            <a:chExt cx="2553945" cy="1351132"/>
          </a:xfrm>
        </p:grpSpPr>
        <p:grpSp>
          <p:nvGrpSpPr>
            <p:cNvPr id="61" name="Group 60"/>
            <p:cNvGrpSpPr/>
            <p:nvPr/>
          </p:nvGrpSpPr>
          <p:grpSpPr>
            <a:xfrm>
              <a:off x="5895112" y="4700790"/>
              <a:ext cx="2553945" cy="1303583"/>
              <a:chOff x="3734707" y="3021596"/>
              <a:chExt cx="4253880" cy="2526183"/>
            </a:xfrm>
          </p:grpSpPr>
          <p:sp>
            <p:nvSpPr>
              <p:cNvPr id="84"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5"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6" name="Freeform: Shape 85"/>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7"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62" name="Picture 61"/>
            <p:cNvPicPr>
              <a:picLocks noChangeAspect="1"/>
            </p:cNvPicPr>
            <p:nvPr/>
          </p:nvPicPr>
          <p:blipFill>
            <a:blip r:embed="rId5"/>
            <a:stretch>
              <a:fillRect/>
            </a:stretch>
          </p:blipFill>
          <p:spPr>
            <a:xfrm>
              <a:off x="6436385" y="4653241"/>
              <a:ext cx="452803" cy="351588"/>
            </a:xfrm>
            <a:prstGeom prst="rect">
              <a:avLst/>
            </a:prstGeom>
          </p:spPr>
        </p:pic>
        <p:pic>
          <p:nvPicPr>
            <p:cNvPr id="63" name="Picture 62"/>
            <p:cNvPicPr>
              <a:picLocks noChangeAspect="1"/>
            </p:cNvPicPr>
            <p:nvPr/>
          </p:nvPicPr>
          <p:blipFill>
            <a:blip r:embed="rId5"/>
            <a:stretch>
              <a:fillRect/>
            </a:stretch>
          </p:blipFill>
          <p:spPr>
            <a:xfrm>
              <a:off x="6764417" y="4653241"/>
              <a:ext cx="452803" cy="351588"/>
            </a:xfrm>
            <a:prstGeom prst="rect">
              <a:avLst/>
            </a:prstGeom>
          </p:spPr>
        </p:pic>
        <p:pic>
          <p:nvPicPr>
            <p:cNvPr id="64" name="Picture 63"/>
            <p:cNvPicPr>
              <a:picLocks noChangeAspect="1"/>
            </p:cNvPicPr>
            <p:nvPr/>
          </p:nvPicPr>
          <p:blipFill>
            <a:blip r:embed="rId5"/>
            <a:stretch>
              <a:fillRect/>
            </a:stretch>
          </p:blipFill>
          <p:spPr>
            <a:xfrm>
              <a:off x="7420482" y="4653241"/>
              <a:ext cx="452803" cy="351588"/>
            </a:xfrm>
            <a:prstGeom prst="rect">
              <a:avLst/>
            </a:prstGeom>
          </p:spPr>
        </p:pic>
        <p:pic>
          <p:nvPicPr>
            <p:cNvPr id="65" name="Picture 64"/>
            <p:cNvPicPr>
              <a:picLocks noChangeAspect="1"/>
            </p:cNvPicPr>
            <p:nvPr/>
          </p:nvPicPr>
          <p:blipFill>
            <a:blip r:embed="rId5"/>
            <a:stretch>
              <a:fillRect/>
            </a:stretch>
          </p:blipFill>
          <p:spPr>
            <a:xfrm>
              <a:off x="6321203" y="4870694"/>
              <a:ext cx="452803" cy="351588"/>
            </a:xfrm>
            <a:prstGeom prst="rect">
              <a:avLst/>
            </a:prstGeom>
          </p:spPr>
        </p:pic>
        <p:pic>
          <p:nvPicPr>
            <p:cNvPr id="66" name="Picture 65"/>
            <p:cNvPicPr>
              <a:picLocks noChangeAspect="1"/>
            </p:cNvPicPr>
            <p:nvPr/>
          </p:nvPicPr>
          <p:blipFill>
            <a:blip r:embed="rId5"/>
            <a:stretch>
              <a:fillRect/>
            </a:stretch>
          </p:blipFill>
          <p:spPr>
            <a:xfrm>
              <a:off x="7092449" y="4653241"/>
              <a:ext cx="452803" cy="351588"/>
            </a:xfrm>
            <a:prstGeom prst="rect">
              <a:avLst/>
            </a:prstGeom>
          </p:spPr>
        </p:pic>
        <p:pic>
          <p:nvPicPr>
            <p:cNvPr id="67" name="Picture 66"/>
            <p:cNvPicPr>
              <a:picLocks noChangeAspect="1"/>
            </p:cNvPicPr>
            <p:nvPr/>
          </p:nvPicPr>
          <p:blipFill>
            <a:blip r:embed="rId5"/>
            <a:stretch>
              <a:fillRect/>
            </a:stretch>
          </p:blipFill>
          <p:spPr>
            <a:xfrm>
              <a:off x="6632529" y="4870694"/>
              <a:ext cx="452803" cy="351588"/>
            </a:xfrm>
            <a:prstGeom prst="rect">
              <a:avLst/>
            </a:prstGeom>
          </p:spPr>
        </p:pic>
        <p:pic>
          <p:nvPicPr>
            <p:cNvPr id="68" name="Picture 67"/>
            <p:cNvPicPr>
              <a:picLocks noChangeAspect="1"/>
            </p:cNvPicPr>
            <p:nvPr/>
          </p:nvPicPr>
          <p:blipFill>
            <a:blip r:embed="rId5"/>
            <a:stretch>
              <a:fillRect/>
            </a:stretch>
          </p:blipFill>
          <p:spPr>
            <a:xfrm>
              <a:off x="6943855" y="4870694"/>
              <a:ext cx="452803" cy="351588"/>
            </a:xfrm>
            <a:prstGeom prst="rect">
              <a:avLst/>
            </a:prstGeom>
          </p:spPr>
        </p:pic>
        <p:pic>
          <p:nvPicPr>
            <p:cNvPr id="69" name="Picture 68"/>
            <p:cNvPicPr>
              <a:picLocks noChangeAspect="1"/>
            </p:cNvPicPr>
            <p:nvPr/>
          </p:nvPicPr>
          <p:blipFill>
            <a:blip r:embed="rId5"/>
            <a:stretch>
              <a:fillRect/>
            </a:stretch>
          </p:blipFill>
          <p:spPr>
            <a:xfrm>
              <a:off x="7255181" y="4870694"/>
              <a:ext cx="452803" cy="351588"/>
            </a:xfrm>
            <a:prstGeom prst="rect">
              <a:avLst/>
            </a:prstGeom>
          </p:spPr>
        </p:pic>
        <p:pic>
          <p:nvPicPr>
            <p:cNvPr id="70" name="Picture 69"/>
            <p:cNvPicPr>
              <a:picLocks noChangeAspect="1"/>
            </p:cNvPicPr>
            <p:nvPr/>
          </p:nvPicPr>
          <p:blipFill>
            <a:blip r:embed="rId5"/>
            <a:stretch>
              <a:fillRect/>
            </a:stretch>
          </p:blipFill>
          <p:spPr>
            <a:xfrm>
              <a:off x="7566506" y="4870694"/>
              <a:ext cx="452803" cy="351588"/>
            </a:xfrm>
            <a:prstGeom prst="rect">
              <a:avLst/>
            </a:prstGeom>
          </p:spPr>
        </p:pic>
        <p:pic>
          <p:nvPicPr>
            <p:cNvPr id="71" name="Picture 70"/>
            <p:cNvPicPr>
              <a:picLocks noChangeAspect="1"/>
            </p:cNvPicPr>
            <p:nvPr/>
          </p:nvPicPr>
          <p:blipFill>
            <a:blip r:embed="rId5"/>
            <a:stretch>
              <a:fillRect/>
            </a:stretch>
          </p:blipFill>
          <p:spPr>
            <a:xfrm>
              <a:off x="6176883" y="5087960"/>
              <a:ext cx="452803" cy="351588"/>
            </a:xfrm>
            <a:prstGeom prst="rect">
              <a:avLst/>
            </a:prstGeom>
          </p:spPr>
        </p:pic>
        <p:pic>
          <p:nvPicPr>
            <p:cNvPr id="72" name="Picture 71"/>
            <p:cNvPicPr>
              <a:picLocks noChangeAspect="1"/>
            </p:cNvPicPr>
            <p:nvPr/>
          </p:nvPicPr>
          <p:blipFill>
            <a:blip r:embed="rId5"/>
            <a:stretch>
              <a:fillRect/>
            </a:stretch>
          </p:blipFill>
          <p:spPr>
            <a:xfrm>
              <a:off x="6491727" y="5087960"/>
              <a:ext cx="452803" cy="351588"/>
            </a:xfrm>
            <a:prstGeom prst="rect">
              <a:avLst/>
            </a:prstGeom>
          </p:spPr>
        </p:pic>
        <p:pic>
          <p:nvPicPr>
            <p:cNvPr id="73" name="Picture 72"/>
            <p:cNvPicPr>
              <a:picLocks noChangeAspect="1"/>
            </p:cNvPicPr>
            <p:nvPr/>
          </p:nvPicPr>
          <p:blipFill>
            <a:blip r:embed="rId5"/>
            <a:stretch>
              <a:fillRect/>
            </a:stretch>
          </p:blipFill>
          <p:spPr>
            <a:xfrm>
              <a:off x="6806571" y="5087960"/>
              <a:ext cx="452803" cy="351588"/>
            </a:xfrm>
            <a:prstGeom prst="rect">
              <a:avLst/>
            </a:prstGeom>
          </p:spPr>
        </p:pic>
        <p:pic>
          <p:nvPicPr>
            <p:cNvPr id="74" name="Picture 73"/>
            <p:cNvPicPr>
              <a:picLocks noChangeAspect="1"/>
            </p:cNvPicPr>
            <p:nvPr/>
          </p:nvPicPr>
          <p:blipFill>
            <a:blip r:embed="rId5"/>
            <a:stretch>
              <a:fillRect/>
            </a:stretch>
          </p:blipFill>
          <p:spPr>
            <a:xfrm>
              <a:off x="7121415" y="5087960"/>
              <a:ext cx="452803" cy="351588"/>
            </a:xfrm>
            <a:prstGeom prst="rect">
              <a:avLst/>
            </a:prstGeom>
          </p:spPr>
        </p:pic>
        <p:pic>
          <p:nvPicPr>
            <p:cNvPr id="75" name="Picture 74"/>
            <p:cNvPicPr>
              <a:picLocks noChangeAspect="1"/>
            </p:cNvPicPr>
            <p:nvPr/>
          </p:nvPicPr>
          <p:blipFill>
            <a:blip r:embed="rId5"/>
            <a:stretch>
              <a:fillRect/>
            </a:stretch>
          </p:blipFill>
          <p:spPr>
            <a:xfrm>
              <a:off x="7436259" y="5087960"/>
              <a:ext cx="452803" cy="351588"/>
            </a:xfrm>
            <a:prstGeom prst="rect">
              <a:avLst/>
            </a:prstGeom>
          </p:spPr>
        </p:pic>
        <p:pic>
          <p:nvPicPr>
            <p:cNvPr id="76" name="Picture 75"/>
            <p:cNvPicPr>
              <a:picLocks noChangeAspect="1"/>
            </p:cNvPicPr>
            <p:nvPr/>
          </p:nvPicPr>
          <p:blipFill>
            <a:blip r:embed="rId5"/>
            <a:stretch>
              <a:fillRect/>
            </a:stretch>
          </p:blipFill>
          <p:spPr>
            <a:xfrm>
              <a:off x="7751102" y="5087960"/>
              <a:ext cx="452803" cy="351588"/>
            </a:xfrm>
            <a:prstGeom prst="rect">
              <a:avLst/>
            </a:prstGeom>
          </p:spPr>
        </p:pic>
        <p:pic>
          <p:nvPicPr>
            <p:cNvPr id="77" name="Picture 76"/>
            <p:cNvPicPr>
              <a:picLocks noChangeAspect="1"/>
            </p:cNvPicPr>
            <p:nvPr/>
          </p:nvPicPr>
          <p:blipFill>
            <a:blip r:embed="rId5"/>
            <a:stretch>
              <a:fillRect/>
            </a:stretch>
          </p:blipFill>
          <p:spPr>
            <a:xfrm>
              <a:off x="5990726" y="5351212"/>
              <a:ext cx="452803" cy="351588"/>
            </a:xfrm>
            <a:prstGeom prst="rect">
              <a:avLst/>
            </a:prstGeom>
          </p:spPr>
        </p:pic>
        <p:pic>
          <p:nvPicPr>
            <p:cNvPr id="78" name="Picture 77"/>
            <p:cNvPicPr>
              <a:picLocks noChangeAspect="1"/>
            </p:cNvPicPr>
            <p:nvPr/>
          </p:nvPicPr>
          <p:blipFill>
            <a:blip r:embed="rId5"/>
            <a:stretch>
              <a:fillRect/>
            </a:stretch>
          </p:blipFill>
          <p:spPr>
            <a:xfrm>
              <a:off x="6312633" y="5351212"/>
              <a:ext cx="452803" cy="351588"/>
            </a:xfrm>
            <a:prstGeom prst="rect">
              <a:avLst/>
            </a:prstGeom>
          </p:spPr>
        </p:pic>
        <p:pic>
          <p:nvPicPr>
            <p:cNvPr id="79" name="Picture 78"/>
            <p:cNvPicPr>
              <a:picLocks noChangeAspect="1"/>
            </p:cNvPicPr>
            <p:nvPr/>
          </p:nvPicPr>
          <p:blipFill>
            <a:blip r:embed="rId5"/>
            <a:stretch>
              <a:fillRect/>
            </a:stretch>
          </p:blipFill>
          <p:spPr>
            <a:xfrm>
              <a:off x="6634540" y="5351212"/>
              <a:ext cx="452803" cy="351588"/>
            </a:xfrm>
            <a:prstGeom prst="rect">
              <a:avLst/>
            </a:prstGeom>
          </p:spPr>
        </p:pic>
        <p:pic>
          <p:nvPicPr>
            <p:cNvPr id="80" name="Picture 79"/>
            <p:cNvPicPr>
              <a:picLocks noChangeAspect="1"/>
            </p:cNvPicPr>
            <p:nvPr/>
          </p:nvPicPr>
          <p:blipFill>
            <a:blip r:embed="rId5"/>
            <a:stretch>
              <a:fillRect/>
            </a:stretch>
          </p:blipFill>
          <p:spPr>
            <a:xfrm>
              <a:off x="6956447" y="5351212"/>
              <a:ext cx="452803" cy="351588"/>
            </a:xfrm>
            <a:prstGeom prst="rect">
              <a:avLst/>
            </a:prstGeom>
          </p:spPr>
        </p:pic>
        <p:pic>
          <p:nvPicPr>
            <p:cNvPr id="81" name="Picture 80"/>
            <p:cNvPicPr>
              <a:picLocks noChangeAspect="1"/>
            </p:cNvPicPr>
            <p:nvPr/>
          </p:nvPicPr>
          <p:blipFill>
            <a:blip r:embed="rId5"/>
            <a:stretch>
              <a:fillRect/>
            </a:stretch>
          </p:blipFill>
          <p:spPr>
            <a:xfrm>
              <a:off x="7278354" y="5351212"/>
              <a:ext cx="452803" cy="351588"/>
            </a:xfrm>
            <a:prstGeom prst="rect">
              <a:avLst/>
            </a:prstGeom>
          </p:spPr>
        </p:pic>
        <p:pic>
          <p:nvPicPr>
            <p:cNvPr id="82" name="Picture 81"/>
            <p:cNvPicPr>
              <a:picLocks noChangeAspect="1"/>
            </p:cNvPicPr>
            <p:nvPr/>
          </p:nvPicPr>
          <p:blipFill>
            <a:blip r:embed="rId5"/>
            <a:stretch>
              <a:fillRect/>
            </a:stretch>
          </p:blipFill>
          <p:spPr>
            <a:xfrm>
              <a:off x="7600261" y="5351212"/>
              <a:ext cx="452803" cy="351588"/>
            </a:xfrm>
            <a:prstGeom prst="rect">
              <a:avLst/>
            </a:prstGeom>
          </p:spPr>
        </p:pic>
        <p:pic>
          <p:nvPicPr>
            <p:cNvPr id="83" name="Picture 82"/>
            <p:cNvPicPr>
              <a:picLocks noChangeAspect="1"/>
            </p:cNvPicPr>
            <p:nvPr/>
          </p:nvPicPr>
          <p:blipFill>
            <a:blip r:embed="rId5"/>
            <a:stretch>
              <a:fillRect/>
            </a:stretch>
          </p:blipFill>
          <p:spPr>
            <a:xfrm>
              <a:off x="7922169" y="5351212"/>
              <a:ext cx="452803" cy="351588"/>
            </a:xfrm>
            <a:prstGeom prst="rect">
              <a:avLst/>
            </a:prstGeom>
          </p:spPr>
        </p:pic>
      </p:grpSp>
      <p:grpSp>
        <p:nvGrpSpPr>
          <p:cNvPr id="116" name="Group 115"/>
          <p:cNvGrpSpPr/>
          <p:nvPr/>
        </p:nvGrpSpPr>
        <p:grpSpPr>
          <a:xfrm>
            <a:off x="2624539" y="4406156"/>
            <a:ext cx="752991" cy="398360"/>
            <a:chOff x="5895112" y="4653241"/>
            <a:chExt cx="2553945" cy="1351132"/>
          </a:xfrm>
        </p:grpSpPr>
        <p:grpSp>
          <p:nvGrpSpPr>
            <p:cNvPr id="117" name="Group 116"/>
            <p:cNvGrpSpPr/>
            <p:nvPr/>
          </p:nvGrpSpPr>
          <p:grpSpPr>
            <a:xfrm>
              <a:off x="5895112" y="4700790"/>
              <a:ext cx="2553945" cy="1303583"/>
              <a:chOff x="3734707" y="3021596"/>
              <a:chExt cx="4253880" cy="2526183"/>
            </a:xfrm>
          </p:grpSpPr>
          <p:sp>
            <p:nvSpPr>
              <p:cNvPr id="140"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1"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2" name="Freeform: Shape 141"/>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3"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18" name="Picture 117"/>
            <p:cNvPicPr>
              <a:picLocks noChangeAspect="1"/>
            </p:cNvPicPr>
            <p:nvPr/>
          </p:nvPicPr>
          <p:blipFill>
            <a:blip r:embed="rId5"/>
            <a:stretch>
              <a:fillRect/>
            </a:stretch>
          </p:blipFill>
          <p:spPr>
            <a:xfrm>
              <a:off x="6436385" y="4653241"/>
              <a:ext cx="452803" cy="351588"/>
            </a:xfrm>
            <a:prstGeom prst="rect">
              <a:avLst/>
            </a:prstGeom>
          </p:spPr>
        </p:pic>
        <p:pic>
          <p:nvPicPr>
            <p:cNvPr id="119" name="Picture 118"/>
            <p:cNvPicPr>
              <a:picLocks noChangeAspect="1"/>
            </p:cNvPicPr>
            <p:nvPr/>
          </p:nvPicPr>
          <p:blipFill>
            <a:blip r:embed="rId5"/>
            <a:stretch>
              <a:fillRect/>
            </a:stretch>
          </p:blipFill>
          <p:spPr>
            <a:xfrm>
              <a:off x="6764417" y="4653241"/>
              <a:ext cx="452803" cy="351588"/>
            </a:xfrm>
            <a:prstGeom prst="rect">
              <a:avLst/>
            </a:prstGeom>
          </p:spPr>
        </p:pic>
        <p:pic>
          <p:nvPicPr>
            <p:cNvPr id="120" name="Picture 119"/>
            <p:cNvPicPr>
              <a:picLocks noChangeAspect="1"/>
            </p:cNvPicPr>
            <p:nvPr/>
          </p:nvPicPr>
          <p:blipFill>
            <a:blip r:embed="rId5"/>
            <a:stretch>
              <a:fillRect/>
            </a:stretch>
          </p:blipFill>
          <p:spPr>
            <a:xfrm>
              <a:off x="7420482" y="4653241"/>
              <a:ext cx="452803" cy="351588"/>
            </a:xfrm>
            <a:prstGeom prst="rect">
              <a:avLst/>
            </a:prstGeom>
          </p:spPr>
        </p:pic>
        <p:pic>
          <p:nvPicPr>
            <p:cNvPr id="121" name="Picture 120"/>
            <p:cNvPicPr>
              <a:picLocks noChangeAspect="1"/>
            </p:cNvPicPr>
            <p:nvPr/>
          </p:nvPicPr>
          <p:blipFill>
            <a:blip r:embed="rId5"/>
            <a:stretch>
              <a:fillRect/>
            </a:stretch>
          </p:blipFill>
          <p:spPr>
            <a:xfrm>
              <a:off x="6321203" y="4870694"/>
              <a:ext cx="452803" cy="351588"/>
            </a:xfrm>
            <a:prstGeom prst="rect">
              <a:avLst/>
            </a:prstGeom>
          </p:spPr>
        </p:pic>
        <p:pic>
          <p:nvPicPr>
            <p:cNvPr id="122" name="Picture 121"/>
            <p:cNvPicPr>
              <a:picLocks noChangeAspect="1"/>
            </p:cNvPicPr>
            <p:nvPr/>
          </p:nvPicPr>
          <p:blipFill>
            <a:blip r:embed="rId5"/>
            <a:stretch>
              <a:fillRect/>
            </a:stretch>
          </p:blipFill>
          <p:spPr>
            <a:xfrm>
              <a:off x="7092449" y="4653241"/>
              <a:ext cx="452803" cy="351588"/>
            </a:xfrm>
            <a:prstGeom prst="rect">
              <a:avLst/>
            </a:prstGeom>
          </p:spPr>
        </p:pic>
        <p:pic>
          <p:nvPicPr>
            <p:cNvPr id="123" name="Picture 122"/>
            <p:cNvPicPr>
              <a:picLocks noChangeAspect="1"/>
            </p:cNvPicPr>
            <p:nvPr/>
          </p:nvPicPr>
          <p:blipFill>
            <a:blip r:embed="rId5"/>
            <a:stretch>
              <a:fillRect/>
            </a:stretch>
          </p:blipFill>
          <p:spPr>
            <a:xfrm>
              <a:off x="6632529" y="4870694"/>
              <a:ext cx="452803" cy="351588"/>
            </a:xfrm>
            <a:prstGeom prst="rect">
              <a:avLst/>
            </a:prstGeom>
          </p:spPr>
        </p:pic>
        <p:pic>
          <p:nvPicPr>
            <p:cNvPr id="124" name="Picture 123"/>
            <p:cNvPicPr>
              <a:picLocks noChangeAspect="1"/>
            </p:cNvPicPr>
            <p:nvPr/>
          </p:nvPicPr>
          <p:blipFill>
            <a:blip r:embed="rId5"/>
            <a:stretch>
              <a:fillRect/>
            </a:stretch>
          </p:blipFill>
          <p:spPr>
            <a:xfrm>
              <a:off x="6943855" y="4870694"/>
              <a:ext cx="452803" cy="351588"/>
            </a:xfrm>
            <a:prstGeom prst="rect">
              <a:avLst/>
            </a:prstGeom>
          </p:spPr>
        </p:pic>
        <p:pic>
          <p:nvPicPr>
            <p:cNvPr id="125" name="Picture 124"/>
            <p:cNvPicPr>
              <a:picLocks noChangeAspect="1"/>
            </p:cNvPicPr>
            <p:nvPr/>
          </p:nvPicPr>
          <p:blipFill>
            <a:blip r:embed="rId5"/>
            <a:stretch>
              <a:fillRect/>
            </a:stretch>
          </p:blipFill>
          <p:spPr>
            <a:xfrm>
              <a:off x="7255181" y="4870694"/>
              <a:ext cx="452803" cy="351588"/>
            </a:xfrm>
            <a:prstGeom prst="rect">
              <a:avLst/>
            </a:prstGeom>
          </p:spPr>
        </p:pic>
        <p:pic>
          <p:nvPicPr>
            <p:cNvPr id="126" name="Picture 125"/>
            <p:cNvPicPr>
              <a:picLocks noChangeAspect="1"/>
            </p:cNvPicPr>
            <p:nvPr/>
          </p:nvPicPr>
          <p:blipFill>
            <a:blip r:embed="rId5"/>
            <a:stretch>
              <a:fillRect/>
            </a:stretch>
          </p:blipFill>
          <p:spPr>
            <a:xfrm>
              <a:off x="7566506" y="4870694"/>
              <a:ext cx="452803" cy="351588"/>
            </a:xfrm>
            <a:prstGeom prst="rect">
              <a:avLst/>
            </a:prstGeom>
          </p:spPr>
        </p:pic>
        <p:pic>
          <p:nvPicPr>
            <p:cNvPr id="127" name="Picture 126"/>
            <p:cNvPicPr>
              <a:picLocks noChangeAspect="1"/>
            </p:cNvPicPr>
            <p:nvPr/>
          </p:nvPicPr>
          <p:blipFill>
            <a:blip r:embed="rId5"/>
            <a:stretch>
              <a:fillRect/>
            </a:stretch>
          </p:blipFill>
          <p:spPr>
            <a:xfrm>
              <a:off x="6176883" y="5087960"/>
              <a:ext cx="452803" cy="351588"/>
            </a:xfrm>
            <a:prstGeom prst="rect">
              <a:avLst/>
            </a:prstGeom>
          </p:spPr>
        </p:pic>
        <p:pic>
          <p:nvPicPr>
            <p:cNvPr id="128" name="Picture 127"/>
            <p:cNvPicPr>
              <a:picLocks noChangeAspect="1"/>
            </p:cNvPicPr>
            <p:nvPr/>
          </p:nvPicPr>
          <p:blipFill>
            <a:blip r:embed="rId5"/>
            <a:stretch>
              <a:fillRect/>
            </a:stretch>
          </p:blipFill>
          <p:spPr>
            <a:xfrm>
              <a:off x="6491727" y="5087960"/>
              <a:ext cx="452803" cy="351588"/>
            </a:xfrm>
            <a:prstGeom prst="rect">
              <a:avLst/>
            </a:prstGeom>
          </p:spPr>
        </p:pic>
        <p:pic>
          <p:nvPicPr>
            <p:cNvPr id="129" name="Picture 128"/>
            <p:cNvPicPr>
              <a:picLocks noChangeAspect="1"/>
            </p:cNvPicPr>
            <p:nvPr/>
          </p:nvPicPr>
          <p:blipFill>
            <a:blip r:embed="rId5"/>
            <a:stretch>
              <a:fillRect/>
            </a:stretch>
          </p:blipFill>
          <p:spPr>
            <a:xfrm>
              <a:off x="6806571" y="5087960"/>
              <a:ext cx="452803" cy="351588"/>
            </a:xfrm>
            <a:prstGeom prst="rect">
              <a:avLst/>
            </a:prstGeom>
          </p:spPr>
        </p:pic>
        <p:pic>
          <p:nvPicPr>
            <p:cNvPr id="130" name="Picture 129"/>
            <p:cNvPicPr>
              <a:picLocks noChangeAspect="1"/>
            </p:cNvPicPr>
            <p:nvPr/>
          </p:nvPicPr>
          <p:blipFill>
            <a:blip r:embed="rId5"/>
            <a:stretch>
              <a:fillRect/>
            </a:stretch>
          </p:blipFill>
          <p:spPr>
            <a:xfrm>
              <a:off x="7121415" y="5087960"/>
              <a:ext cx="452803" cy="351588"/>
            </a:xfrm>
            <a:prstGeom prst="rect">
              <a:avLst/>
            </a:prstGeom>
          </p:spPr>
        </p:pic>
        <p:pic>
          <p:nvPicPr>
            <p:cNvPr id="131" name="Picture 130"/>
            <p:cNvPicPr>
              <a:picLocks noChangeAspect="1"/>
            </p:cNvPicPr>
            <p:nvPr/>
          </p:nvPicPr>
          <p:blipFill>
            <a:blip r:embed="rId5"/>
            <a:stretch>
              <a:fillRect/>
            </a:stretch>
          </p:blipFill>
          <p:spPr>
            <a:xfrm>
              <a:off x="7436259" y="5087960"/>
              <a:ext cx="452803" cy="351588"/>
            </a:xfrm>
            <a:prstGeom prst="rect">
              <a:avLst/>
            </a:prstGeom>
          </p:spPr>
        </p:pic>
        <p:pic>
          <p:nvPicPr>
            <p:cNvPr id="132" name="Picture 131"/>
            <p:cNvPicPr>
              <a:picLocks noChangeAspect="1"/>
            </p:cNvPicPr>
            <p:nvPr/>
          </p:nvPicPr>
          <p:blipFill>
            <a:blip r:embed="rId5"/>
            <a:stretch>
              <a:fillRect/>
            </a:stretch>
          </p:blipFill>
          <p:spPr>
            <a:xfrm>
              <a:off x="7751102" y="5087960"/>
              <a:ext cx="452803" cy="351588"/>
            </a:xfrm>
            <a:prstGeom prst="rect">
              <a:avLst/>
            </a:prstGeom>
          </p:spPr>
        </p:pic>
        <p:pic>
          <p:nvPicPr>
            <p:cNvPr id="133" name="Picture 132"/>
            <p:cNvPicPr>
              <a:picLocks noChangeAspect="1"/>
            </p:cNvPicPr>
            <p:nvPr/>
          </p:nvPicPr>
          <p:blipFill>
            <a:blip r:embed="rId5"/>
            <a:stretch>
              <a:fillRect/>
            </a:stretch>
          </p:blipFill>
          <p:spPr>
            <a:xfrm>
              <a:off x="5990726" y="5351212"/>
              <a:ext cx="452803" cy="351588"/>
            </a:xfrm>
            <a:prstGeom prst="rect">
              <a:avLst/>
            </a:prstGeom>
          </p:spPr>
        </p:pic>
        <p:pic>
          <p:nvPicPr>
            <p:cNvPr id="134" name="Picture 133"/>
            <p:cNvPicPr>
              <a:picLocks noChangeAspect="1"/>
            </p:cNvPicPr>
            <p:nvPr/>
          </p:nvPicPr>
          <p:blipFill>
            <a:blip r:embed="rId5"/>
            <a:stretch>
              <a:fillRect/>
            </a:stretch>
          </p:blipFill>
          <p:spPr>
            <a:xfrm>
              <a:off x="6312633" y="5351212"/>
              <a:ext cx="452803" cy="351588"/>
            </a:xfrm>
            <a:prstGeom prst="rect">
              <a:avLst/>
            </a:prstGeom>
          </p:spPr>
        </p:pic>
        <p:pic>
          <p:nvPicPr>
            <p:cNvPr id="135" name="Picture 134"/>
            <p:cNvPicPr>
              <a:picLocks noChangeAspect="1"/>
            </p:cNvPicPr>
            <p:nvPr/>
          </p:nvPicPr>
          <p:blipFill>
            <a:blip r:embed="rId5"/>
            <a:stretch>
              <a:fillRect/>
            </a:stretch>
          </p:blipFill>
          <p:spPr>
            <a:xfrm>
              <a:off x="6634540" y="5351212"/>
              <a:ext cx="452803" cy="351588"/>
            </a:xfrm>
            <a:prstGeom prst="rect">
              <a:avLst/>
            </a:prstGeom>
          </p:spPr>
        </p:pic>
        <p:pic>
          <p:nvPicPr>
            <p:cNvPr id="136" name="Picture 135"/>
            <p:cNvPicPr>
              <a:picLocks noChangeAspect="1"/>
            </p:cNvPicPr>
            <p:nvPr/>
          </p:nvPicPr>
          <p:blipFill>
            <a:blip r:embed="rId5"/>
            <a:stretch>
              <a:fillRect/>
            </a:stretch>
          </p:blipFill>
          <p:spPr>
            <a:xfrm>
              <a:off x="6956447" y="5351212"/>
              <a:ext cx="452803" cy="351588"/>
            </a:xfrm>
            <a:prstGeom prst="rect">
              <a:avLst/>
            </a:prstGeom>
          </p:spPr>
        </p:pic>
        <p:pic>
          <p:nvPicPr>
            <p:cNvPr id="137" name="Picture 136"/>
            <p:cNvPicPr>
              <a:picLocks noChangeAspect="1"/>
            </p:cNvPicPr>
            <p:nvPr/>
          </p:nvPicPr>
          <p:blipFill>
            <a:blip r:embed="rId5"/>
            <a:stretch>
              <a:fillRect/>
            </a:stretch>
          </p:blipFill>
          <p:spPr>
            <a:xfrm>
              <a:off x="7278354" y="5351212"/>
              <a:ext cx="452803" cy="351588"/>
            </a:xfrm>
            <a:prstGeom prst="rect">
              <a:avLst/>
            </a:prstGeom>
          </p:spPr>
        </p:pic>
        <p:pic>
          <p:nvPicPr>
            <p:cNvPr id="138" name="Picture 137"/>
            <p:cNvPicPr>
              <a:picLocks noChangeAspect="1"/>
            </p:cNvPicPr>
            <p:nvPr/>
          </p:nvPicPr>
          <p:blipFill>
            <a:blip r:embed="rId5"/>
            <a:stretch>
              <a:fillRect/>
            </a:stretch>
          </p:blipFill>
          <p:spPr>
            <a:xfrm>
              <a:off x="7600261" y="5351212"/>
              <a:ext cx="452803" cy="351588"/>
            </a:xfrm>
            <a:prstGeom prst="rect">
              <a:avLst/>
            </a:prstGeom>
          </p:spPr>
        </p:pic>
        <p:pic>
          <p:nvPicPr>
            <p:cNvPr id="139" name="Picture 138"/>
            <p:cNvPicPr>
              <a:picLocks noChangeAspect="1"/>
            </p:cNvPicPr>
            <p:nvPr/>
          </p:nvPicPr>
          <p:blipFill>
            <a:blip r:embed="rId5"/>
            <a:stretch>
              <a:fillRect/>
            </a:stretch>
          </p:blipFill>
          <p:spPr>
            <a:xfrm>
              <a:off x="7922169" y="5351212"/>
              <a:ext cx="452803" cy="351588"/>
            </a:xfrm>
            <a:prstGeom prst="rect">
              <a:avLst/>
            </a:prstGeom>
          </p:spPr>
        </p:pic>
      </p:grpSp>
      <p:grpSp>
        <p:nvGrpSpPr>
          <p:cNvPr id="144" name="Group 143"/>
          <p:cNvGrpSpPr/>
          <p:nvPr/>
        </p:nvGrpSpPr>
        <p:grpSpPr>
          <a:xfrm>
            <a:off x="2602649" y="1765078"/>
            <a:ext cx="752991" cy="398360"/>
            <a:chOff x="5895112" y="4653241"/>
            <a:chExt cx="2553945" cy="1351132"/>
          </a:xfrm>
        </p:grpSpPr>
        <p:grpSp>
          <p:nvGrpSpPr>
            <p:cNvPr id="145" name="Group 144"/>
            <p:cNvGrpSpPr/>
            <p:nvPr/>
          </p:nvGrpSpPr>
          <p:grpSpPr>
            <a:xfrm>
              <a:off x="5895112" y="4700790"/>
              <a:ext cx="2553945" cy="1303583"/>
              <a:chOff x="3734707" y="3021596"/>
              <a:chExt cx="4253880" cy="2526183"/>
            </a:xfrm>
          </p:grpSpPr>
          <p:sp>
            <p:nvSpPr>
              <p:cNvPr id="168"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 name="Freeform: Shape 169"/>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46" name="Picture 145"/>
            <p:cNvPicPr>
              <a:picLocks noChangeAspect="1"/>
            </p:cNvPicPr>
            <p:nvPr/>
          </p:nvPicPr>
          <p:blipFill>
            <a:blip r:embed="rId5"/>
            <a:stretch>
              <a:fillRect/>
            </a:stretch>
          </p:blipFill>
          <p:spPr>
            <a:xfrm>
              <a:off x="6436385" y="4653241"/>
              <a:ext cx="452803" cy="351588"/>
            </a:xfrm>
            <a:prstGeom prst="rect">
              <a:avLst/>
            </a:prstGeom>
          </p:spPr>
        </p:pic>
        <p:pic>
          <p:nvPicPr>
            <p:cNvPr id="147" name="Picture 146"/>
            <p:cNvPicPr>
              <a:picLocks noChangeAspect="1"/>
            </p:cNvPicPr>
            <p:nvPr/>
          </p:nvPicPr>
          <p:blipFill>
            <a:blip r:embed="rId5"/>
            <a:stretch>
              <a:fillRect/>
            </a:stretch>
          </p:blipFill>
          <p:spPr>
            <a:xfrm>
              <a:off x="6764417" y="4653241"/>
              <a:ext cx="452803" cy="351588"/>
            </a:xfrm>
            <a:prstGeom prst="rect">
              <a:avLst/>
            </a:prstGeom>
          </p:spPr>
        </p:pic>
        <p:pic>
          <p:nvPicPr>
            <p:cNvPr id="148" name="Picture 147"/>
            <p:cNvPicPr>
              <a:picLocks noChangeAspect="1"/>
            </p:cNvPicPr>
            <p:nvPr/>
          </p:nvPicPr>
          <p:blipFill>
            <a:blip r:embed="rId5"/>
            <a:stretch>
              <a:fillRect/>
            </a:stretch>
          </p:blipFill>
          <p:spPr>
            <a:xfrm>
              <a:off x="7420482" y="4653241"/>
              <a:ext cx="452803" cy="351588"/>
            </a:xfrm>
            <a:prstGeom prst="rect">
              <a:avLst/>
            </a:prstGeom>
          </p:spPr>
        </p:pic>
        <p:pic>
          <p:nvPicPr>
            <p:cNvPr id="149" name="Picture 148"/>
            <p:cNvPicPr>
              <a:picLocks noChangeAspect="1"/>
            </p:cNvPicPr>
            <p:nvPr/>
          </p:nvPicPr>
          <p:blipFill>
            <a:blip r:embed="rId5"/>
            <a:stretch>
              <a:fillRect/>
            </a:stretch>
          </p:blipFill>
          <p:spPr>
            <a:xfrm>
              <a:off x="6321203" y="4870694"/>
              <a:ext cx="452803" cy="351588"/>
            </a:xfrm>
            <a:prstGeom prst="rect">
              <a:avLst/>
            </a:prstGeom>
          </p:spPr>
        </p:pic>
        <p:pic>
          <p:nvPicPr>
            <p:cNvPr id="150" name="Picture 149"/>
            <p:cNvPicPr>
              <a:picLocks noChangeAspect="1"/>
            </p:cNvPicPr>
            <p:nvPr/>
          </p:nvPicPr>
          <p:blipFill>
            <a:blip r:embed="rId5"/>
            <a:stretch>
              <a:fillRect/>
            </a:stretch>
          </p:blipFill>
          <p:spPr>
            <a:xfrm>
              <a:off x="7092449" y="4653241"/>
              <a:ext cx="452803" cy="351588"/>
            </a:xfrm>
            <a:prstGeom prst="rect">
              <a:avLst/>
            </a:prstGeom>
          </p:spPr>
        </p:pic>
        <p:pic>
          <p:nvPicPr>
            <p:cNvPr id="151" name="Picture 150"/>
            <p:cNvPicPr>
              <a:picLocks noChangeAspect="1"/>
            </p:cNvPicPr>
            <p:nvPr/>
          </p:nvPicPr>
          <p:blipFill>
            <a:blip r:embed="rId5"/>
            <a:stretch>
              <a:fillRect/>
            </a:stretch>
          </p:blipFill>
          <p:spPr>
            <a:xfrm>
              <a:off x="6632529" y="4870694"/>
              <a:ext cx="452803" cy="351588"/>
            </a:xfrm>
            <a:prstGeom prst="rect">
              <a:avLst/>
            </a:prstGeom>
          </p:spPr>
        </p:pic>
        <p:pic>
          <p:nvPicPr>
            <p:cNvPr id="152" name="Picture 151"/>
            <p:cNvPicPr>
              <a:picLocks noChangeAspect="1"/>
            </p:cNvPicPr>
            <p:nvPr/>
          </p:nvPicPr>
          <p:blipFill>
            <a:blip r:embed="rId5"/>
            <a:stretch>
              <a:fillRect/>
            </a:stretch>
          </p:blipFill>
          <p:spPr>
            <a:xfrm>
              <a:off x="6943855" y="4870694"/>
              <a:ext cx="452803" cy="351588"/>
            </a:xfrm>
            <a:prstGeom prst="rect">
              <a:avLst/>
            </a:prstGeom>
          </p:spPr>
        </p:pic>
        <p:pic>
          <p:nvPicPr>
            <p:cNvPr id="153" name="Picture 152"/>
            <p:cNvPicPr>
              <a:picLocks noChangeAspect="1"/>
            </p:cNvPicPr>
            <p:nvPr/>
          </p:nvPicPr>
          <p:blipFill>
            <a:blip r:embed="rId5"/>
            <a:stretch>
              <a:fillRect/>
            </a:stretch>
          </p:blipFill>
          <p:spPr>
            <a:xfrm>
              <a:off x="7255181" y="4870694"/>
              <a:ext cx="452803" cy="351588"/>
            </a:xfrm>
            <a:prstGeom prst="rect">
              <a:avLst/>
            </a:prstGeom>
          </p:spPr>
        </p:pic>
        <p:pic>
          <p:nvPicPr>
            <p:cNvPr id="154" name="Picture 153"/>
            <p:cNvPicPr>
              <a:picLocks noChangeAspect="1"/>
            </p:cNvPicPr>
            <p:nvPr/>
          </p:nvPicPr>
          <p:blipFill>
            <a:blip r:embed="rId5"/>
            <a:stretch>
              <a:fillRect/>
            </a:stretch>
          </p:blipFill>
          <p:spPr>
            <a:xfrm>
              <a:off x="7566506" y="4870694"/>
              <a:ext cx="452803" cy="351588"/>
            </a:xfrm>
            <a:prstGeom prst="rect">
              <a:avLst/>
            </a:prstGeom>
          </p:spPr>
        </p:pic>
        <p:pic>
          <p:nvPicPr>
            <p:cNvPr id="155" name="Picture 154"/>
            <p:cNvPicPr>
              <a:picLocks noChangeAspect="1"/>
            </p:cNvPicPr>
            <p:nvPr/>
          </p:nvPicPr>
          <p:blipFill>
            <a:blip r:embed="rId5"/>
            <a:stretch>
              <a:fillRect/>
            </a:stretch>
          </p:blipFill>
          <p:spPr>
            <a:xfrm>
              <a:off x="6176883" y="5087960"/>
              <a:ext cx="452803" cy="351588"/>
            </a:xfrm>
            <a:prstGeom prst="rect">
              <a:avLst/>
            </a:prstGeom>
          </p:spPr>
        </p:pic>
        <p:pic>
          <p:nvPicPr>
            <p:cNvPr id="156" name="Picture 155"/>
            <p:cNvPicPr>
              <a:picLocks noChangeAspect="1"/>
            </p:cNvPicPr>
            <p:nvPr/>
          </p:nvPicPr>
          <p:blipFill>
            <a:blip r:embed="rId5"/>
            <a:stretch>
              <a:fillRect/>
            </a:stretch>
          </p:blipFill>
          <p:spPr>
            <a:xfrm>
              <a:off x="6491727" y="5087960"/>
              <a:ext cx="452803" cy="351588"/>
            </a:xfrm>
            <a:prstGeom prst="rect">
              <a:avLst/>
            </a:prstGeom>
          </p:spPr>
        </p:pic>
        <p:pic>
          <p:nvPicPr>
            <p:cNvPr id="157" name="Picture 156"/>
            <p:cNvPicPr>
              <a:picLocks noChangeAspect="1"/>
            </p:cNvPicPr>
            <p:nvPr/>
          </p:nvPicPr>
          <p:blipFill>
            <a:blip r:embed="rId5"/>
            <a:stretch>
              <a:fillRect/>
            </a:stretch>
          </p:blipFill>
          <p:spPr>
            <a:xfrm>
              <a:off x="6806571" y="5087960"/>
              <a:ext cx="452803" cy="351588"/>
            </a:xfrm>
            <a:prstGeom prst="rect">
              <a:avLst/>
            </a:prstGeom>
          </p:spPr>
        </p:pic>
        <p:pic>
          <p:nvPicPr>
            <p:cNvPr id="158" name="Picture 157"/>
            <p:cNvPicPr>
              <a:picLocks noChangeAspect="1"/>
            </p:cNvPicPr>
            <p:nvPr/>
          </p:nvPicPr>
          <p:blipFill>
            <a:blip r:embed="rId5"/>
            <a:stretch>
              <a:fillRect/>
            </a:stretch>
          </p:blipFill>
          <p:spPr>
            <a:xfrm>
              <a:off x="7121415" y="5087960"/>
              <a:ext cx="452803" cy="351588"/>
            </a:xfrm>
            <a:prstGeom prst="rect">
              <a:avLst/>
            </a:prstGeom>
          </p:spPr>
        </p:pic>
        <p:pic>
          <p:nvPicPr>
            <p:cNvPr id="159" name="Picture 158"/>
            <p:cNvPicPr>
              <a:picLocks noChangeAspect="1"/>
            </p:cNvPicPr>
            <p:nvPr/>
          </p:nvPicPr>
          <p:blipFill>
            <a:blip r:embed="rId5"/>
            <a:stretch>
              <a:fillRect/>
            </a:stretch>
          </p:blipFill>
          <p:spPr>
            <a:xfrm>
              <a:off x="7436259" y="5087960"/>
              <a:ext cx="452803" cy="351588"/>
            </a:xfrm>
            <a:prstGeom prst="rect">
              <a:avLst/>
            </a:prstGeom>
          </p:spPr>
        </p:pic>
        <p:pic>
          <p:nvPicPr>
            <p:cNvPr id="160" name="Picture 159"/>
            <p:cNvPicPr>
              <a:picLocks noChangeAspect="1"/>
            </p:cNvPicPr>
            <p:nvPr/>
          </p:nvPicPr>
          <p:blipFill>
            <a:blip r:embed="rId5"/>
            <a:stretch>
              <a:fillRect/>
            </a:stretch>
          </p:blipFill>
          <p:spPr>
            <a:xfrm>
              <a:off x="7751102" y="5087960"/>
              <a:ext cx="452803" cy="351588"/>
            </a:xfrm>
            <a:prstGeom prst="rect">
              <a:avLst/>
            </a:prstGeom>
          </p:spPr>
        </p:pic>
        <p:pic>
          <p:nvPicPr>
            <p:cNvPr id="161" name="Picture 160"/>
            <p:cNvPicPr>
              <a:picLocks noChangeAspect="1"/>
            </p:cNvPicPr>
            <p:nvPr/>
          </p:nvPicPr>
          <p:blipFill>
            <a:blip r:embed="rId5"/>
            <a:stretch>
              <a:fillRect/>
            </a:stretch>
          </p:blipFill>
          <p:spPr>
            <a:xfrm>
              <a:off x="5990726" y="5351212"/>
              <a:ext cx="452803" cy="351588"/>
            </a:xfrm>
            <a:prstGeom prst="rect">
              <a:avLst/>
            </a:prstGeom>
          </p:spPr>
        </p:pic>
        <p:pic>
          <p:nvPicPr>
            <p:cNvPr id="162" name="Picture 161"/>
            <p:cNvPicPr>
              <a:picLocks noChangeAspect="1"/>
            </p:cNvPicPr>
            <p:nvPr/>
          </p:nvPicPr>
          <p:blipFill>
            <a:blip r:embed="rId5"/>
            <a:stretch>
              <a:fillRect/>
            </a:stretch>
          </p:blipFill>
          <p:spPr>
            <a:xfrm>
              <a:off x="6312633" y="5351212"/>
              <a:ext cx="452803" cy="351588"/>
            </a:xfrm>
            <a:prstGeom prst="rect">
              <a:avLst/>
            </a:prstGeom>
          </p:spPr>
        </p:pic>
        <p:pic>
          <p:nvPicPr>
            <p:cNvPr id="163" name="Picture 162"/>
            <p:cNvPicPr>
              <a:picLocks noChangeAspect="1"/>
            </p:cNvPicPr>
            <p:nvPr/>
          </p:nvPicPr>
          <p:blipFill>
            <a:blip r:embed="rId5"/>
            <a:stretch>
              <a:fillRect/>
            </a:stretch>
          </p:blipFill>
          <p:spPr>
            <a:xfrm>
              <a:off x="6634540" y="5351212"/>
              <a:ext cx="452803" cy="351588"/>
            </a:xfrm>
            <a:prstGeom prst="rect">
              <a:avLst/>
            </a:prstGeom>
          </p:spPr>
        </p:pic>
        <p:pic>
          <p:nvPicPr>
            <p:cNvPr id="164" name="Picture 163"/>
            <p:cNvPicPr>
              <a:picLocks noChangeAspect="1"/>
            </p:cNvPicPr>
            <p:nvPr/>
          </p:nvPicPr>
          <p:blipFill>
            <a:blip r:embed="rId5"/>
            <a:stretch>
              <a:fillRect/>
            </a:stretch>
          </p:blipFill>
          <p:spPr>
            <a:xfrm>
              <a:off x="6956447" y="5351212"/>
              <a:ext cx="452803" cy="351588"/>
            </a:xfrm>
            <a:prstGeom prst="rect">
              <a:avLst/>
            </a:prstGeom>
          </p:spPr>
        </p:pic>
        <p:pic>
          <p:nvPicPr>
            <p:cNvPr id="165" name="Picture 164"/>
            <p:cNvPicPr>
              <a:picLocks noChangeAspect="1"/>
            </p:cNvPicPr>
            <p:nvPr/>
          </p:nvPicPr>
          <p:blipFill>
            <a:blip r:embed="rId5"/>
            <a:stretch>
              <a:fillRect/>
            </a:stretch>
          </p:blipFill>
          <p:spPr>
            <a:xfrm>
              <a:off x="7278354" y="5351212"/>
              <a:ext cx="452803" cy="351588"/>
            </a:xfrm>
            <a:prstGeom prst="rect">
              <a:avLst/>
            </a:prstGeom>
          </p:spPr>
        </p:pic>
        <p:pic>
          <p:nvPicPr>
            <p:cNvPr id="166" name="Picture 165"/>
            <p:cNvPicPr>
              <a:picLocks noChangeAspect="1"/>
            </p:cNvPicPr>
            <p:nvPr/>
          </p:nvPicPr>
          <p:blipFill>
            <a:blip r:embed="rId5"/>
            <a:stretch>
              <a:fillRect/>
            </a:stretch>
          </p:blipFill>
          <p:spPr>
            <a:xfrm>
              <a:off x="7600261" y="5351212"/>
              <a:ext cx="452803" cy="351588"/>
            </a:xfrm>
            <a:prstGeom prst="rect">
              <a:avLst/>
            </a:prstGeom>
          </p:spPr>
        </p:pic>
        <p:pic>
          <p:nvPicPr>
            <p:cNvPr id="167" name="Picture 166"/>
            <p:cNvPicPr>
              <a:picLocks noChangeAspect="1"/>
            </p:cNvPicPr>
            <p:nvPr/>
          </p:nvPicPr>
          <p:blipFill>
            <a:blip r:embed="rId5"/>
            <a:stretch>
              <a:fillRect/>
            </a:stretch>
          </p:blipFill>
          <p:spPr>
            <a:xfrm>
              <a:off x="7922169" y="5351212"/>
              <a:ext cx="452803" cy="351588"/>
            </a:xfrm>
            <a:prstGeom prst="rect">
              <a:avLst/>
            </a:prstGeom>
          </p:spPr>
        </p:pic>
      </p:grpSp>
      <p:grpSp>
        <p:nvGrpSpPr>
          <p:cNvPr id="172" name="Group 171"/>
          <p:cNvGrpSpPr/>
          <p:nvPr/>
        </p:nvGrpSpPr>
        <p:grpSpPr>
          <a:xfrm>
            <a:off x="2637575" y="2344365"/>
            <a:ext cx="752991" cy="398360"/>
            <a:chOff x="5895112" y="4653241"/>
            <a:chExt cx="2553945" cy="1351132"/>
          </a:xfrm>
        </p:grpSpPr>
        <p:grpSp>
          <p:nvGrpSpPr>
            <p:cNvPr id="173" name="Group 172"/>
            <p:cNvGrpSpPr/>
            <p:nvPr/>
          </p:nvGrpSpPr>
          <p:grpSpPr>
            <a:xfrm>
              <a:off x="5895112" y="4700790"/>
              <a:ext cx="2553945" cy="1303583"/>
              <a:chOff x="3734707" y="3021596"/>
              <a:chExt cx="4253880" cy="2526183"/>
            </a:xfrm>
          </p:grpSpPr>
          <p:sp>
            <p:nvSpPr>
              <p:cNvPr id="196"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7"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8" name="Freeform: Shape 197"/>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9"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174" name="Picture 173"/>
            <p:cNvPicPr>
              <a:picLocks noChangeAspect="1"/>
            </p:cNvPicPr>
            <p:nvPr/>
          </p:nvPicPr>
          <p:blipFill>
            <a:blip r:embed="rId5"/>
            <a:stretch>
              <a:fillRect/>
            </a:stretch>
          </p:blipFill>
          <p:spPr>
            <a:xfrm>
              <a:off x="6436385" y="4653241"/>
              <a:ext cx="452803" cy="351588"/>
            </a:xfrm>
            <a:prstGeom prst="rect">
              <a:avLst/>
            </a:prstGeom>
          </p:spPr>
        </p:pic>
        <p:pic>
          <p:nvPicPr>
            <p:cNvPr id="175" name="Picture 174"/>
            <p:cNvPicPr>
              <a:picLocks noChangeAspect="1"/>
            </p:cNvPicPr>
            <p:nvPr/>
          </p:nvPicPr>
          <p:blipFill>
            <a:blip r:embed="rId5"/>
            <a:stretch>
              <a:fillRect/>
            </a:stretch>
          </p:blipFill>
          <p:spPr>
            <a:xfrm>
              <a:off x="6764417" y="4653241"/>
              <a:ext cx="452803" cy="351588"/>
            </a:xfrm>
            <a:prstGeom prst="rect">
              <a:avLst/>
            </a:prstGeom>
          </p:spPr>
        </p:pic>
        <p:pic>
          <p:nvPicPr>
            <p:cNvPr id="176" name="Picture 175"/>
            <p:cNvPicPr>
              <a:picLocks noChangeAspect="1"/>
            </p:cNvPicPr>
            <p:nvPr/>
          </p:nvPicPr>
          <p:blipFill>
            <a:blip r:embed="rId5"/>
            <a:stretch>
              <a:fillRect/>
            </a:stretch>
          </p:blipFill>
          <p:spPr>
            <a:xfrm>
              <a:off x="7420482" y="4653241"/>
              <a:ext cx="452803" cy="351588"/>
            </a:xfrm>
            <a:prstGeom prst="rect">
              <a:avLst/>
            </a:prstGeom>
          </p:spPr>
        </p:pic>
        <p:pic>
          <p:nvPicPr>
            <p:cNvPr id="177" name="Picture 176"/>
            <p:cNvPicPr>
              <a:picLocks noChangeAspect="1"/>
            </p:cNvPicPr>
            <p:nvPr/>
          </p:nvPicPr>
          <p:blipFill>
            <a:blip r:embed="rId5"/>
            <a:stretch>
              <a:fillRect/>
            </a:stretch>
          </p:blipFill>
          <p:spPr>
            <a:xfrm>
              <a:off x="6321203" y="4870694"/>
              <a:ext cx="452803" cy="351588"/>
            </a:xfrm>
            <a:prstGeom prst="rect">
              <a:avLst/>
            </a:prstGeom>
          </p:spPr>
        </p:pic>
        <p:pic>
          <p:nvPicPr>
            <p:cNvPr id="178" name="Picture 177"/>
            <p:cNvPicPr>
              <a:picLocks noChangeAspect="1"/>
            </p:cNvPicPr>
            <p:nvPr/>
          </p:nvPicPr>
          <p:blipFill>
            <a:blip r:embed="rId5"/>
            <a:stretch>
              <a:fillRect/>
            </a:stretch>
          </p:blipFill>
          <p:spPr>
            <a:xfrm>
              <a:off x="7092449" y="4653241"/>
              <a:ext cx="452803" cy="351588"/>
            </a:xfrm>
            <a:prstGeom prst="rect">
              <a:avLst/>
            </a:prstGeom>
          </p:spPr>
        </p:pic>
        <p:pic>
          <p:nvPicPr>
            <p:cNvPr id="179" name="Picture 178"/>
            <p:cNvPicPr>
              <a:picLocks noChangeAspect="1"/>
            </p:cNvPicPr>
            <p:nvPr/>
          </p:nvPicPr>
          <p:blipFill>
            <a:blip r:embed="rId5"/>
            <a:stretch>
              <a:fillRect/>
            </a:stretch>
          </p:blipFill>
          <p:spPr>
            <a:xfrm>
              <a:off x="6632529" y="4870694"/>
              <a:ext cx="452803" cy="351588"/>
            </a:xfrm>
            <a:prstGeom prst="rect">
              <a:avLst/>
            </a:prstGeom>
          </p:spPr>
        </p:pic>
        <p:pic>
          <p:nvPicPr>
            <p:cNvPr id="180" name="Picture 179"/>
            <p:cNvPicPr>
              <a:picLocks noChangeAspect="1"/>
            </p:cNvPicPr>
            <p:nvPr/>
          </p:nvPicPr>
          <p:blipFill>
            <a:blip r:embed="rId5"/>
            <a:stretch>
              <a:fillRect/>
            </a:stretch>
          </p:blipFill>
          <p:spPr>
            <a:xfrm>
              <a:off x="6943855" y="4870694"/>
              <a:ext cx="452803" cy="351588"/>
            </a:xfrm>
            <a:prstGeom prst="rect">
              <a:avLst/>
            </a:prstGeom>
          </p:spPr>
        </p:pic>
        <p:pic>
          <p:nvPicPr>
            <p:cNvPr id="181" name="Picture 180"/>
            <p:cNvPicPr>
              <a:picLocks noChangeAspect="1"/>
            </p:cNvPicPr>
            <p:nvPr/>
          </p:nvPicPr>
          <p:blipFill>
            <a:blip r:embed="rId5"/>
            <a:stretch>
              <a:fillRect/>
            </a:stretch>
          </p:blipFill>
          <p:spPr>
            <a:xfrm>
              <a:off x="7255181" y="4870694"/>
              <a:ext cx="452803" cy="351588"/>
            </a:xfrm>
            <a:prstGeom prst="rect">
              <a:avLst/>
            </a:prstGeom>
          </p:spPr>
        </p:pic>
        <p:pic>
          <p:nvPicPr>
            <p:cNvPr id="182" name="Picture 181"/>
            <p:cNvPicPr>
              <a:picLocks noChangeAspect="1"/>
            </p:cNvPicPr>
            <p:nvPr/>
          </p:nvPicPr>
          <p:blipFill>
            <a:blip r:embed="rId5"/>
            <a:stretch>
              <a:fillRect/>
            </a:stretch>
          </p:blipFill>
          <p:spPr>
            <a:xfrm>
              <a:off x="7566506" y="4870694"/>
              <a:ext cx="452803" cy="351588"/>
            </a:xfrm>
            <a:prstGeom prst="rect">
              <a:avLst/>
            </a:prstGeom>
          </p:spPr>
        </p:pic>
        <p:pic>
          <p:nvPicPr>
            <p:cNvPr id="183" name="Picture 182"/>
            <p:cNvPicPr>
              <a:picLocks noChangeAspect="1"/>
            </p:cNvPicPr>
            <p:nvPr/>
          </p:nvPicPr>
          <p:blipFill>
            <a:blip r:embed="rId5"/>
            <a:stretch>
              <a:fillRect/>
            </a:stretch>
          </p:blipFill>
          <p:spPr>
            <a:xfrm>
              <a:off x="6176883" y="5087960"/>
              <a:ext cx="452803" cy="351588"/>
            </a:xfrm>
            <a:prstGeom prst="rect">
              <a:avLst/>
            </a:prstGeom>
          </p:spPr>
        </p:pic>
        <p:pic>
          <p:nvPicPr>
            <p:cNvPr id="184" name="Picture 183"/>
            <p:cNvPicPr>
              <a:picLocks noChangeAspect="1"/>
            </p:cNvPicPr>
            <p:nvPr/>
          </p:nvPicPr>
          <p:blipFill>
            <a:blip r:embed="rId5"/>
            <a:stretch>
              <a:fillRect/>
            </a:stretch>
          </p:blipFill>
          <p:spPr>
            <a:xfrm>
              <a:off x="6491727" y="5087960"/>
              <a:ext cx="452803" cy="351588"/>
            </a:xfrm>
            <a:prstGeom prst="rect">
              <a:avLst/>
            </a:prstGeom>
          </p:spPr>
        </p:pic>
        <p:pic>
          <p:nvPicPr>
            <p:cNvPr id="185" name="Picture 184"/>
            <p:cNvPicPr>
              <a:picLocks noChangeAspect="1"/>
            </p:cNvPicPr>
            <p:nvPr/>
          </p:nvPicPr>
          <p:blipFill>
            <a:blip r:embed="rId5"/>
            <a:stretch>
              <a:fillRect/>
            </a:stretch>
          </p:blipFill>
          <p:spPr>
            <a:xfrm>
              <a:off x="6806571" y="5087960"/>
              <a:ext cx="452803" cy="351588"/>
            </a:xfrm>
            <a:prstGeom prst="rect">
              <a:avLst/>
            </a:prstGeom>
          </p:spPr>
        </p:pic>
        <p:pic>
          <p:nvPicPr>
            <p:cNvPr id="186" name="Picture 185"/>
            <p:cNvPicPr>
              <a:picLocks noChangeAspect="1"/>
            </p:cNvPicPr>
            <p:nvPr/>
          </p:nvPicPr>
          <p:blipFill>
            <a:blip r:embed="rId5"/>
            <a:stretch>
              <a:fillRect/>
            </a:stretch>
          </p:blipFill>
          <p:spPr>
            <a:xfrm>
              <a:off x="7121415" y="5087960"/>
              <a:ext cx="452803" cy="351588"/>
            </a:xfrm>
            <a:prstGeom prst="rect">
              <a:avLst/>
            </a:prstGeom>
          </p:spPr>
        </p:pic>
        <p:pic>
          <p:nvPicPr>
            <p:cNvPr id="187" name="Picture 186"/>
            <p:cNvPicPr>
              <a:picLocks noChangeAspect="1"/>
            </p:cNvPicPr>
            <p:nvPr/>
          </p:nvPicPr>
          <p:blipFill>
            <a:blip r:embed="rId5"/>
            <a:stretch>
              <a:fillRect/>
            </a:stretch>
          </p:blipFill>
          <p:spPr>
            <a:xfrm>
              <a:off x="7436259" y="5087960"/>
              <a:ext cx="452803" cy="351588"/>
            </a:xfrm>
            <a:prstGeom prst="rect">
              <a:avLst/>
            </a:prstGeom>
          </p:spPr>
        </p:pic>
        <p:pic>
          <p:nvPicPr>
            <p:cNvPr id="188" name="Picture 187"/>
            <p:cNvPicPr>
              <a:picLocks noChangeAspect="1"/>
            </p:cNvPicPr>
            <p:nvPr/>
          </p:nvPicPr>
          <p:blipFill>
            <a:blip r:embed="rId5"/>
            <a:stretch>
              <a:fillRect/>
            </a:stretch>
          </p:blipFill>
          <p:spPr>
            <a:xfrm>
              <a:off x="7751102" y="5087960"/>
              <a:ext cx="452803" cy="351588"/>
            </a:xfrm>
            <a:prstGeom prst="rect">
              <a:avLst/>
            </a:prstGeom>
          </p:spPr>
        </p:pic>
        <p:pic>
          <p:nvPicPr>
            <p:cNvPr id="189" name="Picture 188"/>
            <p:cNvPicPr>
              <a:picLocks noChangeAspect="1"/>
            </p:cNvPicPr>
            <p:nvPr/>
          </p:nvPicPr>
          <p:blipFill>
            <a:blip r:embed="rId5"/>
            <a:stretch>
              <a:fillRect/>
            </a:stretch>
          </p:blipFill>
          <p:spPr>
            <a:xfrm>
              <a:off x="5990726" y="5351212"/>
              <a:ext cx="452803" cy="351588"/>
            </a:xfrm>
            <a:prstGeom prst="rect">
              <a:avLst/>
            </a:prstGeom>
          </p:spPr>
        </p:pic>
        <p:pic>
          <p:nvPicPr>
            <p:cNvPr id="190" name="Picture 189"/>
            <p:cNvPicPr>
              <a:picLocks noChangeAspect="1"/>
            </p:cNvPicPr>
            <p:nvPr/>
          </p:nvPicPr>
          <p:blipFill>
            <a:blip r:embed="rId5"/>
            <a:stretch>
              <a:fillRect/>
            </a:stretch>
          </p:blipFill>
          <p:spPr>
            <a:xfrm>
              <a:off x="6312633" y="5351212"/>
              <a:ext cx="452803" cy="351588"/>
            </a:xfrm>
            <a:prstGeom prst="rect">
              <a:avLst/>
            </a:prstGeom>
          </p:spPr>
        </p:pic>
        <p:pic>
          <p:nvPicPr>
            <p:cNvPr id="191" name="Picture 190"/>
            <p:cNvPicPr>
              <a:picLocks noChangeAspect="1"/>
            </p:cNvPicPr>
            <p:nvPr/>
          </p:nvPicPr>
          <p:blipFill>
            <a:blip r:embed="rId5"/>
            <a:stretch>
              <a:fillRect/>
            </a:stretch>
          </p:blipFill>
          <p:spPr>
            <a:xfrm>
              <a:off x="6634540" y="5351212"/>
              <a:ext cx="452803" cy="351588"/>
            </a:xfrm>
            <a:prstGeom prst="rect">
              <a:avLst/>
            </a:prstGeom>
          </p:spPr>
        </p:pic>
        <p:pic>
          <p:nvPicPr>
            <p:cNvPr id="192" name="Picture 191"/>
            <p:cNvPicPr>
              <a:picLocks noChangeAspect="1"/>
            </p:cNvPicPr>
            <p:nvPr/>
          </p:nvPicPr>
          <p:blipFill>
            <a:blip r:embed="rId5"/>
            <a:stretch>
              <a:fillRect/>
            </a:stretch>
          </p:blipFill>
          <p:spPr>
            <a:xfrm>
              <a:off x="6956447" y="5351212"/>
              <a:ext cx="452803" cy="351588"/>
            </a:xfrm>
            <a:prstGeom prst="rect">
              <a:avLst/>
            </a:prstGeom>
          </p:spPr>
        </p:pic>
        <p:pic>
          <p:nvPicPr>
            <p:cNvPr id="193" name="Picture 192"/>
            <p:cNvPicPr>
              <a:picLocks noChangeAspect="1"/>
            </p:cNvPicPr>
            <p:nvPr/>
          </p:nvPicPr>
          <p:blipFill>
            <a:blip r:embed="rId5"/>
            <a:stretch>
              <a:fillRect/>
            </a:stretch>
          </p:blipFill>
          <p:spPr>
            <a:xfrm>
              <a:off x="7278354" y="5351212"/>
              <a:ext cx="452803" cy="351588"/>
            </a:xfrm>
            <a:prstGeom prst="rect">
              <a:avLst/>
            </a:prstGeom>
          </p:spPr>
        </p:pic>
        <p:pic>
          <p:nvPicPr>
            <p:cNvPr id="194" name="Picture 193"/>
            <p:cNvPicPr>
              <a:picLocks noChangeAspect="1"/>
            </p:cNvPicPr>
            <p:nvPr/>
          </p:nvPicPr>
          <p:blipFill>
            <a:blip r:embed="rId5"/>
            <a:stretch>
              <a:fillRect/>
            </a:stretch>
          </p:blipFill>
          <p:spPr>
            <a:xfrm>
              <a:off x="7600261" y="5351212"/>
              <a:ext cx="452803" cy="351588"/>
            </a:xfrm>
            <a:prstGeom prst="rect">
              <a:avLst/>
            </a:prstGeom>
          </p:spPr>
        </p:pic>
        <p:pic>
          <p:nvPicPr>
            <p:cNvPr id="195" name="Picture 194"/>
            <p:cNvPicPr>
              <a:picLocks noChangeAspect="1"/>
            </p:cNvPicPr>
            <p:nvPr/>
          </p:nvPicPr>
          <p:blipFill>
            <a:blip r:embed="rId5"/>
            <a:stretch>
              <a:fillRect/>
            </a:stretch>
          </p:blipFill>
          <p:spPr>
            <a:xfrm>
              <a:off x="7922169" y="5351212"/>
              <a:ext cx="452803" cy="351588"/>
            </a:xfrm>
            <a:prstGeom prst="rect">
              <a:avLst/>
            </a:prstGeom>
          </p:spPr>
        </p:pic>
      </p:grpSp>
      <p:grpSp>
        <p:nvGrpSpPr>
          <p:cNvPr id="200" name="Group 199"/>
          <p:cNvGrpSpPr/>
          <p:nvPr/>
        </p:nvGrpSpPr>
        <p:grpSpPr>
          <a:xfrm>
            <a:off x="2628386" y="3068178"/>
            <a:ext cx="752991" cy="398360"/>
            <a:chOff x="5895112" y="4653241"/>
            <a:chExt cx="2553945" cy="1351132"/>
          </a:xfrm>
        </p:grpSpPr>
        <p:grpSp>
          <p:nvGrpSpPr>
            <p:cNvPr id="201" name="Group 200"/>
            <p:cNvGrpSpPr/>
            <p:nvPr/>
          </p:nvGrpSpPr>
          <p:grpSpPr>
            <a:xfrm>
              <a:off x="5895112" y="4700790"/>
              <a:ext cx="2553945" cy="1303583"/>
              <a:chOff x="3734707" y="3021596"/>
              <a:chExt cx="4253880" cy="2526183"/>
            </a:xfrm>
          </p:grpSpPr>
          <p:sp>
            <p:nvSpPr>
              <p:cNvPr id="224" name="Rectangle: Rounded Corners 30"/>
              <p:cNvSpPr/>
              <p:nvPr/>
            </p:nvSpPr>
            <p:spPr>
              <a:xfrm>
                <a:off x="3770108" y="3021596"/>
                <a:ext cx="4217326" cy="2184214"/>
              </a:xfrm>
              <a:custGeom>
                <a:avLst/>
                <a:gdLst>
                  <a:gd name="connsiteX0" fmla="*/ 0 w 2120900"/>
                  <a:gd name="connsiteY0" fmla="*/ 353490 h 2278334"/>
                  <a:gd name="connsiteX1" fmla="*/ 353490 w 2120900"/>
                  <a:gd name="connsiteY1" fmla="*/ 0 h 2278334"/>
                  <a:gd name="connsiteX2" fmla="*/ 1767410 w 2120900"/>
                  <a:gd name="connsiteY2" fmla="*/ 0 h 2278334"/>
                  <a:gd name="connsiteX3" fmla="*/ 2120900 w 2120900"/>
                  <a:gd name="connsiteY3" fmla="*/ 353490 h 2278334"/>
                  <a:gd name="connsiteX4" fmla="*/ 2120900 w 2120900"/>
                  <a:gd name="connsiteY4" fmla="*/ 1924844 h 2278334"/>
                  <a:gd name="connsiteX5" fmla="*/ 1767410 w 2120900"/>
                  <a:gd name="connsiteY5" fmla="*/ 2278334 h 2278334"/>
                  <a:gd name="connsiteX6" fmla="*/ 353490 w 2120900"/>
                  <a:gd name="connsiteY6" fmla="*/ 2278334 h 2278334"/>
                  <a:gd name="connsiteX7" fmla="*/ 0 w 2120900"/>
                  <a:gd name="connsiteY7" fmla="*/ 1924844 h 2278334"/>
                  <a:gd name="connsiteX8" fmla="*/ 0 w 212090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767410 w 3092450"/>
                  <a:gd name="connsiteY5" fmla="*/ 2278334 h 2278334"/>
                  <a:gd name="connsiteX6" fmla="*/ 353490 w 3092450"/>
                  <a:gd name="connsiteY6" fmla="*/ 2278334 h 2278334"/>
                  <a:gd name="connsiteX7" fmla="*/ 0 w 3092450"/>
                  <a:gd name="connsiteY7" fmla="*/ 1924844 h 2278334"/>
                  <a:gd name="connsiteX8" fmla="*/ 0 w 3092450"/>
                  <a:gd name="connsiteY8" fmla="*/ 353490 h 2278334"/>
                  <a:gd name="connsiteX0" fmla="*/ 0 w 3092450"/>
                  <a:gd name="connsiteY0" fmla="*/ 353490 h 2278334"/>
                  <a:gd name="connsiteX1" fmla="*/ 353490 w 3092450"/>
                  <a:gd name="connsiteY1" fmla="*/ 0 h 2278334"/>
                  <a:gd name="connsiteX2" fmla="*/ 1767410 w 3092450"/>
                  <a:gd name="connsiteY2" fmla="*/ 0 h 2278334"/>
                  <a:gd name="connsiteX3" fmla="*/ 2120900 w 3092450"/>
                  <a:gd name="connsiteY3" fmla="*/ 353490 h 2278334"/>
                  <a:gd name="connsiteX4" fmla="*/ 3092450 w 3092450"/>
                  <a:gd name="connsiteY4" fmla="*/ 1969294 h 2278334"/>
                  <a:gd name="connsiteX5" fmla="*/ 1824560 w 3092450"/>
                  <a:gd name="connsiteY5" fmla="*/ 2170384 h 2278334"/>
                  <a:gd name="connsiteX6" fmla="*/ 353490 w 3092450"/>
                  <a:gd name="connsiteY6" fmla="*/ 2278334 h 2278334"/>
                  <a:gd name="connsiteX7" fmla="*/ 0 w 3092450"/>
                  <a:gd name="connsiteY7" fmla="*/ 1924844 h 2278334"/>
                  <a:gd name="connsiteX8" fmla="*/ 0 w 309245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20900 w 3149600"/>
                  <a:gd name="connsiteY3" fmla="*/ 3534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184400 w 3149600"/>
                  <a:gd name="connsiteY3" fmla="*/ 3280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3490 h 2278334"/>
                  <a:gd name="connsiteX1" fmla="*/ 353490 w 3149600"/>
                  <a:gd name="connsiteY1" fmla="*/ 0 h 2278334"/>
                  <a:gd name="connsiteX2" fmla="*/ 1767410 w 3149600"/>
                  <a:gd name="connsiteY2" fmla="*/ 0 h 2278334"/>
                  <a:gd name="connsiteX3" fmla="*/ 2222500 w 3149600"/>
                  <a:gd name="connsiteY3" fmla="*/ 315390 h 2278334"/>
                  <a:gd name="connsiteX4" fmla="*/ 3149600 w 3149600"/>
                  <a:gd name="connsiteY4" fmla="*/ 2045494 h 2278334"/>
                  <a:gd name="connsiteX5" fmla="*/ 1824560 w 3149600"/>
                  <a:gd name="connsiteY5" fmla="*/ 2170384 h 2278334"/>
                  <a:gd name="connsiteX6" fmla="*/ 353490 w 3149600"/>
                  <a:gd name="connsiteY6" fmla="*/ 2278334 h 2278334"/>
                  <a:gd name="connsiteX7" fmla="*/ 0 w 3149600"/>
                  <a:gd name="connsiteY7" fmla="*/ 1924844 h 2278334"/>
                  <a:gd name="connsiteX8" fmla="*/ 0 w 3149600"/>
                  <a:gd name="connsiteY8" fmla="*/ 353490 h 2278334"/>
                  <a:gd name="connsiteX0" fmla="*/ 0 w 3149600"/>
                  <a:gd name="connsiteY0" fmla="*/ 354497 h 2279341"/>
                  <a:gd name="connsiteX1" fmla="*/ 353490 w 3149600"/>
                  <a:gd name="connsiteY1" fmla="*/ 1007 h 2279341"/>
                  <a:gd name="connsiteX2" fmla="*/ 1767410 w 3149600"/>
                  <a:gd name="connsiteY2" fmla="*/ 1007 h 2279341"/>
                  <a:gd name="connsiteX3" fmla="*/ 2222500 w 3149600"/>
                  <a:gd name="connsiteY3" fmla="*/ 316397 h 2279341"/>
                  <a:gd name="connsiteX4" fmla="*/ 3149600 w 3149600"/>
                  <a:gd name="connsiteY4" fmla="*/ 2046501 h 2279341"/>
                  <a:gd name="connsiteX5" fmla="*/ 1824560 w 3149600"/>
                  <a:gd name="connsiteY5" fmla="*/ 2171391 h 2279341"/>
                  <a:gd name="connsiteX6" fmla="*/ 353490 w 3149600"/>
                  <a:gd name="connsiteY6" fmla="*/ 2279341 h 2279341"/>
                  <a:gd name="connsiteX7" fmla="*/ 0 w 3149600"/>
                  <a:gd name="connsiteY7" fmla="*/ 1925851 h 2279341"/>
                  <a:gd name="connsiteX8" fmla="*/ 0 w 3149600"/>
                  <a:gd name="connsiteY8" fmla="*/ 354497 h 2279341"/>
                  <a:gd name="connsiteX0" fmla="*/ 0 w 3149600"/>
                  <a:gd name="connsiteY0" fmla="*/ 355850 h 2280694"/>
                  <a:gd name="connsiteX1" fmla="*/ 353490 w 3149600"/>
                  <a:gd name="connsiteY1" fmla="*/ 2360 h 2280694"/>
                  <a:gd name="connsiteX2" fmla="*/ 1767410 w 3149600"/>
                  <a:gd name="connsiteY2" fmla="*/ 2360 h 2280694"/>
                  <a:gd name="connsiteX3" fmla="*/ 2222500 w 3149600"/>
                  <a:gd name="connsiteY3" fmla="*/ 317750 h 2280694"/>
                  <a:gd name="connsiteX4" fmla="*/ 3149600 w 3149600"/>
                  <a:gd name="connsiteY4" fmla="*/ 2047854 h 2280694"/>
                  <a:gd name="connsiteX5" fmla="*/ 1824560 w 3149600"/>
                  <a:gd name="connsiteY5" fmla="*/ 2172744 h 2280694"/>
                  <a:gd name="connsiteX6" fmla="*/ 353490 w 3149600"/>
                  <a:gd name="connsiteY6" fmla="*/ 2280694 h 2280694"/>
                  <a:gd name="connsiteX7" fmla="*/ 0 w 3149600"/>
                  <a:gd name="connsiteY7" fmla="*/ 1927204 h 2280694"/>
                  <a:gd name="connsiteX8" fmla="*/ 0 w 3149600"/>
                  <a:gd name="connsiteY8" fmla="*/ 355850 h 2280694"/>
                  <a:gd name="connsiteX0" fmla="*/ 0 w 3238500"/>
                  <a:gd name="connsiteY0" fmla="*/ 355850 h 2280694"/>
                  <a:gd name="connsiteX1" fmla="*/ 442390 w 3238500"/>
                  <a:gd name="connsiteY1" fmla="*/ 2360 h 2280694"/>
                  <a:gd name="connsiteX2" fmla="*/ 1856310 w 3238500"/>
                  <a:gd name="connsiteY2" fmla="*/ 2360 h 2280694"/>
                  <a:gd name="connsiteX3" fmla="*/ 2311400 w 3238500"/>
                  <a:gd name="connsiteY3" fmla="*/ 317750 h 2280694"/>
                  <a:gd name="connsiteX4" fmla="*/ 3238500 w 3238500"/>
                  <a:gd name="connsiteY4" fmla="*/ 2047854 h 2280694"/>
                  <a:gd name="connsiteX5" fmla="*/ 1913460 w 3238500"/>
                  <a:gd name="connsiteY5" fmla="*/ 2172744 h 2280694"/>
                  <a:gd name="connsiteX6" fmla="*/ 442390 w 3238500"/>
                  <a:gd name="connsiteY6" fmla="*/ 2280694 h 2280694"/>
                  <a:gd name="connsiteX7" fmla="*/ 88900 w 3238500"/>
                  <a:gd name="connsiteY7" fmla="*/ 1927204 h 2280694"/>
                  <a:gd name="connsiteX8" fmla="*/ 0 w 3238500"/>
                  <a:gd name="connsiteY8" fmla="*/ 355850 h 2280694"/>
                  <a:gd name="connsiteX0" fmla="*/ 914400 w 4152900"/>
                  <a:gd name="connsiteY0" fmla="*/ 355850 h 2280694"/>
                  <a:gd name="connsiteX1" fmla="*/ 1356790 w 4152900"/>
                  <a:gd name="connsiteY1" fmla="*/ 2360 h 2280694"/>
                  <a:gd name="connsiteX2" fmla="*/ 2770710 w 4152900"/>
                  <a:gd name="connsiteY2" fmla="*/ 2360 h 2280694"/>
                  <a:gd name="connsiteX3" fmla="*/ 3225800 w 4152900"/>
                  <a:gd name="connsiteY3" fmla="*/ 317750 h 2280694"/>
                  <a:gd name="connsiteX4" fmla="*/ 4152900 w 4152900"/>
                  <a:gd name="connsiteY4" fmla="*/ 2047854 h 2280694"/>
                  <a:gd name="connsiteX5" fmla="*/ 2827860 w 4152900"/>
                  <a:gd name="connsiteY5" fmla="*/ 2172744 h 2280694"/>
                  <a:gd name="connsiteX6" fmla="*/ 1356790 w 4152900"/>
                  <a:gd name="connsiteY6" fmla="*/ 2280694 h 2280694"/>
                  <a:gd name="connsiteX7" fmla="*/ 0 w 4152900"/>
                  <a:gd name="connsiteY7" fmla="*/ 1851004 h 2280694"/>
                  <a:gd name="connsiteX8" fmla="*/ 914400 w 4152900"/>
                  <a:gd name="connsiteY8" fmla="*/ 355850 h 2280694"/>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14400 w 4152900"/>
                  <a:gd name="connsiteY0" fmla="*/ 355850 h 2185080"/>
                  <a:gd name="connsiteX1" fmla="*/ 1356790 w 4152900"/>
                  <a:gd name="connsiteY1" fmla="*/ 2360 h 2185080"/>
                  <a:gd name="connsiteX2" fmla="*/ 2770710 w 4152900"/>
                  <a:gd name="connsiteY2" fmla="*/ 2360 h 2185080"/>
                  <a:gd name="connsiteX3" fmla="*/ 3225800 w 4152900"/>
                  <a:gd name="connsiteY3" fmla="*/ 317750 h 2185080"/>
                  <a:gd name="connsiteX4" fmla="*/ 4152900 w 4152900"/>
                  <a:gd name="connsiteY4" fmla="*/ 2047854 h 2185080"/>
                  <a:gd name="connsiteX5" fmla="*/ 2827860 w 4152900"/>
                  <a:gd name="connsiteY5" fmla="*/ 2172744 h 2185080"/>
                  <a:gd name="connsiteX6" fmla="*/ 226490 w 4152900"/>
                  <a:gd name="connsiteY6" fmla="*/ 2115594 h 2185080"/>
                  <a:gd name="connsiteX7" fmla="*/ 0 w 4152900"/>
                  <a:gd name="connsiteY7" fmla="*/ 1851004 h 2185080"/>
                  <a:gd name="connsiteX8" fmla="*/ 914400 w 4152900"/>
                  <a:gd name="connsiteY8" fmla="*/ 355850 h 2185080"/>
                  <a:gd name="connsiteX0" fmla="*/ 926736 w 4165236"/>
                  <a:gd name="connsiteY0" fmla="*/ 355850 h 2185080"/>
                  <a:gd name="connsiteX1" fmla="*/ 1369126 w 4165236"/>
                  <a:gd name="connsiteY1" fmla="*/ 2360 h 2185080"/>
                  <a:gd name="connsiteX2" fmla="*/ 2783046 w 4165236"/>
                  <a:gd name="connsiteY2" fmla="*/ 2360 h 2185080"/>
                  <a:gd name="connsiteX3" fmla="*/ 3238136 w 4165236"/>
                  <a:gd name="connsiteY3" fmla="*/ 317750 h 2185080"/>
                  <a:gd name="connsiteX4" fmla="*/ 4165236 w 4165236"/>
                  <a:gd name="connsiteY4" fmla="*/ 2047854 h 2185080"/>
                  <a:gd name="connsiteX5" fmla="*/ 2840196 w 4165236"/>
                  <a:gd name="connsiteY5" fmla="*/ 2172744 h 2185080"/>
                  <a:gd name="connsiteX6" fmla="*/ 238826 w 4165236"/>
                  <a:gd name="connsiteY6" fmla="*/ 2115594 h 2185080"/>
                  <a:gd name="connsiteX7" fmla="*/ 12336 w 4165236"/>
                  <a:gd name="connsiteY7" fmla="*/ 1851004 h 2185080"/>
                  <a:gd name="connsiteX8" fmla="*/ 926736 w 4165236"/>
                  <a:gd name="connsiteY8" fmla="*/ 355850 h 2185080"/>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61818"/>
                  <a:gd name="connsiteX1" fmla="*/ 1369126 w 4165236"/>
                  <a:gd name="connsiteY1" fmla="*/ 2360 h 2161818"/>
                  <a:gd name="connsiteX2" fmla="*/ 2783046 w 4165236"/>
                  <a:gd name="connsiteY2" fmla="*/ 2360 h 2161818"/>
                  <a:gd name="connsiteX3" fmla="*/ 3238136 w 4165236"/>
                  <a:gd name="connsiteY3" fmla="*/ 317750 h 2161818"/>
                  <a:gd name="connsiteX4" fmla="*/ 4165236 w 4165236"/>
                  <a:gd name="connsiteY4" fmla="*/ 2047854 h 2161818"/>
                  <a:gd name="connsiteX5" fmla="*/ 2840196 w 4165236"/>
                  <a:gd name="connsiteY5" fmla="*/ 2128294 h 2161818"/>
                  <a:gd name="connsiteX6" fmla="*/ 238826 w 4165236"/>
                  <a:gd name="connsiteY6" fmla="*/ 2115594 h 2161818"/>
                  <a:gd name="connsiteX7" fmla="*/ 12336 w 4165236"/>
                  <a:gd name="connsiteY7" fmla="*/ 1851004 h 2161818"/>
                  <a:gd name="connsiteX8" fmla="*/ 926736 w 4165236"/>
                  <a:gd name="connsiteY8" fmla="*/ 355850 h 2161818"/>
                  <a:gd name="connsiteX0" fmla="*/ 926736 w 4165236"/>
                  <a:gd name="connsiteY0" fmla="*/ 355850 h 2149381"/>
                  <a:gd name="connsiteX1" fmla="*/ 1369126 w 4165236"/>
                  <a:gd name="connsiteY1" fmla="*/ 2360 h 2149381"/>
                  <a:gd name="connsiteX2" fmla="*/ 2783046 w 4165236"/>
                  <a:gd name="connsiteY2" fmla="*/ 2360 h 2149381"/>
                  <a:gd name="connsiteX3" fmla="*/ 3238136 w 4165236"/>
                  <a:gd name="connsiteY3" fmla="*/ 317750 h 2149381"/>
                  <a:gd name="connsiteX4" fmla="*/ 4165236 w 4165236"/>
                  <a:gd name="connsiteY4" fmla="*/ 2047854 h 2149381"/>
                  <a:gd name="connsiteX5" fmla="*/ 2840196 w 4165236"/>
                  <a:gd name="connsiteY5" fmla="*/ 2128294 h 2149381"/>
                  <a:gd name="connsiteX6" fmla="*/ 238826 w 4165236"/>
                  <a:gd name="connsiteY6" fmla="*/ 2115594 h 2149381"/>
                  <a:gd name="connsiteX7" fmla="*/ 12336 w 4165236"/>
                  <a:gd name="connsiteY7" fmla="*/ 1851004 h 2149381"/>
                  <a:gd name="connsiteX8" fmla="*/ 926736 w 4165236"/>
                  <a:gd name="connsiteY8" fmla="*/ 355850 h 2149381"/>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67453"/>
                  <a:gd name="connsiteX1" fmla="*/ 1369126 w 4209686"/>
                  <a:gd name="connsiteY1" fmla="*/ 2360 h 2167453"/>
                  <a:gd name="connsiteX2" fmla="*/ 2783046 w 4209686"/>
                  <a:gd name="connsiteY2" fmla="*/ 2360 h 2167453"/>
                  <a:gd name="connsiteX3" fmla="*/ 3238136 w 4209686"/>
                  <a:gd name="connsiteY3" fmla="*/ 317750 h 2167453"/>
                  <a:gd name="connsiteX4" fmla="*/ 4209686 w 4209686"/>
                  <a:gd name="connsiteY4" fmla="*/ 2079604 h 2167453"/>
                  <a:gd name="connsiteX5" fmla="*/ 2840196 w 4209686"/>
                  <a:gd name="connsiteY5" fmla="*/ 2128294 h 2167453"/>
                  <a:gd name="connsiteX6" fmla="*/ 238826 w 4209686"/>
                  <a:gd name="connsiteY6" fmla="*/ 2115594 h 2167453"/>
                  <a:gd name="connsiteX7" fmla="*/ 12336 w 4209686"/>
                  <a:gd name="connsiteY7" fmla="*/ 1851004 h 2167453"/>
                  <a:gd name="connsiteX8" fmla="*/ 926736 w 4209686"/>
                  <a:gd name="connsiteY8" fmla="*/ 355850 h 2167453"/>
                  <a:gd name="connsiteX0" fmla="*/ 926736 w 4209686"/>
                  <a:gd name="connsiteY0" fmla="*/ 355850 h 2141446"/>
                  <a:gd name="connsiteX1" fmla="*/ 1369126 w 4209686"/>
                  <a:gd name="connsiteY1" fmla="*/ 2360 h 2141446"/>
                  <a:gd name="connsiteX2" fmla="*/ 2783046 w 4209686"/>
                  <a:gd name="connsiteY2" fmla="*/ 2360 h 2141446"/>
                  <a:gd name="connsiteX3" fmla="*/ 323813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57186 w 4209686"/>
                  <a:gd name="connsiteY3" fmla="*/ 31775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09686"/>
                  <a:gd name="connsiteY0" fmla="*/ 355850 h 2141446"/>
                  <a:gd name="connsiteX1" fmla="*/ 1369126 w 4209686"/>
                  <a:gd name="connsiteY1" fmla="*/ 2360 h 2141446"/>
                  <a:gd name="connsiteX2" fmla="*/ 2783046 w 4209686"/>
                  <a:gd name="connsiteY2" fmla="*/ 2360 h 2141446"/>
                  <a:gd name="connsiteX3" fmla="*/ 3288936 w 4209686"/>
                  <a:gd name="connsiteY3" fmla="*/ 311400 h 2141446"/>
                  <a:gd name="connsiteX4" fmla="*/ 4209686 w 4209686"/>
                  <a:gd name="connsiteY4" fmla="*/ 2079604 h 2141446"/>
                  <a:gd name="connsiteX5" fmla="*/ 2840196 w 4209686"/>
                  <a:gd name="connsiteY5" fmla="*/ 2128294 h 2141446"/>
                  <a:gd name="connsiteX6" fmla="*/ 238826 w 4209686"/>
                  <a:gd name="connsiteY6" fmla="*/ 2115594 h 2141446"/>
                  <a:gd name="connsiteX7" fmla="*/ 12336 w 4209686"/>
                  <a:gd name="connsiteY7" fmla="*/ 1851004 h 2141446"/>
                  <a:gd name="connsiteX8" fmla="*/ 926736 w 4209686"/>
                  <a:gd name="connsiteY8" fmla="*/ 355850 h 2141446"/>
                  <a:gd name="connsiteX0" fmla="*/ 926736 w 4250725"/>
                  <a:gd name="connsiteY0" fmla="*/ 355850 h 2247490"/>
                  <a:gd name="connsiteX1" fmla="*/ 1369126 w 4250725"/>
                  <a:gd name="connsiteY1" fmla="*/ 2360 h 2247490"/>
                  <a:gd name="connsiteX2" fmla="*/ 2783046 w 4250725"/>
                  <a:gd name="connsiteY2" fmla="*/ 2360 h 2247490"/>
                  <a:gd name="connsiteX3" fmla="*/ 3288936 w 4250725"/>
                  <a:gd name="connsiteY3" fmla="*/ 311400 h 2247490"/>
                  <a:gd name="connsiteX4" fmla="*/ 4209686 w 4250725"/>
                  <a:gd name="connsiteY4" fmla="*/ 2079604 h 2247490"/>
                  <a:gd name="connsiteX5" fmla="*/ 3949336 w 4250725"/>
                  <a:gd name="connsiteY5" fmla="*/ 2191796 h 2247490"/>
                  <a:gd name="connsiteX6" fmla="*/ 2840196 w 4250725"/>
                  <a:gd name="connsiteY6" fmla="*/ 2128294 h 2247490"/>
                  <a:gd name="connsiteX7" fmla="*/ 238826 w 4250725"/>
                  <a:gd name="connsiteY7" fmla="*/ 2115594 h 2247490"/>
                  <a:gd name="connsiteX8" fmla="*/ 12336 w 4250725"/>
                  <a:gd name="connsiteY8" fmla="*/ 1851004 h 2247490"/>
                  <a:gd name="connsiteX9" fmla="*/ 926736 w 4250725"/>
                  <a:gd name="connsiteY9" fmla="*/ 355850 h 2247490"/>
                  <a:gd name="connsiteX0" fmla="*/ 926736 w 4243536"/>
                  <a:gd name="connsiteY0" fmla="*/ 355850 h 2225020"/>
                  <a:gd name="connsiteX1" fmla="*/ 1369126 w 4243536"/>
                  <a:gd name="connsiteY1" fmla="*/ 2360 h 2225020"/>
                  <a:gd name="connsiteX2" fmla="*/ 2783046 w 4243536"/>
                  <a:gd name="connsiteY2" fmla="*/ 2360 h 2225020"/>
                  <a:gd name="connsiteX3" fmla="*/ 3288936 w 4243536"/>
                  <a:gd name="connsiteY3" fmla="*/ 311400 h 2225020"/>
                  <a:gd name="connsiteX4" fmla="*/ 4209686 w 4243536"/>
                  <a:gd name="connsiteY4" fmla="*/ 2079604 h 2225020"/>
                  <a:gd name="connsiteX5" fmla="*/ 3949336 w 4243536"/>
                  <a:gd name="connsiteY5" fmla="*/ 2191796 h 2225020"/>
                  <a:gd name="connsiteX6" fmla="*/ 2840196 w 4243536"/>
                  <a:gd name="connsiteY6" fmla="*/ 2128294 h 2225020"/>
                  <a:gd name="connsiteX7" fmla="*/ 238826 w 4243536"/>
                  <a:gd name="connsiteY7" fmla="*/ 2115594 h 2225020"/>
                  <a:gd name="connsiteX8" fmla="*/ 12336 w 4243536"/>
                  <a:gd name="connsiteY8" fmla="*/ 1851004 h 2225020"/>
                  <a:gd name="connsiteX9" fmla="*/ 926736 w 4243536"/>
                  <a:gd name="connsiteY9" fmla="*/ 355850 h 2225020"/>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09686"/>
                  <a:gd name="connsiteY0" fmla="*/ 355850 h 2192436"/>
                  <a:gd name="connsiteX1" fmla="*/ 1369126 w 4209686"/>
                  <a:gd name="connsiteY1" fmla="*/ 2360 h 2192436"/>
                  <a:gd name="connsiteX2" fmla="*/ 2783046 w 4209686"/>
                  <a:gd name="connsiteY2" fmla="*/ 2360 h 2192436"/>
                  <a:gd name="connsiteX3" fmla="*/ 3288936 w 4209686"/>
                  <a:gd name="connsiteY3" fmla="*/ 311400 h 2192436"/>
                  <a:gd name="connsiteX4" fmla="*/ 4209686 w 4209686"/>
                  <a:gd name="connsiteY4" fmla="*/ 2079604 h 2192436"/>
                  <a:gd name="connsiteX5" fmla="*/ 3949336 w 4209686"/>
                  <a:gd name="connsiteY5" fmla="*/ 2191796 h 2192436"/>
                  <a:gd name="connsiteX6" fmla="*/ 2840196 w 4209686"/>
                  <a:gd name="connsiteY6" fmla="*/ 2128294 h 2192436"/>
                  <a:gd name="connsiteX7" fmla="*/ 238826 w 4209686"/>
                  <a:gd name="connsiteY7" fmla="*/ 2115594 h 2192436"/>
                  <a:gd name="connsiteX8" fmla="*/ 12336 w 4209686"/>
                  <a:gd name="connsiteY8" fmla="*/ 1851004 h 2192436"/>
                  <a:gd name="connsiteX9" fmla="*/ 926736 w 4209686"/>
                  <a:gd name="connsiteY9"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88936 w 4220584"/>
                  <a:gd name="connsiteY3" fmla="*/ 3114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20584"/>
                  <a:gd name="connsiteY0" fmla="*/ 355850 h 2192436"/>
                  <a:gd name="connsiteX1" fmla="*/ 1369126 w 4220584"/>
                  <a:gd name="connsiteY1" fmla="*/ 2360 h 2192436"/>
                  <a:gd name="connsiteX2" fmla="*/ 2783046 w 4220584"/>
                  <a:gd name="connsiteY2" fmla="*/ 2360 h 2192436"/>
                  <a:gd name="connsiteX3" fmla="*/ 3263536 w 4220584"/>
                  <a:gd name="connsiteY3" fmla="*/ 324100 h 2192436"/>
                  <a:gd name="connsiteX4" fmla="*/ 4089036 w 4220584"/>
                  <a:gd name="connsiteY4" fmla="*/ 1645696 h 2192436"/>
                  <a:gd name="connsiteX5" fmla="*/ 4209686 w 4220584"/>
                  <a:gd name="connsiteY5" fmla="*/ 2079604 h 2192436"/>
                  <a:gd name="connsiteX6" fmla="*/ 3949336 w 4220584"/>
                  <a:gd name="connsiteY6" fmla="*/ 2191796 h 2192436"/>
                  <a:gd name="connsiteX7" fmla="*/ 2840196 w 4220584"/>
                  <a:gd name="connsiteY7" fmla="*/ 2128294 h 2192436"/>
                  <a:gd name="connsiteX8" fmla="*/ 238826 w 4220584"/>
                  <a:gd name="connsiteY8" fmla="*/ 2115594 h 2192436"/>
                  <a:gd name="connsiteX9" fmla="*/ 12336 w 4220584"/>
                  <a:gd name="connsiteY9" fmla="*/ 1851004 h 2192436"/>
                  <a:gd name="connsiteX10" fmla="*/ 926736 w 4220584"/>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4569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92436"/>
                  <a:gd name="connsiteX1" fmla="*/ 1369126 w 4217326"/>
                  <a:gd name="connsiteY1" fmla="*/ 2360 h 2192436"/>
                  <a:gd name="connsiteX2" fmla="*/ 2783046 w 4217326"/>
                  <a:gd name="connsiteY2" fmla="*/ 2360 h 2192436"/>
                  <a:gd name="connsiteX3" fmla="*/ 3263536 w 4217326"/>
                  <a:gd name="connsiteY3" fmla="*/ 324100 h 2192436"/>
                  <a:gd name="connsiteX4" fmla="*/ 4089036 w 4217326"/>
                  <a:gd name="connsiteY4" fmla="*/ 1677446 h 2192436"/>
                  <a:gd name="connsiteX5" fmla="*/ 4209686 w 4217326"/>
                  <a:gd name="connsiteY5" fmla="*/ 2079604 h 2192436"/>
                  <a:gd name="connsiteX6" fmla="*/ 3949336 w 4217326"/>
                  <a:gd name="connsiteY6" fmla="*/ 2191796 h 2192436"/>
                  <a:gd name="connsiteX7" fmla="*/ 2840196 w 4217326"/>
                  <a:gd name="connsiteY7" fmla="*/ 2128294 h 2192436"/>
                  <a:gd name="connsiteX8" fmla="*/ 238826 w 4217326"/>
                  <a:gd name="connsiteY8" fmla="*/ 2115594 h 2192436"/>
                  <a:gd name="connsiteX9" fmla="*/ 12336 w 4217326"/>
                  <a:gd name="connsiteY9" fmla="*/ 1851004 h 2192436"/>
                  <a:gd name="connsiteX10" fmla="*/ 926736 w 4217326"/>
                  <a:gd name="connsiteY10" fmla="*/ 355850 h 2192436"/>
                  <a:gd name="connsiteX0" fmla="*/ 926736 w 4217326"/>
                  <a:gd name="connsiteY0" fmla="*/ 355850 h 2173597"/>
                  <a:gd name="connsiteX1" fmla="*/ 1369126 w 4217326"/>
                  <a:gd name="connsiteY1" fmla="*/ 2360 h 2173597"/>
                  <a:gd name="connsiteX2" fmla="*/ 2783046 w 4217326"/>
                  <a:gd name="connsiteY2" fmla="*/ 2360 h 2173597"/>
                  <a:gd name="connsiteX3" fmla="*/ 3263536 w 4217326"/>
                  <a:gd name="connsiteY3" fmla="*/ 324100 h 2173597"/>
                  <a:gd name="connsiteX4" fmla="*/ 4089036 w 4217326"/>
                  <a:gd name="connsiteY4" fmla="*/ 1677446 h 2173597"/>
                  <a:gd name="connsiteX5" fmla="*/ 4209686 w 4217326"/>
                  <a:gd name="connsiteY5" fmla="*/ 2079604 h 2173597"/>
                  <a:gd name="connsiteX6" fmla="*/ 3942986 w 4217326"/>
                  <a:gd name="connsiteY6" fmla="*/ 2172746 h 2173597"/>
                  <a:gd name="connsiteX7" fmla="*/ 2840196 w 4217326"/>
                  <a:gd name="connsiteY7" fmla="*/ 2128294 h 2173597"/>
                  <a:gd name="connsiteX8" fmla="*/ 238826 w 4217326"/>
                  <a:gd name="connsiteY8" fmla="*/ 2115594 h 2173597"/>
                  <a:gd name="connsiteX9" fmla="*/ 12336 w 4217326"/>
                  <a:gd name="connsiteY9" fmla="*/ 1851004 h 2173597"/>
                  <a:gd name="connsiteX10" fmla="*/ 926736 w 4217326"/>
                  <a:gd name="connsiteY10" fmla="*/ 355850 h 2173597"/>
                  <a:gd name="connsiteX0" fmla="*/ 926736 w 4217326"/>
                  <a:gd name="connsiteY0" fmla="*/ 355850 h 2184136"/>
                  <a:gd name="connsiteX1" fmla="*/ 1369126 w 4217326"/>
                  <a:gd name="connsiteY1" fmla="*/ 2360 h 2184136"/>
                  <a:gd name="connsiteX2" fmla="*/ 2783046 w 4217326"/>
                  <a:gd name="connsiteY2" fmla="*/ 2360 h 2184136"/>
                  <a:gd name="connsiteX3" fmla="*/ 3263536 w 4217326"/>
                  <a:gd name="connsiteY3" fmla="*/ 324100 h 2184136"/>
                  <a:gd name="connsiteX4" fmla="*/ 4089036 w 4217326"/>
                  <a:gd name="connsiteY4" fmla="*/ 1677446 h 2184136"/>
                  <a:gd name="connsiteX5" fmla="*/ 4209686 w 4217326"/>
                  <a:gd name="connsiteY5" fmla="*/ 2079604 h 2184136"/>
                  <a:gd name="connsiteX6" fmla="*/ 3942986 w 4217326"/>
                  <a:gd name="connsiteY6" fmla="*/ 2172746 h 2184136"/>
                  <a:gd name="connsiteX7" fmla="*/ 2840196 w 4217326"/>
                  <a:gd name="connsiteY7" fmla="*/ 2128294 h 2184136"/>
                  <a:gd name="connsiteX8" fmla="*/ 238826 w 4217326"/>
                  <a:gd name="connsiteY8" fmla="*/ 2115594 h 2184136"/>
                  <a:gd name="connsiteX9" fmla="*/ 12336 w 4217326"/>
                  <a:gd name="connsiteY9" fmla="*/ 1851004 h 2184136"/>
                  <a:gd name="connsiteX10" fmla="*/ 926736 w 4217326"/>
                  <a:gd name="connsiteY10" fmla="*/ 355850 h 2184136"/>
                  <a:gd name="connsiteX0" fmla="*/ 882286 w 4217326"/>
                  <a:gd name="connsiteY0" fmla="*/ 337036 h 2184372"/>
                  <a:gd name="connsiteX1" fmla="*/ 1369126 w 4217326"/>
                  <a:gd name="connsiteY1" fmla="*/ 2596 h 2184372"/>
                  <a:gd name="connsiteX2" fmla="*/ 2783046 w 4217326"/>
                  <a:gd name="connsiteY2" fmla="*/ 2596 h 2184372"/>
                  <a:gd name="connsiteX3" fmla="*/ 3263536 w 4217326"/>
                  <a:gd name="connsiteY3" fmla="*/ 324336 h 2184372"/>
                  <a:gd name="connsiteX4" fmla="*/ 4089036 w 4217326"/>
                  <a:gd name="connsiteY4" fmla="*/ 1677682 h 2184372"/>
                  <a:gd name="connsiteX5" fmla="*/ 4209686 w 4217326"/>
                  <a:gd name="connsiteY5" fmla="*/ 2079840 h 2184372"/>
                  <a:gd name="connsiteX6" fmla="*/ 3942986 w 4217326"/>
                  <a:gd name="connsiteY6" fmla="*/ 2172982 h 2184372"/>
                  <a:gd name="connsiteX7" fmla="*/ 2840196 w 4217326"/>
                  <a:gd name="connsiteY7" fmla="*/ 2128530 h 2184372"/>
                  <a:gd name="connsiteX8" fmla="*/ 238826 w 4217326"/>
                  <a:gd name="connsiteY8" fmla="*/ 2115830 h 2184372"/>
                  <a:gd name="connsiteX9" fmla="*/ 12336 w 4217326"/>
                  <a:gd name="connsiteY9" fmla="*/ 1851240 h 2184372"/>
                  <a:gd name="connsiteX10" fmla="*/ 882286 w 4217326"/>
                  <a:gd name="connsiteY10" fmla="*/ 337036 h 2184372"/>
                  <a:gd name="connsiteX0" fmla="*/ 882286 w 4217326"/>
                  <a:gd name="connsiteY0" fmla="*/ 336878 h 2184214"/>
                  <a:gd name="connsiteX1" fmla="*/ 1369126 w 4217326"/>
                  <a:gd name="connsiteY1" fmla="*/ 2438 h 2184214"/>
                  <a:gd name="connsiteX2" fmla="*/ 2783046 w 4217326"/>
                  <a:gd name="connsiteY2" fmla="*/ 2438 h 2184214"/>
                  <a:gd name="connsiteX3" fmla="*/ 3263536 w 4217326"/>
                  <a:gd name="connsiteY3" fmla="*/ 324178 h 2184214"/>
                  <a:gd name="connsiteX4" fmla="*/ 4089036 w 4217326"/>
                  <a:gd name="connsiteY4" fmla="*/ 1677524 h 2184214"/>
                  <a:gd name="connsiteX5" fmla="*/ 4209686 w 4217326"/>
                  <a:gd name="connsiteY5" fmla="*/ 2079682 h 2184214"/>
                  <a:gd name="connsiteX6" fmla="*/ 3942986 w 4217326"/>
                  <a:gd name="connsiteY6" fmla="*/ 2172824 h 2184214"/>
                  <a:gd name="connsiteX7" fmla="*/ 2840196 w 4217326"/>
                  <a:gd name="connsiteY7" fmla="*/ 2128372 h 2184214"/>
                  <a:gd name="connsiteX8" fmla="*/ 238826 w 4217326"/>
                  <a:gd name="connsiteY8" fmla="*/ 2115672 h 2184214"/>
                  <a:gd name="connsiteX9" fmla="*/ 12336 w 4217326"/>
                  <a:gd name="connsiteY9" fmla="*/ 1851082 h 2184214"/>
                  <a:gd name="connsiteX10" fmla="*/ 882286 w 4217326"/>
                  <a:gd name="connsiteY10" fmla="*/ 336878 h 2184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17326" h="2184214">
                    <a:moveTo>
                      <a:pt x="882286" y="336878"/>
                    </a:moveTo>
                    <a:cubicBezTo>
                      <a:pt x="971186" y="154351"/>
                      <a:pt x="1104049" y="-22962"/>
                      <a:pt x="1369126" y="2438"/>
                    </a:cubicBezTo>
                    <a:lnTo>
                      <a:pt x="2783046" y="2438"/>
                    </a:lnTo>
                    <a:cubicBezTo>
                      <a:pt x="3124323" y="-10262"/>
                      <a:pt x="3130186" y="78151"/>
                      <a:pt x="3263536" y="324178"/>
                    </a:cubicBezTo>
                    <a:cubicBezTo>
                      <a:pt x="3393359" y="654159"/>
                      <a:pt x="3840328" y="1389173"/>
                      <a:pt x="4089036" y="1677524"/>
                    </a:cubicBezTo>
                    <a:cubicBezTo>
                      <a:pt x="4223444" y="1965875"/>
                      <a:pt x="4227678" y="1987607"/>
                      <a:pt x="4209686" y="2079682"/>
                    </a:cubicBezTo>
                    <a:cubicBezTo>
                      <a:pt x="4035061" y="2266081"/>
                      <a:pt x="4145834" y="2139309"/>
                      <a:pt x="3942986" y="2172824"/>
                    </a:cubicBezTo>
                    <a:cubicBezTo>
                      <a:pt x="3714738" y="2180939"/>
                      <a:pt x="3466023" y="2128372"/>
                      <a:pt x="2840196" y="2128372"/>
                    </a:cubicBezTo>
                    <a:lnTo>
                      <a:pt x="238826" y="2115672"/>
                    </a:lnTo>
                    <a:cubicBezTo>
                      <a:pt x="43599" y="2166472"/>
                      <a:pt x="-32114" y="2020909"/>
                      <a:pt x="12336" y="1851082"/>
                    </a:cubicBezTo>
                    <a:lnTo>
                      <a:pt x="882286" y="336878"/>
                    </a:lnTo>
                    <a:close/>
                  </a:path>
                </a:pathLst>
              </a:custGeom>
              <a:solidFill>
                <a:srgbClr val="D8D8D8"/>
              </a:solidFill>
              <a:ln>
                <a:solidFill>
                  <a:srgbClr val="D8D8D8"/>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5" name="Rectangle: Rounded Corners 7"/>
              <p:cNvSpPr/>
              <p:nvPr/>
            </p:nvSpPr>
            <p:spPr>
              <a:xfrm>
                <a:off x="3734707" y="3024036"/>
                <a:ext cx="4253880" cy="2188118"/>
              </a:xfrm>
              <a:custGeom>
                <a:avLst/>
                <a:gdLst>
                  <a:gd name="connsiteX0" fmla="*/ 0 w 2184400"/>
                  <a:gd name="connsiteY0" fmla="*/ 248713 h 1492250"/>
                  <a:gd name="connsiteX1" fmla="*/ 248713 w 2184400"/>
                  <a:gd name="connsiteY1" fmla="*/ 0 h 1492250"/>
                  <a:gd name="connsiteX2" fmla="*/ 1935687 w 2184400"/>
                  <a:gd name="connsiteY2" fmla="*/ 0 h 1492250"/>
                  <a:gd name="connsiteX3" fmla="*/ 2184400 w 2184400"/>
                  <a:gd name="connsiteY3" fmla="*/ 248713 h 1492250"/>
                  <a:gd name="connsiteX4" fmla="*/ 2184400 w 2184400"/>
                  <a:gd name="connsiteY4" fmla="*/ 1243537 h 1492250"/>
                  <a:gd name="connsiteX5" fmla="*/ 1935687 w 2184400"/>
                  <a:gd name="connsiteY5" fmla="*/ 1492250 h 1492250"/>
                  <a:gd name="connsiteX6" fmla="*/ 248713 w 2184400"/>
                  <a:gd name="connsiteY6" fmla="*/ 1492250 h 1492250"/>
                  <a:gd name="connsiteX7" fmla="*/ 0 w 2184400"/>
                  <a:gd name="connsiteY7" fmla="*/ 1243537 h 1492250"/>
                  <a:gd name="connsiteX8" fmla="*/ 0 w 2184400"/>
                  <a:gd name="connsiteY8" fmla="*/ 248713 h 1492250"/>
                  <a:gd name="connsiteX0" fmla="*/ 0 w 3105150"/>
                  <a:gd name="connsiteY0" fmla="*/ 248713 h 1798420"/>
                  <a:gd name="connsiteX1" fmla="*/ 248713 w 3105150"/>
                  <a:gd name="connsiteY1" fmla="*/ 0 h 1798420"/>
                  <a:gd name="connsiteX2" fmla="*/ 1935687 w 3105150"/>
                  <a:gd name="connsiteY2" fmla="*/ 0 h 1798420"/>
                  <a:gd name="connsiteX3" fmla="*/ 2184400 w 3105150"/>
                  <a:gd name="connsiteY3" fmla="*/ 248713 h 1798420"/>
                  <a:gd name="connsiteX4" fmla="*/ 3105150 w 3105150"/>
                  <a:gd name="connsiteY4" fmla="*/ 1770587 h 1798420"/>
                  <a:gd name="connsiteX5" fmla="*/ 1935687 w 3105150"/>
                  <a:gd name="connsiteY5" fmla="*/ 1492250 h 1798420"/>
                  <a:gd name="connsiteX6" fmla="*/ 248713 w 3105150"/>
                  <a:gd name="connsiteY6" fmla="*/ 1492250 h 1798420"/>
                  <a:gd name="connsiteX7" fmla="*/ 0 w 3105150"/>
                  <a:gd name="connsiteY7" fmla="*/ 1243537 h 1798420"/>
                  <a:gd name="connsiteX8" fmla="*/ 0 w 3105150"/>
                  <a:gd name="connsiteY8" fmla="*/ 248713 h 1798420"/>
                  <a:gd name="connsiteX0" fmla="*/ 0 w 3105150"/>
                  <a:gd name="connsiteY0" fmla="*/ 248713 h 2146300"/>
                  <a:gd name="connsiteX1" fmla="*/ 248713 w 3105150"/>
                  <a:gd name="connsiteY1" fmla="*/ 0 h 2146300"/>
                  <a:gd name="connsiteX2" fmla="*/ 1935687 w 3105150"/>
                  <a:gd name="connsiteY2" fmla="*/ 0 h 2146300"/>
                  <a:gd name="connsiteX3" fmla="*/ 2184400 w 3105150"/>
                  <a:gd name="connsiteY3" fmla="*/ 248713 h 2146300"/>
                  <a:gd name="connsiteX4" fmla="*/ 3105150 w 3105150"/>
                  <a:gd name="connsiteY4" fmla="*/ 1770587 h 2146300"/>
                  <a:gd name="connsiteX5" fmla="*/ 2964387 w 3105150"/>
                  <a:gd name="connsiteY5" fmla="*/ 2146300 h 2146300"/>
                  <a:gd name="connsiteX6" fmla="*/ 248713 w 3105150"/>
                  <a:gd name="connsiteY6" fmla="*/ 1492250 h 2146300"/>
                  <a:gd name="connsiteX7" fmla="*/ 0 w 3105150"/>
                  <a:gd name="connsiteY7" fmla="*/ 1243537 h 2146300"/>
                  <a:gd name="connsiteX8" fmla="*/ 0 w 3105150"/>
                  <a:gd name="connsiteY8" fmla="*/ 248713 h 2146300"/>
                  <a:gd name="connsiteX0" fmla="*/ 0 w 3162300"/>
                  <a:gd name="connsiteY0" fmla="*/ 248713 h 2146300"/>
                  <a:gd name="connsiteX1" fmla="*/ 248713 w 3162300"/>
                  <a:gd name="connsiteY1" fmla="*/ 0 h 2146300"/>
                  <a:gd name="connsiteX2" fmla="*/ 1935687 w 3162300"/>
                  <a:gd name="connsiteY2" fmla="*/ 0 h 2146300"/>
                  <a:gd name="connsiteX3" fmla="*/ 2184400 w 3162300"/>
                  <a:gd name="connsiteY3" fmla="*/ 248713 h 2146300"/>
                  <a:gd name="connsiteX4" fmla="*/ 3162300 w 3162300"/>
                  <a:gd name="connsiteY4" fmla="*/ 1808687 h 2146300"/>
                  <a:gd name="connsiteX5" fmla="*/ 2964387 w 3162300"/>
                  <a:gd name="connsiteY5" fmla="*/ 2146300 h 2146300"/>
                  <a:gd name="connsiteX6" fmla="*/ 248713 w 3162300"/>
                  <a:gd name="connsiteY6" fmla="*/ 1492250 h 2146300"/>
                  <a:gd name="connsiteX7" fmla="*/ 0 w 3162300"/>
                  <a:gd name="connsiteY7" fmla="*/ 1243537 h 2146300"/>
                  <a:gd name="connsiteX8" fmla="*/ 0 w 3162300"/>
                  <a:gd name="connsiteY8" fmla="*/ 248713 h 2146300"/>
                  <a:gd name="connsiteX0" fmla="*/ 0 w 3162300"/>
                  <a:gd name="connsiteY0" fmla="*/ 248713 h 2159000"/>
                  <a:gd name="connsiteX1" fmla="*/ 248713 w 3162300"/>
                  <a:gd name="connsiteY1" fmla="*/ 0 h 2159000"/>
                  <a:gd name="connsiteX2" fmla="*/ 1935687 w 3162300"/>
                  <a:gd name="connsiteY2" fmla="*/ 0 h 2159000"/>
                  <a:gd name="connsiteX3" fmla="*/ 2184400 w 3162300"/>
                  <a:gd name="connsiteY3" fmla="*/ 248713 h 2159000"/>
                  <a:gd name="connsiteX4" fmla="*/ 3162300 w 3162300"/>
                  <a:gd name="connsiteY4" fmla="*/ 1808687 h 2159000"/>
                  <a:gd name="connsiteX5" fmla="*/ 2983437 w 3162300"/>
                  <a:gd name="connsiteY5" fmla="*/ 2159000 h 2159000"/>
                  <a:gd name="connsiteX6" fmla="*/ 248713 w 3162300"/>
                  <a:gd name="connsiteY6" fmla="*/ 1492250 h 2159000"/>
                  <a:gd name="connsiteX7" fmla="*/ 0 w 3162300"/>
                  <a:gd name="connsiteY7" fmla="*/ 1243537 h 2159000"/>
                  <a:gd name="connsiteX8" fmla="*/ 0 w 3162300"/>
                  <a:gd name="connsiteY8" fmla="*/ 248713 h 2159000"/>
                  <a:gd name="connsiteX0" fmla="*/ 800267 w 3962567"/>
                  <a:gd name="connsiteY0" fmla="*/ 248713 h 2159000"/>
                  <a:gd name="connsiteX1" fmla="*/ 1048980 w 3962567"/>
                  <a:gd name="connsiteY1" fmla="*/ 0 h 2159000"/>
                  <a:gd name="connsiteX2" fmla="*/ 2735954 w 3962567"/>
                  <a:gd name="connsiteY2" fmla="*/ 0 h 2159000"/>
                  <a:gd name="connsiteX3" fmla="*/ 2984667 w 3962567"/>
                  <a:gd name="connsiteY3" fmla="*/ 248713 h 2159000"/>
                  <a:gd name="connsiteX4" fmla="*/ 3962567 w 3962567"/>
                  <a:gd name="connsiteY4" fmla="*/ 1808687 h 2159000"/>
                  <a:gd name="connsiteX5" fmla="*/ 3783704 w 3962567"/>
                  <a:gd name="connsiteY5" fmla="*/ 2159000 h 2159000"/>
                  <a:gd name="connsiteX6" fmla="*/ 13930 w 3962567"/>
                  <a:gd name="connsiteY6" fmla="*/ 2146300 h 2159000"/>
                  <a:gd name="connsiteX7" fmla="*/ 800267 w 3962567"/>
                  <a:gd name="connsiteY7" fmla="*/ 1243537 h 2159000"/>
                  <a:gd name="connsiteX8" fmla="*/ 800267 w 3962567"/>
                  <a:gd name="connsiteY8" fmla="*/ 248713 h 2159000"/>
                  <a:gd name="connsiteX0" fmla="*/ 884202 w 4046502"/>
                  <a:gd name="connsiteY0" fmla="*/ 248713 h 2159000"/>
                  <a:gd name="connsiteX1" fmla="*/ 1132915 w 4046502"/>
                  <a:gd name="connsiteY1" fmla="*/ 0 h 2159000"/>
                  <a:gd name="connsiteX2" fmla="*/ 2819889 w 4046502"/>
                  <a:gd name="connsiteY2" fmla="*/ 0 h 2159000"/>
                  <a:gd name="connsiteX3" fmla="*/ 3068602 w 4046502"/>
                  <a:gd name="connsiteY3" fmla="*/ 248713 h 2159000"/>
                  <a:gd name="connsiteX4" fmla="*/ 4046502 w 4046502"/>
                  <a:gd name="connsiteY4" fmla="*/ 1808687 h 2159000"/>
                  <a:gd name="connsiteX5" fmla="*/ 3867639 w 4046502"/>
                  <a:gd name="connsiteY5" fmla="*/ 2159000 h 2159000"/>
                  <a:gd name="connsiteX6" fmla="*/ 97865 w 4046502"/>
                  <a:gd name="connsiteY6" fmla="*/ 2146300 h 2159000"/>
                  <a:gd name="connsiteX7" fmla="*/ 7902 w 4046502"/>
                  <a:gd name="connsiteY7" fmla="*/ 1668987 h 2159000"/>
                  <a:gd name="connsiteX8" fmla="*/ 884202 w 4046502"/>
                  <a:gd name="connsiteY8" fmla="*/ 248713 h 2159000"/>
                  <a:gd name="connsiteX0" fmla="*/ 958850 w 4121150"/>
                  <a:gd name="connsiteY0" fmla="*/ 248713 h 2159000"/>
                  <a:gd name="connsiteX1" fmla="*/ 1207563 w 4121150"/>
                  <a:gd name="connsiteY1" fmla="*/ 0 h 2159000"/>
                  <a:gd name="connsiteX2" fmla="*/ 2894537 w 4121150"/>
                  <a:gd name="connsiteY2" fmla="*/ 0 h 2159000"/>
                  <a:gd name="connsiteX3" fmla="*/ 3143250 w 4121150"/>
                  <a:gd name="connsiteY3" fmla="*/ 248713 h 2159000"/>
                  <a:gd name="connsiteX4" fmla="*/ 4121150 w 4121150"/>
                  <a:gd name="connsiteY4" fmla="*/ 1808687 h 2159000"/>
                  <a:gd name="connsiteX5" fmla="*/ 3942287 w 4121150"/>
                  <a:gd name="connsiteY5" fmla="*/ 2159000 h 2159000"/>
                  <a:gd name="connsiteX6" fmla="*/ 172513 w 4121150"/>
                  <a:gd name="connsiteY6" fmla="*/ 2146300 h 2159000"/>
                  <a:gd name="connsiteX7" fmla="*/ 0 w 4121150"/>
                  <a:gd name="connsiteY7" fmla="*/ 1770587 h 2159000"/>
                  <a:gd name="connsiteX8" fmla="*/ 958850 w 4121150"/>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158003 w 4135903"/>
                  <a:gd name="connsiteY3" fmla="*/ 24871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73603 w 4135903"/>
                  <a:gd name="connsiteY0" fmla="*/ 24871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73603 w 4135903"/>
                  <a:gd name="connsiteY8" fmla="*/ 24871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941853 w 4135903"/>
                  <a:gd name="connsiteY0" fmla="*/ 229663 h 2159000"/>
                  <a:gd name="connsiteX1" fmla="*/ 1222316 w 4135903"/>
                  <a:gd name="connsiteY1" fmla="*/ 0 h 2159000"/>
                  <a:gd name="connsiteX2" fmla="*/ 2909290 w 4135903"/>
                  <a:gd name="connsiteY2" fmla="*/ 0 h 2159000"/>
                  <a:gd name="connsiteX3" fmla="*/ 3202453 w 4135903"/>
                  <a:gd name="connsiteY3" fmla="*/ 255063 h 2159000"/>
                  <a:gd name="connsiteX4" fmla="*/ 4135903 w 4135903"/>
                  <a:gd name="connsiteY4" fmla="*/ 1808687 h 2159000"/>
                  <a:gd name="connsiteX5" fmla="*/ 3957040 w 4135903"/>
                  <a:gd name="connsiteY5" fmla="*/ 2159000 h 2159000"/>
                  <a:gd name="connsiteX6" fmla="*/ 187266 w 4135903"/>
                  <a:gd name="connsiteY6" fmla="*/ 2146300 h 2159000"/>
                  <a:gd name="connsiteX7" fmla="*/ 14753 w 4135903"/>
                  <a:gd name="connsiteY7" fmla="*/ 1770587 h 2159000"/>
                  <a:gd name="connsiteX8" fmla="*/ 941853 w 4135903"/>
                  <a:gd name="connsiteY8" fmla="*/ 229663 h 2159000"/>
                  <a:gd name="connsiteX0" fmla="*/ 1008611 w 4202661"/>
                  <a:gd name="connsiteY0" fmla="*/ 229663 h 2159000"/>
                  <a:gd name="connsiteX1" fmla="*/ 1289074 w 4202661"/>
                  <a:gd name="connsiteY1" fmla="*/ 0 h 2159000"/>
                  <a:gd name="connsiteX2" fmla="*/ 2976048 w 4202661"/>
                  <a:gd name="connsiteY2" fmla="*/ 0 h 2159000"/>
                  <a:gd name="connsiteX3" fmla="*/ 3269211 w 4202661"/>
                  <a:gd name="connsiteY3" fmla="*/ 255063 h 2159000"/>
                  <a:gd name="connsiteX4" fmla="*/ 4202661 w 4202661"/>
                  <a:gd name="connsiteY4" fmla="*/ 1808687 h 2159000"/>
                  <a:gd name="connsiteX5" fmla="*/ 4023798 w 4202661"/>
                  <a:gd name="connsiteY5" fmla="*/ 2159000 h 2159000"/>
                  <a:gd name="connsiteX6" fmla="*/ 254024 w 4202661"/>
                  <a:gd name="connsiteY6" fmla="*/ 2146300 h 2159000"/>
                  <a:gd name="connsiteX7" fmla="*/ 81511 w 4202661"/>
                  <a:gd name="connsiteY7" fmla="*/ 1770587 h 2159000"/>
                  <a:gd name="connsiteX8" fmla="*/ 1008611 w 4202661"/>
                  <a:gd name="connsiteY8" fmla="*/ 229663 h 2159000"/>
                  <a:gd name="connsiteX0" fmla="*/ 1013054 w 4207104"/>
                  <a:gd name="connsiteY0" fmla="*/ 229663 h 2176088"/>
                  <a:gd name="connsiteX1" fmla="*/ 1293517 w 4207104"/>
                  <a:gd name="connsiteY1" fmla="*/ 0 h 2176088"/>
                  <a:gd name="connsiteX2" fmla="*/ 2980491 w 4207104"/>
                  <a:gd name="connsiteY2" fmla="*/ 0 h 2176088"/>
                  <a:gd name="connsiteX3" fmla="*/ 3273654 w 4207104"/>
                  <a:gd name="connsiteY3" fmla="*/ 255063 h 2176088"/>
                  <a:gd name="connsiteX4" fmla="*/ 4207104 w 4207104"/>
                  <a:gd name="connsiteY4" fmla="*/ 1808687 h 2176088"/>
                  <a:gd name="connsiteX5" fmla="*/ 4028241 w 4207104"/>
                  <a:gd name="connsiteY5" fmla="*/ 2159000 h 2176088"/>
                  <a:gd name="connsiteX6" fmla="*/ 258467 w 4207104"/>
                  <a:gd name="connsiteY6" fmla="*/ 2146300 h 2176088"/>
                  <a:gd name="connsiteX7" fmla="*/ 85954 w 4207104"/>
                  <a:gd name="connsiteY7" fmla="*/ 1770587 h 2176088"/>
                  <a:gd name="connsiteX8" fmla="*/ 1013054 w 4207104"/>
                  <a:gd name="connsiteY8" fmla="*/ 229663 h 2176088"/>
                  <a:gd name="connsiteX0" fmla="*/ 1013054 w 4212473"/>
                  <a:gd name="connsiteY0" fmla="*/ 229663 h 2176088"/>
                  <a:gd name="connsiteX1" fmla="*/ 1293517 w 4212473"/>
                  <a:gd name="connsiteY1" fmla="*/ 0 h 2176088"/>
                  <a:gd name="connsiteX2" fmla="*/ 2980491 w 4212473"/>
                  <a:gd name="connsiteY2" fmla="*/ 0 h 2176088"/>
                  <a:gd name="connsiteX3" fmla="*/ 3273654 w 4212473"/>
                  <a:gd name="connsiteY3" fmla="*/ 255063 h 2176088"/>
                  <a:gd name="connsiteX4" fmla="*/ 4207104 w 4212473"/>
                  <a:gd name="connsiteY4" fmla="*/ 1808687 h 2176088"/>
                  <a:gd name="connsiteX5" fmla="*/ 4028241 w 4212473"/>
                  <a:gd name="connsiteY5" fmla="*/ 2159000 h 2176088"/>
                  <a:gd name="connsiteX6" fmla="*/ 258467 w 4212473"/>
                  <a:gd name="connsiteY6" fmla="*/ 2146300 h 2176088"/>
                  <a:gd name="connsiteX7" fmla="*/ 85954 w 4212473"/>
                  <a:gd name="connsiteY7" fmla="*/ 1770587 h 2176088"/>
                  <a:gd name="connsiteX8" fmla="*/ 1013054 w 4212473"/>
                  <a:gd name="connsiteY8" fmla="*/ 229663 h 2176088"/>
                  <a:gd name="connsiteX0" fmla="*/ 1013054 w 4232206"/>
                  <a:gd name="connsiteY0" fmla="*/ 229663 h 2176088"/>
                  <a:gd name="connsiteX1" fmla="*/ 1293517 w 4232206"/>
                  <a:gd name="connsiteY1" fmla="*/ 0 h 2176088"/>
                  <a:gd name="connsiteX2" fmla="*/ 2980491 w 4232206"/>
                  <a:gd name="connsiteY2" fmla="*/ 0 h 2176088"/>
                  <a:gd name="connsiteX3" fmla="*/ 3273654 w 4232206"/>
                  <a:gd name="connsiteY3" fmla="*/ 255063 h 2176088"/>
                  <a:gd name="connsiteX4" fmla="*/ 4207104 w 4232206"/>
                  <a:gd name="connsiteY4" fmla="*/ 1808687 h 2176088"/>
                  <a:gd name="connsiteX5" fmla="*/ 4028241 w 4232206"/>
                  <a:gd name="connsiteY5" fmla="*/ 2159000 h 2176088"/>
                  <a:gd name="connsiteX6" fmla="*/ 258467 w 4232206"/>
                  <a:gd name="connsiteY6" fmla="*/ 2146300 h 2176088"/>
                  <a:gd name="connsiteX7" fmla="*/ 85954 w 4232206"/>
                  <a:gd name="connsiteY7" fmla="*/ 1770587 h 2176088"/>
                  <a:gd name="connsiteX8" fmla="*/ 1013054 w 4232206"/>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57439"/>
                  <a:gd name="connsiteY0" fmla="*/ 229663 h 2176088"/>
                  <a:gd name="connsiteX1" fmla="*/ 1293517 w 4257439"/>
                  <a:gd name="connsiteY1" fmla="*/ 0 h 2176088"/>
                  <a:gd name="connsiteX2" fmla="*/ 2980491 w 4257439"/>
                  <a:gd name="connsiteY2" fmla="*/ 0 h 2176088"/>
                  <a:gd name="connsiteX3" fmla="*/ 3273654 w 4257439"/>
                  <a:gd name="connsiteY3" fmla="*/ 255063 h 2176088"/>
                  <a:gd name="connsiteX4" fmla="*/ 4238854 w 4257439"/>
                  <a:gd name="connsiteY4" fmla="*/ 1808687 h 2176088"/>
                  <a:gd name="connsiteX5" fmla="*/ 4028241 w 4257439"/>
                  <a:gd name="connsiteY5" fmla="*/ 2159000 h 2176088"/>
                  <a:gd name="connsiteX6" fmla="*/ 258467 w 4257439"/>
                  <a:gd name="connsiteY6" fmla="*/ 2146300 h 2176088"/>
                  <a:gd name="connsiteX7" fmla="*/ 85954 w 4257439"/>
                  <a:gd name="connsiteY7" fmla="*/ 1770587 h 2176088"/>
                  <a:gd name="connsiteX8" fmla="*/ 1013054 w 4257439"/>
                  <a:gd name="connsiteY8" fmla="*/ 229663 h 2176088"/>
                  <a:gd name="connsiteX0" fmla="*/ 1013054 w 4271139"/>
                  <a:gd name="connsiteY0" fmla="*/ 229663 h 2176088"/>
                  <a:gd name="connsiteX1" fmla="*/ 1293517 w 4271139"/>
                  <a:gd name="connsiteY1" fmla="*/ 0 h 2176088"/>
                  <a:gd name="connsiteX2" fmla="*/ 2980491 w 4271139"/>
                  <a:gd name="connsiteY2" fmla="*/ 0 h 2176088"/>
                  <a:gd name="connsiteX3" fmla="*/ 3273654 w 4271139"/>
                  <a:gd name="connsiteY3" fmla="*/ 255063 h 2176088"/>
                  <a:gd name="connsiteX4" fmla="*/ 4238854 w 4271139"/>
                  <a:gd name="connsiteY4" fmla="*/ 1808687 h 2176088"/>
                  <a:gd name="connsiteX5" fmla="*/ 4028241 w 4271139"/>
                  <a:gd name="connsiteY5" fmla="*/ 2159000 h 2176088"/>
                  <a:gd name="connsiteX6" fmla="*/ 258467 w 4271139"/>
                  <a:gd name="connsiteY6" fmla="*/ 2146300 h 2176088"/>
                  <a:gd name="connsiteX7" fmla="*/ 85954 w 4271139"/>
                  <a:gd name="connsiteY7" fmla="*/ 1770587 h 2176088"/>
                  <a:gd name="connsiteX8" fmla="*/ 1013054 w 4271139"/>
                  <a:gd name="connsiteY8" fmla="*/ 229663 h 2176088"/>
                  <a:gd name="connsiteX0" fmla="*/ 1013054 w 4275751"/>
                  <a:gd name="connsiteY0" fmla="*/ 229663 h 2176088"/>
                  <a:gd name="connsiteX1" fmla="*/ 1293517 w 4275751"/>
                  <a:gd name="connsiteY1" fmla="*/ 0 h 2176088"/>
                  <a:gd name="connsiteX2" fmla="*/ 2980491 w 4275751"/>
                  <a:gd name="connsiteY2" fmla="*/ 0 h 2176088"/>
                  <a:gd name="connsiteX3" fmla="*/ 3273654 w 4275751"/>
                  <a:gd name="connsiteY3" fmla="*/ 255063 h 2176088"/>
                  <a:gd name="connsiteX4" fmla="*/ 4238854 w 4275751"/>
                  <a:gd name="connsiteY4" fmla="*/ 1808687 h 2176088"/>
                  <a:gd name="connsiteX5" fmla="*/ 4028241 w 4275751"/>
                  <a:gd name="connsiteY5" fmla="*/ 2159000 h 2176088"/>
                  <a:gd name="connsiteX6" fmla="*/ 258467 w 4275751"/>
                  <a:gd name="connsiteY6" fmla="*/ 2146300 h 2176088"/>
                  <a:gd name="connsiteX7" fmla="*/ 85954 w 4275751"/>
                  <a:gd name="connsiteY7" fmla="*/ 1770587 h 2176088"/>
                  <a:gd name="connsiteX8" fmla="*/ 1013054 w 4275751"/>
                  <a:gd name="connsiteY8" fmla="*/ 229663 h 2176088"/>
                  <a:gd name="connsiteX0" fmla="*/ 1013054 w 4277218"/>
                  <a:gd name="connsiteY0" fmla="*/ 229663 h 2188118"/>
                  <a:gd name="connsiteX1" fmla="*/ 1293517 w 4277218"/>
                  <a:gd name="connsiteY1" fmla="*/ 0 h 2188118"/>
                  <a:gd name="connsiteX2" fmla="*/ 2980491 w 4277218"/>
                  <a:gd name="connsiteY2" fmla="*/ 0 h 2188118"/>
                  <a:gd name="connsiteX3" fmla="*/ 3273654 w 4277218"/>
                  <a:gd name="connsiteY3" fmla="*/ 255063 h 2188118"/>
                  <a:gd name="connsiteX4" fmla="*/ 4238854 w 4277218"/>
                  <a:gd name="connsiteY4" fmla="*/ 1808687 h 2188118"/>
                  <a:gd name="connsiteX5" fmla="*/ 4034591 w 4277218"/>
                  <a:gd name="connsiteY5" fmla="*/ 2184400 h 2188118"/>
                  <a:gd name="connsiteX6" fmla="*/ 258467 w 4277218"/>
                  <a:gd name="connsiteY6" fmla="*/ 2146300 h 2188118"/>
                  <a:gd name="connsiteX7" fmla="*/ 85954 w 4277218"/>
                  <a:gd name="connsiteY7" fmla="*/ 1770587 h 2188118"/>
                  <a:gd name="connsiteX8" fmla="*/ 1013054 w 4277218"/>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1011911 w 4276075"/>
                  <a:gd name="connsiteY0" fmla="*/ 229663 h 2188118"/>
                  <a:gd name="connsiteX1" fmla="*/ 1292374 w 4276075"/>
                  <a:gd name="connsiteY1" fmla="*/ 0 h 2188118"/>
                  <a:gd name="connsiteX2" fmla="*/ 2979348 w 4276075"/>
                  <a:gd name="connsiteY2" fmla="*/ 0 h 2188118"/>
                  <a:gd name="connsiteX3" fmla="*/ 3272511 w 4276075"/>
                  <a:gd name="connsiteY3" fmla="*/ 255063 h 2188118"/>
                  <a:gd name="connsiteX4" fmla="*/ 4237711 w 4276075"/>
                  <a:gd name="connsiteY4" fmla="*/ 1808687 h 2188118"/>
                  <a:gd name="connsiteX5" fmla="*/ 4033448 w 4276075"/>
                  <a:gd name="connsiteY5" fmla="*/ 2184400 h 2188118"/>
                  <a:gd name="connsiteX6" fmla="*/ 257324 w 4276075"/>
                  <a:gd name="connsiteY6" fmla="*/ 2146300 h 2188118"/>
                  <a:gd name="connsiteX7" fmla="*/ 84811 w 4276075"/>
                  <a:gd name="connsiteY7" fmla="*/ 1770587 h 2188118"/>
                  <a:gd name="connsiteX8" fmla="*/ 1011911 w 4276075"/>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503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89716 w 4253880"/>
                  <a:gd name="connsiteY0" fmla="*/ 22966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89716 w 4253880"/>
                  <a:gd name="connsiteY8" fmla="*/ 22966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 name="connsiteX0" fmla="*/ 964316 w 4253880"/>
                  <a:gd name="connsiteY0" fmla="*/ 236013 h 2188118"/>
                  <a:gd name="connsiteX1" fmla="*/ 1270179 w 4253880"/>
                  <a:gd name="connsiteY1" fmla="*/ 0 h 2188118"/>
                  <a:gd name="connsiteX2" fmla="*/ 2957153 w 4253880"/>
                  <a:gd name="connsiteY2" fmla="*/ 0 h 2188118"/>
                  <a:gd name="connsiteX3" fmla="*/ 3288416 w 4253880"/>
                  <a:gd name="connsiteY3" fmla="*/ 255063 h 2188118"/>
                  <a:gd name="connsiteX4" fmla="*/ 4215516 w 4253880"/>
                  <a:gd name="connsiteY4" fmla="*/ 1808687 h 2188118"/>
                  <a:gd name="connsiteX5" fmla="*/ 4011253 w 4253880"/>
                  <a:gd name="connsiteY5" fmla="*/ 2184400 h 2188118"/>
                  <a:gd name="connsiteX6" fmla="*/ 235129 w 4253880"/>
                  <a:gd name="connsiteY6" fmla="*/ 2146300 h 2188118"/>
                  <a:gd name="connsiteX7" fmla="*/ 62616 w 4253880"/>
                  <a:gd name="connsiteY7" fmla="*/ 1770587 h 2188118"/>
                  <a:gd name="connsiteX8" fmla="*/ 964316 w 4253880"/>
                  <a:gd name="connsiteY8" fmla="*/ 236013 h 2188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253880" h="2188118">
                    <a:moveTo>
                      <a:pt x="964316" y="236013"/>
                    </a:moveTo>
                    <a:cubicBezTo>
                      <a:pt x="1078616" y="85953"/>
                      <a:pt x="1132819" y="0"/>
                      <a:pt x="1270179" y="0"/>
                    </a:cubicBezTo>
                    <a:lnTo>
                      <a:pt x="2957153" y="0"/>
                    </a:lnTo>
                    <a:cubicBezTo>
                      <a:pt x="3094513" y="0"/>
                      <a:pt x="3180466" y="47853"/>
                      <a:pt x="3288416" y="255063"/>
                    </a:cubicBezTo>
                    <a:cubicBezTo>
                      <a:pt x="3485266" y="593021"/>
                      <a:pt x="3986916" y="1508829"/>
                      <a:pt x="4215516" y="1808687"/>
                    </a:cubicBezTo>
                    <a:cubicBezTo>
                      <a:pt x="4291716" y="1958747"/>
                      <a:pt x="4269263" y="2222500"/>
                      <a:pt x="4011253" y="2184400"/>
                    </a:cubicBezTo>
                    <a:lnTo>
                      <a:pt x="235129" y="2146300"/>
                    </a:lnTo>
                    <a:cubicBezTo>
                      <a:pt x="78719" y="2165350"/>
                      <a:pt x="-96134" y="2009547"/>
                      <a:pt x="62616" y="1770587"/>
                    </a:cubicBezTo>
                    <a:cubicBezTo>
                      <a:pt x="371649" y="1256946"/>
                      <a:pt x="655283" y="775054"/>
                      <a:pt x="964316" y="236013"/>
                    </a:cubicBezTo>
                    <a:close/>
                  </a:path>
                </a:pathLst>
              </a:custGeom>
              <a:noFill/>
              <a:ln w="76200">
                <a:solidFill>
                  <a:srgbClr val="CBCBCB"/>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6" name="Freeform: Shape 225"/>
              <p:cNvSpPr/>
              <p:nvPr/>
            </p:nvSpPr>
            <p:spPr>
              <a:xfrm>
                <a:off x="3991994" y="3257669"/>
                <a:ext cx="3651250" cy="1766145"/>
              </a:xfrm>
              <a:custGeom>
                <a:avLst/>
                <a:gdLst>
                  <a:gd name="connsiteX0" fmla="*/ 825500 w 3479800"/>
                  <a:gd name="connsiteY0" fmla="*/ 19050 h 1733550"/>
                  <a:gd name="connsiteX1" fmla="*/ 2654300 w 3479800"/>
                  <a:gd name="connsiteY1" fmla="*/ 0 h 1733550"/>
                  <a:gd name="connsiteX2" fmla="*/ 3479800 w 3479800"/>
                  <a:gd name="connsiteY2" fmla="*/ 1733550 h 1733550"/>
                  <a:gd name="connsiteX3" fmla="*/ 0 w 3479800"/>
                  <a:gd name="connsiteY3" fmla="*/ 1733550 h 1733550"/>
                  <a:gd name="connsiteX4" fmla="*/ 825500 w 3479800"/>
                  <a:gd name="connsiteY4" fmla="*/ 19050 h 1733550"/>
                  <a:gd name="connsiteX0" fmla="*/ 825500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25500 w 3479800"/>
                  <a:gd name="connsiteY4" fmla="*/ 12991 h 1727491"/>
                  <a:gd name="connsiteX0" fmla="*/ 933868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933868 w 3479800"/>
                  <a:gd name="connsiteY4" fmla="*/ 12991 h 1727491"/>
                  <a:gd name="connsiteX0" fmla="*/ 861623 w 3479800"/>
                  <a:gd name="connsiteY0" fmla="*/ 12991 h 1727491"/>
                  <a:gd name="connsiteX1" fmla="*/ 2588076 w 3479800"/>
                  <a:gd name="connsiteY1" fmla="*/ 0 h 1727491"/>
                  <a:gd name="connsiteX2" fmla="*/ 3479800 w 3479800"/>
                  <a:gd name="connsiteY2" fmla="*/ 1727491 h 1727491"/>
                  <a:gd name="connsiteX3" fmla="*/ 0 w 3479800"/>
                  <a:gd name="connsiteY3" fmla="*/ 1727491 h 1727491"/>
                  <a:gd name="connsiteX4" fmla="*/ 861623 w 3479800"/>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72964 h 1727491"/>
                  <a:gd name="connsiteX4" fmla="*/ 885705 w 3503882"/>
                  <a:gd name="connsiteY4" fmla="*/ 12991 h 1727491"/>
                  <a:gd name="connsiteX0" fmla="*/ 885705 w 3503882"/>
                  <a:gd name="connsiteY0" fmla="*/ 12991 h 1727491"/>
                  <a:gd name="connsiteX1" fmla="*/ 2612158 w 3503882"/>
                  <a:gd name="connsiteY1" fmla="*/ 0 h 1727491"/>
                  <a:gd name="connsiteX2" fmla="*/ 3503882 w 3503882"/>
                  <a:gd name="connsiteY2" fmla="*/ 1727491 h 1727491"/>
                  <a:gd name="connsiteX3" fmla="*/ 0 w 3503882"/>
                  <a:gd name="connsiteY3" fmla="*/ 1685081 h 1727491"/>
                  <a:gd name="connsiteX4" fmla="*/ 885705 w 3503882"/>
                  <a:gd name="connsiteY4" fmla="*/ 12991 h 1727491"/>
                  <a:gd name="connsiteX0" fmla="*/ 885705 w 3473780"/>
                  <a:gd name="connsiteY0" fmla="*/ 12991 h 1685081"/>
                  <a:gd name="connsiteX1" fmla="*/ 2612158 w 3473780"/>
                  <a:gd name="connsiteY1" fmla="*/ 0 h 1685081"/>
                  <a:gd name="connsiteX2" fmla="*/ 3473780 w 3473780"/>
                  <a:gd name="connsiteY2" fmla="*/ 1636613 h 1685081"/>
                  <a:gd name="connsiteX3" fmla="*/ 0 w 3473780"/>
                  <a:gd name="connsiteY3" fmla="*/ 1685081 h 1685081"/>
                  <a:gd name="connsiteX4" fmla="*/ 885705 w 3473780"/>
                  <a:gd name="connsiteY4" fmla="*/ 12991 h 1685081"/>
                  <a:gd name="connsiteX0" fmla="*/ 885705 w 3461739"/>
                  <a:gd name="connsiteY0" fmla="*/ 12991 h 1685081"/>
                  <a:gd name="connsiteX1" fmla="*/ 2612158 w 3461739"/>
                  <a:gd name="connsiteY1" fmla="*/ 0 h 1685081"/>
                  <a:gd name="connsiteX2" fmla="*/ 3461739 w 3461739"/>
                  <a:gd name="connsiteY2" fmla="*/ 1666905 h 1685081"/>
                  <a:gd name="connsiteX3" fmla="*/ 0 w 3461739"/>
                  <a:gd name="connsiteY3" fmla="*/ 1685081 h 1685081"/>
                  <a:gd name="connsiteX4" fmla="*/ 885705 w 3461739"/>
                  <a:gd name="connsiteY4" fmla="*/ 12991 h 16850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61739" h="1685081">
                    <a:moveTo>
                      <a:pt x="885705" y="12991"/>
                    </a:moveTo>
                    <a:lnTo>
                      <a:pt x="2612158" y="0"/>
                    </a:lnTo>
                    <a:lnTo>
                      <a:pt x="3461739" y="1666905"/>
                    </a:lnTo>
                    <a:lnTo>
                      <a:pt x="0" y="1685081"/>
                    </a:lnTo>
                    <a:lnTo>
                      <a:pt x="885705" y="12991"/>
                    </a:lnTo>
                    <a:close/>
                  </a:path>
                </a:pathLst>
              </a:custGeom>
              <a:solidFill>
                <a:srgbClr val="CBCBCB"/>
              </a:solidFill>
              <a:ln>
                <a:solidFill>
                  <a:srgbClr val="D8D8D8"/>
                </a:solidFill>
              </a:ln>
              <a:scene3d>
                <a:camera prst="orthographicFront"/>
                <a:lightRig rig="threePt" dir="t"/>
              </a:scene3d>
              <a:sp3d>
                <a:bevelT w="152400" h="50800" prst="softRound"/>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7" name="Chord 29"/>
              <p:cNvSpPr/>
              <p:nvPr/>
            </p:nvSpPr>
            <p:spPr>
              <a:xfrm rot="15945033">
                <a:off x="5614185" y="3373500"/>
                <a:ext cx="473505" cy="3875053"/>
              </a:xfrm>
              <a:custGeom>
                <a:avLst/>
                <a:gdLst>
                  <a:gd name="connsiteX0" fmla="*/ 316032 w 1200258"/>
                  <a:gd name="connsiteY0" fmla="*/ 3813084 h 4054636"/>
                  <a:gd name="connsiteX1" fmla="*/ 164 w 1200258"/>
                  <a:gd name="connsiteY1" fmla="*/ 1979892 h 4054636"/>
                  <a:gd name="connsiteX2" fmla="*/ 600129 w 1200258"/>
                  <a:gd name="connsiteY2" fmla="*/ 0 h 4054636"/>
                  <a:gd name="connsiteX3" fmla="*/ 316032 w 1200258"/>
                  <a:gd name="connsiteY3" fmla="*/ 3813084 h 4054636"/>
                  <a:gd name="connsiteX0" fmla="*/ 338560 w 622657"/>
                  <a:gd name="connsiteY0" fmla="*/ 3813084 h 4085524"/>
                  <a:gd name="connsiteX1" fmla="*/ 151505 w 622657"/>
                  <a:gd name="connsiteY1" fmla="*/ 3666362 h 4085524"/>
                  <a:gd name="connsiteX2" fmla="*/ 22692 w 622657"/>
                  <a:gd name="connsiteY2" fmla="*/ 1979892 h 4085524"/>
                  <a:gd name="connsiteX3" fmla="*/ 622657 w 622657"/>
                  <a:gd name="connsiteY3" fmla="*/ 0 h 4085524"/>
                  <a:gd name="connsiteX4" fmla="*/ 338560 w 622657"/>
                  <a:gd name="connsiteY4" fmla="*/ 3813084 h 4085524"/>
                  <a:gd name="connsiteX0" fmla="*/ 338560 w 622657"/>
                  <a:gd name="connsiteY0" fmla="*/ 3813084 h 3984617"/>
                  <a:gd name="connsiteX1" fmla="*/ 151505 w 622657"/>
                  <a:gd name="connsiteY1" fmla="*/ 3666362 h 3984617"/>
                  <a:gd name="connsiteX2" fmla="*/ 22692 w 622657"/>
                  <a:gd name="connsiteY2" fmla="*/ 1979892 h 3984617"/>
                  <a:gd name="connsiteX3" fmla="*/ 622657 w 622657"/>
                  <a:gd name="connsiteY3" fmla="*/ 0 h 3984617"/>
                  <a:gd name="connsiteX4" fmla="*/ 338560 w 622657"/>
                  <a:gd name="connsiteY4" fmla="*/ 3813084 h 3984617"/>
                  <a:gd name="connsiteX0" fmla="*/ 338560 w 622657"/>
                  <a:gd name="connsiteY0" fmla="*/ 3813084 h 4025335"/>
                  <a:gd name="connsiteX1" fmla="*/ 151505 w 622657"/>
                  <a:gd name="connsiteY1" fmla="*/ 3666362 h 4025335"/>
                  <a:gd name="connsiteX2" fmla="*/ 22692 w 622657"/>
                  <a:gd name="connsiteY2" fmla="*/ 1979892 h 4025335"/>
                  <a:gd name="connsiteX3" fmla="*/ 622657 w 622657"/>
                  <a:gd name="connsiteY3" fmla="*/ 0 h 4025335"/>
                  <a:gd name="connsiteX4" fmla="*/ 338560 w 622657"/>
                  <a:gd name="connsiteY4" fmla="*/ 3813084 h 4025335"/>
                  <a:gd name="connsiteX0" fmla="*/ 338560 w 622657"/>
                  <a:gd name="connsiteY0" fmla="*/ 3813084 h 3818162"/>
                  <a:gd name="connsiteX1" fmla="*/ 151505 w 622657"/>
                  <a:gd name="connsiteY1" fmla="*/ 3666362 h 3818162"/>
                  <a:gd name="connsiteX2" fmla="*/ 22692 w 622657"/>
                  <a:gd name="connsiteY2" fmla="*/ 1979892 h 3818162"/>
                  <a:gd name="connsiteX3" fmla="*/ 622657 w 622657"/>
                  <a:gd name="connsiteY3" fmla="*/ 0 h 3818162"/>
                  <a:gd name="connsiteX4" fmla="*/ 338560 w 622657"/>
                  <a:gd name="connsiteY4" fmla="*/ 3813084 h 3818162"/>
                  <a:gd name="connsiteX0" fmla="*/ 338560 w 622657"/>
                  <a:gd name="connsiteY0" fmla="*/ 3813084 h 3822247"/>
                  <a:gd name="connsiteX1" fmla="*/ 151505 w 622657"/>
                  <a:gd name="connsiteY1" fmla="*/ 3666362 h 3822247"/>
                  <a:gd name="connsiteX2" fmla="*/ 22692 w 622657"/>
                  <a:gd name="connsiteY2" fmla="*/ 1979892 h 3822247"/>
                  <a:gd name="connsiteX3" fmla="*/ 622657 w 622657"/>
                  <a:gd name="connsiteY3" fmla="*/ 0 h 3822247"/>
                  <a:gd name="connsiteX4" fmla="*/ 338560 w 622657"/>
                  <a:gd name="connsiteY4" fmla="*/ 3813084 h 3822247"/>
                  <a:gd name="connsiteX0" fmla="*/ 338560 w 622657"/>
                  <a:gd name="connsiteY0" fmla="*/ 3813084 h 3828606"/>
                  <a:gd name="connsiteX1" fmla="*/ 151505 w 622657"/>
                  <a:gd name="connsiteY1" fmla="*/ 3666362 h 3828606"/>
                  <a:gd name="connsiteX2" fmla="*/ 22692 w 622657"/>
                  <a:gd name="connsiteY2" fmla="*/ 1979892 h 3828606"/>
                  <a:gd name="connsiteX3" fmla="*/ 622657 w 622657"/>
                  <a:gd name="connsiteY3" fmla="*/ 0 h 3828606"/>
                  <a:gd name="connsiteX4" fmla="*/ 338560 w 622657"/>
                  <a:gd name="connsiteY4" fmla="*/ 3813084 h 3828606"/>
                  <a:gd name="connsiteX0" fmla="*/ 317210 w 622657"/>
                  <a:gd name="connsiteY0" fmla="*/ 3843335 h 3856095"/>
                  <a:gd name="connsiteX1" fmla="*/ 151505 w 622657"/>
                  <a:gd name="connsiteY1" fmla="*/ 3666362 h 3856095"/>
                  <a:gd name="connsiteX2" fmla="*/ 22692 w 622657"/>
                  <a:gd name="connsiteY2" fmla="*/ 1979892 h 3856095"/>
                  <a:gd name="connsiteX3" fmla="*/ 622657 w 622657"/>
                  <a:gd name="connsiteY3" fmla="*/ 0 h 3856095"/>
                  <a:gd name="connsiteX4" fmla="*/ 317210 w 622657"/>
                  <a:gd name="connsiteY4" fmla="*/ 3843335 h 3856095"/>
                  <a:gd name="connsiteX0" fmla="*/ 317210 w 622657"/>
                  <a:gd name="connsiteY0" fmla="*/ 3843335 h 3843335"/>
                  <a:gd name="connsiteX1" fmla="*/ 151505 w 622657"/>
                  <a:gd name="connsiteY1" fmla="*/ 3666362 h 3843335"/>
                  <a:gd name="connsiteX2" fmla="*/ 22692 w 622657"/>
                  <a:gd name="connsiteY2" fmla="*/ 1979892 h 3843335"/>
                  <a:gd name="connsiteX3" fmla="*/ 622657 w 622657"/>
                  <a:gd name="connsiteY3" fmla="*/ 0 h 3843335"/>
                  <a:gd name="connsiteX4" fmla="*/ 317210 w 622657"/>
                  <a:gd name="connsiteY4" fmla="*/ 3843335 h 3843335"/>
                  <a:gd name="connsiteX0" fmla="*/ 311995 w 617442"/>
                  <a:gd name="connsiteY0" fmla="*/ 3843335 h 3843335"/>
                  <a:gd name="connsiteX1" fmla="*/ 146290 w 617442"/>
                  <a:gd name="connsiteY1" fmla="*/ 3666362 h 3843335"/>
                  <a:gd name="connsiteX2" fmla="*/ 17477 w 617442"/>
                  <a:gd name="connsiteY2" fmla="*/ 1979892 h 3843335"/>
                  <a:gd name="connsiteX3" fmla="*/ 617442 w 617442"/>
                  <a:gd name="connsiteY3" fmla="*/ 0 h 3843335"/>
                  <a:gd name="connsiteX4" fmla="*/ 311995 w 617442"/>
                  <a:gd name="connsiteY4" fmla="*/ 3843335 h 3843335"/>
                  <a:gd name="connsiteX0" fmla="*/ 165705 w 471152"/>
                  <a:gd name="connsiteY0" fmla="*/ 3843335 h 3843335"/>
                  <a:gd name="connsiteX1" fmla="*/ 0 w 471152"/>
                  <a:gd name="connsiteY1" fmla="*/ 3666362 h 3843335"/>
                  <a:gd name="connsiteX2" fmla="*/ 103139 w 471152"/>
                  <a:gd name="connsiteY2" fmla="*/ 2028964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84051 w 471152"/>
                  <a:gd name="connsiteY2" fmla="*/ 2054078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126588 w 471152"/>
                  <a:gd name="connsiteY2" fmla="*/ 2056175 h 3843335"/>
                  <a:gd name="connsiteX3" fmla="*/ 471152 w 471152"/>
                  <a:gd name="connsiteY3" fmla="*/ 0 h 3843335"/>
                  <a:gd name="connsiteX4" fmla="*/ 165705 w 471152"/>
                  <a:gd name="connsiteY4"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471152 w 471152"/>
                  <a:gd name="connsiteY3" fmla="*/ 0 h 3843335"/>
                  <a:gd name="connsiteX4" fmla="*/ 165705 w 471152"/>
                  <a:gd name="connsiteY4" fmla="*/ 3843335 h 3843335"/>
                  <a:gd name="connsiteX0" fmla="*/ 165705 w 474435"/>
                  <a:gd name="connsiteY0" fmla="*/ 4186977 h 4186977"/>
                  <a:gd name="connsiteX1" fmla="*/ 0 w 474435"/>
                  <a:gd name="connsiteY1" fmla="*/ 4010004 h 4186977"/>
                  <a:gd name="connsiteX2" fmla="*/ 94925 w 474435"/>
                  <a:gd name="connsiteY2" fmla="*/ 2397465 h 4186977"/>
                  <a:gd name="connsiteX3" fmla="*/ 286259 w 474435"/>
                  <a:gd name="connsiteY3" fmla="*/ 414530 h 4186977"/>
                  <a:gd name="connsiteX4" fmla="*/ 471152 w 474435"/>
                  <a:gd name="connsiteY4" fmla="*/ 343642 h 4186977"/>
                  <a:gd name="connsiteX5" fmla="*/ 165705 w 474435"/>
                  <a:gd name="connsiteY5" fmla="*/ 4186977 h 4186977"/>
                  <a:gd name="connsiteX0" fmla="*/ 165705 w 475103"/>
                  <a:gd name="connsiteY0" fmla="*/ 4099378 h 4099378"/>
                  <a:gd name="connsiteX1" fmla="*/ 0 w 475103"/>
                  <a:gd name="connsiteY1" fmla="*/ 3922405 h 4099378"/>
                  <a:gd name="connsiteX2" fmla="*/ 94925 w 475103"/>
                  <a:gd name="connsiteY2" fmla="*/ 2309866 h 4099378"/>
                  <a:gd name="connsiteX3" fmla="*/ 286259 w 475103"/>
                  <a:gd name="connsiteY3" fmla="*/ 326931 h 4099378"/>
                  <a:gd name="connsiteX4" fmla="*/ 471152 w 475103"/>
                  <a:gd name="connsiteY4" fmla="*/ 256043 h 4099378"/>
                  <a:gd name="connsiteX5" fmla="*/ 165705 w 475103"/>
                  <a:gd name="connsiteY5" fmla="*/ 4099378 h 4099378"/>
                  <a:gd name="connsiteX0" fmla="*/ 165705 w 471152"/>
                  <a:gd name="connsiteY0" fmla="*/ 3843335 h 3843335"/>
                  <a:gd name="connsiteX1" fmla="*/ 0 w 471152"/>
                  <a:gd name="connsiteY1" fmla="*/ 3666362 h 3843335"/>
                  <a:gd name="connsiteX2" fmla="*/ 94925 w 471152"/>
                  <a:gd name="connsiteY2" fmla="*/ 2053823 h 3843335"/>
                  <a:gd name="connsiteX3" fmla="*/ 286259 w 471152"/>
                  <a:gd name="connsiteY3" fmla="*/ 70888 h 3843335"/>
                  <a:gd name="connsiteX4" fmla="*/ 471152 w 471152"/>
                  <a:gd name="connsiteY4" fmla="*/ 0 h 3843335"/>
                  <a:gd name="connsiteX5" fmla="*/ 165705 w 471152"/>
                  <a:gd name="connsiteY5" fmla="*/ 3843335 h 3843335"/>
                  <a:gd name="connsiteX0" fmla="*/ 165705 w 471152"/>
                  <a:gd name="connsiteY0" fmla="*/ 3843335 h 3843335"/>
                  <a:gd name="connsiteX1" fmla="*/ 0 w 471152"/>
                  <a:gd name="connsiteY1" fmla="*/ 3666362 h 3843335"/>
                  <a:gd name="connsiteX2" fmla="*/ 94925 w 471152"/>
                  <a:gd name="connsiteY2" fmla="*/ 2053823 h 3843335"/>
                  <a:gd name="connsiteX3" fmla="*/ 92734 w 471152"/>
                  <a:gd name="connsiteY3" fmla="*/ 190226 h 3843335"/>
                  <a:gd name="connsiteX4" fmla="*/ 471152 w 471152"/>
                  <a:gd name="connsiteY4" fmla="*/ 0 h 3843335"/>
                  <a:gd name="connsiteX5" fmla="*/ 165705 w 471152"/>
                  <a:gd name="connsiteY5" fmla="*/ 3843335 h 3843335"/>
                  <a:gd name="connsiteX0" fmla="*/ 165705 w 471152"/>
                  <a:gd name="connsiteY0" fmla="*/ 3856423 h 3856423"/>
                  <a:gd name="connsiteX1" fmla="*/ 0 w 471152"/>
                  <a:gd name="connsiteY1" fmla="*/ 3679450 h 3856423"/>
                  <a:gd name="connsiteX2" fmla="*/ 94925 w 471152"/>
                  <a:gd name="connsiteY2" fmla="*/ 2066911 h 3856423"/>
                  <a:gd name="connsiteX3" fmla="*/ 92734 w 471152"/>
                  <a:gd name="connsiteY3" fmla="*/ 203314 h 3856423"/>
                  <a:gd name="connsiteX4" fmla="*/ 471152 w 471152"/>
                  <a:gd name="connsiteY4" fmla="*/ 13088 h 3856423"/>
                  <a:gd name="connsiteX5" fmla="*/ 165705 w 471152"/>
                  <a:gd name="connsiteY5" fmla="*/ 3856423 h 3856423"/>
                  <a:gd name="connsiteX0" fmla="*/ 165705 w 471152"/>
                  <a:gd name="connsiteY0" fmla="*/ 3860688 h 3860688"/>
                  <a:gd name="connsiteX1" fmla="*/ 0 w 471152"/>
                  <a:gd name="connsiteY1" fmla="*/ 3683715 h 3860688"/>
                  <a:gd name="connsiteX2" fmla="*/ 94925 w 471152"/>
                  <a:gd name="connsiteY2" fmla="*/ 2071176 h 3860688"/>
                  <a:gd name="connsiteX3" fmla="*/ 251773 w 471152"/>
                  <a:gd name="connsiteY3" fmla="*/ 123884 h 3860688"/>
                  <a:gd name="connsiteX4" fmla="*/ 471152 w 471152"/>
                  <a:gd name="connsiteY4" fmla="*/ 17353 h 3860688"/>
                  <a:gd name="connsiteX5" fmla="*/ 165705 w 471152"/>
                  <a:gd name="connsiteY5" fmla="*/ 3860688 h 3860688"/>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9104 h 3869104"/>
                  <a:gd name="connsiteX1" fmla="*/ 0 w 471152"/>
                  <a:gd name="connsiteY1" fmla="*/ 3692131 h 3869104"/>
                  <a:gd name="connsiteX2" fmla="*/ 94925 w 471152"/>
                  <a:gd name="connsiteY2" fmla="*/ 2079592 h 3869104"/>
                  <a:gd name="connsiteX3" fmla="*/ 251773 w 471152"/>
                  <a:gd name="connsiteY3" fmla="*/ 132300 h 3869104"/>
                  <a:gd name="connsiteX4" fmla="*/ 471152 w 471152"/>
                  <a:gd name="connsiteY4" fmla="*/ 25769 h 3869104"/>
                  <a:gd name="connsiteX5" fmla="*/ 165705 w 471152"/>
                  <a:gd name="connsiteY5" fmla="*/ 3869104 h 3869104"/>
                  <a:gd name="connsiteX0" fmla="*/ 165705 w 471152"/>
                  <a:gd name="connsiteY0" fmla="*/ 3867405 h 3867405"/>
                  <a:gd name="connsiteX1" fmla="*/ 0 w 471152"/>
                  <a:gd name="connsiteY1" fmla="*/ 3690432 h 3867405"/>
                  <a:gd name="connsiteX2" fmla="*/ 94925 w 471152"/>
                  <a:gd name="connsiteY2" fmla="*/ 2077893 h 3867405"/>
                  <a:gd name="connsiteX3" fmla="*/ 251773 w 471152"/>
                  <a:gd name="connsiteY3" fmla="*/ 130601 h 3867405"/>
                  <a:gd name="connsiteX4" fmla="*/ 471152 w 471152"/>
                  <a:gd name="connsiteY4" fmla="*/ 24070 h 3867405"/>
                  <a:gd name="connsiteX5" fmla="*/ 165705 w 471152"/>
                  <a:gd name="connsiteY5" fmla="*/ 3867405 h 3867405"/>
                  <a:gd name="connsiteX0" fmla="*/ 165705 w 473505"/>
                  <a:gd name="connsiteY0" fmla="*/ 3895654 h 3895654"/>
                  <a:gd name="connsiteX1" fmla="*/ 0 w 473505"/>
                  <a:gd name="connsiteY1" fmla="*/ 3718681 h 3895654"/>
                  <a:gd name="connsiteX2" fmla="*/ 94925 w 473505"/>
                  <a:gd name="connsiteY2" fmla="*/ 2106142 h 3895654"/>
                  <a:gd name="connsiteX3" fmla="*/ 251773 w 473505"/>
                  <a:gd name="connsiteY3" fmla="*/ 158850 h 3895654"/>
                  <a:gd name="connsiteX4" fmla="*/ 473505 w 473505"/>
                  <a:gd name="connsiteY4" fmla="*/ 20656 h 3895654"/>
                  <a:gd name="connsiteX5" fmla="*/ 165705 w 473505"/>
                  <a:gd name="connsiteY5" fmla="*/ 3895654 h 3895654"/>
                  <a:gd name="connsiteX0" fmla="*/ 165705 w 473505"/>
                  <a:gd name="connsiteY0" fmla="*/ 3875038 h 3875038"/>
                  <a:gd name="connsiteX1" fmla="*/ 0 w 473505"/>
                  <a:gd name="connsiteY1" fmla="*/ 3698065 h 3875038"/>
                  <a:gd name="connsiteX2" fmla="*/ 94925 w 473505"/>
                  <a:gd name="connsiteY2" fmla="*/ 2085526 h 3875038"/>
                  <a:gd name="connsiteX3" fmla="*/ 251773 w 473505"/>
                  <a:gd name="connsiteY3" fmla="*/ 138234 h 3875038"/>
                  <a:gd name="connsiteX4" fmla="*/ 473505 w 473505"/>
                  <a:gd name="connsiteY4" fmla="*/ 40 h 3875038"/>
                  <a:gd name="connsiteX5" fmla="*/ 165705 w 473505"/>
                  <a:gd name="connsiteY5" fmla="*/ 3875038 h 3875038"/>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 name="connsiteX0" fmla="*/ 165705 w 473505"/>
                  <a:gd name="connsiteY0" fmla="*/ 3875053 h 3875053"/>
                  <a:gd name="connsiteX1" fmla="*/ 0 w 473505"/>
                  <a:gd name="connsiteY1" fmla="*/ 3698080 h 3875053"/>
                  <a:gd name="connsiteX2" fmla="*/ 94925 w 473505"/>
                  <a:gd name="connsiteY2" fmla="*/ 2085541 h 3875053"/>
                  <a:gd name="connsiteX3" fmla="*/ 251773 w 473505"/>
                  <a:gd name="connsiteY3" fmla="*/ 138249 h 3875053"/>
                  <a:gd name="connsiteX4" fmla="*/ 473505 w 473505"/>
                  <a:gd name="connsiteY4" fmla="*/ 55 h 3875053"/>
                  <a:gd name="connsiteX5" fmla="*/ 165705 w 473505"/>
                  <a:gd name="connsiteY5" fmla="*/ 3875053 h 3875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73505" h="3875053">
                    <a:moveTo>
                      <a:pt x="165705" y="3875053"/>
                    </a:moveTo>
                    <a:cubicBezTo>
                      <a:pt x="39051" y="3834112"/>
                      <a:pt x="28766" y="3810813"/>
                      <a:pt x="0" y="3698080"/>
                    </a:cubicBezTo>
                    <a:cubicBezTo>
                      <a:pt x="17016" y="3397724"/>
                      <a:pt x="44360" y="2648800"/>
                      <a:pt x="94925" y="2085541"/>
                    </a:cubicBezTo>
                    <a:cubicBezTo>
                      <a:pt x="149788" y="1490010"/>
                      <a:pt x="230573" y="521842"/>
                      <a:pt x="251773" y="138249"/>
                    </a:cubicBezTo>
                    <a:cubicBezTo>
                      <a:pt x="314184" y="56991"/>
                      <a:pt x="314381" y="-2068"/>
                      <a:pt x="473505" y="55"/>
                    </a:cubicBezTo>
                    <a:lnTo>
                      <a:pt x="165705" y="3875053"/>
                    </a:lnTo>
                    <a:close/>
                  </a:path>
                </a:pathLst>
              </a:custGeom>
              <a:solidFill>
                <a:srgbClr val="D8D8D8"/>
              </a:solidFill>
              <a:ln>
                <a:solidFill>
                  <a:srgbClr val="D8D8D8"/>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202" name="Picture 201"/>
            <p:cNvPicPr>
              <a:picLocks noChangeAspect="1"/>
            </p:cNvPicPr>
            <p:nvPr/>
          </p:nvPicPr>
          <p:blipFill>
            <a:blip r:embed="rId5"/>
            <a:stretch>
              <a:fillRect/>
            </a:stretch>
          </p:blipFill>
          <p:spPr>
            <a:xfrm>
              <a:off x="6436385" y="4653241"/>
              <a:ext cx="452803" cy="351588"/>
            </a:xfrm>
            <a:prstGeom prst="rect">
              <a:avLst/>
            </a:prstGeom>
          </p:spPr>
        </p:pic>
        <p:pic>
          <p:nvPicPr>
            <p:cNvPr id="203" name="Picture 202"/>
            <p:cNvPicPr>
              <a:picLocks noChangeAspect="1"/>
            </p:cNvPicPr>
            <p:nvPr/>
          </p:nvPicPr>
          <p:blipFill>
            <a:blip r:embed="rId5"/>
            <a:stretch>
              <a:fillRect/>
            </a:stretch>
          </p:blipFill>
          <p:spPr>
            <a:xfrm>
              <a:off x="6764417" y="4653241"/>
              <a:ext cx="452803" cy="351588"/>
            </a:xfrm>
            <a:prstGeom prst="rect">
              <a:avLst/>
            </a:prstGeom>
          </p:spPr>
        </p:pic>
        <p:pic>
          <p:nvPicPr>
            <p:cNvPr id="204" name="Picture 203"/>
            <p:cNvPicPr>
              <a:picLocks noChangeAspect="1"/>
            </p:cNvPicPr>
            <p:nvPr/>
          </p:nvPicPr>
          <p:blipFill>
            <a:blip r:embed="rId5"/>
            <a:stretch>
              <a:fillRect/>
            </a:stretch>
          </p:blipFill>
          <p:spPr>
            <a:xfrm>
              <a:off x="7420482" y="4653241"/>
              <a:ext cx="452803" cy="351588"/>
            </a:xfrm>
            <a:prstGeom prst="rect">
              <a:avLst/>
            </a:prstGeom>
          </p:spPr>
        </p:pic>
        <p:pic>
          <p:nvPicPr>
            <p:cNvPr id="205" name="Picture 204"/>
            <p:cNvPicPr>
              <a:picLocks noChangeAspect="1"/>
            </p:cNvPicPr>
            <p:nvPr/>
          </p:nvPicPr>
          <p:blipFill>
            <a:blip r:embed="rId5"/>
            <a:stretch>
              <a:fillRect/>
            </a:stretch>
          </p:blipFill>
          <p:spPr>
            <a:xfrm>
              <a:off x="6321203" y="4870694"/>
              <a:ext cx="452803" cy="351588"/>
            </a:xfrm>
            <a:prstGeom prst="rect">
              <a:avLst/>
            </a:prstGeom>
          </p:spPr>
        </p:pic>
        <p:pic>
          <p:nvPicPr>
            <p:cNvPr id="206" name="Picture 205"/>
            <p:cNvPicPr>
              <a:picLocks noChangeAspect="1"/>
            </p:cNvPicPr>
            <p:nvPr/>
          </p:nvPicPr>
          <p:blipFill>
            <a:blip r:embed="rId5"/>
            <a:stretch>
              <a:fillRect/>
            </a:stretch>
          </p:blipFill>
          <p:spPr>
            <a:xfrm>
              <a:off x="7092449" y="4653241"/>
              <a:ext cx="452803" cy="351588"/>
            </a:xfrm>
            <a:prstGeom prst="rect">
              <a:avLst/>
            </a:prstGeom>
          </p:spPr>
        </p:pic>
        <p:pic>
          <p:nvPicPr>
            <p:cNvPr id="207" name="Picture 206"/>
            <p:cNvPicPr>
              <a:picLocks noChangeAspect="1"/>
            </p:cNvPicPr>
            <p:nvPr/>
          </p:nvPicPr>
          <p:blipFill>
            <a:blip r:embed="rId5"/>
            <a:stretch>
              <a:fillRect/>
            </a:stretch>
          </p:blipFill>
          <p:spPr>
            <a:xfrm>
              <a:off x="6632529" y="4870694"/>
              <a:ext cx="452803" cy="351588"/>
            </a:xfrm>
            <a:prstGeom prst="rect">
              <a:avLst/>
            </a:prstGeom>
          </p:spPr>
        </p:pic>
        <p:pic>
          <p:nvPicPr>
            <p:cNvPr id="208" name="Picture 207"/>
            <p:cNvPicPr>
              <a:picLocks noChangeAspect="1"/>
            </p:cNvPicPr>
            <p:nvPr/>
          </p:nvPicPr>
          <p:blipFill>
            <a:blip r:embed="rId5"/>
            <a:stretch>
              <a:fillRect/>
            </a:stretch>
          </p:blipFill>
          <p:spPr>
            <a:xfrm>
              <a:off x="6943855" y="4870694"/>
              <a:ext cx="452803" cy="351588"/>
            </a:xfrm>
            <a:prstGeom prst="rect">
              <a:avLst/>
            </a:prstGeom>
          </p:spPr>
        </p:pic>
        <p:pic>
          <p:nvPicPr>
            <p:cNvPr id="209" name="Picture 208"/>
            <p:cNvPicPr>
              <a:picLocks noChangeAspect="1"/>
            </p:cNvPicPr>
            <p:nvPr/>
          </p:nvPicPr>
          <p:blipFill>
            <a:blip r:embed="rId5"/>
            <a:stretch>
              <a:fillRect/>
            </a:stretch>
          </p:blipFill>
          <p:spPr>
            <a:xfrm>
              <a:off x="7255181" y="4870694"/>
              <a:ext cx="452803" cy="351588"/>
            </a:xfrm>
            <a:prstGeom prst="rect">
              <a:avLst/>
            </a:prstGeom>
          </p:spPr>
        </p:pic>
        <p:pic>
          <p:nvPicPr>
            <p:cNvPr id="210" name="Picture 209"/>
            <p:cNvPicPr>
              <a:picLocks noChangeAspect="1"/>
            </p:cNvPicPr>
            <p:nvPr/>
          </p:nvPicPr>
          <p:blipFill>
            <a:blip r:embed="rId5"/>
            <a:stretch>
              <a:fillRect/>
            </a:stretch>
          </p:blipFill>
          <p:spPr>
            <a:xfrm>
              <a:off x="7566506" y="4870694"/>
              <a:ext cx="452803" cy="351588"/>
            </a:xfrm>
            <a:prstGeom prst="rect">
              <a:avLst/>
            </a:prstGeom>
          </p:spPr>
        </p:pic>
        <p:pic>
          <p:nvPicPr>
            <p:cNvPr id="211" name="Picture 210"/>
            <p:cNvPicPr>
              <a:picLocks noChangeAspect="1"/>
            </p:cNvPicPr>
            <p:nvPr/>
          </p:nvPicPr>
          <p:blipFill>
            <a:blip r:embed="rId5"/>
            <a:stretch>
              <a:fillRect/>
            </a:stretch>
          </p:blipFill>
          <p:spPr>
            <a:xfrm>
              <a:off x="6176883" y="5087960"/>
              <a:ext cx="452803" cy="351588"/>
            </a:xfrm>
            <a:prstGeom prst="rect">
              <a:avLst/>
            </a:prstGeom>
          </p:spPr>
        </p:pic>
        <p:pic>
          <p:nvPicPr>
            <p:cNvPr id="212" name="Picture 211"/>
            <p:cNvPicPr>
              <a:picLocks noChangeAspect="1"/>
            </p:cNvPicPr>
            <p:nvPr/>
          </p:nvPicPr>
          <p:blipFill>
            <a:blip r:embed="rId5"/>
            <a:stretch>
              <a:fillRect/>
            </a:stretch>
          </p:blipFill>
          <p:spPr>
            <a:xfrm>
              <a:off x="6491727" y="5087960"/>
              <a:ext cx="452803" cy="351588"/>
            </a:xfrm>
            <a:prstGeom prst="rect">
              <a:avLst/>
            </a:prstGeom>
          </p:spPr>
        </p:pic>
        <p:pic>
          <p:nvPicPr>
            <p:cNvPr id="213" name="Picture 212"/>
            <p:cNvPicPr>
              <a:picLocks noChangeAspect="1"/>
            </p:cNvPicPr>
            <p:nvPr/>
          </p:nvPicPr>
          <p:blipFill>
            <a:blip r:embed="rId5"/>
            <a:stretch>
              <a:fillRect/>
            </a:stretch>
          </p:blipFill>
          <p:spPr>
            <a:xfrm>
              <a:off x="6806571" y="5087960"/>
              <a:ext cx="452803" cy="351588"/>
            </a:xfrm>
            <a:prstGeom prst="rect">
              <a:avLst/>
            </a:prstGeom>
          </p:spPr>
        </p:pic>
        <p:pic>
          <p:nvPicPr>
            <p:cNvPr id="214" name="Picture 213"/>
            <p:cNvPicPr>
              <a:picLocks noChangeAspect="1"/>
            </p:cNvPicPr>
            <p:nvPr/>
          </p:nvPicPr>
          <p:blipFill>
            <a:blip r:embed="rId5"/>
            <a:stretch>
              <a:fillRect/>
            </a:stretch>
          </p:blipFill>
          <p:spPr>
            <a:xfrm>
              <a:off x="7121415" y="5087960"/>
              <a:ext cx="452803" cy="351588"/>
            </a:xfrm>
            <a:prstGeom prst="rect">
              <a:avLst/>
            </a:prstGeom>
          </p:spPr>
        </p:pic>
        <p:pic>
          <p:nvPicPr>
            <p:cNvPr id="215" name="Picture 214"/>
            <p:cNvPicPr>
              <a:picLocks noChangeAspect="1"/>
            </p:cNvPicPr>
            <p:nvPr/>
          </p:nvPicPr>
          <p:blipFill>
            <a:blip r:embed="rId5"/>
            <a:stretch>
              <a:fillRect/>
            </a:stretch>
          </p:blipFill>
          <p:spPr>
            <a:xfrm>
              <a:off x="7436259" y="5087960"/>
              <a:ext cx="452803" cy="351588"/>
            </a:xfrm>
            <a:prstGeom prst="rect">
              <a:avLst/>
            </a:prstGeom>
          </p:spPr>
        </p:pic>
        <p:pic>
          <p:nvPicPr>
            <p:cNvPr id="216" name="Picture 215"/>
            <p:cNvPicPr>
              <a:picLocks noChangeAspect="1"/>
            </p:cNvPicPr>
            <p:nvPr/>
          </p:nvPicPr>
          <p:blipFill>
            <a:blip r:embed="rId5"/>
            <a:stretch>
              <a:fillRect/>
            </a:stretch>
          </p:blipFill>
          <p:spPr>
            <a:xfrm>
              <a:off x="7751102" y="5087960"/>
              <a:ext cx="452803" cy="351588"/>
            </a:xfrm>
            <a:prstGeom prst="rect">
              <a:avLst/>
            </a:prstGeom>
          </p:spPr>
        </p:pic>
        <p:pic>
          <p:nvPicPr>
            <p:cNvPr id="217" name="Picture 216"/>
            <p:cNvPicPr>
              <a:picLocks noChangeAspect="1"/>
            </p:cNvPicPr>
            <p:nvPr/>
          </p:nvPicPr>
          <p:blipFill>
            <a:blip r:embed="rId5"/>
            <a:stretch>
              <a:fillRect/>
            </a:stretch>
          </p:blipFill>
          <p:spPr>
            <a:xfrm>
              <a:off x="5990726" y="5351212"/>
              <a:ext cx="452803" cy="351588"/>
            </a:xfrm>
            <a:prstGeom prst="rect">
              <a:avLst/>
            </a:prstGeom>
          </p:spPr>
        </p:pic>
        <p:pic>
          <p:nvPicPr>
            <p:cNvPr id="218" name="Picture 217"/>
            <p:cNvPicPr>
              <a:picLocks noChangeAspect="1"/>
            </p:cNvPicPr>
            <p:nvPr/>
          </p:nvPicPr>
          <p:blipFill>
            <a:blip r:embed="rId5"/>
            <a:stretch>
              <a:fillRect/>
            </a:stretch>
          </p:blipFill>
          <p:spPr>
            <a:xfrm>
              <a:off x="6312633" y="5351212"/>
              <a:ext cx="452803" cy="351588"/>
            </a:xfrm>
            <a:prstGeom prst="rect">
              <a:avLst/>
            </a:prstGeom>
          </p:spPr>
        </p:pic>
        <p:pic>
          <p:nvPicPr>
            <p:cNvPr id="219" name="Picture 218"/>
            <p:cNvPicPr>
              <a:picLocks noChangeAspect="1"/>
            </p:cNvPicPr>
            <p:nvPr/>
          </p:nvPicPr>
          <p:blipFill>
            <a:blip r:embed="rId5"/>
            <a:stretch>
              <a:fillRect/>
            </a:stretch>
          </p:blipFill>
          <p:spPr>
            <a:xfrm>
              <a:off x="6634540" y="5351212"/>
              <a:ext cx="452803" cy="351588"/>
            </a:xfrm>
            <a:prstGeom prst="rect">
              <a:avLst/>
            </a:prstGeom>
          </p:spPr>
        </p:pic>
        <p:pic>
          <p:nvPicPr>
            <p:cNvPr id="220" name="Picture 219"/>
            <p:cNvPicPr>
              <a:picLocks noChangeAspect="1"/>
            </p:cNvPicPr>
            <p:nvPr/>
          </p:nvPicPr>
          <p:blipFill>
            <a:blip r:embed="rId5"/>
            <a:stretch>
              <a:fillRect/>
            </a:stretch>
          </p:blipFill>
          <p:spPr>
            <a:xfrm>
              <a:off x="6956447" y="5351212"/>
              <a:ext cx="452803" cy="351588"/>
            </a:xfrm>
            <a:prstGeom prst="rect">
              <a:avLst/>
            </a:prstGeom>
          </p:spPr>
        </p:pic>
        <p:pic>
          <p:nvPicPr>
            <p:cNvPr id="221" name="Picture 220"/>
            <p:cNvPicPr>
              <a:picLocks noChangeAspect="1"/>
            </p:cNvPicPr>
            <p:nvPr/>
          </p:nvPicPr>
          <p:blipFill>
            <a:blip r:embed="rId5"/>
            <a:stretch>
              <a:fillRect/>
            </a:stretch>
          </p:blipFill>
          <p:spPr>
            <a:xfrm>
              <a:off x="7278354" y="5351212"/>
              <a:ext cx="452803" cy="351588"/>
            </a:xfrm>
            <a:prstGeom prst="rect">
              <a:avLst/>
            </a:prstGeom>
          </p:spPr>
        </p:pic>
        <p:pic>
          <p:nvPicPr>
            <p:cNvPr id="222" name="Picture 221"/>
            <p:cNvPicPr>
              <a:picLocks noChangeAspect="1"/>
            </p:cNvPicPr>
            <p:nvPr/>
          </p:nvPicPr>
          <p:blipFill>
            <a:blip r:embed="rId5"/>
            <a:stretch>
              <a:fillRect/>
            </a:stretch>
          </p:blipFill>
          <p:spPr>
            <a:xfrm>
              <a:off x="7600261" y="5351212"/>
              <a:ext cx="452803" cy="351588"/>
            </a:xfrm>
            <a:prstGeom prst="rect">
              <a:avLst/>
            </a:prstGeom>
          </p:spPr>
        </p:pic>
        <p:pic>
          <p:nvPicPr>
            <p:cNvPr id="223" name="Picture 222"/>
            <p:cNvPicPr>
              <a:picLocks noChangeAspect="1"/>
            </p:cNvPicPr>
            <p:nvPr/>
          </p:nvPicPr>
          <p:blipFill>
            <a:blip r:embed="rId5"/>
            <a:stretch>
              <a:fillRect/>
            </a:stretch>
          </p:blipFill>
          <p:spPr>
            <a:xfrm>
              <a:off x="7922169" y="5351212"/>
              <a:ext cx="452803" cy="351588"/>
            </a:xfrm>
            <a:prstGeom prst="rect">
              <a:avLst/>
            </a:prstGeom>
          </p:spPr>
        </p:pic>
      </p:grpSp>
      <p:sp>
        <p:nvSpPr>
          <p:cNvPr id="228" name="Speech Bubble: Oval 227"/>
          <p:cNvSpPr/>
          <p:nvPr/>
        </p:nvSpPr>
        <p:spPr>
          <a:xfrm>
            <a:off x="5003987" y="334537"/>
            <a:ext cx="4009510" cy="3233484"/>
          </a:xfrm>
          <a:prstGeom prst="wedgeEllipseCallout">
            <a:avLst>
              <a:gd name="adj1" fmla="val -56422"/>
              <a:gd name="adj2" fmla="val 22449"/>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800" kern="0" dirty="0">
                <a:solidFill>
                  <a:sysClr val="windowText" lastClr="000000"/>
                </a:solidFill>
                <a:latin typeface="Calibri" panose="020F0502020204030204"/>
              </a:rPr>
              <a:t>Next </a:t>
            </a:r>
            <a:r>
              <a:rPr kumimoji="0" lang="en-US" sz="2800" b="0" i="0" u="none" strike="noStrike" kern="0" cap="none" spc="0" normalizeH="0" baseline="0" noProof="0" dirty="0">
                <a:ln>
                  <a:noFill/>
                </a:ln>
                <a:solidFill>
                  <a:sysClr val="windowText" lastClr="000000"/>
                </a:solidFill>
                <a:effectLst/>
                <a:uLnTx/>
                <a:uFillTx/>
                <a:latin typeface="Calibri" panose="020F0502020204030204"/>
              </a:rPr>
              <a:t>I will record the total amount of hamburgers prepared on the Production Worksheet.</a:t>
            </a:r>
          </a:p>
        </p:txBody>
      </p:sp>
      <p:grpSp>
        <p:nvGrpSpPr>
          <p:cNvPr id="2" name="Group 1"/>
          <p:cNvGrpSpPr/>
          <p:nvPr/>
        </p:nvGrpSpPr>
        <p:grpSpPr>
          <a:xfrm>
            <a:off x="8466" y="723900"/>
            <a:ext cx="2334683" cy="2367760"/>
            <a:chOff x="60797" y="853667"/>
            <a:chExt cx="2958174" cy="2242691"/>
          </a:xfrm>
        </p:grpSpPr>
        <p:sp>
          <p:nvSpPr>
            <p:cNvPr id="230" name="Rectangle 229"/>
            <p:cNvSpPr/>
            <p:nvPr/>
          </p:nvSpPr>
          <p:spPr>
            <a:xfrm>
              <a:off x="60797" y="853667"/>
              <a:ext cx="2958174" cy="2242691"/>
            </a:xfrm>
            <a:prstGeom prst="rect">
              <a:avLst/>
            </a:prstGeom>
            <a:blipFill>
              <a:blip r:embed="rId6"/>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1" name="Rectangle: Rounded Corners 230"/>
            <p:cNvSpPr/>
            <p:nvPr/>
          </p:nvSpPr>
          <p:spPr>
            <a:xfrm>
              <a:off x="424935" y="1338241"/>
              <a:ext cx="1465986" cy="140694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2" name="Rectangle 231"/>
            <p:cNvSpPr/>
            <p:nvPr/>
          </p:nvSpPr>
          <p:spPr>
            <a:xfrm>
              <a:off x="2212431" y="1005196"/>
              <a:ext cx="805938" cy="209116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5" name="Rectangle 234"/>
            <p:cNvSpPr/>
            <p:nvPr/>
          </p:nvSpPr>
          <p:spPr>
            <a:xfrm>
              <a:off x="182520" y="999598"/>
              <a:ext cx="1937775" cy="2009040"/>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6" name="Rectangle: Rounded Corners 235"/>
            <p:cNvSpPr/>
            <p:nvPr/>
          </p:nvSpPr>
          <p:spPr>
            <a:xfrm>
              <a:off x="343864" y="1252723"/>
              <a:ext cx="1618053" cy="1556316"/>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7" name="Rectangle 236"/>
            <p:cNvSpPr/>
            <p:nvPr/>
          </p:nvSpPr>
          <p:spPr>
            <a:xfrm>
              <a:off x="359641" y="1088998"/>
              <a:ext cx="1602277" cy="81603"/>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38" name="Group 237"/>
            <p:cNvGrpSpPr/>
            <p:nvPr/>
          </p:nvGrpSpPr>
          <p:grpSpPr>
            <a:xfrm>
              <a:off x="444458" y="1682233"/>
              <a:ext cx="1446463" cy="249805"/>
              <a:chOff x="2748956" y="3502025"/>
              <a:chExt cx="1660082" cy="283369"/>
            </a:xfrm>
          </p:grpSpPr>
          <p:sp>
            <p:nvSpPr>
              <p:cNvPr id="257" name="Rectangle 256"/>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8" name="Freeform: Shape 257"/>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39" name="Group 238"/>
            <p:cNvGrpSpPr/>
            <p:nvPr/>
          </p:nvGrpSpPr>
          <p:grpSpPr>
            <a:xfrm>
              <a:off x="434988" y="2383951"/>
              <a:ext cx="1446463" cy="249805"/>
              <a:chOff x="2738087" y="4298027"/>
              <a:chExt cx="1660082" cy="283369"/>
            </a:xfrm>
          </p:grpSpPr>
          <p:sp>
            <p:nvSpPr>
              <p:cNvPr id="255" name="Rectangle 254"/>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6" name="Freeform: Shape 255"/>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40" name="Connector: Elbow 239"/>
            <p:cNvCxnSpPr/>
            <p:nvPr/>
          </p:nvCxnSpPr>
          <p:spPr>
            <a:xfrm flipV="1">
              <a:off x="2342754" y="2446342"/>
              <a:ext cx="550002" cy="551101"/>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41" name="Oval 240"/>
            <p:cNvSpPr/>
            <p:nvPr/>
          </p:nvSpPr>
          <p:spPr>
            <a:xfrm>
              <a:off x="2426955" y="1768941"/>
              <a:ext cx="359697" cy="36392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2" name="Rectangle 241"/>
            <p:cNvSpPr/>
            <p:nvPr/>
          </p:nvSpPr>
          <p:spPr>
            <a:xfrm>
              <a:off x="2575135" y="1836175"/>
              <a:ext cx="62396" cy="223914"/>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3" name="Oval 242"/>
            <p:cNvSpPr/>
            <p:nvPr/>
          </p:nvSpPr>
          <p:spPr>
            <a:xfrm>
              <a:off x="2591332" y="215559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4" name="Oval 243"/>
            <p:cNvSpPr/>
            <p:nvPr/>
          </p:nvSpPr>
          <p:spPr>
            <a:xfrm>
              <a:off x="2491997" y="2132862"/>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5" name="Oval 244"/>
            <p:cNvSpPr/>
            <p:nvPr/>
          </p:nvSpPr>
          <p:spPr>
            <a:xfrm>
              <a:off x="2807944" y="1929939"/>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6" name="Oval 245"/>
            <p:cNvSpPr/>
            <p:nvPr/>
          </p:nvSpPr>
          <p:spPr>
            <a:xfrm>
              <a:off x="2785941" y="1826988"/>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7" name="Oval 246"/>
            <p:cNvSpPr/>
            <p:nvPr/>
          </p:nvSpPr>
          <p:spPr>
            <a:xfrm>
              <a:off x="2719129" y="174695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8" name="Oval 247"/>
            <p:cNvSpPr/>
            <p:nvPr/>
          </p:nvSpPr>
          <p:spPr>
            <a:xfrm>
              <a:off x="2624918" y="1707716"/>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9" name="Oval 248"/>
            <p:cNvSpPr/>
            <p:nvPr/>
          </p:nvSpPr>
          <p:spPr>
            <a:xfrm>
              <a:off x="2521567" y="1716975"/>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0" name="Oval 249"/>
            <p:cNvSpPr/>
            <p:nvPr/>
          </p:nvSpPr>
          <p:spPr>
            <a:xfrm>
              <a:off x="2435695" y="1771977"/>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1" name="Oval 250"/>
            <p:cNvSpPr/>
            <p:nvPr/>
          </p:nvSpPr>
          <p:spPr>
            <a:xfrm>
              <a:off x="2383670" y="1860995"/>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2" name="Oval 251"/>
            <p:cNvSpPr/>
            <p:nvPr/>
          </p:nvSpPr>
          <p:spPr>
            <a:xfrm>
              <a:off x="2374398" y="1963543"/>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3" name="Oval 252"/>
            <p:cNvSpPr/>
            <p:nvPr/>
          </p:nvSpPr>
          <p:spPr>
            <a:xfrm>
              <a:off x="2414925" y="206122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4" name="Rectangle: Rounded Corners 253"/>
            <p:cNvSpPr/>
            <p:nvPr/>
          </p:nvSpPr>
          <p:spPr>
            <a:xfrm>
              <a:off x="2334917" y="1189891"/>
              <a:ext cx="542831" cy="249243"/>
            </a:xfrm>
            <a:prstGeom prst="roundRect">
              <a:avLst/>
            </a:prstGeom>
            <a:solidFill>
              <a:schemeClr val="bg1">
                <a:lumMod val="95000"/>
              </a:schemeClr>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FF0000"/>
                  </a:solidFill>
                  <a:effectLst>
                    <a:glow rad="101600">
                      <a:srgbClr val="FF0000">
                        <a:alpha val="40000"/>
                      </a:srgbClr>
                    </a:glow>
                  </a:effectLst>
                  <a:uLnTx/>
                  <a:uFillTx/>
                  <a:latin typeface="Calibri" panose="020F0502020204030204"/>
                  <a:ea typeface="+mn-ea"/>
                  <a:cs typeface="+mn-cs"/>
                </a:rPr>
                <a:t>350</a:t>
              </a:r>
              <a:endParaRPr kumimoji="0" lang="en-US" sz="1350" b="0" i="0" u="none" strike="noStrike" kern="0" cap="none" spc="0" normalizeH="0" baseline="0" noProof="0" dirty="0">
                <a:ln>
                  <a:noFill/>
                </a:ln>
                <a:solidFill>
                  <a:srgbClr val="FF0000"/>
                </a:solidFill>
                <a:effectLst>
                  <a:glow rad="101600">
                    <a:srgbClr val="FF0000">
                      <a:alpha val="40000"/>
                    </a:srgbClr>
                  </a:glow>
                </a:effectLst>
                <a:uLnTx/>
                <a:uFillTx/>
                <a:latin typeface="Calibri" panose="020F0502020204030204"/>
                <a:ea typeface="+mn-ea"/>
                <a:cs typeface="+mn-cs"/>
              </a:endParaRPr>
            </a:p>
          </p:txBody>
        </p:sp>
      </p:grpSp>
      <p:sp>
        <p:nvSpPr>
          <p:cNvPr id="259" name="Speech Bubble: Oval 258"/>
          <p:cNvSpPr/>
          <p:nvPr/>
        </p:nvSpPr>
        <p:spPr>
          <a:xfrm>
            <a:off x="5000028" y="334538"/>
            <a:ext cx="3993193" cy="3223522"/>
          </a:xfrm>
          <a:prstGeom prst="wedgeEllipseCallout">
            <a:avLst>
              <a:gd name="adj1" fmla="val -55862"/>
              <a:gd name="adj2" fmla="val 22008"/>
            </a:avLst>
          </a:prstGeom>
          <a:solidFill>
            <a:schemeClr val="bg1"/>
          </a:solidFill>
          <a:ln>
            <a:solidFill>
              <a:schemeClr val="tx1"/>
            </a:solidFill>
          </a:ln>
        </p:spPr>
        <p:style>
          <a:lnRef idx="1">
            <a:schemeClr val="accent1"/>
          </a:lnRef>
          <a:fillRef idx="3">
            <a:schemeClr val="accent1"/>
          </a:fillRef>
          <a:effectRef idx="2">
            <a:schemeClr val="accent1"/>
          </a:effectRef>
          <a:fontRef idx="minor">
            <a:schemeClr val="lt1"/>
          </a:fontRef>
        </p:style>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I will continue to record</a:t>
            </a:r>
            <a:r>
              <a:rPr kumimoji="0" lang="en-US" sz="2800" b="0" i="0" u="none" strike="noStrike" kern="0" cap="none" spc="0" normalizeH="0" noProof="0" dirty="0">
                <a:ln>
                  <a:noFill/>
                </a:ln>
                <a:solidFill>
                  <a:sysClr val="windowText" lastClr="000000"/>
                </a:solidFill>
                <a:effectLst/>
                <a:uLnTx/>
                <a:uFillTx/>
                <a:latin typeface="Calibri" panose="020F0502020204030204"/>
                <a:ea typeface="+mn-ea"/>
                <a:cs typeface="+mn-cs"/>
              </a:rPr>
              <a:t> all the items as I prepare them throughout the day</a:t>
            </a:r>
            <a:r>
              <a:rPr kumimoji="0" lang="en-US" sz="2800" b="0" i="0" u="none" strike="noStrike" kern="0" cap="none" spc="0" normalizeH="0" baseline="0" noProof="0" dirty="0">
                <a:ln>
                  <a:noFill/>
                </a:ln>
                <a:solidFill>
                  <a:sysClr val="windowText" lastClr="000000"/>
                </a:solidFill>
                <a:effectLst/>
                <a:uLnTx/>
                <a:uFillTx/>
                <a:latin typeface="Calibri" panose="020F0502020204030204"/>
                <a:ea typeface="+mn-ea"/>
                <a:cs typeface="+mn-cs"/>
              </a:rPr>
              <a:t>.  </a:t>
            </a:r>
          </a:p>
        </p:txBody>
      </p:sp>
      <p:grpSp>
        <p:nvGrpSpPr>
          <p:cNvPr id="285" name="Group 284">
            <a:extLst>
              <a:ext uri="{FF2B5EF4-FFF2-40B4-BE49-F238E27FC236}">
                <a16:creationId xmlns:a16="http://schemas.microsoft.com/office/drawing/2014/main" id="{9F58BF70-7393-413F-AFE2-010022F2A2FB}"/>
              </a:ext>
            </a:extLst>
          </p:cNvPr>
          <p:cNvGrpSpPr/>
          <p:nvPr/>
        </p:nvGrpSpPr>
        <p:grpSpPr>
          <a:xfrm>
            <a:off x="-3223048" y="684858"/>
            <a:ext cx="2334683" cy="2367760"/>
            <a:chOff x="60797" y="853667"/>
            <a:chExt cx="2958174" cy="2242691"/>
          </a:xfrm>
        </p:grpSpPr>
        <p:sp>
          <p:nvSpPr>
            <p:cNvPr id="286" name="Rectangle 285">
              <a:extLst>
                <a:ext uri="{FF2B5EF4-FFF2-40B4-BE49-F238E27FC236}">
                  <a16:creationId xmlns:a16="http://schemas.microsoft.com/office/drawing/2014/main" id="{5355FAC8-84F2-4D32-B3C3-0BA798CF4622}"/>
                </a:ext>
              </a:extLst>
            </p:cNvPr>
            <p:cNvSpPr/>
            <p:nvPr/>
          </p:nvSpPr>
          <p:spPr>
            <a:xfrm>
              <a:off x="60797" y="853667"/>
              <a:ext cx="2958174" cy="2242691"/>
            </a:xfrm>
            <a:prstGeom prst="rect">
              <a:avLst/>
            </a:prstGeom>
            <a:blipFill>
              <a:blip r:embed="rId6"/>
              <a:stretch>
                <a:fillRect/>
              </a:stretch>
            </a:blip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7" name="Rectangle: Rounded Corners 286">
              <a:extLst>
                <a:ext uri="{FF2B5EF4-FFF2-40B4-BE49-F238E27FC236}">
                  <a16:creationId xmlns:a16="http://schemas.microsoft.com/office/drawing/2014/main" id="{B348C3CB-ED84-4EC6-923F-691E45ED0B84}"/>
                </a:ext>
              </a:extLst>
            </p:cNvPr>
            <p:cNvSpPr/>
            <p:nvPr/>
          </p:nvSpPr>
          <p:spPr>
            <a:xfrm>
              <a:off x="424935" y="1338241"/>
              <a:ext cx="1465986" cy="1406949"/>
            </a:xfrm>
            <a:prstGeom prst="roundRect">
              <a:avLst>
                <a:gd name="adj" fmla="val 4966"/>
              </a:avLst>
            </a:prstGeom>
            <a:solidFill>
              <a:schemeClr val="bg1">
                <a:lumMod val="75000"/>
              </a:schemeClr>
            </a:solid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8" name="Rectangle 287">
              <a:extLst>
                <a:ext uri="{FF2B5EF4-FFF2-40B4-BE49-F238E27FC236}">
                  <a16:creationId xmlns:a16="http://schemas.microsoft.com/office/drawing/2014/main" id="{71179EE7-9FB9-45BD-AFD3-7A9375E22193}"/>
                </a:ext>
              </a:extLst>
            </p:cNvPr>
            <p:cNvSpPr/>
            <p:nvPr/>
          </p:nvSpPr>
          <p:spPr>
            <a:xfrm>
              <a:off x="2212431" y="1005196"/>
              <a:ext cx="805938" cy="2091162"/>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89" name="Rectangle 288">
              <a:extLst>
                <a:ext uri="{FF2B5EF4-FFF2-40B4-BE49-F238E27FC236}">
                  <a16:creationId xmlns:a16="http://schemas.microsoft.com/office/drawing/2014/main" id="{A3D12272-0980-4441-9CF2-1DF490E8E04B}"/>
                </a:ext>
              </a:extLst>
            </p:cNvPr>
            <p:cNvSpPr/>
            <p:nvPr/>
          </p:nvSpPr>
          <p:spPr>
            <a:xfrm>
              <a:off x="182520" y="999598"/>
              <a:ext cx="1937775" cy="2009040"/>
            </a:xfrm>
            <a:prstGeom prst="rect">
              <a:avLst/>
            </a:prstGeom>
            <a:noFill/>
            <a:ln w="31750" cap="rnd">
              <a:solidFill>
                <a:schemeClr val="tx1"/>
              </a:solidFill>
              <a:prstDash val="dash"/>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0" name="Rectangle: Rounded Corners 289">
              <a:extLst>
                <a:ext uri="{FF2B5EF4-FFF2-40B4-BE49-F238E27FC236}">
                  <a16:creationId xmlns:a16="http://schemas.microsoft.com/office/drawing/2014/main" id="{480AEFA4-4343-4556-B905-0867B0B0619D}"/>
                </a:ext>
              </a:extLst>
            </p:cNvPr>
            <p:cNvSpPr/>
            <p:nvPr/>
          </p:nvSpPr>
          <p:spPr>
            <a:xfrm>
              <a:off x="343864" y="1252723"/>
              <a:ext cx="1618053" cy="1556316"/>
            </a:xfrm>
            <a:prstGeom prst="roundRect">
              <a:avLst>
                <a:gd name="adj" fmla="val 4966"/>
              </a:avLst>
            </a:prstGeom>
            <a:noFill/>
            <a:ln w="412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1" name="Rectangle 290">
              <a:extLst>
                <a:ext uri="{FF2B5EF4-FFF2-40B4-BE49-F238E27FC236}">
                  <a16:creationId xmlns:a16="http://schemas.microsoft.com/office/drawing/2014/main" id="{EF1C610B-9085-41A7-8780-382CABE48517}"/>
                </a:ext>
              </a:extLst>
            </p:cNvPr>
            <p:cNvSpPr/>
            <p:nvPr/>
          </p:nvSpPr>
          <p:spPr>
            <a:xfrm>
              <a:off x="359641" y="1088998"/>
              <a:ext cx="1602277" cy="81603"/>
            </a:xfrm>
            <a:prstGeom prst="rect">
              <a:avLst/>
            </a:prstGeom>
            <a:solidFill>
              <a:schemeClr val="tx1"/>
            </a:solid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92" name="Group 291">
              <a:extLst>
                <a:ext uri="{FF2B5EF4-FFF2-40B4-BE49-F238E27FC236}">
                  <a16:creationId xmlns:a16="http://schemas.microsoft.com/office/drawing/2014/main" id="{7E1ED98F-6134-4A55-A814-B4E3525CB018}"/>
                </a:ext>
              </a:extLst>
            </p:cNvPr>
            <p:cNvGrpSpPr/>
            <p:nvPr/>
          </p:nvGrpSpPr>
          <p:grpSpPr>
            <a:xfrm>
              <a:off x="444458" y="1682233"/>
              <a:ext cx="1446463" cy="249805"/>
              <a:chOff x="2748956" y="3502025"/>
              <a:chExt cx="1660082" cy="283369"/>
            </a:xfrm>
          </p:grpSpPr>
          <p:sp>
            <p:nvSpPr>
              <p:cNvPr id="311" name="Rectangle 310">
                <a:extLst>
                  <a:ext uri="{FF2B5EF4-FFF2-40B4-BE49-F238E27FC236}">
                    <a16:creationId xmlns:a16="http://schemas.microsoft.com/office/drawing/2014/main" id="{939E12BF-E0C3-41E2-A086-2B6CCDF4076D}"/>
                  </a:ext>
                </a:extLst>
              </p:cNvPr>
              <p:cNvSpPr/>
              <p:nvPr/>
            </p:nvSpPr>
            <p:spPr>
              <a:xfrm>
                <a:off x="2748956" y="3507337"/>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2" name="Freeform: Shape 311">
                <a:extLst>
                  <a:ext uri="{FF2B5EF4-FFF2-40B4-BE49-F238E27FC236}">
                    <a16:creationId xmlns:a16="http://schemas.microsoft.com/office/drawing/2014/main" id="{2B9316D1-1F31-400E-87FD-35DCDFDF40E5}"/>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3" name="Group 292">
              <a:extLst>
                <a:ext uri="{FF2B5EF4-FFF2-40B4-BE49-F238E27FC236}">
                  <a16:creationId xmlns:a16="http://schemas.microsoft.com/office/drawing/2014/main" id="{218F91F3-14F8-4C61-AEE6-A5D4DE7BEFDB}"/>
                </a:ext>
              </a:extLst>
            </p:cNvPr>
            <p:cNvGrpSpPr/>
            <p:nvPr/>
          </p:nvGrpSpPr>
          <p:grpSpPr>
            <a:xfrm>
              <a:off x="434988" y="2383951"/>
              <a:ext cx="1446463" cy="249805"/>
              <a:chOff x="2738087" y="4298027"/>
              <a:chExt cx="1660082" cy="283369"/>
            </a:xfrm>
          </p:grpSpPr>
          <p:sp>
            <p:nvSpPr>
              <p:cNvPr id="309" name="Rectangle 308">
                <a:extLst>
                  <a:ext uri="{FF2B5EF4-FFF2-40B4-BE49-F238E27FC236}">
                    <a16:creationId xmlns:a16="http://schemas.microsoft.com/office/drawing/2014/main" id="{D70F2D0D-0E57-4429-AE8E-A198214E2958}"/>
                  </a:ext>
                </a:extLst>
              </p:cNvPr>
              <p:cNvSpPr/>
              <p:nvPr/>
            </p:nvSpPr>
            <p:spPr>
              <a:xfrm>
                <a:off x="2738087" y="4303339"/>
                <a:ext cx="1660082" cy="271667"/>
              </a:xfrm>
              <a:prstGeom prst="rect">
                <a:avLst/>
              </a:prstGeom>
              <a:noFill/>
              <a:ln w="508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0" name="Freeform: Shape 309">
                <a:extLst>
                  <a:ext uri="{FF2B5EF4-FFF2-40B4-BE49-F238E27FC236}">
                    <a16:creationId xmlns:a16="http://schemas.microsoft.com/office/drawing/2014/main" id="{8A46406E-E59D-4B93-B327-8FAE8CEAC4F2}"/>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294" name="Connector: Elbow 293">
              <a:extLst>
                <a:ext uri="{FF2B5EF4-FFF2-40B4-BE49-F238E27FC236}">
                  <a16:creationId xmlns:a16="http://schemas.microsoft.com/office/drawing/2014/main" id="{03098B88-5886-4887-B470-5DFCE31B7C53}"/>
                </a:ext>
              </a:extLst>
            </p:cNvPr>
            <p:cNvCxnSpPr/>
            <p:nvPr/>
          </p:nvCxnSpPr>
          <p:spPr>
            <a:xfrm flipV="1">
              <a:off x="2342754" y="2446342"/>
              <a:ext cx="550002" cy="551101"/>
            </a:xfrm>
            <a:prstGeom prst="bentConnector3">
              <a:avLst>
                <a:gd name="adj1" fmla="val 100299"/>
              </a:avLst>
            </a:prstGeom>
            <a:ln w="34925" cap="rnd" cmpd="sng">
              <a:solidFill>
                <a:schemeClr val="tx1"/>
              </a:solidFill>
              <a:prstDash val="dash"/>
              <a:round/>
              <a:headEnd type="none" w="med" len="sm"/>
              <a:tailEnd type="none"/>
            </a:ln>
          </p:spPr>
          <p:style>
            <a:lnRef idx="1">
              <a:schemeClr val="accent1"/>
            </a:lnRef>
            <a:fillRef idx="0">
              <a:schemeClr val="accent1"/>
            </a:fillRef>
            <a:effectRef idx="0">
              <a:schemeClr val="accent1"/>
            </a:effectRef>
            <a:fontRef idx="minor">
              <a:schemeClr val="tx1"/>
            </a:fontRef>
          </p:style>
        </p:cxnSp>
        <p:sp>
          <p:nvSpPr>
            <p:cNvPr id="295" name="Oval 294">
              <a:extLst>
                <a:ext uri="{FF2B5EF4-FFF2-40B4-BE49-F238E27FC236}">
                  <a16:creationId xmlns:a16="http://schemas.microsoft.com/office/drawing/2014/main" id="{831F8F34-10FA-4938-8D00-ECB46B2B793E}"/>
                </a:ext>
              </a:extLst>
            </p:cNvPr>
            <p:cNvSpPr/>
            <p:nvPr/>
          </p:nvSpPr>
          <p:spPr>
            <a:xfrm>
              <a:off x="2426955" y="1768941"/>
              <a:ext cx="359697" cy="363921"/>
            </a:xfrm>
            <a:prstGeom prst="ellipse">
              <a:avLst/>
            </a:prstGeom>
            <a:solidFill>
              <a:schemeClr val="tx1">
                <a:lumMod val="85000"/>
                <a:lumOff val="1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6" name="Rectangle 295">
              <a:extLst>
                <a:ext uri="{FF2B5EF4-FFF2-40B4-BE49-F238E27FC236}">
                  <a16:creationId xmlns:a16="http://schemas.microsoft.com/office/drawing/2014/main" id="{B7334FD2-F004-4EDD-8327-6B34BA69E9C4}"/>
                </a:ext>
              </a:extLst>
            </p:cNvPr>
            <p:cNvSpPr/>
            <p:nvPr/>
          </p:nvSpPr>
          <p:spPr>
            <a:xfrm>
              <a:off x="2575135" y="1836175"/>
              <a:ext cx="62396" cy="223914"/>
            </a:xfrm>
            <a:prstGeom prst="rect">
              <a:avLst/>
            </a:prstGeom>
          </p:spPr>
          <p:style>
            <a:lnRef idx="2">
              <a:schemeClr val="dk1">
                <a:shade val="50000"/>
              </a:schemeClr>
            </a:lnRef>
            <a:fillRef idx="1">
              <a:schemeClr val="dk1"/>
            </a:fillRef>
            <a:effectRef idx="0">
              <a:schemeClr val="dk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7" name="Oval 296">
              <a:extLst>
                <a:ext uri="{FF2B5EF4-FFF2-40B4-BE49-F238E27FC236}">
                  <a16:creationId xmlns:a16="http://schemas.microsoft.com/office/drawing/2014/main" id="{25A203F5-FE3A-4DC1-A7E1-AAFD51D31C5D}"/>
                </a:ext>
              </a:extLst>
            </p:cNvPr>
            <p:cNvSpPr/>
            <p:nvPr/>
          </p:nvSpPr>
          <p:spPr>
            <a:xfrm>
              <a:off x="2591332" y="215559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8" name="Oval 297">
              <a:extLst>
                <a:ext uri="{FF2B5EF4-FFF2-40B4-BE49-F238E27FC236}">
                  <a16:creationId xmlns:a16="http://schemas.microsoft.com/office/drawing/2014/main" id="{F213367A-0E91-4DCD-9301-C5E2B365FA32}"/>
                </a:ext>
              </a:extLst>
            </p:cNvPr>
            <p:cNvSpPr/>
            <p:nvPr/>
          </p:nvSpPr>
          <p:spPr>
            <a:xfrm>
              <a:off x="2491997" y="2132862"/>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99" name="Oval 298">
              <a:extLst>
                <a:ext uri="{FF2B5EF4-FFF2-40B4-BE49-F238E27FC236}">
                  <a16:creationId xmlns:a16="http://schemas.microsoft.com/office/drawing/2014/main" id="{CACA2924-92FF-4D8D-B63C-94C32BB17825}"/>
                </a:ext>
              </a:extLst>
            </p:cNvPr>
            <p:cNvSpPr/>
            <p:nvPr/>
          </p:nvSpPr>
          <p:spPr>
            <a:xfrm>
              <a:off x="2807944" y="1929939"/>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0" name="Oval 299">
              <a:extLst>
                <a:ext uri="{FF2B5EF4-FFF2-40B4-BE49-F238E27FC236}">
                  <a16:creationId xmlns:a16="http://schemas.microsoft.com/office/drawing/2014/main" id="{AE79475B-20C2-44ED-8042-7DBBF90EAF81}"/>
                </a:ext>
              </a:extLst>
            </p:cNvPr>
            <p:cNvSpPr/>
            <p:nvPr/>
          </p:nvSpPr>
          <p:spPr>
            <a:xfrm>
              <a:off x="2785941" y="1826988"/>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1" name="Oval 300">
              <a:extLst>
                <a:ext uri="{FF2B5EF4-FFF2-40B4-BE49-F238E27FC236}">
                  <a16:creationId xmlns:a16="http://schemas.microsoft.com/office/drawing/2014/main" id="{97F17E4A-CA58-4E56-9509-1CED98638228}"/>
                </a:ext>
              </a:extLst>
            </p:cNvPr>
            <p:cNvSpPr/>
            <p:nvPr/>
          </p:nvSpPr>
          <p:spPr>
            <a:xfrm>
              <a:off x="2719129" y="174695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2" name="Oval 301">
              <a:extLst>
                <a:ext uri="{FF2B5EF4-FFF2-40B4-BE49-F238E27FC236}">
                  <a16:creationId xmlns:a16="http://schemas.microsoft.com/office/drawing/2014/main" id="{4A743151-F2FE-4EE0-857A-E179EB8E1B29}"/>
                </a:ext>
              </a:extLst>
            </p:cNvPr>
            <p:cNvSpPr/>
            <p:nvPr/>
          </p:nvSpPr>
          <p:spPr>
            <a:xfrm>
              <a:off x="2624918" y="1707716"/>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3" name="Oval 302">
              <a:extLst>
                <a:ext uri="{FF2B5EF4-FFF2-40B4-BE49-F238E27FC236}">
                  <a16:creationId xmlns:a16="http://schemas.microsoft.com/office/drawing/2014/main" id="{550A37D5-EDA7-42D8-B721-B12AB95FA71F}"/>
                </a:ext>
              </a:extLst>
            </p:cNvPr>
            <p:cNvSpPr/>
            <p:nvPr/>
          </p:nvSpPr>
          <p:spPr>
            <a:xfrm>
              <a:off x="2521567" y="1716975"/>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4" name="Oval 303">
              <a:extLst>
                <a:ext uri="{FF2B5EF4-FFF2-40B4-BE49-F238E27FC236}">
                  <a16:creationId xmlns:a16="http://schemas.microsoft.com/office/drawing/2014/main" id="{2AC7DE71-8970-47CE-8A8F-9DB21FB8BB7A}"/>
                </a:ext>
              </a:extLst>
            </p:cNvPr>
            <p:cNvSpPr/>
            <p:nvPr/>
          </p:nvSpPr>
          <p:spPr>
            <a:xfrm>
              <a:off x="2435695" y="1771977"/>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5" name="Oval 304">
              <a:extLst>
                <a:ext uri="{FF2B5EF4-FFF2-40B4-BE49-F238E27FC236}">
                  <a16:creationId xmlns:a16="http://schemas.microsoft.com/office/drawing/2014/main" id="{AC9874D8-BBB4-4935-8125-BAD8171DF698}"/>
                </a:ext>
              </a:extLst>
            </p:cNvPr>
            <p:cNvSpPr/>
            <p:nvPr/>
          </p:nvSpPr>
          <p:spPr>
            <a:xfrm>
              <a:off x="2383670" y="1860995"/>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6" name="Oval 305">
              <a:extLst>
                <a:ext uri="{FF2B5EF4-FFF2-40B4-BE49-F238E27FC236}">
                  <a16:creationId xmlns:a16="http://schemas.microsoft.com/office/drawing/2014/main" id="{7374B489-62FD-46D2-8471-BE49D3AE9CBA}"/>
                </a:ext>
              </a:extLst>
            </p:cNvPr>
            <p:cNvSpPr/>
            <p:nvPr/>
          </p:nvSpPr>
          <p:spPr>
            <a:xfrm>
              <a:off x="2374398" y="1963543"/>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7" name="Oval 306">
              <a:extLst>
                <a:ext uri="{FF2B5EF4-FFF2-40B4-BE49-F238E27FC236}">
                  <a16:creationId xmlns:a16="http://schemas.microsoft.com/office/drawing/2014/main" id="{50D43FBC-9F3C-4A31-B733-545DB5EBADD0}"/>
                </a:ext>
              </a:extLst>
            </p:cNvPr>
            <p:cNvSpPr/>
            <p:nvPr/>
          </p:nvSpPr>
          <p:spPr>
            <a:xfrm>
              <a:off x="2414925" y="2061224"/>
              <a:ext cx="39836" cy="40304"/>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08" name="Rectangle: Rounded Corners 307">
              <a:extLst>
                <a:ext uri="{FF2B5EF4-FFF2-40B4-BE49-F238E27FC236}">
                  <a16:creationId xmlns:a16="http://schemas.microsoft.com/office/drawing/2014/main" id="{11E7AC59-6446-4E75-9944-C456074983A9}"/>
                </a:ext>
              </a:extLst>
            </p:cNvPr>
            <p:cNvSpPr/>
            <p:nvPr/>
          </p:nvSpPr>
          <p:spPr>
            <a:xfrm>
              <a:off x="2334917" y="1189891"/>
              <a:ext cx="542831" cy="249243"/>
            </a:xfrm>
            <a:prstGeom prst="roundRect">
              <a:avLst/>
            </a:prstGeom>
            <a:solidFill>
              <a:schemeClr val="bg1">
                <a:lumMod val="95000"/>
              </a:schemeClr>
            </a:solidFill>
            <a:ln w="6350">
              <a:solidFill>
                <a:schemeClr val="tx1"/>
              </a:solid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050" b="0" i="0" u="none" strike="noStrike" kern="0" cap="none" spc="0" normalizeH="0" baseline="0" noProof="0" dirty="0">
                  <a:ln>
                    <a:noFill/>
                  </a:ln>
                  <a:solidFill>
                    <a:srgbClr val="FF0000"/>
                  </a:solidFill>
                  <a:effectLst>
                    <a:glow rad="101600">
                      <a:srgbClr val="FF0000">
                        <a:alpha val="40000"/>
                      </a:srgbClr>
                    </a:glow>
                  </a:effectLst>
                  <a:uLnTx/>
                  <a:uFillTx/>
                  <a:latin typeface="Calibri" panose="020F0502020204030204"/>
                  <a:ea typeface="+mn-ea"/>
                  <a:cs typeface="+mn-cs"/>
                </a:rPr>
                <a:t>350</a:t>
              </a:r>
              <a:endParaRPr kumimoji="0" lang="en-US" sz="1350" b="0" i="0" u="none" strike="noStrike" kern="0" cap="none" spc="0" normalizeH="0" baseline="0" noProof="0" dirty="0">
                <a:ln>
                  <a:noFill/>
                </a:ln>
                <a:solidFill>
                  <a:srgbClr val="FF0000"/>
                </a:solidFill>
                <a:effectLst>
                  <a:glow rad="101600">
                    <a:srgbClr val="FF0000">
                      <a:alpha val="40000"/>
                    </a:srgbClr>
                  </a:glow>
                </a:effectLst>
                <a:uLnTx/>
                <a:uFillTx/>
                <a:latin typeface="Calibri" panose="020F0502020204030204"/>
                <a:ea typeface="+mn-ea"/>
                <a:cs typeface="+mn-cs"/>
              </a:endParaRPr>
            </a:p>
          </p:txBody>
        </p:sp>
      </p:grpSp>
    </p:spTree>
    <p:custDataLst>
      <p:tags r:id="rId1"/>
    </p:custDataLst>
    <p:extLst>
      <p:ext uri="{BB962C8B-B14F-4D97-AF65-F5344CB8AC3E}">
        <p14:creationId xmlns:p14="http://schemas.microsoft.com/office/powerpoint/2010/main" val="53495515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grpId="0" nodeType="withEffect">
                                  <p:stCondLst>
                                    <p:cond delay="0"/>
                                  </p:stCondLst>
                                  <p:childTnLst>
                                    <p:set>
                                      <p:cBhvr>
                                        <p:cTn id="6" dur="1" fill="hold">
                                          <p:stCondLst>
                                            <p:cond delay="0"/>
                                          </p:stCondLst>
                                        </p:cTn>
                                        <p:tgtEl>
                                          <p:spTgt spid="228"/>
                                        </p:tgtEl>
                                        <p:attrNameLst>
                                          <p:attrName>style.visibility</p:attrName>
                                        </p:attrNameLst>
                                      </p:cBhvr>
                                      <p:to>
                                        <p:strVal val="visible"/>
                                      </p:to>
                                    </p:set>
                                  </p:childTnLst>
                                </p:cTn>
                              </p:par>
                            </p:childTnLst>
                          </p:cTn>
                        </p:par>
                      </p:childTnLst>
                    </p:cTn>
                  </p:par>
                  <p:par>
                    <p:cTn id="7" fill="hold">
                      <p:stCondLst>
                        <p:cond delay="indefinite"/>
                      </p:stCondLst>
                      <p:childTnLst>
                        <p:par>
                          <p:cTn id="8" fill="hold">
                            <p:stCondLst>
                              <p:cond delay="0"/>
                            </p:stCondLst>
                            <p:childTnLst>
                              <p:par>
                                <p:cTn id="9" presetID="1" presetClass="exit" presetSubtype="0" fill="hold" grpId="1" nodeType="clickEffect">
                                  <p:stCondLst>
                                    <p:cond delay="0"/>
                                  </p:stCondLst>
                                  <p:childTnLst>
                                    <p:set>
                                      <p:cBhvr>
                                        <p:cTn id="10" dur="1" fill="hold">
                                          <p:stCondLst>
                                            <p:cond delay="0"/>
                                          </p:stCondLst>
                                        </p:cTn>
                                        <p:tgtEl>
                                          <p:spTgt spid="228"/>
                                        </p:tgtEl>
                                        <p:attrNameLst>
                                          <p:attrName>style.visibility</p:attrName>
                                        </p:attrNameLst>
                                      </p:cBhvr>
                                      <p:to>
                                        <p:strVal val="hidden"/>
                                      </p:to>
                                    </p:set>
                                  </p:childTnLst>
                                </p:cTn>
                              </p:par>
                            </p:childTnLst>
                          </p:cTn>
                        </p:par>
                        <p:par>
                          <p:cTn id="11" fill="hold">
                            <p:stCondLst>
                              <p:cond delay="0"/>
                            </p:stCondLst>
                            <p:childTnLst>
                              <p:par>
                                <p:cTn id="12" presetID="1" presetClass="entr" presetSubtype="0" fill="hold" grpId="0" nodeType="afterEffect">
                                  <p:stCondLst>
                                    <p:cond delay="0"/>
                                  </p:stCondLst>
                                  <p:childTnLst>
                                    <p:set>
                                      <p:cBhvr>
                                        <p:cTn id="13" dur="1" fill="hold">
                                          <p:stCondLst>
                                            <p:cond delay="0"/>
                                          </p:stCondLst>
                                        </p:cTn>
                                        <p:tgtEl>
                                          <p:spTgt spid="25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8" grpId="0" animBg="1"/>
      <p:bldP spid="228" grpId="1" animBg="1"/>
      <p:bldP spid="259" grpId="0" animBg="1"/>
    </p:bldLst>
  </p:timing>
  <p:extLst>
    <p:ext uri="{E180D4A7-C9FB-4DFB-919C-405C955672EB}">
      <p14:showEvtLst xmlns:p14="http://schemas.microsoft.com/office/powerpoint/2010/main">
        <p14:playEvt time="1488" objId="3"/>
        <p14:stopEvt time="3068" objId="3"/>
      </p14:showEvtLst>
    </p:ext>
  </p:extLs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3" name="Picture 52"/>
          <p:cNvPicPr>
            <a:picLocks noChangeAspect="1"/>
          </p:cNvPicPr>
          <p:nvPr/>
        </p:nvPicPr>
        <p:blipFill>
          <a:blip r:embed="rId3"/>
          <a:stretch>
            <a:fillRect/>
          </a:stretch>
        </p:blipFill>
        <p:spPr>
          <a:xfrm>
            <a:off x="-246776" y="77527"/>
            <a:ext cx="9525000" cy="7055069"/>
          </a:xfrm>
          <a:prstGeom prst="rect">
            <a:avLst/>
          </a:prstGeom>
        </p:spPr>
      </p:pic>
      <p:grpSp>
        <p:nvGrpSpPr>
          <p:cNvPr id="9222" name="Group 9221"/>
          <p:cNvGrpSpPr/>
          <p:nvPr/>
        </p:nvGrpSpPr>
        <p:grpSpPr>
          <a:xfrm flipH="1">
            <a:off x="5022993" y="1506966"/>
            <a:ext cx="5521289" cy="3086081"/>
            <a:chOff x="2105519" y="1279032"/>
            <a:chExt cx="3089340" cy="1709945"/>
          </a:xfrm>
        </p:grpSpPr>
        <p:sp>
          <p:nvSpPr>
            <p:cNvPr id="10" name="Freeform: Shape 9"/>
            <p:cNvSpPr/>
            <p:nvPr/>
          </p:nvSpPr>
          <p:spPr>
            <a:xfrm>
              <a:off x="3743325" y="1679111"/>
              <a:ext cx="1066800" cy="900112"/>
            </a:xfrm>
            <a:custGeom>
              <a:avLst/>
              <a:gdLst>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28650 w 866775"/>
                <a:gd name="connsiteY5" fmla="*/ 952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90575 h 914400"/>
                <a:gd name="connsiteX1" fmla="*/ 0 w 866775"/>
                <a:gd name="connsiteY1" fmla="*/ 347662 h 914400"/>
                <a:gd name="connsiteX2" fmla="*/ 133350 w 866775"/>
                <a:gd name="connsiteY2" fmla="*/ 152400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90487 w 866775"/>
                <a:gd name="connsiteY0" fmla="*/ 790575 h 914400"/>
                <a:gd name="connsiteX1" fmla="*/ 0 w 866775"/>
                <a:gd name="connsiteY1" fmla="*/ 347662 h 914400"/>
                <a:gd name="connsiteX2" fmla="*/ 38100 w 866775"/>
                <a:gd name="connsiteY2" fmla="*/ 180975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15749"/>
                <a:gd name="connsiteY0" fmla="*/ 790575 h 900112"/>
                <a:gd name="connsiteX1" fmla="*/ 0 w 915749"/>
                <a:gd name="connsiteY1" fmla="*/ 366712 h 900112"/>
                <a:gd name="connsiteX2" fmla="*/ 95250 w 915749"/>
                <a:gd name="connsiteY2" fmla="*/ 180975 h 900112"/>
                <a:gd name="connsiteX3" fmla="*/ 300037 w 915749"/>
                <a:gd name="connsiteY3" fmla="*/ 61912 h 900112"/>
                <a:gd name="connsiteX4" fmla="*/ 328613 w 915749"/>
                <a:gd name="connsiteY4" fmla="*/ 0 h 900112"/>
                <a:gd name="connsiteX5" fmla="*/ 685800 w 915749"/>
                <a:gd name="connsiteY5" fmla="*/ 123825 h 900112"/>
                <a:gd name="connsiteX6" fmla="*/ 915749 w 915749"/>
                <a:gd name="connsiteY6" fmla="*/ 747712 h 900112"/>
                <a:gd name="connsiteX7" fmla="*/ 810299 w 915749"/>
                <a:gd name="connsiteY7" fmla="*/ 881063 h 900112"/>
                <a:gd name="connsiteX8" fmla="*/ 666750 w 915749"/>
                <a:gd name="connsiteY8" fmla="*/ 804862 h 900112"/>
                <a:gd name="connsiteX9" fmla="*/ 550384 w 915749"/>
                <a:gd name="connsiteY9" fmla="*/ 895350 h 900112"/>
                <a:gd name="connsiteX10" fmla="*/ 428625 w 915749"/>
                <a:gd name="connsiteY10" fmla="*/ 804862 h 900112"/>
                <a:gd name="connsiteX11" fmla="*/ 300037 w 915749"/>
                <a:gd name="connsiteY11" fmla="*/ 900112 h 900112"/>
                <a:gd name="connsiteX12" fmla="*/ 147637 w 915749"/>
                <a:gd name="connsiteY12" fmla="*/ 790575 h 90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749" h="900112">
                  <a:moveTo>
                    <a:pt x="147637" y="790575"/>
                  </a:moveTo>
                  <a:lnTo>
                    <a:pt x="0" y="366712"/>
                  </a:lnTo>
                  <a:lnTo>
                    <a:pt x="95250" y="180975"/>
                  </a:lnTo>
                  <a:lnTo>
                    <a:pt x="300037" y="61912"/>
                  </a:lnTo>
                  <a:lnTo>
                    <a:pt x="328613" y="0"/>
                  </a:lnTo>
                  <a:lnTo>
                    <a:pt x="685800" y="123825"/>
                  </a:lnTo>
                  <a:lnTo>
                    <a:pt x="915749" y="747712"/>
                  </a:lnTo>
                  <a:cubicBezTo>
                    <a:pt x="879236" y="790575"/>
                    <a:pt x="851799" y="871538"/>
                    <a:pt x="810299" y="881063"/>
                  </a:cubicBezTo>
                  <a:cubicBezTo>
                    <a:pt x="768799" y="890588"/>
                    <a:pt x="720724" y="876300"/>
                    <a:pt x="666750" y="804862"/>
                  </a:cubicBezTo>
                  <a:cubicBezTo>
                    <a:pt x="628650" y="879475"/>
                    <a:pt x="619800" y="882649"/>
                    <a:pt x="550384" y="895350"/>
                  </a:cubicBezTo>
                  <a:cubicBezTo>
                    <a:pt x="481884" y="882649"/>
                    <a:pt x="474662" y="855662"/>
                    <a:pt x="428625" y="804862"/>
                  </a:cubicBezTo>
                  <a:cubicBezTo>
                    <a:pt x="385762" y="855662"/>
                    <a:pt x="361950" y="877887"/>
                    <a:pt x="300037" y="900112"/>
                  </a:cubicBezTo>
                  <a:cubicBezTo>
                    <a:pt x="200221" y="892176"/>
                    <a:pt x="198437" y="827087"/>
                    <a:pt x="147637" y="790575"/>
                  </a:cubicBezTo>
                  <a:close/>
                </a:path>
              </a:pathLst>
            </a:custGeom>
            <a:solidFill>
              <a:srgbClr val="D4B1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 name="Freeform: Shape 7"/>
            <p:cNvSpPr/>
            <p:nvPr/>
          </p:nvSpPr>
          <p:spPr>
            <a:xfrm>
              <a:off x="3124200" y="1400175"/>
              <a:ext cx="1899209" cy="1280472"/>
            </a:xfrm>
            <a:custGeom>
              <a:avLst/>
              <a:gdLst>
                <a:gd name="connsiteX0" fmla="*/ 209550 w 1895475"/>
                <a:gd name="connsiteY0" fmla="*/ 1209675 h 1276350"/>
                <a:gd name="connsiteX1" fmla="*/ 0 w 1895475"/>
                <a:gd name="connsiteY1" fmla="*/ 609600 h 1276350"/>
                <a:gd name="connsiteX2" fmla="*/ 261938 w 1895475"/>
                <a:gd name="connsiteY2" fmla="*/ 533400 h 1276350"/>
                <a:gd name="connsiteX3" fmla="*/ 904875 w 1895475"/>
                <a:gd name="connsiteY3" fmla="*/ 0 h 1276350"/>
                <a:gd name="connsiteX4" fmla="*/ 1533525 w 1895475"/>
                <a:gd name="connsiteY4" fmla="*/ 280987 h 1276350"/>
                <a:gd name="connsiteX5" fmla="*/ 1895475 w 1895475"/>
                <a:gd name="connsiteY5" fmla="*/ 904875 h 1276350"/>
                <a:gd name="connsiteX6" fmla="*/ 1847850 w 1895475"/>
                <a:gd name="connsiteY6" fmla="*/ 1023937 h 1276350"/>
                <a:gd name="connsiteX7" fmla="*/ 1681163 w 1895475"/>
                <a:gd name="connsiteY7" fmla="*/ 1038225 h 1276350"/>
                <a:gd name="connsiteX8" fmla="*/ 1371600 w 1895475"/>
                <a:gd name="connsiteY8" fmla="*/ 504825 h 1276350"/>
                <a:gd name="connsiteX9" fmla="*/ 1085850 w 1895475"/>
                <a:gd name="connsiteY9" fmla="*/ 357187 h 1276350"/>
                <a:gd name="connsiteX10" fmla="*/ 766763 w 1895475"/>
                <a:gd name="connsiteY10" fmla="*/ 623887 h 1276350"/>
                <a:gd name="connsiteX11" fmla="*/ 833438 w 1895475"/>
                <a:gd name="connsiteY11" fmla="*/ 814387 h 1276350"/>
                <a:gd name="connsiteX12" fmla="*/ 1538288 w 1895475"/>
                <a:gd name="connsiteY12" fmla="*/ 781050 h 1276350"/>
                <a:gd name="connsiteX13" fmla="*/ 1643063 w 1895475"/>
                <a:gd name="connsiteY13" fmla="*/ 823912 h 1276350"/>
                <a:gd name="connsiteX14" fmla="*/ 1666875 w 1895475"/>
                <a:gd name="connsiteY14" fmla="*/ 990600 h 1276350"/>
                <a:gd name="connsiteX15" fmla="*/ 1600200 w 1895475"/>
                <a:gd name="connsiteY15" fmla="*/ 1071562 h 1276350"/>
                <a:gd name="connsiteX16" fmla="*/ 828675 w 1895475"/>
                <a:gd name="connsiteY16" fmla="*/ 1104900 h 1276350"/>
                <a:gd name="connsiteX17" fmla="*/ 566738 w 1895475"/>
                <a:gd name="connsiteY17" fmla="*/ 1276350 h 1276350"/>
                <a:gd name="connsiteX18" fmla="*/ 209550 w 1895475"/>
                <a:gd name="connsiteY18" fmla="*/ 1209675 h 1276350"/>
                <a:gd name="connsiteX0" fmla="*/ 209550 w 1895475"/>
                <a:gd name="connsiteY0" fmla="*/ 1209675 h 1277803"/>
                <a:gd name="connsiteX1" fmla="*/ 0 w 1895475"/>
                <a:gd name="connsiteY1" fmla="*/ 609600 h 1277803"/>
                <a:gd name="connsiteX2" fmla="*/ 261938 w 1895475"/>
                <a:gd name="connsiteY2" fmla="*/ 533400 h 1277803"/>
                <a:gd name="connsiteX3" fmla="*/ 904875 w 1895475"/>
                <a:gd name="connsiteY3" fmla="*/ 0 h 1277803"/>
                <a:gd name="connsiteX4" fmla="*/ 1533525 w 1895475"/>
                <a:gd name="connsiteY4" fmla="*/ 280987 h 1277803"/>
                <a:gd name="connsiteX5" fmla="*/ 1895475 w 1895475"/>
                <a:gd name="connsiteY5" fmla="*/ 904875 h 1277803"/>
                <a:gd name="connsiteX6" fmla="*/ 1847850 w 1895475"/>
                <a:gd name="connsiteY6" fmla="*/ 1023937 h 1277803"/>
                <a:gd name="connsiteX7" fmla="*/ 1681163 w 1895475"/>
                <a:gd name="connsiteY7" fmla="*/ 1038225 h 1277803"/>
                <a:gd name="connsiteX8" fmla="*/ 1371600 w 1895475"/>
                <a:gd name="connsiteY8" fmla="*/ 504825 h 1277803"/>
                <a:gd name="connsiteX9" fmla="*/ 1085850 w 1895475"/>
                <a:gd name="connsiteY9" fmla="*/ 357187 h 1277803"/>
                <a:gd name="connsiteX10" fmla="*/ 766763 w 1895475"/>
                <a:gd name="connsiteY10" fmla="*/ 623887 h 1277803"/>
                <a:gd name="connsiteX11" fmla="*/ 833438 w 1895475"/>
                <a:gd name="connsiteY11" fmla="*/ 814387 h 1277803"/>
                <a:gd name="connsiteX12" fmla="*/ 1538288 w 1895475"/>
                <a:gd name="connsiteY12" fmla="*/ 781050 h 1277803"/>
                <a:gd name="connsiteX13" fmla="*/ 1643063 w 1895475"/>
                <a:gd name="connsiteY13" fmla="*/ 823912 h 1277803"/>
                <a:gd name="connsiteX14" fmla="*/ 1666875 w 1895475"/>
                <a:gd name="connsiteY14" fmla="*/ 990600 h 1277803"/>
                <a:gd name="connsiteX15" fmla="*/ 1600200 w 1895475"/>
                <a:gd name="connsiteY15" fmla="*/ 1071562 h 1277803"/>
                <a:gd name="connsiteX16" fmla="*/ 828675 w 1895475"/>
                <a:gd name="connsiteY16" fmla="*/ 1104900 h 1277803"/>
                <a:gd name="connsiteX17" fmla="*/ 566738 w 1895475"/>
                <a:gd name="connsiteY17" fmla="*/ 1276350 h 1277803"/>
                <a:gd name="connsiteX18" fmla="*/ 209550 w 1895475"/>
                <a:gd name="connsiteY18" fmla="*/ 1209675 h 1277803"/>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371600 w 1895475"/>
                <a:gd name="connsiteY8" fmla="*/ 504825 h 1280472"/>
                <a:gd name="connsiteX9" fmla="*/ 1085850 w 1895475"/>
                <a:gd name="connsiteY9" fmla="*/ 357187 h 1280472"/>
                <a:gd name="connsiteX10" fmla="*/ 766763 w 1895475"/>
                <a:gd name="connsiteY10" fmla="*/ 623887 h 1280472"/>
                <a:gd name="connsiteX11" fmla="*/ 833438 w 1895475"/>
                <a:gd name="connsiteY11" fmla="*/ 814387 h 1280472"/>
                <a:gd name="connsiteX12" fmla="*/ 1538288 w 1895475"/>
                <a:gd name="connsiteY12" fmla="*/ 781050 h 1280472"/>
                <a:gd name="connsiteX13" fmla="*/ 1643063 w 1895475"/>
                <a:gd name="connsiteY13" fmla="*/ 823912 h 1280472"/>
                <a:gd name="connsiteX14" fmla="*/ 1666875 w 1895475"/>
                <a:gd name="connsiteY14" fmla="*/ 990600 h 1280472"/>
                <a:gd name="connsiteX15" fmla="*/ 1600200 w 1895475"/>
                <a:gd name="connsiteY15" fmla="*/ 107156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66875 w 1895475"/>
                <a:gd name="connsiteY8" fmla="*/ 709611 h 1280472"/>
                <a:gd name="connsiteX9" fmla="*/ 1371600 w 1895475"/>
                <a:gd name="connsiteY9" fmla="*/ 504825 h 1280472"/>
                <a:gd name="connsiteX10" fmla="*/ 1085850 w 1895475"/>
                <a:gd name="connsiteY10" fmla="*/ 357187 h 1280472"/>
                <a:gd name="connsiteX11" fmla="*/ 766763 w 1895475"/>
                <a:gd name="connsiteY11" fmla="*/ 623887 h 1280472"/>
                <a:gd name="connsiteX12" fmla="*/ 833438 w 1895475"/>
                <a:gd name="connsiteY12" fmla="*/ 814387 h 1280472"/>
                <a:gd name="connsiteX13" fmla="*/ 1538288 w 1895475"/>
                <a:gd name="connsiteY13" fmla="*/ 781050 h 1280472"/>
                <a:gd name="connsiteX14" fmla="*/ 1643063 w 1895475"/>
                <a:gd name="connsiteY14" fmla="*/ 823912 h 1280472"/>
                <a:gd name="connsiteX15" fmla="*/ 1666875 w 1895475"/>
                <a:gd name="connsiteY15" fmla="*/ 990600 h 1280472"/>
                <a:gd name="connsiteX16" fmla="*/ 1600200 w 1895475"/>
                <a:gd name="connsiteY16" fmla="*/ 1071562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71600 w 1895475"/>
                <a:gd name="connsiteY10" fmla="*/ 504825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828675 w 1895475"/>
                <a:gd name="connsiteY15" fmla="*/ 1104900 h 1280472"/>
                <a:gd name="connsiteX16" fmla="*/ 566738 w 1895475"/>
                <a:gd name="connsiteY16" fmla="*/ 1276350 h 1280472"/>
                <a:gd name="connsiteX17" fmla="*/ 209550 w 1895475"/>
                <a:gd name="connsiteY17"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09726 w 1899209"/>
                <a:gd name="connsiteY8" fmla="*/ 928687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9209" h="1280472">
                  <a:moveTo>
                    <a:pt x="209550" y="1209675"/>
                  </a:moveTo>
                  <a:lnTo>
                    <a:pt x="0" y="609600"/>
                  </a:lnTo>
                  <a:lnTo>
                    <a:pt x="261938" y="533400"/>
                  </a:lnTo>
                  <a:cubicBezTo>
                    <a:pt x="476250" y="355600"/>
                    <a:pt x="652463" y="149225"/>
                    <a:pt x="904875" y="0"/>
                  </a:cubicBezTo>
                  <a:cubicBezTo>
                    <a:pt x="1138238" y="55562"/>
                    <a:pt x="1319213" y="158750"/>
                    <a:pt x="1533525" y="280987"/>
                  </a:cubicBezTo>
                  <a:cubicBezTo>
                    <a:pt x="1673225" y="493712"/>
                    <a:pt x="1793875" y="687387"/>
                    <a:pt x="1895475" y="904875"/>
                  </a:cubicBezTo>
                  <a:cubicBezTo>
                    <a:pt x="1908176" y="949325"/>
                    <a:pt x="1887537" y="1003300"/>
                    <a:pt x="1847850" y="1023937"/>
                  </a:cubicBezTo>
                  <a:cubicBezTo>
                    <a:pt x="1792288" y="1047750"/>
                    <a:pt x="1751013" y="1047749"/>
                    <a:pt x="1681163" y="1038225"/>
                  </a:cubicBezTo>
                  <a:cubicBezTo>
                    <a:pt x="1651794" y="1016000"/>
                    <a:pt x="1612107" y="983456"/>
                    <a:pt x="1609726" y="928687"/>
                  </a:cubicBezTo>
                  <a:cubicBezTo>
                    <a:pt x="1607345" y="873918"/>
                    <a:pt x="1526381" y="745329"/>
                    <a:pt x="1476375" y="681036"/>
                  </a:cubicBezTo>
                  <a:lnTo>
                    <a:pt x="1385887" y="519112"/>
                  </a:lnTo>
                  <a:cubicBezTo>
                    <a:pt x="1285875" y="465137"/>
                    <a:pt x="1214437" y="392112"/>
                    <a:pt x="1085850" y="357187"/>
                  </a:cubicBezTo>
                  <a:cubicBezTo>
                    <a:pt x="960438" y="417512"/>
                    <a:pt x="868363" y="520699"/>
                    <a:pt x="766763" y="623887"/>
                  </a:cubicBezTo>
                  <a:cubicBezTo>
                    <a:pt x="746125" y="696912"/>
                    <a:pt x="763588" y="750887"/>
                    <a:pt x="833438" y="814387"/>
                  </a:cubicBezTo>
                  <a:cubicBezTo>
                    <a:pt x="831850" y="911225"/>
                    <a:pt x="830263" y="1008062"/>
                    <a:pt x="828675" y="1104900"/>
                  </a:cubicBezTo>
                  <a:cubicBezTo>
                    <a:pt x="760413" y="1195388"/>
                    <a:pt x="677862" y="1228725"/>
                    <a:pt x="566738" y="1276350"/>
                  </a:cubicBezTo>
                  <a:cubicBezTo>
                    <a:pt x="447675" y="1287462"/>
                    <a:pt x="333376" y="1279525"/>
                    <a:pt x="209550" y="1209675"/>
                  </a:cubicBezTo>
                  <a:close/>
                </a:path>
              </a:pathLst>
            </a:custGeom>
            <a:solidFill>
              <a:srgbClr val="FED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44" name="Group 43"/>
            <p:cNvGrpSpPr/>
            <p:nvPr/>
          </p:nvGrpSpPr>
          <p:grpSpPr>
            <a:xfrm>
              <a:off x="3349583" y="1279032"/>
              <a:ext cx="1845276" cy="1401615"/>
              <a:chOff x="4076723" y="4800653"/>
              <a:chExt cx="1845276" cy="1401615"/>
            </a:xfrm>
          </p:grpSpPr>
          <p:sp>
            <p:nvSpPr>
              <p:cNvPr id="45" name="Freeform: Shape 44"/>
              <p:cNvSpPr/>
              <p:nvPr/>
            </p:nvSpPr>
            <p:spPr>
              <a:xfrm>
                <a:off x="5693399" y="5992718"/>
                <a:ext cx="228600" cy="209550"/>
              </a:xfrm>
              <a:custGeom>
                <a:avLst/>
                <a:gdLst>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9550">
                    <a:moveTo>
                      <a:pt x="83344" y="0"/>
                    </a:moveTo>
                    <a:lnTo>
                      <a:pt x="0" y="100012"/>
                    </a:lnTo>
                    <a:cubicBezTo>
                      <a:pt x="30162" y="107156"/>
                      <a:pt x="38894" y="130969"/>
                      <a:pt x="50006" y="171450"/>
                    </a:cubicBezTo>
                    <a:cubicBezTo>
                      <a:pt x="108744" y="172243"/>
                      <a:pt x="157956" y="180181"/>
                      <a:pt x="211931" y="209550"/>
                    </a:cubicBezTo>
                    <a:lnTo>
                      <a:pt x="228600" y="188119"/>
                    </a:lnTo>
                    <a:cubicBezTo>
                      <a:pt x="191293" y="152400"/>
                      <a:pt x="163513" y="95251"/>
                      <a:pt x="159544" y="45244"/>
                    </a:cubicBezTo>
                    <a:cubicBezTo>
                      <a:pt x="115094" y="53975"/>
                      <a:pt x="89695" y="26986"/>
                      <a:pt x="8334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46" name="Straight Connector 45"/>
              <p:cNvCxnSpPr/>
              <p:nvPr/>
            </p:nvCxnSpPr>
            <p:spPr>
              <a:xfrm flipH="1" flipV="1">
                <a:off x="5784704" y="6077353"/>
                <a:ext cx="125390" cy="10978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47" name="Rectangle 46"/>
              <p:cNvSpPr/>
              <p:nvPr/>
            </p:nvSpPr>
            <p:spPr>
              <a:xfrm rot="2396975">
                <a:off x="4426719" y="5494445"/>
                <a:ext cx="1490671" cy="164032"/>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8" name="Rectangle 47"/>
              <p:cNvSpPr/>
              <p:nvPr/>
            </p:nvSpPr>
            <p:spPr>
              <a:xfrm rot="2396975" flipH="1">
                <a:off x="5598407" y="5869680"/>
                <a:ext cx="45719" cy="164032"/>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9" name="Rectangle 48"/>
              <p:cNvSpPr/>
              <p:nvPr/>
            </p:nvSpPr>
            <p:spPr>
              <a:xfrm rot="2396975">
                <a:off x="4076723" y="4820930"/>
                <a:ext cx="623887"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0" name="Rectangle 49"/>
              <p:cNvSpPr/>
              <p:nvPr/>
            </p:nvSpPr>
            <p:spPr>
              <a:xfrm rot="2396975" flipH="1">
                <a:off x="4519952" y="4955309"/>
                <a:ext cx="50279" cy="214778"/>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1" name="Rectangle 50"/>
              <p:cNvSpPr/>
              <p:nvPr/>
            </p:nvSpPr>
            <p:spPr>
              <a:xfrm rot="2396975" flipH="1">
                <a:off x="4633020" y="4964719"/>
                <a:ext cx="36576"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2" name="Rectangle 38"/>
              <p:cNvSpPr/>
              <p:nvPr/>
            </p:nvSpPr>
            <p:spPr>
              <a:xfrm rot="2176690">
                <a:off x="4161721" y="4800653"/>
                <a:ext cx="594360" cy="34677"/>
              </a:xfrm>
              <a:custGeom>
                <a:avLst/>
                <a:gdLst>
                  <a:gd name="connsiteX0" fmla="*/ 0 w 594360"/>
                  <a:gd name="connsiteY0" fmla="*/ 0 h 27432"/>
                  <a:gd name="connsiteX1" fmla="*/ 594360 w 594360"/>
                  <a:gd name="connsiteY1" fmla="*/ 0 h 27432"/>
                  <a:gd name="connsiteX2" fmla="*/ 594360 w 594360"/>
                  <a:gd name="connsiteY2" fmla="*/ 27432 h 27432"/>
                  <a:gd name="connsiteX3" fmla="*/ 0 w 594360"/>
                  <a:gd name="connsiteY3" fmla="*/ 27432 h 27432"/>
                  <a:gd name="connsiteX4" fmla="*/ 0 w 594360"/>
                  <a:gd name="connsiteY4" fmla="*/ 0 h 27432"/>
                  <a:gd name="connsiteX0" fmla="*/ 0 w 594360"/>
                  <a:gd name="connsiteY0" fmla="*/ 7245 h 34677"/>
                  <a:gd name="connsiteX1" fmla="*/ 592307 w 594360"/>
                  <a:gd name="connsiteY1" fmla="*/ 0 h 34677"/>
                  <a:gd name="connsiteX2" fmla="*/ 594360 w 594360"/>
                  <a:gd name="connsiteY2" fmla="*/ 34677 h 34677"/>
                  <a:gd name="connsiteX3" fmla="*/ 0 w 594360"/>
                  <a:gd name="connsiteY3" fmla="*/ 34677 h 34677"/>
                  <a:gd name="connsiteX4" fmla="*/ 0 w 594360"/>
                  <a:gd name="connsiteY4" fmla="*/ 7245 h 3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34677">
                    <a:moveTo>
                      <a:pt x="0" y="7245"/>
                    </a:moveTo>
                    <a:lnTo>
                      <a:pt x="592307" y="0"/>
                    </a:lnTo>
                    <a:lnTo>
                      <a:pt x="594360" y="34677"/>
                    </a:lnTo>
                    <a:lnTo>
                      <a:pt x="0" y="34677"/>
                    </a:lnTo>
                    <a:lnTo>
                      <a:pt x="0" y="72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7" name="Rectangle 6"/>
            <p:cNvSpPr/>
            <p:nvPr/>
          </p:nvSpPr>
          <p:spPr>
            <a:xfrm rot="20494789">
              <a:off x="2105519" y="2031231"/>
              <a:ext cx="1257300" cy="95774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 name="Oval 10"/>
            <p:cNvSpPr/>
            <p:nvPr/>
          </p:nvSpPr>
          <p:spPr>
            <a:xfrm>
              <a:off x="3806298" y="2167728"/>
              <a:ext cx="1003827" cy="332423"/>
            </a:xfrm>
            <a:custGeom>
              <a:avLst/>
              <a:gdLst>
                <a:gd name="connsiteX0" fmla="*/ 0 w 942975"/>
                <a:gd name="connsiteY0" fmla="*/ 202407 h 404813"/>
                <a:gd name="connsiteX1" fmla="*/ 471488 w 942975"/>
                <a:gd name="connsiteY1" fmla="*/ 0 h 404813"/>
                <a:gd name="connsiteX2" fmla="*/ 942976 w 942975"/>
                <a:gd name="connsiteY2" fmla="*/ 202407 h 404813"/>
                <a:gd name="connsiteX3" fmla="*/ 471488 w 942975"/>
                <a:gd name="connsiteY3" fmla="*/ 404814 h 404813"/>
                <a:gd name="connsiteX4" fmla="*/ 0 w 942975"/>
                <a:gd name="connsiteY4" fmla="*/ 202407 h 404813"/>
                <a:gd name="connsiteX0" fmla="*/ 0 w 973061"/>
                <a:gd name="connsiteY0" fmla="*/ 211676 h 414083"/>
                <a:gd name="connsiteX1" fmla="*/ 471488 w 973061"/>
                <a:gd name="connsiteY1" fmla="*/ 9269 h 414083"/>
                <a:gd name="connsiteX2" fmla="*/ 884536 w 973061"/>
                <a:gd name="connsiteY2" fmla="*/ 52132 h 414083"/>
                <a:gd name="connsiteX3" fmla="*/ 942976 w 973061"/>
                <a:gd name="connsiteY3" fmla="*/ 211676 h 414083"/>
                <a:gd name="connsiteX4" fmla="*/ 471488 w 973061"/>
                <a:gd name="connsiteY4" fmla="*/ 414083 h 414083"/>
                <a:gd name="connsiteX5" fmla="*/ 0 w 973061"/>
                <a:gd name="connsiteY5" fmla="*/ 211676 h 414083"/>
                <a:gd name="connsiteX0" fmla="*/ 0 w 948010"/>
                <a:gd name="connsiteY0" fmla="*/ 211676 h 414996"/>
                <a:gd name="connsiteX1" fmla="*/ 471488 w 948010"/>
                <a:gd name="connsiteY1" fmla="*/ 9269 h 414996"/>
                <a:gd name="connsiteX2" fmla="*/ 884536 w 948010"/>
                <a:gd name="connsiteY2" fmla="*/ 52132 h 414996"/>
                <a:gd name="connsiteX3" fmla="*/ 904876 w 948010"/>
                <a:gd name="connsiteY3" fmla="*/ 278351 h 414996"/>
                <a:gd name="connsiteX4" fmla="*/ 471488 w 948010"/>
                <a:gd name="connsiteY4" fmla="*/ 414083 h 414996"/>
                <a:gd name="connsiteX5" fmla="*/ 0 w 948010"/>
                <a:gd name="connsiteY5" fmla="*/ 211676 h 414996"/>
                <a:gd name="connsiteX0" fmla="*/ 0 w 952390"/>
                <a:gd name="connsiteY0" fmla="*/ 207671 h 410991"/>
                <a:gd name="connsiteX1" fmla="*/ 471488 w 952390"/>
                <a:gd name="connsiteY1" fmla="*/ 5264 h 410991"/>
                <a:gd name="connsiteX2" fmla="*/ 894061 w 952390"/>
                <a:gd name="connsiteY2" fmla="*/ 71940 h 410991"/>
                <a:gd name="connsiteX3" fmla="*/ 904876 w 952390"/>
                <a:gd name="connsiteY3" fmla="*/ 274346 h 410991"/>
                <a:gd name="connsiteX4" fmla="*/ 471488 w 952390"/>
                <a:gd name="connsiteY4" fmla="*/ 410078 h 410991"/>
                <a:gd name="connsiteX5" fmla="*/ 0 w 952390"/>
                <a:gd name="connsiteY5" fmla="*/ 207671 h 410991"/>
                <a:gd name="connsiteX0" fmla="*/ 0 w 952390"/>
                <a:gd name="connsiteY0" fmla="*/ 207999 h 411319"/>
                <a:gd name="connsiteX1" fmla="*/ 471488 w 952390"/>
                <a:gd name="connsiteY1" fmla="*/ 5592 h 411319"/>
                <a:gd name="connsiteX2" fmla="*/ 894061 w 952390"/>
                <a:gd name="connsiteY2" fmla="*/ 72268 h 411319"/>
                <a:gd name="connsiteX3" fmla="*/ 904876 w 952390"/>
                <a:gd name="connsiteY3" fmla="*/ 274674 h 411319"/>
                <a:gd name="connsiteX4" fmla="*/ 471488 w 952390"/>
                <a:gd name="connsiteY4" fmla="*/ 410406 h 411319"/>
                <a:gd name="connsiteX5" fmla="*/ 0 w 952390"/>
                <a:gd name="connsiteY5" fmla="*/ 207999 h 411319"/>
                <a:gd name="connsiteX0" fmla="*/ 131 w 952521"/>
                <a:gd name="connsiteY0" fmla="*/ 172105 h 375425"/>
                <a:gd name="connsiteX1" fmla="*/ 428757 w 952521"/>
                <a:gd name="connsiteY1" fmla="*/ 12560 h 375425"/>
                <a:gd name="connsiteX2" fmla="*/ 894192 w 952521"/>
                <a:gd name="connsiteY2" fmla="*/ 36374 h 375425"/>
                <a:gd name="connsiteX3" fmla="*/ 905007 w 952521"/>
                <a:gd name="connsiteY3" fmla="*/ 238780 h 375425"/>
                <a:gd name="connsiteX4" fmla="*/ 471619 w 952521"/>
                <a:gd name="connsiteY4" fmla="*/ 374512 h 375425"/>
                <a:gd name="connsiteX5" fmla="*/ 131 w 952521"/>
                <a:gd name="connsiteY5" fmla="*/ 172105 h 375425"/>
                <a:gd name="connsiteX0" fmla="*/ 131 w 952521"/>
                <a:gd name="connsiteY0" fmla="*/ 177893 h 381213"/>
                <a:gd name="connsiteX1" fmla="*/ 428757 w 952521"/>
                <a:gd name="connsiteY1" fmla="*/ 18348 h 381213"/>
                <a:gd name="connsiteX2" fmla="*/ 894192 w 952521"/>
                <a:gd name="connsiteY2" fmla="*/ 42162 h 381213"/>
                <a:gd name="connsiteX3" fmla="*/ 905007 w 952521"/>
                <a:gd name="connsiteY3" fmla="*/ 244568 h 381213"/>
                <a:gd name="connsiteX4" fmla="*/ 471619 w 952521"/>
                <a:gd name="connsiteY4" fmla="*/ 380300 h 381213"/>
                <a:gd name="connsiteX5" fmla="*/ 131 w 952521"/>
                <a:gd name="connsiteY5" fmla="*/ 177893 h 381213"/>
                <a:gd name="connsiteX0" fmla="*/ 160 w 952550"/>
                <a:gd name="connsiteY0" fmla="*/ 177893 h 311708"/>
                <a:gd name="connsiteX1" fmla="*/ 428786 w 952550"/>
                <a:gd name="connsiteY1" fmla="*/ 18348 h 311708"/>
                <a:gd name="connsiteX2" fmla="*/ 894221 w 952550"/>
                <a:gd name="connsiteY2" fmla="*/ 42162 h 311708"/>
                <a:gd name="connsiteX3" fmla="*/ 905036 w 952550"/>
                <a:gd name="connsiteY3" fmla="*/ 244568 h 311708"/>
                <a:gd name="connsiteX4" fmla="*/ 476410 w 952550"/>
                <a:gd name="connsiteY4" fmla="*/ 308863 h 311708"/>
                <a:gd name="connsiteX5" fmla="*/ 160 w 952550"/>
                <a:gd name="connsiteY5" fmla="*/ 177893 h 311708"/>
                <a:gd name="connsiteX0" fmla="*/ 132 w 952522"/>
                <a:gd name="connsiteY0" fmla="*/ 177893 h 288101"/>
                <a:gd name="connsiteX1" fmla="*/ 428758 w 952522"/>
                <a:gd name="connsiteY1" fmla="*/ 18348 h 288101"/>
                <a:gd name="connsiteX2" fmla="*/ 894193 w 952522"/>
                <a:gd name="connsiteY2" fmla="*/ 42162 h 288101"/>
                <a:gd name="connsiteX3" fmla="*/ 905008 w 952522"/>
                <a:gd name="connsiteY3" fmla="*/ 244568 h 288101"/>
                <a:gd name="connsiteX4" fmla="*/ 471619 w 952522"/>
                <a:gd name="connsiteY4" fmla="*/ 280288 h 288101"/>
                <a:gd name="connsiteX5" fmla="*/ 132 w 952522"/>
                <a:gd name="connsiteY5" fmla="*/ 177893 h 288101"/>
                <a:gd name="connsiteX0" fmla="*/ 160 w 952550"/>
                <a:gd name="connsiteY0" fmla="*/ 177893 h 307361"/>
                <a:gd name="connsiteX1" fmla="*/ 428786 w 952550"/>
                <a:gd name="connsiteY1" fmla="*/ 18348 h 307361"/>
                <a:gd name="connsiteX2" fmla="*/ 894221 w 952550"/>
                <a:gd name="connsiteY2" fmla="*/ 42162 h 307361"/>
                <a:gd name="connsiteX3" fmla="*/ 905036 w 952550"/>
                <a:gd name="connsiteY3" fmla="*/ 244568 h 307361"/>
                <a:gd name="connsiteX4" fmla="*/ 476410 w 952550"/>
                <a:gd name="connsiteY4" fmla="*/ 304100 h 307361"/>
                <a:gd name="connsiteX5" fmla="*/ 160 w 952550"/>
                <a:gd name="connsiteY5" fmla="*/ 177893 h 307361"/>
                <a:gd name="connsiteX0" fmla="*/ 160 w 952550"/>
                <a:gd name="connsiteY0" fmla="*/ 177893 h 306195"/>
                <a:gd name="connsiteX1" fmla="*/ 428786 w 952550"/>
                <a:gd name="connsiteY1" fmla="*/ 18348 h 306195"/>
                <a:gd name="connsiteX2" fmla="*/ 894221 w 952550"/>
                <a:gd name="connsiteY2" fmla="*/ 42162 h 306195"/>
                <a:gd name="connsiteX3" fmla="*/ 905036 w 952550"/>
                <a:gd name="connsiteY3" fmla="*/ 244568 h 306195"/>
                <a:gd name="connsiteX4" fmla="*/ 476410 w 952550"/>
                <a:gd name="connsiteY4" fmla="*/ 304100 h 306195"/>
                <a:gd name="connsiteX5" fmla="*/ 160 w 952550"/>
                <a:gd name="connsiteY5" fmla="*/ 177893 h 306195"/>
                <a:gd name="connsiteX0" fmla="*/ 17963 w 970353"/>
                <a:gd name="connsiteY0" fmla="*/ 177893 h 326907"/>
                <a:gd name="connsiteX1" fmla="*/ 446589 w 970353"/>
                <a:gd name="connsiteY1" fmla="*/ 18348 h 326907"/>
                <a:gd name="connsiteX2" fmla="*/ 912024 w 970353"/>
                <a:gd name="connsiteY2" fmla="*/ 42162 h 326907"/>
                <a:gd name="connsiteX3" fmla="*/ 922839 w 970353"/>
                <a:gd name="connsiteY3" fmla="*/ 244568 h 326907"/>
                <a:gd name="connsiteX4" fmla="*/ 494213 w 970353"/>
                <a:gd name="connsiteY4" fmla="*/ 304100 h 326907"/>
                <a:gd name="connsiteX5" fmla="*/ 121450 w 970353"/>
                <a:gd name="connsiteY5" fmla="*/ 318386 h 326907"/>
                <a:gd name="connsiteX6" fmla="*/ 17963 w 970353"/>
                <a:gd name="connsiteY6" fmla="*/ 177893 h 326907"/>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7371 h 325448"/>
                <a:gd name="connsiteX1" fmla="*/ 426612 w 950376"/>
                <a:gd name="connsiteY1" fmla="*/ 16889 h 325448"/>
                <a:gd name="connsiteX2" fmla="*/ 892047 w 950376"/>
                <a:gd name="connsiteY2" fmla="*/ 31178 h 325448"/>
                <a:gd name="connsiteX3" fmla="*/ 902862 w 950376"/>
                <a:gd name="connsiteY3" fmla="*/ 243109 h 325448"/>
                <a:gd name="connsiteX4" fmla="*/ 474236 w 950376"/>
                <a:gd name="connsiteY4" fmla="*/ 302641 h 325448"/>
                <a:gd name="connsiteX5" fmla="*/ 101473 w 950376"/>
                <a:gd name="connsiteY5" fmla="*/ 316927 h 325448"/>
                <a:gd name="connsiteX6" fmla="*/ 21798 w 950376"/>
                <a:gd name="connsiteY6" fmla="*/ 57371 h 325448"/>
                <a:gd name="connsiteX0" fmla="*/ 21798 w 950376"/>
                <a:gd name="connsiteY0" fmla="*/ 61455 h 329532"/>
                <a:gd name="connsiteX1" fmla="*/ 426612 w 950376"/>
                <a:gd name="connsiteY1" fmla="*/ 20973 h 329532"/>
                <a:gd name="connsiteX2" fmla="*/ 892047 w 950376"/>
                <a:gd name="connsiteY2" fmla="*/ 35262 h 329532"/>
                <a:gd name="connsiteX3" fmla="*/ 902862 w 950376"/>
                <a:gd name="connsiteY3" fmla="*/ 247193 h 329532"/>
                <a:gd name="connsiteX4" fmla="*/ 474236 w 950376"/>
                <a:gd name="connsiteY4" fmla="*/ 306725 h 329532"/>
                <a:gd name="connsiteX5" fmla="*/ 101473 w 950376"/>
                <a:gd name="connsiteY5" fmla="*/ 321011 h 329532"/>
                <a:gd name="connsiteX6" fmla="*/ 21798 w 950376"/>
                <a:gd name="connsiteY6" fmla="*/ 61455 h 329532"/>
                <a:gd name="connsiteX0" fmla="*/ 21798 w 950376"/>
                <a:gd name="connsiteY0" fmla="*/ 61455 h 333720"/>
                <a:gd name="connsiteX1" fmla="*/ 426612 w 950376"/>
                <a:gd name="connsiteY1" fmla="*/ 20973 h 333720"/>
                <a:gd name="connsiteX2" fmla="*/ 892047 w 950376"/>
                <a:gd name="connsiteY2" fmla="*/ 35262 h 333720"/>
                <a:gd name="connsiteX3" fmla="*/ 902862 w 950376"/>
                <a:gd name="connsiteY3" fmla="*/ 247193 h 333720"/>
                <a:gd name="connsiteX4" fmla="*/ 474236 w 950376"/>
                <a:gd name="connsiteY4" fmla="*/ 321013 h 333720"/>
                <a:gd name="connsiteX5" fmla="*/ 101473 w 950376"/>
                <a:gd name="connsiteY5" fmla="*/ 321011 h 333720"/>
                <a:gd name="connsiteX6" fmla="*/ 21798 w 950376"/>
                <a:gd name="connsiteY6" fmla="*/ 61455 h 333720"/>
                <a:gd name="connsiteX0" fmla="*/ 21798 w 950376"/>
                <a:gd name="connsiteY0" fmla="*/ 61455 h 331008"/>
                <a:gd name="connsiteX1" fmla="*/ 426612 w 950376"/>
                <a:gd name="connsiteY1" fmla="*/ 20973 h 331008"/>
                <a:gd name="connsiteX2" fmla="*/ 892047 w 950376"/>
                <a:gd name="connsiteY2" fmla="*/ 35262 h 331008"/>
                <a:gd name="connsiteX3" fmla="*/ 902862 w 950376"/>
                <a:gd name="connsiteY3" fmla="*/ 247193 h 331008"/>
                <a:gd name="connsiteX4" fmla="*/ 474236 w 950376"/>
                <a:gd name="connsiteY4" fmla="*/ 321013 h 331008"/>
                <a:gd name="connsiteX5" fmla="*/ 101473 w 950376"/>
                <a:gd name="connsiteY5" fmla="*/ 321011 h 331008"/>
                <a:gd name="connsiteX6" fmla="*/ 21798 w 950376"/>
                <a:gd name="connsiteY6" fmla="*/ 61455 h 331008"/>
                <a:gd name="connsiteX0" fmla="*/ 21798 w 950376"/>
                <a:gd name="connsiteY0" fmla="*/ 62870 h 332423"/>
                <a:gd name="connsiteX1" fmla="*/ 426612 w 950376"/>
                <a:gd name="connsiteY1" fmla="*/ 22388 h 332423"/>
                <a:gd name="connsiteX2" fmla="*/ 892047 w 950376"/>
                <a:gd name="connsiteY2" fmla="*/ 36677 h 332423"/>
                <a:gd name="connsiteX3" fmla="*/ 902862 w 950376"/>
                <a:gd name="connsiteY3" fmla="*/ 248608 h 332423"/>
                <a:gd name="connsiteX4" fmla="*/ 474236 w 950376"/>
                <a:gd name="connsiteY4" fmla="*/ 322428 h 332423"/>
                <a:gd name="connsiteX5" fmla="*/ 101473 w 950376"/>
                <a:gd name="connsiteY5" fmla="*/ 322426 h 332423"/>
                <a:gd name="connsiteX6" fmla="*/ 21798 w 950376"/>
                <a:gd name="connsiteY6" fmla="*/ 62870 h 33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376" h="332423">
                  <a:moveTo>
                    <a:pt x="21798" y="62870"/>
                  </a:moveTo>
                  <a:cubicBezTo>
                    <a:pt x="75988" y="12864"/>
                    <a:pt x="291096" y="31516"/>
                    <a:pt x="426612" y="22388"/>
                  </a:cubicBezTo>
                  <a:cubicBezTo>
                    <a:pt x="562128" y="13260"/>
                    <a:pt x="822992" y="-30395"/>
                    <a:pt x="892047" y="36677"/>
                  </a:cubicBezTo>
                  <a:cubicBezTo>
                    <a:pt x="970628" y="70412"/>
                    <a:pt x="965353" y="194633"/>
                    <a:pt x="902862" y="248608"/>
                  </a:cubicBezTo>
                  <a:cubicBezTo>
                    <a:pt x="840371" y="302583"/>
                    <a:pt x="603038" y="319650"/>
                    <a:pt x="474236" y="322428"/>
                  </a:cubicBezTo>
                  <a:cubicBezTo>
                    <a:pt x="345434" y="325206"/>
                    <a:pt x="180848" y="343460"/>
                    <a:pt x="101473" y="322426"/>
                  </a:cubicBezTo>
                  <a:cubicBezTo>
                    <a:pt x="22098" y="301392"/>
                    <a:pt x="-32392" y="112876"/>
                    <a:pt x="21798" y="62870"/>
                  </a:cubicBezTo>
                  <a:close/>
                </a:path>
              </a:pathLst>
            </a:custGeom>
            <a:solidFill>
              <a:srgbClr val="FED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9227" name="TextBox 9226"/>
          <p:cNvSpPr txBox="1"/>
          <p:nvPr/>
        </p:nvSpPr>
        <p:spPr>
          <a:xfrm rot="773454">
            <a:off x="4596129" y="4377021"/>
            <a:ext cx="264496" cy="20774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sym typeface="Symbol" panose="05050102010706020507" pitchFamily="18" charset="2"/>
              </a:rPr>
              <a:t>200</a:t>
            </a: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9231" name="Picture 9230"/>
          <p:cNvPicPr>
            <a:picLocks noChangeAspect="1"/>
          </p:cNvPicPr>
          <p:nvPr/>
        </p:nvPicPr>
        <p:blipFill>
          <a:blip r:embed="rId4"/>
          <a:stretch>
            <a:fillRect/>
          </a:stretch>
        </p:blipFill>
        <p:spPr>
          <a:xfrm rot="18595223">
            <a:off x="-664489" y="3096581"/>
            <a:ext cx="1666214" cy="929304"/>
          </a:xfrm>
          <a:prstGeom prst="rect">
            <a:avLst/>
          </a:prstGeom>
        </p:spPr>
      </p:pic>
      <p:sp>
        <p:nvSpPr>
          <p:cNvPr id="20" name="TextBox 19"/>
          <p:cNvSpPr txBox="1"/>
          <p:nvPr/>
        </p:nvSpPr>
        <p:spPr>
          <a:xfrm rot="773454">
            <a:off x="4735228" y="3872546"/>
            <a:ext cx="317395" cy="20774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sym typeface="Symbol" panose="05050102010706020507" pitchFamily="18" charset="2"/>
              </a:rPr>
              <a:t>220</a:t>
            </a: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2" name="Group 21"/>
          <p:cNvGrpSpPr/>
          <p:nvPr/>
        </p:nvGrpSpPr>
        <p:grpSpPr>
          <a:xfrm flipH="1">
            <a:off x="6099211" y="1752619"/>
            <a:ext cx="5521289" cy="3086081"/>
            <a:chOff x="2105519" y="1279032"/>
            <a:chExt cx="3089340" cy="1709945"/>
          </a:xfrm>
        </p:grpSpPr>
        <p:sp>
          <p:nvSpPr>
            <p:cNvPr id="23" name="Freeform: Shape 22"/>
            <p:cNvSpPr/>
            <p:nvPr/>
          </p:nvSpPr>
          <p:spPr>
            <a:xfrm>
              <a:off x="3743325" y="1679111"/>
              <a:ext cx="1066800" cy="900112"/>
            </a:xfrm>
            <a:custGeom>
              <a:avLst/>
              <a:gdLst>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19125 w 866775"/>
                <a:gd name="connsiteY5" fmla="*/ 1333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62000 h 885825"/>
                <a:gd name="connsiteX1" fmla="*/ 0 w 866775"/>
                <a:gd name="connsiteY1" fmla="*/ 319087 h 885825"/>
                <a:gd name="connsiteX2" fmla="*/ 133350 w 866775"/>
                <a:gd name="connsiteY2" fmla="*/ 123825 h 885825"/>
                <a:gd name="connsiteX3" fmla="*/ 242887 w 866775"/>
                <a:gd name="connsiteY3" fmla="*/ 33337 h 885825"/>
                <a:gd name="connsiteX4" fmla="*/ 314325 w 866775"/>
                <a:gd name="connsiteY4" fmla="*/ 0 h 885825"/>
                <a:gd name="connsiteX5" fmla="*/ 628650 w 866775"/>
                <a:gd name="connsiteY5" fmla="*/ 95250 h 885825"/>
                <a:gd name="connsiteX6" fmla="*/ 866775 w 866775"/>
                <a:gd name="connsiteY6" fmla="*/ 747712 h 885825"/>
                <a:gd name="connsiteX7" fmla="*/ 757237 w 866775"/>
                <a:gd name="connsiteY7" fmla="*/ 876300 h 885825"/>
                <a:gd name="connsiteX8" fmla="*/ 609600 w 866775"/>
                <a:gd name="connsiteY8" fmla="*/ 776287 h 885825"/>
                <a:gd name="connsiteX9" fmla="*/ 509587 w 866775"/>
                <a:gd name="connsiteY9" fmla="*/ 885825 h 885825"/>
                <a:gd name="connsiteX10" fmla="*/ 371475 w 866775"/>
                <a:gd name="connsiteY10" fmla="*/ 776287 h 885825"/>
                <a:gd name="connsiteX11" fmla="*/ 242887 w 866775"/>
                <a:gd name="connsiteY11" fmla="*/ 871537 h 885825"/>
                <a:gd name="connsiteX12" fmla="*/ 90487 w 866775"/>
                <a:gd name="connsiteY12" fmla="*/ 762000 h 885825"/>
                <a:gd name="connsiteX0" fmla="*/ 90487 w 866775"/>
                <a:gd name="connsiteY0" fmla="*/ 790575 h 914400"/>
                <a:gd name="connsiteX1" fmla="*/ 0 w 866775"/>
                <a:gd name="connsiteY1" fmla="*/ 347662 h 914400"/>
                <a:gd name="connsiteX2" fmla="*/ 133350 w 866775"/>
                <a:gd name="connsiteY2" fmla="*/ 152400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90487 w 866775"/>
                <a:gd name="connsiteY0" fmla="*/ 790575 h 914400"/>
                <a:gd name="connsiteX1" fmla="*/ 0 w 866775"/>
                <a:gd name="connsiteY1" fmla="*/ 347662 h 914400"/>
                <a:gd name="connsiteX2" fmla="*/ 38100 w 866775"/>
                <a:gd name="connsiteY2" fmla="*/ 180975 h 914400"/>
                <a:gd name="connsiteX3" fmla="*/ 242887 w 866775"/>
                <a:gd name="connsiteY3" fmla="*/ 61912 h 914400"/>
                <a:gd name="connsiteX4" fmla="*/ 271463 w 866775"/>
                <a:gd name="connsiteY4" fmla="*/ 0 h 914400"/>
                <a:gd name="connsiteX5" fmla="*/ 628650 w 866775"/>
                <a:gd name="connsiteY5" fmla="*/ 123825 h 914400"/>
                <a:gd name="connsiteX6" fmla="*/ 866775 w 866775"/>
                <a:gd name="connsiteY6" fmla="*/ 776287 h 914400"/>
                <a:gd name="connsiteX7" fmla="*/ 757237 w 866775"/>
                <a:gd name="connsiteY7" fmla="*/ 904875 h 914400"/>
                <a:gd name="connsiteX8" fmla="*/ 609600 w 866775"/>
                <a:gd name="connsiteY8" fmla="*/ 804862 h 914400"/>
                <a:gd name="connsiteX9" fmla="*/ 509587 w 866775"/>
                <a:gd name="connsiteY9" fmla="*/ 914400 h 914400"/>
                <a:gd name="connsiteX10" fmla="*/ 371475 w 866775"/>
                <a:gd name="connsiteY10" fmla="*/ 804862 h 914400"/>
                <a:gd name="connsiteX11" fmla="*/ 242887 w 866775"/>
                <a:gd name="connsiteY11" fmla="*/ 900112 h 914400"/>
                <a:gd name="connsiteX12" fmla="*/ 90487 w 86677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14400"/>
                <a:gd name="connsiteX1" fmla="*/ 0 w 923925"/>
                <a:gd name="connsiteY1" fmla="*/ 366712 h 914400"/>
                <a:gd name="connsiteX2" fmla="*/ 95250 w 923925"/>
                <a:gd name="connsiteY2" fmla="*/ 180975 h 914400"/>
                <a:gd name="connsiteX3" fmla="*/ 300037 w 923925"/>
                <a:gd name="connsiteY3" fmla="*/ 61912 h 914400"/>
                <a:gd name="connsiteX4" fmla="*/ 328613 w 923925"/>
                <a:gd name="connsiteY4" fmla="*/ 0 h 914400"/>
                <a:gd name="connsiteX5" fmla="*/ 685800 w 923925"/>
                <a:gd name="connsiteY5" fmla="*/ 123825 h 914400"/>
                <a:gd name="connsiteX6" fmla="*/ 923925 w 923925"/>
                <a:gd name="connsiteY6" fmla="*/ 776287 h 914400"/>
                <a:gd name="connsiteX7" fmla="*/ 814387 w 923925"/>
                <a:gd name="connsiteY7" fmla="*/ 904875 h 914400"/>
                <a:gd name="connsiteX8" fmla="*/ 666750 w 923925"/>
                <a:gd name="connsiteY8" fmla="*/ 804862 h 914400"/>
                <a:gd name="connsiteX9" fmla="*/ 566737 w 923925"/>
                <a:gd name="connsiteY9" fmla="*/ 914400 h 914400"/>
                <a:gd name="connsiteX10" fmla="*/ 428625 w 923925"/>
                <a:gd name="connsiteY10" fmla="*/ 804862 h 914400"/>
                <a:gd name="connsiteX11" fmla="*/ 300037 w 923925"/>
                <a:gd name="connsiteY11" fmla="*/ 900112 h 914400"/>
                <a:gd name="connsiteX12" fmla="*/ 147637 w 923925"/>
                <a:gd name="connsiteY12" fmla="*/ 790575 h 914400"/>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4942"/>
                <a:gd name="connsiteX1" fmla="*/ 0 w 923925"/>
                <a:gd name="connsiteY1" fmla="*/ 366712 h 904942"/>
                <a:gd name="connsiteX2" fmla="*/ 95250 w 923925"/>
                <a:gd name="connsiteY2" fmla="*/ 180975 h 904942"/>
                <a:gd name="connsiteX3" fmla="*/ 300037 w 923925"/>
                <a:gd name="connsiteY3" fmla="*/ 61912 h 904942"/>
                <a:gd name="connsiteX4" fmla="*/ 328613 w 923925"/>
                <a:gd name="connsiteY4" fmla="*/ 0 h 904942"/>
                <a:gd name="connsiteX5" fmla="*/ 685800 w 923925"/>
                <a:gd name="connsiteY5" fmla="*/ 123825 h 904942"/>
                <a:gd name="connsiteX6" fmla="*/ 923925 w 923925"/>
                <a:gd name="connsiteY6" fmla="*/ 776287 h 904942"/>
                <a:gd name="connsiteX7" fmla="*/ 814387 w 923925"/>
                <a:gd name="connsiteY7" fmla="*/ 904875 h 904942"/>
                <a:gd name="connsiteX8" fmla="*/ 666750 w 923925"/>
                <a:gd name="connsiteY8" fmla="*/ 804862 h 904942"/>
                <a:gd name="connsiteX9" fmla="*/ 550384 w 923925"/>
                <a:gd name="connsiteY9" fmla="*/ 895350 h 904942"/>
                <a:gd name="connsiteX10" fmla="*/ 428625 w 923925"/>
                <a:gd name="connsiteY10" fmla="*/ 804862 h 904942"/>
                <a:gd name="connsiteX11" fmla="*/ 300037 w 923925"/>
                <a:gd name="connsiteY11" fmla="*/ 900112 h 904942"/>
                <a:gd name="connsiteX12" fmla="*/ 147637 w 923925"/>
                <a:gd name="connsiteY12" fmla="*/ 790575 h 90494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23925"/>
                <a:gd name="connsiteY0" fmla="*/ 790575 h 900112"/>
                <a:gd name="connsiteX1" fmla="*/ 0 w 923925"/>
                <a:gd name="connsiteY1" fmla="*/ 366712 h 900112"/>
                <a:gd name="connsiteX2" fmla="*/ 95250 w 923925"/>
                <a:gd name="connsiteY2" fmla="*/ 180975 h 900112"/>
                <a:gd name="connsiteX3" fmla="*/ 300037 w 923925"/>
                <a:gd name="connsiteY3" fmla="*/ 61912 h 900112"/>
                <a:gd name="connsiteX4" fmla="*/ 328613 w 923925"/>
                <a:gd name="connsiteY4" fmla="*/ 0 h 900112"/>
                <a:gd name="connsiteX5" fmla="*/ 685800 w 923925"/>
                <a:gd name="connsiteY5" fmla="*/ 123825 h 900112"/>
                <a:gd name="connsiteX6" fmla="*/ 923925 w 923925"/>
                <a:gd name="connsiteY6" fmla="*/ 776287 h 900112"/>
                <a:gd name="connsiteX7" fmla="*/ 810299 w 923925"/>
                <a:gd name="connsiteY7" fmla="*/ 881063 h 900112"/>
                <a:gd name="connsiteX8" fmla="*/ 666750 w 923925"/>
                <a:gd name="connsiteY8" fmla="*/ 804862 h 900112"/>
                <a:gd name="connsiteX9" fmla="*/ 550384 w 923925"/>
                <a:gd name="connsiteY9" fmla="*/ 895350 h 900112"/>
                <a:gd name="connsiteX10" fmla="*/ 428625 w 923925"/>
                <a:gd name="connsiteY10" fmla="*/ 804862 h 900112"/>
                <a:gd name="connsiteX11" fmla="*/ 300037 w 923925"/>
                <a:gd name="connsiteY11" fmla="*/ 900112 h 900112"/>
                <a:gd name="connsiteX12" fmla="*/ 147637 w 923925"/>
                <a:gd name="connsiteY12" fmla="*/ 790575 h 900112"/>
                <a:gd name="connsiteX0" fmla="*/ 147637 w 915749"/>
                <a:gd name="connsiteY0" fmla="*/ 790575 h 900112"/>
                <a:gd name="connsiteX1" fmla="*/ 0 w 915749"/>
                <a:gd name="connsiteY1" fmla="*/ 366712 h 900112"/>
                <a:gd name="connsiteX2" fmla="*/ 95250 w 915749"/>
                <a:gd name="connsiteY2" fmla="*/ 180975 h 900112"/>
                <a:gd name="connsiteX3" fmla="*/ 300037 w 915749"/>
                <a:gd name="connsiteY3" fmla="*/ 61912 h 900112"/>
                <a:gd name="connsiteX4" fmla="*/ 328613 w 915749"/>
                <a:gd name="connsiteY4" fmla="*/ 0 h 900112"/>
                <a:gd name="connsiteX5" fmla="*/ 685800 w 915749"/>
                <a:gd name="connsiteY5" fmla="*/ 123825 h 900112"/>
                <a:gd name="connsiteX6" fmla="*/ 915749 w 915749"/>
                <a:gd name="connsiteY6" fmla="*/ 747712 h 900112"/>
                <a:gd name="connsiteX7" fmla="*/ 810299 w 915749"/>
                <a:gd name="connsiteY7" fmla="*/ 881063 h 900112"/>
                <a:gd name="connsiteX8" fmla="*/ 666750 w 915749"/>
                <a:gd name="connsiteY8" fmla="*/ 804862 h 900112"/>
                <a:gd name="connsiteX9" fmla="*/ 550384 w 915749"/>
                <a:gd name="connsiteY9" fmla="*/ 895350 h 900112"/>
                <a:gd name="connsiteX10" fmla="*/ 428625 w 915749"/>
                <a:gd name="connsiteY10" fmla="*/ 804862 h 900112"/>
                <a:gd name="connsiteX11" fmla="*/ 300037 w 915749"/>
                <a:gd name="connsiteY11" fmla="*/ 900112 h 900112"/>
                <a:gd name="connsiteX12" fmla="*/ 147637 w 915749"/>
                <a:gd name="connsiteY12" fmla="*/ 790575 h 90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5749" h="900112">
                  <a:moveTo>
                    <a:pt x="147637" y="790575"/>
                  </a:moveTo>
                  <a:lnTo>
                    <a:pt x="0" y="366712"/>
                  </a:lnTo>
                  <a:lnTo>
                    <a:pt x="95250" y="180975"/>
                  </a:lnTo>
                  <a:lnTo>
                    <a:pt x="300037" y="61912"/>
                  </a:lnTo>
                  <a:lnTo>
                    <a:pt x="328613" y="0"/>
                  </a:lnTo>
                  <a:lnTo>
                    <a:pt x="685800" y="123825"/>
                  </a:lnTo>
                  <a:lnTo>
                    <a:pt x="915749" y="747712"/>
                  </a:lnTo>
                  <a:cubicBezTo>
                    <a:pt x="879236" y="790575"/>
                    <a:pt x="851799" y="871538"/>
                    <a:pt x="810299" y="881063"/>
                  </a:cubicBezTo>
                  <a:cubicBezTo>
                    <a:pt x="768799" y="890588"/>
                    <a:pt x="720724" y="876300"/>
                    <a:pt x="666750" y="804862"/>
                  </a:cubicBezTo>
                  <a:cubicBezTo>
                    <a:pt x="628650" y="879475"/>
                    <a:pt x="619800" y="882649"/>
                    <a:pt x="550384" y="895350"/>
                  </a:cubicBezTo>
                  <a:cubicBezTo>
                    <a:pt x="481884" y="882649"/>
                    <a:pt x="474662" y="855662"/>
                    <a:pt x="428625" y="804862"/>
                  </a:cubicBezTo>
                  <a:cubicBezTo>
                    <a:pt x="385762" y="855662"/>
                    <a:pt x="361950" y="877887"/>
                    <a:pt x="300037" y="900112"/>
                  </a:cubicBezTo>
                  <a:cubicBezTo>
                    <a:pt x="200221" y="892176"/>
                    <a:pt x="198437" y="827087"/>
                    <a:pt x="147637" y="790575"/>
                  </a:cubicBezTo>
                  <a:close/>
                </a:path>
              </a:pathLst>
            </a:custGeom>
            <a:solidFill>
              <a:srgbClr val="D4B19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 name="Freeform: Shape 23"/>
            <p:cNvSpPr/>
            <p:nvPr/>
          </p:nvSpPr>
          <p:spPr>
            <a:xfrm>
              <a:off x="3124200" y="1400175"/>
              <a:ext cx="1899209" cy="1280472"/>
            </a:xfrm>
            <a:custGeom>
              <a:avLst/>
              <a:gdLst>
                <a:gd name="connsiteX0" fmla="*/ 209550 w 1895475"/>
                <a:gd name="connsiteY0" fmla="*/ 1209675 h 1276350"/>
                <a:gd name="connsiteX1" fmla="*/ 0 w 1895475"/>
                <a:gd name="connsiteY1" fmla="*/ 609600 h 1276350"/>
                <a:gd name="connsiteX2" fmla="*/ 261938 w 1895475"/>
                <a:gd name="connsiteY2" fmla="*/ 533400 h 1276350"/>
                <a:gd name="connsiteX3" fmla="*/ 904875 w 1895475"/>
                <a:gd name="connsiteY3" fmla="*/ 0 h 1276350"/>
                <a:gd name="connsiteX4" fmla="*/ 1533525 w 1895475"/>
                <a:gd name="connsiteY4" fmla="*/ 280987 h 1276350"/>
                <a:gd name="connsiteX5" fmla="*/ 1895475 w 1895475"/>
                <a:gd name="connsiteY5" fmla="*/ 904875 h 1276350"/>
                <a:gd name="connsiteX6" fmla="*/ 1847850 w 1895475"/>
                <a:gd name="connsiteY6" fmla="*/ 1023937 h 1276350"/>
                <a:gd name="connsiteX7" fmla="*/ 1681163 w 1895475"/>
                <a:gd name="connsiteY7" fmla="*/ 1038225 h 1276350"/>
                <a:gd name="connsiteX8" fmla="*/ 1371600 w 1895475"/>
                <a:gd name="connsiteY8" fmla="*/ 504825 h 1276350"/>
                <a:gd name="connsiteX9" fmla="*/ 1085850 w 1895475"/>
                <a:gd name="connsiteY9" fmla="*/ 357187 h 1276350"/>
                <a:gd name="connsiteX10" fmla="*/ 766763 w 1895475"/>
                <a:gd name="connsiteY10" fmla="*/ 623887 h 1276350"/>
                <a:gd name="connsiteX11" fmla="*/ 833438 w 1895475"/>
                <a:gd name="connsiteY11" fmla="*/ 814387 h 1276350"/>
                <a:gd name="connsiteX12" fmla="*/ 1538288 w 1895475"/>
                <a:gd name="connsiteY12" fmla="*/ 781050 h 1276350"/>
                <a:gd name="connsiteX13" fmla="*/ 1643063 w 1895475"/>
                <a:gd name="connsiteY13" fmla="*/ 823912 h 1276350"/>
                <a:gd name="connsiteX14" fmla="*/ 1666875 w 1895475"/>
                <a:gd name="connsiteY14" fmla="*/ 990600 h 1276350"/>
                <a:gd name="connsiteX15" fmla="*/ 1600200 w 1895475"/>
                <a:gd name="connsiteY15" fmla="*/ 1071562 h 1276350"/>
                <a:gd name="connsiteX16" fmla="*/ 828675 w 1895475"/>
                <a:gd name="connsiteY16" fmla="*/ 1104900 h 1276350"/>
                <a:gd name="connsiteX17" fmla="*/ 566738 w 1895475"/>
                <a:gd name="connsiteY17" fmla="*/ 1276350 h 1276350"/>
                <a:gd name="connsiteX18" fmla="*/ 209550 w 1895475"/>
                <a:gd name="connsiteY18" fmla="*/ 1209675 h 1276350"/>
                <a:gd name="connsiteX0" fmla="*/ 209550 w 1895475"/>
                <a:gd name="connsiteY0" fmla="*/ 1209675 h 1277803"/>
                <a:gd name="connsiteX1" fmla="*/ 0 w 1895475"/>
                <a:gd name="connsiteY1" fmla="*/ 609600 h 1277803"/>
                <a:gd name="connsiteX2" fmla="*/ 261938 w 1895475"/>
                <a:gd name="connsiteY2" fmla="*/ 533400 h 1277803"/>
                <a:gd name="connsiteX3" fmla="*/ 904875 w 1895475"/>
                <a:gd name="connsiteY3" fmla="*/ 0 h 1277803"/>
                <a:gd name="connsiteX4" fmla="*/ 1533525 w 1895475"/>
                <a:gd name="connsiteY4" fmla="*/ 280987 h 1277803"/>
                <a:gd name="connsiteX5" fmla="*/ 1895475 w 1895475"/>
                <a:gd name="connsiteY5" fmla="*/ 904875 h 1277803"/>
                <a:gd name="connsiteX6" fmla="*/ 1847850 w 1895475"/>
                <a:gd name="connsiteY6" fmla="*/ 1023937 h 1277803"/>
                <a:gd name="connsiteX7" fmla="*/ 1681163 w 1895475"/>
                <a:gd name="connsiteY7" fmla="*/ 1038225 h 1277803"/>
                <a:gd name="connsiteX8" fmla="*/ 1371600 w 1895475"/>
                <a:gd name="connsiteY8" fmla="*/ 504825 h 1277803"/>
                <a:gd name="connsiteX9" fmla="*/ 1085850 w 1895475"/>
                <a:gd name="connsiteY9" fmla="*/ 357187 h 1277803"/>
                <a:gd name="connsiteX10" fmla="*/ 766763 w 1895475"/>
                <a:gd name="connsiteY10" fmla="*/ 623887 h 1277803"/>
                <a:gd name="connsiteX11" fmla="*/ 833438 w 1895475"/>
                <a:gd name="connsiteY11" fmla="*/ 814387 h 1277803"/>
                <a:gd name="connsiteX12" fmla="*/ 1538288 w 1895475"/>
                <a:gd name="connsiteY12" fmla="*/ 781050 h 1277803"/>
                <a:gd name="connsiteX13" fmla="*/ 1643063 w 1895475"/>
                <a:gd name="connsiteY13" fmla="*/ 823912 h 1277803"/>
                <a:gd name="connsiteX14" fmla="*/ 1666875 w 1895475"/>
                <a:gd name="connsiteY14" fmla="*/ 990600 h 1277803"/>
                <a:gd name="connsiteX15" fmla="*/ 1600200 w 1895475"/>
                <a:gd name="connsiteY15" fmla="*/ 1071562 h 1277803"/>
                <a:gd name="connsiteX16" fmla="*/ 828675 w 1895475"/>
                <a:gd name="connsiteY16" fmla="*/ 1104900 h 1277803"/>
                <a:gd name="connsiteX17" fmla="*/ 566738 w 1895475"/>
                <a:gd name="connsiteY17" fmla="*/ 1276350 h 1277803"/>
                <a:gd name="connsiteX18" fmla="*/ 209550 w 1895475"/>
                <a:gd name="connsiteY18" fmla="*/ 1209675 h 1277803"/>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371600 w 1895475"/>
                <a:gd name="connsiteY8" fmla="*/ 504825 h 1280472"/>
                <a:gd name="connsiteX9" fmla="*/ 1085850 w 1895475"/>
                <a:gd name="connsiteY9" fmla="*/ 357187 h 1280472"/>
                <a:gd name="connsiteX10" fmla="*/ 766763 w 1895475"/>
                <a:gd name="connsiteY10" fmla="*/ 623887 h 1280472"/>
                <a:gd name="connsiteX11" fmla="*/ 833438 w 1895475"/>
                <a:gd name="connsiteY11" fmla="*/ 814387 h 1280472"/>
                <a:gd name="connsiteX12" fmla="*/ 1538288 w 1895475"/>
                <a:gd name="connsiteY12" fmla="*/ 781050 h 1280472"/>
                <a:gd name="connsiteX13" fmla="*/ 1643063 w 1895475"/>
                <a:gd name="connsiteY13" fmla="*/ 823912 h 1280472"/>
                <a:gd name="connsiteX14" fmla="*/ 1666875 w 1895475"/>
                <a:gd name="connsiteY14" fmla="*/ 990600 h 1280472"/>
                <a:gd name="connsiteX15" fmla="*/ 1600200 w 1895475"/>
                <a:gd name="connsiteY15" fmla="*/ 107156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66875 w 1895475"/>
                <a:gd name="connsiteY8" fmla="*/ 709611 h 1280472"/>
                <a:gd name="connsiteX9" fmla="*/ 1371600 w 1895475"/>
                <a:gd name="connsiteY9" fmla="*/ 504825 h 1280472"/>
                <a:gd name="connsiteX10" fmla="*/ 1085850 w 1895475"/>
                <a:gd name="connsiteY10" fmla="*/ 357187 h 1280472"/>
                <a:gd name="connsiteX11" fmla="*/ 766763 w 1895475"/>
                <a:gd name="connsiteY11" fmla="*/ 623887 h 1280472"/>
                <a:gd name="connsiteX12" fmla="*/ 833438 w 1895475"/>
                <a:gd name="connsiteY12" fmla="*/ 814387 h 1280472"/>
                <a:gd name="connsiteX13" fmla="*/ 1538288 w 1895475"/>
                <a:gd name="connsiteY13" fmla="*/ 781050 h 1280472"/>
                <a:gd name="connsiteX14" fmla="*/ 1643063 w 1895475"/>
                <a:gd name="connsiteY14" fmla="*/ 823912 h 1280472"/>
                <a:gd name="connsiteX15" fmla="*/ 1666875 w 1895475"/>
                <a:gd name="connsiteY15" fmla="*/ 990600 h 1280472"/>
                <a:gd name="connsiteX16" fmla="*/ 1600200 w 1895475"/>
                <a:gd name="connsiteY16" fmla="*/ 1071562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71600 w 1895475"/>
                <a:gd name="connsiteY10" fmla="*/ 504825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666875 w 1895475"/>
                <a:gd name="connsiteY9" fmla="*/ 709611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38288 w 1895475"/>
                <a:gd name="connsiteY14" fmla="*/ 781050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1600200 w 1895475"/>
                <a:gd name="connsiteY17" fmla="*/ 1071562 h 1280472"/>
                <a:gd name="connsiteX18" fmla="*/ 828675 w 1895475"/>
                <a:gd name="connsiteY18" fmla="*/ 1104900 h 1280472"/>
                <a:gd name="connsiteX19" fmla="*/ 566738 w 1895475"/>
                <a:gd name="connsiteY19" fmla="*/ 1276350 h 1280472"/>
                <a:gd name="connsiteX20" fmla="*/ 209550 w 1895475"/>
                <a:gd name="connsiteY20"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1666875 w 1895475"/>
                <a:gd name="connsiteY16" fmla="*/ 990600 h 1280472"/>
                <a:gd name="connsiteX17" fmla="*/ 828675 w 1895475"/>
                <a:gd name="connsiteY17" fmla="*/ 1104900 h 1280472"/>
                <a:gd name="connsiteX18" fmla="*/ 566738 w 1895475"/>
                <a:gd name="connsiteY18" fmla="*/ 1276350 h 1280472"/>
                <a:gd name="connsiteX19" fmla="*/ 209550 w 1895475"/>
                <a:gd name="connsiteY19"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1643063 w 1895475"/>
                <a:gd name="connsiteY15" fmla="*/ 823912 h 1280472"/>
                <a:gd name="connsiteX16" fmla="*/ 828675 w 1895475"/>
                <a:gd name="connsiteY16" fmla="*/ 1104900 h 1280472"/>
                <a:gd name="connsiteX17" fmla="*/ 566738 w 1895475"/>
                <a:gd name="connsiteY17" fmla="*/ 1276350 h 1280472"/>
                <a:gd name="connsiteX18" fmla="*/ 209550 w 1895475"/>
                <a:gd name="connsiteY18"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1547813 w 1895475"/>
                <a:gd name="connsiteY14" fmla="*/ 776287 h 1280472"/>
                <a:gd name="connsiteX15" fmla="*/ 828675 w 1895475"/>
                <a:gd name="connsiteY15" fmla="*/ 1104900 h 1280472"/>
                <a:gd name="connsiteX16" fmla="*/ 566738 w 1895475"/>
                <a:gd name="connsiteY16" fmla="*/ 1276350 h 1280472"/>
                <a:gd name="connsiteX17" fmla="*/ 209550 w 1895475"/>
                <a:gd name="connsiteY17"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719263 w 1895475"/>
                <a:gd name="connsiteY8" fmla="*/ 900111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5475"/>
                <a:gd name="connsiteY0" fmla="*/ 1209675 h 1280472"/>
                <a:gd name="connsiteX1" fmla="*/ 0 w 1895475"/>
                <a:gd name="connsiteY1" fmla="*/ 609600 h 1280472"/>
                <a:gd name="connsiteX2" fmla="*/ 261938 w 1895475"/>
                <a:gd name="connsiteY2" fmla="*/ 533400 h 1280472"/>
                <a:gd name="connsiteX3" fmla="*/ 904875 w 1895475"/>
                <a:gd name="connsiteY3" fmla="*/ 0 h 1280472"/>
                <a:gd name="connsiteX4" fmla="*/ 1533525 w 1895475"/>
                <a:gd name="connsiteY4" fmla="*/ 280987 h 1280472"/>
                <a:gd name="connsiteX5" fmla="*/ 1895475 w 1895475"/>
                <a:gd name="connsiteY5" fmla="*/ 904875 h 1280472"/>
                <a:gd name="connsiteX6" fmla="*/ 1847850 w 1895475"/>
                <a:gd name="connsiteY6" fmla="*/ 1023937 h 1280472"/>
                <a:gd name="connsiteX7" fmla="*/ 1681163 w 1895475"/>
                <a:gd name="connsiteY7" fmla="*/ 1038225 h 1280472"/>
                <a:gd name="connsiteX8" fmla="*/ 1628776 w 1895475"/>
                <a:gd name="connsiteY8" fmla="*/ 923924 h 1280472"/>
                <a:gd name="connsiteX9" fmla="*/ 1476375 w 1895475"/>
                <a:gd name="connsiteY9" fmla="*/ 681036 h 1280472"/>
                <a:gd name="connsiteX10" fmla="*/ 1385887 w 1895475"/>
                <a:gd name="connsiteY10" fmla="*/ 519112 h 1280472"/>
                <a:gd name="connsiteX11" fmla="*/ 1085850 w 1895475"/>
                <a:gd name="connsiteY11" fmla="*/ 357187 h 1280472"/>
                <a:gd name="connsiteX12" fmla="*/ 766763 w 1895475"/>
                <a:gd name="connsiteY12" fmla="*/ 623887 h 1280472"/>
                <a:gd name="connsiteX13" fmla="*/ 833438 w 1895475"/>
                <a:gd name="connsiteY13" fmla="*/ 814387 h 1280472"/>
                <a:gd name="connsiteX14" fmla="*/ 828675 w 1895475"/>
                <a:gd name="connsiteY14" fmla="*/ 1104900 h 1280472"/>
                <a:gd name="connsiteX15" fmla="*/ 566738 w 1895475"/>
                <a:gd name="connsiteY15" fmla="*/ 1276350 h 1280472"/>
                <a:gd name="connsiteX16" fmla="*/ 209550 w 1895475"/>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28776 w 1899209"/>
                <a:gd name="connsiteY8" fmla="*/ 923924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 name="connsiteX0" fmla="*/ 209550 w 1899209"/>
                <a:gd name="connsiteY0" fmla="*/ 1209675 h 1280472"/>
                <a:gd name="connsiteX1" fmla="*/ 0 w 1899209"/>
                <a:gd name="connsiteY1" fmla="*/ 609600 h 1280472"/>
                <a:gd name="connsiteX2" fmla="*/ 261938 w 1899209"/>
                <a:gd name="connsiteY2" fmla="*/ 533400 h 1280472"/>
                <a:gd name="connsiteX3" fmla="*/ 904875 w 1899209"/>
                <a:gd name="connsiteY3" fmla="*/ 0 h 1280472"/>
                <a:gd name="connsiteX4" fmla="*/ 1533525 w 1899209"/>
                <a:gd name="connsiteY4" fmla="*/ 280987 h 1280472"/>
                <a:gd name="connsiteX5" fmla="*/ 1895475 w 1899209"/>
                <a:gd name="connsiteY5" fmla="*/ 904875 h 1280472"/>
                <a:gd name="connsiteX6" fmla="*/ 1847850 w 1899209"/>
                <a:gd name="connsiteY6" fmla="*/ 1023937 h 1280472"/>
                <a:gd name="connsiteX7" fmla="*/ 1681163 w 1899209"/>
                <a:gd name="connsiteY7" fmla="*/ 1038225 h 1280472"/>
                <a:gd name="connsiteX8" fmla="*/ 1609726 w 1899209"/>
                <a:gd name="connsiteY8" fmla="*/ 928687 h 1280472"/>
                <a:gd name="connsiteX9" fmla="*/ 1476375 w 1899209"/>
                <a:gd name="connsiteY9" fmla="*/ 681036 h 1280472"/>
                <a:gd name="connsiteX10" fmla="*/ 1385887 w 1899209"/>
                <a:gd name="connsiteY10" fmla="*/ 519112 h 1280472"/>
                <a:gd name="connsiteX11" fmla="*/ 1085850 w 1899209"/>
                <a:gd name="connsiteY11" fmla="*/ 357187 h 1280472"/>
                <a:gd name="connsiteX12" fmla="*/ 766763 w 1899209"/>
                <a:gd name="connsiteY12" fmla="*/ 623887 h 1280472"/>
                <a:gd name="connsiteX13" fmla="*/ 833438 w 1899209"/>
                <a:gd name="connsiteY13" fmla="*/ 814387 h 1280472"/>
                <a:gd name="connsiteX14" fmla="*/ 828675 w 1899209"/>
                <a:gd name="connsiteY14" fmla="*/ 1104900 h 1280472"/>
                <a:gd name="connsiteX15" fmla="*/ 566738 w 1899209"/>
                <a:gd name="connsiteY15" fmla="*/ 1276350 h 1280472"/>
                <a:gd name="connsiteX16" fmla="*/ 209550 w 1899209"/>
                <a:gd name="connsiteY16" fmla="*/ 1209675 h 12804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899209" h="1280472">
                  <a:moveTo>
                    <a:pt x="209550" y="1209675"/>
                  </a:moveTo>
                  <a:lnTo>
                    <a:pt x="0" y="609600"/>
                  </a:lnTo>
                  <a:lnTo>
                    <a:pt x="261938" y="533400"/>
                  </a:lnTo>
                  <a:cubicBezTo>
                    <a:pt x="476250" y="355600"/>
                    <a:pt x="652463" y="149225"/>
                    <a:pt x="904875" y="0"/>
                  </a:cubicBezTo>
                  <a:cubicBezTo>
                    <a:pt x="1138238" y="55562"/>
                    <a:pt x="1319213" y="158750"/>
                    <a:pt x="1533525" y="280987"/>
                  </a:cubicBezTo>
                  <a:cubicBezTo>
                    <a:pt x="1673225" y="493712"/>
                    <a:pt x="1793875" y="687387"/>
                    <a:pt x="1895475" y="904875"/>
                  </a:cubicBezTo>
                  <a:cubicBezTo>
                    <a:pt x="1908176" y="949325"/>
                    <a:pt x="1887537" y="1003300"/>
                    <a:pt x="1847850" y="1023937"/>
                  </a:cubicBezTo>
                  <a:cubicBezTo>
                    <a:pt x="1792288" y="1047750"/>
                    <a:pt x="1751013" y="1047749"/>
                    <a:pt x="1681163" y="1038225"/>
                  </a:cubicBezTo>
                  <a:cubicBezTo>
                    <a:pt x="1651794" y="1016000"/>
                    <a:pt x="1612107" y="983456"/>
                    <a:pt x="1609726" y="928687"/>
                  </a:cubicBezTo>
                  <a:cubicBezTo>
                    <a:pt x="1607345" y="873918"/>
                    <a:pt x="1526381" y="745329"/>
                    <a:pt x="1476375" y="681036"/>
                  </a:cubicBezTo>
                  <a:lnTo>
                    <a:pt x="1385887" y="519112"/>
                  </a:lnTo>
                  <a:cubicBezTo>
                    <a:pt x="1285875" y="465137"/>
                    <a:pt x="1214437" y="392112"/>
                    <a:pt x="1085850" y="357187"/>
                  </a:cubicBezTo>
                  <a:cubicBezTo>
                    <a:pt x="960438" y="417512"/>
                    <a:pt x="868363" y="520699"/>
                    <a:pt x="766763" y="623887"/>
                  </a:cubicBezTo>
                  <a:cubicBezTo>
                    <a:pt x="746125" y="696912"/>
                    <a:pt x="763588" y="750887"/>
                    <a:pt x="833438" y="814387"/>
                  </a:cubicBezTo>
                  <a:cubicBezTo>
                    <a:pt x="831850" y="911225"/>
                    <a:pt x="830263" y="1008062"/>
                    <a:pt x="828675" y="1104900"/>
                  </a:cubicBezTo>
                  <a:cubicBezTo>
                    <a:pt x="760413" y="1195388"/>
                    <a:pt x="677862" y="1228725"/>
                    <a:pt x="566738" y="1276350"/>
                  </a:cubicBezTo>
                  <a:cubicBezTo>
                    <a:pt x="447675" y="1287462"/>
                    <a:pt x="333376" y="1279525"/>
                    <a:pt x="209550" y="1209675"/>
                  </a:cubicBezTo>
                  <a:close/>
                </a:path>
              </a:pathLst>
            </a:custGeom>
            <a:solidFill>
              <a:srgbClr val="FED5B5"/>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5" name="Group 24"/>
            <p:cNvGrpSpPr/>
            <p:nvPr/>
          </p:nvGrpSpPr>
          <p:grpSpPr>
            <a:xfrm>
              <a:off x="3349583" y="1279032"/>
              <a:ext cx="1845276" cy="1401615"/>
              <a:chOff x="4076723" y="4800653"/>
              <a:chExt cx="1845276" cy="1401615"/>
            </a:xfrm>
          </p:grpSpPr>
          <p:sp>
            <p:nvSpPr>
              <p:cNvPr id="28" name="Freeform: Shape 27"/>
              <p:cNvSpPr/>
              <p:nvPr/>
            </p:nvSpPr>
            <p:spPr>
              <a:xfrm>
                <a:off x="5693399" y="5992718"/>
                <a:ext cx="228600" cy="209550"/>
              </a:xfrm>
              <a:custGeom>
                <a:avLst/>
                <a:gdLst>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61912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 name="connsiteX0" fmla="*/ 83344 w 228600"/>
                  <a:gd name="connsiteY0" fmla="*/ 0 h 209550"/>
                  <a:gd name="connsiteX1" fmla="*/ 0 w 228600"/>
                  <a:gd name="connsiteY1" fmla="*/ 100012 h 209550"/>
                  <a:gd name="connsiteX2" fmla="*/ 50006 w 228600"/>
                  <a:gd name="connsiteY2" fmla="*/ 171450 h 209550"/>
                  <a:gd name="connsiteX3" fmla="*/ 211931 w 228600"/>
                  <a:gd name="connsiteY3" fmla="*/ 209550 h 209550"/>
                  <a:gd name="connsiteX4" fmla="*/ 228600 w 228600"/>
                  <a:gd name="connsiteY4" fmla="*/ 188119 h 209550"/>
                  <a:gd name="connsiteX5" fmla="*/ 159544 w 228600"/>
                  <a:gd name="connsiteY5" fmla="*/ 45244 h 209550"/>
                  <a:gd name="connsiteX6" fmla="*/ 83344 w 228600"/>
                  <a:gd name="connsiteY6" fmla="*/ 0 h 209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8600" h="209550">
                    <a:moveTo>
                      <a:pt x="83344" y="0"/>
                    </a:moveTo>
                    <a:lnTo>
                      <a:pt x="0" y="100012"/>
                    </a:lnTo>
                    <a:cubicBezTo>
                      <a:pt x="30162" y="107156"/>
                      <a:pt x="38894" y="130969"/>
                      <a:pt x="50006" y="171450"/>
                    </a:cubicBezTo>
                    <a:cubicBezTo>
                      <a:pt x="108744" y="172243"/>
                      <a:pt x="157956" y="180181"/>
                      <a:pt x="211931" y="209550"/>
                    </a:cubicBezTo>
                    <a:lnTo>
                      <a:pt x="228600" y="188119"/>
                    </a:lnTo>
                    <a:cubicBezTo>
                      <a:pt x="191293" y="152400"/>
                      <a:pt x="163513" y="95251"/>
                      <a:pt x="159544" y="45244"/>
                    </a:cubicBezTo>
                    <a:cubicBezTo>
                      <a:pt x="115094" y="53975"/>
                      <a:pt x="89695" y="26986"/>
                      <a:pt x="83344" y="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cxnSp>
            <p:nvCxnSpPr>
              <p:cNvPr id="29" name="Straight Connector 28"/>
              <p:cNvCxnSpPr/>
              <p:nvPr/>
            </p:nvCxnSpPr>
            <p:spPr>
              <a:xfrm flipH="1" flipV="1">
                <a:off x="5784704" y="6077353"/>
                <a:ext cx="125390" cy="109787"/>
              </a:xfrm>
              <a:prstGeom prst="line">
                <a:avLst/>
              </a:prstGeom>
              <a:ln>
                <a:solidFill>
                  <a:schemeClr val="bg1"/>
                </a:solidFill>
                <a:tailEnd type="oval" w="sm" len="sm"/>
              </a:ln>
            </p:spPr>
            <p:style>
              <a:lnRef idx="1">
                <a:schemeClr val="accent1"/>
              </a:lnRef>
              <a:fillRef idx="0">
                <a:schemeClr val="accent1"/>
              </a:fillRef>
              <a:effectRef idx="0">
                <a:schemeClr val="accent1"/>
              </a:effectRef>
              <a:fontRef idx="minor">
                <a:schemeClr val="tx1"/>
              </a:fontRef>
            </p:style>
          </p:cxnSp>
          <p:sp>
            <p:nvSpPr>
              <p:cNvPr id="30" name="Rectangle 29"/>
              <p:cNvSpPr/>
              <p:nvPr/>
            </p:nvSpPr>
            <p:spPr>
              <a:xfrm rot="2396975">
                <a:off x="4426719" y="5494445"/>
                <a:ext cx="1490671" cy="164032"/>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1" name="Rectangle 30"/>
              <p:cNvSpPr/>
              <p:nvPr/>
            </p:nvSpPr>
            <p:spPr>
              <a:xfrm rot="2396975" flipH="1">
                <a:off x="5598407" y="5869680"/>
                <a:ext cx="45719" cy="164032"/>
              </a:xfrm>
              <a:prstGeom prst="rect">
                <a:avLst/>
              </a:prstGeom>
              <a:solidFill>
                <a:srgbClr val="5B9BD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2" name="Rectangle 31"/>
              <p:cNvSpPr/>
              <p:nvPr/>
            </p:nvSpPr>
            <p:spPr>
              <a:xfrm rot="2396975">
                <a:off x="4076723" y="4820930"/>
                <a:ext cx="623887"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3" name="Rectangle 32"/>
              <p:cNvSpPr/>
              <p:nvPr/>
            </p:nvSpPr>
            <p:spPr>
              <a:xfrm rot="2396975" flipH="1">
                <a:off x="4519952" y="4955309"/>
                <a:ext cx="50279" cy="214778"/>
              </a:xfrm>
              <a:prstGeom prst="rect">
                <a:avLst/>
              </a:prstGeom>
              <a:solidFill>
                <a:srgbClr val="29445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4" name="Rectangle 33"/>
              <p:cNvSpPr/>
              <p:nvPr/>
            </p:nvSpPr>
            <p:spPr>
              <a:xfrm rot="2396975" flipH="1">
                <a:off x="4633020" y="4964719"/>
                <a:ext cx="36576" cy="214644"/>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5" name="Rectangle 38"/>
              <p:cNvSpPr/>
              <p:nvPr/>
            </p:nvSpPr>
            <p:spPr>
              <a:xfrm rot="2176690">
                <a:off x="4161721" y="4800653"/>
                <a:ext cx="594360" cy="34677"/>
              </a:xfrm>
              <a:custGeom>
                <a:avLst/>
                <a:gdLst>
                  <a:gd name="connsiteX0" fmla="*/ 0 w 594360"/>
                  <a:gd name="connsiteY0" fmla="*/ 0 h 27432"/>
                  <a:gd name="connsiteX1" fmla="*/ 594360 w 594360"/>
                  <a:gd name="connsiteY1" fmla="*/ 0 h 27432"/>
                  <a:gd name="connsiteX2" fmla="*/ 594360 w 594360"/>
                  <a:gd name="connsiteY2" fmla="*/ 27432 h 27432"/>
                  <a:gd name="connsiteX3" fmla="*/ 0 w 594360"/>
                  <a:gd name="connsiteY3" fmla="*/ 27432 h 27432"/>
                  <a:gd name="connsiteX4" fmla="*/ 0 w 594360"/>
                  <a:gd name="connsiteY4" fmla="*/ 0 h 27432"/>
                  <a:gd name="connsiteX0" fmla="*/ 0 w 594360"/>
                  <a:gd name="connsiteY0" fmla="*/ 7245 h 34677"/>
                  <a:gd name="connsiteX1" fmla="*/ 592307 w 594360"/>
                  <a:gd name="connsiteY1" fmla="*/ 0 h 34677"/>
                  <a:gd name="connsiteX2" fmla="*/ 594360 w 594360"/>
                  <a:gd name="connsiteY2" fmla="*/ 34677 h 34677"/>
                  <a:gd name="connsiteX3" fmla="*/ 0 w 594360"/>
                  <a:gd name="connsiteY3" fmla="*/ 34677 h 34677"/>
                  <a:gd name="connsiteX4" fmla="*/ 0 w 594360"/>
                  <a:gd name="connsiteY4" fmla="*/ 7245 h 34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94360" h="34677">
                    <a:moveTo>
                      <a:pt x="0" y="7245"/>
                    </a:moveTo>
                    <a:lnTo>
                      <a:pt x="592307" y="0"/>
                    </a:lnTo>
                    <a:lnTo>
                      <a:pt x="594360" y="34677"/>
                    </a:lnTo>
                    <a:lnTo>
                      <a:pt x="0" y="34677"/>
                    </a:lnTo>
                    <a:lnTo>
                      <a:pt x="0" y="7245"/>
                    </a:ln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26" name="Rectangle 25"/>
            <p:cNvSpPr/>
            <p:nvPr/>
          </p:nvSpPr>
          <p:spPr>
            <a:xfrm rot="20494789">
              <a:off x="2105519" y="2031231"/>
              <a:ext cx="1257300" cy="957746"/>
            </a:xfrm>
            <a:prstGeom prst="rect">
              <a:avLst/>
            </a:prstGeom>
            <a:solidFill>
              <a:srgbClr val="FF0000"/>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7" name="Oval 10"/>
            <p:cNvSpPr/>
            <p:nvPr/>
          </p:nvSpPr>
          <p:spPr>
            <a:xfrm>
              <a:off x="3806298" y="2167728"/>
              <a:ext cx="1003827" cy="332423"/>
            </a:xfrm>
            <a:custGeom>
              <a:avLst/>
              <a:gdLst>
                <a:gd name="connsiteX0" fmla="*/ 0 w 942975"/>
                <a:gd name="connsiteY0" fmla="*/ 202407 h 404813"/>
                <a:gd name="connsiteX1" fmla="*/ 471488 w 942975"/>
                <a:gd name="connsiteY1" fmla="*/ 0 h 404813"/>
                <a:gd name="connsiteX2" fmla="*/ 942976 w 942975"/>
                <a:gd name="connsiteY2" fmla="*/ 202407 h 404813"/>
                <a:gd name="connsiteX3" fmla="*/ 471488 w 942975"/>
                <a:gd name="connsiteY3" fmla="*/ 404814 h 404813"/>
                <a:gd name="connsiteX4" fmla="*/ 0 w 942975"/>
                <a:gd name="connsiteY4" fmla="*/ 202407 h 404813"/>
                <a:gd name="connsiteX0" fmla="*/ 0 w 973061"/>
                <a:gd name="connsiteY0" fmla="*/ 211676 h 414083"/>
                <a:gd name="connsiteX1" fmla="*/ 471488 w 973061"/>
                <a:gd name="connsiteY1" fmla="*/ 9269 h 414083"/>
                <a:gd name="connsiteX2" fmla="*/ 884536 w 973061"/>
                <a:gd name="connsiteY2" fmla="*/ 52132 h 414083"/>
                <a:gd name="connsiteX3" fmla="*/ 942976 w 973061"/>
                <a:gd name="connsiteY3" fmla="*/ 211676 h 414083"/>
                <a:gd name="connsiteX4" fmla="*/ 471488 w 973061"/>
                <a:gd name="connsiteY4" fmla="*/ 414083 h 414083"/>
                <a:gd name="connsiteX5" fmla="*/ 0 w 973061"/>
                <a:gd name="connsiteY5" fmla="*/ 211676 h 414083"/>
                <a:gd name="connsiteX0" fmla="*/ 0 w 948010"/>
                <a:gd name="connsiteY0" fmla="*/ 211676 h 414996"/>
                <a:gd name="connsiteX1" fmla="*/ 471488 w 948010"/>
                <a:gd name="connsiteY1" fmla="*/ 9269 h 414996"/>
                <a:gd name="connsiteX2" fmla="*/ 884536 w 948010"/>
                <a:gd name="connsiteY2" fmla="*/ 52132 h 414996"/>
                <a:gd name="connsiteX3" fmla="*/ 904876 w 948010"/>
                <a:gd name="connsiteY3" fmla="*/ 278351 h 414996"/>
                <a:gd name="connsiteX4" fmla="*/ 471488 w 948010"/>
                <a:gd name="connsiteY4" fmla="*/ 414083 h 414996"/>
                <a:gd name="connsiteX5" fmla="*/ 0 w 948010"/>
                <a:gd name="connsiteY5" fmla="*/ 211676 h 414996"/>
                <a:gd name="connsiteX0" fmla="*/ 0 w 952390"/>
                <a:gd name="connsiteY0" fmla="*/ 207671 h 410991"/>
                <a:gd name="connsiteX1" fmla="*/ 471488 w 952390"/>
                <a:gd name="connsiteY1" fmla="*/ 5264 h 410991"/>
                <a:gd name="connsiteX2" fmla="*/ 894061 w 952390"/>
                <a:gd name="connsiteY2" fmla="*/ 71940 h 410991"/>
                <a:gd name="connsiteX3" fmla="*/ 904876 w 952390"/>
                <a:gd name="connsiteY3" fmla="*/ 274346 h 410991"/>
                <a:gd name="connsiteX4" fmla="*/ 471488 w 952390"/>
                <a:gd name="connsiteY4" fmla="*/ 410078 h 410991"/>
                <a:gd name="connsiteX5" fmla="*/ 0 w 952390"/>
                <a:gd name="connsiteY5" fmla="*/ 207671 h 410991"/>
                <a:gd name="connsiteX0" fmla="*/ 0 w 952390"/>
                <a:gd name="connsiteY0" fmla="*/ 207999 h 411319"/>
                <a:gd name="connsiteX1" fmla="*/ 471488 w 952390"/>
                <a:gd name="connsiteY1" fmla="*/ 5592 h 411319"/>
                <a:gd name="connsiteX2" fmla="*/ 894061 w 952390"/>
                <a:gd name="connsiteY2" fmla="*/ 72268 h 411319"/>
                <a:gd name="connsiteX3" fmla="*/ 904876 w 952390"/>
                <a:gd name="connsiteY3" fmla="*/ 274674 h 411319"/>
                <a:gd name="connsiteX4" fmla="*/ 471488 w 952390"/>
                <a:gd name="connsiteY4" fmla="*/ 410406 h 411319"/>
                <a:gd name="connsiteX5" fmla="*/ 0 w 952390"/>
                <a:gd name="connsiteY5" fmla="*/ 207999 h 411319"/>
                <a:gd name="connsiteX0" fmla="*/ 131 w 952521"/>
                <a:gd name="connsiteY0" fmla="*/ 172105 h 375425"/>
                <a:gd name="connsiteX1" fmla="*/ 428757 w 952521"/>
                <a:gd name="connsiteY1" fmla="*/ 12560 h 375425"/>
                <a:gd name="connsiteX2" fmla="*/ 894192 w 952521"/>
                <a:gd name="connsiteY2" fmla="*/ 36374 h 375425"/>
                <a:gd name="connsiteX3" fmla="*/ 905007 w 952521"/>
                <a:gd name="connsiteY3" fmla="*/ 238780 h 375425"/>
                <a:gd name="connsiteX4" fmla="*/ 471619 w 952521"/>
                <a:gd name="connsiteY4" fmla="*/ 374512 h 375425"/>
                <a:gd name="connsiteX5" fmla="*/ 131 w 952521"/>
                <a:gd name="connsiteY5" fmla="*/ 172105 h 375425"/>
                <a:gd name="connsiteX0" fmla="*/ 131 w 952521"/>
                <a:gd name="connsiteY0" fmla="*/ 177893 h 381213"/>
                <a:gd name="connsiteX1" fmla="*/ 428757 w 952521"/>
                <a:gd name="connsiteY1" fmla="*/ 18348 h 381213"/>
                <a:gd name="connsiteX2" fmla="*/ 894192 w 952521"/>
                <a:gd name="connsiteY2" fmla="*/ 42162 h 381213"/>
                <a:gd name="connsiteX3" fmla="*/ 905007 w 952521"/>
                <a:gd name="connsiteY3" fmla="*/ 244568 h 381213"/>
                <a:gd name="connsiteX4" fmla="*/ 471619 w 952521"/>
                <a:gd name="connsiteY4" fmla="*/ 380300 h 381213"/>
                <a:gd name="connsiteX5" fmla="*/ 131 w 952521"/>
                <a:gd name="connsiteY5" fmla="*/ 177893 h 381213"/>
                <a:gd name="connsiteX0" fmla="*/ 160 w 952550"/>
                <a:gd name="connsiteY0" fmla="*/ 177893 h 311708"/>
                <a:gd name="connsiteX1" fmla="*/ 428786 w 952550"/>
                <a:gd name="connsiteY1" fmla="*/ 18348 h 311708"/>
                <a:gd name="connsiteX2" fmla="*/ 894221 w 952550"/>
                <a:gd name="connsiteY2" fmla="*/ 42162 h 311708"/>
                <a:gd name="connsiteX3" fmla="*/ 905036 w 952550"/>
                <a:gd name="connsiteY3" fmla="*/ 244568 h 311708"/>
                <a:gd name="connsiteX4" fmla="*/ 476410 w 952550"/>
                <a:gd name="connsiteY4" fmla="*/ 308863 h 311708"/>
                <a:gd name="connsiteX5" fmla="*/ 160 w 952550"/>
                <a:gd name="connsiteY5" fmla="*/ 177893 h 311708"/>
                <a:gd name="connsiteX0" fmla="*/ 132 w 952522"/>
                <a:gd name="connsiteY0" fmla="*/ 177893 h 288101"/>
                <a:gd name="connsiteX1" fmla="*/ 428758 w 952522"/>
                <a:gd name="connsiteY1" fmla="*/ 18348 h 288101"/>
                <a:gd name="connsiteX2" fmla="*/ 894193 w 952522"/>
                <a:gd name="connsiteY2" fmla="*/ 42162 h 288101"/>
                <a:gd name="connsiteX3" fmla="*/ 905008 w 952522"/>
                <a:gd name="connsiteY3" fmla="*/ 244568 h 288101"/>
                <a:gd name="connsiteX4" fmla="*/ 471619 w 952522"/>
                <a:gd name="connsiteY4" fmla="*/ 280288 h 288101"/>
                <a:gd name="connsiteX5" fmla="*/ 132 w 952522"/>
                <a:gd name="connsiteY5" fmla="*/ 177893 h 288101"/>
                <a:gd name="connsiteX0" fmla="*/ 160 w 952550"/>
                <a:gd name="connsiteY0" fmla="*/ 177893 h 307361"/>
                <a:gd name="connsiteX1" fmla="*/ 428786 w 952550"/>
                <a:gd name="connsiteY1" fmla="*/ 18348 h 307361"/>
                <a:gd name="connsiteX2" fmla="*/ 894221 w 952550"/>
                <a:gd name="connsiteY2" fmla="*/ 42162 h 307361"/>
                <a:gd name="connsiteX3" fmla="*/ 905036 w 952550"/>
                <a:gd name="connsiteY3" fmla="*/ 244568 h 307361"/>
                <a:gd name="connsiteX4" fmla="*/ 476410 w 952550"/>
                <a:gd name="connsiteY4" fmla="*/ 304100 h 307361"/>
                <a:gd name="connsiteX5" fmla="*/ 160 w 952550"/>
                <a:gd name="connsiteY5" fmla="*/ 177893 h 307361"/>
                <a:gd name="connsiteX0" fmla="*/ 160 w 952550"/>
                <a:gd name="connsiteY0" fmla="*/ 177893 h 306195"/>
                <a:gd name="connsiteX1" fmla="*/ 428786 w 952550"/>
                <a:gd name="connsiteY1" fmla="*/ 18348 h 306195"/>
                <a:gd name="connsiteX2" fmla="*/ 894221 w 952550"/>
                <a:gd name="connsiteY2" fmla="*/ 42162 h 306195"/>
                <a:gd name="connsiteX3" fmla="*/ 905036 w 952550"/>
                <a:gd name="connsiteY3" fmla="*/ 244568 h 306195"/>
                <a:gd name="connsiteX4" fmla="*/ 476410 w 952550"/>
                <a:gd name="connsiteY4" fmla="*/ 304100 h 306195"/>
                <a:gd name="connsiteX5" fmla="*/ 160 w 952550"/>
                <a:gd name="connsiteY5" fmla="*/ 177893 h 306195"/>
                <a:gd name="connsiteX0" fmla="*/ 17963 w 970353"/>
                <a:gd name="connsiteY0" fmla="*/ 177893 h 326907"/>
                <a:gd name="connsiteX1" fmla="*/ 446589 w 970353"/>
                <a:gd name="connsiteY1" fmla="*/ 18348 h 326907"/>
                <a:gd name="connsiteX2" fmla="*/ 912024 w 970353"/>
                <a:gd name="connsiteY2" fmla="*/ 42162 h 326907"/>
                <a:gd name="connsiteX3" fmla="*/ 922839 w 970353"/>
                <a:gd name="connsiteY3" fmla="*/ 244568 h 326907"/>
                <a:gd name="connsiteX4" fmla="*/ 494213 w 970353"/>
                <a:gd name="connsiteY4" fmla="*/ 304100 h 326907"/>
                <a:gd name="connsiteX5" fmla="*/ 121450 w 970353"/>
                <a:gd name="connsiteY5" fmla="*/ 318386 h 326907"/>
                <a:gd name="connsiteX6" fmla="*/ 17963 w 970353"/>
                <a:gd name="connsiteY6" fmla="*/ 177893 h 326907"/>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1274 h 319351"/>
                <a:gd name="connsiteX1" fmla="*/ 426612 w 950376"/>
                <a:gd name="connsiteY1" fmla="*/ 10792 h 319351"/>
                <a:gd name="connsiteX2" fmla="*/ 892047 w 950376"/>
                <a:gd name="connsiteY2" fmla="*/ 34606 h 319351"/>
                <a:gd name="connsiteX3" fmla="*/ 902862 w 950376"/>
                <a:gd name="connsiteY3" fmla="*/ 237012 h 319351"/>
                <a:gd name="connsiteX4" fmla="*/ 474236 w 950376"/>
                <a:gd name="connsiteY4" fmla="*/ 296544 h 319351"/>
                <a:gd name="connsiteX5" fmla="*/ 101473 w 950376"/>
                <a:gd name="connsiteY5" fmla="*/ 310830 h 319351"/>
                <a:gd name="connsiteX6" fmla="*/ 21798 w 950376"/>
                <a:gd name="connsiteY6" fmla="*/ 51274 h 319351"/>
                <a:gd name="connsiteX0" fmla="*/ 21798 w 950376"/>
                <a:gd name="connsiteY0" fmla="*/ 57371 h 325448"/>
                <a:gd name="connsiteX1" fmla="*/ 426612 w 950376"/>
                <a:gd name="connsiteY1" fmla="*/ 16889 h 325448"/>
                <a:gd name="connsiteX2" fmla="*/ 892047 w 950376"/>
                <a:gd name="connsiteY2" fmla="*/ 31178 h 325448"/>
                <a:gd name="connsiteX3" fmla="*/ 902862 w 950376"/>
                <a:gd name="connsiteY3" fmla="*/ 243109 h 325448"/>
                <a:gd name="connsiteX4" fmla="*/ 474236 w 950376"/>
                <a:gd name="connsiteY4" fmla="*/ 302641 h 325448"/>
                <a:gd name="connsiteX5" fmla="*/ 101473 w 950376"/>
                <a:gd name="connsiteY5" fmla="*/ 316927 h 325448"/>
                <a:gd name="connsiteX6" fmla="*/ 21798 w 950376"/>
                <a:gd name="connsiteY6" fmla="*/ 57371 h 325448"/>
                <a:gd name="connsiteX0" fmla="*/ 21798 w 950376"/>
                <a:gd name="connsiteY0" fmla="*/ 61455 h 329532"/>
                <a:gd name="connsiteX1" fmla="*/ 426612 w 950376"/>
                <a:gd name="connsiteY1" fmla="*/ 20973 h 329532"/>
                <a:gd name="connsiteX2" fmla="*/ 892047 w 950376"/>
                <a:gd name="connsiteY2" fmla="*/ 35262 h 329532"/>
                <a:gd name="connsiteX3" fmla="*/ 902862 w 950376"/>
                <a:gd name="connsiteY3" fmla="*/ 247193 h 329532"/>
                <a:gd name="connsiteX4" fmla="*/ 474236 w 950376"/>
                <a:gd name="connsiteY4" fmla="*/ 306725 h 329532"/>
                <a:gd name="connsiteX5" fmla="*/ 101473 w 950376"/>
                <a:gd name="connsiteY5" fmla="*/ 321011 h 329532"/>
                <a:gd name="connsiteX6" fmla="*/ 21798 w 950376"/>
                <a:gd name="connsiteY6" fmla="*/ 61455 h 329532"/>
                <a:gd name="connsiteX0" fmla="*/ 21798 w 950376"/>
                <a:gd name="connsiteY0" fmla="*/ 61455 h 333720"/>
                <a:gd name="connsiteX1" fmla="*/ 426612 w 950376"/>
                <a:gd name="connsiteY1" fmla="*/ 20973 h 333720"/>
                <a:gd name="connsiteX2" fmla="*/ 892047 w 950376"/>
                <a:gd name="connsiteY2" fmla="*/ 35262 h 333720"/>
                <a:gd name="connsiteX3" fmla="*/ 902862 w 950376"/>
                <a:gd name="connsiteY3" fmla="*/ 247193 h 333720"/>
                <a:gd name="connsiteX4" fmla="*/ 474236 w 950376"/>
                <a:gd name="connsiteY4" fmla="*/ 321013 h 333720"/>
                <a:gd name="connsiteX5" fmla="*/ 101473 w 950376"/>
                <a:gd name="connsiteY5" fmla="*/ 321011 h 333720"/>
                <a:gd name="connsiteX6" fmla="*/ 21798 w 950376"/>
                <a:gd name="connsiteY6" fmla="*/ 61455 h 333720"/>
                <a:gd name="connsiteX0" fmla="*/ 21798 w 950376"/>
                <a:gd name="connsiteY0" fmla="*/ 61455 h 331008"/>
                <a:gd name="connsiteX1" fmla="*/ 426612 w 950376"/>
                <a:gd name="connsiteY1" fmla="*/ 20973 h 331008"/>
                <a:gd name="connsiteX2" fmla="*/ 892047 w 950376"/>
                <a:gd name="connsiteY2" fmla="*/ 35262 h 331008"/>
                <a:gd name="connsiteX3" fmla="*/ 902862 w 950376"/>
                <a:gd name="connsiteY3" fmla="*/ 247193 h 331008"/>
                <a:gd name="connsiteX4" fmla="*/ 474236 w 950376"/>
                <a:gd name="connsiteY4" fmla="*/ 321013 h 331008"/>
                <a:gd name="connsiteX5" fmla="*/ 101473 w 950376"/>
                <a:gd name="connsiteY5" fmla="*/ 321011 h 331008"/>
                <a:gd name="connsiteX6" fmla="*/ 21798 w 950376"/>
                <a:gd name="connsiteY6" fmla="*/ 61455 h 331008"/>
                <a:gd name="connsiteX0" fmla="*/ 21798 w 950376"/>
                <a:gd name="connsiteY0" fmla="*/ 62870 h 332423"/>
                <a:gd name="connsiteX1" fmla="*/ 426612 w 950376"/>
                <a:gd name="connsiteY1" fmla="*/ 22388 h 332423"/>
                <a:gd name="connsiteX2" fmla="*/ 892047 w 950376"/>
                <a:gd name="connsiteY2" fmla="*/ 36677 h 332423"/>
                <a:gd name="connsiteX3" fmla="*/ 902862 w 950376"/>
                <a:gd name="connsiteY3" fmla="*/ 248608 h 332423"/>
                <a:gd name="connsiteX4" fmla="*/ 474236 w 950376"/>
                <a:gd name="connsiteY4" fmla="*/ 322428 h 332423"/>
                <a:gd name="connsiteX5" fmla="*/ 101473 w 950376"/>
                <a:gd name="connsiteY5" fmla="*/ 322426 h 332423"/>
                <a:gd name="connsiteX6" fmla="*/ 21798 w 950376"/>
                <a:gd name="connsiteY6" fmla="*/ 62870 h 332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0376" h="332423">
                  <a:moveTo>
                    <a:pt x="21798" y="62870"/>
                  </a:moveTo>
                  <a:cubicBezTo>
                    <a:pt x="75988" y="12864"/>
                    <a:pt x="291096" y="31516"/>
                    <a:pt x="426612" y="22388"/>
                  </a:cubicBezTo>
                  <a:cubicBezTo>
                    <a:pt x="562128" y="13260"/>
                    <a:pt x="822992" y="-30395"/>
                    <a:pt x="892047" y="36677"/>
                  </a:cubicBezTo>
                  <a:cubicBezTo>
                    <a:pt x="970628" y="70412"/>
                    <a:pt x="965353" y="194633"/>
                    <a:pt x="902862" y="248608"/>
                  </a:cubicBezTo>
                  <a:cubicBezTo>
                    <a:pt x="840371" y="302583"/>
                    <a:pt x="603038" y="319650"/>
                    <a:pt x="474236" y="322428"/>
                  </a:cubicBezTo>
                  <a:cubicBezTo>
                    <a:pt x="345434" y="325206"/>
                    <a:pt x="180848" y="343460"/>
                    <a:pt x="101473" y="322426"/>
                  </a:cubicBezTo>
                  <a:cubicBezTo>
                    <a:pt x="22098" y="301392"/>
                    <a:pt x="-32392" y="112876"/>
                    <a:pt x="21798" y="62870"/>
                  </a:cubicBezTo>
                  <a:close/>
                </a:path>
              </a:pathLst>
            </a:custGeom>
            <a:solidFill>
              <a:srgbClr val="FED5B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75" name="TextBox 74"/>
          <p:cNvSpPr txBox="1"/>
          <p:nvPr/>
        </p:nvSpPr>
        <p:spPr>
          <a:xfrm rot="773454">
            <a:off x="5832049" y="4149629"/>
            <a:ext cx="176330" cy="207749"/>
          </a:xfrm>
          <a:prstGeom prst="rect">
            <a:avLst/>
          </a:prstGeom>
          <a:noFill/>
        </p:spPr>
        <p:txBody>
          <a:bodyPr wrap="non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sym typeface="Symbol" panose="05050102010706020507" pitchFamily="18" charset="2"/>
              </a:rPr>
              <a:t>20</a:t>
            </a: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6" name="TextBox 75"/>
          <p:cNvSpPr txBox="1"/>
          <p:nvPr/>
        </p:nvSpPr>
        <p:spPr>
          <a:xfrm rot="773454">
            <a:off x="749336" y="4950005"/>
            <a:ext cx="2803964" cy="207749"/>
          </a:xfrm>
          <a:prstGeom prst="rect">
            <a:avLst/>
          </a:prstGeom>
          <a:noFill/>
        </p:spPr>
        <p:txBody>
          <a:bodyPr wrap="square" lIns="0" tIns="0" rIns="0" bIns="0" rtlCol="0">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sym typeface="Symbol" panose="05050102010706020507" pitchFamily="18" charset="2"/>
              </a:rPr>
              <a:t>Overcooked 20 hamburgers.</a:t>
            </a: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77" name="Picture 76"/>
          <p:cNvPicPr>
            <a:picLocks noChangeAspect="1"/>
          </p:cNvPicPr>
          <p:nvPr/>
        </p:nvPicPr>
        <p:blipFill>
          <a:blip r:embed="rId4"/>
          <a:stretch>
            <a:fillRect/>
          </a:stretch>
        </p:blipFill>
        <p:spPr>
          <a:xfrm rot="18595223">
            <a:off x="-765791" y="4902530"/>
            <a:ext cx="1666214" cy="929304"/>
          </a:xfrm>
          <a:prstGeom prst="rect">
            <a:avLst/>
          </a:prstGeom>
        </p:spPr>
      </p:pic>
      <p:pic>
        <p:nvPicPr>
          <p:cNvPr id="2" name="Picture 1"/>
          <p:cNvPicPr>
            <a:picLocks noChangeAspect="1"/>
          </p:cNvPicPr>
          <p:nvPr/>
        </p:nvPicPr>
        <p:blipFill rotWithShape="1">
          <a:blip r:embed="rId5"/>
          <a:srcRect l="45316" t="43152" r="1550" b="12579"/>
          <a:stretch/>
        </p:blipFill>
        <p:spPr>
          <a:xfrm rot="855094">
            <a:off x="3882973" y="6099685"/>
            <a:ext cx="2685671" cy="296936"/>
          </a:xfrm>
          <a:prstGeom prst="rect">
            <a:avLst/>
          </a:prstGeom>
        </p:spPr>
      </p:pic>
      <p:pic>
        <p:nvPicPr>
          <p:cNvPr id="38" name="Picture 37"/>
          <p:cNvPicPr>
            <a:picLocks noChangeAspect="1"/>
          </p:cNvPicPr>
          <p:nvPr/>
        </p:nvPicPr>
        <p:blipFill rotWithShape="1">
          <a:blip r:embed="rId6"/>
          <a:srcRect l="239" t="47952" r="54209" b="16333"/>
          <a:stretch/>
        </p:blipFill>
        <p:spPr>
          <a:xfrm rot="843359">
            <a:off x="1440139" y="5416177"/>
            <a:ext cx="2590800" cy="256301"/>
          </a:xfrm>
          <a:prstGeom prst="rect">
            <a:avLst/>
          </a:prstGeom>
        </p:spPr>
      </p:pic>
    </p:spTree>
    <p:extLst>
      <p:ext uri="{BB962C8B-B14F-4D97-AF65-F5344CB8AC3E}">
        <p14:creationId xmlns:p14="http://schemas.microsoft.com/office/powerpoint/2010/main" val="27950499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9231"/>
                                        </p:tgtEl>
                                        <p:attrNameLst>
                                          <p:attrName>style.visibility</p:attrName>
                                        </p:attrNameLst>
                                      </p:cBhvr>
                                      <p:to>
                                        <p:strVal val="visible"/>
                                      </p:to>
                                    </p:set>
                                  </p:childTnLst>
                                </p:cTn>
                              </p:par>
                              <p:par>
                                <p:cTn id="7" presetID="26" presetClass="emph" presetSubtype="0" repeatCount="4000" fill="hold" nodeType="withEffect">
                                  <p:stCondLst>
                                    <p:cond delay="0"/>
                                  </p:stCondLst>
                                  <p:childTnLst>
                                    <p:animEffect transition="out" filter="fade">
                                      <p:cBhvr>
                                        <p:cTn id="8" dur="500" tmFilter="0, 0; .2, .5; .8, .5; 1, 0"/>
                                        <p:tgtEl>
                                          <p:spTgt spid="9231"/>
                                        </p:tgtEl>
                                      </p:cBhvr>
                                    </p:animEffect>
                                    <p:animScale>
                                      <p:cBhvr>
                                        <p:cTn id="9" dur="250" autoRev="1" fill="hold"/>
                                        <p:tgtEl>
                                          <p:spTgt spid="9231"/>
                                        </p:tgtEl>
                                      </p:cBhvr>
                                      <p:by x="105000" y="105000"/>
                                    </p:animScale>
                                  </p:childTnLst>
                                </p:cTn>
                              </p:par>
                            </p:childTnLst>
                          </p:cTn>
                        </p:par>
                        <p:par>
                          <p:cTn id="10" fill="hold">
                            <p:stCondLst>
                              <p:cond delay="2000"/>
                            </p:stCondLst>
                            <p:childTnLst>
                              <p:par>
                                <p:cTn id="11" presetID="1" presetClass="exit" presetSubtype="0" fill="hold" nodeType="afterEffect">
                                  <p:stCondLst>
                                    <p:cond delay="0"/>
                                  </p:stCondLst>
                                  <p:childTnLst>
                                    <p:set>
                                      <p:cBhvr>
                                        <p:cTn id="12" dur="1" fill="hold">
                                          <p:stCondLst>
                                            <p:cond delay="0"/>
                                          </p:stCondLst>
                                        </p:cTn>
                                        <p:tgtEl>
                                          <p:spTgt spid="9231"/>
                                        </p:tgtEl>
                                        <p:attrNameLst>
                                          <p:attrName>style.visibility</p:attrName>
                                        </p:attrNameLst>
                                      </p:cBhvr>
                                      <p:to>
                                        <p:strVal val="hidden"/>
                                      </p:to>
                                    </p:set>
                                  </p:childTnLst>
                                </p:cTn>
                              </p:par>
                              <p:par>
                                <p:cTn id="13" presetID="2" presetClass="entr" presetSubtype="2" fill="hold" nodeType="withEffect">
                                  <p:stCondLst>
                                    <p:cond delay="0"/>
                                  </p:stCondLst>
                                  <p:childTnLst>
                                    <p:set>
                                      <p:cBhvr>
                                        <p:cTn id="14" dur="1" fill="hold">
                                          <p:stCondLst>
                                            <p:cond delay="0"/>
                                          </p:stCondLst>
                                        </p:cTn>
                                        <p:tgtEl>
                                          <p:spTgt spid="9222"/>
                                        </p:tgtEl>
                                        <p:attrNameLst>
                                          <p:attrName>style.visibility</p:attrName>
                                        </p:attrNameLst>
                                      </p:cBhvr>
                                      <p:to>
                                        <p:strVal val="visible"/>
                                      </p:to>
                                    </p:set>
                                    <p:anim calcmode="lin" valueType="num">
                                      <p:cBhvr additive="base">
                                        <p:cTn id="15" dur="500" fill="hold"/>
                                        <p:tgtEl>
                                          <p:spTgt spid="9222"/>
                                        </p:tgtEl>
                                        <p:attrNameLst>
                                          <p:attrName>ppt_x</p:attrName>
                                        </p:attrNameLst>
                                      </p:cBhvr>
                                      <p:tavLst>
                                        <p:tav tm="0">
                                          <p:val>
                                            <p:strVal val="1+#ppt_w/2"/>
                                          </p:val>
                                        </p:tav>
                                        <p:tav tm="100000">
                                          <p:val>
                                            <p:strVal val="#ppt_x"/>
                                          </p:val>
                                        </p:tav>
                                      </p:tavLst>
                                    </p:anim>
                                    <p:anim calcmode="lin" valueType="num">
                                      <p:cBhvr additive="base">
                                        <p:cTn id="16" dur="500" fill="hold"/>
                                        <p:tgtEl>
                                          <p:spTgt spid="9222"/>
                                        </p:tgtEl>
                                        <p:attrNameLst>
                                          <p:attrName>ppt_y</p:attrName>
                                        </p:attrNameLst>
                                      </p:cBhvr>
                                      <p:tavLst>
                                        <p:tav tm="0">
                                          <p:val>
                                            <p:strVal val="#ppt_y"/>
                                          </p:val>
                                        </p:tav>
                                        <p:tav tm="100000">
                                          <p:val>
                                            <p:strVal val="#ppt_y"/>
                                          </p:val>
                                        </p:tav>
                                      </p:tavLst>
                                    </p:anim>
                                  </p:childTnLst>
                                </p:cTn>
                              </p:par>
                            </p:childTnLst>
                          </p:cTn>
                        </p:par>
                        <p:par>
                          <p:cTn id="17" fill="hold">
                            <p:stCondLst>
                              <p:cond delay="2500"/>
                            </p:stCondLst>
                            <p:childTnLst>
                              <p:par>
                                <p:cTn id="18" presetID="10" presetClass="entr" presetSubtype="0" fill="hold" grpId="0" nodeType="afterEffect">
                                  <p:stCondLst>
                                    <p:cond delay="0"/>
                                  </p:stCondLst>
                                  <p:childTnLst>
                                    <p:set>
                                      <p:cBhvr>
                                        <p:cTn id="19" dur="1" fill="hold">
                                          <p:stCondLst>
                                            <p:cond delay="0"/>
                                          </p:stCondLst>
                                        </p:cTn>
                                        <p:tgtEl>
                                          <p:spTgt spid="20"/>
                                        </p:tgtEl>
                                        <p:attrNameLst>
                                          <p:attrName>style.visibility</p:attrName>
                                        </p:attrNameLst>
                                      </p:cBhvr>
                                      <p:to>
                                        <p:strVal val="visible"/>
                                      </p:to>
                                    </p:set>
                                    <p:animEffect transition="in" filter="fade">
                                      <p:cBhvr>
                                        <p:cTn id="20" dur="500"/>
                                        <p:tgtEl>
                                          <p:spTgt spid="20"/>
                                        </p:tgtEl>
                                      </p:cBhvr>
                                    </p:animEffect>
                                  </p:childTnLst>
                                </p:cTn>
                              </p:par>
                            </p:childTnLst>
                          </p:cTn>
                        </p:par>
                      </p:childTnLst>
                    </p:cTn>
                  </p:par>
                  <p:par>
                    <p:cTn id="21" fill="hold">
                      <p:stCondLst>
                        <p:cond delay="indefinite"/>
                      </p:stCondLst>
                      <p:childTnLst>
                        <p:par>
                          <p:cTn id="22" fill="hold">
                            <p:stCondLst>
                              <p:cond delay="0"/>
                            </p:stCondLst>
                            <p:childTnLst>
                              <p:par>
                                <p:cTn id="23" presetID="1" presetClass="exit" presetSubtype="0" fill="hold" nodeType="clickEffect">
                                  <p:stCondLst>
                                    <p:cond delay="0"/>
                                  </p:stCondLst>
                                  <p:childTnLst>
                                    <p:set>
                                      <p:cBhvr>
                                        <p:cTn id="24" dur="1" fill="hold">
                                          <p:stCondLst>
                                            <p:cond delay="0"/>
                                          </p:stCondLst>
                                        </p:cTn>
                                        <p:tgtEl>
                                          <p:spTgt spid="9222"/>
                                        </p:tgtEl>
                                        <p:attrNameLst>
                                          <p:attrName>style.visibility</p:attrName>
                                        </p:attrNameLst>
                                      </p:cBhvr>
                                      <p:to>
                                        <p:strVal val="hidden"/>
                                      </p:to>
                                    </p:set>
                                  </p:childTnLst>
                                </p:cTn>
                              </p:par>
                              <p:par>
                                <p:cTn id="25" presetID="2" presetClass="entr" presetSubtype="2" fill="hold" nodeType="withEffect">
                                  <p:stCondLst>
                                    <p:cond delay="0"/>
                                  </p:stCondLst>
                                  <p:childTnLst>
                                    <p:set>
                                      <p:cBhvr>
                                        <p:cTn id="26" dur="1" fill="hold">
                                          <p:stCondLst>
                                            <p:cond delay="0"/>
                                          </p:stCondLst>
                                        </p:cTn>
                                        <p:tgtEl>
                                          <p:spTgt spid="22"/>
                                        </p:tgtEl>
                                        <p:attrNameLst>
                                          <p:attrName>style.visibility</p:attrName>
                                        </p:attrNameLst>
                                      </p:cBhvr>
                                      <p:to>
                                        <p:strVal val="visible"/>
                                      </p:to>
                                    </p:set>
                                    <p:anim calcmode="lin" valueType="num">
                                      <p:cBhvr additive="base">
                                        <p:cTn id="27" dur="500" fill="hold"/>
                                        <p:tgtEl>
                                          <p:spTgt spid="22"/>
                                        </p:tgtEl>
                                        <p:attrNameLst>
                                          <p:attrName>ppt_x</p:attrName>
                                        </p:attrNameLst>
                                      </p:cBhvr>
                                      <p:tavLst>
                                        <p:tav tm="0">
                                          <p:val>
                                            <p:strVal val="1+#ppt_w/2"/>
                                          </p:val>
                                        </p:tav>
                                        <p:tav tm="100000">
                                          <p:val>
                                            <p:strVal val="#ppt_x"/>
                                          </p:val>
                                        </p:tav>
                                      </p:tavLst>
                                    </p:anim>
                                    <p:anim calcmode="lin" valueType="num">
                                      <p:cBhvr additive="base">
                                        <p:cTn id="28" dur="500" fill="hold"/>
                                        <p:tgtEl>
                                          <p:spTgt spid="22"/>
                                        </p:tgtEl>
                                        <p:attrNameLst>
                                          <p:attrName>ppt_y</p:attrName>
                                        </p:attrNameLst>
                                      </p:cBhvr>
                                      <p:tavLst>
                                        <p:tav tm="0">
                                          <p:val>
                                            <p:strVal val="#ppt_y"/>
                                          </p:val>
                                        </p:tav>
                                        <p:tav tm="100000">
                                          <p:val>
                                            <p:strVal val="#ppt_y"/>
                                          </p:val>
                                        </p:tav>
                                      </p:tavLst>
                                    </p:anim>
                                  </p:childTnLst>
                                </p:cTn>
                              </p:par>
                            </p:childTnLst>
                          </p:cTn>
                        </p:par>
                        <p:par>
                          <p:cTn id="29" fill="hold">
                            <p:stCondLst>
                              <p:cond delay="500"/>
                            </p:stCondLst>
                            <p:childTnLst>
                              <p:par>
                                <p:cTn id="30" presetID="1" presetClass="entr" presetSubtype="0" fill="hold" grpId="0" nodeType="afterEffect">
                                  <p:stCondLst>
                                    <p:cond delay="0"/>
                                  </p:stCondLst>
                                  <p:childTnLst>
                                    <p:set>
                                      <p:cBhvr>
                                        <p:cTn id="31" dur="1" fill="hold">
                                          <p:stCondLst>
                                            <p:cond delay="0"/>
                                          </p:stCondLst>
                                        </p:cTn>
                                        <p:tgtEl>
                                          <p:spTgt spid="75"/>
                                        </p:tgtEl>
                                        <p:attrNameLst>
                                          <p:attrName>style.visibility</p:attrName>
                                        </p:attrNameLst>
                                      </p:cBhvr>
                                      <p:to>
                                        <p:strVal val="visible"/>
                                      </p:to>
                                    </p:set>
                                  </p:childTnLst>
                                </p:cTn>
                              </p:par>
                            </p:childTnLst>
                          </p:cTn>
                        </p:par>
                        <p:par>
                          <p:cTn id="32" fill="hold">
                            <p:stCondLst>
                              <p:cond delay="500"/>
                            </p:stCondLst>
                            <p:childTnLst>
                              <p:par>
                                <p:cTn id="33" presetID="1" presetClass="exit" presetSubtype="0" fill="hold" nodeType="afterEffect">
                                  <p:stCondLst>
                                    <p:cond delay="1000"/>
                                  </p:stCondLst>
                                  <p:childTnLst>
                                    <p:set>
                                      <p:cBhvr>
                                        <p:cTn id="34" dur="1" fill="hold">
                                          <p:stCondLst>
                                            <p:cond delay="0"/>
                                          </p:stCondLst>
                                        </p:cTn>
                                        <p:tgtEl>
                                          <p:spTgt spid="22"/>
                                        </p:tgtEl>
                                        <p:attrNameLst>
                                          <p:attrName>style.visibility</p:attrName>
                                        </p:attrNameLst>
                                      </p:cBhvr>
                                      <p:to>
                                        <p:strVal val="hidden"/>
                                      </p:to>
                                    </p:set>
                                  </p:childTnLst>
                                </p:cTn>
                              </p:par>
                            </p:childTnLst>
                          </p:cTn>
                        </p:par>
                        <p:par>
                          <p:cTn id="35" fill="hold">
                            <p:stCondLst>
                              <p:cond delay="1500"/>
                            </p:stCondLst>
                            <p:childTnLst>
                              <p:par>
                                <p:cTn id="36" presetID="1" presetClass="entr" presetSubtype="0" fill="hold" grpId="0" nodeType="afterEffect">
                                  <p:stCondLst>
                                    <p:cond delay="0"/>
                                  </p:stCondLst>
                                  <p:childTnLst>
                                    <p:set>
                                      <p:cBhvr>
                                        <p:cTn id="37" dur="1" fill="hold">
                                          <p:stCondLst>
                                            <p:cond delay="0"/>
                                          </p:stCondLst>
                                        </p:cTn>
                                        <p:tgtEl>
                                          <p:spTgt spid="76"/>
                                        </p:tgtEl>
                                        <p:attrNameLst>
                                          <p:attrName>style.visibility</p:attrName>
                                        </p:attrNameLst>
                                      </p:cBhvr>
                                      <p:to>
                                        <p:strVal val="visible"/>
                                      </p:to>
                                    </p:set>
                                  </p:childTnLst>
                                </p:cTn>
                              </p:par>
                            </p:childTnLst>
                          </p:cTn>
                        </p:par>
                        <p:par>
                          <p:cTn id="38" fill="hold">
                            <p:stCondLst>
                              <p:cond delay="1500"/>
                            </p:stCondLst>
                            <p:childTnLst>
                              <p:par>
                                <p:cTn id="39" presetID="1" presetClass="entr" presetSubtype="0" fill="hold" nodeType="afterEffect">
                                  <p:stCondLst>
                                    <p:cond delay="0"/>
                                  </p:stCondLst>
                                  <p:childTnLst>
                                    <p:set>
                                      <p:cBhvr>
                                        <p:cTn id="40" dur="1" fill="hold">
                                          <p:stCondLst>
                                            <p:cond delay="0"/>
                                          </p:stCondLst>
                                        </p:cTn>
                                        <p:tgtEl>
                                          <p:spTgt spid="77"/>
                                        </p:tgtEl>
                                        <p:attrNameLst>
                                          <p:attrName>style.visibility</p:attrName>
                                        </p:attrNameLst>
                                      </p:cBhvr>
                                      <p:to>
                                        <p:strVal val="visible"/>
                                      </p:to>
                                    </p:set>
                                  </p:childTnLst>
                                </p:cTn>
                              </p:par>
                            </p:childTnLst>
                          </p:cTn>
                        </p:par>
                        <p:par>
                          <p:cTn id="41" fill="hold">
                            <p:stCondLst>
                              <p:cond delay="1500"/>
                            </p:stCondLst>
                            <p:childTnLst>
                              <p:par>
                                <p:cTn id="42" presetID="26" presetClass="emph" presetSubtype="0" repeatCount="4000" fill="hold" nodeType="afterEffect">
                                  <p:stCondLst>
                                    <p:cond delay="0"/>
                                  </p:stCondLst>
                                  <p:childTnLst>
                                    <p:animEffect transition="out" filter="fade">
                                      <p:cBhvr>
                                        <p:cTn id="43" dur="500" tmFilter="0, 0; .2, .5; .8, .5; 1, 0"/>
                                        <p:tgtEl>
                                          <p:spTgt spid="77"/>
                                        </p:tgtEl>
                                      </p:cBhvr>
                                    </p:animEffect>
                                    <p:animScale>
                                      <p:cBhvr>
                                        <p:cTn id="44" dur="250" autoRev="1" fill="hold"/>
                                        <p:tgtEl>
                                          <p:spTgt spid="7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p:bldP spid="75" grpId="0"/>
      <p:bldP spid="76" grpId="0"/>
    </p:bldLst>
  </p:timing>
</p:sld>
</file>

<file path=ppt/slides/slide39.xml><?xml version="1.0" encoding="utf-8"?>
<p:sld xmlns:a="http://schemas.openxmlformats.org/drawingml/2006/main" xmlns:r="http://schemas.openxmlformats.org/officeDocument/2006/relationships" xmlns:p="http://schemas.openxmlformats.org/presentationml/2006/main" showMasterSp="0">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86" name="Group 485">
            <a:extLst>
              <a:ext uri="{FF2B5EF4-FFF2-40B4-BE49-F238E27FC236}">
                <a16:creationId xmlns:a16="http://schemas.microsoft.com/office/drawing/2014/main" id="{416864CA-3896-41E3-A5A0-612E867A7C55}"/>
              </a:ext>
            </a:extLst>
          </p:cNvPr>
          <p:cNvGrpSpPr/>
          <p:nvPr/>
        </p:nvGrpSpPr>
        <p:grpSpPr>
          <a:xfrm>
            <a:off x="-122330" y="4552859"/>
            <a:ext cx="9509760" cy="2698841"/>
            <a:chOff x="-96930" y="4552859"/>
            <a:chExt cx="9423252" cy="2698841"/>
          </a:xfrm>
        </p:grpSpPr>
        <p:grpSp>
          <p:nvGrpSpPr>
            <p:cNvPr id="487" name="Group 486">
              <a:extLst>
                <a:ext uri="{FF2B5EF4-FFF2-40B4-BE49-F238E27FC236}">
                  <a16:creationId xmlns:a16="http://schemas.microsoft.com/office/drawing/2014/main" id="{D396261F-5876-4341-8B7A-7641BF449405}"/>
                </a:ext>
              </a:extLst>
            </p:cNvPr>
            <p:cNvGrpSpPr/>
            <p:nvPr/>
          </p:nvGrpSpPr>
          <p:grpSpPr>
            <a:xfrm>
              <a:off x="-20730" y="5251359"/>
              <a:ext cx="9347052" cy="2000341"/>
              <a:chOff x="4670" y="4705259"/>
              <a:chExt cx="9347052" cy="2000341"/>
            </a:xfrm>
          </p:grpSpPr>
          <p:sp>
            <p:nvSpPr>
              <p:cNvPr id="492" name="Rectangle 491">
                <a:extLst>
                  <a:ext uri="{FF2B5EF4-FFF2-40B4-BE49-F238E27FC236}">
                    <a16:creationId xmlns:a16="http://schemas.microsoft.com/office/drawing/2014/main" id="{FED6775E-9A71-4148-8EA9-37925A71F6F0}"/>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3" name="Rectangle 492">
                <a:extLst>
                  <a:ext uri="{FF2B5EF4-FFF2-40B4-BE49-F238E27FC236}">
                    <a16:creationId xmlns:a16="http://schemas.microsoft.com/office/drawing/2014/main" id="{7443F372-8AA0-4D83-8CF0-5D54A2E54250}"/>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4" name="Rectangle 493">
                <a:extLst>
                  <a:ext uri="{FF2B5EF4-FFF2-40B4-BE49-F238E27FC236}">
                    <a16:creationId xmlns:a16="http://schemas.microsoft.com/office/drawing/2014/main" id="{3FF3CA4E-AF25-4907-9DF7-CC8D8097BF60}"/>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88" name="Group 487">
              <a:extLst>
                <a:ext uri="{FF2B5EF4-FFF2-40B4-BE49-F238E27FC236}">
                  <a16:creationId xmlns:a16="http://schemas.microsoft.com/office/drawing/2014/main" id="{36F2914F-AA4C-4812-89AA-18CA50D2555D}"/>
                </a:ext>
              </a:extLst>
            </p:cNvPr>
            <p:cNvGrpSpPr/>
            <p:nvPr/>
          </p:nvGrpSpPr>
          <p:grpSpPr>
            <a:xfrm>
              <a:off x="-96930" y="4552859"/>
              <a:ext cx="9347052" cy="2000341"/>
              <a:chOff x="4670" y="4705259"/>
              <a:chExt cx="9347052" cy="2000341"/>
            </a:xfrm>
          </p:grpSpPr>
          <p:sp>
            <p:nvSpPr>
              <p:cNvPr id="489" name="Rectangle 488">
                <a:extLst>
                  <a:ext uri="{FF2B5EF4-FFF2-40B4-BE49-F238E27FC236}">
                    <a16:creationId xmlns:a16="http://schemas.microsoft.com/office/drawing/2014/main" id="{8945DCB1-35AF-4C4B-B17A-FC31F6E2EF5C}"/>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90" name="Rectangle 489">
                <a:extLst>
                  <a:ext uri="{FF2B5EF4-FFF2-40B4-BE49-F238E27FC236}">
                    <a16:creationId xmlns:a16="http://schemas.microsoft.com/office/drawing/2014/main" id="{C98A2CF3-C011-4132-B6EC-BD1D0789FAC3}"/>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1" name="Rectangle 490">
                <a:extLst>
                  <a:ext uri="{FF2B5EF4-FFF2-40B4-BE49-F238E27FC236}">
                    <a16:creationId xmlns:a16="http://schemas.microsoft.com/office/drawing/2014/main" id="{D570EC27-CFAA-45FC-9DC2-B9AF79451FE1}"/>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504" name="Group 503">
            <a:extLst>
              <a:ext uri="{FF2B5EF4-FFF2-40B4-BE49-F238E27FC236}">
                <a16:creationId xmlns:a16="http://schemas.microsoft.com/office/drawing/2014/main" id="{8E763C73-60FB-4F33-B103-C8B42210AC49}"/>
              </a:ext>
            </a:extLst>
          </p:cNvPr>
          <p:cNvGrpSpPr/>
          <p:nvPr/>
        </p:nvGrpSpPr>
        <p:grpSpPr>
          <a:xfrm>
            <a:off x="2498389" y="540721"/>
            <a:ext cx="2334683" cy="5052076"/>
            <a:chOff x="96255" y="540721"/>
            <a:chExt cx="2334683" cy="5052076"/>
          </a:xfrm>
        </p:grpSpPr>
        <p:grpSp>
          <p:nvGrpSpPr>
            <p:cNvPr id="505" name="Group 504">
              <a:extLst>
                <a:ext uri="{FF2B5EF4-FFF2-40B4-BE49-F238E27FC236}">
                  <a16:creationId xmlns:a16="http://schemas.microsoft.com/office/drawing/2014/main" id="{C0FF91EA-5FD8-4404-8EBE-9F918261F6B3}"/>
                </a:ext>
              </a:extLst>
            </p:cNvPr>
            <p:cNvGrpSpPr/>
            <p:nvPr/>
          </p:nvGrpSpPr>
          <p:grpSpPr>
            <a:xfrm>
              <a:off x="96255" y="540721"/>
              <a:ext cx="2334683" cy="4780767"/>
              <a:chOff x="-2837406" y="2166852"/>
              <a:chExt cx="2334683" cy="4780767"/>
            </a:xfrm>
          </p:grpSpPr>
          <p:grpSp>
            <p:nvGrpSpPr>
              <p:cNvPr id="526" name="Group 525">
                <a:extLst>
                  <a:ext uri="{FF2B5EF4-FFF2-40B4-BE49-F238E27FC236}">
                    <a16:creationId xmlns:a16="http://schemas.microsoft.com/office/drawing/2014/main" id="{E05D27A8-81C2-4760-A2E7-CF64BA1F41C7}"/>
                  </a:ext>
                </a:extLst>
              </p:cNvPr>
              <p:cNvGrpSpPr/>
              <p:nvPr/>
            </p:nvGrpSpPr>
            <p:grpSpPr>
              <a:xfrm>
                <a:off x="-2837406" y="4540817"/>
                <a:ext cx="2334683" cy="2406802"/>
                <a:chOff x="153859" y="816687"/>
                <a:chExt cx="2958174" cy="2279671"/>
              </a:xfrm>
            </p:grpSpPr>
            <p:sp>
              <p:nvSpPr>
                <p:cNvPr id="565" name="Rectangle 564">
                  <a:extLst>
                    <a:ext uri="{FF2B5EF4-FFF2-40B4-BE49-F238E27FC236}">
                      <a16:creationId xmlns:a16="http://schemas.microsoft.com/office/drawing/2014/main" id="{E3EC82A2-748B-4355-AE11-D05022CB4CF5}"/>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6" name="Rectangle: Rounded Corners 565">
                  <a:extLst>
                    <a:ext uri="{FF2B5EF4-FFF2-40B4-BE49-F238E27FC236}">
                      <a16:creationId xmlns:a16="http://schemas.microsoft.com/office/drawing/2014/main" id="{8ACFB825-3715-4BBC-A4C5-A45D1940CA8B}"/>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7" name="Rectangle 566">
                  <a:extLst>
                    <a:ext uri="{FF2B5EF4-FFF2-40B4-BE49-F238E27FC236}">
                      <a16:creationId xmlns:a16="http://schemas.microsoft.com/office/drawing/2014/main" id="{AD13C22C-4031-41C2-B6B5-6207EE540435}"/>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8" name="Rectangle 567">
                  <a:extLst>
                    <a:ext uri="{FF2B5EF4-FFF2-40B4-BE49-F238E27FC236}">
                      <a16:creationId xmlns:a16="http://schemas.microsoft.com/office/drawing/2014/main" id="{E6A4F0AE-27EB-4333-A6C3-69BC20ABF0BD}"/>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9" name="Rectangle: Rounded Corners 568">
                  <a:extLst>
                    <a:ext uri="{FF2B5EF4-FFF2-40B4-BE49-F238E27FC236}">
                      <a16:creationId xmlns:a16="http://schemas.microsoft.com/office/drawing/2014/main" id="{A79DB72C-EBBA-439D-BC16-3C613FB32309}"/>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0" name="Rectangle 569">
                  <a:extLst>
                    <a:ext uri="{FF2B5EF4-FFF2-40B4-BE49-F238E27FC236}">
                      <a16:creationId xmlns:a16="http://schemas.microsoft.com/office/drawing/2014/main" id="{D75C59AD-5869-42F5-8355-256391E0ADF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71" name="Group 570">
                  <a:extLst>
                    <a:ext uri="{FF2B5EF4-FFF2-40B4-BE49-F238E27FC236}">
                      <a16:creationId xmlns:a16="http://schemas.microsoft.com/office/drawing/2014/main" id="{6013664A-A621-4179-85BA-0D8B5D4A0303}"/>
                    </a:ext>
                  </a:extLst>
                </p:cNvPr>
                <p:cNvGrpSpPr/>
                <p:nvPr/>
              </p:nvGrpSpPr>
              <p:grpSpPr>
                <a:xfrm>
                  <a:off x="444458" y="1682233"/>
                  <a:ext cx="1446463" cy="249805"/>
                  <a:chOff x="2748956" y="3502025"/>
                  <a:chExt cx="1660082" cy="283369"/>
                </a:xfrm>
              </p:grpSpPr>
              <p:sp>
                <p:nvSpPr>
                  <p:cNvPr id="590" name="Rectangle 589">
                    <a:extLst>
                      <a:ext uri="{FF2B5EF4-FFF2-40B4-BE49-F238E27FC236}">
                        <a16:creationId xmlns:a16="http://schemas.microsoft.com/office/drawing/2014/main" id="{7BBD0567-79AC-4CF2-9964-90B7533EE735}"/>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1" name="Freeform: Shape 590">
                    <a:extLst>
                      <a:ext uri="{FF2B5EF4-FFF2-40B4-BE49-F238E27FC236}">
                        <a16:creationId xmlns:a16="http://schemas.microsoft.com/office/drawing/2014/main" id="{35638C76-31DB-4493-B5AB-B0CDCE3687C7}"/>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72" name="Group 571">
                  <a:extLst>
                    <a:ext uri="{FF2B5EF4-FFF2-40B4-BE49-F238E27FC236}">
                      <a16:creationId xmlns:a16="http://schemas.microsoft.com/office/drawing/2014/main" id="{86FB8ECF-C240-4DEF-9A7B-92CC3B0615C3}"/>
                    </a:ext>
                  </a:extLst>
                </p:cNvPr>
                <p:cNvGrpSpPr/>
                <p:nvPr/>
              </p:nvGrpSpPr>
              <p:grpSpPr>
                <a:xfrm>
                  <a:off x="434988" y="2383951"/>
                  <a:ext cx="1446463" cy="249805"/>
                  <a:chOff x="2738087" y="4298027"/>
                  <a:chExt cx="1660082" cy="283369"/>
                </a:xfrm>
              </p:grpSpPr>
              <p:sp>
                <p:nvSpPr>
                  <p:cNvPr id="588" name="Rectangle 587">
                    <a:extLst>
                      <a:ext uri="{FF2B5EF4-FFF2-40B4-BE49-F238E27FC236}">
                        <a16:creationId xmlns:a16="http://schemas.microsoft.com/office/drawing/2014/main" id="{0B17BF01-728E-4D69-BEA5-99B0561FA1C7}"/>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9" name="Freeform: Shape 588">
                    <a:extLst>
                      <a:ext uri="{FF2B5EF4-FFF2-40B4-BE49-F238E27FC236}">
                        <a16:creationId xmlns:a16="http://schemas.microsoft.com/office/drawing/2014/main" id="{C84A4ED9-61BA-42B9-9C11-25A09EC5D225}"/>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573" name="Connector: Elbow 572">
                  <a:extLst>
                    <a:ext uri="{FF2B5EF4-FFF2-40B4-BE49-F238E27FC236}">
                      <a16:creationId xmlns:a16="http://schemas.microsoft.com/office/drawing/2014/main" id="{AD1C9D17-CCAB-4444-98E8-F4D6807D6FC3}"/>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574" name="Oval 573">
                  <a:extLst>
                    <a:ext uri="{FF2B5EF4-FFF2-40B4-BE49-F238E27FC236}">
                      <a16:creationId xmlns:a16="http://schemas.microsoft.com/office/drawing/2014/main" id="{3BDF192A-1E90-49D2-8A2B-5E6218FA3534}"/>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5" name="Rectangle 574">
                  <a:extLst>
                    <a:ext uri="{FF2B5EF4-FFF2-40B4-BE49-F238E27FC236}">
                      <a16:creationId xmlns:a16="http://schemas.microsoft.com/office/drawing/2014/main" id="{D67F3E54-B5DB-4704-B093-8C5349A0834B}"/>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6" name="Oval 575">
                  <a:extLst>
                    <a:ext uri="{FF2B5EF4-FFF2-40B4-BE49-F238E27FC236}">
                      <a16:creationId xmlns:a16="http://schemas.microsoft.com/office/drawing/2014/main" id="{DAC76666-46B3-429B-A9E7-F1DCB9BB5265}"/>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7" name="Oval 576">
                  <a:extLst>
                    <a:ext uri="{FF2B5EF4-FFF2-40B4-BE49-F238E27FC236}">
                      <a16:creationId xmlns:a16="http://schemas.microsoft.com/office/drawing/2014/main" id="{2B3FA1E1-06AA-4723-A3DC-B6345BDFC4BD}"/>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8" name="Oval 577">
                  <a:extLst>
                    <a:ext uri="{FF2B5EF4-FFF2-40B4-BE49-F238E27FC236}">
                      <a16:creationId xmlns:a16="http://schemas.microsoft.com/office/drawing/2014/main" id="{55E1D42A-34E0-40CC-90AB-DB755F417AE5}"/>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9" name="Oval 578">
                  <a:extLst>
                    <a:ext uri="{FF2B5EF4-FFF2-40B4-BE49-F238E27FC236}">
                      <a16:creationId xmlns:a16="http://schemas.microsoft.com/office/drawing/2014/main" id="{8A9F7B23-C6CD-458A-AB7C-115E949F102A}"/>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0" name="Oval 579">
                  <a:extLst>
                    <a:ext uri="{FF2B5EF4-FFF2-40B4-BE49-F238E27FC236}">
                      <a16:creationId xmlns:a16="http://schemas.microsoft.com/office/drawing/2014/main" id="{FE0EDDA2-FCE7-42D3-BC68-7404DA38F90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1" name="Oval 580">
                  <a:extLst>
                    <a:ext uri="{FF2B5EF4-FFF2-40B4-BE49-F238E27FC236}">
                      <a16:creationId xmlns:a16="http://schemas.microsoft.com/office/drawing/2014/main" id="{5DD88BB0-995C-4801-BF3E-D64755F91C2D}"/>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2" name="Oval 581">
                  <a:extLst>
                    <a:ext uri="{FF2B5EF4-FFF2-40B4-BE49-F238E27FC236}">
                      <a16:creationId xmlns:a16="http://schemas.microsoft.com/office/drawing/2014/main" id="{E95FBB9C-1B5C-42F3-9AE1-7E2C92A05027}"/>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3" name="Oval 582">
                  <a:extLst>
                    <a:ext uri="{FF2B5EF4-FFF2-40B4-BE49-F238E27FC236}">
                      <a16:creationId xmlns:a16="http://schemas.microsoft.com/office/drawing/2014/main" id="{142A0DC5-15D9-4A6E-9FA0-76AADFD5FF6B}"/>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4" name="Oval 583">
                  <a:extLst>
                    <a:ext uri="{FF2B5EF4-FFF2-40B4-BE49-F238E27FC236}">
                      <a16:creationId xmlns:a16="http://schemas.microsoft.com/office/drawing/2014/main" id="{6EE8B38C-8D64-4C1D-8060-CE6AA7EDAC08}"/>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5" name="Oval 584">
                  <a:extLst>
                    <a:ext uri="{FF2B5EF4-FFF2-40B4-BE49-F238E27FC236}">
                      <a16:creationId xmlns:a16="http://schemas.microsoft.com/office/drawing/2014/main" id="{92B0E1CA-F573-4493-B5B9-4BB977DEDBBD}"/>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6" name="Oval 585">
                  <a:extLst>
                    <a:ext uri="{FF2B5EF4-FFF2-40B4-BE49-F238E27FC236}">
                      <a16:creationId xmlns:a16="http://schemas.microsoft.com/office/drawing/2014/main" id="{1F9BAFE1-4861-48CF-BF80-171C86A02FBC}"/>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87" name="Rectangle: Rounded Corners 586">
                  <a:extLst>
                    <a:ext uri="{FF2B5EF4-FFF2-40B4-BE49-F238E27FC236}">
                      <a16:creationId xmlns:a16="http://schemas.microsoft.com/office/drawing/2014/main" id="{02D7C71D-FC7B-4A37-88CF-1E58904956E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527" name="Group 526">
                <a:extLst>
                  <a:ext uri="{FF2B5EF4-FFF2-40B4-BE49-F238E27FC236}">
                    <a16:creationId xmlns:a16="http://schemas.microsoft.com/office/drawing/2014/main" id="{55461EF6-10CB-466F-BD78-F114F72EE2A4}"/>
                  </a:ext>
                </a:extLst>
              </p:cNvPr>
              <p:cNvGrpSpPr/>
              <p:nvPr/>
            </p:nvGrpSpPr>
            <p:grpSpPr>
              <a:xfrm>
                <a:off x="-2837406" y="2166852"/>
                <a:ext cx="2334683" cy="2406802"/>
                <a:chOff x="153859" y="816687"/>
                <a:chExt cx="2958174" cy="2279671"/>
              </a:xfrm>
            </p:grpSpPr>
            <p:sp>
              <p:nvSpPr>
                <p:cNvPr id="528" name="Rectangle 527">
                  <a:extLst>
                    <a:ext uri="{FF2B5EF4-FFF2-40B4-BE49-F238E27FC236}">
                      <a16:creationId xmlns:a16="http://schemas.microsoft.com/office/drawing/2014/main" id="{D1843603-8621-4BA7-92B6-F3AF2D9E0AB3}"/>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29" name="Rectangle: Rounded Corners 528">
                  <a:extLst>
                    <a:ext uri="{FF2B5EF4-FFF2-40B4-BE49-F238E27FC236}">
                      <a16:creationId xmlns:a16="http://schemas.microsoft.com/office/drawing/2014/main" id="{60CF3C0D-9B41-4863-B37A-322D0510E9B0}"/>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38" name="Rectangle 537">
                  <a:extLst>
                    <a:ext uri="{FF2B5EF4-FFF2-40B4-BE49-F238E27FC236}">
                      <a16:creationId xmlns:a16="http://schemas.microsoft.com/office/drawing/2014/main" id="{85D9F5AC-722F-4531-9438-11B340E0FD7B}"/>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1" name="Rectangle 540">
                  <a:extLst>
                    <a:ext uri="{FF2B5EF4-FFF2-40B4-BE49-F238E27FC236}">
                      <a16:creationId xmlns:a16="http://schemas.microsoft.com/office/drawing/2014/main" id="{D6910499-283E-491C-8398-D461EAE33388}"/>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2" name="Rectangle: Rounded Corners 541">
                  <a:extLst>
                    <a:ext uri="{FF2B5EF4-FFF2-40B4-BE49-F238E27FC236}">
                      <a16:creationId xmlns:a16="http://schemas.microsoft.com/office/drawing/2014/main" id="{918975A0-00B9-44D7-B946-2004527240E1}"/>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3" name="Rectangle 542">
                  <a:extLst>
                    <a:ext uri="{FF2B5EF4-FFF2-40B4-BE49-F238E27FC236}">
                      <a16:creationId xmlns:a16="http://schemas.microsoft.com/office/drawing/2014/main" id="{28EC456C-6584-44E8-89C0-11FEA02B8AA4}"/>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44" name="Group 543">
                  <a:extLst>
                    <a:ext uri="{FF2B5EF4-FFF2-40B4-BE49-F238E27FC236}">
                      <a16:creationId xmlns:a16="http://schemas.microsoft.com/office/drawing/2014/main" id="{35AF4C32-906D-40D2-867E-FB12BD0BA713}"/>
                    </a:ext>
                  </a:extLst>
                </p:cNvPr>
                <p:cNvGrpSpPr/>
                <p:nvPr/>
              </p:nvGrpSpPr>
              <p:grpSpPr>
                <a:xfrm>
                  <a:off x="444458" y="1682233"/>
                  <a:ext cx="1446463" cy="249805"/>
                  <a:chOff x="2748956" y="3502025"/>
                  <a:chExt cx="1660082" cy="283369"/>
                </a:xfrm>
              </p:grpSpPr>
              <p:sp>
                <p:nvSpPr>
                  <p:cNvPr id="563" name="Rectangle 562">
                    <a:extLst>
                      <a:ext uri="{FF2B5EF4-FFF2-40B4-BE49-F238E27FC236}">
                        <a16:creationId xmlns:a16="http://schemas.microsoft.com/office/drawing/2014/main" id="{B0D113BB-1DCF-43BA-BD28-0BEB5B8432B5}"/>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4" name="Freeform: Shape 563">
                    <a:extLst>
                      <a:ext uri="{FF2B5EF4-FFF2-40B4-BE49-F238E27FC236}">
                        <a16:creationId xmlns:a16="http://schemas.microsoft.com/office/drawing/2014/main" id="{013CAAD1-D724-4748-A87D-002A70822EB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45" name="Group 544">
                  <a:extLst>
                    <a:ext uri="{FF2B5EF4-FFF2-40B4-BE49-F238E27FC236}">
                      <a16:creationId xmlns:a16="http://schemas.microsoft.com/office/drawing/2014/main" id="{FBE4BE57-4434-4674-926A-0ACC3F20D25B}"/>
                    </a:ext>
                  </a:extLst>
                </p:cNvPr>
                <p:cNvGrpSpPr/>
                <p:nvPr/>
              </p:nvGrpSpPr>
              <p:grpSpPr>
                <a:xfrm>
                  <a:off x="434988" y="2383951"/>
                  <a:ext cx="1446463" cy="249805"/>
                  <a:chOff x="2738087" y="4298027"/>
                  <a:chExt cx="1660082" cy="283369"/>
                </a:xfrm>
              </p:grpSpPr>
              <p:sp>
                <p:nvSpPr>
                  <p:cNvPr id="561" name="Rectangle 560">
                    <a:extLst>
                      <a:ext uri="{FF2B5EF4-FFF2-40B4-BE49-F238E27FC236}">
                        <a16:creationId xmlns:a16="http://schemas.microsoft.com/office/drawing/2014/main" id="{28B006FA-3FFF-4F1F-BE60-58B983018C43}"/>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2" name="Freeform: Shape 561">
                    <a:extLst>
                      <a:ext uri="{FF2B5EF4-FFF2-40B4-BE49-F238E27FC236}">
                        <a16:creationId xmlns:a16="http://schemas.microsoft.com/office/drawing/2014/main" id="{6FCD414A-CF11-4E03-82A8-BE635C602F56}"/>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546" name="Connector: Elbow 545">
                  <a:extLst>
                    <a:ext uri="{FF2B5EF4-FFF2-40B4-BE49-F238E27FC236}">
                      <a16:creationId xmlns:a16="http://schemas.microsoft.com/office/drawing/2014/main" id="{E681DB5B-4684-477F-9495-225FCD7B25F2}"/>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547" name="Oval 546">
                  <a:extLst>
                    <a:ext uri="{FF2B5EF4-FFF2-40B4-BE49-F238E27FC236}">
                      <a16:creationId xmlns:a16="http://schemas.microsoft.com/office/drawing/2014/main" id="{C67FCCCB-CB3E-4FD8-A2A8-275F43F6721F}"/>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8" name="Rectangle 547">
                  <a:extLst>
                    <a:ext uri="{FF2B5EF4-FFF2-40B4-BE49-F238E27FC236}">
                      <a16:creationId xmlns:a16="http://schemas.microsoft.com/office/drawing/2014/main" id="{9D673C9B-1419-4C5A-9E79-7217FA7D904A}"/>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49" name="Oval 548">
                  <a:extLst>
                    <a:ext uri="{FF2B5EF4-FFF2-40B4-BE49-F238E27FC236}">
                      <a16:creationId xmlns:a16="http://schemas.microsoft.com/office/drawing/2014/main" id="{15F0C3A2-0997-49B4-9E40-5A5481B21C5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0" name="Oval 549">
                  <a:extLst>
                    <a:ext uri="{FF2B5EF4-FFF2-40B4-BE49-F238E27FC236}">
                      <a16:creationId xmlns:a16="http://schemas.microsoft.com/office/drawing/2014/main" id="{9E08C93A-99F8-4636-8D9E-135502CCA93F}"/>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1" name="Oval 550">
                  <a:extLst>
                    <a:ext uri="{FF2B5EF4-FFF2-40B4-BE49-F238E27FC236}">
                      <a16:creationId xmlns:a16="http://schemas.microsoft.com/office/drawing/2014/main" id="{D0F95DDB-6B0B-4C2A-A0AF-0AD380B26463}"/>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2" name="Oval 551">
                  <a:extLst>
                    <a:ext uri="{FF2B5EF4-FFF2-40B4-BE49-F238E27FC236}">
                      <a16:creationId xmlns:a16="http://schemas.microsoft.com/office/drawing/2014/main" id="{DA7F4146-AEBD-4A49-A6A2-32715B5941B2}"/>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3" name="Oval 552">
                  <a:extLst>
                    <a:ext uri="{FF2B5EF4-FFF2-40B4-BE49-F238E27FC236}">
                      <a16:creationId xmlns:a16="http://schemas.microsoft.com/office/drawing/2014/main" id="{AD8100EA-FE19-433F-87CD-17651CA4836F}"/>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4" name="Oval 553">
                  <a:extLst>
                    <a:ext uri="{FF2B5EF4-FFF2-40B4-BE49-F238E27FC236}">
                      <a16:creationId xmlns:a16="http://schemas.microsoft.com/office/drawing/2014/main" id="{F4B01523-76D4-4DFB-BDCC-8A3AABB9CAD1}"/>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5" name="Oval 554">
                  <a:extLst>
                    <a:ext uri="{FF2B5EF4-FFF2-40B4-BE49-F238E27FC236}">
                      <a16:creationId xmlns:a16="http://schemas.microsoft.com/office/drawing/2014/main" id="{85EEE97A-8E66-472F-BAD8-77DF36A68A28}"/>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6" name="Oval 555">
                  <a:extLst>
                    <a:ext uri="{FF2B5EF4-FFF2-40B4-BE49-F238E27FC236}">
                      <a16:creationId xmlns:a16="http://schemas.microsoft.com/office/drawing/2014/main" id="{D13AC815-D567-40FC-BF52-31CCC9A47782}"/>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7" name="Oval 556">
                  <a:extLst>
                    <a:ext uri="{FF2B5EF4-FFF2-40B4-BE49-F238E27FC236}">
                      <a16:creationId xmlns:a16="http://schemas.microsoft.com/office/drawing/2014/main" id="{B70A331F-B3D8-4859-BB9B-3709B7DCEF69}"/>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8" name="Oval 557">
                  <a:extLst>
                    <a:ext uri="{FF2B5EF4-FFF2-40B4-BE49-F238E27FC236}">
                      <a16:creationId xmlns:a16="http://schemas.microsoft.com/office/drawing/2014/main" id="{B524FDF4-E957-4FBD-8B89-3D066F80D0C9}"/>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59" name="Oval 558">
                  <a:extLst>
                    <a:ext uri="{FF2B5EF4-FFF2-40B4-BE49-F238E27FC236}">
                      <a16:creationId xmlns:a16="http://schemas.microsoft.com/office/drawing/2014/main" id="{A2DD1D64-C912-40E3-8BA6-1F6F1154787C}"/>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60" name="Rectangle: Rounded Corners 559">
                  <a:extLst>
                    <a:ext uri="{FF2B5EF4-FFF2-40B4-BE49-F238E27FC236}">
                      <a16:creationId xmlns:a16="http://schemas.microsoft.com/office/drawing/2014/main" id="{A26E5227-2798-452D-8524-2ECA853894D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521" name="Rectangle 520">
              <a:extLst>
                <a:ext uri="{FF2B5EF4-FFF2-40B4-BE49-F238E27FC236}">
                  <a16:creationId xmlns:a16="http://schemas.microsoft.com/office/drawing/2014/main" id="{FACA2537-8580-4EC4-8C23-DF2DD2EEF4C7}"/>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22" name="Rectangle 521">
              <a:extLst>
                <a:ext uri="{FF2B5EF4-FFF2-40B4-BE49-F238E27FC236}">
                  <a16:creationId xmlns:a16="http://schemas.microsoft.com/office/drawing/2014/main" id="{0559B1EE-D768-4155-B21B-5B89CBB21C69}"/>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592" name="Group 591">
            <a:extLst>
              <a:ext uri="{FF2B5EF4-FFF2-40B4-BE49-F238E27FC236}">
                <a16:creationId xmlns:a16="http://schemas.microsoft.com/office/drawing/2014/main" id="{25A42424-CBA4-4B77-9B87-0AC85D148860}"/>
              </a:ext>
            </a:extLst>
          </p:cNvPr>
          <p:cNvGrpSpPr/>
          <p:nvPr/>
        </p:nvGrpSpPr>
        <p:grpSpPr>
          <a:xfrm>
            <a:off x="96255" y="540721"/>
            <a:ext cx="2334683" cy="5052076"/>
            <a:chOff x="96255" y="540721"/>
            <a:chExt cx="2334683" cy="5052076"/>
          </a:xfrm>
        </p:grpSpPr>
        <p:grpSp>
          <p:nvGrpSpPr>
            <p:cNvPr id="593" name="Group 592">
              <a:extLst>
                <a:ext uri="{FF2B5EF4-FFF2-40B4-BE49-F238E27FC236}">
                  <a16:creationId xmlns:a16="http://schemas.microsoft.com/office/drawing/2014/main" id="{7D320F0F-A3A6-4125-A49C-887E7EDCA996}"/>
                </a:ext>
              </a:extLst>
            </p:cNvPr>
            <p:cNvGrpSpPr/>
            <p:nvPr/>
          </p:nvGrpSpPr>
          <p:grpSpPr>
            <a:xfrm>
              <a:off x="96255" y="540721"/>
              <a:ext cx="2334683" cy="4780767"/>
              <a:chOff x="-2837406" y="2166852"/>
              <a:chExt cx="2334683" cy="4780767"/>
            </a:xfrm>
          </p:grpSpPr>
          <p:grpSp>
            <p:nvGrpSpPr>
              <p:cNvPr id="596" name="Group 595">
                <a:extLst>
                  <a:ext uri="{FF2B5EF4-FFF2-40B4-BE49-F238E27FC236}">
                    <a16:creationId xmlns:a16="http://schemas.microsoft.com/office/drawing/2014/main" id="{26A565F4-A95E-4F74-A663-6B90D5E73B82}"/>
                  </a:ext>
                </a:extLst>
              </p:cNvPr>
              <p:cNvGrpSpPr/>
              <p:nvPr/>
            </p:nvGrpSpPr>
            <p:grpSpPr>
              <a:xfrm>
                <a:off x="-2837406" y="4540817"/>
                <a:ext cx="2334683" cy="2406802"/>
                <a:chOff x="153859" y="816687"/>
                <a:chExt cx="2958174" cy="2279671"/>
              </a:xfrm>
            </p:grpSpPr>
            <p:sp>
              <p:nvSpPr>
                <p:cNvPr id="625" name="Rectangle 624">
                  <a:extLst>
                    <a:ext uri="{FF2B5EF4-FFF2-40B4-BE49-F238E27FC236}">
                      <a16:creationId xmlns:a16="http://schemas.microsoft.com/office/drawing/2014/main" id="{69FB84FB-2B6E-4A2C-9720-55E9397E1D4E}"/>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6" name="Rectangle: Rounded Corners 625">
                  <a:extLst>
                    <a:ext uri="{FF2B5EF4-FFF2-40B4-BE49-F238E27FC236}">
                      <a16:creationId xmlns:a16="http://schemas.microsoft.com/office/drawing/2014/main" id="{5A462172-97E6-44E8-B43A-A9F1A827FA8D}"/>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7" name="Rectangle 626">
                  <a:extLst>
                    <a:ext uri="{FF2B5EF4-FFF2-40B4-BE49-F238E27FC236}">
                      <a16:creationId xmlns:a16="http://schemas.microsoft.com/office/drawing/2014/main" id="{9E3324DC-12EC-4FA5-A318-7987EDDC62F3}"/>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8" name="Rectangle 627">
                  <a:extLst>
                    <a:ext uri="{FF2B5EF4-FFF2-40B4-BE49-F238E27FC236}">
                      <a16:creationId xmlns:a16="http://schemas.microsoft.com/office/drawing/2014/main" id="{FB32D1DA-1FD0-41DC-8CA6-7A10E02A4641}"/>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9" name="Rectangle: Rounded Corners 628">
                  <a:extLst>
                    <a:ext uri="{FF2B5EF4-FFF2-40B4-BE49-F238E27FC236}">
                      <a16:creationId xmlns:a16="http://schemas.microsoft.com/office/drawing/2014/main" id="{742ACB7F-FCE0-4446-B744-01642895A236}"/>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0" name="Rectangle 629">
                  <a:extLst>
                    <a:ext uri="{FF2B5EF4-FFF2-40B4-BE49-F238E27FC236}">
                      <a16:creationId xmlns:a16="http://schemas.microsoft.com/office/drawing/2014/main" id="{41EB4B10-A0A6-483B-BB3D-025C9E350D64}"/>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631" name="Group 630">
                  <a:extLst>
                    <a:ext uri="{FF2B5EF4-FFF2-40B4-BE49-F238E27FC236}">
                      <a16:creationId xmlns:a16="http://schemas.microsoft.com/office/drawing/2014/main" id="{639E6933-E2C6-4936-B441-095AE30D1032}"/>
                    </a:ext>
                  </a:extLst>
                </p:cNvPr>
                <p:cNvGrpSpPr/>
                <p:nvPr/>
              </p:nvGrpSpPr>
              <p:grpSpPr>
                <a:xfrm>
                  <a:off x="444458" y="1682233"/>
                  <a:ext cx="1446463" cy="249805"/>
                  <a:chOff x="2748956" y="3502025"/>
                  <a:chExt cx="1660082" cy="283369"/>
                </a:xfrm>
              </p:grpSpPr>
              <p:sp>
                <p:nvSpPr>
                  <p:cNvPr id="650" name="Rectangle 649">
                    <a:extLst>
                      <a:ext uri="{FF2B5EF4-FFF2-40B4-BE49-F238E27FC236}">
                        <a16:creationId xmlns:a16="http://schemas.microsoft.com/office/drawing/2014/main" id="{446D22BA-E19A-4557-B85C-AD76F8BA40B9}"/>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51" name="Freeform: Shape 650">
                    <a:extLst>
                      <a:ext uri="{FF2B5EF4-FFF2-40B4-BE49-F238E27FC236}">
                        <a16:creationId xmlns:a16="http://schemas.microsoft.com/office/drawing/2014/main" id="{82DA091C-BC1B-4D6D-905D-79E5E4BC919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632" name="Group 631">
                  <a:extLst>
                    <a:ext uri="{FF2B5EF4-FFF2-40B4-BE49-F238E27FC236}">
                      <a16:creationId xmlns:a16="http://schemas.microsoft.com/office/drawing/2014/main" id="{FF1066AD-5842-45A2-8D64-F337AD6AAEAF}"/>
                    </a:ext>
                  </a:extLst>
                </p:cNvPr>
                <p:cNvGrpSpPr/>
                <p:nvPr/>
              </p:nvGrpSpPr>
              <p:grpSpPr>
                <a:xfrm>
                  <a:off x="434988" y="2383951"/>
                  <a:ext cx="1446463" cy="249805"/>
                  <a:chOff x="2738087" y="4298027"/>
                  <a:chExt cx="1660082" cy="283369"/>
                </a:xfrm>
              </p:grpSpPr>
              <p:sp>
                <p:nvSpPr>
                  <p:cNvPr id="648" name="Rectangle 647">
                    <a:extLst>
                      <a:ext uri="{FF2B5EF4-FFF2-40B4-BE49-F238E27FC236}">
                        <a16:creationId xmlns:a16="http://schemas.microsoft.com/office/drawing/2014/main" id="{F077DBE7-E56C-42E6-9F6A-3C397E8F6B12}"/>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9" name="Freeform: Shape 648">
                    <a:extLst>
                      <a:ext uri="{FF2B5EF4-FFF2-40B4-BE49-F238E27FC236}">
                        <a16:creationId xmlns:a16="http://schemas.microsoft.com/office/drawing/2014/main" id="{D63D7D03-359C-4275-82B7-06EB13CAB2B4}"/>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633" name="Connector: Elbow 632">
                  <a:extLst>
                    <a:ext uri="{FF2B5EF4-FFF2-40B4-BE49-F238E27FC236}">
                      <a16:creationId xmlns:a16="http://schemas.microsoft.com/office/drawing/2014/main" id="{276CCDE6-B703-4162-9D2D-4A46246FFAFC}"/>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634" name="Oval 633">
                  <a:extLst>
                    <a:ext uri="{FF2B5EF4-FFF2-40B4-BE49-F238E27FC236}">
                      <a16:creationId xmlns:a16="http://schemas.microsoft.com/office/drawing/2014/main" id="{78CFC0ED-7232-4867-9C85-AAD81329A857}"/>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5" name="Rectangle 634">
                  <a:extLst>
                    <a:ext uri="{FF2B5EF4-FFF2-40B4-BE49-F238E27FC236}">
                      <a16:creationId xmlns:a16="http://schemas.microsoft.com/office/drawing/2014/main" id="{1291D79C-1322-4E29-85E6-63F1D4F5EE3D}"/>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6" name="Oval 635">
                  <a:extLst>
                    <a:ext uri="{FF2B5EF4-FFF2-40B4-BE49-F238E27FC236}">
                      <a16:creationId xmlns:a16="http://schemas.microsoft.com/office/drawing/2014/main" id="{5E9DEBCF-A919-4660-968F-821FABF120CF}"/>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7" name="Oval 636">
                  <a:extLst>
                    <a:ext uri="{FF2B5EF4-FFF2-40B4-BE49-F238E27FC236}">
                      <a16:creationId xmlns:a16="http://schemas.microsoft.com/office/drawing/2014/main" id="{666406AB-5F7C-436D-BE3E-892FC24E92E3}"/>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8" name="Oval 637">
                  <a:extLst>
                    <a:ext uri="{FF2B5EF4-FFF2-40B4-BE49-F238E27FC236}">
                      <a16:creationId xmlns:a16="http://schemas.microsoft.com/office/drawing/2014/main" id="{5285CA1F-4BFA-4E41-A194-842FDC1FFC4C}"/>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39" name="Oval 638">
                  <a:extLst>
                    <a:ext uri="{FF2B5EF4-FFF2-40B4-BE49-F238E27FC236}">
                      <a16:creationId xmlns:a16="http://schemas.microsoft.com/office/drawing/2014/main" id="{FC571828-4297-4948-9096-895EE91E44B9}"/>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0" name="Oval 639">
                  <a:extLst>
                    <a:ext uri="{FF2B5EF4-FFF2-40B4-BE49-F238E27FC236}">
                      <a16:creationId xmlns:a16="http://schemas.microsoft.com/office/drawing/2014/main" id="{06CE05D6-D6FF-4654-A5BB-6B8E562DB5E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1" name="Oval 640">
                  <a:extLst>
                    <a:ext uri="{FF2B5EF4-FFF2-40B4-BE49-F238E27FC236}">
                      <a16:creationId xmlns:a16="http://schemas.microsoft.com/office/drawing/2014/main" id="{1454CA60-07D9-49DD-ACB6-63DFAC9A23D6}"/>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2" name="Oval 641">
                  <a:extLst>
                    <a:ext uri="{FF2B5EF4-FFF2-40B4-BE49-F238E27FC236}">
                      <a16:creationId xmlns:a16="http://schemas.microsoft.com/office/drawing/2014/main" id="{07EDE827-8402-41C4-B483-E1B5F422BEE0}"/>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3" name="Oval 642">
                  <a:extLst>
                    <a:ext uri="{FF2B5EF4-FFF2-40B4-BE49-F238E27FC236}">
                      <a16:creationId xmlns:a16="http://schemas.microsoft.com/office/drawing/2014/main" id="{12154299-9242-4356-AC6D-1DCE40F27499}"/>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4" name="Oval 643">
                  <a:extLst>
                    <a:ext uri="{FF2B5EF4-FFF2-40B4-BE49-F238E27FC236}">
                      <a16:creationId xmlns:a16="http://schemas.microsoft.com/office/drawing/2014/main" id="{FF521EE5-E666-4EBE-B408-DE2CC8B267D2}"/>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5" name="Oval 644">
                  <a:extLst>
                    <a:ext uri="{FF2B5EF4-FFF2-40B4-BE49-F238E27FC236}">
                      <a16:creationId xmlns:a16="http://schemas.microsoft.com/office/drawing/2014/main" id="{2E57E390-D4A0-4170-BC4C-A136C412942E}"/>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6" name="Oval 645">
                  <a:extLst>
                    <a:ext uri="{FF2B5EF4-FFF2-40B4-BE49-F238E27FC236}">
                      <a16:creationId xmlns:a16="http://schemas.microsoft.com/office/drawing/2014/main" id="{DCCA8D57-40EE-4F0C-95FB-662FE5F4CC57}"/>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7" name="Rectangle: Rounded Corners 646">
                  <a:extLst>
                    <a:ext uri="{FF2B5EF4-FFF2-40B4-BE49-F238E27FC236}">
                      <a16:creationId xmlns:a16="http://schemas.microsoft.com/office/drawing/2014/main" id="{84724955-5687-470A-9854-C6267D3B8CA7}"/>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597" name="Group 596">
                <a:extLst>
                  <a:ext uri="{FF2B5EF4-FFF2-40B4-BE49-F238E27FC236}">
                    <a16:creationId xmlns:a16="http://schemas.microsoft.com/office/drawing/2014/main" id="{C9DE21E0-6AAC-4815-B06A-1FD866B36446}"/>
                  </a:ext>
                </a:extLst>
              </p:cNvPr>
              <p:cNvGrpSpPr/>
              <p:nvPr/>
            </p:nvGrpSpPr>
            <p:grpSpPr>
              <a:xfrm>
                <a:off x="-2837406" y="2166852"/>
                <a:ext cx="2334683" cy="2406802"/>
                <a:chOff x="153859" y="816687"/>
                <a:chExt cx="2958174" cy="2279671"/>
              </a:xfrm>
            </p:grpSpPr>
            <p:sp>
              <p:nvSpPr>
                <p:cNvPr id="598" name="Rectangle 597">
                  <a:extLst>
                    <a:ext uri="{FF2B5EF4-FFF2-40B4-BE49-F238E27FC236}">
                      <a16:creationId xmlns:a16="http://schemas.microsoft.com/office/drawing/2014/main" id="{CE57A845-EA5F-4DAE-99D8-5A65E8B253F8}"/>
                    </a:ext>
                  </a:extLst>
                </p:cNvPr>
                <p:cNvSpPr/>
                <p:nvPr/>
              </p:nvSpPr>
              <p:spPr>
                <a:xfrm>
                  <a:off x="153859" y="816687"/>
                  <a:ext cx="2958174" cy="2242691"/>
                </a:xfrm>
                <a:prstGeom prst="rect">
                  <a:avLst/>
                </a:prstGeom>
                <a:blipFill>
                  <a:blip r:embed="rId4"/>
                  <a:stretch>
                    <a:fillRect/>
                  </a:stretch>
                </a:blip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9" name="Rectangle: Rounded Corners 598">
                  <a:extLst>
                    <a:ext uri="{FF2B5EF4-FFF2-40B4-BE49-F238E27FC236}">
                      <a16:creationId xmlns:a16="http://schemas.microsoft.com/office/drawing/2014/main" id="{17DB2A7A-78B9-4CD3-BEC9-5310EDD12D76}"/>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0" name="Rectangle 599">
                  <a:extLst>
                    <a:ext uri="{FF2B5EF4-FFF2-40B4-BE49-F238E27FC236}">
                      <a16:creationId xmlns:a16="http://schemas.microsoft.com/office/drawing/2014/main" id="{78B8A079-D305-45A4-8B5B-505F63EE3103}"/>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1" name="Rectangle 600">
                  <a:extLst>
                    <a:ext uri="{FF2B5EF4-FFF2-40B4-BE49-F238E27FC236}">
                      <a16:creationId xmlns:a16="http://schemas.microsoft.com/office/drawing/2014/main" id="{D4C67CDC-48A0-424E-A674-92B915039701}"/>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2" name="Rectangle: Rounded Corners 601">
                  <a:extLst>
                    <a:ext uri="{FF2B5EF4-FFF2-40B4-BE49-F238E27FC236}">
                      <a16:creationId xmlns:a16="http://schemas.microsoft.com/office/drawing/2014/main" id="{F4AADC77-4A6D-41B1-90AA-A0CFCD244F9B}"/>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3" name="Rectangle 602">
                  <a:extLst>
                    <a:ext uri="{FF2B5EF4-FFF2-40B4-BE49-F238E27FC236}">
                      <a16:creationId xmlns:a16="http://schemas.microsoft.com/office/drawing/2014/main" id="{AC948A66-6E3D-4F0B-B653-C1C0B6186359}"/>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604" name="Group 603">
                  <a:extLst>
                    <a:ext uri="{FF2B5EF4-FFF2-40B4-BE49-F238E27FC236}">
                      <a16:creationId xmlns:a16="http://schemas.microsoft.com/office/drawing/2014/main" id="{90F17D8A-6D83-42F2-85CB-A159F1C132B2}"/>
                    </a:ext>
                  </a:extLst>
                </p:cNvPr>
                <p:cNvGrpSpPr/>
                <p:nvPr/>
              </p:nvGrpSpPr>
              <p:grpSpPr>
                <a:xfrm>
                  <a:off x="444458" y="1682233"/>
                  <a:ext cx="1446463" cy="249805"/>
                  <a:chOff x="2748956" y="3502025"/>
                  <a:chExt cx="1660082" cy="283369"/>
                </a:xfrm>
              </p:grpSpPr>
              <p:sp>
                <p:nvSpPr>
                  <p:cNvPr id="623" name="Rectangle 622">
                    <a:extLst>
                      <a:ext uri="{FF2B5EF4-FFF2-40B4-BE49-F238E27FC236}">
                        <a16:creationId xmlns:a16="http://schemas.microsoft.com/office/drawing/2014/main" id="{0F4DA4AF-B90A-4AA9-9F8F-B84EFE8A60E4}"/>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4" name="Freeform: Shape 623">
                    <a:extLst>
                      <a:ext uri="{FF2B5EF4-FFF2-40B4-BE49-F238E27FC236}">
                        <a16:creationId xmlns:a16="http://schemas.microsoft.com/office/drawing/2014/main" id="{8CB2760E-0107-4E5D-9389-DD9D06C94C24}"/>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605" name="Group 604">
                  <a:extLst>
                    <a:ext uri="{FF2B5EF4-FFF2-40B4-BE49-F238E27FC236}">
                      <a16:creationId xmlns:a16="http://schemas.microsoft.com/office/drawing/2014/main" id="{BC71E882-FD10-4077-81C9-CD957AB20252}"/>
                    </a:ext>
                  </a:extLst>
                </p:cNvPr>
                <p:cNvGrpSpPr/>
                <p:nvPr/>
              </p:nvGrpSpPr>
              <p:grpSpPr>
                <a:xfrm>
                  <a:off x="434988" y="2383951"/>
                  <a:ext cx="1446463" cy="249805"/>
                  <a:chOff x="2738087" y="4298027"/>
                  <a:chExt cx="1660082" cy="283369"/>
                </a:xfrm>
              </p:grpSpPr>
              <p:sp>
                <p:nvSpPr>
                  <p:cNvPr id="621" name="Rectangle 620">
                    <a:extLst>
                      <a:ext uri="{FF2B5EF4-FFF2-40B4-BE49-F238E27FC236}">
                        <a16:creationId xmlns:a16="http://schemas.microsoft.com/office/drawing/2014/main" id="{979C231A-2CBE-41CF-B728-59F8937984AA}"/>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2" name="Freeform: Shape 621">
                    <a:extLst>
                      <a:ext uri="{FF2B5EF4-FFF2-40B4-BE49-F238E27FC236}">
                        <a16:creationId xmlns:a16="http://schemas.microsoft.com/office/drawing/2014/main" id="{E4ADEEA4-13FA-4DAD-8B5E-84C857A531E3}"/>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606" name="Connector: Elbow 605">
                  <a:extLst>
                    <a:ext uri="{FF2B5EF4-FFF2-40B4-BE49-F238E27FC236}">
                      <a16:creationId xmlns:a16="http://schemas.microsoft.com/office/drawing/2014/main" id="{80565FD5-05A9-4E0B-AA44-FD3CB6B5B2AD}"/>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607" name="Oval 606">
                  <a:extLst>
                    <a:ext uri="{FF2B5EF4-FFF2-40B4-BE49-F238E27FC236}">
                      <a16:creationId xmlns:a16="http://schemas.microsoft.com/office/drawing/2014/main" id="{7B525455-84F8-4F8D-B198-841A15FEE877}"/>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8" name="Rectangle 607">
                  <a:extLst>
                    <a:ext uri="{FF2B5EF4-FFF2-40B4-BE49-F238E27FC236}">
                      <a16:creationId xmlns:a16="http://schemas.microsoft.com/office/drawing/2014/main" id="{10F135A7-EF8D-4D6C-8B90-81853EBEB43D}"/>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9" name="Oval 608">
                  <a:extLst>
                    <a:ext uri="{FF2B5EF4-FFF2-40B4-BE49-F238E27FC236}">
                      <a16:creationId xmlns:a16="http://schemas.microsoft.com/office/drawing/2014/main" id="{994C4CC6-8187-43AF-9101-498871A1BF0A}"/>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0" name="Oval 609">
                  <a:extLst>
                    <a:ext uri="{FF2B5EF4-FFF2-40B4-BE49-F238E27FC236}">
                      <a16:creationId xmlns:a16="http://schemas.microsoft.com/office/drawing/2014/main" id="{9B2CF5FE-E17A-4460-B605-2987D06FA32C}"/>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1" name="Oval 610">
                  <a:extLst>
                    <a:ext uri="{FF2B5EF4-FFF2-40B4-BE49-F238E27FC236}">
                      <a16:creationId xmlns:a16="http://schemas.microsoft.com/office/drawing/2014/main" id="{F0BD5AFA-AF14-4AFB-B9F6-4DFE89107E6B}"/>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2" name="Oval 611">
                  <a:extLst>
                    <a:ext uri="{FF2B5EF4-FFF2-40B4-BE49-F238E27FC236}">
                      <a16:creationId xmlns:a16="http://schemas.microsoft.com/office/drawing/2014/main" id="{C5BED0EB-F1AC-4E71-9CD9-560BE808CE50}"/>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3" name="Oval 612">
                  <a:extLst>
                    <a:ext uri="{FF2B5EF4-FFF2-40B4-BE49-F238E27FC236}">
                      <a16:creationId xmlns:a16="http://schemas.microsoft.com/office/drawing/2014/main" id="{9D23D8B5-587F-4789-A981-FD1952D16BA8}"/>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4" name="Oval 613">
                  <a:extLst>
                    <a:ext uri="{FF2B5EF4-FFF2-40B4-BE49-F238E27FC236}">
                      <a16:creationId xmlns:a16="http://schemas.microsoft.com/office/drawing/2014/main" id="{EA2FE3C3-18EA-4618-BFCB-552FED3C298A}"/>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5" name="Oval 614">
                  <a:extLst>
                    <a:ext uri="{FF2B5EF4-FFF2-40B4-BE49-F238E27FC236}">
                      <a16:creationId xmlns:a16="http://schemas.microsoft.com/office/drawing/2014/main" id="{3F463B37-DCB3-464E-8FDA-D091588F5553}"/>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6" name="Oval 615">
                  <a:extLst>
                    <a:ext uri="{FF2B5EF4-FFF2-40B4-BE49-F238E27FC236}">
                      <a16:creationId xmlns:a16="http://schemas.microsoft.com/office/drawing/2014/main" id="{2DD7432D-6FD2-470A-9AFA-7C95C04BA1E5}"/>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7" name="Oval 616">
                  <a:extLst>
                    <a:ext uri="{FF2B5EF4-FFF2-40B4-BE49-F238E27FC236}">
                      <a16:creationId xmlns:a16="http://schemas.microsoft.com/office/drawing/2014/main" id="{384FA60B-8773-4DBF-B5A4-11E5E8E4F6DE}"/>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8" name="Oval 617">
                  <a:extLst>
                    <a:ext uri="{FF2B5EF4-FFF2-40B4-BE49-F238E27FC236}">
                      <a16:creationId xmlns:a16="http://schemas.microsoft.com/office/drawing/2014/main" id="{F220D2E4-CBBC-446F-B034-8D40646A19EC}"/>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9" name="Oval 618">
                  <a:extLst>
                    <a:ext uri="{FF2B5EF4-FFF2-40B4-BE49-F238E27FC236}">
                      <a16:creationId xmlns:a16="http://schemas.microsoft.com/office/drawing/2014/main" id="{C4171246-7117-4055-823B-06FB2046EEE1}"/>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20" name="Rectangle: Rounded Corners 619">
                  <a:extLst>
                    <a:ext uri="{FF2B5EF4-FFF2-40B4-BE49-F238E27FC236}">
                      <a16:creationId xmlns:a16="http://schemas.microsoft.com/office/drawing/2014/main" id="{5846E077-313D-4EA7-90B6-9C452ADFED15}"/>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r>
                    <a:rPr kumimoji="0" lang="en-US" sz="18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594" name="Rectangle 593">
              <a:extLst>
                <a:ext uri="{FF2B5EF4-FFF2-40B4-BE49-F238E27FC236}">
                  <a16:creationId xmlns:a16="http://schemas.microsoft.com/office/drawing/2014/main" id="{B6726154-42DF-421E-B35A-12745DDB8F9E}"/>
                </a:ext>
              </a:extLst>
            </p:cNvPr>
            <p:cNvSpPr/>
            <p:nvPr/>
          </p:nvSpPr>
          <p:spPr>
            <a:xfrm>
              <a:off x="212272"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95" name="Rectangle 594">
              <a:extLst>
                <a:ext uri="{FF2B5EF4-FFF2-40B4-BE49-F238E27FC236}">
                  <a16:creationId xmlns:a16="http://schemas.microsoft.com/office/drawing/2014/main" id="{7FCFFE0D-6E88-444E-BEF6-0CFA6B7A0FC1}"/>
                </a:ext>
              </a:extLst>
            </p:cNvPr>
            <p:cNvSpPr/>
            <p:nvPr/>
          </p:nvSpPr>
          <p:spPr>
            <a:xfrm>
              <a:off x="1939808" y="5285127"/>
              <a:ext cx="364237" cy="307670"/>
            </a:xfrm>
            <a:prstGeom prst="rect">
              <a:avLst/>
            </a:prstGeom>
            <a:solidFill>
              <a:srgbClr val="000000"/>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nvGrpSpPr>
          <p:cNvPr id="2046" name="Group 2045">
            <a:extLst>
              <a:ext uri="{FF2B5EF4-FFF2-40B4-BE49-F238E27FC236}">
                <a16:creationId xmlns:a16="http://schemas.microsoft.com/office/drawing/2014/main" id="{879FAB31-1D83-4FFF-B3D0-E0F2A8CA1236}"/>
              </a:ext>
            </a:extLst>
          </p:cNvPr>
          <p:cNvGrpSpPr/>
          <p:nvPr/>
        </p:nvGrpSpPr>
        <p:grpSpPr>
          <a:xfrm>
            <a:off x="5770699" y="2828346"/>
            <a:ext cx="3221105" cy="3329444"/>
            <a:chOff x="3054023" y="1882839"/>
            <a:chExt cx="3221402" cy="2960655"/>
          </a:xfrm>
        </p:grpSpPr>
        <p:pic>
          <p:nvPicPr>
            <p:cNvPr id="2047" name="Picture 2046">
              <a:extLst>
                <a:ext uri="{FF2B5EF4-FFF2-40B4-BE49-F238E27FC236}">
                  <a16:creationId xmlns:a16="http://schemas.microsoft.com/office/drawing/2014/main" id="{85F167B1-3849-46E5-8BFC-B95CC416C04D}"/>
                </a:ext>
              </a:extLst>
            </p:cNvPr>
            <p:cNvPicPr>
              <a:picLocks noChangeAspect="1"/>
            </p:cNvPicPr>
            <p:nvPr/>
          </p:nvPicPr>
          <p:blipFill rotWithShape="1">
            <a:blip r:embed="rId5"/>
            <a:srcRect l="56258" t="88917" r="28325" b="2128"/>
            <a:stretch/>
          </p:blipFill>
          <p:spPr>
            <a:xfrm>
              <a:off x="5590484" y="4431654"/>
              <a:ext cx="299252" cy="411840"/>
            </a:xfrm>
            <a:prstGeom prst="rect">
              <a:avLst/>
            </a:prstGeom>
          </p:spPr>
        </p:pic>
        <p:pic>
          <p:nvPicPr>
            <p:cNvPr id="2048" name="Picture 2047">
              <a:extLst>
                <a:ext uri="{FF2B5EF4-FFF2-40B4-BE49-F238E27FC236}">
                  <a16:creationId xmlns:a16="http://schemas.microsoft.com/office/drawing/2014/main" id="{0826F302-A21A-4551-B712-E1A75F2EB83C}"/>
                </a:ext>
              </a:extLst>
            </p:cNvPr>
            <p:cNvPicPr>
              <a:picLocks noChangeAspect="1"/>
            </p:cNvPicPr>
            <p:nvPr/>
          </p:nvPicPr>
          <p:blipFill rotWithShape="1">
            <a:blip r:embed="rId5"/>
            <a:srcRect l="56258" t="88917" r="28325" b="2128"/>
            <a:stretch/>
          </p:blipFill>
          <p:spPr>
            <a:xfrm>
              <a:off x="3313552" y="4420078"/>
              <a:ext cx="299252" cy="411840"/>
            </a:xfrm>
            <a:prstGeom prst="rect">
              <a:avLst/>
            </a:prstGeom>
          </p:spPr>
        </p:pic>
        <p:sp>
          <p:nvSpPr>
            <p:cNvPr id="2049" name="Rectangle 2048">
              <a:extLst>
                <a:ext uri="{FF2B5EF4-FFF2-40B4-BE49-F238E27FC236}">
                  <a16:creationId xmlns:a16="http://schemas.microsoft.com/office/drawing/2014/main" id="{7BA70ACB-3BA4-42E2-B682-478B0F2A6078}"/>
                </a:ext>
              </a:extLst>
            </p:cNvPr>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0" name="Rectangle 2049">
              <a:extLst>
                <a:ext uri="{FF2B5EF4-FFF2-40B4-BE49-F238E27FC236}">
                  <a16:creationId xmlns:a16="http://schemas.microsoft.com/office/drawing/2014/main" id="{76268582-FC76-46E8-8E11-A10B1F0D12C7}"/>
                </a:ext>
              </a:extLst>
            </p:cNvPr>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51" name="Picture 2050">
              <a:extLst>
                <a:ext uri="{FF2B5EF4-FFF2-40B4-BE49-F238E27FC236}">
                  <a16:creationId xmlns:a16="http://schemas.microsoft.com/office/drawing/2014/main" id="{348005B3-049F-4271-8EEB-A6CCB271FC5C}"/>
                </a:ext>
              </a:extLst>
            </p:cNvPr>
            <p:cNvPicPr>
              <a:picLocks noChangeAspect="1"/>
            </p:cNvPicPr>
            <p:nvPr/>
          </p:nvPicPr>
          <p:blipFill rotWithShape="1">
            <a:blip r:embed="rId5"/>
            <a:srcRect l="56258" t="88917" r="28325" b="2128"/>
            <a:stretch/>
          </p:blipFill>
          <p:spPr>
            <a:xfrm>
              <a:off x="5976173" y="4086343"/>
              <a:ext cx="299252" cy="411840"/>
            </a:xfrm>
            <a:prstGeom prst="rect">
              <a:avLst/>
            </a:prstGeom>
          </p:spPr>
        </p:pic>
        <p:sp>
          <p:nvSpPr>
            <p:cNvPr id="2052" name="Rectangle 2051">
              <a:extLst>
                <a:ext uri="{FF2B5EF4-FFF2-40B4-BE49-F238E27FC236}">
                  <a16:creationId xmlns:a16="http://schemas.microsoft.com/office/drawing/2014/main" id="{6FC14655-8189-47FB-A178-578AA9705CA0}"/>
                </a:ext>
              </a:extLst>
            </p:cNvPr>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3" name="Rectangle 2052">
              <a:extLst>
                <a:ext uri="{FF2B5EF4-FFF2-40B4-BE49-F238E27FC236}">
                  <a16:creationId xmlns:a16="http://schemas.microsoft.com/office/drawing/2014/main" id="{5CB2D183-5D07-453F-8B5F-92B743D88D1A}"/>
                </a:ext>
              </a:extLst>
            </p:cNvPr>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4" name="Rectangle 2053">
              <a:extLst>
                <a:ext uri="{FF2B5EF4-FFF2-40B4-BE49-F238E27FC236}">
                  <a16:creationId xmlns:a16="http://schemas.microsoft.com/office/drawing/2014/main" id="{72D47074-A6FC-4AA0-B988-02F87C0DDA76}"/>
                </a:ext>
              </a:extLst>
            </p:cNvPr>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5" name="Rectangle 2054">
              <a:extLst>
                <a:ext uri="{FF2B5EF4-FFF2-40B4-BE49-F238E27FC236}">
                  <a16:creationId xmlns:a16="http://schemas.microsoft.com/office/drawing/2014/main" id="{77829E2A-4593-42DE-91B0-DE262AC4B2C0}"/>
                </a:ext>
              </a:extLst>
            </p:cNvPr>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70" name="Freeform: Shape 69">
            <a:extLst>
              <a:ext uri="{FF2B5EF4-FFF2-40B4-BE49-F238E27FC236}">
                <a16:creationId xmlns:a16="http://schemas.microsoft.com/office/drawing/2014/main" id="{D8024E11-3474-4058-9658-B90DC298C5DB}"/>
              </a:ext>
            </a:extLst>
          </p:cNvPr>
          <p:cNvSpPr/>
          <p:nvPr/>
        </p:nvSpPr>
        <p:spPr>
          <a:xfrm>
            <a:off x="-5217363" y="455583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chemeClr val="tx2">
              <a:lumMod val="20000"/>
              <a:lumOff val="80000"/>
              <a:alpha val="53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1" name="Moon 150">
            <a:extLst>
              <a:ext uri="{FF2B5EF4-FFF2-40B4-BE49-F238E27FC236}">
                <a16:creationId xmlns:a16="http://schemas.microsoft.com/office/drawing/2014/main" id="{D5E296DC-9B85-47DB-9A52-C16C6FF9DE7B}"/>
              </a:ext>
            </a:extLst>
          </p:cNvPr>
          <p:cNvSpPr/>
          <p:nvPr/>
        </p:nvSpPr>
        <p:spPr>
          <a:xfrm rot="19490663">
            <a:off x="-5915997" y="5105069"/>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152" name="Moon 151">
            <a:extLst>
              <a:ext uri="{FF2B5EF4-FFF2-40B4-BE49-F238E27FC236}">
                <a16:creationId xmlns:a16="http://schemas.microsoft.com/office/drawing/2014/main" id="{3AE535B2-EB16-40E6-8640-6D35507DE9D5}"/>
              </a:ext>
            </a:extLst>
          </p:cNvPr>
          <p:cNvSpPr/>
          <p:nvPr/>
        </p:nvSpPr>
        <p:spPr>
          <a:xfrm rot="19490663">
            <a:off x="-5840180" y="5217512"/>
            <a:ext cx="27432" cy="147514"/>
          </a:xfrm>
          <a:prstGeom prst="moon">
            <a:avLst>
              <a:gd name="adj" fmla="val 25458"/>
            </a:avLst>
          </a:prstGeom>
          <a:solidFill>
            <a:srgbClr val="000000">
              <a:alpha val="53000"/>
            </a:srgb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56" name="Group 55">
            <a:extLst>
              <a:ext uri="{FF2B5EF4-FFF2-40B4-BE49-F238E27FC236}">
                <a16:creationId xmlns:a16="http://schemas.microsoft.com/office/drawing/2014/main" id="{0F3B7E22-4CAE-4773-BBC1-32BFBBC59521}"/>
              </a:ext>
            </a:extLst>
          </p:cNvPr>
          <p:cNvGrpSpPr/>
          <p:nvPr/>
        </p:nvGrpSpPr>
        <p:grpSpPr>
          <a:xfrm>
            <a:off x="4858734" y="-144463"/>
            <a:ext cx="4293434" cy="3073427"/>
            <a:chOff x="4858734" y="-144463"/>
            <a:chExt cx="4293434" cy="3073427"/>
          </a:xfrm>
        </p:grpSpPr>
        <p:sp>
          <p:nvSpPr>
            <p:cNvPr id="3343" name="Freeform: Shape 3342">
              <a:extLst>
                <a:ext uri="{FF2B5EF4-FFF2-40B4-BE49-F238E27FC236}">
                  <a16:creationId xmlns:a16="http://schemas.microsoft.com/office/drawing/2014/main" id="{E715FA11-806C-412F-9B1B-DDDFC621B963}"/>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a:extLst>
                <a:ext uri="{FF2B5EF4-FFF2-40B4-BE49-F238E27FC236}">
                  <a16:creationId xmlns:a16="http://schemas.microsoft.com/office/drawing/2014/main" id="{AB81849D-8C3E-422E-9CBC-BFEE797E1976}"/>
                </a:ext>
              </a:extLst>
            </p:cNvPr>
            <p:cNvGrpSpPr/>
            <p:nvPr/>
          </p:nvGrpSpPr>
          <p:grpSpPr>
            <a:xfrm>
              <a:off x="4858734" y="-144463"/>
              <a:ext cx="4293434" cy="2157896"/>
              <a:chOff x="305793" y="-144463"/>
              <a:chExt cx="4293434" cy="2157896"/>
            </a:xfrm>
          </p:grpSpPr>
          <p:grpSp>
            <p:nvGrpSpPr>
              <p:cNvPr id="3345" name="Group 3344">
                <a:extLst>
                  <a:ext uri="{FF2B5EF4-FFF2-40B4-BE49-F238E27FC236}">
                    <a16:creationId xmlns:a16="http://schemas.microsoft.com/office/drawing/2014/main" id="{4B33BF05-1401-4CD6-BF52-CC17124F659C}"/>
                  </a:ext>
                </a:extLst>
              </p:cNvPr>
              <p:cNvGrpSpPr/>
              <p:nvPr/>
            </p:nvGrpSpPr>
            <p:grpSpPr>
              <a:xfrm>
                <a:off x="360462" y="447671"/>
                <a:ext cx="312266" cy="1110897"/>
                <a:chOff x="248721" y="265898"/>
                <a:chExt cx="463216" cy="1465240"/>
              </a:xfrm>
            </p:grpSpPr>
            <p:sp>
              <p:nvSpPr>
                <p:cNvPr id="3346" name="Rectangle 3345">
                  <a:extLst>
                    <a:ext uri="{FF2B5EF4-FFF2-40B4-BE49-F238E27FC236}">
                      <a16:creationId xmlns:a16="http://schemas.microsoft.com/office/drawing/2014/main" id="{BB3D596A-8F75-4BC4-B094-D392FB0DB0F0}"/>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7" name="Rectangle: Rounded Corners 81">
                  <a:extLst>
                    <a:ext uri="{FF2B5EF4-FFF2-40B4-BE49-F238E27FC236}">
                      <a16:creationId xmlns:a16="http://schemas.microsoft.com/office/drawing/2014/main" id="{DE8E2ED1-C92D-480F-8415-A24A8A4C2331}"/>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48" name="Rectangle: Rounded Corners 82">
                  <a:extLst>
                    <a:ext uri="{FF2B5EF4-FFF2-40B4-BE49-F238E27FC236}">
                      <a16:creationId xmlns:a16="http://schemas.microsoft.com/office/drawing/2014/main" id="{EFE33606-035B-482E-A251-E8B344D9E359}"/>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349" name="Group 3348">
                  <a:extLst>
                    <a:ext uri="{FF2B5EF4-FFF2-40B4-BE49-F238E27FC236}">
                      <a16:creationId xmlns:a16="http://schemas.microsoft.com/office/drawing/2014/main" id="{9918C23D-1659-4B37-9E42-D703B0746058}"/>
                    </a:ext>
                  </a:extLst>
                </p:cNvPr>
                <p:cNvGrpSpPr/>
                <p:nvPr/>
              </p:nvGrpSpPr>
              <p:grpSpPr>
                <a:xfrm>
                  <a:off x="248721" y="1267923"/>
                  <a:ext cx="463216" cy="463215"/>
                  <a:chOff x="6731455" y="981637"/>
                  <a:chExt cx="666750" cy="666750"/>
                </a:xfrm>
              </p:grpSpPr>
              <p:sp>
                <p:nvSpPr>
                  <p:cNvPr id="3350" name="Oval 3349">
                    <a:extLst>
                      <a:ext uri="{FF2B5EF4-FFF2-40B4-BE49-F238E27FC236}">
                        <a16:creationId xmlns:a16="http://schemas.microsoft.com/office/drawing/2014/main" id="{84D5D086-364A-42ED-9604-029CBD892279}"/>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1" name="Oval 3350">
                    <a:extLst>
                      <a:ext uri="{FF2B5EF4-FFF2-40B4-BE49-F238E27FC236}">
                        <a16:creationId xmlns:a16="http://schemas.microsoft.com/office/drawing/2014/main" id="{EDA88B5B-C56F-4F46-9489-133586BFE78D}"/>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2" name="Oval 3351">
                    <a:extLst>
                      <a:ext uri="{FF2B5EF4-FFF2-40B4-BE49-F238E27FC236}">
                        <a16:creationId xmlns:a16="http://schemas.microsoft.com/office/drawing/2014/main" id="{253721B4-DE63-42CD-9F7B-98EDCF5B7D8E}"/>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3" name="Oval 3352">
                    <a:extLst>
                      <a:ext uri="{FF2B5EF4-FFF2-40B4-BE49-F238E27FC236}">
                        <a16:creationId xmlns:a16="http://schemas.microsoft.com/office/drawing/2014/main" id="{DD565971-84D6-4CE5-B37A-C48997BEA58B}"/>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4" name="Oval 3353">
                    <a:extLst>
                      <a:ext uri="{FF2B5EF4-FFF2-40B4-BE49-F238E27FC236}">
                        <a16:creationId xmlns:a16="http://schemas.microsoft.com/office/drawing/2014/main" id="{DF3E722A-2600-4CA7-B7DA-E1D512F91EA9}"/>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5" name="Oval 3354">
                    <a:extLst>
                      <a:ext uri="{FF2B5EF4-FFF2-40B4-BE49-F238E27FC236}">
                        <a16:creationId xmlns:a16="http://schemas.microsoft.com/office/drawing/2014/main" id="{B45D1B64-4218-4B3F-9F8D-4A16CEBA2FA9}"/>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56" name="Oval 3355">
                    <a:extLst>
                      <a:ext uri="{FF2B5EF4-FFF2-40B4-BE49-F238E27FC236}">
                        <a16:creationId xmlns:a16="http://schemas.microsoft.com/office/drawing/2014/main" id="{753F4EFC-A3A4-4444-B511-BEDC240E5D11}"/>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7" name="Oval 3356">
                    <a:extLst>
                      <a:ext uri="{FF2B5EF4-FFF2-40B4-BE49-F238E27FC236}">
                        <a16:creationId xmlns:a16="http://schemas.microsoft.com/office/drawing/2014/main" id="{A21C0DBF-28B0-4C70-BA91-EC4F1ED4E6D8}"/>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8" name="Oval 3357">
                    <a:extLst>
                      <a:ext uri="{FF2B5EF4-FFF2-40B4-BE49-F238E27FC236}">
                        <a16:creationId xmlns:a16="http://schemas.microsoft.com/office/drawing/2014/main" id="{A1A6DF1C-6935-416F-AC3A-F11FF1CB2BE7}"/>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59" name="Oval 3358">
                    <a:extLst>
                      <a:ext uri="{FF2B5EF4-FFF2-40B4-BE49-F238E27FC236}">
                        <a16:creationId xmlns:a16="http://schemas.microsoft.com/office/drawing/2014/main" id="{D7AEFDB4-85FB-420B-BFCE-90254AE094C7}"/>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0" name="Oval 3359">
                    <a:extLst>
                      <a:ext uri="{FF2B5EF4-FFF2-40B4-BE49-F238E27FC236}">
                        <a16:creationId xmlns:a16="http://schemas.microsoft.com/office/drawing/2014/main" id="{0F5BDE79-D2D8-4737-86DF-27B060E50027}"/>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1" name="Oval 3360">
                    <a:extLst>
                      <a:ext uri="{FF2B5EF4-FFF2-40B4-BE49-F238E27FC236}">
                        <a16:creationId xmlns:a16="http://schemas.microsoft.com/office/drawing/2014/main" id="{4BA63BB9-41ED-480A-8109-E322FD0D30A8}"/>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2" name="Oval 3361">
                    <a:extLst>
                      <a:ext uri="{FF2B5EF4-FFF2-40B4-BE49-F238E27FC236}">
                        <a16:creationId xmlns:a16="http://schemas.microsoft.com/office/drawing/2014/main" id="{C80DBCD1-B223-4091-A740-77493ED1F92E}"/>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3" name="Oval 3362">
                    <a:extLst>
                      <a:ext uri="{FF2B5EF4-FFF2-40B4-BE49-F238E27FC236}">
                        <a16:creationId xmlns:a16="http://schemas.microsoft.com/office/drawing/2014/main" id="{4F6413FD-2BFA-4740-8AD8-F4FC238F09F7}"/>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4" name="Oval 3363">
                    <a:extLst>
                      <a:ext uri="{FF2B5EF4-FFF2-40B4-BE49-F238E27FC236}">
                        <a16:creationId xmlns:a16="http://schemas.microsoft.com/office/drawing/2014/main" id="{A0261AC3-7A8A-4E32-A422-089BF882A1BC}"/>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5" name="Oval 3364">
                    <a:extLst>
                      <a:ext uri="{FF2B5EF4-FFF2-40B4-BE49-F238E27FC236}">
                        <a16:creationId xmlns:a16="http://schemas.microsoft.com/office/drawing/2014/main" id="{A623D8CB-2BC1-43FB-836C-B019534988A7}"/>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6" name="Oval 3365">
                    <a:extLst>
                      <a:ext uri="{FF2B5EF4-FFF2-40B4-BE49-F238E27FC236}">
                        <a16:creationId xmlns:a16="http://schemas.microsoft.com/office/drawing/2014/main" id="{9B75C151-30FE-4ED2-8A84-D65E1124CB97}"/>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7" name="Oval 3366">
                    <a:extLst>
                      <a:ext uri="{FF2B5EF4-FFF2-40B4-BE49-F238E27FC236}">
                        <a16:creationId xmlns:a16="http://schemas.microsoft.com/office/drawing/2014/main" id="{CDDF4853-4ECA-49C3-AA11-AC03D13E97C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8" name="Oval 3367">
                    <a:extLst>
                      <a:ext uri="{FF2B5EF4-FFF2-40B4-BE49-F238E27FC236}">
                        <a16:creationId xmlns:a16="http://schemas.microsoft.com/office/drawing/2014/main" id="{E323712B-CD5F-400C-B06C-818075032079}"/>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69" name="Oval 3368">
                    <a:extLst>
                      <a:ext uri="{FF2B5EF4-FFF2-40B4-BE49-F238E27FC236}">
                        <a16:creationId xmlns:a16="http://schemas.microsoft.com/office/drawing/2014/main" id="{A437444B-505B-41FC-A92D-1B234BD3F40A}"/>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0" name="Oval 3369">
                    <a:extLst>
                      <a:ext uri="{FF2B5EF4-FFF2-40B4-BE49-F238E27FC236}">
                        <a16:creationId xmlns:a16="http://schemas.microsoft.com/office/drawing/2014/main" id="{166DE20B-4CBE-4D91-B049-EE17EA6747F3}"/>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1" name="Oval 3370">
                    <a:extLst>
                      <a:ext uri="{FF2B5EF4-FFF2-40B4-BE49-F238E27FC236}">
                        <a16:creationId xmlns:a16="http://schemas.microsoft.com/office/drawing/2014/main" id="{E5E95EA2-564B-4C0E-8C83-AD16AEF1B3E2}"/>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3372" name="Oval 3371">
                    <a:extLst>
                      <a:ext uri="{FF2B5EF4-FFF2-40B4-BE49-F238E27FC236}">
                        <a16:creationId xmlns:a16="http://schemas.microsoft.com/office/drawing/2014/main" id="{4A3BB072-BCA8-4255-94EF-A4C240F833BE}"/>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3" name="Oval 3372">
                    <a:extLst>
                      <a:ext uri="{FF2B5EF4-FFF2-40B4-BE49-F238E27FC236}">
                        <a16:creationId xmlns:a16="http://schemas.microsoft.com/office/drawing/2014/main" id="{FD475CF3-C172-43A0-A256-2D5ACC9AEA9E}"/>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4" name="Oval 3373">
                    <a:extLst>
                      <a:ext uri="{FF2B5EF4-FFF2-40B4-BE49-F238E27FC236}">
                        <a16:creationId xmlns:a16="http://schemas.microsoft.com/office/drawing/2014/main" id="{CF36E6E9-AE46-41D3-A973-6DCECE6EC51A}"/>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5" name="Oval 3374">
                    <a:extLst>
                      <a:ext uri="{FF2B5EF4-FFF2-40B4-BE49-F238E27FC236}">
                        <a16:creationId xmlns:a16="http://schemas.microsoft.com/office/drawing/2014/main" id="{FBFF4543-5B0D-4255-A86B-CDEE6E1906E3}"/>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6" name="Oval 3375">
                    <a:extLst>
                      <a:ext uri="{FF2B5EF4-FFF2-40B4-BE49-F238E27FC236}">
                        <a16:creationId xmlns:a16="http://schemas.microsoft.com/office/drawing/2014/main" id="{F76E95F2-4869-4A05-B50D-C986329A251D}"/>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7" name="Oval 3376">
                    <a:extLst>
                      <a:ext uri="{FF2B5EF4-FFF2-40B4-BE49-F238E27FC236}">
                        <a16:creationId xmlns:a16="http://schemas.microsoft.com/office/drawing/2014/main" id="{B25BBAF9-41BE-44F9-B76B-3E4959AC8B13}"/>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8" name="Oval 3377">
                    <a:extLst>
                      <a:ext uri="{FF2B5EF4-FFF2-40B4-BE49-F238E27FC236}">
                        <a16:creationId xmlns:a16="http://schemas.microsoft.com/office/drawing/2014/main" id="{0B27C064-D8BD-43B6-8E71-6996DABF9FD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79" name="Oval 3378">
                    <a:extLst>
                      <a:ext uri="{FF2B5EF4-FFF2-40B4-BE49-F238E27FC236}">
                        <a16:creationId xmlns:a16="http://schemas.microsoft.com/office/drawing/2014/main" id="{F4278AD1-DC8C-4D96-9D51-A2C32A8BB739}"/>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0" name="Oval 3379">
                    <a:extLst>
                      <a:ext uri="{FF2B5EF4-FFF2-40B4-BE49-F238E27FC236}">
                        <a16:creationId xmlns:a16="http://schemas.microsoft.com/office/drawing/2014/main" id="{087C47C2-8A5E-4C42-B7FA-92FE667B14CE}"/>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1" name="Oval 3380">
                    <a:extLst>
                      <a:ext uri="{FF2B5EF4-FFF2-40B4-BE49-F238E27FC236}">
                        <a16:creationId xmlns:a16="http://schemas.microsoft.com/office/drawing/2014/main" id="{03880957-BFB7-41E1-885B-A41DD96D2A2F}"/>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382" name="Group 3381">
                <a:extLst>
                  <a:ext uri="{FF2B5EF4-FFF2-40B4-BE49-F238E27FC236}">
                    <a16:creationId xmlns:a16="http://schemas.microsoft.com/office/drawing/2014/main" id="{07D76E83-228F-49C0-A6AE-0197111F17C9}"/>
                  </a:ext>
                </a:extLst>
              </p:cNvPr>
              <p:cNvGrpSpPr/>
              <p:nvPr/>
            </p:nvGrpSpPr>
            <p:grpSpPr>
              <a:xfrm>
                <a:off x="878677" y="443140"/>
                <a:ext cx="259603" cy="1186862"/>
                <a:chOff x="1572281" y="324733"/>
                <a:chExt cx="583896" cy="2373562"/>
              </a:xfrm>
            </p:grpSpPr>
            <p:sp>
              <p:nvSpPr>
                <p:cNvPr id="3383" name="Rectangle 3382">
                  <a:extLst>
                    <a:ext uri="{FF2B5EF4-FFF2-40B4-BE49-F238E27FC236}">
                      <a16:creationId xmlns:a16="http://schemas.microsoft.com/office/drawing/2014/main" id="{A7CDD656-7BC1-423D-AFA7-D9F42F1B88B9}"/>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4" name="Rectangle: Rounded Corners 121">
                  <a:extLst>
                    <a:ext uri="{FF2B5EF4-FFF2-40B4-BE49-F238E27FC236}">
                      <a16:creationId xmlns:a16="http://schemas.microsoft.com/office/drawing/2014/main" id="{626773F7-37CE-4A2A-A6ED-660CAC0BAB0D}"/>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5" name="Rectangle: Rounded Corners 122">
                  <a:extLst>
                    <a:ext uri="{FF2B5EF4-FFF2-40B4-BE49-F238E27FC236}">
                      <a16:creationId xmlns:a16="http://schemas.microsoft.com/office/drawing/2014/main" id="{261216CF-6946-4214-A356-1369D3C8B00A}"/>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6" name="Oval 26">
                  <a:extLst>
                    <a:ext uri="{FF2B5EF4-FFF2-40B4-BE49-F238E27FC236}">
                      <a16:creationId xmlns:a16="http://schemas.microsoft.com/office/drawing/2014/main" id="{7009619F-FB8B-456E-B3BD-1D94B50C6C0C}"/>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87" name="Group 3386">
                <a:extLst>
                  <a:ext uri="{FF2B5EF4-FFF2-40B4-BE49-F238E27FC236}">
                    <a16:creationId xmlns:a16="http://schemas.microsoft.com/office/drawing/2014/main" id="{0D091770-1F92-4D2A-ACD0-62AF8DAFD23B}"/>
                  </a:ext>
                </a:extLst>
              </p:cNvPr>
              <p:cNvGrpSpPr/>
              <p:nvPr/>
            </p:nvGrpSpPr>
            <p:grpSpPr>
              <a:xfrm>
                <a:off x="1327746" y="425711"/>
                <a:ext cx="592292" cy="1209291"/>
                <a:chOff x="2654110" y="646170"/>
                <a:chExt cx="1233062" cy="2238492"/>
              </a:xfrm>
            </p:grpSpPr>
            <p:sp>
              <p:nvSpPr>
                <p:cNvPr id="3388" name="Rectangle: Rounded Corners 61">
                  <a:extLst>
                    <a:ext uri="{FF2B5EF4-FFF2-40B4-BE49-F238E27FC236}">
                      <a16:creationId xmlns:a16="http://schemas.microsoft.com/office/drawing/2014/main" id="{93BBD473-EB11-4C25-B685-63B5AAA0847F}"/>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89" name="Rectangle: Rounded Corners 61">
                  <a:extLst>
                    <a:ext uri="{FF2B5EF4-FFF2-40B4-BE49-F238E27FC236}">
                      <a16:creationId xmlns:a16="http://schemas.microsoft.com/office/drawing/2014/main" id="{91990772-718D-4CEB-A550-D3138B1DC3DA}"/>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0" name="Oval 3389">
                  <a:extLst>
                    <a:ext uri="{FF2B5EF4-FFF2-40B4-BE49-F238E27FC236}">
                      <a16:creationId xmlns:a16="http://schemas.microsoft.com/office/drawing/2014/main" id="{EF31A2DF-CBAA-4E3F-B47D-B48A9C0977B2}"/>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391" name="Group 3390">
                <a:extLst>
                  <a:ext uri="{FF2B5EF4-FFF2-40B4-BE49-F238E27FC236}">
                    <a16:creationId xmlns:a16="http://schemas.microsoft.com/office/drawing/2014/main" id="{81D7D85A-D36E-4A5A-A453-075AAD1C1B48}"/>
                  </a:ext>
                </a:extLst>
              </p:cNvPr>
              <p:cNvGrpSpPr/>
              <p:nvPr/>
            </p:nvGrpSpPr>
            <p:grpSpPr>
              <a:xfrm>
                <a:off x="2149889" y="425678"/>
                <a:ext cx="339440" cy="1211069"/>
                <a:chOff x="8913241" y="8073"/>
                <a:chExt cx="628871" cy="2139832"/>
              </a:xfrm>
            </p:grpSpPr>
            <p:sp>
              <p:nvSpPr>
                <p:cNvPr id="3392" name="Rectangle 3391">
                  <a:extLst>
                    <a:ext uri="{FF2B5EF4-FFF2-40B4-BE49-F238E27FC236}">
                      <a16:creationId xmlns:a16="http://schemas.microsoft.com/office/drawing/2014/main" id="{A0FC62AA-EF8C-4B61-B2AD-6ACA0C3C5B48}"/>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3" name="Rectangle: Rounded Corners 130">
                  <a:extLst>
                    <a:ext uri="{FF2B5EF4-FFF2-40B4-BE49-F238E27FC236}">
                      <a16:creationId xmlns:a16="http://schemas.microsoft.com/office/drawing/2014/main" id="{D7E05A7D-509B-48ED-B257-A622662B3A66}"/>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4" name="Rectangle: Rounded Corners 131">
                  <a:extLst>
                    <a:ext uri="{FF2B5EF4-FFF2-40B4-BE49-F238E27FC236}">
                      <a16:creationId xmlns:a16="http://schemas.microsoft.com/office/drawing/2014/main" id="{99C05DE7-972B-4427-98AA-D12D70045B6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5" name="Rectangle: Rounded Corners 63">
                  <a:extLst>
                    <a:ext uri="{FF2B5EF4-FFF2-40B4-BE49-F238E27FC236}">
                      <a16:creationId xmlns:a16="http://schemas.microsoft.com/office/drawing/2014/main" id="{7FE3DEC3-97D5-4514-9802-DE0ADFE4996D}"/>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6" name="Freeform: Shape 133">
                  <a:extLst>
                    <a:ext uri="{FF2B5EF4-FFF2-40B4-BE49-F238E27FC236}">
                      <a16:creationId xmlns:a16="http://schemas.microsoft.com/office/drawing/2014/main" id="{D44284A0-BA29-4D0B-AAF1-59FEECC8326E}"/>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7" name="Freeform: Shape 134">
                  <a:extLst>
                    <a:ext uri="{FF2B5EF4-FFF2-40B4-BE49-F238E27FC236}">
                      <a16:creationId xmlns:a16="http://schemas.microsoft.com/office/drawing/2014/main" id="{62DAB0F5-45A3-4996-8097-A854B5B718A4}"/>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8" name="Freeform: Shape 135">
                  <a:extLst>
                    <a:ext uri="{FF2B5EF4-FFF2-40B4-BE49-F238E27FC236}">
                      <a16:creationId xmlns:a16="http://schemas.microsoft.com/office/drawing/2014/main" id="{16C2D4E1-D900-4D39-B36E-DD30D89769B9}"/>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399" name="Freeform: Shape 136">
                  <a:extLst>
                    <a:ext uri="{FF2B5EF4-FFF2-40B4-BE49-F238E27FC236}">
                      <a16:creationId xmlns:a16="http://schemas.microsoft.com/office/drawing/2014/main" id="{25F41627-C65D-4F56-8669-F06A62106E16}"/>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0" name="Freeform: Shape 137">
                  <a:extLst>
                    <a:ext uri="{FF2B5EF4-FFF2-40B4-BE49-F238E27FC236}">
                      <a16:creationId xmlns:a16="http://schemas.microsoft.com/office/drawing/2014/main" id="{B29590C2-0956-4D1F-B491-562320C8FCF1}"/>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401" name="Group 3400">
                <a:extLst>
                  <a:ext uri="{FF2B5EF4-FFF2-40B4-BE49-F238E27FC236}">
                    <a16:creationId xmlns:a16="http://schemas.microsoft.com/office/drawing/2014/main" id="{1DC48B99-874C-4935-94FE-2A5DD941EFAB}"/>
                  </a:ext>
                </a:extLst>
              </p:cNvPr>
              <p:cNvGrpSpPr/>
              <p:nvPr/>
            </p:nvGrpSpPr>
            <p:grpSpPr>
              <a:xfrm>
                <a:off x="2599664" y="420987"/>
                <a:ext cx="732405" cy="1457555"/>
                <a:chOff x="1324854" y="1556045"/>
                <a:chExt cx="1547661" cy="2741634"/>
              </a:xfrm>
            </p:grpSpPr>
            <p:sp>
              <p:nvSpPr>
                <p:cNvPr id="3402" name="Rectangle: Rounded Corners 139">
                  <a:extLst>
                    <a:ext uri="{FF2B5EF4-FFF2-40B4-BE49-F238E27FC236}">
                      <a16:creationId xmlns:a16="http://schemas.microsoft.com/office/drawing/2014/main" id="{54E32361-9936-47C8-8728-78C49C43D411}"/>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3" name="Oval 3402">
                  <a:extLst>
                    <a:ext uri="{FF2B5EF4-FFF2-40B4-BE49-F238E27FC236}">
                      <a16:creationId xmlns:a16="http://schemas.microsoft.com/office/drawing/2014/main" id="{F5B3BFAC-603D-45B2-B8DE-33BF37A8A286}"/>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4" name="Oval 3403">
                  <a:extLst>
                    <a:ext uri="{FF2B5EF4-FFF2-40B4-BE49-F238E27FC236}">
                      <a16:creationId xmlns:a16="http://schemas.microsoft.com/office/drawing/2014/main" id="{2A389B76-EFF6-4C03-87DD-D6E973A6DBA0}"/>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05" name="Rectangle: Rounded Corners 142">
                  <a:extLst>
                    <a:ext uri="{FF2B5EF4-FFF2-40B4-BE49-F238E27FC236}">
                      <a16:creationId xmlns:a16="http://schemas.microsoft.com/office/drawing/2014/main" id="{F81A53E8-16C6-4024-A65B-97C7AAC68EC8}"/>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406" name="Picture 2" descr="Related image">
                <a:extLst>
                  <a:ext uri="{FF2B5EF4-FFF2-40B4-BE49-F238E27FC236}">
                    <a16:creationId xmlns:a16="http://schemas.microsoft.com/office/drawing/2014/main" id="{87577997-4E5D-4F0B-931C-CEB2C195B3AA}"/>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407" name="Group 3406">
                <a:extLst>
                  <a:ext uri="{FF2B5EF4-FFF2-40B4-BE49-F238E27FC236}">
                    <a16:creationId xmlns:a16="http://schemas.microsoft.com/office/drawing/2014/main" id="{8897FB9B-47BA-42FD-8C65-E2C291249AC8}"/>
                  </a:ext>
                </a:extLst>
              </p:cNvPr>
              <p:cNvGrpSpPr/>
              <p:nvPr/>
            </p:nvGrpSpPr>
            <p:grpSpPr>
              <a:xfrm>
                <a:off x="3980968" y="393959"/>
                <a:ext cx="618259" cy="1619474"/>
                <a:chOff x="10963105" y="3257551"/>
                <a:chExt cx="535103" cy="1468878"/>
              </a:xfrm>
            </p:grpSpPr>
            <p:grpSp>
              <p:nvGrpSpPr>
                <p:cNvPr id="3408" name="Group 3407">
                  <a:extLst>
                    <a:ext uri="{FF2B5EF4-FFF2-40B4-BE49-F238E27FC236}">
                      <a16:creationId xmlns:a16="http://schemas.microsoft.com/office/drawing/2014/main" id="{D0E64453-74A4-4C80-AF8C-AD330D0B4EB4}"/>
                    </a:ext>
                  </a:extLst>
                </p:cNvPr>
                <p:cNvGrpSpPr/>
                <p:nvPr/>
              </p:nvGrpSpPr>
              <p:grpSpPr>
                <a:xfrm flipH="1">
                  <a:off x="11223830" y="3257551"/>
                  <a:ext cx="113186" cy="785614"/>
                  <a:chOff x="11230657" y="2643601"/>
                  <a:chExt cx="183114" cy="1270976"/>
                </a:xfrm>
              </p:grpSpPr>
              <p:sp>
                <p:nvSpPr>
                  <p:cNvPr id="3411" name="Rectangle: Rounded Corners 177">
                    <a:extLst>
                      <a:ext uri="{FF2B5EF4-FFF2-40B4-BE49-F238E27FC236}">
                        <a16:creationId xmlns:a16="http://schemas.microsoft.com/office/drawing/2014/main" id="{70DBFC69-0315-4922-B6B7-3DF2EF6BF47C}"/>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2" name="Rectangle: Rounded Corners 178">
                    <a:extLst>
                      <a:ext uri="{FF2B5EF4-FFF2-40B4-BE49-F238E27FC236}">
                        <a16:creationId xmlns:a16="http://schemas.microsoft.com/office/drawing/2014/main" id="{546E52C9-43B9-44B2-ADAA-2FA41362A706}"/>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09" name="Oval 3408">
                  <a:extLst>
                    <a:ext uri="{FF2B5EF4-FFF2-40B4-BE49-F238E27FC236}">
                      <a16:creationId xmlns:a16="http://schemas.microsoft.com/office/drawing/2014/main" id="{747E27F5-86D4-40D4-B35D-D0E5D081531F}"/>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410" name="Rectangle: Rounded Corners 6161">
                  <a:extLst>
                    <a:ext uri="{FF2B5EF4-FFF2-40B4-BE49-F238E27FC236}">
                      <a16:creationId xmlns:a16="http://schemas.microsoft.com/office/drawing/2014/main" id="{9FFC0826-C865-49B2-B3DB-F025D85A58A9}"/>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413"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8E51463D-AA84-499C-948F-A5B03FD7F9B1}"/>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sp>
        <p:nvSpPr>
          <p:cNvPr id="3344" name="Freeform: Shape 3343">
            <a:extLst>
              <a:ext uri="{FF2B5EF4-FFF2-40B4-BE49-F238E27FC236}">
                <a16:creationId xmlns:a16="http://schemas.microsoft.com/office/drawing/2014/main" id="{3F04F118-090B-49DE-BBBC-E09F0BC99641}"/>
              </a:ext>
            </a:extLst>
          </p:cNvPr>
          <p:cNvSpPr/>
          <p:nvPr/>
        </p:nvSpPr>
        <p:spPr>
          <a:xfrm flipV="1">
            <a:off x="4925343" y="-135619"/>
            <a:ext cx="4235159" cy="549502"/>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 name="Group 7">
            <a:extLst>
              <a:ext uri="{FF2B5EF4-FFF2-40B4-BE49-F238E27FC236}">
                <a16:creationId xmlns:a16="http://schemas.microsoft.com/office/drawing/2014/main" id="{E48B23A0-7DD9-43B1-962D-588FAB9B6E95}"/>
              </a:ext>
            </a:extLst>
          </p:cNvPr>
          <p:cNvGrpSpPr/>
          <p:nvPr/>
        </p:nvGrpSpPr>
        <p:grpSpPr>
          <a:xfrm>
            <a:off x="1403877" y="133198"/>
            <a:ext cx="5522786" cy="1495442"/>
            <a:chOff x="313050" y="277553"/>
            <a:chExt cx="5145986" cy="2109920"/>
          </a:xfrm>
        </p:grpSpPr>
        <p:sp>
          <p:nvSpPr>
            <p:cNvPr id="2" name="Oval Callout 1"/>
            <p:cNvSpPr/>
            <p:nvPr/>
          </p:nvSpPr>
          <p:spPr>
            <a:xfrm>
              <a:off x="313050" y="277553"/>
              <a:ext cx="5145986" cy="2109920"/>
            </a:xfrm>
            <a:prstGeom prst="wedgeEllipseCallout">
              <a:avLst>
                <a:gd name="adj1" fmla="val 41758"/>
                <a:gd name="adj2" fmla="val 122521"/>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 name="TextBox 2"/>
            <p:cNvSpPr txBox="1"/>
            <p:nvPr/>
          </p:nvSpPr>
          <p:spPr>
            <a:xfrm>
              <a:off x="622781" y="953348"/>
              <a:ext cx="4638681" cy="1172454"/>
            </a:xfrm>
            <a:prstGeom prst="rect">
              <a:avLst/>
            </a:prstGeom>
            <a:noFill/>
          </p:spPr>
          <p:txBody>
            <a:bodyPr wrap="square" rtlCol="0">
              <a:spAutoFit/>
            </a:bodyPr>
            <a:lstStyle/>
            <a:p>
              <a:pPr algn="ctr"/>
              <a:r>
                <a:rPr lang="en-US" sz="2400" dirty="0">
                  <a:solidFill>
                    <a:srgbClr val="000000"/>
                  </a:solidFill>
                </a:rPr>
                <a:t>I will record the 20 hamburgers on the </a:t>
              </a:r>
              <a:r>
                <a:rPr lang="en-US" sz="2400" b="1" dirty="0">
                  <a:solidFill>
                    <a:srgbClr val="000000"/>
                  </a:solidFill>
                </a:rPr>
                <a:t>Damaged/Discarded Log.</a:t>
              </a:r>
            </a:p>
          </p:txBody>
        </p:sp>
      </p:grpSp>
      <p:pic>
        <p:nvPicPr>
          <p:cNvPr id="4" name="Picture 3">
            <a:extLst>
              <a:ext uri="{FF2B5EF4-FFF2-40B4-BE49-F238E27FC236}">
                <a16:creationId xmlns:a16="http://schemas.microsoft.com/office/drawing/2014/main" id="{F0375562-F2B2-4445-9F1F-3E87C05938E1}"/>
              </a:ext>
            </a:extLst>
          </p:cNvPr>
          <p:cNvPicPr>
            <a:picLocks noChangeAspect="1"/>
          </p:cNvPicPr>
          <p:nvPr/>
        </p:nvPicPr>
        <p:blipFill rotWithShape="1">
          <a:blip r:embed="rId7"/>
          <a:srcRect l="2109" t="2046" r="2024" b="2907"/>
          <a:stretch/>
        </p:blipFill>
        <p:spPr>
          <a:xfrm>
            <a:off x="143483" y="1935016"/>
            <a:ext cx="5681293" cy="4357470"/>
          </a:xfrm>
          <a:prstGeom prst="rect">
            <a:avLst/>
          </a:prstGeom>
        </p:spPr>
      </p:pic>
      <p:sp>
        <p:nvSpPr>
          <p:cNvPr id="16" name="TextBox 15">
            <a:extLst>
              <a:ext uri="{FF2B5EF4-FFF2-40B4-BE49-F238E27FC236}">
                <a16:creationId xmlns:a16="http://schemas.microsoft.com/office/drawing/2014/main" id="{F6C89BEF-ECA6-42BD-8830-2AD530204626}"/>
              </a:ext>
            </a:extLst>
          </p:cNvPr>
          <p:cNvSpPr txBox="1"/>
          <p:nvPr/>
        </p:nvSpPr>
        <p:spPr>
          <a:xfrm>
            <a:off x="627645" y="3851250"/>
            <a:ext cx="1024646" cy="276999"/>
          </a:xfrm>
          <a:prstGeom prst="rect">
            <a:avLst/>
          </a:prstGeom>
          <a:noFill/>
        </p:spPr>
        <p:txBody>
          <a:bodyPr wrap="square" rtlCol="0">
            <a:spAutoFit/>
          </a:bodyPr>
          <a:lstStyle/>
          <a:p>
            <a:r>
              <a:rPr lang="en-US" sz="1200" b="1" dirty="0">
                <a:latin typeface="Bradley Hand ITC" panose="03070402050302030203" pitchFamily="66" charset="0"/>
              </a:rPr>
              <a:t>Hamburgers</a:t>
            </a:r>
            <a:endParaRPr lang="en-US" sz="1600" b="1" dirty="0">
              <a:latin typeface="Bradley Hand ITC" panose="03070402050302030203" pitchFamily="66" charset="0"/>
            </a:endParaRPr>
          </a:p>
        </p:txBody>
      </p:sp>
      <p:sp>
        <p:nvSpPr>
          <p:cNvPr id="2040" name="TextBox 2039">
            <a:extLst>
              <a:ext uri="{FF2B5EF4-FFF2-40B4-BE49-F238E27FC236}">
                <a16:creationId xmlns:a16="http://schemas.microsoft.com/office/drawing/2014/main" id="{252A020C-A99C-4C47-AA1A-2C13EDB4433C}"/>
              </a:ext>
            </a:extLst>
          </p:cNvPr>
          <p:cNvSpPr txBox="1"/>
          <p:nvPr/>
        </p:nvSpPr>
        <p:spPr>
          <a:xfrm>
            <a:off x="2374583" y="3848500"/>
            <a:ext cx="306269" cy="276999"/>
          </a:xfrm>
          <a:prstGeom prst="rect">
            <a:avLst/>
          </a:prstGeom>
          <a:noFill/>
        </p:spPr>
        <p:txBody>
          <a:bodyPr wrap="square" rtlCol="0">
            <a:spAutoFit/>
          </a:bodyPr>
          <a:lstStyle/>
          <a:p>
            <a:r>
              <a:rPr lang="en-US" sz="1200" b="1" dirty="0">
                <a:latin typeface="Bradley Hand ITC" panose="03070402050302030203" pitchFamily="66" charset="0"/>
              </a:rPr>
              <a:t>x</a:t>
            </a:r>
            <a:endParaRPr lang="en-US" sz="1600" b="1" dirty="0">
              <a:latin typeface="Bradley Hand ITC" panose="03070402050302030203" pitchFamily="66" charset="0"/>
            </a:endParaRPr>
          </a:p>
        </p:txBody>
      </p:sp>
      <p:sp>
        <p:nvSpPr>
          <p:cNvPr id="2041" name="TextBox 2040">
            <a:extLst>
              <a:ext uri="{FF2B5EF4-FFF2-40B4-BE49-F238E27FC236}">
                <a16:creationId xmlns:a16="http://schemas.microsoft.com/office/drawing/2014/main" id="{81C0CCB6-190C-4DDE-9896-47243A819BD3}"/>
              </a:ext>
            </a:extLst>
          </p:cNvPr>
          <p:cNvSpPr txBox="1"/>
          <p:nvPr/>
        </p:nvSpPr>
        <p:spPr>
          <a:xfrm>
            <a:off x="3884325" y="3849339"/>
            <a:ext cx="388533" cy="276999"/>
          </a:xfrm>
          <a:prstGeom prst="rect">
            <a:avLst/>
          </a:prstGeom>
          <a:noFill/>
        </p:spPr>
        <p:txBody>
          <a:bodyPr wrap="square" rtlCol="0">
            <a:spAutoFit/>
          </a:bodyPr>
          <a:lstStyle/>
          <a:p>
            <a:r>
              <a:rPr lang="en-US" sz="1200" b="1" dirty="0">
                <a:latin typeface="Bradley Hand ITC" panose="03070402050302030203" pitchFamily="66" charset="0"/>
              </a:rPr>
              <a:t>20</a:t>
            </a:r>
            <a:endParaRPr lang="en-US" sz="1600" b="1" dirty="0">
              <a:latin typeface="Bradley Hand ITC" panose="03070402050302030203" pitchFamily="66" charset="0"/>
            </a:endParaRPr>
          </a:p>
        </p:txBody>
      </p:sp>
      <p:sp>
        <p:nvSpPr>
          <p:cNvPr id="2042" name="TextBox 2041">
            <a:extLst>
              <a:ext uri="{FF2B5EF4-FFF2-40B4-BE49-F238E27FC236}">
                <a16:creationId xmlns:a16="http://schemas.microsoft.com/office/drawing/2014/main" id="{B8D67686-EE32-4D61-927B-E0EC5B7D1918}"/>
              </a:ext>
            </a:extLst>
          </p:cNvPr>
          <p:cNvSpPr txBox="1"/>
          <p:nvPr/>
        </p:nvSpPr>
        <p:spPr>
          <a:xfrm>
            <a:off x="4309490" y="3852528"/>
            <a:ext cx="817462" cy="276999"/>
          </a:xfrm>
          <a:prstGeom prst="rect">
            <a:avLst/>
          </a:prstGeom>
          <a:noFill/>
        </p:spPr>
        <p:txBody>
          <a:bodyPr wrap="square" rtlCol="0">
            <a:spAutoFit/>
          </a:bodyPr>
          <a:lstStyle/>
          <a:p>
            <a:r>
              <a:rPr lang="en-US" sz="1200" b="1" dirty="0">
                <a:latin typeface="Bradley Hand ITC" panose="03070402050302030203" pitchFamily="66" charset="0"/>
              </a:rPr>
              <a:t>Discarded</a:t>
            </a:r>
            <a:endParaRPr lang="en-US" sz="1600" b="1" dirty="0">
              <a:latin typeface="Bradley Hand ITC" panose="03070402050302030203" pitchFamily="66" charset="0"/>
            </a:endParaRPr>
          </a:p>
        </p:txBody>
      </p:sp>
      <p:grpSp>
        <p:nvGrpSpPr>
          <p:cNvPr id="11" name="Group 10">
            <a:extLst>
              <a:ext uri="{FF2B5EF4-FFF2-40B4-BE49-F238E27FC236}">
                <a16:creationId xmlns:a16="http://schemas.microsoft.com/office/drawing/2014/main" id="{35449AB8-7A92-4BDB-89C3-905A92588CA0}"/>
              </a:ext>
            </a:extLst>
          </p:cNvPr>
          <p:cNvGrpSpPr/>
          <p:nvPr/>
        </p:nvGrpSpPr>
        <p:grpSpPr>
          <a:xfrm>
            <a:off x="6654265" y="2063188"/>
            <a:ext cx="1365911" cy="4552400"/>
            <a:chOff x="6654265" y="2063188"/>
            <a:chExt cx="1365911" cy="4552400"/>
          </a:xfrm>
        </p:grpSpPr>
        <p:grpSp>
          <p:nvGrpSpPr>
            <p:cNvPr id="496" name="Group 495">
              <a:extLst>
                <a:ext uri="{FF2B5EF4-FFF2-40B4-BE49-F238E27FC236}">
                  <a16:creationId xmlns:a16="http://schemas.microsoft.com/office/drawing/2014/main" id="{F331C63C-D4CF-4258-9743-0771E68B3D05}"/>
                </a:ext>
              </a:extLst>
            </p:cNvPr>
            <p:cNvGrpSpPr/>
            <p:nvPr/>
          </p:nvGrpSpPr>
          <p:grpSpPr>
            <a:xfrm>
              <a:off x="7451742" y="6212267"/>
              <a:ext cx="330708" cy="403321"/>
              <a:chOff x="3312043" y="4084938"/>
              <a:chExt cx="189762" cy="211269"/>
            </a:xfrm>
          </p:grpSpPr>
          <p:sp>
            <p:nvSpPr>
              <p:cNvPr id="534" name="Chord 533">
                <a:extLst>
                  <a:ext uri="{FF2B5EF4-FFF2-40B4-BE49-F238E27FC236}">
                    <a16:creationId xmlns:a16="http://schemas.microsoft.com/office/drawing/2014/main" id="{24A57D72-E5FF-4057-AEEF-98E33E4573CB}"/>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5" name="Chord 534">
                <a:extLst>
                  <a:ext uri="{FF2B5EF4-FFF2-40B4-BE49-F238E27FC236}">
                    <a16:creationId xmlns:a16="http://schemas.microsoft.com/office/drawing/2014/main" id="{02AF65A0-F161-4626-B37A-525A9C22A021}"/>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98" name="Group 497">
              <a:extLst>
                <a:ext uri="{FF2B5EF4-FFF2-40B4-BE49-F238E27FC236}">
                  <a16:creationId xmlns:a16="http://schemas.microsoft.com/office/drawing/2014/main" id="{005559E9-6C24-4694-8FA6-4589E337C8B0}"/>
                </a:ext>
              </a:extLst>
            </p:cNvPr>
            <p:cNvGrpSpPr/>
            <p:nvPr/>
          </p:nvGrpSpPr>
          <p:grpSpPr>
            <a:xfrm>
              <a:off x="6918660" y="6181554"/>
              <a:ext cx="330708" cy="403321"/>
              <a:chOff x="3312043" y="4084938"/>
              <a:chExt cx="189762" cy="211269"/>
            </a:xfrm>
          </p:grpSpPr>
          <p:sp>
            <p:nvSpPr>
              <p:cNvPr id="532" name="Chord 531">
                <a:extLst>
                  <a:ext uri="{FF2B5EF4-FFF2-40B4-BE49-F238E27FC236}">
                    <a16:creationId xmlns:a16="http://schemas.microsoft.com/office/drawing/2014/main" id="{70308945-BED9-4717-9124-10EC246AFE71}"/>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3" name="Chord 532">
                <a:extLst>
                  <a:ext uri="{FF2B5EF4-FFF2-40B4-BE49-F238E27FC236}">
                    <a16:creationId xmlns:a16="http://schemas.microsoft.com/office/drawing/2014/main" id="{5363E70A-938A-4302-B033-BC090F5D13E1}"/>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520" name="Flowchart: Manual Operation 26">
              <a:extLst>
                <a:ext uri="{FF2B5EF4-FFF2-40B4-BE49-F238E27FC236}">
                  <a16:creationId xmlns:a16="http://schemas.microsoft.com/office/drawing/2014/main" id="{9333ABFF-6B6B-41DD-8ACD-9838AFA46C53}"/>
                </a:ext>
              </a:extLst>
            </p:cNvPr>
            <p:cNvSpPr/>
            <p:nvPr/>
          </p:nvSpPr>
          <p:spPr>
            <a:xfrm rot="230863" flipV="1">
              <a:off x="6913336" y="511955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97" name="Flowchart: Manual Operation 26">
              <a:extLst>
                <a:ext uri="{FF2B5EF4-FFF2-40B4-BE49-F238E27FC236}">
                  <a16:creationId xmlns:a16="http://schemas.microsoft.com/office/drawing/2014/main" id="{89C9DBE6-CDDB-43CD-BA42-56378E6010AD}"/>
                </a:ext>
              </a:extLst>
            </p:cNvPr>
            <p:cNvSpPr/>
            <p:nvPr/>
          </p:nvSpPr>
          <p:spPr>
            <a:xfrm rot="21326916" flipV="1">
              <a:off x="7341758" y="511399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99" name="Rectangle: Single Corner Snipped 29">
              <a:extLst>
                <a:ext uri="{FF2B5EF4-FFF2-40B4-BE49-F238E27FC236}">
                  <a16:creationId xmlns:a16="http://schemas.microsoft.com/office/drawing/2014/main" id="{6BC52633-EB71-4597-B7C5-21F972E3A38C}"/>
                </a:ext>
              </a:extLst>
            </p:cNvPr>
            <p:cNvSpPr/>
            <p:nvPr/>
          </p:nvSpPr>
          <p:spPr>
            <a:xfrm flipH="1">
              <a:off x="6896250" y="3899819"/>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0" name="Oval 499">
              <a:extLst>
                <a:ext uri="{FF2B5EF4-FFF2-40B4-BE49-F238E27FC236}">
                  <a16:creationId xmlns:a16="http://schemas.microsoft.com/office/drawing/2014/main" id="{32953624-6193-4F3F-961A-66C816AEF5A0}"/>
                </a:ext>
              </a:extLst>
            </p:cNvPr>
            <p:cNvSpPr/>
            <p:nvPr/>
          </p:nvSpPr>
          <p:spPr>
            <a:xfrm>
              <a:off x="6683549" y="2911088"/>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01" name="Oval 500">
              <a:extLst>
                <a:ext uri="{FF2B5EF4-FFF2-40B4-BE49-F238E27FC236}">
                  <a16:creationId xmlns:a16="http://schemas.microsoft.com/office/drawing/2014/main" id="{1F1A0160-F7C6-45D6-B4A9-A2508B56C899}"/>
                </a:ext>
              </a:extLst>
            </p:cNvPr>
            <p:cNvSpPr/>
            <p:nvPr/>
          </p:nvSpPr>
          <p:spPr>
            <a:xfrm>
              <a:off x="7835420" y="289843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2" name="Flowchart: Off-page Connector 501">
              <a:extLst>
                <a:ext uri="{FF2B5EF4-FFF2-40B4-BE49-F238E27FC236}">
                  <a16:creationId xmlns:a16="http://schemas.microsoft.com/office/drawing/2014/main" id="{25538E48-0AB3-4A69-9EAC-A3F67D7A4EAC}"/>
                </a:ext>
              </a:extLst>
            </p:cNvPr>
            <p:cNvSpPr/>
            <p:nvPr/>
          </p:nvSpPr>
          <p:spPr>
            <a:xfrm>
              <a:off x="7188749" y="3610759"/>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3" name="Oval 502">
              <a:extLst>
                <a:ext uri="{FF2B5EF4-FFF2-40B4-BE49-F238E27FC236}">
                  <a16:creationId xmlns:a16="http://schemas.microsoft.com/office/drawing/2014/main" id="{13F652CC-91A1-4585-9F44-D9C50848273F}"/>
                </a:ext>
              </a:extLst>
            </p:cNvPr>
            <p:cNvSpPr/>
            <p:nvPr/>
          </p:nvSpPr>
          <p:spPr>
            <a:xfrm>
              <a:off x="6764379" y="2301540"/>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7" name="Isosceles Triangle 506">
              <a:extLst>
                <a:ext uri="{FF2B5EF4-FFF2-40B4-BE49-F238E27FC236}">
                  <a16:creationId xmlns:a16="http://schemas.microsoft.com/office/drawing/2014/main" id="{26A34D7E-806E-4038-8467-927A328AE321}"/>
                </a:ext>
              </a:extLst>
            </p:cNvPr>
            <p:cNvSpPr/>
            <p:nvPr/>
          </p:nvSpPr>
          <p:spPr>
            <a:xfrm rot="10800000">
              <a:off x="7174074" y="341432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8" name="Oval 507">
              <a:extLst>
                <a:ext uri="{FF2B5EF4-FFF2-40B4-BE49-F238E27FC236}">
                  <a16:creationId xmlns:a16="http://schemas.microsoft.com/office/drawing/2014/main" id="{E5953C3A-1313-4A6E-9E58-7A585E0F4F28}"/>
                </a:ext>
              </a:extLst>
            </p:cNvPr>
            <p:cNvSpPr/>
            <p:nvPr/>
          </p:nvSpPr>
          <p:spPr>
            <a:xfrm rot="21284756">
              <a:off x="6967258" y="295193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9" name="Oval 508">
              <a:extLst>
                <a:ext uri="{FF2B5EF4-FFF2-40B4-BE49-F238E27FC236}">
                  <a16:creationId xmlns:a16="http://schemas.microsoft.com/office/drawing/2014/main" id="{9738DD9F-33C0-416E-A7EC-81548ABE8722}"/>
                </a:ext>
              </a:extLst>
            </p:cNvPr>
            <p:cNvSpPr/>
            <p:nvPr/>
          </p:nvSpPr>
          <p:spPr>
            <a:xfrm>
              <a:off x="7047262" y="304009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0" name="Oval 509">
              <a:extLst>
                <a:ext uri="{FF2B5EF4-FFF2-40B4-BE49-F238E27FC236}">
                  <a16:creationId xmlns:a16="http://schemas.microsoft.com/office/drawing/2014/main" id="{F08523E9-1271-4947-8209-F010764F34D8}"/>
                </a:ext>
              </a:extLst>
            </p:cNvPr>
            <p:cNvSpPr/>
            <p:nvPr/>
          </p:nvSpPr>
          <p:spPr>
            <a:xfrm rot="315244" flipH="1">
              <a:off x="7495034" y="2938779"/>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1" name="Oval 510">
              <a:extLst>
                <a:ext uri="{FF2B5EF4-FFF2-40B4-BE49-F238E27FC236}">
                  <a16:creationId xmlns:a16="http://schemas.microsoft.com/office/drawing/2014/main" id="{7C9113D4-12E3-4F65-BD85-34BE98A25BB4}"/>
                </a:ext>
              </a:extLst>
            </p:cNvPr>
            <p:cNvSpPr/>
            <p:nvPr/>
          </p:nvSpPr>
          <p:spPr>
            <a:xfrm>
              <a:off x="7573028" y="304009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2" name="Flowchart: Terminator 511">
              <a:extLst>
                <a:ext uri="{FF2B5EF4-FFF2-40B4-BE49-F238E27FC236}">
                  <a16:creationId xmlns:a16="http://schemas.microsoft.com/office/drawing/2014/main" id="{A855B52C-4F29-4B4B-B5A7-2E55D9A78575}"/>
                </a:ext>
              </a:extLst>
            </p:cNvPr>
            <p:cNvSpPr/>
            <p:nvPr/>
          </p:nvSpPr>
          <p:spPr>
            <a:xfrm rot="21216315">
              <a:off x="6949135" y="284679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3" name="Flowchart: Terminator 512">
              <a:extLst>
                <a:ext uri="{FF2B5EF4-FFF2-40B4-BE49-F238E27FC236}">
                  <a16:creationId xmlns:a16="http://schemas.microsoft.com/office/drawing/2014/main" id="{AB2E087A-9F58-4801-85E0-7ADB341BD4F8}"/>
                </a:ext>
              </a:extLst>
            </p:cNvPr>
            <p:cNvSpPr/>
            <p:nvPr/>
          </p:nvSpPr>
          <p:spPr>
            <a:xfrm rot="174846">
              <a:off x="7527474" y="285396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4" name="Moon 513">
              <a:extLst>
                <a:ext uri="{FF2B5EF4-FFF2-40B4-BE49-F238E27FC236}">
                  <a16:creationId xmlns:a16="http://schemas.microsoft.com/office/drawing/2014/main" id="{815C5021-D6D8-4778-A99E-4D0114EE9C5F}"/>
                </a:ext>
              </a:extLst>
            </p:cNvPr>
            <p:cNvSpPr/>
            <p:nvPr/>
          </p:nvSpPr>
          <p:spPr>
            <a:xfrm rot="5400000">
              <a:off x="6915433" y="1896398"/>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15" name="Moon 514">
              <a:extLst>
                <a:ext uri="{FF2B5EF4-FFF2-40B4-BE49-F238E27FC236}">
                  <a16:creationId xmlns:a16="http://schemas.microsoft.com/office/drawing/2014/main" id="{2D9F1A16-F29C-48BA-8ACE-F8971806DFDE}"/>
                </a:ext>
              </a:extLst>
            </p:cNvPr>
            <p:cNvSpPr/>
            <p:nvPr/>
          </p:nvSpPr>
          <p:spPr>
            <a:xfrm rot="5400000">
              <a:off x="7036477" y="2029442"/>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16" name="Oval 515">
              <a:extLst>
                <a:ext uri="{FF2B5EF4-FFF2-40B4-BE49-F238E27FC236}">
                  <a16:creationId xmlns:a16="http://schemas.microsoft.com/office/drawing/2014/main" id="{07BBC4D7-595C-413B-90D9-0EAAF2838762}"/>
                </a:ext>
              </a:extLst>
            </p:cNvPr>
            <p:cNvSpPr/>
            <p:nvPr/>
          </p:nvSpPr>
          <p:spPr>
            <a:xfrm>
              <a:off x="7122467" y="214449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18" name="Right Triangle 517">
              <a:extLst>
                <a:ext uri="{FF2B5EF4-FFF2-40B4-BE49-F238E27FC236}">
                  <a16:creationId xmlns:a16="http://schemas.microsoft.com/office/drawing/2014/main" id="{33AB3091-67DC-42B9-A413-6EFEF95DE3D2}"/>
                </a:ext>
              </a:extLst>
            </p:cNvPr>
            <p:cNvSpPr/>
            <p:nvPr/>
          </p:nvSpPr>
          <p:spPr>
            <a:xfrm rot="8699319">
              <a:off x="7026367" y="385962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9" name="Right Triangle 518">
              <a:extLst>
                <a:ext uri="{FF2B5EF4-FFF2-40B4-BE49-F238E27FC236}">
                  <a16:creationId xmlns:a16="http://schemas.microsoft.com/office/drawing/2014/main" id="{3650B3BE-5416-4E41-BEB3-7DC25CE2C6BA}"/>
                </a:ext>
              </a:extLst>
            </p:cNvPr>
            <p:cNvSpPr/>
            <p:nvPr/>
          </p:nvSpPr>
          <p:spPr>
            <a:xfrm rot="12900681" flipH="1">
              <a:off x="7442945" y="385962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3" name="Flowchart: Connector 522">
              <a:extLst>
                <a:ext uri="{FF2B5EF4-FFF2-40B4-BE49-F238E27FC236}">
                  <a16:creationId xmlns:a16="http://schemas.microsoft.com/office/drawing/2014/main" id="{9EC508B1-862C-483D-904D-83B6C601C9EB}"/>
                </a:ext>
              </a:extLst>
            </p:cNvPr>
            <p:cNvSpPr/>
            <p:nvPr/>
          </p:nvSpPr>
          <p:spPr>
            <a:xfrm>
              <a:off x="7303185" y="4111545"/>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24" name="Flowchart: Connector 523">
              <a:extLst>
                <a:ext uri="{FF2B5EF4-FFF2-40B4-BE49-F238E27FC236}">
                  <a16:creationId xmlns:a16="http://schemas.microsoft.com/office/drawing/2014/main" id="{DB82B384-7A73-448A-8D9C-82D9F018FD23}"/>
                </a:ext>
              </a:extLst>
            </p:cNvPr>
            <p:cNvSpPr/>
            <p:nvPr/>
          </p:nvSpPr>
          <p:spPr>
            <a:xfrm>
              <a:off x="7303185" y="423796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539" name="Flowchart: Terminator 538">
              <a:extLst>
                <a:ext uri="{FF2B5EF4-FFF2-40B4-BE49-F238E27FC236}">
                  <a16:creationId xmlns:a16="http://schemas.microsoft.com/office/drawing/2014/main" id="{CC697E0F-4068-4AC7-8D8C-643032B87729}"/>
                </a:ext>
              </a:extLst>
            </p:cNvPr>
            <p:cNvSpPr/>
            <p:nvPr/>
          </p:nvSpPr>
          <p:spPr>
            <a:xfrm rot="11848313">
              <a:off x="6654265" y="4185948"/>
              <a:ext cx="181638" cy="639509"/>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6" name="Flowchart: Delay 505">
              <a:extLst>
                <a:ext uri="{FF2B5EF4-FFF2-40B4-BE49-F238E27FC236}">
                  <a16:creationId xmlns:a16="http://schemas.microsoft.com/office/drawing/2014/main" id="{7C110953-CD29-4667-B93E-302D34916A00}"/>
                </a:ext>
              </a:extLst>
            </p:cNvPr>
            <p:cNvSpPr/>
            <p:nvPr/>
          </p:nvSpPr>
          <p:spPr>
            <a:xfrm rot="1478619" flipH="1">
              <a:off x="6695054" y="3864243"/>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36" name="Flowchart: Terminator 535">
              <a:extLst>
                <a:ext uri="{FF2B5EF4-FFF2-40B4-BE49-F238E27FC236}">
                  <a16:creationId xmlns:a16="http://schemas.microsoft.com/office/drawing/2014/main" id="{079F6CE7-E93C-4D54-A10A-A4CBFD7BD96D}"/>
                </a:ext>
              </a:extLst>
            </p:cNvPr>
            <p:cNvSpPr/>
            <p:nvPr/>
          </p:nvSpPr>
          <p:spPr>
            <a:xfrm rot="9751687" flipH="1">
              <a:off x="7822157" y="4185948"/>
              <a:ext cx="181638" cy="639509"/>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0" name="Group 9">
              <a:extLst>
                <a:ext uri="{FF2B5EF4-FFF2-40B4-BE49-F238E27FC236}">
                  <a16:creationId xmlns:a16="http://schemas.microsoft.com/office/drawing/2014/main" id="{BE50CA04-76F2-47EE-8AE3-9D457ED1BC1C}"/>
                </a:ext>
              </a:extLst>
            </p:cNvPr>
            <p:cNvGrpSpPr/>
            <p:nvPr/>
          </p:nvGrpSpPr>
          <p:grpSpPr>
            <a:xfrm>
              <a:off x="7454541" y="3849696"/>
              <a:ext cx="499624" cy="695302"/>
              <a:chOff x="7454541" y="3849696"/>
              <a:chExt cx="499624" cy="695302"/>
            </a:xfrm>
          </p:grpSpPr>
          <p:sp>
            <p:nvSpPr>
              <p:cNvPr id="517" name="Flowchart: Delay 516">
                <a:extLst>
                  <a:ext uri="{FF2B5EF4-FFF2-40B4-BE49-F238E27FC236}">
                    <a16:creationId xmlns:a16="http://schemas.microsoft.com/office/drawing/2014/main" id="{7A8F16FD-7B8E-4482-83C4-72698CA52A5E}"/>
                  </a:ext>
                </a:extLst>
              </p:cNvPr>
              <p:cNvSpPr/>
              <p:nvPr/>
            </p:nvSpPr>
            <p:spPr>
              <a:xfrm rot="19976169">
                <a:off x="7633720" y="384969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525" name="Group 524">
                <a:extLst>
                  <a:ext uri="{FF2B5EF4-FFF2-40B4-BE49-F238E27FC236}">
                    <a16:creationId xmlns:a16="http://schemas.microsoft.com/office/drawing/2014/main" id="{A0278F1A-47F0-433A-9CD6-CDA5C8EB5C8E}"/>
                  </a:ext>
                </a:extLst>
              </p:cNvPr>
              <p:cNvGrpSpPr/>
              <p:nvPr/>
            </p:nvGrpSpPr>
            <p:grpSpPr>
              <a:xfrm>
                <a:off x="7454541" y="4022196"/>
                <a:ext cx="325110" cy="522802"/>
                <a:chOff x="859632" y="2338402"/>
                <a:chExt cx="571500" cy="788345"/>
              </a:xfrm>
            </p:grpSpPr>
            <p:sp>
              <p:nvSpPr>
                <p:cNvPr id="530" name="Rectangle 529">
                  <a:extLst>
                    <a:ext uri="{FF2B5EF4-FFF2-40B4-BE49-F238E27FC236}">
                      <a16:creationId xmlns:a16="http://schemas.microsoft.com/office/drawing/2014/main" id="{99BD332D-4BF9-4978-AB0E-F7945F45611C}"/>
                    </a:ext>
                  </a:extLst>
                </p:cNvPr>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531" name="Picture 530">
                  <a:extLst>
                    <a:ext uri="{FF2B5EF4-FFF2-40B4-BE49-F238E27FC236}">
                      <a16:creationId xmlns:a16="http://schemas.microsoft.com/office/drawing/2014/main" id="{365F70DC-4F09-45DF-B962-6B0528323B7A}"/>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9" name="Group 8">
              <a:extLst>
                <a:ext uri="{FF2B5EF4-FFF2-40B4-BE49-F238E27FC236}">
                  <a16:creationId xmlns:a16="http://schemas.microsoft.com/office/drawing/2014/main" id="{91B8C8FD-AEA5-441F-A942-170F7E5EA920}"/>
                </a:ext>
              </a:extLst>
            </p:cNvPr>
            <p:cNvGrpSpPr/>
            <p:nvPr/>
          </p:nvGrpSpPr>
          <p:grpSpPr>
            <a:xfrm>
              <a:off x="6847505" y="4233452"/>
              <a:ext cx="941194" cy="1477321"/>
              <a:chOff x="6847505" y="4233452"/>
              <a:chExt cx="941194" cy="1477321"/>
            </a:xfrm>
          </p:grpSpPr>
          <p:sp>
            <p:nvSpPr>
              <p:cNvPr id="1960" name="Freeform: Shape 1959">
                <a:extLst>
                  <a:ext uri="{FF2B5EF4-FFF2-40B4-BE49-F238E27FC236}">
                    <a16:creationId xmlns:a16="http://schemas.microsoft.com/office/drawing/2014/main" id="{65A07A79-5AC0-4151-8D49-EC6A918798A8}"/>
                  </a:ext>
                </a:extLst>
              </p:cNvPr>
              <p:cNvSpPr/>
              <p:nvPr/>
            </p:nvSpPr>
            <p:spPr>
              <a:xfrm>
                <a:off x="6847505" y="4233452"/>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chemeClr val="accent2">
                  <a:lumMod val="50000"/>
                </a:schemeClr>
              </a:solidFill>
              <a:ln w="6350">
                <a:solidFill>
                  <a:srgbClr val="4D3735"/>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pic>
            <p:nvPicPr>
              <p:cNvPr id="273" name="Picture 272">
                <a:extLst>
                  <a:ext uri="{FF2B5EF4-FFF2-40B4-BE49-F238E27FC236}">
                    <a16:creationId xmlns:a16="http://schemas.microsoft.com/office/drawing/2014/main" id="{6BCBC7CE-8C16-4DD6-B223-98C7FBD5BA49}"/>
                  </a:ext>
                </a:extLst>
              </p:cNvPr>
              <p:cNvPicPr>
                <a:picLocks noChangeAspect="1"/>
              </p:cNvPicPr>
              <p:nvPr/>
            </p:nvPicPr>
            <p:blipFill rotWithShape="1">
              <a:blip r:embed="rId7"/>
              <a:srcRect l="2109" t="2046" r="2024" b="2907"/>
              <a:stretch/>
            </p:blipFill>
            <p:spPr>
              <a:xfrm rot="16200000">
                <a:off x="6759437" y="4632868"/>
                <a:ext cx="1111086" cy="852187"/>
              </a:xfrm>
              <a:prstGeom prst="rect">
                <a:avLst/>
              </a:prstGeom>
            </p:spPr>
          </p:pic>
          <p:sp>
            <p:nvSpPr>
              <p:cNvPr id="13" name="Rectangle: Top Corners Snipped 12">
                <a:extLst>
                  <a:ext uri="{FF2B5EF4-FFF2-40B4-BE49-F238E27FC236}">
                    <a16:creationId xmlns:a16="http://schemas.microsoft.com/office/drawing/2014/main" id="{5F3F8A03-5DE8-4577-A5A1-7CA5D1CA4203}"/>
                  </a:ext>
                </a:extLst>
              </p:cNvPr>
              <p:cNvSpPr/>
              <p:nvPr/>
            </p:nvSpPr>
            <p:spPr>
              <a:xfrm flipV="1">
                <a:off x="7130963" y="4464082"/>
                <a:ext cx="355293" cy="78675"/>
              </a:xfrm>
              <a:prstGeom prst="snip2SameRect">
                <a:avLst>
                  <a:gd name="adj1" fmla="val 50000"/>
                  <a:gd name="adj2" fmla="val 0"/>
                </a:avLst>
              </a:prstGeom>
              <a:solidFill>
                <a:srgbClr val="BFBFBF"/>
              </a:solidFill>
              <a:ln w="3175">
                <a:solidFill>
                  <a:schemeClr val="bg1">
                    <a:lumMod val="50000"/>
                  </a:schemeClr>
                </a:solid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537" name="Freeform: Shape 536">
              <a:extLst>
                <a:ext uri="{FF2B5EF4-FFF2-40B4-BE49-F238E27FC236}">
                  <a16:creationId xmlns:a16="http://schemas.microsoft.com/office/drawing/2014/main" id="{A00785FF-687C-4FC0-BF6D-1C7D49AA7C82}"/>
                </a:ext>
              </a:extLst>
            </p:cNvPr>
            <p:cNvSpPr/>
            <p:nvPr/>
          </p:nvSpPr>
          <p:spPr>
            <a:xfrm rot="6783804" flipH="1">
              <a:off x="7688062" y="4688444"/>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sp>
          <p:nvSpPr>
            <p:cNvPr id="540" name="Freeform: Shape 539">
              <a:extLst>
                <a:ext uri="{FF2B5EF4-FFF2-40B4-BE49-F238E27FC236}">
                  <a16:creationId xmlns:a16="http://schemas.microsoft.com/office/drawing/2014/main" id="{55D1FB57-45FD-4501-97F0-65F1AF8A7C74}"/>
                </a:ext>
              </a:extLst>
            </p:cNvPr>
            <p:cNvSpPr/>
            <p:nvPr/>
          </p:nvSpPr>
          <p:spPr>
            <a:xfrm rot="14816196">
              <a:off x="6687848" y="4688444"/>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sp>
        <p:nvSpPr>
          <p:cNvPr id="278" name="TextBox 277">
            <a:extLst>
              <a:ext uri="{FF2B5EF4-FFF2-40B4-BE49-F238E27FC236}">
                <a16:creationId xmlns:a16="http://schemas.microsoft.com/office/drawing/2014/main" id="{E0FA1930-C14E-42E2-B796-6C077F3A91A7}"/>
              </a:ext>
            </a:extLst>
          </p:cNvPr>
          <p:cNvSpPr txBox="1"/>
          <p:nvPr/>
        </p:nvSpPr>
        <p:spPr>
          <a:xfrm>
            <a:off x="5071718" y="3865181"/>
            <a:ext cx="817462" cy="276999"/>
          </a:xfrm>
          <a:prstGeom prst="rect">
            <a:avLst/>
          </a:prstGeom>
          <a:noFill/>
        </p:spPr>
        <p:txBody>
          <a:bodyPr wrap="square" rtlCol="0">
            <a:spAutoFit/>
          </a:bodyPr>
          <a:lstStyle/>
          <a:p>
            <a:r>
              <a:rPr lang="en-US" sz="1200" b="1" dirty="0">
                <a:latin typeface="Bradley Hand ITC" panose="03070402050302030203" pitchFamily="66" charset="0"/>
              </a:rPr>
              <a:t>G.Z.</a:t>
            </a:r>
            <a:endParaRPr lang="en-US" sz="1600" b="1" dirty="0">
              <a:latin typeface="Bradley Hand ITC" panose="03070402050302030203" pitchFamily="66" charset="0"/>
            </a:endParaRPr>
          </a:p>
        </p:txBody>
      </p:sp>
    </p:spTree>
    <p:extLst>
      <p:ext uri="{BB962C8B-B14F-4D97-AF65-F5344CB8AC3E}">
        <p14:creationId xmlns:p14="http://schemas.microsoft.com/office/powerpoint/2010/main" val="158125999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nodeType="afterEffect">
                                  <p:stCondLst>
                                    <p:cond delay="2500"/>
                                  </p:stCondLst>
                                  <p:childTnLst>
                                    <p:set>
                                      <p:cBhvr>
                                        <p:cTn id="6" dur="1" fill="hold">
                                          <p:stCondLst>
                                            <p:cond delay="0"/>
                                          </p:stCondLst>
                                        </p:cTn>
                                        <p:tgtEl>
                                          <p:spTgt spid="8"/>
                                        </p:tgtEl>
                                        <p:attrNameLst>
                                          <p:attrName>style.visibility</p:attrName>
                                        </p:attrNameLst>
                                      </p:cBhvr>
                                      <p:to>
                                        <p:strVal val="hidden"/>
                                      </p:to>
                                    </p:set>
                                  </p:childTnLst>
                                </p:cTn>
                              </p:par>
                            </p:childTnLst>
                          </p:cTn>
                        </p:par>
                        <p:par>
                          <p:cTn id="7" fill="hold">
                            <p:stCondLst>
                              <p:cond delay="2500"/>
                            </p:stCondLst>
                            <p:childTnLst>
                              <p:par>
                                <p:cTn id="8" presetID="31" presetClass="entr" presetSubtype="0" fill="hold" nodeType="afterEffect">
                                  <p:stCondLst>
                                    <p:cond delay="0"/>
                                  </p:stCondLst>
                                  <p:childTnLst>
                                    <p:set>
                                      <p:cBhvr>
                                        <p:cTn id="9" dur="1" fill="hold">
                                          <p:stCondLst>
                                            <p:cond delay="0"/>
                                          </p:stCondLst>
                                        </p:cTn>
                                        <p:tgtEl>
                                          <p:spTgt spid="4"/>
                                        </p:tgtEl>
                                        <p:attrNameLst>
                                          <p:attrName>style.visibility</p:attrName>
                                        </p:attrNameLst>
                                      </p:cBhvr>
                                      <p:to>
                                        <p:strVal val="visible"/>
                                      </p:to>
                                    </p:set>
                                    <p:anim calcmode="lin" valueType="num">
                                      <p:cBhvr>
                                        <p:cTn id="10" dur="1000" fill="hold"/>
                                        <p:tgtEl>
                                          <p:spTgt spid="4"/>
                                        </p:tgtEl>
                                        <p:attrNameLst>
                                          <p:attrName>ppt_w</p:attrName>
                                        </p:attrNameLst>
                                      </p:cBhvr>
                                      <p:tavLst>
                                        <p:tav tm="0">
                                          <p:val>
                                            <p:fltVal val="0"/>
                                          </p:val>
                                        </p:tav>
                                        <p:tav tm="100000">
                                          <p:val>
                                            <p:strVal val="#ppt_w"/>
                                          </p:val>
                                        </p:tav>
                                      </p:tavLst>
                                    </p:anim>
                                    <p:anim calcmode="lin" valueType="num">
                                      <p:cBhvr>
                                        <p:cTn id="11" dur="1000" fill="hold"/>
                                        <p:tgtEl>
                                          <p:spTgt spid="4"/>
                                        </p:tgtEl>
                                        <p:attrNameLst>
                                          <p:attrName>ppt_h</p:attrName>
                                        </p:attrNameLst>
                                      </p:cBhvr>
                                      <p:tavLst>
                                        <p:tav tm="0">
                                          <p:val>
                                            <p:fltVal val="0"/>
                                          </p:val>
                                        </p:tav>
                                        <p:tav tm="100000">
                                          <p:val>
                                            <p:strVal val="#ppt_h"/>
                                          </p:val>
                                        </p:tav>
                                      </p:tavLst>
                                    </p:anim>
                                    <p:anim calcmode="lin" valueType="num">
                                      <p:cBhvr>
                                        <p:cTn id="12" dur="1000" fill="hold"/>
                                        <p:tgtEl>
                                          <p:spTgt spid="4"/>
                                        </p:tgtEl>
                                        <p:attrNameLst>
                                          <p:attrName>style.rotation</p:attrName>
                                        </p:attrNameLst>
                                      </p:cBhvr>
                                      <p:tavLst>
                                        <p:tav tm="0">
                                          <p:val>
                                            <p:fltVal val="90"/>
                                          </p:val>
                                        </p:tav>
                                        <p:tav tm="100000">
                                          <p:val>
                                            <p:fltVal val="0"/>
                                          </p:val>
                                        </p:tav>
                                      </p:tavLst>
                                    </p:anim>
                                    <p:animEffect transition="in" filter="fade">
                                      <p:cBhvr>
                                        <p:cTn id="13" dur="1000"/>
                                        <p:tgtEl>
                                          <p:spTgt spid="4"/>
                                        </p:tgtEl>
                                      </p:cBhvr>
                                    </p:animEffect>
                                  </p:childTnLst>
                                </p:cTn>
                              </p:par>
                            </p:childTnLst>
                          </p:cTn>
                        </p:par>
                        <p:par>
                          <p:cTn id="14" fill="hold">
                            <p:stCondLst>
                              <p:cond delay="3500"/>
                            </p:stCondLst>
                            <p:childTnLst>
                              <p:par>
                                <p:cTn id="15" presetID="1" presetClass="entr" presetSubtype="0" fill="hold" grpId="0" nodeType="afterEffect">
                                  <p:stCondLst>
                                    <p:cond delay="0"/>
                                  </p:stCondLst>
                                  <p:iterate type="lt">
                                    <p:tmAbs val="300"/>
                                  </p:iterate>
                                  <p:childTnLst>
                                    <p:set>
                                      <p:cBhvr>
                                        <p:cTn id="16" dur="1" fill="hold">
                                          <p:stCondLst>
                                            <p:cond delay="0"/>
                                          </p:stCondLst>
                                        </p:cTn>
                                        <p:tgtEl>
                                          <p:spTgt spid="16"/>
                                        </p:tgtEl>
                                        <p:attrNameLst>
                                          <p:attrName>style.visibility</p:attrName>
                                        </p:attrNameLst>
                                      </p:cBhvr>
                                      <p:to>
                                        <p:strVal val="visible"/>
                                      </p:to>
                                    </p:set>
                                  </p:childTnLst>
                                </p:cTn>
                              </p:par>
                            </p:childTnLst>
                          </p:cTn>
                        </p:par>
                        <p:par>
                          <p:cTn id="17" fill="hold">
                            <p:stCondLst>
                              <p:cond delay="6201"/>
                            </p:stCondLst>
                            <p:childTnLst>
                              <p:par>
                                <p:cTn id="18" presetID="1" presetClass="entr" presetSubtype="0" fill="hold" grpId="0" nodeType="afterEffect">
                                  <p:stCondLst>
                                    <p:cond delay="0"/>
                                  </p:stCondLst>
                                  <p:iterate type="lt">
                                    <p:tmAbs val="300"/>
                                  </p:iterate>
                                  <p:childTnLst>
                                    <p:set>
                                      <p:cBhvr>
                                        <p:cTn id="19" dur="1" fill="hold">
                                          <p:stCondLst>
                                            <p:cond delay="0"/>
                                          </p:stCondLst>
                                        </p:cTn>
                                        <p:tgtEl>
                                          <p:spTgt spid="2040"/>
                                        </p:tgtEl>
                                        <p:attrNameLst>
                                          <p:attrName>style.visibility</p:attrName>
                                        </p:attrNameLst>
                                      </p:cBhvr>
                                      <p:to>
                                        <p:strVal val="visible"/>
                                      </p:to>
                                    </p:set>
                                  </p:childTnLst>
                                </p:cTn>
                              </p:par>
                            </p:childTnLst>
                          </p:cTn>
                        </p:par>
                        <p:par>
                          <p:cTn id="20" fill="hold">
                            <p:stCondLst>
                              <p:cond delay="6201"/>
                            </p:stCondLst>
                            <p:childTnLst>
                              <p:par>
                                <p:cTn id="21" presetID="1" presetClass="entr" presetSubtype="0" fill="hold" grpId="0" nodeType="afterEffect">
                                  <p:stCondLst>
                                    <p:cond delay="0"/>
                                  </p:stCondLst>
                                  <p:iterate type="lt">
                                    <p:tmAbs val="300"/>
                                  </p:iterate>
                                  <p:childTnLst>
                                    <p:set>
                                      <p:cBhvr>
                                        <p:cTn id="22" dur="1" fill="hold">
                                          <p:stCondLst>
                                            <p:cond delay="0"/>
                                          </p:stCondLst>
                                        </p:cTn>
                                        <p:tgtEl>
                                          <p:spTgt spid="2041"/>
                                        </p:tgtEl>
                                        <p:attrNameLst>
                                          <p:attrName>style.visibility</p:attrName>
                                        </p:attrNameLst>
                                      </p:cBhvr>
                                      <p:to>
                                        <p:strVal val="visible"/>
                                      </p:to>
                                    </p:set>
                                  </p:childTnLst>
                                </p:cTn>
                              </p:par>
                            </p:childTnLst>
                          </p:cTn>
                        </p:par>
                        <p:par>
                          <p:cTn id="23" fill="hold">
                            <p:stCondLst>
                              <p:cond delay="6502"/>
                            </p:stCondLst>
                            <p:childTnLst>
                              <p:par>
                                <p:cTn id="24" presetID="1" presetClass="entr" presetSubtype="0" fill="hold" grpId="0" nodeType="afterEffect">
                                  <p:stCondLst>
                                    <p:cond delay="0"/>
                                  </p:stCondLst>
                                  <p:iterate type="lt">
                                    <p:tmAbs val="300"/>
                                  </p:iterate>
                                  <p:childTnLst>
                                    <p:set>
                                      <p:cBhvr>
                                        <p:cTn id="25" dur="1" fill="hold">
                                          <p:stCondLst>
                                            <p:cond delay="0"/>
                                          </p:stCondLst>
                                        </p:cTn>
                                        <p:tgtEl>
                                          <p:spTgt spid="2042"/>
                                        </p:tgtEl>
                                        <p:attrNameLst>
                                          <p:attrName>style.visibility</p:attrName>
                                        </p:attrNameLst>
                                      </p:cBhvr>
                                      <p:to>
                                        <p:strVal val="visible"/>
                                      </p:to>
                                    </p:set>
                                  </p:childTnLst>
                                </p:cTn>
                              </p:par>
                            </p:childTnLst>
                          </p:cTn>
                        </p:par>
                        <p:par>
                          <p:cTn id="26" fill="hold">
                            <p:stCondLst>
                              <p:cond delay="8903"/>
                            </p:stCondLst>
                            <p:childTnLst>
                              <p:par>
                                <p:cTn id="27" presetID="1" presetClass="entr" presetSubtype="0" fill="hold" grpId="0" nodeType="afterEffect">
                                  <p:stCondLst>
                                    <p:cond delay="0"/>
                                  </p:stCondLst>
                                  <p:iterate type="lt">
                                    <p:tmAbs val="300"/>
                                  </p:iterate>
                                  <p:childTnLst>
                                    <p:set>
                                      <p:cBhvr>
                                        <p:cTn id="28" dur="1" fill="hold">
                                          <p:stCondLst>
                                            <p:cond delay="0"/>
                                          </p:stCondLst>
                                        </p:cTn>
                                        <p:tgtEl>
                                          <p:spTgt spid="2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 grpId="0"/>
      <p:bldP spid="2040" grpId="0"/>
      <p:bldP spid="2041" grpId="0"/>
      <p:bldP spid="2042" grpId="0"/>
      <p:bldP spid="278"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48" name="Group 47">
            <a:extLst>
              <a:ext uri="{FF2B5EF4-FFF2-40B4-BE49-F238E27FC236}">
                <a16:creationId xmlns:a16="http://schemas.microsoft.com/office/drawing/2014/main" id="{377FB85E-0221-4F0A-B6F5-AD9095B94421}"/>
              </a:ext>
            </a:extLst>
          </p:cNvPr>
          <p:cNvGrpSpPr/>
          <p:nvPr/>
        </p:nvGrpSpPr>
        <p:grpSpPr>
          <a:xfrm>
            <a:off x="5920984" y="1487106"/>
            <a:ext cx="1775664" cy="4552400"/>
            <a:chOff x="720781" y="1573392"/>
            <a:chExt cx="1775664" cy="4552400"/>
          </a:xfrm>
        </p:grpSpPr>
        <p:grpSp>
          <p:nvGrpSpPr>
            <p:cNvPr id="49" name="Group 48">
              <a:extLst>
                <a:ext uri="{FF2B5EF4-FFF2-40B4-BE49-F238E27FC236}">
                  <a16:creationId xmlns:a16="http://schemas.microsoft.com/office/drawing/2014/main" id="{89F2D258-93F9-4B3A-B9C7-BDDEE9DE1995}"/>
                </a:ext>
              </a:extLst>
            </p:cNvPr>
            <p:cNvGrpSpPr/>
            <p:nvPr/>
          </p:nvGrpSpPr>
          <p:grpSpPr>
            <a:xfrm>
              <a:off x="1200822" y="5691758"/>
              <a:ext cx="330708" cy="403321"/>
              <a:chOff x="3312043" y="4084938"/>
              <a:chExt cx="189762" cy="211269"/>
            </a:xfrm>
          </p:grpSpPr>
          <p:sp>
            <p:nvSpPr>
              <p:cNvPr id="85" name="Chord 84">
                <a:extLst>
                  <a:ext uri="{FF2B5EF4-FFF2-40B4-BE49-F238E27FC236}">
                    <a16:creationId xmlns:a16="http://schemas.microsoft.com/office/drawing/2014/main" id="{7940531D-2012-4069-9217-A4984A16616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6" name="Chord 85">
                <a:extLst>
                  <a:ext uri="{FF2B5EF4-FFF2-40B4-BE49-F238E27FC236}">
                    <a16:creationId xmlns:a16="http://schemas.microsoft.com/office/drawing/2014/main" id="{AAB675F3-BEDB-4ED8-86DC-04AE2AE674D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 name="Chord 86">
                <a:extLst>
                  <a:ext uri="{FF2B5EF4-FFF2-40B4-BE49-F238E27FC236}">
                    <a16:creationId xmlns:a16="http://schemas.microsoft.com/office/drawing/2014/main" id="{B1829E9B-0FA9-47B6-9E42-08DE268E07CC}"/>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0" name="Flowchart: Manual Operation 26">
              <a:extLst>
                <a:ext uri="{FF2B5EF4-FFF2-40B4-BE49-F238E27FC236}">
                  <a16:creationId xmlns:a16="http://schemas.microsoft.com/office/drawing/2014/main" id="{5AFA3CB0-7B91-4652-8DF2-030A71344A7B}"/>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51" name="Group 50">
              <a:extLst>
                <a:ext uri="{FF2B5EF4-FFF2-40B4-BE49-F238E27FC236}">
                  <a16:creationId xmlns:a16="http://schemas.microsoft.com/office/drawing/2014/main" id="{6D572ACF-A690-46D8-8E41-04E4039E9EDB}"/>
                </a:ext>
              </a:extLst>
            </p:cNvPr>
            <p:cNvGrpSpPr/>
            <p:nvPr/>
          </p:nvGrpSpPr>
          <p:grpSpPr>
            <a:xfrm>
              <a:off x="1733904" y="5722471"/>
              <a:ext cx="330708" cy="403321"/>
              <a:chOff x="3312043" y="4084938"/>
              <a:chExt cx="189762" cy="211269"/>
            </a:xfrm>
          </p:grpSpPr>
          <p:sp>
            <p:nvSpPr>
              <p:cNvPr id="83" name="Chord 82">
                <a:extLst>
                  <a:ext uri="{FF2B5EF4-FFF2-40B4-BE49-F238E27FC236}">
                    <a16:creationId xmlns:a16="http://schemas.microsoft.com/office/drawing/2014/main" id="{B0F0D688-C6D1-4450-82F0-BAE77C1CC45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4" name="Chord 83">
                <a:extLst>
                  <a:ext uri="{FF2B5EF4-FFF2-40B4-BE49-F238E27FC236}">
                    <a16:creationId xmlns:a16="http://schemas.microsoft.com/office/drawing/2014/main" id="{146F52A4-CCCB-4FE2-840E-ED1AA3C952CF}"/>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2" name="Flowchart: Manual Operation 26">
              <a:extLst>
                <a:ext uri="{FF2B5EF4-FFF2-40B4-BE49-F238E27FC236}">
                  <a16:creationId xmlns:a16="http://schemas.microsoft.com/office/drawing/2014/main" id="{E81417D3-ADA0-4631-A547-348B7FF342B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3" name="Rectangle: Single Corner Snipped 29">
              <a:extLst>
                <a:ext uri="{FF2B5EF4-FFF2-40B4-BE49-F238E27FC236}">
                  <a16:creationId xmlns:a16="http://schemas.microsoft.com/office/drawing/2014/main" id="{8A8A5B7A-F8A2-4D00-863E-CCDE67F503ED}"/>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4" name="Oval 53">
              <a:extLst>
                <a:ext uri="{FF2B5EF4-FFF2-40B4-BE49-F238E27FC236}">
                  <a16:creationId xmlns:a16="http://schemas.microsoft.com/office/drawing/2014/main" id="{061CFCAC-D0F9-4A29-AAF3-9BEE4C84004F}"/>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55" name="Oval 54">
              <a:extLst>
                <a:ext uri="{FF2B5EF4-FFF2-40B4-BE49-F238E27FC236}">
                  <a16:creationId xmlns:a16="http://schemas.microsoft.com/office/drawing/2014/main" id="{FBCFC287-72D3-45C5-907B-D58F46DEC86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6" name="Flowchart: Off-page Connector 55">
              <a:extLst>
                <a:ext uri="{FF2B5EF4-FFF2-40B4-BE49-F238E27FC236}">
                  <a16:creationId xmlns:a16="http://schemas.microsoft.com/office/drawing/2014/main" id="{AA7F869B-CE2B-4B2C-9B04-EEFDECC9A046}"/>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7" name="Oval 56">
              <a:extLst>
                <a:ext uri="{FF2B5EF4-FFF2-40B4-BE49-F238E27FC236}">
                  <a16:creationId xmlns:a16="http://schemas.microsoft.com/office/drawing/2014/main" id="{8C713EAC-C9C9-4382-9997-10319DD0C9D2}"/>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8" name="Flowchart: Terminator 57">
              <a:extLst>
                <a:ext uri="{FF2B5EF4-FFF2-40B4-BE49-F238E27FC236}">
                  <a16:creationId xmlns:a16="http://schemas.microsoft.com/office/drawing/2014/main" id="{59566F0C-4F13-4ECF-BFC5-944237F9DA9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59" name="Flowchart: Delay 58">
              <a:extLst>
                <a:ext uri="{FF2B5EF4-FFF2-40B4-BE49-F238E27FC236}">
                  <a16:creationId xmlns:a16="http://schemas.microsoft.com/office/drawing/2014/main" id="{EB5A8176-5FB8-493C-A170-ED68F17C5C2B}"/>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60" name="Isosceles Triangle 59">
              <a:extLst>
                <a:ext uri="{FF2B5EF4-FFF2-40B4-BE49-F238E27FC236}">
                  <a16:creationId xmlns:a16="http://schemas.microsoft.com/office/drawing/2014/main" id="{DC4BC70E-CE9D-4CF8-AF95-270447AF0C59}"/>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1" name="Oval 60">
              <a:extLst>
                <a:ext uri="{FF2B5EF4-FFF2-40B4-BE49-F238E27FC236}">
                  <a16:creationId xmlns:a16="http://schemas.microsoft.com/office/drawing/2014/main" id="{91B7BA6B-4BCD-402E-B4A8-5B997A03B544}"/>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2" name="Oval 61">
              <a:extLst>
                <a:ext uri="{FF2B5EF4-FFF2-40B4-BE49-F238E27FC236}">
                  <a16:creationId xmlns:a16="http://schemas.microsoft.com/office/drawing/2014/main" id="{587695F7-366C-484C-86BB-A8B8E96C0BD5}"/>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3" name="Oval 62">
              <a:extLst>
                <a:ext uri="{FF2B5EF4-FFF2-40B4-BE49-F238E27FC236}">
                  <a16:creationId xmlns:a16="http://schemas.microsoft.com/office/drawing/2014/main" id="{93650691-E2F3-450B-A46B-E52FDE83BAEC}"/>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4" name="Oval 63">
              <a:extLst>
                <a:ext uri="{FF2B5EF4-FFF2-40B4-BE49-F238E27FC236}">
                  <a16:creationId xmlns:a16="http://schemas.microsoft.com/office/drawing/2014/main" id="{6209734F-2358-499E-B24C-3444BD2C9F5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5" name="Flowchart: Terminator 64">
              <a:extLst>
                <a:ext uri="{FF2B5EF4-FFF2-40B4-BE49-F238E27FC236}">
                  <a16:creationId xmlns:a16="http://schemas.microsoft.com/office/drawing/2014/main" id="{244A5BF4-581F-4995-9797-9DA7940E5CF3}"/>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6" name="Flowchart: Terminator 65">
              <a:extLst>
                <a:ext uri="{FF2B5EF4-FFF2-40B4-BE49-F238E27FC236}">
                  <a16:creationId xmlns:a16="http://schemas.microsoft.com/office/drawing/2014/main" id="{92EB0733-C92F-44D7-B85C-F153259C4319}"/>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67" name="Moon 66">
              <a:extLst>
                <a:ext uri="{FF2B5EF4-FFF2-40B4-BE49-F238E27FC236}">
                  <a16:creationId xmlns:a16="http://schemas.microsoft.com/office/drawing/2014/main" id="{68A77A06-2910-4BF7-945D-1131996768D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8" name="Moon 67">
              <a:extLst>
                <a:ext uri="{FF2B5EF4-FFF2-40B4-BE49-F238E27FC236}">
                  <a16:creationId xmlns:a16="http://schemas.microsoft.com/office/drawing/2014/main" id="{52CB84FB-1459-45C7-AB7D-E8C4CD81E471}"/>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9" name="Oval 68">
              <a:extLst>
                <a:ext uri="{FF2B5EF4-FFF2-40B4-BE49-F238E27FC236}">
                  <a16:creationId xmlns:a16="http://schemas.microsoft.com/office/drawing/2014/main" id="{2FE2B66E-80D0-4AB1-9EB0-14B70B9191FE}"/>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0" name="Right Triangle 69">
              <a:extLst>
                <a:ext uri="{FF2B5EF4-FFF2-40B4-BE49-F238E27FC236}">
                  <a16:creationId xmlns:a16="http://schemas.microsoft.com/office/drawing/2014/main" id="{E466F903-EBB0-4117-9863-C22311FD85D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1" name="Right Triangle 70">
              <a:extLst>
                <a:ext uri="{FF2B5EF4-FFF2-40B4-BE49-F238E27FC236}">
                  <a16:creationId xmlns:a16="http://schemas.microsoft.com/office/drawing/2014/main" id="{4127297E-72DC-4DC9-9876-9FB7C85AD6C6}"/>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2" name="Flowchart: Terminator 71">
              <a:extLst>
                <a:ext uri="{FF2B5EF4-FFF2-40B4-BE49-F238E27FC236}">
                  <a16:creationId xmlns:a16="http://schemas.microsoft.com/office/drawing/2014/main" id="{935FF4C0-CE33-4EA0-9EB8-C5870C9B3C9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3" name="Flowchart: Connector 72">
              <a:extLst>
                <a:ext uri="{FF2B5EF4-FFF2-40B4-BE49-F238E27FC236}">
                  <a16:creationId xmlns:a16="http://schemas.microsoft.com/office/drawing/2014/main" id="{3C6E60CD-D3BC-41FF-9919-2F3DE71D4E99}"/>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4" name="Flowchart: Connector 73">
              <a:extLst>
                <a:ext uri="{FF2B5EF4-FFF2-40B4-BE49-F238E27FC236}">
                  <a16:creationId xmlns:a16="http://schemas.microsoft.com/office/drawing/2014/main" id="{EC1AF4AC-6937-42AB-9AD9-77D7AD921CC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5" name="Freeform: Shape 74">
              <a:extLst>
                <a:ext uri="{FF2B5EF4-FFF2-40B4-BE49-F238E27FC236}">
                  <a16:creationId xmlns:a16="http://schemas.microsoft.com/office/drawing/2014/main" id="{46F3CFB1-57F8-4D2C-BFC3-A2D3DE916CF2}"/>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6" name="Flowchart: Terminator 75">
              <a:extLst>
                <a:ext uri="{FF2B5EF4-FFF2-40B4-BE49-F238E27FC236}">
                  <a16:creationId xmlns:a16="http://schemas.microsoft.com/office/drawing/2014/main" id="{86C21D0C-FF5C-4FFD-BBE8-7858AB59E7A4}"/>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7" name="Flowchart: Terminator 76">
              <a:extLst>
                <a:ext uri="{FF2B5EF4-FFF2-40B4-BE49-F238E27FC236}">
                  <a16:creationId xmlns:a16="http://schemas.microsoft.com/office/drawing/2014/main" id="{E2B35839-EF84-4DCA-B7A2-5FCDD6ADBC9D}"/>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8" name="Freeform: Shape 77">
              <a:extLst>
                <a:ext uri="{FF2B5EF4-FFF2-40B4-BE49-F238E27FC236}">
                  <a16:creationId xmlns:a16="http://schemas.microsoft.com/office/drawing/2014/main" id="{C9F5B676-A1FC-47BA-A970-7BBFD351540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9" name="Flowchart: Delay 78">
              <a:extLst>
                <a:ext uri="{FF2B5EF4-FFF2-40B4-BE49-F238E27FC236}">
                  <a16:creationId xmlns:a16="http://schemas.microsoft.com/office/drawing/2014/main" id="{5CD13E55-F05B-4CBB-9AF5-FB4EEA1F3170}"/>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80" name="Group 79">
              <a:extLst>
                <a:ext uri="{FF2B5EF4-FFF2-40B4-BE49-F238E27FC236}">
                  <a16:creationId xmlns:a16="http://schemas.microsoft.com/office/drawing/2014/main" id="{ABB0B282-DEBC-485D-85AD-41EDFEA2ADB0}"/>
                </a:ext>
              </a:extLst>
            </p:cNvPr>
            <p:cNvGrpSpPr/>
            <p:nvPr/>
          </p:nvGrpSpPr>
          <p:grpSpPr>
            <a:xfrm>
              <a:off x="1736703" y="3532400"/>
              <a:ext cx="325110" cy="522802"/>
              <a:chOff x="859632" y="2338402"/>
              <a:chExt cx="571500" cy="788345"/>
            </a:xfrm>
          </p:grpSpPr>
          <p:sp>
            <p:nvSpPr>
              <p:cNvPr id="81" name="Rectangle 80">
                <a:extLst>
                  <a:ext uri="{FF2B5EF4-FFF2-40B4-BE49-F238E27FC236}">
                    <a16:creationId xmlns:a16="http://schemas.microsoft.com/office/drawing/2014/main" id="{6177C01E-EFAA-4143-AC63-7CEE2C2504EA}"/>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82" name="Picture 81">
                <a:extLst>
                  <a:ext uri="{FF2B5EF4-FFF2-40B4-BE49-F238E27FC236}">
                    <a16:creationId xmlns:a16="http://schemas.microsoft.com/office/drawing/2014/main" id="{670C9650-1A9D-43A0-A792-A5631525A3AE}"/>
                  </a:ext>
                </a:extLst>
              </p:cNvPr>
              <p:cNvPicPr>
                <a:picLocks noChangeAspect="1"/>
              </p:cNvPicPr>
              <p:nvPr/>
            </p:nvPicPr>
            <p:blipFill>
              <a:blip r:embed="rId3" cstate="print">
                <a:extLst>
                  <a:ext uri="{BEBA8EAE-BF5A-486C-A8C5-ECC9F3942E4B}">
                    <a14:imgProps xmlns:a14="http://schemas.microsoft.com/office/drawing/2010/main">
                      <a14:imgLayer r:embed="rId4">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5" name="Rectangle 8"/>
          <p:cNvSpPr>
            <a:spLocks noChangeArrowheads="1"/>
          </p:cNvSpPr>
          <p:nvPr/>
        </p:nvSpPr>
        <p:spPr bwMode="auto">
          <a:xfrm>
            <a:off x="1575278" y="331857"/>
            <a:ext cx="5993436" cy="70788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algn="ctr"/>
            <a:r>
              <a:rPr lang="en-US" sz="4000" b="1" dirty="0">
                <a:solidFill>
                  <a:srgbClr val="000000"/>
                </a:solidFill>
              </a:rPr>
              <a:t>Rise To Your Role Everyday!</a:t>
            </a:r>
          </a:p>
        </p:txBody>
      </p:sp>
      <p:sp>
        <p:nvSpPr>
          <p:cNvPr id="6" name="Rectangle 9"/>
          <p:cNvSpPr>
            <a:spLocks noChangeArrowheads="1"/>
          </p:cNvSpPr>
          <p:nvPr/>
        </p:nvSpPr>
        <p:spPr bwMode="auto">
          <a:xfrm>
            <a:off x="-192506" y="3299711"/>
            <a:ext cx="9144000" cy="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none" lIns="91440" tIns="45720" rIns="91440" bIns="45720" numCol="1" anchor="ctr" anchorCtr="0" compatLnSpc="1">
            <a:prstTxWarp prst="textNoShape">
              <a:avLst/>
            </a:prstTxWarp>
            <a:spAutoFit/>
          </a:bodyPr>
          <a:lstStyle/>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a:p>
            <a:pPr marL="0" marR="0" lvl="0" indent="0" algn="l" defTabSz="914400" rtl="0" eaLnBrk="0" fontAlgn="base" latinLnBrk="0" hangingPunct="0">
              <a:lnSpc>
                <a:spcPct val="100000"/>
              </a:lnSpc>
              <a:spcBef>
                <a:spcPct val="0"/>
              </a:spcBef>
              <a:spcAft>
                <a:spcPct val="0"/>
              </a:spcAft>
              <a:buClrTx/>
              <a:buSzTx/>
              <a:buFontTx/>
              <a:buNone/>
              <a:tabLst/>
            </a:pPr>
            <a:endParaRPr kumimoji="0" lang="en-US" altLang="en-US" sz="1800" b="0" i="0" u="none" strike="noStrike" cap="none" normalizeH="0" baseline="0" dirty="0">
              <a:ln>
                <a:noFill/>
              </a:ln>
              <a:solidFill>
                <a:schemeClr val="tx1"/>
              </a:solidFill>
              <a:effectLst/>
              <a:latin typeface="Arial" panose="020B0604020202020204" pitchFamily="34" charset="0"/>
            </a:endParaRPr>
          </a:p>
        </p:txBody>
      </p:sp>
      <p:sp>
        <p:nvSpPr>
          <p:cNvPr id="8" name="Rectangle 7"/>
          <p:cNvSpPr/>
          <p:nvPr/>
        </p:nvSpPr>
        <p:spPr>
          <a:xfrm>
            <a:off x="837680" y="2502132"/>
            <a:ext cx="4954805" cy="1384995"/>
          </a:xfrm>
          <a:prstGeom prst="rect">
            <a:avLst/>
          </a:prstGeom>
        </p:spPr>
        <p:txBody>
          <a:bodyPr wrap="square">
            <a:spAutoFit/>
          </a:bodyPr>
          <a:lstStyle/>
          <a:p>
            <a:pPr algn="ctr"/>
            <a:r>
              <a:rPr lang="en-US" sz="2800" dirty="0">
                <a:solidFill>
                  <a:srgbClr val="000000"/>
                </a:solidFill>
              </a:rPr>
              <a:t>Let’s take a look </a:t>
            </a:r>
          </a:p>
          <a:p>
            <a:pPr algn="ctr"/>
            <a:r>
              <a:rPr lang="en-US" sz="2800" dirty="0">
                <a:solidFill>
                  <a:srgbClr val="000000"/>
                </a:solidFill>
              </a:rPr>
              <a:t>at a day in the life of a </a:t>
            </a:r>
          </a:p>
          <a:p>
            <a:pPr algn="ctr"/>
            <a:r>
              <a:rPr lang="en-US" sz="2800" dirty="0">
                <a:solidFill>
                  <a:srgbClr val="000000"/>
                </a:solidFill>
              </a:rPr>
              <a:t>Café LA Food Service Worker.</a:t>
            </a:r>
          </a:p>
        </p:txBody>
      </p:sp>
    </p:spTree>
    <p:extLst>
      <p:ext uri="{BB962C8B-B14F-4D97-AF65-F5344CB8AC3E}">
        <p14:creationId xmlns:p14="http://schemas.microsoft.com/office/powerpoint/2010/main" val="2408776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ntr" presetSubtype="0" fill="hold" nodeType="withEffect">
                                  <p:stCondLst>
                                    <p:cond delay="0"/>
                                  </p:stCondLst>
                                  <p:childTnLst>
                                    <p:set>
                                      <p:cBhvr>
                                        <p:cTn id="6" dur="1" fill="hold">
                                          <p:stCondLst>
                                            <p:cond delay="0"/>
                                          </p:stCondLst>
                                        </p:cTn>
                                        <p:tgtEl>
                                          <p:spTgt spid="4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300" name="Picture 1299">
            <a:extLst>
              <a:ext uri="{FF2B5EF4-FFF2-40B4-BE49-F238E27FC236}">
                <a16:creationId xmlns:a16="http://schemas.microsoft.com/office/drawing/2014/main" id="{E6D602FF-B126-4715-8645-A718D3C64C53}"/>
              </a:ext>
            </a:extLst>
          </p:cNvPr>
          <p:cNvPicPr>
            <a:picLocks noChangeAspect="1"/>
          </p:cNvPicPr>
          <p:nvPr/>
        </p:nvPicPr>
        <p:blipFill>
          <a:blip r:embed="rId5"/>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109" name="Picture 1108" descr="A close up of a sign&#10;&#10;Description automatically generated">
            <a:extLst>
              <a:ext uri="{FF2B5EF4-FFF2-40B4-BE49-F238E27FC236}">
                <a16:creationId xmlns:a16="http://schemas.microsoft.com/office/drawing/2014/main" id="{E17D79BA-2E96-445C-9031-3C5C500FC0D2}"/>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040" name="Group 1039">
            <a:extLst>
              <a:ext uri="{FF2B5EF4-FFF2-40B4-BE49-F238E27FC236}">
                <a16:creationId xmlns:a16="http://schemas.microsoft.com/office/drawing/2014/main" id="{4C611C43-C3B4-4DFB-A497-D1122EB77377}"/>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041" name="Rectangle: Rounded Corners 1040">
              <a:extLst>
                <a:ext uri="{FF2B5EF4-FFF2-40B4-BE49-F238E27FC236}">
                  <a16:creationId xmlns:a16="http://schemas.microsoft.com/office/drawing/2014/main" id="{7C062FAC-01C0-4F15-BE9A-0F6B237DD28B}"/>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42" name="Picture 6" descr="What's New?">
              <a:extLst>
                <a:ext uri="{FF2B5EF4-FFF2-40B4-BE49-F238E27FC236}">
                  <a16:creationId xmlns:a16="http://schemas.microsoft.com/office/drawing/2014/main" id="{203A9515-169A-4E39-A88B-F79269854288}"/>
                </a:ext>
              </a:extLst>
            </p:cNvPr>
            <p:cNvPicPr>
              <a:picLocks noChangeAspect="1" noChangeArrowheads="1"/>
            </p:cNvPicPr>
            <p:nvPr/>
          </p:nvPicPr>
          <p:blipFill>
            <a:blip r:embed="rId8">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108" name="Picture 1107">
            <a:extLst>
              <a:ext uri="{FF2B5EF4-FFF2-40B4-BE49-F238E27FC236}">
                <a16:creationId xmlns:a16="http://schemas.microsoft.com/office/drawing/2014/main" id="{4C23FE33-1EB5-441F-9F1F-C1BF27179395}"/>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10"/>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11" name="Student meal"/>
          <p:cNvSpPr/>
          <p:nvPr/>
        </p:nvSpPr>
        <p:spPr>
          <a:xfrm>
            <a:off x="2933605" y="3667114"/>
            <a:ext cx="2728915" cy="2521014"/>
          </a:xfrm>
          <a:prstGeom prst="wedgeEllipseCallout">
            <a:avLst>
              <a:gd name="adj1" fmla="val -85580"/>
              <a:gd name="adj2" fmla="val -46399"/>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Now it’s time to set up for lunch service.</a:t>
            </a:r>
          </a:p>
        </p:txBody>
      </p:sp>
      <p:grpSp>
        <p:nvGrpSpPr>
          <p:cNvPr id="86" name="Group 85">
            <a:extLst>
              <a:ext uri="{FF2B5EF4-FFF2-40B4-BE49-F238E27FC236}">
                <a16:creationId xmlns:a16="http://schemas.microsoft.com/office/drawing/2014/main" id="{81D9BFC9-CA23-485B-9019-0E692446DFF2}"/>
              </a:ext>
            </a:extLst>
          </p:cNvPr>
          <p:cNvGrpSpPr/>
          <p:nvPr/>
        </p:nvGrpSpPr>
        <p:grpSpPr>
          <a:xfrm>
            <a:off x="264082" y="2060150"/>
            <a:ext cx="1775664" cy="4552400"/>
            <a:chOff x="720781" y="1573392"/>
            <a:chExt cx="1775664" cy="4552400"/>
          </a:xfrm>
        </p:grpSpPr>
        <p:grpSp>
          <p:nvGrpSpPr>
            <p:cNvPr id="87" name="Group 86">
              <a:extLst>
                <a:ext uri="{FF2B5EF4-FFF2-40B4-BE49-F238E27FC236}">
                  <a16:creationId xmlns:a16="http://schemas.microsoft.com/office/drawing/2014/main" id="{17E67DE8-33DF-4C0E-BAF2-F8B4D7551F0E}"/>
                </a:ext>
              </a:extLst>
            </p:cNvPr>
            <p:cNvGrpSpPr/>
            <p:nvPr/>
          </p:nvGrpSpPr>
          <p:grpSpPr>
            <a:xfrm>
              <a:off x="1200822" y="5691758"/>
              <a:ext cx="330708" cy="403321"/>
              <a:chOff x="3312043" y="4084938"/>
              <a:chExt cx="189762" cy="211269"/>
            </a:xfrm>
          </p:grpSpPr>
          <p:sp>
            <p:nvSpPr>
              <p:cNvPr id="132" name="Chord 131">
                <a:extLst>
                  <a:ext uri="{FF2B5EF4-FFF2-40B4-BE49-F238E27FC236}">
                    <a16:creationId xmlns:a16="http://schemas.microsoft.com/office/drawing/2014/main" id="{E3C2CEEF-C2E8-4D3D-97A4-C1CE613E4BE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3" name="Chord 132">
                <a:extLst>
                  <a:ext uri="{FF2B5EF4-FFF2-40B4-BE49-F238E27FC236}">
                    <a16:creationId xmlns:a16="http://schemas.microsoft.com/office/drawing/2014/main" id="{94C99A89-8237-4FDC-8CC7-DB7BE12CB29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4" name="Chord 133">
                <a:extLst>
                  <a:ext uri="{FF2B5EF4-FFF2-40B4-BE49-F238E27FC236}">
                    <a16:creationId xmlns:a16="http://schemas.microsoft.com/office/drawing/2014/main" id="{F7DDE7F4-131B-4264-95CA-921DE6F18071}"/>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88" name="Flowchart: Manual Operation 26">
              <a:extLst>
                <a:ext uri="{FF2B5EF4-FFF2-40B4-BE49-F238E27FC236}">
                  <a16:creationId xmlns:a16="http://schemas.microsoft.com/office/drawing/2014/main" id="{9487D679-36F0-4EC3-BD3A-E2CC4E6B1F38}"/>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94" name="Group 93">
              <a:extLst>
                <a:ext uri="{FF2B5EF4-FFF2-40B4-BE49-F238E27FC236}">
                  <a16:creationId xmlns:a16="http://schemas.microsoft.com/office/drawing/2014/main" id="{6A37203B-7781-4C37-9A06-335420392807}"/>
                </a:ext>
              </a:extLst>
            </p:cNvPr>
            <p:cNvGrpSpPr/>
            <p:nvPr/>
          </p:nvGrpSpPr>
          <p:grpSpPr>
            <a:xfrm>
              <a:off x="1733904" y="5722471"/>
              <a:ext cx="330708" cy="403321"/>
              <a:chOff x="3312043" y="4084938"/>
              <a:chExt cx="189762" cy="211269"/>
            </a:xfrm>
          </p:grpSpPr>
          <p:sp>
            <p:nvSpPr>
              <p:cNvPr id="130" name="Chord 129">
                <a:extLst>
                  <a:ext uri="{FF2B5EF4-FFF2-40B4-BE49-F238E27FC236}">
                    <a16:creationId xmlns:a16="http://schemas.microsoft.com/office/drawing/2014/main" id="{6DCED2F1-F99B-454C-93CE-D7BAB718CD2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1" name="Chord 130">
                <a:extLst>
                  <a:ext uri="{FF2B5EF4-FFF2-40B4-BE49-F238E27FC236}">
                    <a16:creationId xmlns:a16="http://schemas.microsoft.com/office/drawing/2014/main" id="{52511A23-6088-4CEC-AFD7-7C808F28C91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95" name="Flowchart: Manual Operation 26">
              <a:extLst>
                <a:ext uri="{FF2B5EF4-FFF2-40B4-BE49-F238E27FC236}">
                  <a16:creationId xmlns:a16="http://schemas.microsoft.com/office/drawing/2014/main" id="{8983C55B-8B43-4F80-A053-FCEA2B13E12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6" name="Rectangle: Single Corner Snipped 29">
              <a:extLst>
                <a:ext uri="{FF2B5EF4-FFF2-40B4-BE49-F238E27FC236}">
                  <a16:creationId xmlns:a16="http://schemas.microsoft.com/office/drawing/2014/main" id="{8517FE74-63FA-4A11-86C8-697030971A8A}"/>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7" name="Oval 96">
              <a:extLst>
                <a:ext uri="{FF2B5EF4-FFF2-40B4-BE49-F238E27FC236}">
                  <a16:creationId xmlns:a16="http://schemas.microsoft.com/office/drawing/2014/main" id="{BD3A2E2C-7E3C-451D-AAE7-C773DBF029E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9" name="Oval 98">
              <a:extLst>
                <a:ext uri="{FF2B5EF4-FFF2-40B4-BE49-F238E27FC236}">
                  <a16:creationId xmlns:a16="http://schemas.microsoft.com/office/drawing/2014/main" id="{7FD7D2B3-42AB-4AB8-843D-0F813C6F7A1B}"/>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0" name="Flowchart: Off-page Connector 99">
              <a:extLst>
                <a:ext uri="{FF2B5EF4-FFF2-40B4-BE49-F238E27FC236}">
                  <a16:creationId xmlns:a16="http://schemas.microsoft.com/office/drawing/2014/main" id="{B986A568-6C64-40DF-931B-8BF9DAE41724}"/>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4" name="Oval 103">
              <a:extLst>
                <a:ext uri="{FF2B5EF4-FFF2-40B4-BE49-F238E27FC236}">
                  <a16:creationId xmlns:a16="http://schemas.microsoft.com/office/drawing/2014/main" id="{D8DD7049-267E-4F04-A102-FA10D7D8B806}"/>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5" name="Flowchart: Terminator 104">
              <a:extLst>
                <a:ext uri="{FF2B5EF4-FFF2-40B4-BE49-F238E27FC236}">
                  <a16:creationId xmlns:a16="http://schemas.microsoft.com/office/drawing/2014/main" id="{1CCEA52C-40C4-4920-8C6E-627AC8193F91}"/>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6" name="Flowchart: Delay 105">
              <a:extLst>
                <a:ext uri="{FF2B5EF4-FFF2-40B4-BE49-F238E27FC236}">
                  <a16:creationId xmlns:a16="http://schemas.microsoft.com/office/drawing/2014/main" id="{DE14FB49-874E-4C27-9F84-F84D8052EED0}"/>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7" name="Isosceles Triangle 106">
              <a:extLst>
                <a:ext uri="{FF2B5EF4-FFF2-40B4-BE49-F238E27FC236}">
                  <a16:creationId xmlns:a16="http://schemas.microsoft.com/office/drawing/2014/main" id="{899C1D8B-33D8-4CC0-928A-BAEE91B3EF70}"/>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8" name="Oval 107">
              <a:extLst>
                <a:ext uri="{FF2B5EF4-FFF2-40B4-BE49-F238E27FC236}">
                  <a16:creationId xmlns:a16="http://schemas.microsoft.com/office/drawing/2014/main" id="{B31F7F22-7DF8-4F19-B850-115AF4160B50}"/>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9" name="Oval 108">
              <a:extLst>
                <a:ext uri="{FF2B5EF4-FFF2-40B4-BE49-F238E27FC236}">
                  <a16:creationId xmlns:a16="http://schemas.microsoft.com/office/drawing/2014/main" id="{2F4A9642-3D4A-433A-9E99-ECF4AA0E308C}"/>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0" name="Oval 109">
              <a:extLst>
                <a:ext uri="{FF2B5EF4-FFF2-40B4-BE49-F238E27FC236}">
                  <a16:creationId xmlns:a16="http://schemas.microsoft.com/office/drawing/2014/main" id="{BEF08E18-348C-4DE0-BB2C-7D8462647D2E}"/>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1" name="Oval 110">
              <a:extLst>
                <a:ext uri="{FF2B5EF4-FFF2-40B4-BE49-F238E27FC236}">
                  <a16:creationId xmlns:a16="http://schemas.microsoft.com/office/drawing/2014/main" id="{A9D500E5-B284-482F-A8BB-359A26032AB1}"/>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2" name="Flowchart: Terminator 111">
              <a:extLst>
                <a:ext uri="{FF2B5EF4-FFF2-40B4-BE49-F238E27FC236}">
                  <a16:creationId xmlns:a16="http://schemas.microsoft.com/office/drawing/2014/main" id="{4ADD8C6C-0F09-4E8B-B2C2-46CCD0E3A59F}"/>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3" name="Flowchart: Terminator 112">
              <a:extLst>
                <a:ext uri="{FF2B5EF4-FFF2-40B4-BE49-F238E27FC236}">
                  <a16:creationId xmlns:a16="http://schemas.microsoft.com/office/drawing/2014/main" id="{0F66AA13-43D1-47F2-8C1D-694A158BA487}"/>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4" name="Moon 113">
              <a:extLst>
                <a:ext uri="{FF2B5EF4-FFF2-40B4-BE49-F238E27FC236}">
                  <a16:creationId xmlns:a16="http://schemas.microsoft.com/office/drawing/2014/main" id="{E3ECC3CB-C602-4C77-87E2-86DF8147297E}"/>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5" name="Moon 114">
              <a:extLst>
                <a:ext uri="{FF2B5EF4-FFF2-40B4-BE49-F238E27FC236}">
                  <a16:creationId xmlns:a16="http://schemas.microsoft.com/office/drawing/2014/main" id="{72C5F844-A2DB-4F98-ABE2-4DAD1C31381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6" name="Oval 115">
              <a:extLst>
                <a:ext uri="{FF2B5EF4-FFF2-40B4-BE49-F238E27FC236}">
                  <a16:creationId xmlns:a16="http://schemas.microsoft.com/office/drawing/2014/main" id="{7D3686FF-5832-4C97-8BB1-0A205F54E6F6}"/>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7" name="Right Triangle 116">
              <a:extLst>
                <a:ext uri="{FF2B5EF4-FFF2-40B4-BE49-F238E27FC236}">
                  <a16:creationId xmlns:a16="http://schemas.microsoft.com/office/drawing/2014/main" id="{110E1E3D-3A75-4795-B483-36C378201971}"/>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8" name="Right Triangle 117">
              <a:extLst>
                <a:ext uri="{FF2B5EF4-FFF2-40B4-BE49-F238E27FC236}">
                  <a16:creationId xmlns:a16="http://schemas.microsoft.com/office/drawing/2014/main" id="{BDD4F701-85C0-40AF-8DDC-348B56082342}"/>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9" name="Flowchart: Terminator 118">
              <a:extLst>
                <a:ext uri="{FF2B5EF4-FFF2-40B4-BE49-F238E27FC236}">
                  <a16:creationId xmlns:a16="http://schemas.microsoft.com/office/drawing/2014/main" id="{F0B458C6-337C-4481-879F-77AA9672E95F}"/>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0" name="Flowchart: Connector 119">
              <a:extLst>
                <a:ext uri="{FF2B5EF4-FFF2-40B4-BE49-F238E27FC236}">
                  <a16:creationId xmlns:a16="http://schemas.microsoft.com/office/drawing/2014/main" id="{94AAB3BA-FAC3-4EC0-B329-3C0BD7A7AFE7}"/>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1" name="Flowchart: Connector 120">
              <a:extLst>
                <a:ext uri="{FF2B5EF4-FFF2-40B4-BE49-F238E27FC236}">
                  <a16:creationId xmlns:a16="http://schemas.microsoft.com/office/drawing/2014/main" id="{59A11105-1BCA-4449-BA8F-A3851781BCA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2" name="Freeform: Shape 121">
              <a:extLst>
                <a:ext uri="{FF2B5EF4-FFF2-40B4-BE49-F238E27FC236}">
                  <a16:creationId xmlns:a16="http://schemas.microsoft.com/office/drawing/2014/main" id="{6C49930C-01D6-4457-BA3A-04F979972ABE}"/>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3" name="Flowchart: Terminator 122">
              <a:extLst>
                <a:ext uri="{FF2B5EF4-FFF2-40B4-BE49-F238E27FC236}">
                  <a16:creationId xmlns:a16="http://schemas.microsoft.com/office/drawing/2014/main" id="{CC492635-276A-440D-81E5-C90581DCAC21}"/>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4" name="Flowchart: Terminator 123">
              <a:extLst>
                <a:ext uri="{FF2B5EF4-FFF2-40B4-BE49-F238E27FC236}">
                  <a16:creationId xmlns:a16="http://schemas.microsoft.com/office/drawing/2014/main" id="{C8450493-0206-432E-8347-1D5F594DC908}"/>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5" name="Freeform: Shape 124">
              <a:extLst>
                <a:ext uri="{FF2B5EF4-FFF2-40B4-BE49-F238E27FC236}">
                  <a16:creationId xmlns:a16="http://schemas.microsoft.com/office/drawing/2014/main" id="{6D5D1133-EAE4-4A6B-B7D3-349350181D87}"/>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6" name="Flowchart: Delay 125">
              <a:extLst>
                <a:ext uri="{FF2B5EF4-FFF2-40B4-BE49-F238E27FC236}">
                  <a16:creationId xmlns:a16="http://schemas.microsoft.com/office/drawing/2014/main" id="{62D079B0-E5C3-4DAF-AA33-44244544312E}"/>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27" name="Group 126">
              <a:extLst>
                <a:ext uri="{FF2B5EF4-FFF2-40B4-BE49-F238E27FC236}">
                  <a16:creationId xmlns:a16="http://schemas.microsoft.com/office/drawing/2014/main" id="{61DBE03C-DE57-4F9E-AA1E-D24B8870A28C}"/>
                </a:ext>
              </a:extLst>
            </p:cNvPr>
            <p:cNvGrpSpPr/>
            <p:nvPr/>
          </p:nvGrpSpPr>
          <p:grpSpPr>
            <a:xfrm>
              <a:off x="1736703" y="3532400"/>
              <a:ext cx="325110" cy="522802"/>
              <a:chOff x="859632" y="2338402"/>
              <a:chExt cx="571500" cy="788345"/>
            </a:xfrm>
          </p:grpSpPr>
          <p:sp>
            <p:nvSpPr>
              <p:cNvPr id="128" name="Rectangle 127">
                <a:extLst>
                  <a:ext uri="{FF2B5EF4-FFF2-40B4-BE49-F238E27FC236}">
                    <a16:creationId xmlns:a16="http://schemas.microsoft.com/office/drawing/2014/main" id="{B15DFB84-2166-43E1-8A5D-4DCC3170A23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129" name="Picture 128">
                <a:extLst>
                  <a:ext uri="{FF2B5EF4-FFF2-40B4-BE49-F238E27FC236}">
                    <a16:creationId xmlns:a16="http://schemas.microsoft.com/office/drawing/2014/main" id="{FDF4762C-8A65-467F-807E-79A411206DE3}"/>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32" name="Group 31">
            <a:extLst>
              <a:ext uri="{FF2B5EF4-FFF2-40B4-BE49-F238E27FC236}">
                <a16:creationId xmlns:a16="http://schemas.microsoft.com/office/drawing/2014/main" id="{5918C16A-F1A8-425F-9CD7-3723A0980561}"/>
              </a:ext>
            </a:extLst>
          </p:cNvPr>
          <p:cNvGrpSpPr>
            <a:grpSpLocks noChangeAspect="1"/>
          </p:cNvGrpSpPr>
          <p:nvPr/>
        </p:nvGrpSpPr>
        <p:grpSpPr>
          <a:xfrm rot="239156">
            <a:off x="-5947997" y="6721923"/>
            <a:ext cx="2949199" cy="2776807"/>
            <a:chOff x="-11970604" y="1282290"/>
            <a:chExt cx="4001106" cy="3767226"/>
          </a:xfrm>
        </p:grpSpPr>
        <p:grpSp>
          <p:nvGrpSpPr>
            <p:cNvPr id="209" name="Group 208">
              <a:extLst>
                <a:ext uri="{FF2B5EF4-FFF2-40B4-BE49-F238E27FC236}">
                  <a16:creationId xmlns:a16="http://schemas.microsoft.com/office/drawing/2014/main" id="{3CE854CF-F452-416F-8B10-DCDDBBDF42D1}"/>
                </a:ext>
              </a:extLst>
            </p:cNvPr>
            <p:cNvGrpSpPr>
              <a:grpSpLocks noChangeAspect="1"/>
            </p:cNvGrpSpPr>
            <p:nvPr/>
          </p:nvGrpSpPr>
          <p:grpSpPr>
            <a:xfrm>
              <a:off x="-10173881" y="2866059"/>
              <a:ext cx="2166768" cy="2183457"/>
              <a:chOff x="9311457" y="782501"/>
              <a:chExt cx="2682922" cy="2703586"/>
            </a:xfrm>
          </p:grpSpPr>
          <p:sp>
            <p:nvSpPr>
              <p:cNvPr id="210" name="Flowchart: Manual Operation 1078">
                <a:extLst>
                  <a:ext uri="{FF2B5EF4-FFF2-40B4-BE49-F238E27FC236}">
                    <a16:creationId xmlns:a16="http://schemas.microsoft.com/office/drawing/2014/main" id="{A241EC54-39FA-4D16-A783-16D445C36272}"/>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1" name="Flowchart: Manual Operation 1078">
                <a:extLst>
                  <a:ext uri="{FF2B5EF4-FFF2-40B4-BE49-F238E27FC236}">
                    <a16:creationId xmlns:a16="http://schemas.microsoft.com/office/drawing/2014/main" id="{B0C7CCBE-7088-44F5-A215-8FDFFD81AB72}"/>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2" name="Rectangle 1079">
                <a:extLst>
                  <a:ext uri="{FF2B5EF4-FFF2-40B4-BE49-F238E27FC236}">
                    <a16:creationId xmlns:a16="http://schemas.microsoft.com/office/drawing/2014/main" id="{1D81636A-CF6F-4904-B337-8F7DCD80BFBA}"/>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3" name="Rectangle 1079">
                <a:extLst>
                  <a:ext uri="{FF2B5EF4-FFF2-40B4-BE49-F238E27FC236}">
                    <a16:creationId xmlns:a16="http://schemas.microsoft.com/office/drawing/2014/main" id="{9C0C679D-E994-4DF2-ACF1-822150BCE255}"/>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4" name="Rectangle 1079">
                <a:extLst>
                  <a:ext uri="{FF2B5EF4-FFF2-40B4-BE49-F238E27FC236}">
                    <a16:creationId xmlns:a16="http://schemas.microsoft.com/office/drawing/2014/main" id="{9248E2E7-73E4-44B1-BB58-87BE247F5224}"/>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5" name="Rectangle 1079">
                <a:extLst>
                  <a:ext uri="{FF2B5EF4-FFF2-40B4-BE49-F238E27FC236}">
                    <a16:creationId xmlns:a16="http://schemas.microsoft.com/office/drawing/2014/main" id="{4BE355C7-C295-447D-8C51-FAA40EFC6077}"/>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6" name="Rectangle 1079">
                <a:extLst>
                  <a:ext uri="{FF2B5EF4-FFF2-40B4-BE49-F238E27FC236}">
                    <a16:creationId xmlns:a16="http://schemas.microsoft.com/office/drawing/2014/main" id="{4255479B-C3BF-4138-B3AB-4C43F5B35F0D}"/>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7" name="Rectangle 1079">
                <a:extLst>
                  <a:ext uri="{FF2B5EF4-FFF2-40B4-BE49-F238E27FC236}">
                    <a16:creationId xmlns:a16="http://schemas.microsoft.com/office/drawing/2014/main" id="{C222D5EB-5172-4485-9336-2F83D6CD1879}"/>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8" name="Freeform: Shape 217">
                <a:extLst>
                  <a:ext uri="{FF2B5EF4-FFF2-40B4-BE49-F238E27FC236}">
                    <a16:creationId xmlns:a16="http://schemas.microsoft.com/office/drawing/2014/main" id="{305FF239-B6A6-4E9D-804D-129D3FE503A0}"/>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19" name="Oval 218">
                <a:extLst>
                  <a:ext uri="{FF2B5EF4-FFF2-40B4-BE49-F238E27FC236}">
                    <a16:creationId xmlns:a16="http://schemas.microsoft.com/office/drawing/2014/main" id="{3CF2C956-E206-407C-BF83-933AC818A9F1}"/>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20" name="Group 219">
                <a:extLst>
                  <a:ext uri="{FF2B5EF4-FFF2-40B4-BE49-F238E27FC236}">
                    <a16:creationId xmlns:a16="http://schemas.microsoft.com/office/drawing/2014/main" id="{6776691D-9F2E-4F28-91F6-B673A491DAB7}"/>
                  </a:ext>
                </a:extLst>
              </p:cNvPr>
              <p:cNvGrpSpPr/>
              <p:nvPr/>
            </p:nvGrpSpPr>
            <p:grpSpPr>
              <a:xfrm flipH="1">
                <a:off x="11514125" y="3097954"/>
                <a:ext cx="357576" cy="384326"/>
                <a:chOff x="11149961" y="3937895"/>
                <a:chExt cx="713236" cy="754981"/>
              </a:xfrm>
            </p:grpSpPr>
            <p:sp>
              <p:nvSpPr>
                <p:cNvPr id="240" name="Oval 239">
                  <a:extLst>
                    <a:ext uri="{FF2B5EF4-FFF2-40B4-BE49-F238E27FC236}">
                      <a16:creationId xmlns:a16="http://schemas.microsoft.com/office/drawing/2014/main" id="{96CB8D07-9D35-4663-A6FD-7FF7BE9EDFF1}"/>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5B241C0E-9F5B-4A9A-A2E1-D9987A38832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2" name="Freeform: Shape 241">
                  <a:extLst>
                    <a:ext uri="{FF2B5EF4-FFF2-40B4-BE49-F238E27FC236}">
                      <a16:creationId xmlns:a16="http://schemas.microsoft.com/office/drawing/2014/main" id="{F0A5E507-CD36-4A26-8F53-C1EFCAA65CA7}"/>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3" name="Oval 242">
                  <a:extLst>
                    <a:ext uri="{FF2B5EF4-FFF2-40B4-BE49-F238E27FC236}">
                      <a16:creationId xmlns:a16="http://schemas.microsoft.com/office/drawing/2014/main" id="{074DF40A-BF7F-4329-B0C7-9207A7234217}"/>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4" name="Freeform: Shape 243">
                  <a:extLst>
                    <a:ext uri="{FF2B5EF4-FFF2-40B4-BE49-F238E27FC236}">
                      <a16:creationId xmlns:a16="http://schemas.microsoft.com/office/drawing/2014/main" id="{1D61DC00-B268-41B8-804A-8925D6E86DE4}"/>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5" name="Freeform: Shape 244">
                  <a:extLst>
                    <a:ext uri="{FF2B5EF4-FFF2-40B4-BE49-F238E27FC236}">
                      <a16:creationId xmlns:a16="http://schemas.microsoft.com/office/drawing/2014/main" id="{2D6482C9-EE08-4FF2-99F2-89F68DF9FB8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46" name="Freeform: Shape 245">
                  <a:extLst>
                    <a:ext uri="{FF2B5EF4-FFF2-40B4-BE49-F238E27FC236}">
                      <a16:creationId xmlns:a16="http://schemas.microsoft.com/office/drawing/2014/main" id="{65C66739-B9E3-4AA2-81DD-CDD2B48758E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21" name="Group 220">
                <a:extLst>
                  <a:ext uri="{FF2B5EF4-FFF2-40B4-BE49-F238E27FC236}">
                    <a16:creationId xmlns:a16="http://schemas.microsoft.com/office/drawing/2014/main" id="{99B83897-1A70-4DD3-BD13-35EC51FD2281}"/>
                  </a:ext>
                </a:extLst>
              </p:cNvPr>
              <p:cNvGrpSpPr/>
              <p:nvPr/>
            </p:nvGrpSpPr>
            <p:grpSpPr>
              <a:xfrm flipH="1">
                <a:off x="9702374" y="3097954"/>
                <a:ext cx="357576" cy="384326"/>
                <a:chOff x="11149961" y="3937895"/>
                <a:chExt cx="713236" cy="754981"/>
              </a:xfrm>
            </p:grpSpPr>
            <p:sp>
              <p:nvSpPr>
                <p:cNvPr id="233" name="Oval 232">
                  <a:extLst>
                    <a:ext uri="{FF2B5EF4-FFF2-40B4-BE49-F238E27FC236}">
                      <a16:creationId xmlns:a16="http://schemas.microsoft.com/office/drawing/2014/main" id="{41534902-D75D-41D7-A5A1-0C48CC92879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4" name="Oval 233">
                  <a:extLst>
                    <a:ext uri="{FF2B5EF4-FFF2-40B4-BE49-F238E27FC236}">
                      <a16:creationId xmlns:a16="http://schemas.microsoft.com/office/drawing/2014/main" id="{4AC4A120-7A2F-4AD0-9D71-D8D01AB8D3FA}"/>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5" name="Freeform: Shape 234">
                  <a:extLst>
                    <a:ext uri="{FF2B5EF4-FFF2-40B4-BE49-F238E27FC236}">
                      <a16:creationId xmlns:a16="http://schemas.microsoft.com/office/drawing/2014/main" id="{7B462DDD-3AC6-440C-9D99-8A8EE1ADE9CC}"/>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6" name="Oval 235">
                  <a:extLst>
                    <a:ext uri="{FF2B5EF4-FFF2-40B4-BE49-F238E27FC236}">
                      <a16:creationId xmlns:a16="http://schemas.microsoft.com/office/drawing/2014/main" id="{28F9B491-7E61-4ED9-95F1-D8692B3BA1D3}"/>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7" name="Freeform: Shape 236">
                  <a:extLst>
                    <a:ext uri="{FF2B5EF4-FFF2-40B4-BE49-F238E27FC236}">
                      <a16:creationId xmlns:a16="http://schemas.microsoft.com/office/drawing/2014/main" id="{F00AC579-A24C-4200-A0CF-539A11ECCE08}"/>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8" name="Freeform: Shape 237">
                  <a:extLst>
                    <a:ext uri="{FF2B5EF4-FFF2-40B4-BE49-F238E27FC236}">
                      <a16:creationId xmlns:a16="http://schemas.microsoft.com/office/drawing/2014/main" id="{F6986C2F-DCB1-4FE7-83E7-2113B1257BB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39" name="Freeform: Shape 238">
                  <a:extLst>
                    <a:ext uri="{FF2B5EF4-FFF2-40B4-BE49-F238E27FC236}">
                      <a16:creationId xmlns:a16="http://schemas.microsoft.com/office/drawing/2014/main" id="{5BB7B43A-B7EB-45F2-95D3-11FFBBE69BFB}"/>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222" name="Group 221">
                <a:extLst>
                  <a:ext uri="{FF2B5EF4-FFF2-40B4-BE49-F238E27FC236}">
                    <a16:creationId xmlns:a16="http://schemas.microsoft.com/office/drawing/2014/main" id="{0CC0E47E-1A21-4BC3-9D35-12C22ECA896A}"/>
                  </a:ext>
                </a:extLst>
              </p:cNvPr>
              <p:cNvGrpSpPr/>
              <p:nvPr/>
            </p:nvGrpSpPr>
            <p:grpSpPr>
              <a:xfrm flipH="1">
                <a:off x="9311457" y="782501"/>
                <a:ext cx="2682922" cy="683476"/>
                <a:chOff x="10936516" y="-644176"/>
                <a:chExt cx="5351472" cy="1342639"/>
              </a:xfrm>
            </p:grpSpPr>
            <p:sp>
              <p:nvSpPr>
                <p:cNvPr id="223" name="Freeform: Shape 222">
                  <a:extLst>
                    <a:ext uri="{FF2B5EF4-FFF2-40B4-BE49-F238E27FC236}">
                      <a16:creationId xmlns:a16="http://schemas.microsoft.com/office/drawing/2014/main" id="{3FE762F9-B01F-49C8-9399-0F75A92C2BD7}"/>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24" name="Freeform: Shape 223">
                  <a:extLst>
                    <a:ext uri="{FF2B5EF4-FFF2-40B4-BE49-F238E27FC236}">
                      <a16:creationId xmlns:a16="http://schemas.microsoft.com/office/drawing/2014/main" id="{1A035F0A-9BE1-444B-8030-F5D754E8F5D1}"/>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25" name="Freeform: Shape 224">
                  <a:extLst>
                    <a:ext uri="{FF2B5EF4-FFF2-40B4-BE49-F238E27FC236}">
                      <a16:creationId xmlns:a16="http://schemas.microsoft.com/office/drawing/2014/main" id="{81B6131A-2702-4E5C-A6EC-E3AAE2EA1878}"/>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26" name="Flowchart: Manual Operation 1069">
                  <a:extLst>
                    <a:ext uri="{FF2B5EF4-FFF2-40B4-BE49-F238E27FC236}">
                      <a16:creationId xmlns:a16="http://schemas.microsoft.com/office/drawing/2014/main" id="{2732B946-F0A7-4E58-8851-279936DDD807}"/>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227" name="Rectangle 226">
                  <a:extLst>
                    <a:ext uri="{FF2B5EF4-FFF2-40B4-BE49-F238E27FC236}">
                      <a16:creationId xmlns:a16="http://schemas.microsoft.com/office/drawing/2014/main" id="{22E4FF70-69D3-40D3-AAF4-A151F6887A79}"/>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28" name="Freeform: Shape 227">
                  <a:extLst>
                    <a:ext uri="{FF2B5EF4-FFF2-40B4-BE49-F238E27FC236}">
                      <a16:creationId xmlns:a16="http://schemas.microsoft.com/office/drawing/2014/main" id="{3F500153-3182-47D3-8541-56762A6C8923}"/>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29" name="Freeform: Shape 228">
                  <a:extLst>
                    <a:ext uri="{FF2B5EF4-FFF2-40B4-BE49-F238E27FC236}">
                      <a16:creationId xmlns:a16="http://schemas.microsoft.com/office/drawing/2014/main" id="{008BB6DA-8ADE-45B1-A4C7-D1A92E569192}"/>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0" name="Freeform: Shape 229">
                  <a:extLst>
                    <a:ext uri="{FF2B5EF4-FFF2-40B4-BE49-F238E27FC236}">
                      <a16:creationId xmlns:a16="http://schemas.microsoft.com/office/drawing/2014/main" id="{46A09C61-629F-4899-9263-059343715157}"/>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1" name="Freeform: Shape 230">
                  <a:extLst>
                    <a:ext uri="{FF2B5EF4-FFF2-40B4-BE49-F238E27FC236}">
                      <a16:creationId xmlns:a16="http://schemas.microsoft.com/office/drawing/2014/main" id="{38A39D13-F64C-4AE2-83A0-5F0D8209154A}"/>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32" name="Freeform: Shape 231">
                  <a:extLst>
                    <a:ext uri="{FF2B5EF4-FFF2-40B4-BE49-F238E27FC236}">
                      <a16:creationId xmlns:a16="http://schemas.microsoft.com/office/drawing/2014/main" id="{1940544A-C12A-45F5-B6A1-6F6A345778AE}"/>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nvGrpSpPr>
            <p:cNvPr id="285" name="Group 284">
              <a:extLst>
                <a:ext uri="{FF2B5EF4-FFF2-40B4-BE49-F238E27FC236}">
                  <a16:creationId xmlns:a16="http://schemas.microsoft.com/office/drawing/2014/main" id="{DDC71162-AD73-4169-9203-4ED32EBA82A8}"/>
                </a:ext>
              </a:extLst>
            </p:cNvPr>
            <p:cNvGrpSpPr>
              <a:grpSpLocks noChangeAspect="1"/>
            </p:cNvGrpSpPr>
            <p:nvPr/>
          </p:nvGrpSpPr>
          <p:grpSpPr>
            <a:xfrm>
              <a:off x="-11970604" y="1282290"/>
              <a:ext cx="2009909" cy="3723426"/>
              <a:chOff x="8053753" y="800763"/>
              <a:chExt cx="2422781" cy="4488284"/>
            </a:xfrm>
          </p:grpSpPr>
          <p:sp>
            <p:nvSpPr>
              <p:cNvPr id="286" name="Freeform: Shape 285">
                <a:extLst>
                  <a:ext uri="{FF2B5EF4-FFF2-40B4-BE49-F238E27FC236}">
                    <a16:creationId xmlns:a16="http://schemas.microsoft.com/office/drawing/2014/main" id="{790A3CD5-1AC4-4F33-AFDE-F5ABB9A5F4D5}"/>
                  </a:ext>
                </a:extLst>
              </p:cNvPr>
              <p:cNvSpPr/>
              <p:nvPr/>
            </p:nvSpPr>
            <p:spPr>
              <a:xfrm rot="11844690" flipH="1" flipV="1">
                <a:off x="9173512" y="2717412"/>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reeform: Shape 286">
                <a:extLst>
                  <a:ext uri="{FF2B5EF4-FFF2-40B4-BE49-F238E27FC236}">
                    <a16:creationId xmlns:a16="http://schemas.microsoft.com/office/drawing/2014/main" id="{2B57EE91-79F8-45C7-884A-725ED1E9488F}"/>
                  </a:ext>
                </a:extLst>
              </p:cNvPr>
              <p:cNvSpPr/>
              <p:nvPr/>
            </p:nvSpPr>
            <p:spPr>
              <a:xfrm rot="20148131">
                <a:off x="9158483" y="257162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288" name="Group 287">
                <a:extLst>
                  <a:ext uri="{FF2B5EF4-FFF2-40B4-BE49-F238E27FC236}">
                    <a16:creationId xmlns:a16="http://schemas.microsoft.com/office/drawing/2014/main" id="{2A9C8E5C-5440-47CF-A4EB-412A5CD91123}"/>
                  </a:ext>
                </a:extLst>
              </p:cNvPr>
              <p:cNvGrpSpPr/>
              <p:nvPr/>
            </p:nvGrpSpPr>
            <p:grpSpPr>
              <a:xfrm rot="2289400">
                <a:off x="8053753" y="4885726"/>
                <a:ext cx="330708" cy="403321"/>
                <a:chOff x="3312043" y="4084938"/>
                <a:chExt cx="189762" cy="211269"/>
              </a:xfrm>
            </p:grpSpPr>
            <p:sp>
              <p:nvSpPr>
                <p:cNvPr id="306" name="Chord 305">
                  <a:extLst>
                    <a:ext uri="{FF2B5EF4-FFF2-40B4-BE49-F238E27FC236}">
                      <a16:creationId xmlns:a16="http://schemas.microsoft.com/office/drawing/2014/main" id="{888ABAE8-9316-4471-95FC-56F3F95EFCF2}"/>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7" name="Chord 306">
                  <a:extLst>
                    <a:ext uri="{FF2B5EF4-FFF2-40B4-BE49-F238E27FC236}">
                      <a16:creationId xmlns:a16="http://schemas.microsoft.com/office/drawing/2014/main" id="{907A53B6-4636-4537-BDB2-60B69CEC64A2}"/>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89" name="Group 288">
                <a:extLst>
                  <a:ext uri="{FF2B5EF4-FFF2-40B4-BE49-F238E27FC236}">
                    <a16:creationId xmlns:a16="http://schemas.microsoft.com/office/drawing/2014/main" id="{D63BD46E-5AB0-4398-B519-8039A1A96E0E}"/>
                  </a:ext>
                </a:extLst>
              </p:cNvPr>
              <p:cNvGrpSpPr/>
              <p:nvPr/>
            </p:nvGrpSpPr>
            <p:grpSpPr>
              <a:xfrm rot="20415526">
                <a:off x="9261298" y="4880797"/>
                <a:ext cx="330708" cy="403321"/>
                <a:chOff x="3312043" y="4084938"/>
                <a:chExt cx="189762" cy="211269"/>
              </a:xfrm>
            </p:grpSpPr>
            <p:sp>
              <p:nvSpPr>
                <p:cNvPr id="304" name="Chord 303">
                  <a:extLst>
                    <a:ext uri="{FF2B5EF4-FFF2-40B4-BE49-F238E27FC236}">
                      <a16:creationId xmlns:a16="http://schemas.microsoft.com/office/drawing/2014/main" id="{FAF6AABF-6764-4B12-A446-DDA332B51FED}"/>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05" name="Chord 304">
                  <a:extLst>
                    <a:ext uri="{FF2B5EF4-FFF2-40B4-BE49-F238E27FC236}">
                      <a16:creationId xmlns:a16="http://schemas.microsoft.com/office/drawing/2014/main" id="{70F5565A-D7C5-4C62-87FA-9B5FAF8EBEBE}"/>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90" name="Flowchart: Off-page Connector 289">
                <a:extLst>
                  <a:ext uri="{FF2B5EF4-FFF2-40B4-BE49-F238E27FC236}">
                    <a16:creationId xmlns:a16="http://schemas.microsoft.com/office/drawing/2014/main" id="{6A9844DE-CAE1-47AE-B96A-BF5C60CE7482}"/>
                  </a:ext>
                </a:extLst>
              </p:cNvPr>
              <p:cNvSpPr/>
              <p:nvPr/>
            </p:nvSpPr>
            <p:spPr>
              <a:xfrm>
                <a:off x="8885464" y="2343705"/>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1" name="Freeform: Shape 290">
                <a:extLst>
                  <a:ext uri="{FF2B5EF4-FFF2-40B4-BE49-F238E27FC236}">
                    <a16:creationId xmlns:a16="http://schemas.microsoft.com/office/drawing/2014/main" id="{A6ABED65-F6A1-4912-B765-4840BCA1081F}"/>
                  </a:ext>
                </a:extLst>
              </p:cNvPr>
              <p:cNvSpPr/>
              <p:nvPr/>
            </p:nvSpPr>
            <p:spPr>
              <a:xfrm>
                <a:off x="8282776" y="423156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3" name="Flowchart: Manual Operation 26">
                <a:extLst>
                  <a:ext uri="{FF2B5EF4-FFF2-40B4-BE49-F238E27FC236}">
                    <a16:creationId xmlns:a16="http://schemas.microsoft.com/office/drawing/2014/main" id="{A6A29266-9950-4EC3-9B4E-FC2B8C0DA5F0}"/>
                  </a:ext>
                </a:extLst>
              </p:cNvPr>
              <p:cNvSpPr/>
              <p:nvPr/>
            </p:nvSpPr>
            <p:spPr>
              <a:xfrm rot="11865990" flipV="1">
                <a:off x="8441068" y="378270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4" name="Rectangle 293">
                <a:extLst>
                  <a:ext uri="{FF2B5EF4-FFF2-40B4-BE49-F238E27FC236}">
                    <a16:creationId xmlns:a16="http://schemas.microsoft.com/office/drawing/2014/main" id="{FAE7BE9B-91EE-4DF7-A9DD-1C63F0FBF446}"/>
                  </a:ext>
                </a:extLst>
              </p:cNvPr>
              <p:cNvSpPr/>
              <p:nvPr/>
            </p:nvSpPr>
            <p:spPr>
              <a:xfrm>
                <a:off x="8509611" y="2869179"/>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5" name="Flowchart: Manual Operation 26">
                <a:extLst>
                  <a:ext uri="{FF2B5EF4-FFF2-40B4-BE49-F238E27FC236}">
                    <a16:creationId xmlns:a16="http://schemas.microsoft.com/office/drawing/2014/main" id="{D05CE825-00CB-48A4-9C84-19F60211BF73}"/>
                  </a:ext>
                </a:extLst>
              </p:cNvPr>
              <p:cNvSpPr/>
              <p:nvPr/>
            </p:nvSpPr>
            <p:spPr>
              <a:xfrm rot="10031462" flipV="1">
                <a:off x="9024295" y="381484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6" name="Freeform: Shape 295">
                <a:extLst>
                  <a:ext uri="{FF2B5EF4-FFF2-40B4-BE49-F238E27FC236}">
                    <a16:creationId xmlns:a16="http://schemas.microsoft.com/office/drawing/2014/main" id="{890BEE7C-A1EF-4AD5-8797-77B3453E9781}"/>
                  </a:ext>
                </a:extLst>
              </p:cNvPr>
              <p:cNvSpPr/>
              <p:nvPr/>
            </p:nvSpPr>
            <p:spPr>
              <a:xfrm rot="21305718">
                <a:off x="8563630" y="255215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7" name="Freeform: Shape 296">
                <a:extLst>
                  <a:ext uri="{FF2B5EF4-FFF2-40B4-BE49-F238E27FC236}">
                    <a16:creationId xmlns:a16="http://schemas.microsoft.com/office/drawing/2014/main" id="{53224A9C-7DFA-45DC-B420-9DBD90CA2AE6}"/>
                  </a:ext>
                </a:extLst>
              </p:cNvPr>
              <p:cNvSpPr/>
              <p:nvPr/>
            </p:nvSpPr>
            <p:spPr>
              <a:xfrm rot="12954194" flipV="1">
                <a:off x="8203200" y="454398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8" name="Oval 297">
                <a:extLst>
                  <a:ext uri="{FF2B5EF4-FFF2-40B4-BE49-F238E27FC236}">
                    <a16:creationId xmlns:a16="http://schemas.microsoft.com/office/drawing/2014/main" id="{7ACF7FC1-507F-435F-B7C4-AA6DD6B89E19}"/>
                  </a:ext>
                </a:extLst>
              </p:cNvPr>
              <p:cNvSpPr/>
              <p:nvPr/>
            </p:nvSpPr>
            <p:spPr>
              <a:xfrm>
                <a:off x="9186618" y="27872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99" name="Oval 298">
                <a:extLst>
                  <a:ext uri="{FF2B5EF4-FFF2-40B4-BE49-F238E27FC236}">
                    <a16:creationId xmlns:a16="http://schemas.microsoft.com/office/drawing/2014/main" id="{0AB6FAEA-B446-4ABF-924D-AA8F0C98E9AE}"/>
                  </a:ext>
                </a:extLst>
              </p:cNvPr>
              <p:cNvSpPr/>
              <p:nvPr/>
            </p:nvSpPr>
            <p:spPr>
              <a:xfrm>
                <a:off x="9199318" y="29015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00" name="Picture 299">
                <a:extLst>
                  <a:ext uri="{FF2B5EF4-FFF2-40B4-BE49-F238E27FC236}">
                    <a16:creationId xmlns:a16="http://schemas.microsoft.com/office/drawing/2014/main" id="{D9056B00-12BE-409D-896F-E992AFAD37EB}"/>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251333" y="2745133"/>
                <a:ext cx="184798" cy="287906"/>
              </a:xfrm>
              <a:prstGeom prst="rect">
                <a:avLst/>
              </a:prstGeom>
              <a:ln>
                <a:noFill/>
              </a:ln>
            </p:spPr>
          </p:pic>
          <p:sp>
            <p:nvSpPr>
              <p:cNvPr id="301" name="Freeform: Shape 300">
                <a:extLst>
                  <a:ext uri="{FF2B5EF4-FFF2-40B4-BE49-F238E27FC236}">
                    <a16:creationId xmlns:a16="http://schemas.microsoft.com/office/drawing/2014/main" id="{C004A362-405D-4750-9B35-BD5FCDF41393}"/>
                  </a:ext>
                </a:extLst>
              </p:cNvPr>
              <p:cNvSpPr/>
              <p:nvPr/>
            </p:nvSpPr>
            <p:spPr>
              <a:xfrm rot="11294129" flipH="1" flipV="1">
                <a:off x="9054790" y="2851884"/>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2" name="Freeform: Shape 301">
                <a:extLst>
                  <a:ext uri="{FF2B5EF4-FFF2-40B4-BE49-F238E27FC236}">
                    <a16:creationId xmlns:a16="http://schemas.microsoft.com/office/drawing/2014/main" id="{8797A934-3B6D-4562-BC98-E5CA8F33F3BE}"/>
                  </a:ext>
                </a:extLst>
              </p:cNvPr>
              <p:cNvSpPr/>
              <p:nvPr/>
            </p:nvSpPr>
            <p:spPr>
              <a:xfrm rot="18489132">
                <a:off x="8625905" y="262158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03" name="Picture 9">
                <a:extLst>
                  <a:ext uri="{FF2B5EF4-FFF2-40B4-BE49-F238E27FC236}">
                    <a16:creationId xmlns:a16="http://schemas.microsoft.com/office/drawing/2014/main" id="{4972B0B3-40F8-4461-9ED3-E29758FB2763}"/>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b="62206"/>
              <a:stretch/>
            </p:blipFill>
            <p:spPr bwMode="auto">
              <a:xfrm>
                <a:off x="8334824" y="800763"/>
                <a:ext cx="1468885" cy="170612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24" name="Group 23">
              <a:extLst>
                <a:ext uri="{FF2B5EF4-FFF2-40B4-BE49-F238E27FC236}">
                  <a16:creationId xmlns:a16="http://schemas.microsoft.com/office/drawing/2014/main" id="{966C91B7-F2B3-4367-95C1-C8124A26EA1B}"/>
                </a:ext>
              </a:extLst>
            </p:cNvPr>
            <p:cNvGrpSpPr/>
            <p:nvPr/>
          </p:nvGrpSpPr>
          <p:grpSpPr>
            <a:xfrm>
              <a:off x="-10020519" y="2589245"/>
              <a:ext cx="2051021" cy="722367"/>
              <a:chOff x="-10030893" y="2593795"/>
              <a:chExt cx="2051021" cy="722367"/>
            </a:xfrm>
          </p:grpSpPr>
          <p:pic>
            <p:nvPicPr>
              <p:cNvPr id="1043" name="Picture 10" descr="Image result for potato wedges cartoon">
                <a:extLst>
                  <a:ext uri="{FF2B5EF4-FFF2-40B4-BE49-F238E27FC236}">
                    <a16:creationId xmlns:a16="http://schemas.microsoft.com/office/drawing/2014/main" id="{DE089BA1-D8AD-4C51-A90D-CB0B78D58C3D}"/>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9370379" y="2680121"/>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46" name="Picture 10" descr="Image result for potato wedges cartoon">
                <a:extLst>
                  <a:ext uri="{FF2B5EF4-FFF2-40B4-BE49-F238E27FC236}">
                    <a16:creationId xmlns:a16="http://schemas.microsoft.com/office/drawing/2014/main" id="{A638DD33-0F6A-4E26-AB42-C08F84F45A9E}"/>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9198533" y="2751074"/>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47" name="Picture 10" descr="Image result for potato wedges cartoon">
                <a:extLst>
                  <a:ext uri="{FF2B5EF4-FFF2-40B4-BE49-F238E27FC236}">
                    <a16:creationId xmlns:a16="http://schemas.microsoft.com/office/drawing/2014/main" id="{C04AC84A-2417-4C65-B4CC-B0C1C74F8C5C}"/>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165361">
                <a:off x="-8709095" y="2760443"/>
                <a:ext cx="618527" cy="553217"/>
              </a:xfrm>
              <a:prstGeom prst="rect">
                <a:avLst/>
              </a:prstGeom>
              <a:noFill/>
              <a:extLst>
                <a:ext uri="{909E8E84-426E-40DD-AFC4-6F175D3DCCD1}">
                  <a14:hiddenFill xmlns:a14="http://schemas.microsoft.com/office/drawing/2010/main">
                    <a:solidFill>
                      <a:srgbClr val="FFFFFF"/>
                    </a:solidFill>
                  </a14:hiddenFill>
                </a:ext>
              </a:extLst>
            </p:spPr>
          </p:pic>
          <p:grpSp>
            <p:nvGrpSpPr>
              <p:cNvPr id="23" name="Group 22">
                <a:extLst>
                  <a:ext uri="{FF2B5EF4-FFF2-40B4-BE49-F238E27FC236}">
                    <a16:creationId xmlns:a16="http://schemas.microsoft.com/office/drawing/2014/main" id="{4E5ED516-64B2-4EB7-BF50-11AE9248E53F}"/>
                  </a:ext>
                </a:extLst>
              </p:cNvPr>
              <p:cNvGrpSpPr/>
              <p:nvPr/>
            </p:nvGrpSpPr>
            <p:grpSpPr>
              <a:xfrm>
                <a:off x="-10025700" y="2593795"/>
                <a:ext cx="2045828" cy="598523"/>
                <a:chOff x="-10025700" y="2593795"/>
                <a:chExt cx="2045828" cy="598523"/>
              </a:xfrm>
            </p:grpSpPr>
            <p:pic>
              <p:nvPicPr>
                <p:cNvPr id="1044" name="Picture 10" descr="Image result for potato wedges cartoon">
                  <a:extLst>
                    <a:ext uri="{FF2B5EF4-FFF2-40B4-BE49-F238E27FC236}">
                      <a16:creationId xmlns:a16="http://schemas.microsoft.com/office/drawing/2014/main" id="{467C7DE1-47F6-404A-9389-AE14B3F8C41C}"/>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8983842" y="2593795"/>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45" name="Picture 10" descr="Image result for potato wedges cartoon">
                  <a:extLst>
                    <a:ext uri="{FF2B5EF4-FFF2-40B4-BE49-F238E27FC236}">
                      <a16:creationId xmlns:a16="http://schemas.microsoft.com/office/drawing/2014/main" id="{BBC02FFB-76CC-4077-B9F2-5D5297897D6C}"/>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8598399" y="2639101"/>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48" name="Picture 10" descr="Image result for potato wedges cartoon">
                  <a:extLst>
                    <a:ext uri="{FF2B5EF4-FFF2-40B4-BE49-F238E27FC236}">
                      <a16:creationId xmlns:a16="http://schemas.microsoft.com/office/drawing/2014/main" id="{8F269A40-8527-4686-BE02-9B0B6D701513}"/>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9579244" y="2603869"/>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50" name="Picture 10" descr="Image result for potato wedges cartoon">
                  <a:extLst>
                    <a:ext uri="{FF2B5EF4-FFF2-40B4-BE49-F238E27FC236}">
                      <a16:creationId xmlns:a16="http://schemas.microsoft.com/office/drawing/2014/main" id="{55092259-46C1-4F93-BD71-9DFBFCF5A3EA}"/>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10025700" y="2618792"/>
                  <a:ext cx="618527" cy="553217"/>
                </a:xfrm>
                <a:prstGeom prst="rect">
                  <a:avLst/>
                </a:prstGeom>
                <a:noFill/>
                <a:extLst>
                  <a:ext uri="{909E8E84-426E-40DD-AFC4-6F175D3DCCD1}">
                    <a14:hiddenFill xmlns:a14="http://schemas.microsoft.com/office/drawing/2010/main">
                      <a:solidFill>
                        <a:srgbClr val="FFFFFF"/>
                      </a:solidFill>
                    </a14:hiddenFill>
                  </a:ext>
                </a:extLst>
              </p:spPr>
            </p:pic>
          </p:grpSp>
          <p:pic>
            <p:nvPicPr>
              <p:cNvPr id="1051" name="Picture 10" descr="Image result for potato wedges cartoon">
                <a:extLst>
                  <a:ext uri="{FF2B5EF4-FFF2-40B4-BE49-F238E27FC236}">
                    <a16:creationId xmlns:a16="http://schemas.microsoft.com/office/drawing/2014/main" id="{B78C9EBF-FA90-41A1-8677-3B764B19BEA0}"/>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31540">
                <a:off x="-10030893" y="2724187"/>
                <a:ext cx="618527" cy="553217"/>
              </a:xfrm>
              <a:prstGeom prst="rect">
                <a:avLst/>
              </a:prstGeom>
              <a:noFill/>
              <a:extLst>
                <a:ext uri="{909E8E84-426E-40DD-AFC4-6F175D3DCCD1}">
                  <a14:hiddenFill xmlns:a14="http://schemas.microsoft.com/office/drawing/2010/main">
                    <a:solidFill>
                      <a:srgbClr val="FFFFFF"/>
                    </a:solidFill>
                  </a14:hiddenFill>
                </a:ext>
              </a:extLst>
            </p:spPr>
          </p:pic>
          <p:pic>
            <p:nvPicPr>
              <p:cNvPr id="1049" name="Picture 10" descr="Image result for potato wedges cartoon">
                <a:extLst>
                  <a:ext uri="{FF2B5EF4-FFF2-40B4-BE49-F238E27FC236}">
                    <a16:creationId xmlns:a16="http://schemas.microsoft.com/office/drawing/2014/main" id="{73BDE1E5-ACA1-492D-A359-6272F9AC606F}"/>
                  </a:ext>
                </a:extLst>
              </p:cNvPr>
              <p:cNvPicPr>
                <a:picLocks noChangeAspect="1" noChangeArrowheads="1"/>
              </p:cNvPicPr>
              <p:nvPr/>
            </p:nvPicPr>
            <p:blipFill>
              <a:blip r:embed="rId14" cstate="print">
                <a:extLst>
                  <a:ext uri="{BEBA8EAE-BF5A-486C-A8C5-ECC9F3942E4B}">
                    <a14:imgProps xmlns:a14="http://schemas.microsoft.com/office/drawing/2010/main">
                      <a14:imgLayer r:embed="rId15">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1285300">
                <a:off x="-9735950" y="2762945"/>
                <a:ext cx="618527" cy="553217"/>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48" name="Group 47">
            <a:extLst>
              <a:ext uri="{FF2B5EF4-FFF2-40B4-BE49-F238E27FC236}">
                <a16:creationId xmlns:a16="http://schemas.microsoft.com/office/drawing/2014/main" id="{B83E0501-3B70-4858-A6CD-8EBAD5F0B849}"/>
              </a:ext>
            </a:extLst>
          </p:cNvPr>
          <p:cNvGrpSpPr>
            <a:grpSpLocks noChangeAspect="1"/>
          </p:cNvGrpSpPr>
          <p:nvPr/>
        </p:nvGrpSpPr>
        <p:grpSpPr>
          <a:xfrm>
            <a:off x="-7198456" y="238132"/>
            <a:ext cx="2876433" cy="2871434"/>
            <a:chOff x="540589" y="6858022"/>
            <a:chExt cx="3366525" cy="3360675"/>
          </a:xfrm>
        </p:grpSpPr>
        <p:grpSp>
          <p:nvGrpSpPr>
            <p:cNvPr id="1496" name="Group 1495">
              <a:extLst>
                <a:ext uri="{FF2B5EF4-FFF2-40B4-BE49-F238E27FC236}">
                  <a16:creationId xmlns:a16="http://schemas.microsoft.com/office/drawing/2014/main" id="{00F45CC7-CA8D-4A7B-ADA9-A443CEBEB778}"/>
                </a:ext>
              </a:extLst>
            </p:cNvPr>
            <p:cNvGrpSpPr>
              <a:grpSpLocks noChangeAspect="1"/>
            </p:cNvGrpSpPr>
            <p:nvPr/>
          </p:nvGrpSpPr>
          <p:grpSpPr>
            <a:xfrm rot="239156">
              <a:off x="2037878" y="8335063"/>
              <a:ext cx="1869236" cy="1883634"/>
              <a:chOff x="9311457" y="782501"/>
              <a:chExt cx="2682922" cy="2703586"/>
            </a:xfrm>
          </p:grpSpPr>
          <p:sp>
            <p:nvSpPr>
              <p:cNvPr id="1531" name="Flowchart: Manual Operation 1078">
                <a:extLst>
                  <a:ext uri="{FF2B5EF4-FFF2-40B4-BE49-F238E27FC236}">
                    <a16:creationId xmlns:a16="http://schemas.microsoft.com/office/drawing/2014/main" id="{4CD7F284-5334-407D-B0A9-13152E37FB41}"/>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2" name="Flowchart: Manual Operation 1078">
                <a:extLst>
                  <a:ext uri="{FF2B5EF4-FFF2-40B4-BE49-F238E27FC236}">
                    <a16:creationId xmlns:a16="http://schemas.microsoft.com/office/drawing/2014/main" id="{B6E8B317-C9A1-4F57-979F-34B1FE469333}"/>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3" name="Rectangle 1079">
                <a:extLst>
                  <a:ext uri="{FF2B5EF4-FFF2-40B4-BE49-F238E27FC236}">
                    <a16:creationId xmlns:a16="http://schemas.microsoft.com/office/drawing/2014/main" id="{EB068D60-CBEB-47D0-ACEB-0B5FF3E3ACB2}"/>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4" name="Rectangle 1079">
                <a:extLst>
                  <a:ext uri="{FF2B5EF4-FFF2-40B4-BE49-F238E27FC236}">
                    <a16:creationId xmlns:a16="http://schemas.microsoft.com/office/drawing/2014/main" id="{9993AAE1-33B9-4FED-8481-3E3D2324EEC3}"/>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5" name="Rectangle 1079">
                <a:extLst>
                  <a:ext uri="{FF2B5EF4-FFF2-40B4-BE49-F238E27FC236}">
                    <a16:creationId xmlns:a16="http://schemas.microsoft.com/office/drawing/2014/main" id="{B3FCA929-356A-4492-AD9E-D3C757B47F29}"/>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6" name="Rectangle 1079">
                <a:extLst>
                  <a:ext uri="{FF2B5EF4-FFF2-40B4-BE49-F238E27FC236}">
                    <a16:creationId xmlns:a16="http://schemas.microsoft.com/office/drawing/2014/main" id="{4A888D06-33F2-425B-9E95-2AA51F24B553}"/>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7" name="Rectangle 1079">
                <a:extLst>
                  <a:ext uri="{FF2B5EF4-FFF2-40B4-BE49-F238E27FC236}">
                    <a16:creationId xmlns:a16="http://schemas.microsoft.com/office/drawing/2014/main" id="{B79F6FF2-A1D3-4B51-AF79-4C9D2CBD4A4E}"/>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8" name="Rectangle 1079">
                <a:extLst>
                  <a:ext uri="{FF2B5EF4-FFF2-40B4-BE49-F238E27FC236}">
                    <a16:creationId xmlns:a16="http://schemas.microsoft.com/office/drawing/2014/main" id="{DD7F7248-D2C9-4E6E-9C76-3BFDF3540ABD}"/>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39" name="Freeform: Shape 1538">
                <a:extLst>
                  <a:ext uri="{FF2B5EF4-FFF2-40B4-BE49-F238E27FC236}">
                    <a16:creationId xmlns:a16="http://schemas.microsoft.com/office/drawing/2014/main" id="{BFF77537-C1BB-4182-9FE2-AC300F51F388}"/>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40" name="Oval 1539">
                <a:extLst>
                  <a:ext uri="{FF2B5EF4-FFF2-40B4-BE49-F238E27FC236}">
                    <a16:creationId xmlns:a16="http://schemas.microsoft.com/office/drawing/2014/main" id="{ED407EF5-3217-49CD-9E37-0113B739A52F}"/>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541" name="Group 1540">
                <a:extLst>
                  <a:ext uri="{FF2B5EF4-FFF2-40B4-BE49-F238E27FC236}">
                    <a16:creationId xmlns:a16="http://schemas.microsoft.com/office/drawing/2014/main" id="{86FDF6FA-A5EB-4AD4-AFF8-E06808FBDDC4}"/>
                  </a:ext>
                </a:extLst>
              </p:cNvPr>
              <p:cNvGrpSpPr/>
              <p:nvPr/>
            </p:nvGrpSpPr>
            <p:grpSpPr>
              <a:xfrm flipH="1">
                <a:off x="11514125" y="3097954"/>
                <a:ext cx="357576" cy="384326"/>
                <a:chOff x="11149961" y="3937895"/>
                <a:chExt cx="713236" cy="754981"/>
              </a:xfrm>
            </p:grpSpPr>
            <p:sp>
              <p:nvSpPr>
                <p:cNvPr id="1561" name="Oval 1560">
                  <a:extLst>
                    <a:ext uri="{FF2B5EF4-FFF2-40B4-BE49-F238E27FC236}">
                      <a16:creationId xmlns:a16="http://schemas.microsoft.com/office/drawing/2014/main" id="{5D18538B-E716-4B35-9E3C-D71928EB638B}"/>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2" name="Oval 1561">
                  <a:extLst>
                    <a:ext uri="{FF2B5EF4-FFF2-40B4-BE49-F238E27FC236}">
                      <a16:creationId xmlns:a16="http://schemas.microsoft.com/office/drawing/2014/main" id="{BEC35C8A-C49E-498E-A329-1D8203B2FC2D}"/>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3" name="Freeform: Shape 1562">
                  <a:extLst>
                    <a:ext uri="{FF2B5EF4-FFF2-40B4-BE49-F238E27FC236}">
                      <a16:creationId xmlns:a16="http://schemas.microsoft.com/office/drawing/2014/main" id="{929F72DA-05D4-4E42-AB69-22C00F3B492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4" name="Oval 1563">
                  <a:extLst>
                    <a:ext uri="{FF2B5EF4-FFF2-40B4-BE49-F238E27FC236}">
                      <a16:creationId xmlns:a16="http://schemas.microsoft.com/office/drawing/2014/main" id="{5DBEFE20-BF31-4A50-BE16-AD6C99FB9CBF}"/>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5" name="Freeform: Shape 1564">
                  <a:extLst>
                    <a:ext uri="{FF2B5EF4-FFF2-40B4-BE49-F238E27FC236}">
                      <a16:creationId xmlns:a16="http://schemas.microsoft.com/office/drawing/2014/main" id="{65CB7A72-61A8-4D6C-BDAE-49EA5680B44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6" name="Freeform: Shape 1565">
                  <a:extLst>
                    <a:ext uri="{FF2B5EF4-FFF2-40B4-BE49-F238E27FC236}">
                      <a16:creationId xmlns:a16="http://schemas.microsoft.com/office/drawing/2014/main" id="{3F89ECD5-AEDD-476E-936C-A8D30C1AB2D2}"/>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67" name="Freeform: Shape 1566">
                  <a:extLst>
                    <a:ext uri="{FF2B5EF4-FFF2-40B4-BE49-F238E27FC236}">
                      <a16:creationId xmlns:a16="http://schemas.microsoft.com/office/drawing/2014/main" id="{76CECFDB-E150-4597-851E-8B302F25F11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542" name="Group 1541">
                <a:extLst>
                  <a:ext uri="{FF2B5EF4-FFF2-40B4-BE49-F238E27FC236}">
                    <a16:creationId xmlns:a16="http://schemas.microsoft.com/office/drawing/2014/main" id="{73615284-4862-4ADB-BF3A-5B11CADAB12E}"/>
                  </a:ext>
                </a:extLst>
              </p:cNvPr>
              <p:cNvGrpSpPr/>
              <p:nvPr/>
            </p:nvGrpSpPr>
            <p:grpSpPr>
              <a:xfrm flipH="1">
                <a:off x="9702374" y="3097954"/>
                <a:ext cx="357576" cy="384326"/>
                <a:chOff x="11149961" y="3937895"/>
                <a:chExt cx="713236" cy="754981"/>
              </a:xfrm>
            </p:grpSpPr>
            <p:sp>
              <p:nvSpPr>
                <p:cNvPr id="1554" name="Oval 1553">
                  <a:extLst>
                    <a:ext uri="{FF2B5EF4-FFF2-40B4-BE49-F238E27FC236}">
                      <a16:creationId xmlns:a16="http://schemas.microsoft.com/office/drawing/2014/main" id="{BE84F3D0-1D26-405E-8AD7-EDEC9B9D445C}"/>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55" name="Oval 1554">
                  <a:extLst>
                    <a:ext uri="{FF2B5EF4-FFF2-40B4-BE49-F238E27FC236}">
                      <a16:creationId xmlns:a16="http://schemas.microsoft.com/office/drawing/2014/main" id="{5BBA6C33-097B-4C52-8A3A-F2E0CBBCEE5E}"/>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56" name="Freeform: Shape 1555">
                  <a:extLst>
                    <a:ext uri="{FF2B5EF4-FFF2-40B4-BE49-F238E27FC236}">
                      <a16:creationId xmlns:a16="http://schemas.microsoft.com/office/drawing/2014/main" id="{902234F0-35B1-496E-8D01-018072BA689D}"/>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57" name="Oval 1556">
                  <a:extLst>
                    <a:ext uri="{FF2B5EF4-FFF2-40B4-BE49-F238E27FC236}">
                      <a16:creationId xmlns:a16="http://schemas.microsoft.com/office/drawing/2014/main" id="{CC57FA2B-E21F-45C0-8323-5FB36A515C5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58" name="Freeform: Shape 1557">
                  <a:extLst>
                    <a:ext uri="{FF2B5EF4-FFF2-40B4-BE49-F238E27FC236}">
                      <a16:creationId xmlns:a16="http://schemas.microsoft.com/office/drawing/2014/main" id="{282A3C4E-8296-4069-8D0F-F8A369EC6697}"/>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59" name="Freeform: Shape 1558">
                  <a:extLst>
                    <a:ext uri="{FF2B5EF4-FFF2-40B4-BE49-F238E27FC236}">
                      <a16:creationId xmlns:a16="http://schemas.microsoft.com/office/drawing/2014/main" id="{9170D448-4151-4E6E-A321-0A50C54781E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560" name="Freeform: Shape 1559">
                  <a:extLst>
                    <a:ext uri="{FF2B5EF4-FFF2-40B4-BE49-F238E27FC236}">
                      <a16:creationId xmlns:a16="http://schemas.microsoft.com/office/drawing/2014/main" id="{813C90E7-1964-4784-86EE-7AB006BB9947}"/>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1543" name="Group 1542">
                <a:extLst>
                  <a:ext uri="{FF2B5EF4-FFF2-40B4-BE49-F238E27FC236}">
                    <a16:creationId xmlns:a16="http://schemas.microsoft.com/office/drawing/2014/main" id="{CC45D357-4455-497A-BEFC-F64F01D56D42}"/>
                  </a:ext>
                </a:extLst>
              </p:cNvPr>
              <p:cNvGrpSpPr/>
              <p:nvPr/>
            </p:nvGrpSpPr>
            <p:grpSpPr>
              <a:xfrm flipH="1">
                <a:off x="9311457" y="782501"/>
                <a:ext cx="2682922" cy="683476"/>
                <a:chOff x="10936516" y="-644176"/>
                <a:chExt cx="5351472" cy="1342639"/>
              </a:xfrm>
            </p:grpSpPr>
            <p:sp>
              <p:nvSpPr>
                <p:cNvPr id="1544" name="Freeform: Shape 1543">
                  <a:extLst>
                    <a:ext uri="{FF2B5EF4-FFF2-40B4-BE49-F238E27FC236}">
                      <a16:creationId xmlns:a16="http://schemas.microsoft.com/office/drawing/2014/main" id="{CB27E795-4B12-48E9-B91C-176F496A13CF}"/>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545" name="Freeform: Shape 1544">
                  <a:extLst>
                    <a:ext uri="{FF2B5EF4-FFF2-40B4-BE49-F238E27FC236}">
                      <a16:creationId xmlns:a16="http://schemas.microsoft.com/office/drawing/2014/main" id="{EC23D927-54AF-49D7-B104-6D1EBD6A1F2A}"/>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546" name="Freeform: Shape 1545">
                  <a:extLst>
                    <a:ext uri="{FF2B5EF4-FFF2-40B4-BE49-F238E27FC236}">
                      <a16:creationId xmlns:a16="http://schemas.microsoft.com/office/drawing/2014/main" id="{E1801255-A887-4D66-85F9-0D8A3BA583C1}"/>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47" name="Flowchart: Manual Operation 1069">
                  <a:extLst>
                    <a:ext uri="{FF2B5EF4-FFF2-40B4-BE49-F238E27FC236}">
                      <a16:creationId xmlns:a16="http://schemas.microsoft.com/office/drawing/2014/main" id="{C315B854-1358-4577-9B43-D879D0DF8EC1}"/>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548" name="Rectangle 1547">
                  <a:extLst>
                    <a:ext uri="{FF2B5EF4-FFF2-40B4-BE49-F238E27FC236}">
                      <a16:creationId xmlns:a16="http://schemas.microsoft.com/office/drawing/2014/main" id="{21D0D863-0919-4532-A504-B835D1966292}"/>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49" name="Freeform: Shape 1548">
                  <a:extLst>
                    <a:ext uri="{FF2B5EF4-FFF2-40B4-BE49-F238E27FC236}">
                      <a16:creationId xmlns:a16="http://schemas.microsoft.com/office/drawing/2014/main" id="{A6CD4282-DC79-4B74-BACB-3E9B5BB4A11C}"/>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50" name="Freeform: Shape 1549">
                  <a:extLst>
                    <a:ext uri="{FF2B5EF4-FFF2-40B4-BE49-F238E27FC236}">
                      <a16:creationId xmlns:a16="http://schemas.microsoft.com/office/drawing/2014/main" id="{9FD1402B-DD1B-4B0C-98EF-B7233C08804D}"/>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51" name="Freeform: Shape 1550">
                  <a:extLst>
                    <a:ext uri="{FF2B5EF4-FFF2-40B4-BE49-F238E27FC236}">
                      <a16:creationId xmlns:a16="http://schemas.microsoft.com/office/drawing/2014/main" id="{E77BFAB4-FB75-4890-A081-27BE0BBB048C}"/>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52" name="Freeform: Shape 1551">
                  <a:extLst>
                    <a:ext uri="{FF2B5EF4-FFF2-40B4-BE49-F238E27FC236}">
                      <a16:creationId xmlns:a16="http://schemas.microsoft.com/office/drawing/2014/main" id="{39237298-D243-471A-8459-DE4D0898DB3A}"/>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53" name="Freeform: Shape 1552">
                  <a:extLst>
                    <a:ext uri="{FF2B5EF4-FFF2-40B4-BE49-F238E27FC236}">
                      <a16:creationId xmlns:a16="http://schemas.microsoft.com/office/drawing/2014/main" id="{37643911-8225-4BF4-81B8-69F05B8BFA51}"/>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nvGrpSpPr>
            <p:cNvPr id="1497" name="Group 1496">
              <a:extLst>
                <a:ext uri="{FF2B5EF4-FFF2-40B4-BE49-F238E27FC236}">
                  <a16:creationId xmlns:a16="http://schemas.microsoft.com/office/drawing/2014/main" id="{CE1309AD-24BB-4C37-8611-DB2DD46F08D6}"/>
                </a:ext>
              </a:extLst>
            </p:cNvPr>
            <p:cNvGrpSpPr>
              <a:grpSpLocks noChangeAspect="1"/>
            </p:cNvGrpSpPr>
            <p:nvPr/>
          </p:nvGrpSpPr>
          <p:grpSpPr>
            <a:xfrm rot="239156">
              <a:off x="540589" y="6858022"/>
              <a:ext cx="1733917" cy="3212140"/>
              <a:chOff x="8053753" y="800763"/>
              <a:chExt cx="2422781" cy="4488284"/>
            </a:xfrm>
          </p:grpSpPr>
          <p:sp>
            <p:nvSpPr>
              <p:cNvPr id="1509" name="Freeform: Shape 1508">
                <a:extLst>
                  <a:ext uri="{FF2B5EF4-FFF2-40B4-BE49-F238E27FC236}">
                    <a16:creationId xmlns:a16="http://schemas.microsoft.com/office/drawing/2014/main" id="{BE2374C6-C81C-4DA7-BC31-73DA2DE196D5}"/>
                  </a:ext>
                </a:extLst>
              </p:cNvPr>
              <p:cNvSpPr/>
              <p:nvPr/>
            </p:nvSpPr>
            <p:spPr>
              <a:xfrm rot="11844690" flipH="1" flipV="1">
                <a:off x="9173512" y="2717412"/>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10" name="Freeform: Shape 1509">
                <a:extLst>
                  <a:ext uri="{FF2B5EF4-FFF2-40B4-BE49-F238E27FC236}">
                    <a16:creationId xmlns:a16="http://schemas.microsoft.com/office/drawing/2014/main" id="{E3D92622-965C-474D-8DD5-17D11EB65633}"/>
                  </a:ext>
                </a:extLst>
              </p:cNvPr>
              <p:cNvSpPr/>
              <p:nvPr/>
            </p:nvSpPr>
            <p:spPr>
              <a:xfrm rot="20148131">
                <a:off x="9158483" y="257162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511" name="Group 1510">
                <a:extLst>
                  <a:ext uri="{FF2B5EF4-FFF2-40B4-BE49-F238E27FC236}">
                    <a16:creationId xmlns:a16="http://schemas.microsoft.com/office/drawing/2014/main" id="{B4E76BCF-A375-4619-8A1A-19FF181D121F}"/>
                  </a:ext>
                </a:extLst>
              </p:cNvPr>
              <p:cNvGrpSpPr/>
              <p:nvPr/>
            </p:nvGrpSpPr>
            <p:grpSpPr>
              <a:xfrm rot="2289400">
                <a:off x="8053753" y="4885726"/>
                <a:ext cx="330708" cy="403321"/>
                <a:chOff x="3312043" y="4084938"/>
                <a:chExt cx="189762" cy="211269"/>
              </a:xfrm>
            </p:grpSpPr>
            <p:sp>
              <p:nvSpPr>
                <p:cNvPr id="1529" name="Chord 1528">
                  <a:extLst>
                    <a:ext uri="{FF2B5EF4-FFF2-40B4-BE49-F238E27FC236}">
                      <a16:creationId xmlns:a16="http://schemas.microsoft.com/office/drawing/2014/main" id="{43CABE0A-A280-4BF4-92DC-B4D320D12E6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30" name="Chord 1529">
                  <a:extLst>
                    <a:ext uri="{FF2B5EF4-FFF2-40B4-BE49-F238E27FC236}">
                      <a16:creationId xmlns:a16="http://schemas.microsoft.com/office/drawing/2014/main" id="{7449D767-F5AB-4FBD-A348-8A3402D816E5}"/>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512" name="Group 1511">
                <a:extLst>
                  <a:ext uri="{FF2B5EF4-FFF2-40B4-BE49-F238E27FC236}">
                    <a16:creationId xmlns:a16="http://schemas.microsoft.com/office/drawing/2014/main" id="{2EE1225C-1B40-432D-A713-4AE218B15374}"/>
                  </a:ext>
                </a:extLst>
              </p:cNvPr>
              <p:cNvGrpSpPr/>
              <p:nvPr/>
            </p:nvGrpSpPr>
            <p:grpSpPr>
              <a:xfrm rot="20415526">
                <a:off x="9261298" y="4880797"/>
                <a:ext cx="330708" cy="403321"/>
                <a:chOff x="3312043" y="4084938"/>
                <a:chExt cx="189762" cy="211269"/>
              </a:xfrm>
            </p:grpSpPr>
            <p:sp>
              <p:nvSpPr>
                <p:cNvPr id="1527" name="Chord 1526">
                  <a:extLst>
                    <a:ext uri="{FF2B5EF4-FFF2-40B4-BE49-F238E27FC236}">
                      <a16:creationId xmlns:a16="http://schemas.microsoft.com/office/drawing/2014/main" id="{449477B0-3011-418B-9D02-E52A5122E6B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28" name="Chord 1527">
                  <a:extLst>
                    <a:ext uri="{FF2B5EF4-FFF2-40B4-BE49-F238E27FC236}">
                      <a16:creationId xmlns:a16="http://schemas.microsoft.com/office/drawing/2014/main" id="{0BE56185-1660-4020-A88D-F49F10AA73B7}"/>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1513" name="Flowchart: Off-page Connector 1512">
                <a:extLst>
                  <a:ext uri="{FF2B5EF4-FFF2-40B4-BE49-F238E27FC236}">
                    <a16:creationId xmlns:a16="http://schemas.microsoft.com/office/drawing/2014/main" id="{105940B0-6DDC-4207-B2D4-FE5328CF0441}"/>
                  </a:ext>
                </a:extLst>
              </p:cNvPr>
              <p:cNvSpPr/>
              <p:nvPr/>
            </p:nvSpPr>
            <p:spPr>
              <a:xfrm>
                <a:off x="8885464" y="2343705"/>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14" name="Freeform: Shape 1513">
                <a:extLst>
                  <a:ext uri="{FF2B5EF4-FFF2-40B4-BE49-F238E27FC236}">
                    <a16:creationId xmlns:a16="http://schemas.microsoft.com/office/drawing/2014/main" id="{F2D17E73-C013-4952-9308-D52D2024AA23}"/>
                  </a:ext>
                </a:extLst>
              </p:cNvPr>
              <p:cNvSpPr/>
              <p:nvPr/>
            </p:nvSpPr>
            <p:spPr>
              <a:xfrm>
                <a:off x="8282776" y="423156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16" name="Flowchart: Manual Operation 26">
                <a:extLst>
                  <a:ext uri="{FF2B5EF4-FFF2-40B4-BE49-F238E27FC236}">
                    <a16:creationId xmlns:a16="http://schemas.microsoft.com/office/drawing/2014/main" id="{E8F3AC21-5FC0-40C3-BA64-0AAF692D3AE0}"/>
                  </a:ext>
                </a:extLst>
              </p:cNvPr>
              <p:cNvSpPr/>
              <p:nvPr/>
            </p:nvSpPr>
            <p:spPr>
              <a:xfrm rot="11865990" flipV="1">
                <a:off x="8441068" y="378270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517" name="Rectangle 1516">
                <a:extLst>
                  <a:ext uri="{FF2B5EF4-FFF2-40B4-BE49-F238E27FC236}">
                    <a16:creationId xmlns:a16="http://schemas.microsoft.com/office/drawing/2014/main" id="{BF07701D-8125-4651-9220-8D497A18DB3A}"/>
                  </a:ext>
                </a:extLst>
              </p:cNvPr>
              <p:cNvSpPr/>
              <p:nvPr/>
            </p:nvSpPr>
            <p:spPr>
              <a:xfrm>
                <a:off x="8509611" y="2869179"/>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18" name="Flowchart: Manual Operation 26">
                <a:extLst>
                  <a:ext uri="{FF2B5EF4-FFF2-40B4-BE49-F238E27FC236}">
                    <a16:creationId xmlns:a16="http://schemas.microsoft.com/office/drawing/2014/main" id="{844F4A30-0F42-4166-A2E2-D6247DFBC49D}"/>
                  </a:ext>
                </a:extLst>
              </p:cNvPr>
              <p:cNvSpPr/>
              <p:nvPr/>
            </p:nvSpPr>
            <p:spPr>
              <a:xfrm rot="10031462" flipV="1">
                <a:off x="9024295" y="381484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19" name="Freeform: Shape 1518">
                <a:extLst>
                  <a:ext uri="{FF2B5EF4-FFF2-40B4-BE49-F238E27FC236}">
                    <a16:creationId xmlns:a16="http://schemas.microsoft.com/office/drawing/2014/main" id="{6561F0D1-B1E1-4B06-A81D-15B4CFF9F7D8}"/>
                  </a:ext>
                </a:extLst>
              </p:cNvPr>
              <p:cNvSpPr/>
              <p:nvPr/>
            </p:nvSpPr>
            <p:spPr>
              <a:xfrm rot="21305718">
                <a:off x="8563630" y="255215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20" name="Freeform: Shape 1519">
                <a:extLst>
                  <a:ext uri="{FF2B5EF4-FFF2-40B4-BE49-F238E27FC236}">
                    <a16:creationId xmlns:a16="http://schemas.microsoft.com/office/drawing/2014/main" id="{83D78B08-9499-4CC8-BAB8-F1A0B11772D2}"/>
                  </a:ext>
                </a:extLst>
              </p:cNvPr>
              <p:cNvSpPr/>
              <p:nvPr/>
            </p:nvSpPr>
            <p:spPr>
              <a:xfrm rot="12954194" flipV="1">
                <a:off x="8203200" y="454398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21" name="Oval 1520">
                <a:extLst>
                  <a:ext uri="{FF2B5EF4-FFF2-40B4-BE49-F238E27FC236}">
                    <a16:creationId xmlns:a16="http://schemas.microsoft.com/office/drawing/2014/main" id="{2859B31D-A641-496B-913C-FF55FD7734C0}"/>
                  </a:ext>
                </a:extLst>
              </p:cNvPr>
              <p:cNvSpPr/>
              <p:nvPr/>
            </p:nvSpPr>
            <p:spPr>
              <a:xfrm>
                <a:off x="9186618" y="27872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522" name="Oval 1521">
                <a:extLst>
                  <a:ext uri="{FF2B5EF4-FFF2-40B4-BE49-F238E27FC236}">
                    <a16:creationId xmlns:a16="http://schemas.microsoft.com/office/drawing/2014/main" id="{E184B20C-C957-4A5B-A538-B45E775684C1}"/>
                  </a:ext>
                </a:extLst>
              </p:cNvPr>
              <p:cNvSpPr/>
              <p:nvPr/>
            </p:nvSpPr>
            <p:spPr>
              <a:xfrm>
                <a:off x="9199318" y="29015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523" name="Picture 1522">
                <a:extLst>
                  <a:ext uri="{FF2B5EF4-FFF2-40B4-BE49-F238E27FC236}">
                    <a16:creationId xmlns:a16="http://schemas.microsoft.com/office/drawing/2014/main" id="{10A90747-9D3C-4B64-8135-87FAC78741CC}"/>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251333" y="2745133"/>
                <a:ext cx="184798" cy="287906"/>
              </a:xfrm>
              <a:prstGeom prst="rect">
                <a:avLst/>
              </a:prstGeom>
              <a:ln>
                <a:noFill/>
              </a:ln>
            </p:spPr>
          </p:pic>
          <p:sp>
            <p:nvSpPr>
              <p:cNvPr id="1524" name="Freeform: Shape 1523">
                <a:extLst>
                  <a:ext uri="{FF2B5EF4-FFF2-40B4-BE49-F238E27FC236}">
                    <a16:creationId xmlns:a16="http://schemas.microsoft.com/office/drawing/2014/main" id="{460EEDC9-FE24-4E4C-9192-D74A7689AC33}"/>
                  </a:ext>
                </a:extLst>
              </p:cNvPr>
              <p:cNvSpPr/>
              <p:nvPr/>
            </p:nvSpPr>
            <p:spPr>
              <a:xfrm rot="11294129" flipH="1" flipV="1">
                <a:off x="9054790" y="2851884"/>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525" name="Freeform: Shape 1524">
                <a:extLst>
                  <a:ext uri="{FF2B5EF4-FFF2-40B4-BE49-F238E27FC236}">
                    <a16:creationId xmlns:a16="http://schemas.microsoft.com/office/drawing/2014/main" id="{618DB3FF-3D5C-497A-BD5A-AF21CBD3E341}"/>
                  </a:ext>
                </a:extLst>
              </p:cNvPr>
              <p:cNvSpPr/>
              <p:nvPr/>
            </p:nvSpPr>
            <p:spPr>
              <a:xfrm rot="18489132">
                <a:off x="8625905" y="262158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526" name="Picture 9">
                <a:extLst>
                  <a:ext uri="{FF2B5EF4-FFF2-40B4-BE49-F238E27FC236}">
                    <a16:creationId xmlns:a16="http://schemas.microsoft.com/office/drawing/2014/main" id="{E6C89BB5-659A-49EC-A0D4-010FE673241C}"/>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b="62206"/>
              <a:stretch/>
            </p:blipFill>
            <p:spPr bwMode="auto">
              <a:xfrm>
                <a:off x="8334824" y="800763"/>
                <a:ext cx="1468885" cy="1706123"/>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730" cy="387268"/>
            <a:chOff x="4278727" y="2093639"/>
            <a:chExt cx="957730" cy="387268"/>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489" y="2205920"/>
              <a:ext cx="303968" cy="274987"/>
              <a:chOff x="4373073" y="1526596"/>
              <a:chExt cx="832490" cy="753119"/>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58" name="Group 57">
            <a:extLst>
              <a:ext uri="{FF2B5EF4-FFF2-40B4-BE49-F238E27FC236}">
                <a16:creationId xmlns:a16="http://schemas.microsoft.com/office/drawing/2014/main" id="{09CF0E29-1306-43C3-9C36-0AFC5BE7E0AF}"/>
              </a:ext>
            </a:extLst>
          </p:cNvPr>
          <p:cNvGrpSpPr/>
          <p:nvPr/>
        </p:nvGrpSpPr>
        <p:grpSpPr>
          <a:xfrm>
            <a:off x="-14589437" y="409286"/>
            <a:ext cx="3018703" cy="2799511"/>
            <a:chOff x="-3273368" y="10658087"/>
            <a:chExt cx="3018703" cy="2799511"/>
          </a:xfrm>
        </p:grpSpPr>
        <p:sp>
          <p:nvSpPr>
            <p:cNvPr id="1724" name="Freeform: Shape 1723">
              <a:extLst>
                <a:ext uri="{FF2B5EF4-FFF2-40B4-BE49-F238E27FC236}">
                  <a16:creationId xmlns:a16="http://schemas.microsoft.com/office/drawing/2014/main" id="{225338B1-CEB3-4765-A016-36E41CBF5167}"/>
                </a:ext>
              </a:extLst>
            </p:cNvPr>
            <p:cNvSpPr/>
            <p:nvPr/>
          </p:nvSpPr>
          <p:spPr>
            <a:xfrm rot="4821323">
              <a:off x="-2232463" y="11535835"/>
              <a:ext cx="447497" cy="91290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25" name="Flowchart: Manual Operation 26">
              <a:extLst>
                <a:ext uri="{FF2B5EF4-FFF2-40B4-BE49-F238E27FC236}">
                  <a16:creationId xmlns:a16="http://schemas.microsoft.com/office/drawing/2014/main" id="{446D52DF-5FE2-48D3-AA81-57C898574BFE}"/>
                </a:ext>
              </a:extLst>
            </p:cNvPr>
            <p:cNvSpPr/>
            <p:nvPr/>
          </p:nvSpPr>
          <p:spPr>
            <a:xfrm rot="12105146" flipV="1">
              <a:off x="-2974134" y="12403739"/>
              <a:ext cx="318941" cy="55761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26" name="Rectangle 1725">
              <a:extLst>
                <a:ext uri="{FF2B5EF4-FFF2-40B4-BE49-F238E27FC236}">
                  <a16:creationId xmlns:a16="http://schemas.microsoft.com/office/drawing/2014/main" id="{3CC7AE7E-8DBE-4C51-8DA4-234C4A752C43}"/>
                </a:ext>
              </a:extLst>
            </p:cNvPr>
            <p:cNvSpPr/>
            <p:nvPr/>
          </p:nvSpPr>
          <p:spPr>
            <a:xfrm rot="239156">
              <a:off x="-2894436" y="11838106"/>
              <a:ext cx="249814" cy="624026"/>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27" name="Flowchart: Manual Operation 26">
              <a:extLst>
                <a:ext uri="{FF2B5EF4-FFF2-40B4-BE49-F238E27FC236}">
                  <a16:creationId xmlns:a16="http://schemas.microsoft.com/office/drawing/2014/main" id="{122E0172-838C-4E4C-BFF3-B7377EA67665}"/>
                </a:ext>
              </a:extLst>
            </p:cNvPr>
            <p:cNvSpPr/>
            <p:nvPr/>
          </p:nvSpPr>
          <p:spPr>
            <a:xfrm rot="10508534" flipV="1">
              <a:off x="-2639439" y="12447094"/>
              <a:ext cx="311975" cy="77742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28" name="Freeform: Shape 1727">
              <a:extLst>
                <a:ext uri="{FF2B5EF4-FFF2-40B4-BE49-F238E27FC236}">
                  <a16:creationId xmlns:a16="http://schemas.microsoft.com/office/drawing/2014/main" id="{136ADB24-78F5-4925-9BC3-079D102312E4}"/>
                </a:ext>
              </a:extLst>
            </p:cNvPr>
            <p:cNvSpPr/>
            <p:nvPr/>
          </p:nvSpPr>
          <p:spPr>
            <a:xfrm rot="20387287">
              <a:off x="-2471349" y="11681252"/>
              <a:ext cx="227822" cy="390676"/>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729" name="Picture 11">
              <a:extLst>
                <a:ext uri="{FF2B5EF4-FFF2-40B4-BE49-F238E27FC236}">
                  <a16:creationId xmlns:a16="http://schemas.microsoft.com/office/drawing/2014/main" id="{B52B4B2E-4D95-45F6-8F19-F81DE63D1039}"/>
                </a:ext>
              </a:extLst>
            </p:cNvPr>
            <p:cNvPicPr>
              <a:picLocks noChangeAspect="1" noChangeArrowheads="1"/>
            </p:cNvPicPr>
            <p:nvPr/>
          </p:nvPicPr>
          <p:blipFill rotWithShape="1">
            <a:blip r:embed="rId26">
              <a:extLst>
                <a:ext uri="{28A0092B-C50C-407E-A947-70E740481C1C}">
                  <a14:useLocalDpi xmlns:a14="http://schemas.microsoft.com/office/drawing/2010/main" val="0"/>
                </a:ext>
              </a:extLst>
            </a:blip>
            <a:srcRect b="65367"/>
            <a:stretch/>
          </p:blipFill>
          <p:spPr bwMode="auto">
            <a:xfrm rot="239156">
              <a:off x="-3008155" y="10658087"/>
              <a:ext cx="997963" cy="981955"/>
            </a:xfrm>
            <a:prstGeom prst="rect">
              <a:avLst/>
            </a:prstGeom>
            <a:noFill/>
            <a:extLst>
              <a:ext uri="{909E8E84-426E-40DD-AFC4-6F175D3DCCD1}">
                <a14:hiddenFill xmlns:a14="http://schemas.microsoft.com/office/drawing/2010/main">
                  <a:solidFill>
                    <a:srgbClr val="FFFFFF"/>
                  </a:solidFill>
                </a14:hiddenFill>
              </a:ext>
            </a:extLst>
          </p:spPr>
        </p:pic>
        <p:sp>
          <p:nvSpPr>
            <p:cNvPr id="1730" name="Rectangle 1729">
              <a:extLst>
                <a:ext uri="{FF2B5EF4-FFF2-40B4-BE49-F238E27FC236}">
                  <a16:creationId xmlns:a16="http://schemas.microsoft.com/office/drawing/2014/main" id="{FEB2B49C-9DC6-409C-A0D9-E4DF338598CF}"/>
                </a:ext>
              </a:extLst>
            </p:cNvPr>
            <p:cNvSpPr/>
            <p:nvPr/>
          </p:nvSpPr>
          <p:spPr>
            <a:xfrm rot="239156">
              <a:off x="-2635943" y="11566731"/>
              <a:ext cx="228939" cy="230792"/>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31" name="Freeform: Shape 1730">
              <a:extLst>
                <a:ext uri="{FF2B5EF4-FFF2-40B4-BE49-F238E27FC236}">
                  <a16:creationId xmlns:a16="http://schemas.microsoft.com/office/drawing/2014/main" id="{2FD76118-A4A4-4D38-9D01-63FD70AC0F83}"/>
                </a:ext>
              </a:extLst>
            </p:cNvPr>
            <p:cNvSpPr/>
            <p:nvPr/>
          </p:nvSpPr>
          <p:spPr>
            <a:xfrm rot="21544874">
              <a:off x="-2854159" y="11655636"/>
              <a:ext cx="591729" cy="81029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732" name="Group 1731">
              <a:extLst>
                <a:ext uri="{FF2B5EF4-FFF2-40B4-BE49-F238E27FC236}">
                  <a16:creationId xmlns:a16="http://schemas.microsoft.com/office/drawing/2014/main" id="{BD38B342-CC34-46C3-9A53-F9144CC7C516}"/>
                </a:ext>
              </a:extLst>
            </p:cNvPr>
            <p:cNvGrpSpPr/>
            <p:nvPr/>
          </p:nvGrpSpPr>
          <p:grpSpPr>
            <a:xfrm rot="2022305">
              <a:off x="-3273368" y="13130204"/>
              <a:ext cx="223740" cy="155827"/>
              <a:chOff x="-5661041" y="4254367"/>
              <a:chExt cx="481278" cy="307838"/>
            </a:xfrm>
          </p:grpSpPr>
          <p:sp>
            <p:nvSpPr>
              <p:cNvPr id="1802" name="Freeform: Shape 1801">
                <a:extLst>
                  <a:ext uri="{FF2B5EF4-FFF2-40B4-BE49-F238E27FC236}">
                    <a16:creationId xmlns:a16="http://schemas.microsoft.com/office/drawing/2014/main" id="{E9BDC84D-6112-4ADD-9AA3-2FFED11AE0D0}"/>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803" name="Freeform: Shape 1802">
                <a:extLst>
                  <a:ext uri="{FF2B5EF4-FFF2-40B4-BE49-F238E27FC236}">
                    <a16:creationId xmlns:a16="http://schemas.microsoft.com/office/drawing/2014/main" id="{93C9F9D5-D7C8-4C60-BB03-2B41FADD3397}"/>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733" name="Freeform: Shape 1732">
              <a:extLst>
                <a:ext uri="{FF2B5EF4-FFF2-40B4-BE49-F238E27FC236}">
                  <a16:creationId xmlns:a16="http://schemas.microsoft.com/office/drawing/2014/main" id="{93E0167D-43E1-4F46-BB2A-9909A2AD31C7}"/>
                </a:ext>
              </a:extLst>
            </p:cNvPr>
            <p:cNvSpPr/>
            <p:nvPr/>
          </p:nvSpPr>
          <p:spPr>
            <a:xfrm rot="13193350" flipV="1">
              <a:off x="-3147165" y="12864085"/>
              <a:ext cx="278854" cy="350508"/>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734" name="Group 1733">
              <a:extLst>
                <a:ext uri="{FF2B5EF4-FFF2-40B4-BE49-F238E27FC236}">
                  <a16:creationId xmlns:a16="http://schemas.microsoft.com/office/drawing/2014/main" id="{AF70546E-AF35-4BB2-AFE4-DBE5038F9BF1}"/>
                </a:ext>
              </a:extLst>
            </p:cNvPr>
            <p:cNvGrpSpPr/>
            <p:nvPr/>
          </p:nvGrpSpPr>
          <p:grpSpPr>
            <a:xfrm rot="21079226">
              <a:off x="-2548134" y="13218729"/>
              <a:ext cx="223740" cy="154461"/>
              <a:chOff x="-5686277" y="4216466"/>
              <a:chExt cx="481276" cy="305137"/>
            </a:xfrm>
          </p:grpSpPr>
          <p:sp>
            <p:nvSpPr>
              <p:cNvPr id="1800" name="Freeform: Shape 1799">
                <a:extLst>
                  <a:ext uri="{FF2B5EF4-FFF2-40B4-BE49-F238E27FC236}">
                    <a16:creationId xmlns:a16="http://schemas.microsoft.com/office/drawing/2014/main" id="{19FE568C-FF2B-4847-8B57-5FDB7AD2FC45}"/>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801" name="Freeform: Shape 1800">
                <a:extLst>
                  <a:ext uri="{FF2B5EF4-FFF2-40B4-BE49-F238E27FC236}">
                    <a16:creationId xmlns:a16="http://schemas.microsoft.com/office/drawing/2014/main" id="{E03DA240-54C1-4D9D-851C-6604D65C891F}"/>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735" name="Oval 1734">
              <a:extLst>
                <a:ext uri="{FF2B5EF4-FFF2-40B4-BE49-F238E27FC236}">
                  <a16:creationId xmlns:a16="http://schemas.microsoft.com/office/drawing/2014/main" id="{0D1F14C8-23BE-4C4B-B48E-DED6E9566E59}"/>
                </a:ext>
              </a:extLst>
            </p:cNvPr>
            <p:cNvSpPr/>
            <p:nvPr/>
          </p:nvSpPr>
          <p:spPr>
            <a:xfrm rot="239156">
              <a:off x="-2451399" y="11810150"/>
              <a:ext cx="45442" cy="5680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36" name="Oval 1735">
              <a:extLst>
                <a:ext uri="{FF2B5EF4-FFF2-40B4-BE49-F238E27FC236}">
                  <a16:creationId xmlns:a16="http://schemas.microsoft.com/office/drawing/2014/main" id="{1E10CF52-5488-4CB5-B02A-57185738C317}"/>
                </a:ext>
              </a:extLst>
            </p:cNvPr>
            <p:cNvSpPr/>
            <p:nvPr/>
          </p:nvSpPr>
          <p:spPr>
            <a:xfrm rot="239156">
              <a:off x="-2448464" y="11881530"/>
              <a:ext cx="45442" cy="5680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737" name="Picture 1736">
              <a:extLst>
                <a:ext uri="{FF2B5EF4-FFF2-40B4-BE49-F238E27FC236}">
                  <a16:creationId xmlns:a16="http://schemas.microsoft.com/office/drawing/2014/main" id="{72770549-9985-4C94-9B31-61FF224739CC}"/>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382221" flipH="1">
              <a:off x="-2409075" y="11801542"/>
              <a:ext cx="114796" cy="178847"/>
            </a:xfrm>
            <a:prstGeom prst="rect">
              <a:avLst/>
            </a:prstGeom>
            <a:ln>
              <a:noFill/>
            </a:ln>
          </p:spPr>
        </p:pic>
        <p:grpSp>
          <p:nvGrpSpPr>
            <p:cNvPr id="1738" name="Group 1737">
              <a:extLst>
                <a:ext uri="{FF2B5EF4-FFF2-40B4-BE49-F238E27FC236}">
                  <a16:creationId xmlns:a16="http://schemas.microsoft.com/office/drawing/2014/main" id="{924C70D8-42D6-4311-BC42-66B0FDED4F95}"/>
                </a:ext>
              </a:extLst>
            </p:cNvPr>
            <p:cNvGrpSpPr>
              <a:grpSpLocks noChangeAspect="1"/>
            </p:cNvGrpSpPr>
            <p:nvPr/>
          </p:nvGrpSpPr>
          <p:grpSpPr>
            <a:xfrm rot="239156">
              <a:off x="-1851782" y="11848180"/>
              <a:ext cx="1597117" cy="1609418"/>
              <a:chOff x="9311457" y="782501"/>
              <a:chExt cx="2682922" cy="2703586"/>
            </a:xfrm>
          </p:grpSpPr>
          <p:sp>
            <p:nvSpPr>
              <p:cNvPr id="1763" name="Flowchart: Manual Operation 1078">
                <a:extLst>
                  <a:ext uri="{FF2B5EF4-FFF2-40B4-BE49-F238E27FC236}">
                    <a16:creationId xmlns:a16="http://schemas.microsoft.com/office/drawing/2014/main" id="{8BA6D721-59DA-4EC8-ABA0-E3A240897AE3}"/>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4" name="Flowchart: Manual Operation 1078">
                <a:extLst>
                  <a:ext uri="{FF2B5EF4-FFF2-40B4-BE49-F238E27FC236}">
                    <a16:creationId xmlns:a16="http://schemas.microsoft.com/office/drawing/2014/main" id="{F0BDAA89-046C-496D-960D-4A0F11A0FE6C}"/>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5" name="Rectangle 1079">
                <a:extLst>
                  <a:ext uri="{FF2B5EF4-FFF2-40B4-BE49-F238E27FC236}">
                    <a16:creationId xmlns:a16="http://schemas.microsoft.com/office/drawing/2014/main" id="{B7C5E6B3-2458-4AA9-927C-ADA76A332FBD}"/>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6" name="Rectangle 1079">
                <a:extLst>
                  <a:ext uri="{FF2B5EF4-FFF2-40B4-BE49-F238E27FC236}">
                    <a16:creationId xmlns:a16="http://schemas.microsoft.com/office/drawing/2014/main" id="{47BAE8D5-669C-4BB1-B518-A1CA16B79027}"/>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7" name="Rectangle 1079">
                <a:extLst>
                  <a:ext uri="{FF2B5EF4-FFF2-40B4-BE49-F238E27FC236}">
                    <a16:creationId xmlns:a16="http://schemas.microsoft.com/office/drawing/2014/main" id="{31EB12F8-059C-4C48-BF58-0BA8A52445AB}"/>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8" name="Rectangle 1079">
                <a:extLst>
                  <a:ext uri="{FF2B5EF4-FFF2-40B4-BE49-F238E27FC236}">
                    <a16:creationId xmlns:a16="http://schemas.microsoft.com/office/drawing/2014/main" id="{F91622E9-F898-4653-B418-A653CC456393}"/>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9" name="Rectangle 1079">
                <a:extLst>
                  <a:ext uri="{FF2B5EF4-FFF2-40B4-BE49-F238E27FC236}">
                    <a16:creationId xmlns:a16="http://schemas.microsoft.com/office/drawing/2014/main" id="{03CF6F8D-8B6F-43E2-BF43-264A315AEC00}"/>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0" name="Rectangle 1079">
                <a:extLst>
                  <a:ext uri="{FF2B5EF4-FFF2-40B4-BE49-F238E27FC236}">
                    <a16:creationId xmlns:a16="http://schemas.microsoft.com/office/drawing/2014/main" id="{6886F964-1D40-41FC-A767-5DAAC87A5E59}"/>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1" name="Freeform: Shape 1770">
                <a:extLst>
                  <a:ext uri="{FF2B5EF4-FFF2-40B4-BE49-F238E27FC236}">
                    <a16:creationId xmlns:a16="http://schemas.microsoft.com/office/drawing/2014/main" id="{BC174934-A7C1-4B4A-B33C-464E20C2FCFA}"/>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2" name="Oval 1771">
                <a:extLst>
                  <a:ext uri="{FF2B5EF4-FFF2-40B4-BE49-F238E27FC236}">
                    <a16:creationId xmlns:a16="http://schemas.microsoft.com/office/drawing/2014/main" id="{8465D00D-FF2F-42C7-8F43-FE492C23C0C6}"/>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773" name="Group 1772">
                <a:extLst>
                  <a:ext uri="{FF2B5EF4-FFF2-40B4-BE49-F238E27FC236}">
                    <a16:creationId xmlns:a16="http://schemas.microsoft.com/office/drawing/2014/main" id="{15FEB894-E160-478C-8FD3-0F0E3013EC8E}"/>
                  </a:ext>
                </a:extLst>
              </p:cNvPr>
              <p:cNvGrpSpPr/>
              <p:nvPr/>
            </p:nvGrpSpPr>
            <p:grpSpPr>
              <a:xfrm flipH="1">
                <a:off x="11514125" y="3097954"/>
                <a:ext cx="357576" cy="384326"/>
                <a:chOff x="11149961" y="3937895"/>
                <a:chExt cx="713236" cy="754981"/>
              </a:xfrm>
            </p:grpSpPr>
            <p:sp>
              <p:nvSpPr>
                <p:cNvPr id="1793" name="Oval 1792">
                  <a:extLst>
                    <a:ext uri="{FF2B5EF4-FFF2-40B4-BE49-F238E27FC236}">
                      <a16:creationId xmlns:a16="http://schemas.microsoft.com/office/drawing/2014/main" id="{DB266CD4-D23B-4D03-B7C3-2A1CAD98DAFB}"/>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4" name="Oval 1793">
                  <a:extLst>
                    <a:ext uri="{FF2B5EF4-FFF2-40B4-BE49-F238E27FC236}">
                      <a16:creationId xmlns:a16="http://schemas.microsoft.com/office/drawing/2014/main" id="{36B64954-E2E1-4915-A51C-9409D2AB0C8F}"/>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5" name="Freeform: Shape 1794">
                  <a:extLst>
                    <a:ext uri="{FF2B5EF4-FFF2-40B4-BE49-F238E27FC236}">
                      <a16:creationId xmlns:a16="http://schemas.microsoft.com/office/drawing/2014/main" id="{29767128-BD59-4877-B7EE-6232013BF03C}"/>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6" name="Oval 1795">
                  <a:extLst>
                    <a:ext uri="{FF2B5EF4-FFF2-40B4-BE49-F238E27FC236}">
                      <a16:creationId xmlns:a16="http://schemas.microsoft.com/office/drawing/2014/main" id="{4517FAC3-351E-4C4C-8184-4521ABC5CB09}"/>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7" name="Freeform: Shape 1796">
                  <a:extLst>
                    <a:ext uri="{FF2B5EF4-FFF2-40B4-BE49-F238E27FC236}">
                      <a16:creationId xmlns:a16="http://schemas.microsoft.com/office/drawing/2014/main" id="{B7837B55-A921-4C3F-92F3-791D4B67478C}"/>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8" name="Freeform: Shape 1797">
                  <a:extLst>
                    <a:ext uri="{FF2B5EF4-FFF2-40B4-BE49-F238E27FC236}">
                      <a16:creationId xmlns:a16="http://schemas.microsoft.com/office/drawing/2014/main" id="{0AE17660-831B-4663-8764-8095E36DD91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9" name="Freeform: Shape 1798">
                  <a:extLst>
                    <a:ext uri="{FF2B5EF4-FFF2-40B4-BE49-F238E27FC236}">
                      <a16:creationId xmlns:a16="http://schemas.microsoft.com/office/drawing/2014/main" id="{7E812724-9558-4323-8BB2-7700D151FC3D}"/>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774" name="Group 1773">
                <a:extLst>
                  <a:ext uri="{FF2B5EF4-FFF2-40B4-BE49-F238E27FC236}">
                    <a16:creationId xmlns:a16="http://schemas.microsoft.com/office/drawing/2014/main" id="{C805E7D4-F43E-4D70-8599-0011D829B99B}"/>
                  </a:ext>
                </a:extLst>
              </p:cNvPr>
              <p:cNvGrpSpPr/>
              <p:nvPr/>
            </p:nvGrpSpPr>
            <p:grpSpPr>
              <a:xfrm flipH="1">
                <a:off x="9702374" y="3097954"/>
                <a:ext cx="357576" cy="384326"/>
                <a:chOff x="11149961" y="3937895"/>
                <a:chExt cx="713236" cy="754981"/>
              </a:xfrm>
            </p:grpSpPr>
            <p:sp>
              <p:nvSpPr>
                <p:cNvPr id="1786" name="Oval 1785">
                  <a:extLst>
                    <a:ext uri="{FF2B5EF4-FFF2-40B4-BE49-F238E27FC236}">
                      <a16:creationId xmlns:a16="http://schemas.microsoft.com/office/drawing/2014/main" id="{08B71C61-E4FA-4937-8FF1-3A3466479C12}"/>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87" name="Oval 1786">
                  <a:extLst>
                    <a:ext uri="{FF2B5EF4-FFF2-40B4-BE49-F238E27FC236}">
                      <a16:creationId xmlns:a16="http://schemas.microsoft.com/office/drawing/2014/main" id="{F4FCF84A-764B-4547-928A-63B1AD205BB0}"/>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88" name="Freeform: Shape 1787">
                  <a:extLst>
                    <a:ext uri="{FF2B5EF4-FFF2-40B4-BE49-F238E27FC236}">
                      <a16:creationId xmlns:a16="http://schemas.microsoft.com/office/drawing/2014/main" id="{6346D5A0-4738-4010-8456-5EDAE1A5008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89" name="Oval 1788">
                  <a:extLst>
                    <a:ext uri="{FF2B5EF4-FFF2-40B4-BE49-F238E27FC236}">
                      <a16:creationId xmlns:a16="http://schemas.microsoft.com/office/drawing/2014/main" id="{01060F9D-91CD-495C-BBB5-BF865D600598}"/>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90" name="Freeform: Shape 1789">
                  <a:extLst>
                    <a:ext uri="{FF2B5EF4-FFF2-40B4-BE49-F238E27FC236}">
                      <a16:creationId xmlns:a16="http://schemas.microsoft.com/office/drawing/2014/main" id="{FAAD0ACE-B341-4C20-854E-45EDBE6B1406}"/>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91" name="Freeform: Shape 1790">
                  <a:extLst>
                    <a:ext uri="{FF2B5EF4-FFF2-40B4-BE49-F238E27FC236}">
                      <a16:creationId xmlns:a16="http://schemas.microsoft.com/office/drawing/2014/main" id="{A09C5FBE-5BF9-4375-821C-84B6DA838820}"/>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792" name="Freeform: Shape 1791">
                  <a:extLst>
                    <a:ext uri="{FF2B5EF4-FFF2-40B4-BE49-F238E27FC236}">
                      <a16:creationId xmlns:a16="http://schemas.microsoft.com/office/drawing/2014/main" id="{ADAEFED3-1CCF-40DF-8492-FA8731A520D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1775" name="Group 1774">
                <a:extLst>
                  <a:ext uri="{FF2B5EF4-FFF2-40B4-BE49-F238E27FC236}">
                    <a16:creationId xmlns:a16="http://schemas.microsoft.com/office/drawing/2014/main" id="{2526E642-8C94-4F7A-B4F0-3E95C528035A}"/>
                  </a:ext>
                </a:extLst>
              </p:cNvPr>
              <p:cNvGrpSpPr/>
              <p:nvPr/>
            </p:nvGrpSpPr>
            <p:grpSpPr>
              <a:xfrm flipH="1">
                <a:off x="9311457" y="782501"/>
                <a:ext cx="2682922" cy="683476"/>
                <a:chOff x="10936516" y="-644176"/>
                <a:chExt cx="5351472" cy="1342639"/>
              </a:xfrm>
            </p:grpSpPr>
            <p:sp>
              <p:nvSpPr>
                <p:cNvPr id="1776" name="Freeform: Shape 1775">
                  <a:extLst>
                    <a:ext uri="{FF2B5EF4-FFF2-40B4-BE49-F238E27FC236}">
                      <a16:creationId xmlns:a16="http://schemas.microsoft.com/office/drawing/2014/main" id="{21B06FC1-E361-41B0-8FF5-067BB4FE310A}"/>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777" name="Freeform: Shape 1776">
                  <a:extLst>
                    <a:ext uri="{FF2B5EF4-FFF2-40B4-BE49-F238E27FC236}">
                      <a16:creationId xmlns:a16="http://schemas.microsoft.com/office/drawing/2014/main" id="{53C5BC6F-14CA-4669-B5D2-7F1E683DFE17}"/>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778" name="Freeform: Shape 1777">
                  <a:extLst>
                    <a:ext uri="{FF2B5EF4-FFF2-40B4-BE49-F238E27FC236}">
                      <a16:creationId xmlns:a16="http://schemas.microsoft.com/office/drawing/2014/main" id="{CFBFF900-F3E4-4E7F-80C3-4E2CE43E5862}"/>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9" name="Flowchart: Manual Operation 1069">
                  <a:extLst>
                    <a:ext uri="{FF2B5EF4-FFF2-40B4-BE49-F238E27FC236}">
                      <a16:creationId xmlns:a16="http://schemas.microsoft.com/office/drawing/2014/main" id="{3677EA4F-F2A3-4E81-9E1B-09AF7A5D231A}"/>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780" name="Rectangle 1779">
                  <a:extLst>
                    <a:ext uri="{FF2B5EF4-FFF2-40B4-BE49-F238E27FC236}">
                      <a16:creationId xmlns:a16="http://schemas.microsoft.com/office/drawing/2014/main" id="{E0C6EA82-9DF9-4F7E-92D3-00C67FDC1A82}"/>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1" name="Freeform: Shape 1780">
                  <a:extLst>
                    <a:ext uri="{FF2B5EF4-FFF2-40B4-BE49-F238E27FC236}">
                      <a16:creationId xmlns:a16="http://schemas.microsoft.com/office/drawing/2014/main" id="{2F0FD11D-1245-4A23-802B-6DB99FF1B042}"/>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2" name="Freeform: Shape 1781">
                  <a:extLst>
                    <a:ext uri="{FF2B5EF4-FFF2-40B4-BE49-F238E27FC236}">
                      <a16:creationId xmlns:a16="http://schemas.microsoft.com/office/drawing/2014/main" id="{EF0EF18F-0610-4D07-B9A5-A9CD274D3DF2}"/>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3" name="Freeform: Shape 1782">
                  <a:extLst>
                    <a:ext uri="{FF2B5EF4-FFF2-40B4-BE49-F238E27FC236}">
                      <a16:creationId xmlns:a16="http://schemas.microsoft.com/office/drawing/2014/main" id="{F2997297-3997-4E4F-A900-4EDF51CA54E9}"/>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4" name="Freeform: Shape 1783">
                  <a:extLst>
                    <a:ext uri="{FF2B5EF4-FFF2-40B4-BE49-F238E27FC236}">
                      <a16:creationId xmlns:a16="http://schemas.microsoft.com/office/drawing/2014/main" id="{4699DF32-D298-43D8-8DF6-94436768CBBE}"/>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5" name="Freeform: Shape 1784">
                  <a:extLst>
                    <a:ext uri="{FF2B5EF4-FFF2-40B4-BE49-F238E27FC236}">
                      <a16:creationId xmlns:a16="http://schemas.microsoft.com/office/drawing/2014/main" id="{81B8B749-449B-4B3A-B4DC-F2AEB1206BF8}"/>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sp>
          <p:nvSpPr>
            <p:cNvPr id="1739" name="Freeform: Shape 1738">
              <a:extLst>
                <a:ext uri="{FF2B5EF4-FFF2-40B4-BE49-F238E27FC236}">
                  <a16:creationId xmlns:a16="http://schemas.microsoft.com/office/drawing/2014/main" id="{C175837B-0C4D-4056-8C40-22E605473E9A}"/>
                </a:ext>
              </a:extLst>
            </p:cNvPr>
            <p:cNvSpPr/>
            <p:nvPr/>
          </p:nvSpPr>
          <p:spPr>
            <a:xfrm rot="4732081">
              <a:off x="-2278769" y="11588429"/>
              <a:ext cx="447497" cy="91290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40" name="Freeform: Shape 1739">
              <a:extLst>
                <a:ext uri="{FF2B5EF4-FFF2-40B4-BE49-F238E27FC236}">
                  <a16:creationId xmlns:a16="http://schemas.microsoft.com/office/drawing/2014/main" id="{09B6974C-35DA-45D3-B578-CF54FAA2C2ED}"/>
                </a:ext>
              </a:extLst>
            </p:cNvPr>
            <p:cNvSpPr/>
            <p:nvPr/>
          </p:nvSpPr>
          <p:spPr>
            <a:xfrm rot="18762011">
              <a:off x="-2809365" y="11668525"/>
              <a:ext cx="283894" cy="451436"/>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59" name="Group 58">
            <a:extLst>
              <a:ext uri="{FF2B5EF4-FFF2-40B4-BE49-F238E27FC236}">
                <a16:creationId xmlns:a16="http://schemas.microsoft.com/office/drawing/2014/main" id="{DA3581C5-EA88-48F7-8556-89B57A36A10B}"/>
              </a:ext>
            </a:extLst>
          </p:cNvPr>
          <p:cNvGrpSpPr/>
          <p:nvPr/>
        </p:nvGrpSpPr>
        <p:grpSpPr>
          <a:xfrm>
            <a:off x="-12186652" y="11183985"/>
            <a:ext cx="3193210" cy="2799511"/>
            <a:chOff x="-12186652" y="11183985"/>
            <a:chExt cx="3193210" cy="2799511"/>
          </a:xfrm>
        </p:grpSpPr>
        <p:sp>
          <p:nvSpPr>
            <p:cNvPr id="1125" name="Freeform: Shape 1124">
              <a:extLst>
                <a:ext uri="{FF2B5EF4-FFF2-40B4-BE49-F238E27FC236}">
                  <a16:creationId xmlns:a16="http://schemas.microsoft.com/office/drawing/2014/main" id="{163D7BC8-713E-4D7E-B099-59F62EB800F2}"/>
                </a:ext>
              </a:extLst>
            </p:cNvPr>
            <p:cNvSpPr/>
            <p:nvPr/>
          </p:nvSpPr>
          <p:spPr>
            <a:xfrm rot="4821323">
              <a:off x="-11145747" y="12061733"/>
              <a:ext cx="447497" cy="91290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26" name="Flowchart: Manual Operation 26">
              <a:extLst>
                <a:ext uri="{FF2B5EF4-FFF2-40B4-BE49-F238E27FC236}">
                  <a16:creationId xmlns:a16="http://schemas.microsoft.com/office/drawing/2014/main" id="{7866541C-7B3F-4557-BCB9-C8EC878B83ED}"/>
                </a:ext>
              </a:extLst>
            </p:cNvPr>
            <p:cNvSpPr/>
            <p:nvPr/>
          </p:nvSpPr>
          <p:spPr>
            <a:xfrm rot="12105146" flipV="1">
              <a:off x="-11887418" y="12929637"/>
              <a:ext cx="318941" cy="55761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27" name="Rectangle 1126">
              <a:extLst>
                <a:ext uri="{FF2B5EF4-FFF2-40B4-BE49-F238E27FC236}">
                  <a16:creationId xmlns:a16="http://schemas.microsoft.com/office/drawing/2014/main" id="{04ED6F6F-2468-4B83-AA0B-76D774C62451}"/>
                </a:ext>
              </a:extLst>
            </p:cNvPr>
            <p:cNvSpPr/>
            <p:nvPr/>
          </p:nvSpPr>
          <p:spPr>
            <a:xfrm rot="239156">
              <a:off x="-11807720" y="12364004"/>
              <a:ext cx="249814" cy="624026"/>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28" name="Flowchart: Manual Operation 26">
              <a:extLst>
                <a:ext uri="{FF2B5EF4-FFF2-40B4-BE49-F238E27FC236}">
                  <a16:creationId xmlns:a16="http://schemas.microsoft.com/office/drawing/2014/main" id="{60C8B8AC-501D-47BC-A525-9C6637622D6A}"/>
                </a:ext>
              </a:extLst>
            </p:cNvPr>
            <p:cNvSpPr/>
            <p:nvPr/>
          </p:nvSpPr>
          <p:spPr>
            <a:xfrm rot="10508534" flipV="1">
              <a:off x="-11552723" y="12972992"/>
              <a:ext cx="311975" cy="77742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29" name="Freeform: Shape 1128">
              <a:extLst>
                <a:ext uri="{FF2B5EF4-FFF2-40B4-BE49-F238E27FC236}">
                  <a16:creationId xmlns:a16="http://schemas.microsoft.com/office/drawing/2014/main" id="{A41B3A78-3480-44B5-A403-20E2F43CE8B4}"/>
                </a:ext>
              </a:extLst>
            </p:cNvPr>
            <p:cNvSpPr/>
            <p:nvPr/>
          </p:nvSpPr>
          <p:spPr>
            <a:xfrm rot="20387287">
              <a:off x="-11384633" y="12207150"/>
              <a:ext cx="227822" cy="390676"/>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130" name="Picture 11">
              <a:extLst>
                <a:ext uri="{FF2B5EF4-FFF2-40B4-BE49-F238E27FC236}">
                  <a16:creationId xmlns:a16="http://schemas.microsoft.com/office/drawing/2014/main" id="{AAD605EC-3EDD-4002-B93E-59D589285612}"/>
                </a:ext>
              </a:extLst>
            </p:cNvPr>
            <p:cNvPicPr>
              <a:picLocks noChangeAspect="1" noChangeArrowheads="1"/>
            </p:cNvPicPr>
            <p:nvPr/>
          </p:nvPicPr>
          <p:blipFill rotWithShape="1">
            <a:blip r:embed="rId26">
              <a:extLst>
                <a:ext uri="{28A0092B-C50C-407E-A947-70E740481C1C}">
                  <a14:useLocalDpi xmlns:a14="http://schemas.microsoft.com/office/drawing/2010/main" val="0"/>
                </a:ext>
              </a:extLst>
            </a:blip>
            <a:srcRect b="65367"/>
            <a:stretch/>
          </p:blipFill>
          <p:spPr bwMode="auto">
            <a:xfrm rot="239156">
              <a:off x="-11921439" y="11183985"/>
              <a:ext cx="997963" cy="981955"/>
            </a:xfrm>
            <a:prstGeom prst="rect">
              <a:avLst/>
            </a:prstGeom>
            <a:noFill/>
            <a:extLst>
              <a:ext uri="{909E8E84-426E-40DD-AFC4-6F175D3DCCD1}">
                <a14:hiddenFill xmlns:a14="http://schemas.microsoft.com/office/drawing/2010/main">
                  <a:solidFill>
                    <a:srgbClr val="FFFFFF"/>
                  </a:solidFill>
                </a14:hiddenFill>
              </a:ext>
            </a:extLst>
          </p:spPr>
        </p:pic>
        <p:sp>
          <p:nvSpPr>
            <p:cNvPr id="1131" name="Rectangle 1130">
              <a:extLst>
                <a:ext uri="{FF2B5EF4-FFF2-40B4-BE49-F238E27FC236}">
                  <a16:creationId xmlns:a16="http://schemas.microsoft.com/office/drawing/2014/main" id="{45D7F385-4266-42C7-BCC8-A59466BC37B1}"/>
                </a:ext>
              </a:extLst>
            </p:cNvPr>
            <p:cNvSpPr/>
            <p:nvPr/>
          </p:nvSpPr>
          <p:spPr>
            <a:xfrm rot="239156">
              <a:off x="-11549227" y="12092629"/>
              <a:ext cx="228939" cy="230792"/>
            </a:xfrm>
            <a:prstGeom prst="rect">
              <a:avLst/>
            </a:prstGeom>
            <a:solidFill>
              <a:srgbClr val="B6793C"/>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32" name="Freeform: Shape 1131">
              <a:extLst>
                <a:ext uri="{FF2B5EF4-FFF2-40B4-BE49-F238E27FC236}">
                  <a16:creationId xmlns:a16="http://schemas.microsoft.com/office/drawing/2014/main" id="{4D612FCF-AB5C-46D0-BB24-54CAD2591A9C}"/>
                </a:ext>
              </a:extLst>
            </p:cNvPr>
            <p:cNvSpPr/>
            <p:nvPr/>
          </p:nvSpPr>
          <p:spPr>
            <a:xfrm rot="21544874">
              <a:off x="-11767443" y="12181534"/>
              <a:ext cx="591729" cy="81029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133" name="Group 1132">
              <a:extLst>
                <a:ext uri="{FF2B5EF4-FFF2-40B4-BE49-F238E27FC236}">
                  <a16:creationId xmlns:a16="http://schemas.microsoft.com/office/drawing/2014/main" id="{E707F7F0-8A1D-4C1A-A4B9-443462E8E16E}"/>
                </a:ext>
              </a:extLst>
            </p:cNvPr>
            <p:cNvGrpSpPr/>
            <p:nvPr/>
          </p:nvGrpSpPr>
          <p:grpSpPr>
            <a:xfrm rot="2022305">
              <a:off x="-12186652" y="13656102"/>
              <a:ext cx="223740" cy="155827"/>
              <a:chOff x="-5661041" y="4254367"/>
              <a:chExt cx="481278" cy="307838"/>
            </a:xfrm>
          </p:grpSpPr>
          <p:sp>
            <p:nvSpPr>
              <p:cNvPr id="1143" name="Freeform: Shape 1142">
                <a:extLst>
                  <a:ext uri="{FF2B5EF4-FFF2-40B4-BE49-F238E27FC236}">
                    <a16:creationId xmlns:a16="http://schemas.microsoft.com/office/drawing/2014/main" id="{615C4A6A-250D-475C-B94D-3EA31255E9FA}"/>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44" name="Freeform: Shape 1143">
                <a:extLst>
                  <a:ext uri="{FF2B5EF4-FFF2-40B4-BE49-F238E27FC236}">
                    <a16:creationId xmlns:a16="http://schemas.microsoft.com/office/drawing/2014/main" id="{763C5D13-420F-4F4E-8CA7-8B53AEAE5528}"/>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134" name="Freeform: Shape 1133">
              <a:extLst>
                <a:ext uri="{FF2B5EF4-FFF2-40B4-BE49-F238E27FC236}">
                  <a16:creationId xmlns:a16="http://schemas.microsoft.com/office/drawing/2014/main" id="{262BBA78-8BD8-4823-B8F5-23C53199E104}"/>
                </a:ext>
              </a:extLst>
            </p:cNvPr>
            <p:cNvSpPr/>
            <p:nvPr/>
          </p:nvSpPr>
          <p:spPr>
            <a:xfrm rot="13193350" flipV="1">
              <a:off x="-12060449" y="13389983"/>
              <a:ext cx="278854" cy="350508"/>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135" name="Group 1134">
              <a:extLst>
                <a:ext uri="{FF2B5EF4-FFF2-40B4-BE49-F238E27FC236}">
                  <a16:creationId xmlns:a16="http://schemas.microsoft.com/office/drawing/2014/main" id="{1A184D93-96A1-4238-9015-83C0952C83EB}"/>
                </a:ext>
              </a:extLst>
            </p:cNvPr>
            <p:cNvGrpSpPr/>
            <p:nvPr/>
          </p:nvGrpSpPr>
          <p:grpSpPr>
            <a:xfrm rot="21079226">
              <a:off x="-11461418" y="13744627"/>
              <a:ext cx="223740" cy="154461"/>
              <a:chOff x="-5686277" y="4216466"/>
              <a:chExt cx="481276" cy="305137"/>
            </a:xfrm>
          </p:grpSpPr>
          <p:sp>
            <p:nvSpPr>
              <p:cNvPr id="1141" name="Freeform: Shape 1140">
                <a:extLst>
                  <a:ext uri="{FF2B5EF4-FFF2-40B4-BE49-F238E27FC236}">
                    <a16:creationId xmlns:a16="http://schemas.microsoft.com/office/drawing/2014/main" id="{71A775F0-EC24-4402-95CF-2A0C42730B41}"/>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42" name="Freeform: Shape 1141">
                <a:extLst>
                  <a:ext uri="{FF2B5EF4-FFF2-40B4-BE49-F238E27FC236}">
                    <a16:creationId xmlns:a16="http://schemas.microsoft.com/office/drawing/2014/main" id="{9E51AD5E-1DF5-41F3-B566-AE4219976C6C}"/>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136" name="Oval 1135">
              <a:extLst>
                <a:ext uri="{FF2B5EF4-FFF2-40B4-BE49-F238E27FC236}">
                  <a16:creationId xmlns:a16="http://schemas.microsoft.com/office/drawing/2014/main" id="{D82D951F-A6CB-4ACB-A43F-DF761A042059}"/>
                </a:ext>
              </a:extLst>
            </p:cNvPr>
            <p:cNvSpPr/>
            <p:nvPr/>
          </p:nvSpPr>
          <p:spPr>
            <a:xfrm rot="239156">
              <a:off x="-11364683" y="12336048"/>
              <a:ext cx="45442" cy="5680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37" name="Oval 1136">
              <a:extLst>
                <a:ext uri="{FF2B5EF4-FFF2-40B4-BE49-F238E27FC236}">
                  <a16:creationId xmlns:a16="http://schemas.microsoft.com/office/drawing/2014/main" id="{19A2D3BA-B592-47C7-A910-795B4EC6E123}"/>
                </a:ext>
              </a:extLst>
            </p:cNvPr>
            <p:cNvSpPr/>
            <p:nvPr/>
          </p:nvSpPr>
          <p:spPr>
            <a:xfrm rot="239156">
              <a:off x="-11361748" y="12407428"/>
              <a:ext cx="45442" cy="56802"/>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138" name="Picture 1137">
              <a:extLst>
                <a:ext uri="{FF2B5EF4-FFF2-40B4-BE49-F238E27FC236}">
                  <a16:creationId xmlns:a16="http://schemas.microsoft.com/office/drawing/2014/main" id="{7BC87294-8CCA-4CEA-A395-71CF18DAF065}"/>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382221" flipH="1">
              <a:off x="-11322359" y="12327440"/>
              <a:ext cx="114796" cy="178847"/>
            </a:xfrm>
            <a:prstGeom prst="rect">
              <a:avLst/>
            </a:prstGeom>
            <a:ln>
              <a:noFill/>
            </a:ln>
          </p:spPr>
        </p:pic>
        <p:grpSp>
          <p:nvGrpSpPr>
            <p:cNvPr id="1183" name="Group 1182">
              <a:extLst>
                <a:ext uri="{FF2B5EF4-FFF2-40B4-BE49-F238E27FC236}">
                  <a16:creationId xmlns:a16="http://schemas.microsoft.com/office/drawing/2014/main" id="{F768B881-2416-4B47-80E3-F067C9AB5CCF}"/>
                </a:ext>
              </a:extLst>
            </p:cNvPr>
            <p:cNvGrpSpPr>
              <a:grpSpLocks noChangeAspect="1"/>
            </p:cNvGrpSpPr>
            <p:nvPr/>
          </p:nvGrpSpPr>
          <p:grpSpPr>
            <a:xfrm rot="239156">
              <a:off x="-10765066" y="12374078"/>
              <a:ext cx="1597117" cy="1609418"/>
              <a:chOff x="9311457" y="782501"/>
              <a:chExt cx="2682922" cy="2703586"/>
            </a:xfrm>
          </p:grpSpPr>
          <p:sp>
            <p:nvSpPr>
              <p:cNvPr id="1184" name="Flowchart: Manual Operation 1078">
                <a:extLst>
                  <a:ext uri="{FF2B5EF4-FFF2-40B4-BE49-F238E27FC236}">
                    <a16:creationId xmlns:a16="http://schemas.microsoft.com/office/drawing/2014/main" id="{FE76AD28-DDA9-4049-8DC9-98515B9E4A5B}"/>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85" name="Flowchart: Manual Operation 1078">
                <a:extLst>
                  <a:ext uri="{FF2B5EF4-FFF2-40B4-BE49-F238E27FC236}">
                    <a16:creationId xmlns:a16="http://schemas.microsoft.com/office/drawing/2014/main" id="{DAF61F34-6181-451C-8C3E-FBF2317A570D}"/>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86" name="Rectangle 1079">
                <a:extLst>
                  <a:ext uri="{FF2B5EF4-FFF2-40B4-BE49-F238E27FC236}">
                    <a16:creationId xmlns:a16="http://schemas.microsoft.com/office/drawing/2014/main" id="{C91ED5DF-F6CF-48E8-83AC-EE89818FA86A}"/>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87" name="Rectangle 1079">
                <a:extLst>
                  <a:ext uri="{FF2B5EF4-FFF2-40B4-BE49-F238E27FC236}">
                    <a16:creationId xmlns:a16="http://schemas.microsoft.com/office/drawing/2014/main" id="{543550BF-FA82-4A69-9CE2-2F973B6576C1}"/>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88" name="Rectangle 1079">
                <a:extLst>
                  <a:ext uri="{FF2B5EF4-FFF2-40B4-BE49-F238E27FC236}">
                    <a16:creationId xmlns:a16="http://schemas.microsoft.com/office/drawing/2014/main" id="{D2D35945-2A54-45D9-9511-D1967DB85F96}"/>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89" name="Rectangle 1079">
                <a:extLst>
                  <a:ext uri="{FF2B5EF4-FFF2-40B4-BE49-F238E27FC236}">
                    <a16:creationId xmlns:a16="http://schemas.microsoft.com/office/drawing/2014/main" id="{186BB6E3-028B-4146-B228-18099B367460}"/>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90" name="Rectangle 1079">
                <a:extLst>
                  <a:ext uri="{FF2B5EF4-FFF2-40B4-BE49-F238E27FC236}">
                    <a16:creationId xmlns:a16="http://schemas.microsoft.com/office/drawing/2014/main" id="{9D3BD30E-8535-46D2-8BF3-991A59E1DFB3}"/>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91" name="Rectangle 1079">
                <a:extLst>
                  <a:ext uri="{FF2B5EF4-FFF2-40B4-BE49-F238E27FC236}">
                    <a16:creationId xmlns:a16="http://schemas.microsoft.com/office/drawing/2014/main" id="{6B3F9BFC-886F-4201-A8BF-3E17430B09EF}"/>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92" name="Freeform: Shape 1191">
                <a:extLst>
                  <a:ext uri="{FF2B5EF4-FFF2-40B4-BE49-F238E27FC236}">
                    <a16:creationId xmlns:a16="http://schemas.microsoft.com/office/drawing/2014/main" id="{C7C93091-55D8-405E-BA94-87E7336A1AF8}"/>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193" name="Oval 1192">
                <a:extLst>
                  <a:ext uri="{FF2B5EF4-FFF2-40B4-BE49-F238E27FC236}">
                    <a16:creationId xmlns:a16="http://schemas.microsoft.com/office/drawing/2014/main" id="{EB7A5A82-4625-48BE-B233-E3994985D9F4}"/>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194" name="Group 1193">
                <a:extLst>
                  <a:ext uri="{FF2B5EF4-FFF2-40B4-BE49-F238E27FC236}">
                    <a16:creationId xmlns:a16="http://schemas.microsoft.com/office/drawing/2014/main" id="{7BDDF568-48D5-45F5-B44F-089EEAF7AC31}"/>
                  </a:ext>
                </a:extLst>
              </p:cNvPr>
              <p:cNvGrpSpPr/>
              <p:nvPr/>
            </p:nvGrpSpPr>
            <p:grpSpPr>
              <a:xfrm flipH="1">
                <a:off x="11514125" y="3097954"/>
                <a:ext cx="357576" cy="384326"/>
                <a:chOff x="11149961" y="3937895"/>
                <a:chExt cx="713236" cy="754981"/>
              </a:xfrm>
            </p:grpSpPr>
            <p:sp>
              <p:nvSpPr>
                <p:cNvPr id="1214" name="Oval 1213">
                  <a:extLst>
                    <a:ext uri="{FF2B5EF4-FFF2-40B4-BE49-F238E27FC236}">
                      <a16:creationId xmlns:a16="http://schemas.microsoft.com/office/drawing/2014/main" id="{46F9A28E-5166-4D34-B6E9-7A0B06D451BB}"/>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15" name="Oval 1214">
                  <a:extLst>
                    <a:ext uri="{FF2B5EF4-FFF2-40B4-BE49-F238E27FC236}">
                      <a16:creationId xmlns:a16="http://schemas.microsoft.com/office/drawing/2014/main" id="{0BB5CE70-69F7-4999-A2C3-4BD25812C5CD}"/>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16" name="Freeform: Shape 1215">
                  <a:extLst>
                    <a:ext uri="{FF2B5EF4-FFF2-40B4-BE49-F238E27FC236}">
                      <a16:creationId xmlns:a16="http://schemas.microsoft.com/office/drawing/2014/main" id="{64118573-FA96-4EAF-80AD-E7895C7459CC}"/>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17" name="Oval 1216">
                  <a:extLst>
                    <a:ext uri="{FF2B5EF4-FFF2-40B4-BE49-F238E27FC236}">
                      <a16:creationId xmlns:a16="http://schemas.microsoft.com/office/drawing/2014/main" id="{F50EC7F6-AACE-4D20-84AB-E467CF1DBA8F}"/>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18" name="Freeform: Shape 1217">
                  <a:extLst>
                    <a:ext uri="{FF2B5EF4-FFF2-40B4-BE49-F238E27FC236}">
                      <a16:creationId xmlns:a16="http://schemas.microsoft.com/office/drawing/2014/main" id="{D804CF1C-BE9C-4D88-B73E-D390E38B2697}"/>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19" name="Freeform: Shape 1218">
                  <a:extLst>
                    <a:ext uri="{FF2B5EF4-FFF2-40B4-BE49-F238E27FC236}">
                      <a16:creationId xmlns:a16="http://schemas.microsoft.com/office/drawing/2014/main" id="{1A46C987-DE4D-4D11-AA6A-0B73D2B9A1B0}"/>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20" name="Freeform: Shape 1219">
                  <a:extLst>
                    <a:ext uri="{FF2B5EF4-FFF2-40B4-BE49-F238E27FC236}">
                      <a16:creationId xmlns:a16="http://schemas.microsoft.com/office/drawing/2014/main" id="{10E894E2-1604-4DD6-AD2B-D8230492DC0A}"/>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195" name="Group 1194">
                <a:extLst>
                  <a:ext uri="{FF2B5EF4-FFF2-40B4-BE49-F238E27FC236}">
                    <a16:creationId xmlns:a16="http://schemas.microsoft.com/office/drawing/2014/main" id="{37320EF6-A327-4F41-95DA-385D95D1722C}"/>
                  </a:ext>
                </a:extLst>
              </p:cNvPr>
              <p:cNvGrpSpPr/>
              <p:nvPr/>
            </p:nvGrpSpPr>
            <p:grpSpPr>
              <a:xfrm flipH="1">
                <a:off x="9702374" y="3097954"/>
                <a:ext cx="357576" cy="384326"/>
                <a:chOff x="11149961" y="3937895"/>
                <a:chExt cx="713236" cy="754981"/>
              </a:xfrm>
            </p:grpSpPr>
            <p:sp>
              <p:nvSpPr>
                <p:cNvPr id="1207" name="Oval 1206">
                  <a:extLst>
                    <a:ext uri="{FF2B5EF4-FFF2-40B4-BE49-F238E27FC236}">
                      <a16:creationId xmlns:a16="http://schemas.microsoft.com/office/drawing/2014/main" id="{E52FF028-E638-4B94-9556-14E5555BE63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08" name="Oval 1207">
                  <a:extLst>
                    <a:ext uri="{FF2B5EF4-FFF2-40B4-BE49-F238E27FC236}">
                      <a16:creationId xmlns:a16="http://schemas.microsoft.com/office/drawing/2014/main" id="{F18E75D9-B833-4501-948B-C58E163B63A1}"/>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09" name="Freeform: Shape 1208">
                  <a:extLst>
                    <a:ext uri="{FF2B5EF4-FFF2-40B4-BE49-F238E27FC236}">
                      <a16:creationId xmlns:a16="http://schemas.microsoft.com/office/drawing/2014/main" id="{1A36FE20-C0D2-40BD-8A80-8C346758FA5D}"/>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10" name="Oval 1209">
                  <a:extLst>
                    <a:ext uri="{FF2B5EF4-FFF2-40B4-BE49-F238E27FC236}">
                      <a16:creationId xmlns:a16="http://schemas.microsoft.com/office/drawing/2014/main" id="{49C44E2D-66F0-4811-A0EA-0B476C16CB6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11" name="Freeform: Shape 1210">
                  <a:extLst>
                    <a:ext uri="{FF2B5EF4-FFF2-40B4-BE49-F238E27FC236}">
                      <a16:creationId xmlns:a16="http://schemas.microsoft.com/office/drawing/2014/main" id="{C54B7893-BF91-44B9-8DFA-A8D77E23667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12" name="Freeform: Shape 1211">
                  <a:extLst>
                    <a:ext uri="{FF2B5EF4-FFF2-40B4-BE49-F238E27FC236}">
                      <a16:creationId xmlns:a16="http://schemas.microsoft.com/office/drawing/2014/main" id="{EFF953A4-C824-4B80-B593-2076C88C04C6}"/>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213" name="Freeform: Shape 1212">
                  <a:extLst>
                    <a:ext uri="{FF2B5EF4-FFF2-40B4-BE49-F238E27FC236}">
                      <a16:creationId xmlns:a16="http://schemas.microsoft.com/office/drawing/2014/main" id="{727AE4C7-43FC-407A-B15A-F1530DBB368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1196" name="Group 1195">
                <a:extLst>
                  <a:ext uri="{FF2B5EF4-FFF2-40B4-BE49-F238E27FC236}">
                    <a16:creationId xmlns:a16="http://schemas.microsoft.com/office/drawing/2014/main" id="{B4D66760-30D0-4666-81CF-E47773E35A91}"/>
                  </a:ext>
                </a:extLst>
              </p:cNvPr>
              <p:cNvGrpSpPr/>
              <p:nvPr/>
            </p:nvGrpSpPr>
            <p:grpSpPr>
              <a:xfrm flipH="1">
                <a:off x="9311457" y="782501"/>
                <a:ext cx="2682922" cy="683476"/>
                <a:chOff x="10936516" y="-644176"/>
                <a:chExt cx="5351472" cy="1342639"/>
              </a:xfrm>
            </p:grpSpPr>
            <p:sp>
              <p:nvSpPr>
                <p:cNvPr id="1197" name="Freeform: Shape 1196">
                  <a:extLst>
                    <a:ext uri="{FF2B5EF4-FFF2-40B4-BE49-F238E27FC236}">
                      <a16:creationId xmlns:a16="http://schemas.microsoft.com/office/drawing/2014/main" id="{4F55D217-EC80-473A-BC08-841FCEFFC5E4}"/>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8" name="Freeform: Shape 1197">
                  <a:extLst>
                    <a:ext uri="{FF2B5EF4-FFF2-40B4-BE49-F238E27FC236}">
                      <a16:creationId xmlns:a16="http://schemas.microsoft.com/office/drawing/2014/main" id="{8532354E-2A8D-4938-BB9B-E27C2592DE42}"/>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199" name="Freeform: Shape 1198">
                  <a:extLst>
                    <a:ext uri="{FF2B5EF4-FFF2-40B4-BE49-F238E27FC236}">
                      <a16:creationId xmlns:a16="http://schemas.microsoft.com/office/drawing/2014/main" id="{BADC25D1-CEDF-4604-AF11-BDE548444C3C}"/>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0" name="Flowchart: Manual Operation 1069">
                  <a:extLst>
                    <a:ext uri="{FF2B5EF4-FFF2-40B4-BE49-F238E27FC236}">
                      <a16:creationId xmlns:a16="http://schemas.microsoft.com/office/drawing/2014/main" id="{ED98F3FB-13E3-4F54-877A-B855BD13C54D}"/>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201" name="Rectangle 1200">
                  <a:extLst>
                    <a:ext uri="{FF2B5EF4-FFF2-40B4-BE49-F238E27FC236}">
                      <a16:creationId xmlns:a16="http://schemas.microsoft.com/office/drawing/2014/main" id="{9BCC8DE8-A932-45DE-9631-C180ABA4E3F7}"/>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2" name="Freeform: Shape 1201">
                  <a:extLst>
                    <a:ext uri="{FF2B5EF4-FFF2-40B4-BE49-F238E27FC236}">
                      <a16:creationId xmlns:a16="http://schemas.microsoft.com/office/drawing/2014/main" id="{B498F3D1-682F-4435-B29E-784D66D846B3}"/>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3" name="Freeform: Shape 1202">
                  <a:extLst>
                    <a:ext uri="{FF2B5EF4-FFF2-40B4-BE49-F238E27FC236}">
                      <a16:creationId xmlns:a16="http://schemas.microsoft.com/office/drawing/2014/main" id="{FA9CF2B0-7562-43DA-A5C0-526FB9716858}"/>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4" name="Freeform: Shape 1203">
                  <a:extLst>
                    <a:ext uri="{FF2B5EF4-FFF2-40B4-BE49-F238E27FC236}">
                      <a16:creationId xmlns:a16="http://schemas.microsoft.com/office/drawing/2014/main" id="{108CFB35-1C1C-4CC6-8FC3-EC3E96FA7D54}"/>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5" name="Freeform: Shape 1204">
                  <a:extLst>
                    <a:ext uri="{FF2B5EF4-FFF2-40B4-BE49-F238E27FC236}">
                      <a16:creationId xmlns:a16="http://schemas.microsoft.com/office/drawing/2014/main" id="{FB6BB6D5-88F3-4730-A246-78BFA306977D}"/>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06" name="Freeform: Shape 1205">
                  <a:extLst>
                    <a:ext uri="{FF2B5EF4-FFF2-40B4-BE49-F238E27FC236}">
                      <a16:creationId xmlns:a16="http://schemas.microsoft.com/office/drawing/2014/main" id="{B39CDCB0-8E97-4DDB-A846-C8E285A10C7F}"/>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sp>
          <p:nvSpPr>
            <p:cNvPr id="1139" name="Freeform: Shape 1138">
              <a:extLst>
                <a:ext uri="{FF2B5EF4-FFF2-40B4-BE49-F238E27FC236}">
                  <a16:creationId xmlns:a16="http://schemas.microsoft.com/office/drawing/2014/main" id="{AFFE2601-1F07-4224-BBF7-0A44D2A163F8}"/>
                </a:ext>
              </a:extLst>
            </p:cNvPr>
            <p:cNvSpPr/>
            <p:nvPr/>
          </p:nvSpPr>
          <p:spPr>
            <a:xfrm rot="4732081">
              <a:off x="-11192053" y="12114327"/>
              <a:ext cx="447497" cy="912904"/>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40" name="Freeform: Shape 1139">
              <a:extLst>
                <a:ext uri="{FF2B5EF4-FFF2-40B4-BE49-F238E27FC236}">
                  <a16:creationId xmlns:a16="http://schemas.microsoft.com/office/drawing/2014/main" id="{9277848B-5C70-4A2F-A0C8-B6E5E3F88589}"/>
                </a:ext>
              </a:extLst>
            </p:cNvPr>
            <p:cNvSpPr/>
            <p:nvPr/>
          </p:nvSpPr>
          <p:spPr>
            <a:xfrm rot="18762011">
              <a:off x="-11722649" y="12194423"/>
              <a:ext cx="283894" cy="451436"/>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54" name="Group 53">
              <a:extLst>
                <a:ext uri="{FF2B5EF4-FFF2-40B4-BE49-F238E27FC236}">
                  <a16:creationId xmlns:a16="http://schemas.microsoft.com/office/drawing/2014/main" id="{20CD76B5-D909-4297-AE5B-754C8D17F65B}"/>
                </a:ext>
              </a:extLst>
            </p:cNvPr>
            <p:cNvGrpSpPr/>
            <p:nvPr/>
          </p:nvGrpSpPr>
          <p:grpSpPr>
            <a:xfrm>
              <a:off x="-10736235" y="12021325"/>
              <a:ext cx="1742793" cy="843438"/>
              <a:chOff x="-10736235" y="12021325"/>
              <a:chExt cx="1742793" cy="843438"/>
            </a:xfrm>
          </p:grpSpPr>
          <p:grpSp>
            <p:nvGrpSpPr>
              <p:cNvPr id="28" name="Group 27">
                <a:extLst>
                  <a:ext uri="{FF2B5EF4-FFF2-40B4-BE49-F238E27FC236}">
                    <a16:creationId xmlns:a16="http://schemas.microsoft.com/office/drawing/2014/main" id="{0EB56290-E760-49D7-B635-86B80DA5802F}"/>
                  </a:ext>
                </a:extLst>
              </p:cNvPr>
              <p:cNvGrpSpPr/>
              <p:nvPr/>
            </p:nvGrpSpPr>
            <p:grpSpPr>
              <a:xfrm rot="239156">
                <a:off x="-10664202" y="12021325"/>
                <a:ext cx="1582491" cy="712758"/>
                <a:chOff x="2167900" y="8484641"/>
                <a:chExt cx="2451216" cy="1104034"/>
              </a:xfrm>
            </p:grpSpPr>
            <p:grpSp>
              <p:nvGrpSpPr>
                <p:cNvPr id="1221" name="Group 1220">
                  <a:extLst>
                    <a:ext uri="{FF2B5EF4-FFF2-40B4-BE49-F238E27FC236}">
                      <a16:creationId xmlns:a16="http://schemas.microsoft.com/office/drawing/2014/main" id="{4B5CEB9E-3BF8-4DA5-BB54-98035F145370}"/>
                    </a:ext>
                  </a:extLst>
                </p:cNvPr>
                <p:cNvGrpSpPr>
                  <a:grpSpLocks noChangeAspect="1"/>
                </p:cNvGrpSpPr>
                <p:nvPr/>
              </p:nvGrpSpPr>
              <p:grpSpPr>
                <a:xfrm rot="21340788">
                  <a:off x="2167900" y="8484641"/>
                  <a:ext cx="1588751" cy="1089098"/>
                  <a:chOff x="31831649" y="38089312"/>
                  <a:chExt cx="14249444" cy="9420492"/>
                </a:xfrm>
              </p:grpSpPr>
              <p:pic>
                <p:nvPicPr>
                  <p:cNvPr id="1222" name="Picture 2">
                    <a:extLst>
                      <a:ext uri="{FF2B5EF4-FFF2-40B4-BE49-F238E27FC236}">
                        <a16:creationId xmlns:a16="http://schemas.microsoft.com/office/drawing/2014/main" id="{A7C58C6A-E5BF-4D5E-9DC6-E5DF7426395F}"/>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223" name="Picture 1222" descr="Schools - Driftwood Dairy">
                    <a:extLst>
                      <a:ext uri="{FF2B5EF4-FFF2-40B4-BE49-F238E27FC236}">
                        <a16:creationId xmlns:a16="http://schemas.microsoft.com/office/drawing/2014/main" id="{B8B272EA-93A2-413F-BE9C-74AF9E85E908}"/>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224" name="Picture 2" descr="Schools - Driftwood Dairy">
                    <a:extLst>
                      <a:ext uri="{FF2B5EF4-FFF2-40B4-BE49-F238E27FC236}">
                        <a16:creationId xmlns:a16="http://schemas.microsoft.com/office/drawing/2014/main" id="{85990864-7084-43BC-A67F-D978749F0620}"/>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225" name="Picture 1224" descr="Schools - Driftwood Dairy">
                    <a:extLst>
                      <a:ext uri="{FF2B5EF4-FFF2-40B4-BE49-F238E27FC236}">
                        <a16:creationId xmlns:a16="http://schemas.microsoft.com/office/drawing/2014/main" id="{3CDACA02-A1AB-4A81-81BA-723F7A7E3E51}"/>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231" name="Group 1230">
                  <a:extLst>
                    <a:ext uri="{FF2B5EF4-FFF2-40B4-BE49-F238E27FC236}">
                      <a16:creationId xmlns:a16="http://schemas.microsoft.com/office/drawing/2014/main" id="{BDA8BDFD-2D05-4F2E-BBC1-3A641B671E13}"/>
                    </a:ext>
                  </a:extLst>
                </p:cNvPr>
                <p:cNvGrpSpPr>
                  <a:grpSpLocks noChangeAspect="1"/>
                </p:cNvGrpSpPr>
                <p:nvPr/>
              </p:nvGrpSpPr>
              <p:grpSpPr>
                <a:xfrm rot="21377244">
                  <a:off x="3030365" y="8499575"/>
                  <a:ext cx="1588751" cy="1089100"/>
                  <a:chOff x="30895977" y="38062851"/>
                  <a:chExt cx="14249439" cy="9420505"/>
                </a:xfrm>
              </p:grpSpPr>
              <p:pic>
                <p:nvPicPr>
                  <p:cNvPr id="1232" name="Picture 2">
                    <a:extLst>
                      <a:ext uri="{FF2B5EF4-FFF2-40B4-BE49-F238E27FC236}">
                        <a16:creationId xmlns:a16="http://schemas.microsoft.com/office/drawing/2014/main" id="{FF50A407-8920-4AC9-9B80-37B98071BF39}"/>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233" name="Picture 1232" descr="Schools - Driftwood Dairy">
                    <a:extLst>
                      <a:ext uri="{FF2B5EF4-FFF2-40B4-BE49-F238E27FC236}">
                        <a16:creationId xmlns:a16="http://schemas.microsoft.com/office/drawing/2014/main" id="{D6FD3E55-C737-41D1-AE54-795586AB4121}"/>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234" name="Picture 2" descr="Schools - Driftwood Dairy">
                    <a:extLst>
                      <a:ext uri="{FF2B5EF4-FFF2-40B4-BE49-F238E27FC236}">
                        <a16:creationId xmlns:a16="http://schemas.microsoft.com/office/drawing/2014/main" id="{F635C1B1-02B0-4DFC-A679-A553D31A9344}"/>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235" name="Picture 1234" descr="Schools - Driftwood Dairy">
                    <a:extLst>
                      <a:ext uri="{FF2B5EF4-FFF2-40B4-BE49-F238E27FC236}">
                        <a16:creationId xmlns:a16="http://schemas.microsoft.com/office/drawing/2014/main" id="{1625C64F-B5DF-4683-8509-5125A0CED312}"/>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226" name="Group 1225">
                <a:extLst>
                  <a:ext uri="{FF2B5EF4-FFF2-40B4-BE49-F238E27FC236}">
                    <a16:creationId xmlns:a16="http://schemas.microsoft.com/office/drawing/2014/main" id="{3DC12124-F518-402E-B0B6-73C07A142CFD}"/>
                  </a:ext>
                </a:extLst>
              </p:cNvPr>
              <p:cNvGrpSpPr>
                <a:grpSpLocks noChangeAspect="1"/>
              </p:cNvGrpSpPr>
              <p:nvPr/>
            </p:nvGrpSpPr>
            <p:grpSpPr>
              <a:xfrm rot="49261">
                <a:off x="-10736235" y="12115623"/>
                <a:ext cx="1025689" cy="703116"/>
                <a:chOff x="31831638" y="38089308"/>
                <a:chExt cx="14249456" cy="9420494"/>
              </a:xfrm>
            </p:grpSpPr>
            <p:pic>
              <p:nvPicPr>
                <p:cNvPr id="1227" name="Picture 2">
                  <a:extLst>
                    <a:ext uri="{FF2B5EF4-FFF2-40B4-BE49-F238E27FC236}">
                      <a16:creationId xmlns:a16="http://schemas.microsoft.com/office/drawing/2014/main" id="{A2B3166B-AAEA-4D19-B236-BC30FEEF77F1}"/>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228" name="Picture 1227" descr="Schools - Driftwood Dairy">
                  <a:extLst>
                    <a:ext uri="{FF2B5EF4-FFF2-40B4-BE49-F238E27FC236}">
                      <a16:creationId xmlns:a16="http://schemas.microsoft.com/office/drawing/2014/main" id="{01322F80-4851-46AD-AD64-286E92C98E34}"/>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229" name="Picture 2" descr="Schools - Driftwood Dairy">
                  <a:extLst>
                    <a:ext uri="{FF2B5EF4-FFF2-40B4-BE49-F238E27FC236}">
                      <a16:creationId xmlns:a16="http://schemas.microsoft.com/office/drawing/2014/main" id="{E4DB9231-A2F8-4BB2-8964-35B7D961D248}"/>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230" name="Picture 1229" descr="Schools - Driftwood Dairy">
                  <a:extLst>
                    <a:ext uri="{FF2B5EF4-FFF2-40B4-BE49-F238E27FC236}">
                      <a16:creationId xmlns:a16="http://schemas.microsoft.com/office/drawing/2014/main" id="{536CE073-984F-4BFB-87F4-555242A85D87}"/>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236" name="Group 1235">
                <a:extLst>
                  <a:ext uri="{FF2B5EF4-FFF2-40B4-BE49-F238E27FC236}">
                    <a16:creationId xmlns:a16="http://schemas.microsoft.com/office/drawing/2014/main" id="{DB29DF20-FAE2-4B72-894B-8DFC3363DE70}"/>
                  </a:ext>
                </a:extLst>
              </p:cNvPr>
              <p:cNvGrpSpPr>
                <a:grpSpLocks noChangeAspect="1"/>
              </p:cNvGrpSpPr>
              <p:nvPr/>
            </p:nvGrpSpPr>
            <p:grpSpPr>
              <a:xfrm rot="21532432">
                <a:off x="-10019130" y="12161647"/>
                <a:ext cx="1025688" cy="703116"/>
                <a:chOff x="31831662" y="38089326"/>
                <a:chExt cx="14249444" cy="9420492"/>
              </a:xfrm>
            </p:grpSpPr>
            <p:pic>
              <p:nvPicPr>
                <p:cNvPr id="1237" name="Picture 2">
                  <a:extLst>
                    <a:ext uri="{FF2B5EF4-FFF2-40B4-BE49-F238E27FC236}">
                      <a16:creationId xmlns:a16="http://schemas.microsoft.com/office/drawing/2014/main" id="{D77F18B9-3777-4026-BCC8-787306AE499C}"/>
                    </a:ext>
                  </a:extLst>
                </p:cNvPr>
                <p:cNvPicPr>
                  <a:picLocks noChangeAspect="1" noChangeArrowheads="1"/>
                </p:cNvPicPr>
                <p:nvPr/>
              </p:nvPicPr>
              <p:blipFill rotWithShape="1">
                <a:blip r:embed="rId19">
                  <a:extLst>
                    <a:ext uri="{BEBA8EAE-BF5A-486C-A8C5-ECC9F3942E4B}">
                      <a14:imgProps xmlns:a14="http://schemas.microsoft.com/office/drawing/2010/main">
                        <a14:imgLayer r:embed="rId20">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238" name="Picture 1237" descr="Schools - Driftwood Dairy">
                  <a:extLst>
                    <a:ext uri="{FF2B5EF4-FFF2-40B4-BE49-F238E27FC236}">
                      <a16:creationId xmlns:a16="http://schemas.microsoft.com/office/drawing/2014/main" id="{3AB23230-498B-4FD8-885B-53E2D0B9D476}"/>
                    </a:ext>
                  </a:extLst>
                </p:cNvPr>
                <p:cNvPicPr>
                  <a:picLocks noChangeAspect="1" noChangeArrowheads="1"/>
                </p:cNvPicPr>
                <p:nvPr/>
              </p:nvPicPr>
              <p:blipFill rotWithShape="1">
                <a:blip r:embed="rId21">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239" name="Picture 2" descr="Schools - Driftwood Dairy">
                  <a:extLst>
                    <a:ext uri="{FF2B5EF4-FFF2-40B4-BE49-F238E27FC236}">
                      <a16:creationId xmlns:a16="http://schemas.microsoft.com/office/drawing/2014/main" id="{1AAC4A1F-B2E4-42A1-B5F5-8C879D1B3833}"/>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240" name="Picture 1239" descr="Schools - Driftwood Dairy">
                  <a:extLst>
                    <a:ext uri="{FF2B5EF4-FFF2-40B4-BE49-F238E27FC236}">
                      <a16:creationId xmlns:a16="http://schemas.microsoft.com/office/drawing/2014/main" id="{33B54646-BDF0-4C4B-BC64-3853C427FF80}"/>
                    </a:ext>
                  </a:extLst>
                </p:cNvPr>
                <p:cNvPicPr>
                  <a:picLocks noChangeAspect="1" noChangeArrowheads="1"/>
                </p:cNvPicPr>
                <p:nvPr/>
              </p:nvPicPr>
              <p:blipFill>
                <a:blip r:embed="rId21">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33" name="Group 32">
            <a:extLst>
              <a:ext uri="{FF2B5EF4-FFF2-40B4-BE49-F238E27FC236}">
                <a16:creationId xmlns:a16="http://schemas.microsoft.com/office/drawing/2014/main" id="{2B8CC886-3FFC-4FBD-B780-E8F51E2B121B}"/>
              </a:ext>
            </a:extLst>
          </p:cNvPr>
          <p:cNvGrpSpPr>
            <a:grpSpLocks noChangeAspect="1"/>
          </p:cNvGrpSpPr>
          <p:nvPr/>
        </p:nvGrpSpPr>
        <p:grpSpPr>
          <a:xfrm rot="239156">
            <a:off x="-8203848" y="9208027"/>
            <a:ext cx="2849169" cy="2784336"/>
            <a:chOff x="-8800973" y="-1870284"/>
            <a:chExt cx="3865398" cy="3777440"/>
          </a:xfrm>
        </p:grpSpPr>
        <p:grpSp>
          <p:nvGrpSpPr>
            <p:cNvPr id="11" name="Group 10">
              <a:extLst>
                <a:ext uri="{FF2B5EF4-FFF2-40B4-BE49-F238E27FC236}">
                  <a16:creationId xmlns:a16="http://schemas.microsoft.com/office/drawing/2014/main" id="{D6B0C918-BC2B-47FB-BA15-1E54ADBC4700}"/>
                </a:ext>
              </a:extLst>
            </p:cNvPr>
            <p:cNvGrpSpPr>
              <a:grpSpLocks noChangeAspect="1"/>
            </p:cNvGrpSpPr>
            <p:nvPr/>
          </p:nvGrpSpPr>
          <p:grpSpPr>
            <a:xfrm>
              <a:off x="-8800973" y="-1870284"/>
              <a:ext cx="3854222" cy="3777440"/>
              <a:chOff x="-6047410" y="-572595"/>
              <a:chExt cx="3854222" cy="3777440"/>
            </a:xfrm>
          </p:grpSpPr>
          <p:sp>
            <p:nvSpPr>
              <p:cNvPr id="136" name="Freeform: Shape 135">
                <a:extLst>
                  <a:ext uri="{FF2B5EF4-FFF2-40B4-BE49-F238E27FC236}">
                    <a16:creationId xmlns:a16="http://schemas.microsoft.com/office/drawing/2014/main" id="{51F420FE-369F-412B-8AC9-567D761E389E}"/>
                  </a:ext>
                </a:extLst>
              </p:cNvPr>
              <p:cNvSpPr/>
              <p:nvPr/>
            </p:nvSpPr>
            <p:spPr>
              <a:xfrm rot="11844690" flipH="1" flipV="1">
                <a:off x="-5115409" y="1026529"/>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37" name="Group 136">
                <a:extLst>
                  <a:ext uri="{FF2B5EF4-FFF2-40B4-BE49-F238E27FC236}">
                    <a16:creationId xmlns:a16="http://schemas.microsoft.com/office/drawing/2014/main" id="{A9D14169-AFC4-4EBA-A0C7-BA6BA2B0A6C1}"/>
                  </a:ext>
                </a:extLst>
              </p:cNvPr>
              <p:cNvGrpSpPr/>
              <p:nvPr/>
            </p:nvGrpSpPr>
            <p:grpSpPr>
              <a:xfrm rot="20415526">
                <a:off x="-5042342" y="2835622"/>
                <a:ext cx="275256" cy="335693"/>
                <a:chOff x="3312043" y="4084938"/>
                <a:chExt cx="189762" cy="211269"/>
              </a:xfrm>
            </p:grpSpPr>
            <p:sp>
              <p:nvSpPr>
                <p:cNvPr id="169" name="Chord 168">
                  <a:extLst>
                    <a:ext uri="{FF2B5EF4-FFF2-40B4-BE49-F238E27FC236}">
                      <a16:creationId xmlns:a16="http://schemas.microsoft.com/office/drawing/2014/main" id="{1A845B66-0187-466E-A017-678B472545D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 name="Chord 169">
                  <a:extLst>
                    <a:ext uri="{FF2B5EF4-FFF2-40B4-BE49-F238E27FC236}">
                      <a16:creationId xmlns:a16="http://schemas.microsoft.com/office/drawing/2014/main" id="{B49CDB1C-01A3-42E5-B639-B627EF4E6AC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38" name="Group 137">
                <a:extLst>
                  <a:ext uri="{FF2B5EF4-FFF2-40B4-BE49-F238E27FC236}">
                    <a16:creationId xmlns:a16="http://schemas.microsoft.com/office/drawing/2014/main" id="{8F6A107D-47B3-40BB-BB29-BE87F1F6EF06}"/>
                  </a:ext>
                </a:extLst>
              </p:cNvPr>
              <p:cNvGrpSpPr/>
              <p:nvPr/>
            </p:nvGrpSpPr>
            <p:grpSpPr>
              <a:xfrm>
                <a:off x="-5750153" y="-572595"/>
                <a:ext cx="1112506" cy="1651310"/>
                <a:chOff x="-2735751" y="1035793"/>
                <a:chExt cx="1336627" cy="1983977"/>
              </a:xfrm>
            </p:grpSpPr>
            <p:sp>
              <p:nvSpPr>
                <p:cNvPr id="155" name="Oval 154">
                  <a:extLst>
                    <a:ext uri="{FF2B5EF4-FFF2-40B4-BE49-F238E27FC236}">
                      <a16:creationId xmlns:a16="http://schemas.microsoft.com/office/drawing/2014/main" id="{3D5F37F5-BA28-4DD7-A536-D50B19265885}"/>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56" name="Oval 155">
                  <a:extLst>
                    <a:ext uri="{FF2B5EF4-FFF2-40B4-BE49-F238E27FC236}">
                      <a16:creationId xmlns:a16="http://schemas.microsoft.com/office/drawing/2014/main" id="{00663556-BA71-44F4-B857-D5426227C6E1}"/>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7" name="Flowchart: Off-page Connector 156">
                  <a:extLst>
                    <a:ext uri="{FF2B5EF4-FFF2-40B4-BE49-F238E27FC236}">
                      <a16:creationId xmlns:a16="http://schemas.microsoft.com/office/drawing/2014/main" id="{7D4CCD9E-D98C-4EE5-8765-E4C94B54D2CD}"/>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8" name="Oval 157">
                  <a:extLst>
                    <a:ext uri="{FF2B5EF4-FFF2-40B4-BE49-F238E27FC236}">
                      <a16:creationId xmlns:a16="http://schemas.microsoft.com/office/drawing/2014/main" id="{91063260-94FF-4513-81C2-9142AFDAEAB6}"/>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9" name="Isosceles Triangle 158">
                  <a:extLst>
                    <a:ext uri="{FF2B5EF4-FFF2-40B4-BE49-F238E27FC236}">
                      <a16:creationId xmlns:a16="http://schemas.microsoft.com/office/drawing/2014/main" id="{A61B6D89-341E-400D-BD34-BB919C0771E6}"/>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0" name="Oval 159">
                  <a:extLst>
                    <a:ext uri="{FF2B5EF4-FFF2-40B4-BE49-F238E27FC236}">
                      <a16:creationId xmlns:a16="http://schemas.microsoft.com/office/drawing/2014/main" id="{96176756-E23D-4678-9D9D-1F68CBD782CE}"/>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1" name="Oval 160">
                  <a:extLst>
                    <a:ext uri="{FF2B5EF4-FFF2-40B4-BE49-F238E27FC236}">
                      <a16:creationId xmlns:a16="http://schemas.microsoft.com/office/drawing/2014/main" id="{57D576CA-CBBB-4B4F-91EC-61822AED688C}"/>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2" name="Oval 161">
                  <a:extLst>
                    <a:ext uri="{FF2B5EF4-FFF2-40B4-BE49-F238E27FC236}">
                      <a16:creationId xmlns:a16="http://schemas.microsoft.com/office/drawing/2014/main" id="{6EFC886B-F704-467A-9D12-30495889E393}"/>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3" name="Oval 162">
                  <a:extLst>
                    <a:ext uri="{FF2B5EF4-FFF2-40B4-BE49-F238E27FC236}">
                      <a16:creationId xmlns:a16="http://schemas.microsoft.com/office/drawing/2014/main" id="{5BCBB25A-B0D1-4D1A-A58C-2070EBFE7E42}"/>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4" name="Flowchart: Terminator 163">
                  <a:extLst>
                    <a:ext uri="{FF2B5EF4-FFF2-40B4-BE49-F238E27FC236}">
                      <a16:creationId xmlns:a16="http://schemas.microsoft.com/office/drawing/2014/main" id="{BFC46396-9E68-49DA-85E2-AE9DF806A8EC}"/>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5" name="Flowchart: Terminator 164">
                  <a:extLst>
                    <a:ext uri="{FF2B5EF4-FFF2-40B4-BE49-F238E27FC236}">
                      <a16:creationId xmlns:a16="http://schemas.microsoft.com/office/drawing/2014/main" id="{10F7C3A8-1EF5-403C-85F6-F1B601107548}"/>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6" name="Moon 165">
                  <a:extLst>
                    <a:ext uri="{FF2B5EF4-FFF2-40B4-BE49-F238E27FC236}">
                      <a16:creationId xmlns:a16="http://schemas.microsoft.com/office/drawing/2014/main" id="{3E12C35B-CCC7-453C-8C16-64A260FECA4A}"/>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7" name="Moon 166">
                  <a:extLst>
                    <a:ext uri="{FF2B5EF4-FFF2-40B4-BE49-F238E27FC236}">
                      <a16:creationId xmlns:a16="http://schemas.microsoft.com/office/drawing/2014/main" id="{45DFFD6E-4CB2-4F92-930B-956D37136AC2}"/>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8" name="Oval 167">
                  <a:extLst>
                    <a:ext uri="{FF2B5EF4-FFF2-40B4-BE49-F238E27FC236}">
                      <a16:creationId xmlns:a16="http://schemas.microsoft.com/office/drawing/2014/main" id="{F8FEF39F-6738-4941-8BE7-F44DD9ABC78D}"/>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139" name="Freeform: Shape 138">
                <a:extLst>
                  <a:ext uri="{FF2B5EF4-FFF2-40B4-BE49-F238E27FC236}">
                    <a16:creationId xmlns:a16="http://schemas.microsoft.com/office/drawing/2014/main" id="{BC15F750-4662-498A-A6EB-20812C0585A4}"/>
                  </a:ext>
                </a:extLst>
              </p:cNvPr>
              <p:cNvSpPr/>
              <p:nvPr/>
            </p:nvSpPr>
            <p:spPr>
              <a:xfrm>
                <a:off x="-5856789" y="2286796"/>
                <a:ext cx="271972" cy="20625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41" name="Flowchart: Manual Operation 26">
                <a:extLst>
                  <a:ext uri="{FF2B5EF4-FFF2-40B4-BE49-F238E27FC236}">
                    <a16:creationId xmlns:a16="http://schemas.microsoft.com/office/drawing/2014/main" id="{33A5428A-B56B-40A3-929E-BDDF8459FA92}"/>
                  </a:ext>
                </a:extLst>
              </p:cNvPr>
              <p:cNvSpPr/>
              <p:nvPr/>
            </p:nvSpPr>
            <p:spPr>
              <a:xfrm rot="11865990" flipV="1">
                <a:off x="-5725039" y="1913200"/>
                <a:ext cx="427339" cy="747134"/>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42" name="Rectangle 141">
                <a:extLst>
                  <a:ext uri="{FF2B5EF4-FFF2-40B4-BE49-F238E27FC236}">
                    <a16:creationId xmlns:a16="http://schemas.microsoft.com/office/drawing/2014/main" id="{8C0BF8DE-3C8A-455B-9343-1241A4DF6B90}"/>
                  </a:ext>
                </a:extLst>
              </p:cNvPr>
              <p:cNvSpPr/>
              <p:nvPr/>
            </p:nvSpPr>
            <p:spPr>
              <a:xfrm>
                <a:off x="-5667989" y="1152849"/>
                <a:ext cx="334718" cy="83611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43" name="Flowchart: Manual Operation 26">
                <a:extLst>
                  <a:ext uri="{FF2B5EF4-FFF2-40B4-BE49-F238E27FC236}">
                    <a16:creationId xmlns:a16="http://schemas.microsoft.com/office/drawing/2014/main" id="{1E3A8ABC-7F4F-41E8-9361-7F684AA27369}"/>
                  </a:ext>
                </a:extLst>
              </p:cNvPr>
              <p:cNvSpPr/>
              <p:nvPr/>
            </p:nvSpPr>
            <p:spPr>
              <a:xfrm rot="10031462" flipV="1">
                <a:off x="-5239605" y="1939947"/>
                <a:ext cx="418005" cy="104164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4" name="Freeform: Shape 143">
                <a:extLst>
                  <a:ext uri="{FF2B5EF4-FFF2-40B4-BE49-F238E27FC236}">
                    <a16:creationId xmlns:a16="http://schemas.microsoft.com/office/drawing/2014/main" id="{5FD775C0-990A-45B5-AFC3-9532A9195ED6}"/>
                  </a:ext>
                </a:extLst>
              </p:cNvPr>
              <p:cNvSpPr/>
              <p:nvPr/>
            </p:nvSpPr>
            <p:spPr>
              <a:xfrm rot="20148131">
                <a:off x="-5127918" y="905191"/>
                <a:ext cx="305252" cy="52345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45" name="Freeform: Shape 144">
                <a:extLst>
                  <a:ext uri="{FF2B5EF4-FFF2-40B4-BE49-F238E27FC236}">
                    <a16:creationId xmlns:a16="http://schemas.microsoft.com/office/drawing/2014/main" id="{BC38C38A-A629-4270-A437-55AC99C46B70}"/>
                  </a:ext>
                </a:extLst>
              </p:cNvPr>
              <p:cNvSpPr/>
              <p:nvPr/>
            </p:nvSpPr>
            <p:spPr>
              <a:xfrm rot="21305718">
                <a:off x="-5623028" y="888980"/>
                <a:ext cx="792839" cy="1085684"/>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46" name="Freeform: Shape 145">
                <a:extLst>
                  <a:ext uri="{FF2B5EF4-FFF2-40B4-BE49-F238E27FC236}">
                    <a16:creationId xmlns:a16="http://schemas.microsoft.com/office/drawing/2014/main" id="{0CD5E1E7-7032-499E-B02B-C60545066A84}"/>
                  </a:ext>
                </a:extLst>
              </p:cNvPr>
              <p:cNvSpPr/>
              <p:nvPr/>
            </p:nvSpPr>
            <p:spPr>
              <a:xfrm rot="12954194" flipV="1">
                <a:off x="-5923022" y="2546829"/>
                <a:ext cx="373627" cy="469635"/>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7" name="Oval 146">
                <a:extLst>
                  <a:ext uri="{FF2B5EF4-FFF2-40B4-BE49-F238E27FC236}">
                    <a16:creationId xmlns:a16="http://schemas.microsoft.com/office/drawing/2014/main" id="{29D42C9A-D28F-4A39-AC40-820A7D504934}"/>
                  </a:ext>
                </a:extLst>
              </p:cNvPr>
              <p:cNvSpPr/>
              <p:nvPr/>
            </p:nvSpPr>
            <p:spPr>
              <a:xfrm>
                <a:off x="-5104500" y="1084656"/>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48" name="Oval 147">
                <a:extLst>
                  <a:ext uri="{FF2B5EF4-FFF2-40B4-BE49-F238E27FC236}">
                    <a16:creationId xmlns:a16="http://schemas.microsoft.com/office/drawing/2014/main" id="{8DCD1530-AFC0-4ED5-88A8-D616CC8F8642}"/>
                  </a:ext>
                </a:extLst>
              </p:cNvPr>
              <p:cNvSpPr/>
              <p:nvPr/>
            </p:nvSpPr>
            <p:spPr>
              <a:xfrm>
                <a:off x="-5093930" y="1179791"/>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49" name="Picture 148">
                <a:extLst>
                  <a:ext uri="{FF2B5EF4-FFF2-40B4-BE49-F238E27FC236}">
                    <a16:creationId xmlns:a16="http://schemas.microsoft.com/office/drawing/2014/main" id="{9B7DDA0F-CB41-4AAC-A602-B5E12842E8D1}"/>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5050636" y="1049602"/>
                <a:ext cx="153812" cy="239631"/>
              </a:xfrm>
              <a:prstGeom prst="rect">
                <a:avLst/>
              </a:prstGeom>
              <a:ln>
                <a:noFill/>
              </a:ln>
            </p:spPr>
          </p:pic>
          <p:grpSp>
            <p:nvGrpSpPr>
              <p:cNvPr id="150" name="Group 149">
                <a:extLst>
                  <a:ext uri="{FF2B5EF4-FFF2-40B4-BE49-F238E27FC236}">
                    <a16:creationId xmlns:a16="http://schemas.microsoft.com/office/drawing/2014/main" id="{ACB91AFD-B754-4B2D-9191-35A0259626DB}"/>
                  </a:ext>
                </a:extLst>
              </p:cNvPr>
              <p:cNvGrpSpPr/>
              <p:nvPr/>
            </p:nvGrpSpPr>
            <p:grpSpPr>
              <a:xfrm rot="2289400">
                <a:off x="-6047410" y="2831268"/>
                <a:ext cx="275256" cy="335693"/>
                <a:chOff x="3312043" y="4084938"/>
                <a:chExt cx="189762" cy="211269"/>
              </a:xfrm>
            </p:grpSpPr>
            <p:sp>
              <p:nvSpPr>
                <p:cNvPr id="153" name="Chord 152">
                  <a:extLst>
                    <a:ext uri="{FF2B5EF4-FFF2-40B4-BE49-F238E27FC236}">
                      <a16:creationId xmlns:a16="http://schemas.microsoft.com/office/drawing/2014/main" id="{9BB934C4-209B-40C3-9460-341B7EA31A3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4" name="Chord 153">
                  <a:extLst>
                    <a:ext uri="{FF2B5EF4-FFF2-40B4-BE49-F238E27FC236}">
                      <a16:creationId xmlns:a16="http://schemas.microsoft.com/office/drawing/2014/main" id="{D1F014D7-0512-4843-954A-88243076030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71" name="Group 170">
                <a:extLst>
                  <a:ext uri="{FF2B5EF4-FFF2-40B4-BE49-F238E27FC236}">
                    <a16:creationId xmlns:a16="http://schemas.microsoft.com/office/drawing/2014/main" id="{F95C8612-13ED-421E-84F1-D9BBEC330516}"/>
                  </a:ext>
                </a:extLst>
              </p:cNvPr>
              <p:cNvGrpSpPr>
                <a:grpSpLocks noChangeAspect="1"/>
              </p:cNvGrpSpPr>
              <p:nvPr/>
            </p:nvGrpSpPr>
            <p:grpSpPr>
              <a:xfrm>
                <a:off x="-4418106" y="962791"/>
                <a:ext cx="2224918" cy="2242054"/>
                <a:chOff x="9311457" y="782501"/>
                <a:chExt cx="2682922" cy="2703586"/>
              </a:xfrm>
            </p:grpSpPr>
            <p:sp>
              <p:nvSpPr>
                <p:cNvPr id="172" name="Flowchart: Manual Operation 1078">
                  <a:extLst>
                    <a:ext uri="{FF2B5EF4-FFF2-40B4-BE49-F238E27FC236}">
                      <a16:creationId xmlns:a16="http://schemas.microsoft.com/office/drawing/2014/main" id="{165A5685-983D-4A0F-ACCF-0FBB8CCA0389}"/>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3" name="Flowchart: Manual Operation 1078">
                  <a:extLst>
                    <a:ext uri="{FF2B5EF4-FFF2-40B4-BE49-F238E27FC236}">
                      <a16:creationId xmlns:a16="http://schemas.microsoft.com/office/drawing/2014/main" id="{4A3BA6D6-C542-4ABA-BEBA-C7BF0E82C8A3}"/>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4" name="Rectangle 1079">
                  <a:extLst>
                    <a:ext uri="{FF2B5EF4-FFF2-40B4-BE49-F238E27FC236}">
                      <a16:creationId xmlns:a16="http://schemas.microsoft.com/office/drawing/2014/main" id="{D5093F9D-D172-4E8A-A2F1-74DAE2C48281}"/>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5" name="Rectangle 1079">
                  <a:extLst>
                    <a:ext uri="{FF2B5EF4-FFF2-40B4-BE49-F238E27FC236}">
                      <a16:creationId xmlns:a16="http://schemas.microsoft.com/office/drawing/2014/main" id="{C14F056A-DCB3-4FBB-B04E-031C28912875}"/>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6" name="Rectangle 1079">
                  <a:extLst>
                    <a:ext uri="{FF2B5EF4-FFF2-40B4-BE49-F238E27FC236}">
                      <a16:creationId xmlns:a16="http://schemas.microsoft.com/office/drawing/2014/main" id="{85CD4D8C-F1E5-407A-8ECB-73C797ACA7D0}"/>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7" name="Rectangle 1079">
                  <a:extLst>
                    <a:ext uri="{FF2B5EF4-FFF2-40B4-BE49-F238E27FC236}">
                      <a16:creationId xmlns:a16="http://schemas.microsoft.com/office/drawing/2014/main" id="{55507500-289C-4886-BD6D-64F9A14800C9}"/>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8" name="Rectangle 1079">
                  <a:extLst>
                    <a:ext uri="{FF2B5EF4-FFF2-40B4-BE49-F238E27FC236}">
                      <a16:creationId xmlns:a16="http://schemas.microsoft.com/office/drawing/2014/main" id="{DBDCA852-50AB-4334-B268-D1689A4EE23A}"/>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79" name="Rectangle 1079">
                  <a:extLst>
                    <a:ext uri="{FF2B5EF4-FFF2-40B4-BE49-F238E27FC236}">
                      <a16:creationId xmlns:a16="http://schemas.microsoft.com/office/drawing/2014/main" id="{3AA7F16E-AC7C-46F6-B36E-3E7272C06F60}"/>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80" name="Freeform: Shape 179">
                  <a:extLst>
                    <a:ext uri="{FF2B5EF4-FFF2-40B4-BE49-F238E27FC236}">
                      <a16:creationId xmlns:a16="http://schemas.microsoft.com/office/drawing/2014/main" id="{ACA73289-9782-4745-A918-155CD1147D59}"/>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81" name="Oval 180">
                  <a:extLst>
                    <a:ext uri="{FF2B5EF4-FFF2-40B4-BE49-F238E27FC236}">
                      <a16:creationId xmlns:a16="http://schemas.microsoft.com/office/drawing/2014/main" id="{7C6A8A4F-CF92-4BE3-8AAF-4452CBAD1903}"/>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82" name="Group 181">
                  <a:extLst>
                    <a:ext uri="{FF2B5EF4-FFF2-40B4-BE49-F238E27FC236}">
                      <a16:creationId xmlns:a16="http://schemas.microsoft.com/office/drawing/2014/main" id="{1C593FCD-D630-4119-94E1-6C573C9965BE}"/>
                    </a:ext>
                  </a:extLst>
                </p:cNvPr>
                <p:cNvGrpSpPr/>
                <p:nvPr/>
              </p:nvGrpSpPr>
              <p:grpSpPr>
                <a:xfrm flipH="1">
                  <a:off x="11514125" y="3097954"/>
                  <a:ext cx="357576" cy="384326"/>
                  <a:chOff x="11149961" y="3937895"/>
                  <a:chExt cx="713236" cy="754981"/>
                </a:xfrm>
              </p:grpSpPr>
              <p:sp>
                <p:nvSpPr>
                  <p:cNvPr id="202" name="Oval 201">
                    <a:extLst>
                      <a:ext uri="{FF2B5EF4-FFF2-40B4-BE49-F238E27FC236}">
                        <a16:creationId xmlns:a16="http://schemas.microsoft.com/office/drawing/2014/main" id="{DDE6AE8B-C94E-4124-B879-5EE9B15F4F10}"/>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3" name="Oval 202">
                    <a:extLst>
                      <a:ext uri="{FF2B5EF4-FFF2-40B4-BE49-F238E27FC236}">
                        <a16:creationId xmlns:a16="http://schemas.microsoft.com/office/drawing/2014/main" id="{AF4845EF-2CA2-4FA4-A735-CCE47F320F9F}"/>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4" name="Freeform: Shape 203">
                    <a:extLst>
                      <a:ext uri="{FF2B5EF4-FFF2-40B4-BE49-F238E27FC236}">
                        <a16:creationId xmlns:a16="http://schemas.microsoft.com/office/drawing/2014/main" id="{5D4F6F95-BEF8-46B3-B89B-EF458EBA46C8}"/>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5" name="Oval 204">
                    <a:extLst>
                      <a:ext uri="{FF2B5EF4-FFF2-40B4-BE49-F238E27FC236}">
                        <a16:creationId xmlns:a16="http://schemas.microsoft.com/office/drawing/2014/main" id="{D2087F9F-A1C8-4072-887A-16D288FDA09E}"/>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6" name="Freeform: Shape 205">
                    <a:extLst>
                      <a:ext uri="{FF2B5EF4-FFF2-40B4-BE49-F238E27FC236}">
                        <a16:creationId xmlns:a16="http://schemas.microsoft.com/office/drawing/2014/main" id="{45CFC50F-5F8D-48F2-BC5A-897D8D11390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7" name="Freeform: Shape 206">
                    <a:extLst>
                      <a:ext uri="{FF2B5EF4-FFF2-40B4-BE49-F238E27FC236}">
                        <a16:creationId xmlns:a16="http://schemas.microsoft.com/office/drawing/2014/main" id="{D918F52C-92A6-46FC-9142-8195E4A568F3}"/>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08" name="Freeform: Shape 207">
                    <a:extLst>
                      <a:ext uri="{FF2B5EF4-FFF2-40B4-BE49-F238E27FC236}">
                        <a16:creationId xmlns:a16="http://schemas.microsoft.com/office/drawing/2014/main" id="{42A60209-7A7F-4B23-BDFF-1C1E29A4AC99}"/>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83" name="Group 182">
                  <a:extLst>
                    <a:ext uri="{FF2B5EF4-FFF2-40B4-BE49-F238E27FC236}">
                      <a16:creationId xmlns:a16="http://schemas.microsoft.com/office/drawing/2014/main" id="{06785652-0BEA-4A95-A33B-688CB7614830}"/>
                    </a:ext>
                  </a:extLst>
                </p:cNvPr>
                <p:cNvGrpSpPr/>
                <p:nvPr/>
              </p:nvGrpSpPr>
              <p:grpSpPr>
                <a:xfrm flipH="1">
                  <a:off x="9702374" y="3097954"/>
                  <a:ext cx="357576" cy="384326"/>
                  <a:chOff x="11149961" y="3937895"/>
                  <a:chExt cx="713236" cy="754981"/>
                </a:xfrm>
              </p:grpSpPr>
              <p:sp>
                <p:nvSpPr>
                  <p:cNvPr id="195" name="Oval 194">
                    <a:extLst>
                      <a:ext uri="{FF2B5EF4-FFF2-40B4-BE49-F238E27FC236}">
                        <a16:creationId xmlns:a16="http://schemas.microsoft.com/office/drawing/2014/main" id="{E9013048-F894-4FBF-9DFB-F09BBEBE910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6" name="Oval 195">
                    <a:extLst>
                      <a:ext uri="{FF2B5EF4-FFF2-40B4-BE49-F238E27FC236}">
                        <a16:creationId xmlns:a16="http://schemas.microsoft.com/office/drawing/2014/main" id="{F177B38B-7497-4894-BC8B-0BF3D886F4F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7" name="Freeform: Shape 196">
                    <a:extLst>
                      <a:ext uri="{FF2B5EF4-FFF2-40B4-BE49-F238E27FC236}">
                        <a16:creationId xmlns:a16="http://schemas.microsoft.com/office/drawing/2014/main" id="{4EBB9D1C-9A4D-4F11-ABC3-005CC41B931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8" name="Oval 197">
                    <a:extLst>
                      <a:ext uri="{FF2B5EF4-FFF2-40B4-BE49-F238E27FC236}">
                        <a16:creationId xmlns:a16="http://schemas.microsoft.com/office/drawing/2014/main" id="{7D466A4A-17CB-46EC-B570-D441E36D0ED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99" name="Freeform: Shape 198">
                    <a:extLst>
                      <a:ext uri="{FF2B5EF4-FFF2-40B4-BE49-F238E27FC236}">
                        <a16:creationId xmlns:a16="http://schemas.microsoft.com/office/drawing/2014/main" id="{D42CA1AF-52B4-4058-961E-0CBC2935DA39}"/>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00" name="Freeform: Shape 199">
                    <a:extLst>
                      <a:ext uri="{FF2B5EF4-FFF2-40B4-BE49-F238E27FC236}">
                        <a16:creationId xmlns:a16="http://schemas.microsoft.com/office/drawing/2014/main" id="{FA1AD3EE-E7B2-4287-81C8-73A9BCBD3CE7}"/>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201" name="Freeform: Shape 200">
                    <a:extLst>
                      <a:ext uri="{FF2B5EF4-FFF2-40B4-BE49-F238E27FC236}">
                        <a16:creationId xmlns:a16="http://schemas.microsoft.com/office/drawing/2014/main" id="{333E1C13-7440-4855-B75C-D4D506DDE6E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184" name="Group 183">
                  <a:extLst>
                    <a:ext uri="{FF2B5EF4-FFF2-40B4-BE49-F238E27FC236}">
                      <a16:creationId xmlns:a16="http://schemas.microsoft.com/office/drawing/2014/main" id="{89BCF8A3-30EA-4DBD-920B-E9D4EFAF9B7C}"/>
                    </a:ext>
                  </a:extLst>
                </p:cNvPr>
                <p:cNvGrpSpPr/>
                <p:nvPr/>
              </p:nvGrpSpPr>
              <p:grpSpPr>
                <a:xfrm flipH="1">
                  <a:off x="9311457" y="782501"/>
                  <a:ext cx="2682922" cy="683476"/>
                  <a:chOff x="10936516" y="-644176"/>
                  <a:chExt cx="5351472" cy="1342639"/>
                </a:xfrm>
              </p:grpSpPr>
              <p:sp>
                <p:nvSpPr>
                  <p:cNvPr id="185" name="Freeform: Shape 184">
                    <a:extLst>
                      <a:ext uri="{FF2B5EF4-FFF2-40B4-BE49-F238E27FC236}">
                        <a16:creationId xmlns:a16="http://schemas.microsoft.com/office/drawing/2014/main" id="{D687E144-032E-4FA3-9FDE-136BD707A7A7}"/>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86" name="Freeform: Shape 185">
                    <a:extLst>
                      <a:ext uri="{FF2B5EF4-FFF2-40B4-BE49-F238E27FC236}">
                        <a16:creationId xmlns:a16="http://schemas.microsoft.com/office/drawing/2014/main" id="{E4C6E09F-9DD9-47B3-BB00-D8064C9C672B}"/>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87" name="Freeform: Shape 186">
                    <a:extLst>
                      <a:ext uri="{FF2B5EF4-FFF2-40B4-BE49-F238E27FC236}">
                        <a16:creationId xmlns:a16="http://schemas.microsoft.com/office/drawing/2014/main" id="{8E7D3335-1C7B-49D0-BAA5-041DC0ADF02C}"/>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88" name="Flowchart: Manual Operation 1069">
                    <a:extLst>
                      <a:ext uri="{FF2B5EF4-FFF2-40B4-BE49-F238E27FC236}">
                        <a16:creationId xmlns:a16="http://schemas.microsoft.com/office/drawing/2014/main" id="{A1285CEA-CE63-420D-8152-39FDDC41C3E3}"/>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89" name="Rectangle 188">
                    <a:extLst>
                      <a:ext uri="{FF2B5EF4-FFF2-40B4-BE49-F238E27FC236}">
                        <a16:creationId xmlns:a16="http://schemas.microsoft.com/office/drawing/2014/main" id="{E6E3B624-BC76-4789-96B1-DA493E120038}"/>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0" name="Freeform: Shape 189">
                    <a:extLst>
                      <a:ext uri="{FF2B5EF4-FFF2-40B4-BE49-F238E27FC236}">
                        <a16:creationId xmlns:a16="http://schemas.microsoft.com/office/drawing/2014/main" id="{6B3682BD-CE0A-4C30-924F-4ADEA9018D51}"/>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1" name="Freeform: Shape 190">
                    <a:extLst>
                      <a:ext uri="{FF2B5EF4-FFF2-40B4-BE49-F238E27FC236}">
                        <a16:creationId xmlns:a16="http://schemas.microsoft.com/office/drawing/2014/main" id="{D2CDAB67-3C06-4764-B650-F1C9A49CBD9A}"/>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2" name="Freeform: Shape 191">
                    <a:extLst>
                      <a:ext uri="{FF2B5EF4-FFF2-40B4-BE49-F238E27FC236}">
                        <a16:creationId xmlns:a16="http://schemas.microsoft.com/office/drawing/2014/main" id="{E74DF518-D9A8-4B44-9B25-DD759A836B71}"/>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 name="Freeform: Shape 192">
                    <a:extLst>
                      <a:ext uri="{FF2B5EF4-FFF2-40B4-BE49-F238E27FC236}">
                        <a16:creationId xmlns:a16="http://schemas.microsoft.com/office/drawing/2014/main" id="{7757A25D-34BD-4720-8828-046462AAB160}"/>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4" name="Freeform: Shape 193">
                    <a:extLst>
                      <a:ext uri="{FF2B5EF4-FFF2-40B4-BE49-F238E27FC236}">
                        <a16:creationId xmlns:a16="http://schemas.microsoft.com/office/drawing/2014/main" id="{EBEB9A67-CAFC-44F2-9BF2-5DD69D98680A}"/>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sp>
            <p:nvSpPr>
              <p:cNvPr id="151" name="Freeform: Shape 150">
                <a:extLst>
                  <a:ext uri="{FF2B5EF4-FFF2-40B4-BE49-F238E27FC236}">
                    <a16:creationId xmlns:a16="http://schemas.microsoft.com/office/drawing/2014/main" id="{0E244357-0125-45C2-B589-24036B3A86E3}"/>
                  </a:ext>
                </a:extLst>
              </p:cNvPr>
              <p:cNvSpPr/>
              <p:nvPr/>
            </p:nvSpPr>
            <p:spPr>
              <a:xfrm rot="11294129" flipH="1" flipV="1">
                <a:off x="-5214224" y="1138454"/>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52" name="Freeform: Shape 151">
                <a:extLst>
                  <a:ext uri="{FF2B5EF4-FFF2-40B4-BE49-F238E27FC236}">
                    <a16:creationId xmlns:a16="http://schemas.microsoft.com/office/drawing/2014/main" id="{D198B20F-4A34-4351-99AD-4D8B70D7EEB0}"/>
                  </a:ext>
                </a:extLst>
              </p:cNvPr>
              <p:cNvSpPr/>
              <p:nvPr/>
            </p:nvSpPr>
            <p:spPr>
              <a:xfrm rot="18489132">
                <a:off x="-5571195" y="946770"/>
                <a:ext cx="380381" cy="60486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6" name="Group 25">
              <a:extLst>
                <a:ext uri="{FF2B5EF4-FFF2-40B4-BE49-F238E27FC236}">
                  <a16:creationId xmlns:a16="http://schemas.microsoft.com/office/drawing/2014/main" id="{0424BC4D-37ED-4E40-BA34-39F694CA82AF}"/>
                </a:ext>
              </a:extLst>
            </p:cNvPr>
            <p:cNvGrpSpPr/>
            <p:nvPr/>
          </p:nvGrpSpPr>
          <p:grpSpPr>
            <a:xfrm>
              <a:off x="-6932422" y="-679842"/>
              <a:ext cx="1996847" cy="810290"/>
              <a:chOff x="-6932422" y="-679842"/>
              <a:chExt cx="1996847" cy="810290"/>
            </a:xfrm>
          </p:grpSpPr>
          <p:grpSp>
            <p:nvGrpSpPr>
              <p:cNvPr id="1052" name="Group 1051">
                <a:extLst>
                  <a:ext uri="{FF2B5EF4-FFF2-40B4-BE49-F238E27FC236}">
                    <a16:creationId xmlns:a16="http://schemas.microsoft.com/office/drawing/2014/main" id="{ED26F003-DF53-4AF0-8628-C6069D1949A7}"/>
                  </a:ext>
                </a:extLst>
              </p:cNvPr>
              <p:cNvGrpSpPr>
                <a:grpSpLocks noChangeAspect="1"/>
              </p:cNvGrpSpPr>
              <p:nvPr/>
            </p:nvGrpSpPr>
            <p:grpSpPr>
              <a:xfrm>
                <a:off x="-6932422" y="-654182"/>
                <a:ext cx="634102" cy="573645"/>
                <a:chOff x="4373073" y="1526596"/>
                <a:chExt cx="832490" cy="753119"/>
              </a:xfrm>
            </p:grpSpPr>
            <p:sp>
              <p:nvSpPr>
                <p:cNvPr id="1053" name="Rectangle 3">
                  <a:extLst>
                    <a:ext uri="{FF2B5EF4-FFF2-40B4-BE49-F238E27FC236}">
                      <a16:creationId xmlns:a16="http://schemas.microsoft.com/office/drawing/2014/main" id="{49B8ED0C-0929-4ACC-A7AD-2F9C2F683F5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54" name="Freeform: Shape 1053">
                  <a:extLst>
                    <a:ext uri="{FF2B5EF4-FFF2-40B4-BE49-F238E27FC236}">
                      <a16:creationId xmlns:a16="http://schemas.microsoft.com/office/drawing/2014/main" id="{B35898E3-0529-4B53-8CAF-1FADC9672A6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55" name="Freeform: Shape 1054">
                  <a:extLst>
                    <a:ext uri="{FF2B5EF4-FFF2-40B4-BE49-F238E27FC236}">
                      <a16:creationId xmlns:a16="http://schemas.microsoft.com/office/drawing/2014/main" id="{8BC9E5AE-D82E-4E91-B844-8D73B4627B7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56" name="Picture 6" descr="Image result for vector lettuce">
                  <a:extLst>
                    <a:ext uri="{FF2B5EF4-FFF2-40B4-BE49-F238E27FC236}">
                      <a16:creationId xmlns:a16="http://schemas.microsoft.com/office/drawing/2014/main" id="{A12CF438-1085-4658-9494-73BAFA759832}"/>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57" name="Freeform: Shape 1056">
                  <a:extLst>
                    <a:ext uri="{FF2B5EF4-FFF2-40B4-BE49-F238E27FC236}">
                      <a16:creationId xmlns:a16="http://schemas.microsoft.com/office/drawing/2014/main" id="{10593176-2B91-44FC-9DD2-66A06C7D89A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58" name="Picture 4" descr="Image result for vector sliced tomatoes">
                  <a:extLst>
                    <a:ext uri="{FF2B5EF4-FFF2-40B4-BE49-F238E27FC236}">
                      <a16:creationId xmlns:a16="http://schemas.microsoft.com/office/drawing/2014/main" id="{5EEBB36A-C658-492A-84E4-472BD07DC867}"/>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59" name="Freeform: Shape 1058">
                  <a:extLst>
                    <a:ext uri="{FF2B5EF4-FFF2-40B4-BE49-F238E27FC236}">
                      <a16:creationId xmlns:a16="http://schemas.microsoft.com/office/drawing/2014/main" id="{30494495-2683-48A7-AD97-55F603E7E2B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076" name="Group 1075">
                <a:extLst>
                  <a:ext uri="{FF2B5EF4-FFF2-40B4-BE49-F238E27FC236}">
                    <a16:creationId xmlns:a16="http://schemas.microsoft.com/office/drawing/2014/main" id="{DDA985D1-B017-4619-9E79-7C3C33EA0192}"/>
                  </a:ext>
                </a:extLst>
              </p:cNvPr>
              <p:cNvGrpSpPr>
                <a:grpSpLocks noChangeAspect="1"/>
              </p:cNvGrpSpPr>
              <p:nvPr/>
            </p:nvGrpSpPr>
            <p:grpSpPr>
              <a:xfrm>
                <a:off x="-6475457" y="-679842"/>
                <a:ext cx="634102" cy="573645"/>
                <a:chOff x="4373073" y="1526596"/>
                <a:chExt cx="832490" cy="753119"/>
              </a:xfrm>
            </p:grpSpPr>
            <p:sp>
              <p:nvSpPr>
                <p:cNvPr id="1077" name="Rectangle 3">
                  <a:extLst>
                    <a:ext uri="{FF2B5EF4-FFF2-40B4-BE49-F238E27FC236}">
                      <a16:creationId xmlns:a16="http://schemas.microsoft.com/office/drawing/2014/main" id="{200FECA3-5966-4E68-B01F-EFF1D01C96E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78" name="Freeform: Shape 1077">
                  <a:extLst>
                    <a:ext uri="{FF2B5EF4-FFF2-40B4-BE49-F238E27FC236}">
                      <a16:creationId xmlns:a16="http://schemas.microsoft.com/office/drawing/2014/main" id="{4F19AD19-9F38-4987-B56A-8C72CE750F4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79" name="Freeform: Shape 1078">
                  <a:extLst>
                    <a:ext uri="{FF2B5EF4-FFF2-40B4-BE49-F238E27FC236}">
                      <a16:creationId xmlns:a16="http://schemas.microsoft.com/office/drawing/2014/main" id="{CCD4660B-57AE-4366-8100-4C321EA4CA6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80" name="Picture 6" descr="Image result for vector lettuce">
                  <a:extLst>
                    <a:ext uri="{FF2B5EF4-FFF2-40B4-BE49-F238E27FC236}">
                      <a16:creationId xmlns:a16="http://schemas.microsoft.com/office/drawing/2014/main" id="{11C29309-535D-448A-A012-8D3EA3281155}"/>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81" name="Freeform: Shape 1080">
                  <a:extLst>
                    <a:ext uri="{FF2B5EF4-FFF2-40B4-BE49-F238E27FC236}">
                      <a16:creationId xmlns:a16="http://schemas.microsoft.com/office/drawing/2014/main" id="{A41BFBF2-6EF9-477D-8A06-2928F2D4F3F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82" name="Picture 4" descr="Image result for vector sliced tomatoes">
                  <a:extLst>
                    <a:ext uri="{FF2B5EF4-FFF2-40B4-BE49-F238E27FC236}">
                      <a16:creationId xmlns:a16="http://schemas.microsoft.com/office/drawing/2014/main" id="{C0E7EA8A-FFC7-4142-A827-964A1F9FDEB1}"/>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83" name="Freeform: Shape 1082">
                  <a:extLst>
                    <a:ext uri="{FF2B5EF4-FFF2-40B4-BE49-F238E27FC236}">
                      <a16:creationId xmlns:a16="http://schemas.microsoft.com/office/drawing/2014/main" id="{51FD6942-4041-4696-8E8B-7F6085BB9098}"/>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068" name="Group 1067">
                <a:extLst>
                  <a:ext uri="{FF2B5EF4-FFF2-40B4-BE49-F238E27FC236}">
                    <a16:creationId xmlns:a16="http://schemas.microsoft.com/office/drawing/2014/main" id="{E7D1D240-649E-465C-933C-32765DD585FA}"/>
                  </a:ext>
                </a:extLst>
              </p:cNvPr>
              <p:cNvGrpSpPr>
                <a:grpSpLocks noChangeAspect="1"/>
              </p:cNvGrpSpPr>
              <p:nvPr/>
            </p:nvGrpSpPr>
            <p:grpSpPr>
              <a:xfrm>
                <a:off x="-6018761" y="-621560"/>
                <a:ext cx="634102" cy="573645"/>
                <a:chOff x="4373073" y="1526596"/>
                <a:chExt cx="832490" cy="753119"/>
              </a:xfrm>
            </p:grpSpPr>
            <p:sp>
              <p:nvSpPr>
                <p:cNvPr id="1069" name="Rectangle 3">
                  <a:extLst>
                    <a:ext uri="{FF2B5EF4-FFF2-40B4-BE49-F238E27FC236}">
                      <a16:creationId xmlns:a16="http://schemas.microsoft.com/office/drawing/2014/main" id="{88F0BC7E-3B29-4252-9361-B04B78D7698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70" name="Freeform: Shape 1069">
                  <a:extLst>
                    <a:ext uri="{FF2B5EF4-FFF2-40B4-BE49-F238E27FC236}">
                      <a16:creationId xmlns:a16="http://schemas.microsoft.com/office/drawing/2014/main" id="{C340B27D-1511-41FC-B33E-97A37D941CD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71" name="Freeform: Shape 1070">
                  <a:extLst>
                    <a:ext uri="{FF2B5EF4-FFF2-40B4-BE49-F238E27FC236}">
                      <a16:creationId xmlns:a16="http://schemas.microsoft.com/office/drawing/2014/main" id="{443F81B1-1E62-41FD-B629-A781FFF9EAB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72" name="Picture 6" descr="Image result for vector lettuce">
                  <a:extLst>
                    <a:ext uri="{FF2B5EF4-FFF2-40B4-BE49-F238E27FC236}">
                      <a16:creationId xmlns:a16="http://schemas.microsoft.com/office/drawing/2014/main" id="{368D30E8-CEBC-402B-A5D4-3554D075AF2D}"/>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73" name="Freeform: Shape 1072">
                  <a:extLst>
                    <a:ext uri="{FF2B5EF4-FFF2-40B4-BE49-F238E27FC236}">
                      <a16:creationId xmlns:a16="http://schemas.microsoft.com/office/drawing/2014/main" id="{76B8F6C8-2851-4D71-9A09-E86995A9C1B6}"/>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74" name="Picture 4" descr="Image result for vector sliced tomatoes">
                  <a:extLst>
                    <a:ext uri="{FF2B5EF4-FFF2-40B4-BE49-F238E27FC236}">
                      <a16:creationId xmlns:a16="http://schemas.microsoft.com/office/drawing/2014/main" id="{0BDE6359-514A-42A4-AC26-A2D793B7851A}"/>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75" name="Freeform: Shape 1074">
                  <a:extLst>
                    <a:ext uri="{FF2B5EF4-FFF2-40B4-BE49-F238E27FC236}">
                      <a16:creationId xmlns:a16="http://schemas.microsoft.com/office/drawing/2014/main" id="{A32084FC-55D3-497A-B172-133A1FC5255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060" name="Group 1059">
                <a:extLst>
                  <a:ext uri="{FF2B5EF4-FFF2-40B4-BE49-F238E27FC236}">
                    <a16:creationId xmlns:a16="http://schemas.microsoft.com/office/drawing/2014/main" id="{627EEA5D-7078-4F51-9D26-34C8E8BACA26}"/>
                  </a:ext>
                </a:extLst>
              </p:cNvPr>
              <p:cNvGrpSpPr>
                <a:grpSpLocks noChangeAspect="1"/>
              </p:cNvGrpSpPr>
              <p:nvPr/>
            </p:nvGrpSpPr>
            <p:grpSpPr>
              <a:xfrm>
                <a:off x="-5620502" y="-571195"/>
                <a:ext cx="634102" cy="573645"/>
                <a:chOff x="4373073" y="1526596"/>
                <a:chExt cx="832490" cy="753119"/>
              </a:xfrm>
            </p:grpSpPr>
            <p:sp>
              <p:nvSpPr>
                <p:cNvPr id="1061" name="Rectangle 3">
                  <a:extLst>
                    <a:ext uri="{FF2B5EF4-FFF2-40B4-BE49-F238E27FC236}">
                      <a16:creationId xmlns:a16="http://schemas.microsoft.com/office/drawing/2014/main" id="{CE8DDC67-1454-46E4-AD77-28EA5B88C7E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62" name="Freeform: Shape 1061">
                  <a:extLst>
                    <a:ext uri="{FF2B5EF4-FFF2-40B4-BE49-F238E27FC236}">
                      <a16:creationId xmlns:a16="http://schemas.microsoft.com/office/drawing/2014/main" id="{CE8D1F1D-3BEA-4F95-8323-BE727C6A93EC}"/>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63" name="Freeform: Shape 1062">
                  <a:extLst>
                    <a:ext uri="{FF2B5EF4-FFF2-40B4-BE49-F238E27FC236}">
                      <a16:creationId xmlns:a16="http://schemas.microsoft.com/office/drawing/2014/main" id="{94101EEC-00E6-4CCC-B1B9-DD9F16A6872E}"/>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64" name="Picture 6" descr="Image result for vector lettuce">
                  <a:extLst>
                    <a:ext uri="{FF2B5EF4-FFF2-40B4-BE49-F238E27FC236}">
                      <a16:creationId xmlns:a16="http://schemas.microsoft.com/office/drawing/2014/main" id="{825C5EB5-EE46-4821-B0BE-E44771828B9E}"/>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65" name="Freeform: Shape 1064">
                  <a:extLst>
                    <a:ext uri="{FF2B5EF4-FFF2-40B4-BE49-F238E27FC236}">
                      <a16:creationId xmlns:a16="http://schemas.microsoft.com/office/drawing/2014/main" id="{6B90351F-8087-4330-9064-2436173014C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66" name="Picture 4" descr="Image result for vector sliced tomatoes">
                  <a:extLst>
                    <a:ext uri="{FF2B5EF4-FFF2-40B4-BE49-F238E27FC236}">
                      <a16:creationId xmlns:a16="http://schemas.microsoft.com/office/drawing/2014/main" id="{13605704-1830-4AC3-AB94-BF680D4B45C8}"/>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67" name="Freeform: Shape 1066">
                  <a:extLst>
                    <a:ext uri="{FF2B5EF4-FFF2-40B4-BE49-F238E27FC236}">
                      <a16:creationId xmlns:a16="http://schemas.microsoft.com/office/drawing/2014/main" id="{A64A731C-84AB-4105-865B-E82C5E8A339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084" name="Group 1083">
                <a:extLst>
                  <a:ext uri="{FF2B5EF4-FFF2-40B4-BE49-F238E27FC236}">
                    <a16:creationId xmlns:a16="http://schemas.microsoft.com/office/drawing/2014/main" id="{AFA709B9-3A9B-4CA5-9BB5-003572CA38FC}"/>
                  </a:ext>
                </a:extLst>
              </p:cNvPr>
              <p:cNvGrpSpPr>
                <a:grpSpLocks noChangeAspect="1"/>
              </p:cNvGrpSpPr>
              <p:nvPr/>
            </p:nvGrpSpPr>
            <p:grpSpPr>
              <a:xfrm>
                <a:off x="-6855662" y="-485448"/>
                <a:ext cx="634102" cy="573645"/>
                <a:chOff x="4373073" y="1526596"/>
                <a:chExt cx="832490" cy="753119"/>
              </a:xfrm>
            </p:grpSpPr>
            <p:sp>
              <p:nvSpPr>
                <p:cNvPr id="1085" name="Rectangle 3">
                  <a:extLst>
                    <a:ext uri="{FF2B5EF4-FFF2-40B4-BE49-F238E27FC236}">
                      <a16:creationId xmlns:a16="http://schemas.microsoft.com/office/drawing/2014/main" id="{F92D7083-BECF-4B88-BCB3-D9A44FCBD3E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86" name="Freeform: Shape 1085">
                  <a:extLst>
                    <a:ext uri="{FF2B5EF4-FFF2-40B4-BE49-F238E27FC236}">
                      <a16:creationId xmlns:a16="http://schemas.microsoft.com/office/drawing/2014/main" id="{4A89DC0D-AECE-4BB2-BB7D-0460319BC05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87" name="Freeform: Shape 1086">
                  <a:extLst>
                    <a:ext uri="{FF2B5EF4-FFF2-40B4-BE49-F238E27FC236}">
                      <a16:creationId xmlns:a16="http://schemas.microsoft.com/office/drawing/2014/main" id="{E8544994-F682-499F-B6B1-87ED4D7629ED}"/>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88" name="Picture 6" descr="Image result for vector lettuce">
                  <a:extLst>
                    <a:ext uri="{FF2B5EF4-FFF2-40B4-BE49-F238E27FC236}">
                      <a16:creationId xmlns:a16="http://schemas.microsoft.com/office/drawing/2014/main" id="{7D2A6CE7-B893-4D07-B624-FB64764524C9}"/>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89" name="Freeform: Shape 1088">
                  <a:extLst>
                    <a:ext uri="{FF2B5EF4-FFF2-40B4-BE49-F238E27FC236}">
                      <a16:creationId xmlns:a16="http://schemas.microsoft.com/office/drawing/2014/main" id="{9704D3F1-01CC-4CA1-951B-442F3B59618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90" name="Picture 4" descr="Image result for vector sliced tomatoes">
                  <a:extLst>
                    <a:ext uri="{FF2B5EF4-FFF2-40B4-BE49-F238E27FC236}">
                      <a16:creationId xmlns:a16="http://schemas.microsoft.com/office/drawing/2014/main" id="{D34A118F-688F-41C0-9DA9-A709FA3CE82C}"/>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91" name="Freeform: Shape 1090">
                  <a:extLst>
                    <a:ext uri="{FF2B5EF4-FFF2-40B4-BE49-F238E27FC236}">
                      <a16:creationId xmlns:a16="http://schemas.microsoft.com/office/drawing/2014/main" id="{9BA92C07-12C6-40E2-9B80-A6C2734D1E7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092" name="Group 1091">
                <a:extLst>
                  <a:ext uri="{FF2B5EF4-FFF2-40B4-BE49-F238E27FC236}">
                    <a16:creationId xmlns:a16="http://schemas.microsoft.com/office/drawing/2014/main" id="{9987A5C6-758F-4A5B-96F4-ED530F9C9C3D}"/>
                  </a:ext>
                </a:extLst>
              </p:cNvPr>
              <p:cNvGrpSpPr>
                <a:grpSpLocks noChangeAspect="1"/>
              </p:cNvGrpSpPr>
              <p:nvPr/>
            </p:nvGrpSpPr>
            <p:grpSpPr>
              <a:xfrm>
                <a:off x="-6450122" y="-443197"/>
                <a:ext cx="634102" cy="573645"/>
                <a:chOff x="4373073" y="1526596"/>
                <a:chExt cx="832490" cy="753119"/>
              </a:xfrm>
            </p:grpSpPr>
            <p:sp>
              <p:nvSpPr>
                <p:cNvPr id="1093" name="Rectangle 3">
                  <a:extLst>
                    <a:ext uri="{FF2B5EF4-FFF2-40B4-BE49-F238E27FC236}">
                      <a16:creationId xmlns:a16="http://schemas.microsoft.com/office/drawing/2014/main" id="{860E4E6B-FF99-4506-9519-9823A507D9E4}"/>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94" name="Freeform: Shape 1093">
                  <a:extLst>
                    <a:ext uri="{FF2B5EF4-FFF2-40B4-BE49-F238E27FC236}">
                      <a16:creationId xmlns:a16="http://schemas.microsoft.com/office/drawing/2014/main" id="{58A1D465-0224-493D-9A2D-39255F536A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095" name="Freeform: Shape 1094">
                  <a:extLst>
                    <a:ext uri="{FF2B5EF4-FFF2-40B4-BE49-F238E27FC236}">
                      <a16:creationId xmlns:a16="http://schemas.microsoft.com/office/drawing/2014/main" id="{B1FBF411-2295-4A22-A52E-6944B580549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96" name="Picture 6" descr="Image result for vector lettuce">
                  <a:extLst>
                    <a:ext uri="{FF2B5EF4-FFF2-40B4-BE49-F238E27FC236}">
                      <a16:creationId xmlns:a16="http://schemas.microsoft.com/office/drawing/2014/main" id="{DBA0813B-AAC5-4425-9668-C906F4DFA06E}"/>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097" name="Freeform: Shape 1096">
                  <a:extLst>
                    <a:ext uri="{FF2B5EF4-FFF2-40B4-BE49-F238E27FC236}">
                      <a16:creationId xmlns:a16="http://schemas.microsoft.com/office/drawing/2014/main" id="{C8C1B8D5-C1E0-4A07-9DFE-F099AAF8FDC7}"/>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98" name="Picture 4" descr="Image result for vector sliced tomatoes">
                  <a:extLst>
                    <a:ext uri="{FF2B5EF4-FFF2-40B4-BE49-F238E27FC236}">
                      <a16:creationId xmlns:a16="http://schemas.microsoft.com/office/drawing/2014/main" id="{E04A80D7-081F-47CE-86D6-33FFA9C6A166}"/>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99" name="Freeform: Shape 1098">
                  <a:extLst>
                    <a:ext uri="{FF2B5EF4-FFF2-40B4-BE49-F238E27FC236}">
                      <a16:creationId xmlns:a16="http://schemas.microsoft.com/office/drawing/2014/main" id="{B8496C3E-B47F-4FAC-8F1A-56AE8DE53E5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100" name="Group 1099">
                <a:extLst>
                  <a:ext uri="{FF2B5EF4-FFF2-40B4-BE49-F238E27FC236}">
                    <a16:creationId xmlns:a16="http://schemas.microsoft.com/office/drawing/2014/main" id="{30F50003-2F8D-4CEE-83A0-326A284C9376}"/>
                  </a:ext>
                </a:extLst>
              </p:cNvPr>
              <p:cNvGrpSpPr>
                <a:grpSpLocks noChangeAspect="1"/>
              </p:cNvGrpSpPr>
              <p:nvPr/>
            </p:nvGrpSpPr>
            <p:grpSpPr>
              <a:xfrm>
                <a:off x="-5959321" y="-451450"/>
                <a:ext cx="634102" cy="573645"/>
                <a:chOff x="4373073" y="1526596"/>
                <a:chExt cx="832490" cy="753119"/>
              </a:xfrm>
            </p:grpSpPr>
            <p:sp>
              <p:nvSpPr>
                <p:cNvPr id="1101" name="Rectangle 3">
                  <a:extLst>
                    <a:ext uri="{FF2B5EF4-FFF2-40B4-BE49-F238E27FC236}">
                      <a16:creationId xmlns:a16="http://schemas.microsoft.com/office/drawing/2014/main" id="{218291BF-6BCA-430E-9D45-D0B43889129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102" name="Freeform: Shape 1101">
                  <a:extLst>
                    <a:ext uri="{FF2B5EF4-FFF2-40B4-BE49-F238E27FC236}">
                      <a16:creationId xmlns:a16="http://schemas.microsoft.com/office/drawing/2014/main" id="{EFCB64CB-5464-4F07-90DC-0FC2D90098FA}"/>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103" name="Freeform: Shape 1102">
                  <a:extLst>
                    <a:ext uri="{FF2B5EF4-FFF2-40B4-BE49-F238E27FC236}">
                      <a16:creationId xmlns:a16="http://schemas.microsoft.com/office/drawing/2014/main" id="{133576A6-0033-4DC9-A7AB-38A659C9967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104" name="Picture 6" descr="Image result for vector lettuce">
                  <a:extLst>
                    <a:ext uri="{FF2B5EF4-FFF2-40B4-BE49-F238E27FC236}">
                      <a16:creationId xmlns:a16="http://schemas.microsoft.com/office/drawing/2014/main" id="{197AA65D-7D24-4F97-9540-D52F6723FD2E}"/>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105" name="Freeform: Shape 1104">
                  <a:extLst>
                    <a:ext uri="{FF2B5EF4-FFF2-40B4-BE49-F238E27FC236}">
                      <a16:creationId xmlns:a16="http://schemas.microsoft.com/office/drawing/2014/main" id="{448BB418-F4CD-4D48-A21B-11F11B151C6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106" name="Picture 4" descr="Image result for vector sliced tomatoes">
                  <a:extLst>
                    <a:ext uri="{FF2B5EF4-FFF2-40B4-BE49-F238E27FC236}">
                      <a16:creationId xmlns:a16="http://schemas.microsoft.com/office/drawing/2014/main" id="{1770B420-3E31-49AD-AF5F-A232AF31AAAB}"/>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107" name="Freeform: Shape 1106">
                  <a:extLst>
                    <a:ext uri="{FF2B5EF4-FFF2-40B4-BE49-F238E27FC236}">
                      <a16:creationId xmlns:a16="http://schemas.microsoft.com/office/drawing/2014/main" id="{3CE1DA51-BA28-4B81-ABE1-270F869A5E0B}"/>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116" name="Group 1115">
                <a:extLst>
                  <a:ext uri="{FF2B5EF4-FFF2-40B4-BE49-F238E27FC236}">
                    <a16:creationId xmlns:a16="http://schemas.microsoft.com/office/drawing/2014/main" id="{1B2E8950-FCA9-4FDF-A7AC-D4603737BF39}"/>
                  </a:ext>
                </a:extLst>
              </p:cNvPr>
              <p:cNvGrpSpPr>
                <a:grpSpLocks noChangeAspect="1"/>
              </p:cNvGrpSpPr>
              <p:nvPr/>
            </p:nvGrpSpPr>
            <p:grpSpPr>
              <a:xfrm>
                <a:off x="-5569677" y="-467189"/>
                <a:ext cx="634102" cy="573645"/>
                <a:chOff x="4373073" y="1526596"/>
                <a:chExt cx="832490" cy="753119"/>
              </a:xfrm>
            </p:grpSpPr>
            <p:sp>
              <p:nvSpPr>
                <p:cNvPr id="1117" name="Rectangle 3">
                  <a:extLst>
                    <a:ext uri="{FF2B5EF4-FFF2-40B4-BE49-F238E27FC236}">
                      <a16:creationId xmlns:a16="http://schemas.microsoft.com/office/drawing/2014/main" id="{3E3A3B7B-EB66-43A8-BD61-D7140CE662D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118" name="Freeform: Shape 1117">
                  <a:extLst>
                    <a:ext uri="{FF2B5EF4-FFF2-40B4-BE49-F238E27FC236}">
                      <a16:creationId xmlns:a16="http://schemas.microsoft.com/office/drawing/2014/main" id="{585E3036-97B1-482D-917A-685D25A93CC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119" name="Freeform: Shape 1118">
                  <a:extLst>
                    <a:ext uri="{FF2B5EF4-FFF2-40B4-BE49-F238E27FC236}">
                      <a16:creationId xmlns:a16="http://schemas.microsoft.com/office/drawing/2014/main" id="{B3B28282-9AEB-4ABF-8EDF-935CEF5DE9BE}"/>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120" name="Picture 6" descr="Image result for vector lettuce">
                  <a:extLst>
                    <a:ext uri="{FF2B5EF4-FFF2-40B4-BE49-F238E27FC236}">
                      <a16:creationId xmlns:a16="http://schemas.microsoft.com/office/drawing/2014/main" id="{BE439924-141C-476F-A950-4618398135E1}"/>
                    </a:ext>
                  </a:extLst>
                </p:cNvPr>
                <p:cNvPicPr>
                  <a:picLocks noChangeAspect="1" noChangeArrowheads="1"/>
                </p:cNvPicPr>
                <p:nvPr/>
              </p:nvPicPr>
              <p:blipFill rotWithShape="1">
                <a:blip r:embed="rId22" cstate="hqprint">
                  <a:extLst>
                    <a:ext uri="{BEBA8EAE-BF5A-486C-A8C5-ECC9F3942E4B}">
                      <a14:imgProps xmlns:a14="http://schemas.microsoft.com/office/drawing/2010/main">
                        <a14:imgLayer r:embed="rId23">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121" name="Freeform: Shape 1120">
                  <a:extLst>
                    <a:ext uri="{FF2B5EF4-FFF2-40B4-BE49-F238E27FC236}">
                      <a16:creationId xmlns:a16="http://schemas.microsoft.com/office/drawing/2014/main" id="{32E4E2B7-CE33-4D0F-9C06-2BD0935F6F5B}"/>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122" name="Picture 4" descr="Image result for vector sliced tomatoes">
                  <a:extLst>
                    <a:ext uri="{FF2B5EF4-FFF2-40B4-BE49-F238E27FC236}">
                      <a16:creationId xmlns:a16="http://schemas.microsoft.com/office/drawing/2014/main" id="{B0F0C5E0-B655-41B6-909D-496C6DBC900A}"/>
                    </a:ext>
                  </a:extLst>
                </p:cNvPr>
                <p:cNvPicPr>
                  <a:picLocks noChangeAspect="1" noChangeArrowheads="1"/>
                </p:cNvPicPr>
                <p:nvPr/>
              </p:nvPicPr>
              <p:blipFill rotWithShape="1">
                <a:blip r:embed="rId24" cstate="hqprint">
                  <a:extLst>
                    <a:ext uri="{BEBA8EAE-BF5A-486C-A8C5-ECC9F3942E4B}">
                      <a14:imgProps xmlns:a14="http://schemas.microsoft.com/office/drawing/2010/main">
                        <a14:imgLayer r:embed="rId25">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123" name="Freeform: Shape 1122">
                  <a:extLst>
                    <a:ext uri="{FF2B5EF4-FFF2-40B4-BE49-F238E27FC236}">
                      <a16:creationId xmlns:a16="http://schemas.microsoft.com/office/drawing/2014/main" id="{738B054A-1BDD-450D-B0C5-063053CBEF3A}"/>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grpSp>
        <p:nvGrpSpPr>
          <p:cNvPr id="1576" name="Group 1575">
            <a:extLst>
              <a:ext uri="{FF2B5EF4-FFF2-40B4-BE49-F238E27FC236}">
                <a16:creationId xmlns:a16="http://schemas.microsoft.com/office/drawing/2014/main" id="{8255E9E1-098E-4380-82FE-2856ED60B5B2}"/>
              </a:ext>
            </a:extLst>
          </p:cNvPr>
          <p:cNvGrpSpPr>
            <a:grpSpLocks noChangeAspect="1"/>
          </p:cNvGrpSpPr>
          <p:nvPr/>
        </p:nvGrpSpPr>
        <p:grpSpPr>
          <a:xfrm rot="239156">
            <a:off x="-11273589" y="471085"/>
            <a:ext cx="3082526" cy="2784336"/>
            <a:chOff x="-6375174" y="-572595"/>
            <a:chExt cx="4181986" cy="3777440"/>
          </a:xfrm>
        </p:grpSpPr>
        <p:sp>
          <p:nvSpPr>
            <p:cNvPr id="1642" name="Freeform: Shape 1641">
              <a:extLst>
                <a:ext uri="{FF2B5EF4-FFF2-40B4-BE49-F238E27FC236}">
                  <a16:creationId xmlns:a16="http://schemas.microsoft.com/office/drawing/2014/main" id="{FFC5FE12-B207-4732-A29A-A5F6C63D4FFB}"/>
                </a:ext>
              </a:extLst>
            </p:cNvPr>
            <p:cNvSpPr/>
            <p:nvPr/>
          </p:nvSpPr>
          <p:spPr>
            <a:xfrm rot="11844690" flipH="1" flipV="1">
              <a:off x="-5115409" y="1026529"/>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643" name="Group 1642">
              <a:extLst>
                <a:ext uri="{FF2B5EF4-FFF2-40B4-BE49-F238E27FC236}">
                  <a16:creationId xmlns:a16="http://schemas.microsoft.com/office/drawing/2014/main" id="{B760384C-7FA7-4AE1-B672-FD45283D5362}"/>
                </a:ext>
              </a:extLst>
            </p:cNvPr>
            <p:cNvGrpSpPr/>
            <p:nvPr/>
          </p:nvGrpSpPr>
          <p:grpSpPr>
            <a:xfrm rot="20415526">
              <a:off x="-5042342" y="2835622"/>
              <a:ext cx="275256" cy="335693"/>
              <a:chOff x="3312043" y="4084938"/>
              <a:chExt cx="189762" cy="211269"/>
            </a:xfrm>
          </p:grpSpPr>
          <p:sp>
            <p:nvSpPr>
              <p:cNvPr id="1713" name="Chord 1712">
                <a:extLst>
                  <a:ext uri="{FF2B5EF4-FFF2-40B4-BE49-F238E27FC236}">
                    <a16:creationId xmlns:a16="http://schemas.microsoft.com/office/drawing/2014/main" id="{92F394EE-262E-4002-96AF-FE27891FA6F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4" name="Chord 1713">
                <a:extLst>
                  <a:ext uri="{FF2B5EF4-FFF2-40B4-BE49-F238E27FC236}">
                    <a16:creationId xmlns:a16="http://schemas.microsoft.com/office/drawing/2014/main" id="{15E1E77A-6A19-4F20-85B9-0149AE9A7476}"/>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644" name="Group 1643">
              <a:extLst>
                <a:ext uri="{FF2B5EF4-FFF2-40B4-BE49-F238E27FC236}">
                  <a16:creationId xmlns:a16="http://schemas.microsoft.com/office/drawing/2014/main" id="{A55DFDB1-68B0-4476-ACF7-87418AC50104}"/>
                </a:ext>
              </a:extLst>
            </p:cNvPr>
            <p:cNvGrpSpPr/>
            <p:nvPr/>
          </p:nvGrpSpPr>
          <p:grpSpPr>
            <a:xfrm>
              <a:off x="-5750153" y="-572595"/>
              <a:ext cx="1112506" cy="1651310"/>
              <a:chOff x="-2735751" y="1035793"/>
              <a:chExt cx="1336627" cy="1983977"/>
            </a:xfrm>
          </p:grpSpPr>
          <p:sp>
            <p:nvSpPr>
              <p:cNvPr id="1699" name="Oval 1698">
                <a:extLst>
                  <a:ext uri="{FF2B5EF4-FFF2-40B4-BE49-F238E27FC236}">
                    <a16:creationId xmlns:a16="http://schemas.microsoft.com/office/drawing/2014/main" id="{31F5C1A0-8472-4092-904C-13AED325CFBB}"/>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00" name="Oval 1699">
                <a:extLst>
                  <a:ext uri="{FF2B5EF4-FFF2-40B4-BE49-F238E27FC236}">
                    <a16:creationId xmlns:a16="http://schemas.microsoft.com/office/drawing/2014/main" id="{F9C65FC3-1DC3-4578-909E-3F29F3EA132B}"/>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1" name="Flowchart: Off-page Connector 1700">
                <a:extLst>
                  <a:ext uri="{FF2B5EF4-FFF2-40B4-BE49-F238E27FC236}">
                    <a16:creationId xmlns:a16="http://schemas.microsoft.com/office/drawing/2014/main" id="{57369724-7AF1-429B-80E8-2C297D5ED8D7}"/>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2" name="Oval 1701">
                <a:extLst>
                  <a:ext uri="{FF2B5EF4-FFF2-40B4-BE49-F238E27FC236}">
                    <a16:creationId xmlns:a16="http://schemas.microsoft.com/office/drawing/2014/main" id="{F6DB7F75-C3C1-4985-84AE-3735F8F42E86}"/>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3" name="Isosceles Triangle 1702">
                <a:extLst>
                  <a:ext uri="{FF2B5EF4-FFF2-40B4-BE49-F238E27FC236}">
                    <a16:creationId xmlns:a16="http://schemas.microsoft.com/office/drawing/2014/main" id="{A76A6355-B9F5-4B82-AB30-0068DD075CE3}"/>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4" name="Oval 1703">
                <a:extLst>
                  <a:ext uri="{FF2B5EF4-FFF2-40B4-BE49-F238E27FC236}">
                    <a16:creationId xmlns:a16="http://schemas.microsoft.com/office/drawing/2014/main" id="{AFE14D06-4344-4375-A043-76087BEAE96B}"/>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5" name="Oval 1704">
                <a:extLst>
                  <a:ext uri="{FF2B5EF4-FFF2-40B4-BE49-F238E27FC236}">
                    <a16:creationId xmlns:a16="http://schemas.microsoft.com/office/drawing/2014/main" id="{E37689C0-9989-4970-8C50-3A772A126376}"/>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6" name="Oval 1705">
                <a:extLst>
                  <a:ext uri="{FF2B5EF4-FFF2-40B4-BE49-F238E27FC236}">
                    <a16:creationId xmlns:a16="http://schemas.microsoft.com/office/drawing/2014/main" id="{76A69E17-A80B-48C1-B0C2-E1EC5510047C}"/>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7" name="Oval 1706">
                <a:extLst>
                  <a:ext uri="{FF2B5EF4-FFF2-40B4-BE49-F238E27FC236}">
                    <a16:creationId xmlns:a16="http://schemas.microsoft.com/office/drawing/2014/main" id="{B6FA883E-4CC7-4ABD-91EF-5C77CDDB37E5}"/>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8" name="Flowchart: Terminator 1707">
                <a:extLst>
                  <a:ext uri="{FF2B5EF4-FFF2-40B4-BE49-F238E27FC236}">
                    <a16:creationId xmlns:a16="http://schemas.microsoft.com/office/drawing/2014/main" id="{B0EBE6C4-DBDD-46F5-A1C9-0776868A2F92}"/>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09" name="Flowchart: Terminator 1708">
                <a:extLst>
                  <a:ext uri="{FF2B5EF4-FFF2-40B4-BE49-F238E27FC236}">
                    <a16:creationId xmlns:a16="http://schemas.microsoft.com/office/drawing/2014/main" id="{2ACCD2B6-0902-4A24-9695-AE0609ECE036}"/>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0" name="Moon 1709">
                <a:extLst>
                  <a:ext uri="{FF2B5EF4-FFF2-40B4-BE49-F238E27FC236}">
                    <a16:creationId xmlns:a16="http://schemas.microsoft.com/office/drawing/2014/main" id="{E8A81678-0CD1-46B0-90A9-4B7788DAC1F9}"/>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1" name="Moon 1710">
                <a:extLst>
                  <a:ext uri="{FF2B5EF4-FFF2-40B4-BE49-F238E27FC236}">
                    <a16:creationId xmlns:a16="http://schemas.microsoft.com/office/drawing/2014/main" id="{7691FE60-F5B0-4587-930B-E45B5D1421A9}"/>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12" name="Oval 1711">
                <a:extLst>
                  <a:ext uri="{FF2B5EF4-FFF2-40B4-BE49-F238E27FC236}">
                    <a16:creationId xmlns:a16="http://schemas.microsoft.com/office/drawing/2014/main" id="{B5C44BEB-4A71-4B14-978C-AFC8A1824FA3}"/>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1645" name="Freeform: Shape 1644">
              <a:extLst>
                <a:ext uri="{FF2B5EF4-FFF2-40B4-BE49-F238E27FC236}">
                  <a16:creationId xmlns:a16="http://schemas.microsoft.com/office/drawing/2014/main" id="{45670886-47F2-4860-B5DB-D4CB562D1074}"/>
                </a:ext>
              </a:extLst>
            </p:cNvPr>
            <p:cNvSpPr/>
            <p:nvPr/>
          </p:nvSpPr>
          <p:spPr>
            <a:xfrm>
              <a:off x="-5856789" y="2286796"/>
              <a:ext cx="271972" cy="20625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46" name="Moon 1645">
              <a:extLst>
                <a:ext uri="{FF2B5EF4-FFF2-40B4-BE49-F238E27FC236}">
                  <a16:creationId xmlns:a16="http://schemas.microsoft.com/office/drawing/2014/main" id="{1958588F-1783-4BC9-8D6E-D5A975771268}"/>
                </a:ext>
              </a:extLst>
            </p:cNvPr>
            <p:cNvSpPr/>
            <p:nvPr/>
          </p:nvSpPr>
          <p:spPr>
            <a:xfrm rot="19490663">
              <a:off x="-6375174" y="2837523"/>
              <a:ext cx="22832" cy="122779"/>
            </a:xfrm>
            <a:prstGeom prst="moon">
              <a:avLst>
                <a:gd name="adj" fmla="val 25458"/>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47" name="Flowchart: Manual Operation 26">
              <a:extLst>
                <a:ext uri="{FF2B5EF4-FFF2-40B4-BE49-F238E27FC236}">
                  <a16:creationId xmlns:a16="http://schemas.microsoft.com/office/drawing/2014/main" id="{1ECEBDEF-518E-4A31-B5F9-BB3AE325B89F}"/>
                </a:ext>
              </a:extLst>
            </p:cNvPr>
            <p:cNvSpPr/>
            <p:nvPr/>
          </p:nvSpPr>
          <p:spPr>
            <a:xfrm rot="11865990" flipV="1">
              <a:off x="-5725039" y="1913200"/>
              <a:ext cx="427339" cy="747134"/>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48" name="Rectangle 1647">
              <a:extLst>
                <a:ext uri="{FF2B5EF4-FFF2-40B4-BE49-F238E27FC236}">
                  <a16:creationId xmlns:a16="http://schemas.microsoft.com/office/drawing/2014/main" id="{A724820D-C21E-45CF-845A-AC4088CACA06}"/>
                </a:ext>
              </a:extLst>
            </p:cNvPr>
            <p:cNvSpPr/>
            <p:nvPr/>
          </p:nvSpPr>
          <p:spPr>
            <a:xfrm>
              <a:off x="-5667989" y="1152849"/>
              <a:ext cx="334718" cy="83611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49" name="Flowchart: Manual Operation 26">
              <a:extLst>
                <a:ext uri="{FF2B5EF4-FFF2-40B4-BE49-F238E27FC236}">
                  <a16:creationId xmlns:a16="http://schemas.microsoft.com/office/drawing/2014/main" id="{275CB8BE-5AB2-47E6-BC48-9006D4D3FD95}"/>
                </a:ext>
              </a:extLst>
            </p:cNvPr>
            <p:cNvSpPr/>
            <p:nvPr/>
          </p:nvSpPr>
          <p:spPr>
            <a:xfrm rot="10031462" flipV="1">
              <a:off x="-5239605" y="1939947"/>
              <a:ext cx="418005" cy="104164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50" name="Freeform: Shape 1649">
              <a:extLst>
                <a:ext uri="{FF2B5EF4-FFF2-40B4-BE49-F238E27FC236}">
                  <a16:creationId xmlns:a16="http://schemas.microsoft.com/office/drawing/2014/main" id="{E1CF8CC8-6918-4726-84F5-7971B464162D}"/>
                </a:ext>
              </a:extLst>
            </p:cNvPr>
            <p:cNvSpPr/>
            <p:nvPr/>
          </p:nvSpPr>
          <p:spPr>
            <a:xfrm rot="20148131">
              <a:off x="-5127918" y="905191"/>
              <a:ext cx="305252" cy="52345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51" name="Freeform: Shape 1650">
              <a:extLst>
                <a:ext uri="{FF2B5EF4-FFF2-40B4-BE49-F238E27FC236}">
                  <a16:creationId xmlns:a16="http://schemas.microsoft.com/office/drawing/2014/main" id="{733AA6C3-470C-4BE7-8EFE-1F89EB59A049}"/>
                </a:ext>
              </a:extLst>
            </p:cNvPr>
            <p:cNvSpPr/>
            <p:nvPr/>
          </p:nvSpPr>
          <p:spPr>
            <a:xfrm rot="21305718">
              <a:off x="-5623028" y="888980"/>
              <a:ext cx="792839" cy="1085684"/>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52" name="Freeform: Shape 1651">
              <a:extLst>
                <a:ext uri="{FF2B5EF4-FFF2-40B4-BE49-F238E27FC236}">
                  <a16:creationId xmlns:a16="http://schemas.microsoft.com/office/drawing/2014/main" id="{D6738CA0-C0D8-45DC-81DC-90F8C58B74BE}"/>
                </a:ext>
              </a:extLst>
            </p:cNvPr>
            <p:cNvSpPr/>
            <p:nvPr/>
          </p:nvSpPr>
          <p:spPr>
            <a:xfrm rot="12954194" flipV="1">
              <a:off x="-5923022" y="2546829"/>
              <a:ext cx="373627" cy="469635"/>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53" name="Oval 1652">
              <a:extLst>
                <a:ext uri="{FF2B5EF4-FFF2-40B4-BE49-F238E27FC236}">
                  <a16:creationId xmlns:a16="http://schemas.microsoft.com/office/drawing/2014/main" id="{79DA0793-A164-4DBD-B55D-FF893C28B5F8}"/>
                </a:ext>
              </a:extLst>
            </p:cNvPr>
            <p:cNvSpPr/>
            <p:nvPr/>
          </p:nvSpPr>
          <p:spPr>
            <a:xfrm>
              <a:off x="-5104500" y="1084656"/>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54" name="Oval 1653">
              <a:extLst>
                <a:ext uri="{FF2B5EF4-FFF2-40B4-BE49-F238E27FC236}">
                  <a16:creationId xmlns:a16="http://schemas.microsoft.com/office/drawing/2014/main" id="{BB472EE4-ECE0-4B32-B9D2-E7AE8CF6A4F2}"/>
                </a:ext>
              </a:extLst>
            </p:cNvPr>
            <p:cNvSpPr/>
            <p:nvPr/>
          </p:nvSpPr>
          <p:spPr>
            <a:xfrm>
              <a:off x="-5093930" y="1179791"/>
              <a:ext cx="60886" cy="7610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655" name="Picture 1654">
              <a:extLst>
                <a:ext uri="{FF2B5EF4-FFF2-40B4-BE49-F238E27FC236}">
                  <a16:creationId xmlns:a16="http://schemas.microsoft.com/office/drawing/2014/main" id="{7E8630CD-E160-4AE8-8211-3972C5B49681}"/>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5050636" y="1049602"/>
              <a:ext cx="153812" cy="239631"/>
            </a:xfrm>
            <a:prstGeom prst="rect">
              <a:avLst/>
            </a:prstGeom>
            <a:ln>
              <a:noFill/>
            </a:ln>
          </p:spPr>
        </p:pic>
        <p:grpSp>
          <p:nvGrpSpPr>
            <p:cNvPr id="1656" name="Group 1655">
              <a:extLst>
                <a:ext uri="{FF2B5EF4-FFF2-40B4-BE49-F238E27FC236}">
                  <a16:creationId xmlns:a16="http://schemas.microsoft.com/office/drawing/2014/main" id="{DD216117-5C92-4E39-99C1-EDB316D6E9A1}"/>
                </a:ext>
              </a:extLst>
            </p:cNvPr>
            <p:cNvGrpSpPr/>
            <p:nvPr/>
          </p:nvGrpSpPr>
          <p:grpSpPr>
            <a:xfrm rot="2289400">
              <a:off x="-6047410" y="2831268"/>
              <a:ext cx="275256" cy="335693"/>
              <a:chOff x="3312043" y="4084938"/>
              <a:chExt cx="189762" cy="211269"/>
            </a:xfrm>
          </p:grpSpPr>
          <p:sp>
            <p:nvSpPr>
              <p:cNvPr id="1697" name="Chord 1696">
                <a:extLst>
                  <a:ext uri="{FF2B5EF4-FFF2-40B4-BE49-F238E27FC236}">
                    <a16:creationId xmlns:a16="http://schemas.microsoft.com/office/drawing/2014/main" id="{B641A660-7A7F-48ED-940D-B8E983B5271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98" name="Chord 1697">
                <a:extLst>
                  <a:ext uri="{FF2B5EF4-FFF2-40B4-BE49-F238E27FC236}">
                    <a16:creationId xmlns:a16="http://schemas.microsoft.com/office/drawing/2014/main" id="{003711E0-ED0C-4937-8540-7ED9A3775AF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657" name="Group 1656">
              <a:extLst>
                <a:ext uri="{FF2B5EF4-FFF2-40B4-BE49-F238E27FC236}">
                  <a16:creationId xmlns:a16="http://schemas.microsoft.com/office/drawing/2014/main" id="{30A9D54C-F2C1-4994-B631-89C97BAE1031}"/>
                </a:ext>
              </a:extLst>
            </p:cNvPr>
            <p:cNvGrpSpPr>
              <a:grpSpLocks noChangeAspect="1"/>
            </p:cNvGrpSpPr>
            <p:nvPr/>
          </p:nvGrpSpPr>
          <p:grpSpPr>
            <a:xfrm>
              <a:off x="-4418106" y="962791"/>
              <a:ext cx="2224918" cy="2242054"/>
              <a:chOff x="9311457" y="782501"/>
              <a:chExt cx="2682922" cy="2703586"/>
            </a:xfrm>
          </p:grpSpPr>
          <p:sp>
            <p:nvSpPr>
              <p:cNvPr id="1660" name="Flowchart: Manual Operation 1078">
                <a:extLst>
                  <a:ext uri="{FF2B5EF4-FFF2-40B4-BE49-F238E27FC236}">
                    <a16:creationId xmlns:a16="http://schemas.microsoft.com/office/drawing/2014/main" id="{43457BE4-2255-4955-ACDB-7194CAA0A9CF}"/>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1" name="Flowchart: Manual Operation 1078">
                <a:extLst>
                  <a:ext uri="{FF2B5EF4-FFF2-40B4-BE49-F238E27FC236}">
                    <a16:creationId xmlns:a16="http://schemas.microsoft.com/office/drawing/2014/main" id="{196CD1E2-26CE-4261-A4BC-8ED5A66848B6}"/>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2" name="Rectangle 1079">
                <a:extLst>
                  <a:ext uri="{FF2B5EF4-FFF2-40B4-BE49-F238E27FC236}">
                    <a16:creationId xmlns:a16="http://schemas.microsoft.com/office/drawing/2014/main" id="{0C4DE16C-54FD-4D7E-9E02-D958938B5B24}"/>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3" name="Rectangle 1079">
                <a:extLst>
                  <a:ext uri="{FF2B5EF4-FFF2-40B4-BE49-F238E27FC236}">
                    <a16:creationId xmlns:a16="http://schemas.microsoft.com/office/drawing/2014/main" id="{57A7AEB9-3C6A-40EF-976E-FC0943DCA071}"/>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4" name="Rectangle 1079">
                <a:extLst>
                  <a:ext uri="{FF2B5EF4-FFF2-40B4-BE49-F238E27FC236}">
                    <a16:creationId xmlns:a16="http://schemas.microsoft.com/office/drawing/2014/main" id="{C86C9BC3-318C-47C5-B7FC-EB3DEDDC15B4}"/>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5" name="Rectangle 1079">
                <a:extLst>
                  <a:ext uri="{FF2B5EF4-FFF2-40B4-BE49-F238E27FC236}">
                    <a16:creationId xmlns:a16="http://schemas.microsoft.com/office/drawing/2014/main" id="{EC3BC93B-F16C-437A-9FD3-A533AB4342C8}"/>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6" name="Rectangle 1079">
                <a:extLst>
                  <a:ext uri="{FF2B5EF4-FFF2-40B4-BE49-F238E27FC236}">
                    <a16:creationId xmlns:a16="http://schemas.microsoft.com/office/drawing/2014/main" id="{3F48175D-96C7-4B69-9D38-D0188C295D0D}"/>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7" name="Rectangle 1079">
                <a:extLst>
                  <a:ext uri="{FF2B5EF4-FFF2-40B4-BE49-F238E27FC236}">
                    <a16:creationId xmlns:a16="http://schemas.microsoft.com/office/drawing/2014/main" id="{F01D127D-B117-45A1-AF73-1A7DB5DAE584}"/>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8" name="Freeform: Shape 1667">
                <a:extLst>
                  <a:ext uri="{FF2B5EF4-FFF2-40B4-BE49-F238E27FC236}">
                    <a16:creationId xmlns:a16="http://schemas.microsoft.com/office/drawing/2014/main" id="{6BA0320D-742D-46AD-A9AE-40DF07DB7554}"/>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69" name="Oval 1668">
                <a:extLst>
                  <a:ext uri="{FF2B5EF4-FFF2-40B4-BE49-F238E27FC236}">
                    <a16:creationId xmlns:a16="http://schemas.microsoft.com/office/drawing/2014/main" id="{60C114D4-8199-4C7E-B5B1-793DEC1BE5EE}"/>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1670" name="Group 1669">
                <a:extLst>
                  <a:ext uri="{FF2B5EF4-FFF2-40B4-BE49-F238E27FC236}">
                    <a16:creationId xmlns:a16="http://schemas.microsoft.com/office/drawing/2014/main" id="{DBB6E395-E757-4802-90FC-23B0B9814347}"/>
                  </a:ext>
                </a:extLst>
              </p:cNvPr>
              <p:cNvGrpSpPr/>
              <p:nvPr/>
            </p:nvGrpSpPr>
            <p:grpSpPr>
              <a:xfrm flipH="1">
                <a:off x="11514125" y="3097954"/>
                <a:ext cx="357576" cy="384326"/>
                <a:chOff x="11149961" y="3937895"/>
                <a:chExt cx="713236" cy="754981"/>
              </a:xfrm>
            </p:grpSpPr>
            <p:sp>
              <p:nvSpPr>
                <p:cNvPr id="1690" name="Oval 1689">
                  <a:extLst>
                    <a:ext uri="{FF2B5EF4-FFF2-40B4-BE49-F238E27FC236}">
                      <a16:creationId xmlns:a16="http://schemas.microsoft.com/office/drawing/2014/main" id="{099112A3-3BE4-4DF5-8DBB-EBECA2CE2899}"/>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1" name="Oval 1690">
                  <a:extLst>
                    <a:ext uri="{FF2B5EF4-FFF2-40B4-BE49-F238E27FC236}">
                      <a16:creationId xmlns:a16="http://schemas.microsoft.com/office/drawing/2014/main" id="{4A9E6573-B2A6-4889-97B0-A3FFBCCD836F}"/>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2" name="Freeform: Shape 1691">
                  <a:extLst>
                    <a:ext uri="{FF2B5EF4-FFF2-40B4-BE49-F238E27FC236}">
                      <a16:creationId xmlns:a16="http://schemas.microsoft.com/office/drawing/2014/main" id="{D2AA0C93-0517-4DEA-88B3-FCAB457E694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3" name="Oval 1692">
                  <a:extLst>
                    <a:ext uri="{FF2B5EF4-FFF2-40B4-BE49-F238E27FC236}">
                      <a16:creationId xmlns:a16="http://schemas.microsoft.com/office/drawing/2014/main" id="{BDEDECB9-D812-422B-83E5-878962F820A8}"/>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4" name="Freeform: Shape 1693">
                  <a:extLst>
                    <a:ext uri="{FF2B5EF4-FFF2-40B4-BE49-F238E27FC236}">
                      <a16:creationId xmlns:a16="http://schemas.microsoft.com/office/drawing/2014/main" id="{87FAF2E8-7669-4768-ADE3-0AF56614C059}"/>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5" name="Freeform: Shape 1694">
                  <a:extLst>
                    <a:ext uri="{FF2B5EF4-FFF2-40B4-BE49-F238E27FC236}">
                      <a16:creationId xmlns:a16="http://schemas.microsoft.com/office/drawing/2014/main" id="{2E209486-5BA4-4774-9734-6C2A3EAB800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96" name="Freeform: Shape 1695">
                  <a:extLst>
                    <a:ext uri="{FF2B5EF4-FFF2-40B4-BE49-F238E27FC236}">
                      <a16:creationId xmlns:a16="http://schemas.microsoft.com/office/drawing/2014/main" id="{4C0244A2-06BA-4EE3-B0C1-8107A5A0B9C7}"/>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671" name="Group 1670">
                <a:extLst>
                  <a:ext uri="{FF2B5EF4-FFF2-40B4-BE49-F238E27FC236}">
                    <a16:creationId xmlns:a16="http://schemas.microsoft.com/office/drawing/2014/main" id="{84B51B4E-3508-48B6-A446-ACFED654B500}"/>
                  </a:ext>
                </a:extLst>
              </p:cNvPr>
              <p:cNvGrpSpPr/>
              <p:nvPr/>
            </p:nvGrpSpPr>
            <p:grpSpPr>
              <a:xfrm flipH="1">
                <a:off x="9702374" y="3097954"/>
                <a:ext cx="357576" cy="384326"/>
                <a:chOff x="11149961" y="3937895"/>
                <a:chExt cx="713236" cy="754981"/>
              </a:xfrm>
            </p:grpSpPr>
            <p:sp>
              <p:nvSpPr>
                <p:cNvPr id="1683" name="Oval 1682">
                  <a:extLst>
                    <a:ext uri="{FF2B5EF4-FFF2-40B4-BE49-F238E27FC236}">
                      <a16:creationId xmlns:a16="http://schemas.microsoft.com/office/drawing/2014/main" id="{5CE7B6E7-D960-4F0D-B894-42BC1EF0DB84}"/>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4" name="Oval 1683">
                  <a:extLst>
                    <a:ext uri="{FF2B5EF4-FFF2-40B4-BE49-F238E27FC236}">
                      <a16:creationId xmlns:a16="http://schemas.microsoft.com/office/drawing/2014/main" id="{AA7E08E6-9CCF-4146-8D0F-64891906BA1A}"/>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5" name="Freeform: Shape 1684">
                  <a:extLst>
                    <a:ext uri="{FF2B5EF4-FFF2-40B4-BE49-F238E27FC236}">
                      <a16:creationId xmlns:a16="http://schemas.microsoft.com/office/drawing/2014/main" id="{4206EE57-A74C-488C-BE3C-B6A8A66D5A58}"/>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6" name="Oval 1685">
                  <a:extLst>
                    <a:ext uri="{FF2B5EF4-FFF2-40B4-BE49-F238E27FC236}">
                      <a16:creationId xmlns:a16="http://schemas.microsoft.com/office/drawing/2014/main" id="{D99BC3D3-FD2D-4A42-A2DC-8B6AEBAD54BE}"/>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7" name="Freeform: Shape 1686">
                  <a:extLst>
                    <a:ext uri="{FF2B5EF4-FFF2-40B4-BE49-F238E27FC236}">
                      <a16:creationId xmlns:a16="http://schemas.microsoft.com/office/drawing/2014/main" id="{9A7750F8-0A2E-4A6C-AFA2-AE04116EA7E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8" name="Freeform: Shape 1687">
                  <a:extLst>
                    <a:ext uri="{FF2B5EF4-FFF2-40B4-BE49-F238E27FC236}">
                      <a16:creationId xmlns:a16="http://schemas.microsoft.com/office/drawing/2014/main" id="{42A061E2-3A7C-4B2D-ADCB-1D2BC8625702}"/>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sp>
              <p:nvSpPr>
                <p:cNvPr id="1689" name="Freeform: Shape 1688">
                  <a:extLst>
                    <a:ext uri="{FF2B5EF4-FFF2-40B4-BE49-F238E27FC236}">
                      <a16:creationId xmlns:a16="http://schemas.microsoft.com/office/drawing/2014/main" id="{760E9235-9B85-4ECF-9B2F-D7F6973E43B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endParaRPr>
                </a:p>
              </p:txBody>
            </p:sp>
          </p:grpSp>
          <p:grpSp>
            <p:nvGrpSpPr>
              <p:cNvPr id="1672" name="Group 1671">
                <a:extLst>
                  <a:ext uri="{FF2B5EF4-FFF2-40B4-BE49-F238E27FC236}">
                    <a16:creationId xmlns:a16="http://schemas.microsoft.com/office/drawing/2014/main" id="{24CFE1F9-697F-4870-BF7E-A7A28279D4DA}"/>
                  </a:ext>
                </a:extLst>
              </p:cNvPr>
              <p:cNvGrpSpPr/>
              <p:nvPr/>
            </p:nvGrpSpPr>
            <p:grpSpPr>
              <a:xfrm flipH="1">
                <a:off x="9311457" y="782501"/>
                <a:ext cx="2682922" cy="683476"/>
                <a:chOff x="10936516" y="-644176"/>
                <a:chExt cx="5351472" cy="1342639"/>
              </a:xfrm>
            </p:grpSpPr>
            <p:sp>
              <p:nvSpPr>
                <p:cNvPr id="1673" name="Freeform: Shape 1672">
                  <a:extLst>
                    <a:ext uri="{FF2B5EF4-FFF2-40B4-BE49-F238E27FC236}">
                      <a16:creationId xmlns:a16="http://schemas.microsoft.com/office/drawing/2014/main" id="{712E2FFC-9FB3-4452-8228-455E0BB51FA7}"/>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674" name="Freeform: Shape 1673">
                  <a:extLst>
                    <a:ext uri="{FF2B5EF4-FFF2-40B4-BE49-F238E27FC236}">
                      <a16:creationId xmlns:a16="http://schemas.microsoft.com/office/drawing/2014/main" id="{49B658D0-F6AD-4C65-9B86-168CEF2D4F61}"/>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675" name="Freeform: Shape 1674">
                  <a:extLst>
                    <a:ext uri="{FF2B5EF4-FFF2-40B4-BE49-F238E27FC236}">
                      <a16:creationId xmlns:a16="http://schemas.microsoft.com/office/drawing/2014/main" id="{679B4EA4-DE84-4276-AE74-E95E88702162}"/>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76" name="Flowchart: Manual Operation 1069">
                  <a:extLst>
                    <a:ext uri="{FF2B5EF4-FFF2-40B4-BE49-F238E27FC236}">
                      <a16:creationId xmlns:a16="http://schemas.microsoft.com/office/drawing/2014/main" id="{66920AFF-8870-4931-BFEC-3054046B9320}"/>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677" name="Rectangle 1676">
                  <a:extLst>
                    <a:ext uri="{FF2B5EF4-FFF2-40B4-BE49-F238E27FC236}">
                      <a16:creationId xmlns:a16="http://schemas.microsoft.com/office/drawing/2014/main" id="{85EEA6B8-2EE9-4186-AA09-741AF2E2D39F}"/>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78" name="Freeform: Shape 1677">
                  <a:extLst>
                    <a:ext uri="{FF2B5EF4-FFF2-40B4-BE49-F238E27FC236}">
                      <a16:creationId xmlns:a16="http://schemas.microsoft.com/office/drawing/2014/main" id="{C3968117-40E1-4C4D-95AB-4F8B00FF6758}"/>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79" name="Freeform: Shape 1678">
                  <a:extLst>
                    <a:ext uri="{FF2B5EF4-FFF2-40B4-BE49-F238E27FC236}">
                      <a16:creationId xmlns:a16="http://schemas.microsoft.com/office/drawing/2014/main" id="{19F71AFD-07D3-4C5B-9ABE-89A848F58E01}"/>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80" name="Freeform: Shape 1679">
                  <a:extLst>
                    <a:ext uri="{FF2B5EF4-FFF2-40B4-BE49-F238E27FC236}">
                      <a16:creationId xmlns:a16="http://schemas.microsoft.com/office/drawing/2014/main" id="{43D152F5-5F38-4726-AD5F-A08FF07B77D1}"/>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81" name="Freeform: Shape 1680">
                  <a:extLst>
                    <a:ext uri="{FF2B5EF4-FFF2-40B4-BE49-F238E27FC236}">
                      <a16:creationId xmlns:a16="http://schemas.microsoft.com/office/drawing/2014/main" id="{F082D660-54B2-4971-BDD8-4FFFF1E49AEE}"/>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682" name="Freeform: Shape 1681">
                  <a:extLst>
                    <a:ext uri="{FF2B5EF4-FFF2-40B4-BE49-F238E27FC236}">
                      <a16:creationId xmlns:a16="http://schemas.microsoft.com/office/drawing/2014/main" id="{05FDEF4C-525A-4B6F-9A5E-2AE4F7B64166}"/>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sp>
          <p:nvSpPr>
            <p:cNvPr id="1658" name="Freeform: Shape 1657">
              <a:extLst>
                <a:ext uri="{FF2B5EF4-FFF2-40B4-BE49-F238E27FC236}">
                  <a16:creationId xmlns:a16="http://schemas.microsoft.com/office/drawing/2014/main" id="{C6F46079-7064-4E9F-85F2-6193E2A42C42}"/>
                </a:ext>
              </a:extLst>
            </p:cNvPr>
            <p:cNvSpPr/>
            <p:nvPr/>
          </p:nvSpPr>
          <p:spPr>
            <a:xfrm rot="11294129" flipH="1" flipV="1">
              <a:off x="-5214224" y="1138454"/>
              <a:ext cx="1084536" cy="547130"/>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59" name="Freeform: Shape 1658">
              <a:extLst>
                <a:ext uri="{FF2B5EF4-FFF2-40B4-BE49-F238E27FC236}">
                  <a16:creationId xmlns:a16="http://schemas.microsoft.com/office/drawing/2014/main" id="{C8661984-BB43-4219-A930-75AF27ED4783}"/>
                </a:ext>
              </a:extLst>
            </p:cNvPr>
            <p:cNvSpPr/>
            <p:nvPr/>
          </p:nvSpPr>
          <p:spPr>
            <a:xfrm rot="18489132">
              <a:off x="-5571195" y="946770"/>
              <a:ext cx="380381" cy="60486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7" name="Group 26">
            <a:extLst>
              <a:ext uri="{FF2B5EF4-FFF2-40B4-BE49-F238E27FC236}">
                <a16:creationId xmlns:a16="http://schemas.microsoft.com/office/drawing/2014/main" id="{543D7F12-B32A-4495-B480-071C9F1FBCD2}"/>
              </a:ext>
            </a:extLst>
          </p:cNvPr>
          <p:cNvGrpSpPr/>
          <p:nvPr/>
        </p:nvGrpSpPr>
        <p:grpSpPr>
          <a:xfrm>
            <a:off x="-3616256" y="488113"/>
            <a:ext cx="2922801" cy="3176200"/>
            <a:chOff x="930116" y="9593171"/>
            <a:chExt cx="2922801" cy="3176200"/>
          </a:xfrm>
        </p:grpSpPr>
        <p:grpSp>
          <p:nvGrpSpPr>
            <p:cNvPr id="25" name="Group 24">
              <a:extLst>
                <a:ext uri="{FF2B5EF4-FFF2-40B4-BE49-F238E27FC236}">
                  <a16:creationId xmlns:a16="http://schemas.microsoft.com/office/drawing/2014/main" id="{54728E94-0D10-45F1-987C-7D6C1B0DDF90}"/>
                </a:ext>
              </a:extLst>
            </p:cNvPr>
            <p:cNvGrpSpPr/>
            <p:nvPr/>
          </p:nvGrpSpPr>
          <p:grpSpPr>
            <a:xfrm>
              <a:off x="2340238" y="9593171"/>
              <a:ext cx="1512679" cy="3176200"/>
              <a:chOff x="2340238" y="9593171"/>
              <a:chExt cx="1512679" cy="3176200"/>
            </a:xfrm>
          </p:grpSpPr>
          <p:sp>
            <p:nvSpPr>
              <p:cNvPr id="1946" name="Rectangle 1945">
                <a:extLst>
                  <a:ext uri="{FF2B5EF4-FFF2-40B4-BE49-F238E27FC236}">
                    <a16:creationId xmlns:a16="http://schemas.microsoft.com/office/drawing/2014/main" id="{6050FF5E-8848-4827-8759-70EB020BEAAE}"/>
                  </a:ext>
                </a:extLst>
              </p:cNvPr>
              <p:cNvSpPr/>
              <p:nvPr/>
            </p:nvSpPr>
            <p:spPr>
              <a:xfrm rot="239156" flipH="1">
                <a:off x="2862989" y="10858809"/>
                <a:ext cx="920089" cy="32203"/>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947" name="Rectangle 1946">
                <a:extLst>
                  <a:ext uri="{FF2B5EF4-FFF2-40B4-BE49-F238E27FC236}">
                    <a16:creationId xmlns:a16="http://schemas.microsoft.com/office/drawing/2014/main" id="{FE99382F-A49C-4F10-9062-31EF08D77AB3}"/>
                  </a:ext>
                </a:extLst>
              </p:cNvPr>
              <p:cNvSpPr/>
              <p:nvPr/>
            </p:nvSpPr>
            <p:spPr>
              <a:xfrm rot="5639156" flipH="1">
                <a:off x="1541200" y="10888193"/>
                <a:ext cx="2622247" cy="32203"/>
              </a:xfrm>
              <a:prstGeom prst="rect">
                <a:avLst/>
              </a:prstGeom>
              <a:solidFill>
                <a:srgbClr val="BFBFBF"/>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48" name="Rectangle 1947">
                <a:extLst>
                  <a:ext uri="{FF2B5EF4-FFF2-40B4-BE49-F238E27FC236}">
                    <a16:creationId xmlns:a16="http://schemas.microsoft.com/office/drawing/2014/main" id="{642F44AD-5774-4922-A0FE-5668A77F0F5D}"/>
                  </a:ext>
                </a:extLst>
              </p:cNvPr>
              <p:cNvSpPr/>
              <p:nvPr/>
            </p:nvSpPr>
            <p:spPr>
              <a:xfrm rot="239156" flipH="1">
                <a:off x="2932828" y="9673666"/>
                <a:ext cx="920089" cy="32203"/>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949" name="Group 1948">
                <a:extLst>
                  <a:ext uri="{FF2B5EF4-FFF2-40B4-BE49-F238E27FC236}">
                    <a16:creationId xmlns:a16="http://schemas.microsoft.com/office/drawing/2014/main" id="{265DAE7D-8768-4A6A-A8D3-6E3C7DA40BFB}"/>
                  </a:ext>
                </a:extLst>
              </p:cNvPr>
              <p:cNvGrpSpPr/>
              <p:nvPr/>
            </p:nvGrpSpPr>
            <p:grpSpPr>
              <a:xfrm rot="239156" flipH="1">
                <a:off x="2700177" y="12192941"/>
                <a:ext cx="196419" cy="245016"/>
                <a:chOff x="13013904" y="11494434"/>
                <a:chExt cx="390410" cy="487004"/>
              </a:xfrm>
            </p:grpSpPr>
            <p:grpSp>
              <p:nvGrpSpPr>
                <p:cNvPr id="2141" name="Group 2140">
                  <a:extLst>
                    <a:ext uri="{FF2B5EF4-FFF2-40B4-BE49-F238E27FC236}">
                      <a16:creationId xmlns:a16="http://schemas.microsoft.com/office/drawing/2014/main" id="{7888A70C-4A5A-468E-A41F-1728997C239E}"/>
                    </a:ext>
                  </a:extLst>
                </p:cNvPr>
                <p:cNvGrpSpPr/>
                <p:nvPr/>
              </p:nvGrpSpPr>
              <p:grpSpPr>
                <a:xfrm>
                  <a:off x="13061249" y="11494434"/>
                  <a:ext cx="291638" cy="165353"/>
                  <a:chOff x="13061249" y="11494434"/>
                  <a:chExt cx="291638" cy="165353"/>
                </a:xfrm>
              </p:grpSpPr>
              <p:sp>
                <p:nvSpPr>
                  <p:cNvPr id="2150" name="Oval 2149">
                    <a:extLst>
                      <a:ext uri="{FF2B5EF4-FFF2-40B4-BE49-F238E27FC236}">
                        <a16:creationId xmlns:a16="http://schemas.microsoft.com/office/drawing/2014/main" id="{CFE0C728-1093-41FD-A898-9F990F09A7D3}"/>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51" name="Flowchart: Manual Operation 2150">
                    <a:extLst>
                      <a:ext uri="{FF2B5EF4-FFF2-40B4-BE49-F238E27FC236}">
                        <a16:creationId xmlns:a16="http://schemas.microsoft.com/office/drawing/2014/main" id="{F57CE054-EEAD-4E83-8B0E-9237BD6DD287}"/>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42" name="Group 2141">
                  <a:extLst>
                    <a:ext uri="{FF2B5EF4-FFF2-40B4-BE49-F238E27FC236}">
                      <a16:creationId xmlns:a16="http://schemas.microsoft.com/office/drawing/2014/main" id="{623769ED-6045-4C3B-9C0D-2F3AB244B9F9}"/>
                    </a:ext>
                  </a:extLst>
                </p:cNvPr>
                <p:cNvGrpSpPr/>
                <p:nvPr/>
              </p:nvGrpSpPr>
              <p:grpSpPr>
                <a:xfrm flipH="1">
                  <a:off x="13013904" y="11561821"/>
                  <a:ext cx="390410" cy="419617"/>
                  <a:chOff x="11149961" y="3937895"/>
                  <a:chExt cx="713236" cy="754981"/>
                </a:xfrm>
              </p:grpSpPr>
              <p:sp>
                <p:nvSpPr>
                  <p:cNvPr id="2143" name="Oval 2142">
                    <a:extLst>
                      <a:ext uri="{FF2B5EF4-FFF2-40B4-BE49-F238E27FC236}">
                        <a16:creationId xmlns:a16="http://schemas.microsoft.com/office/drawing/2014/main" id="{6803746C-DC7E-487C-B5BA-7747EE122CFC}"/>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4" name="Oval 2143">
                    <a:extLst>
                      <a:ext uri="{FF2B5EF4-FFF2-40B4-BE49-F238E27FC236}">
                        <a16:creationId xmlns:a16="http://schemas.microsoft.com/office/drawing/2014/main" id="{F8FAEA3B-F80A-47B1-8E97-34F95EF8F55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5" name="Freeform: Shape 2144">
                    <a:extLst>
                      <a:ext uri="{FF2B5EF4-FFF2-40B4-BE49-F238E27FC236}">
                        <a16:creationId xmlns:a16="http://schemas.microsoft.com/office/drawing/2014/main" id="{BD1CEE41-5241-440F-8FAF-6DB4BE75D3E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6" name="Oval 2145">
                    <a:extLst>
                      <a:ext uri="{FF2B5EF4-FFF2-40B4-BE49-F238E27FC236}">
                        <a16:creationId xmlns:a16="http://schemas.microsoft.com/office/drawing/2014/main" id="{6D51E50E-A9D4-41D8-B9D8-957B2FDC5DBD}"/>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7" name="Freeform: Shape 2146">
                    <a:extLst>
                      <a:ext uri="{FF2B5EF4-FFF2-40B4-BE49-F238E27FC236}">
                        <a16:creationId xmlns:a16="http://schemas.microsoft.com/office/drawing/2014/main" id="{6253A0AE-5E90-4B05-A8F4-60601EDA76B6}"/>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8" name="Freeform: Shape 2147">
                    <a:extLst>
                      <a:ext uri="{FF2B5EF4-FFF2-40B4-BE49-F238E27FC236}">
                        <a16:creationId xmlns:a16="http://schemas.microsoft.com/office/drawing/2014/main" id="{542EFB1E-B360-4C28-BDDC-CD2076CDFC8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9" name="Freeform: Shape 2148">
                    <a:extLst>
                      <a:ext uri="{FF2B5EF4-FFF2-40B4-BE49-F238E27FC236}">
                        <a16:creationId xmlns:a16="http://schemas.microsoft.com/office/drawing/2014/main" id="{C0720463-A86A-4FD3-8ADD-6731A7FBBFD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950" name="Group 1949">
                <a:extLst>
                  <a:ext uri="{FF2B5EF4-FFF2-40B4-BE49-F238E27FC236}">
                    <a16:creationId xmlns:a16="http://schemas.microsoft.com/office/drawing/2014/main" id="{A34231A2-37DF-4E5B-A796-4B6D6EC7D612}"/>
                  </a:ext>
                </a:extLst>
              </p:cNvPr>
              <p:cNvGrpSpPr/>
              <p:nvPr/>
            </p:nvGrpSpPr>
            <p:grpSpPr>
              <a:xfrm rot="239156" flipH="1">
                <a:off x="3493905" y="12248249"/>
                <a:ext cx="196419" cy="245016"/>
                <a:chOff x="13013904" y="11494434"/>
                <a:chExt cx="390410" cy="487004"/>
              </a:xfrm>
            </p:grpSpPr>
            <p:grpSp>
              <p:nvGrpSpPr>
                <p:cNvPr id="2130" name="Group 2129">
                  <a:extLst>
                    <a:ext uri="{FF2B5EF4-FFF2-40B4-BE49-F238E27FC236}">
                      <a16:creationId xmlns:a16="http://schemas.microsoft.com/office/drawing/2014/main" id="{AF4470D5-F4EC-4230-BDE7-9A01901506B4}"/>
                    </a:ext>
                  </a:extLst>
                </p:cNvPr>
                <p:cNvGrpSpPr/>
                <p:nvPr/>
              </p:nvGrpSpPr>
              <p:grpSpPr>
                <a:xfrm>
                  <a:off x="13061249" y="11494434"/>
                  <a:ext cx="291638" cy="165353"/>
                  <a:chOff x="13061249" y="11494434"/>
                  <a:chExt cx="291638" cy="165353"/>
                </a:xfrm>
              </p:grpSpPr>
              <p:sp>
                <p:nvSpPr>
                  <p:cNvPr id="2139" name="Oval 2138">
                    <a:extLst>
                      <a:ext uri="{FF2B5EF4-FFF2-40B4-BE49-F238E27FC236}">
                        <a16:creationId xmlns:a16="http://schemas.microsoft.com/office/drawing/2014/main" id="{264AC2F2-3103-4B64-B833-A178156F1B25}"/>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40" name="Flowchart: Manual Operation 2139">
                    <a:extLst>
                      <a:ext uri="{FF2B5EF4-FFF2-40B4-BE49-F238E27FC236}">
                        <a16:creationId xmlns:a16="http://schemas.microsoft.com/office/drawing/2014/main" id="{FFA6E955-B529-41D1-8A98-7E512D2372C0}"/>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31" name="Group 2130">
                  <a:extLst>
                    <a:ext uri="{FF2B5EF4-FFF2-40B4-BE49-F238E27FC236}">
                      <a16:creationId xmlns:a16="http://schemas.microsoft.com/office/drawing/2014/main" id="{F511C5D1-DF32-4B99-902A-0C2FB39B7C57}"/>
                    </a:ext>
                  </a:extLst>
                </p:cNvPr>
                <p:cNvGrpSpPr/>
                <p:nvPr/>
              </p:nvGrpSpPr>
              <p:grpSpPr>
                <a:xfrm flipH="1">
                  <a:off x="13013904" y="11561821"/>
                  <a:ext cx="390410" cy="419617"/>
                  <a:chOff x="11149961" y="3937895"/>
                  <a:chExt cx="713236" cy="754981"/>
                </a:xfrm>
              </p:grpSpPr>
              <p:sp>
                <p:nvSpPr>
                  <p:cNvPr id="2132" name="Oval 2131">
                    <a:extLst>
                      <a:ext uri="{FF2B5EF4-FFF2-40B4-BE49-F238E27FC236}">
                        <a16:creationId xmlns:a16="http://schemas.microsoft.com/office/drawing/2014/main" id="{681BEB1B-A56A-4A00-A2E8-315CF60E06A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3" name="Oval 2132">
                    <a:extLst>
                      <a:ext uri="{FF2B5EF4-FFF2-40B4-BE49-F238E27FC236}">
                        <a16:creationId xmlns:a16="http://schemas.microsoft.com/office/drawing/2014/main" id="{F0F315FD-F345-4E07-B506-357A83BA516A}"/>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4" name="Freeform: Shape 2133">
                    <a:extLst>
                      <a:ext uri="{FF2B5EF4-FFF2-40B4-BE49-F238E27FC236}">
                        <a16:creationId xmlns:a16="http://schemas.microsoft.com/office/drawing/2014/main" id="{8004F7B8-B61D-4DF4-A3C0-AB4A8929800B}"/>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5" name="Oval 2134">
                    <a:extLst>
                      <a:ext uri="{FF2B5EF4-FFF2-40B4-BE49-F238E27FC236}">
                        <a16:creationId xmlns:a16="http://schemas.microsoft.com/office/drawing/2014/main" id="{5138725C-73D7-4CE6-A08A-CF008B22D1A3}"/>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6" name="Freeform: Shape 2135">
                    <a:extLst>
                      <a:ext uri="{FF2B5EF4-FFF2-40B4-BE49-F238E27FC236}">
                        <a16:creationId xmlns:a16="http://schemas.microsoft.com/office/drawing/2014/main" id="{3440D16E-A0F6-47A6-AA99-5D534CAE4D7A}"/>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7" name="Freeform: Shape 2136">
                    <a:extLst>
                      <a:ext uri="{FF2B5EF4-FFF2-40B4-BE49-F238E27FC236}">
                        <a16:creationId xmlns:a16="http://schemas.microsoft.com/office/drawing/2014/main" id="{6169C4C2-E9CD-4F48-801F-C9B18CE36D75}"/>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38" name="Freeform: Shape 2137">
                    <a:extLst>
                      <a:ext uri="{FF2B5EF4-FFF2-40B4-BE49-F238E27FC236}">
                        <a16:creationId xmlns:a16="http://schemas.microsoft.com/office/drawing/2014/main" id="{0AF9484C-EE80-411F-9BF2-F8A35084A11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951" name="Group 1950">
                <a:extLst>
                  <a:ext uri="{FF2B5EF4-FFF2-40B4-BE49-F238E27FC236}">
                    <a16:creationId xmlns:a16="http://schemas.microsoft.com/office/drawing/2014/main" id="{FB230921-DE5D-482A-AE23-B1389B54FEAD}"/>
                  </a:ext>
                </a:extLst>
              </p:cNvPr>
              <p:cNvGrpSpPr/>
              <p:nvPr/>
            </p:nvGrpSpPr>
            <p:grpSpPr>
              <a:xfrm rot="239156" flipH="1">
                <a:off x="2446716" y="11153936"/>
                <a:ext cx="454977" cy="70803"/>
                <a:chOff x="12505861" y="8862449"/>
                <a:chExt cx="904328" cy="140729"/>
              </a:xfrm>
            </p:grpSpPr>
            <p:sp>
              <p:nvSpPr>
                <p:cNvPr id="2128" name="Rectangle 23">
                  <a:extLst>
                    <a:ext uri="{FF2B5EF4-FFF2-40B4-BE49-F238E27FC236}">
                      <a16:creationId xmlns:a16="http://schemas.microsoft.com/office/drawing/2014/main" id="{9E3A14BA-889D-4F16-9A32-DC3CD5D495CE}"/>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29" name="Rectangle 23">
                  <a:extLst>
                    <a:ext uri="{FF2B5EF4-FFF2-40B4-BE49-F238E27FC236}">
                      <a16:creationId xmlns:a16="http://schemas.microsoft.com/office/drawing/2014/main" id="{2E48F19D-78DD-4AA3-B50C-9D59FA9FA7AD}"/>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2" name="Group 1951">
                <a:extLst>
                  <a:ext uri="{FF2B5EF4-FFF2-40B4-BE49-F238E27FC236}">
                    <a16:creationId xmlns:a16="http://schemas.microsoft.com/office/drawing/2014/main" id="{F055F0D6-4183-49D3-82D5-365AEB42E3F8}"/>
                  </a:ext>
                </a:extLst>
              </p:cNvPr>
              <p:cNvGrpSpPr/>
              <p:nvPr/>
            </p:nvGrpSpPr>
            <p:grpSpPr>
              <a:xfrm rot="59156" flipH="1">
                <a:off x="2436627" y="11309687"/>
                <a:ext cx="454977" cy="70803"/>
                <a:chOff x="12505861" y="8862449"/>
                <a:chExt cx="904328" cy="140729"/>
              </a:xfrm>
            </p:grpSpPr>
            <p:sp>
              <p:nvSpPr>
                <p:cNvPr id="2126" name="Rectangle 23">
                  <a:extLst>
                    <a:ext uri="{FF2B5EF4-FFF2-40B4-BE49-F238E27FC236}">
                      <a16:creationId xmlns:a16="http://schemas.microsoft.com/office/drawing/2014/main" id="{2D133348-5A1E-4102-9E90-2CC77155D22F}"/>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27" name="Rectangle 23">
                  <a:extLst>
                    <a:ext uri="{FF2B5EF4-FFF2-40B4-BE49-F238E27FC236}">
                      <a16:creationId xmlns:a16="http://schemas.microsoft.com/office/drawing/2014/main" id="{1B1485A1-07DA-4C67-9368-D2B7245697EF}"/>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3" name="Group 1952">
                <a:extLst>
                  <a:ext uri="{FF2B5EF4-FFF2-40B4-BE49-F238E27FC236}">
                    <a16:creationId xmlns:a16="http://schemas.microsoft.com/office/drawing/2014/main" id="{EEA13D66-F016-4646-BF31-CC28054E4E31}"/>
                  </a:ext>
                </a:extLst>
              </p:cNvPr>
              <p:cNvGrpSpPr/>
              <p:nvPr/>
            </p:nvGrpSpPr>
            <p:grpSpPr>
              <a:xfrm rot="21599156" flipH="1">
                <a:off x="2424886" y="11461149"/>
                <a:ext cx="457872" cy="68444"/>
                <a:chOff x="12505861" y="8867135"/>
                <a:chExt cx="910082" cy="136043"/>
              </a:xfrm>
            </p:grpSpPr>
            <p:sp>
              <p:nvSpPr>
                <p:cNvPr id="2124" name="Rectangle 23">
                  <a:extLst>
                    <a:ext uri="{FF2B5EF4-FFF2-40B4-BE49-F238E27FC236}">
                      <a16:creationId xmlns:a16="http://schemas.microsoft.com/office/drawing/2014/main" id="{6CA650DE-89A6-4BB3-AE6D-7E2E3374D37A}"/>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25" name="Rectangle 23">
                  <a:extLst>
                    <a:ext uri="{FF2B5EF4-FFF2-40B4-BE49-F238E27FC236}">
                      <a16:creationId xmlns:a16="http://schemas.microsoft.com/office/drawing/2014/main" id="{58D6A1C2-04BE-4923-ADAC-434078A6FA3F}"/>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4" name="Group 1953">
                <a:extLst>
                  <a:ext uri="{FF2B5EF4-FFF2-40B4-BE49-F238E27FC236}">
                    <a16:creationId xmlns:a16="http://schemas.microsoft.com/office/drawing/2014/main" id="{C35A063A-927C-4264-8970-466FD440A439}"/>
                  </a:ext>
                </a:extLst>
              </p:cNvPr>
              <p:cNvGrpSpPr/>
              <p:nvPr/>
            </p:nvGrpSpPr>
            <p:grpSpPr>
              <a:xfrm rot="21479156" flipH="1">
                <a:off x="2414426" y="11605735"/>
                <a:ext cx="464831" cy="75445"/>
                <a:chOff x="12511186" y="8850941"/>
                <a:chExt cx="841867" cy="142254"/>
              </a:xfrm>
            </p:grpSpPr>
            <p:sp>
              <p:nvSpPr>
                <p:cNvPr id="2122" name="Rectangle 23">
                  <a:extLst>
                    <a:ext uri="{FF2B5EF4-FFF2-40B4-BE49-F238E27FC236}">
                      <a16:creationId xmlns:a16="http://schemas.microsoft.com/office/drawing/2014/main" id="{C0A947FE-21EF-4E4B-A01A-9686E667A102}"/>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23" name="Rectangle 23">
                  <a:extLst>
                    <a:ext uri="{FF2B5EF4-FFF2-40B4-BE49-F238E27FC236}">
                      <a16:creationId xmlns:a16="http://schemas.microsoft.com/office/drawing/2014/main" id="{8E912AC5-D92A-4244-9F7B-816C41200552}"/>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5" name="Group 1954">
                <a:extLst>
                  <a:ext uri="{FF2B5EF4-FFF2-40B4-BE49-F238E27FC236}">
                    <a16:creationId xmlns:a16="http://schemas.microsoft.com/office/drawing/2014/main" id="{2AB480AB-BF94-449E-BD54-095D742D2276}"/>
                  </a:ext>
                </a:extLst>
              </p:cNvPr>
              <p:cNvGrpSpPr/>
              <p:nvPr/>
            </p:nvGrpSpPr>
            <p:grpSpPr>
              <a:xfrm rot="21299156" flipH="1">
                <a:off x="2380612" y="11743105"/>
                <a:ext cx="506049" cy="76278"/>
                <a:chOff x="12511186" y="8849370"/>
                <a:chExt cx="833201" cy="143825"/>
              </a:xfrm>
            </p:grpSpPr>
            <p:sp>
              <p:nvSpPr>
                <p:cNvPr id="2120" name="Rectangle 23">
                  <a:extLst>
                    <a:ext uri="{FF2B5EF4-FFF2-40B4-BE49-F238E27FC236}">
                      <a16:creationId xmlns:a16="http://schemas.microsoft.com/office/drawing/2014/main" id="{60B0CEDC-9B59-43E5-B8AB-A0710D8B60BE}"/>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21" name="Rectangle 23">
                  <a:extLst>
                    <a:ext uri="{FF2B5EF4-FFF2-40B4-BE49-F238E27FC236}">
                      <a16:creationId xmlns:a16="http://schemas.microsoft.com/office/drawing/2014/main" id="{3F3F2E67-44F9-462C-B7F5-0E1F5005706A}"/>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6" name="Group 1955">
                <a:extLst>
                  <a:ext uri="{FF2B5EF4-FFF2-40B4-BE49-F238E27FC236}">
                    <a16:creationId xmlns:a16="http://schemas.microsoft.com/office/drawing/2014/main" id="{1CA7B1C7-4D52-476E-9506-81094ED361CD}"/>
                  </a:ext>
                </a:extLst>
              </p:cNvPr>
              <p:cNvGrpSpPr/>
              <p:nvPr/>
            </p:nvGrpSpPr>
            <p:grpSpPr>
              <a:xfrm rot="21193694" flipH="1">
                <a:off x="2359214" y="11893827"/>
                <a:ext cx="506049" cy="83236"/>
                <a:chOff x="12527671" y="8838797"/>
                <a:chExt cx="833201" cy="156943"/>
              </a:xfrm>
            </p:grpSpPr>
            <p:sp>
              <p:nvSpPr>
                <p:cNvPr id="2118" name="Rectangle 23">
                  <a:extLst>
                    <a:ext uri="{FF2B5EF4-FFF2-40B4-BE49-F238E27FC236}">
                      <a16:creationId xmlns:a16="http://schemas.microsoft.com/office/drawing/2014/main" id="{6CD93545-ACD6-4F1D-865D-CD43654540D1}"/>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19" name="Rectangle 23">
                  <a:extLst>
                    <a:ext uri="{FF2B5EF4-FFF2-40B4-BE49-F238E27FC236}">
                      <a16:creationId xmlns:a16="http://schemas.microsoft.com/office/drawing/2014/main" id="{3613C34F-A6F6-4EFE-BC22-4272766291C1}"/>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7" name="Group 1956">
                <a:extLst>
                  <a:ext uri="{FF2B5EF4-FFF2-40B4-BE49-F238E27FC236}">
                    <a16:creationId xmlns:a16="http://schemas.microsoft.com/office/drawing/2014/main" id="{C9EC6524-1D0A-4DA2-B25E-89A24FC11305}"/>
                  </a:ext>
                </a:extLst>
              </p:cNvPr>
              <p:cNvGrpSpPr/>
              <p:nvPr/>
            </p:nvGrpSpPr>
            <p:grpSpPr>
              <a:xfrm rot="21059156" flipH="1">
                <a:off x="2356055" y="12074811"/>
                <a:ext cx="493329" cy="81373"/>
                <a:chOff x="12537458" y="8859167"/>
                <a:chExt cx="812258" cy="153431"/>
              </a:xfrm>
            </p:grpSpPr>
            <p:sp>
              <p:nvSpPr>
                <p:cNvPr id="2116" name="Rectangle 23">
                  <a:extLst>
                    <a:ext uri="{FF2B5EF4-FFF2-40B4-BE49-F238E27FC236}">
                      <a16:creationId xmlns:a16="http://schemas.microsoft.com/office/drawing/2014/main" id="{849A4D16-4450-4CD1-A203-C5EDF4B6A332}"/>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17" name="Rectangle 23">
                  <a:extLst>
                    <a:ext uri="{FF2B5EF4-FFF2-40B4-BE49-F238E27FC236}">
                      <a16:creationId xmlns:a16="http://schemas.microsoft.com/office/drawing/2014/main" id="{5F0BB594-992B-4FDE-9663-2E156699BB14}"/>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8" name="Group 1957">
                <a:extLst>
                  <a:ext uri="{FF2B5EF4-FFF2-40B4-BE49-F238E27FC236}">
                    <a16:creationId xmlns:a16="http://schemas.microsoft.com/office/drawing/2014/main" id="{292BFA0C-8E8C-4ECE-B1DA-9823F2918512}"/>
                  </a:ext>
                </a:extLst>
              </p:cNvPr>
              <p:cNvGrpSpPr/>
              <p:nvPr/>
            </p:nvGrpSpPr>
            <p:grpSpPr>
              <a:xfrm rot="20972005" flipH="1">
                <a:off x="2340238" y="12236879"/>
                <a:ext cx="513274" cy="104216"/>
                <a:chOff x="12545439" y="8856251"/>
                <a:chExt cx="845095" cy="196503"/>
              </a:xfrm>
            </p:grpSpPr>
            <p:sp>
              <p:nvSpPr>
                <p:cNvPr id="2114" name="Rectangle 23">
                  <a:extLst>
                    <a:ext uri="{FF2B5EF4-FFF2-40B4-BE49-F238E27FC236}">
                      <a16:creationId xmlns:a16="http://schemas.microsoft.com/office/drawing/2014/main" id="{882FC3AC-93D4-4825-ADDA-94F897B81C6A}"/>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15" name="Rectangle 23">
                  <a:extLst>
                    <a:ext uri="{FF2B5EF4-FFF2-40B4-BE49-F238E27FC236}">
                      <a16:creationId xmlns:a16="http://schemas.microsoft.com/office/drawing/2014/main" id="{93010762-ADBB-467D-B623-26799ADD58E5}"/>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59" name="Group 1958">
                <a:extLst>
                  <a:ext uri="{FF2B5EF4-FFF2-40B4-BE49-F238E27FC236}">
                    <a16:creationId xmlns:a16="http://schemas.microsoft.com/office/drawing/2014/main" id="{D20106AE-75A0-457E-B506-A6D48F0307D5}"/>
                  </a:ext>
                </a:extLst>
              </p:cNvPr>
              <p:cNvGrpSpPr/>
              <p:nvPr/>
            </p:nvGrpSpPr>
            <p:grpSpPr>
              <a:xfrm rot="359156" flipH="1">
                <a:off x="2458636" y="11006609"/>
                <a:ext cx="454977" cy="70186"/>
                <a:chOff x="12505861" y="8863674"/>
                <a:chExt cx="904328" cy="139504"/>
              </a:xfrm>
            </p:grpSpPr>
            <p:sp>
              <p:nvSpPr>
                <p:cNvPr id="2112" name="Rectangle 23">
                  <a:extLst>
                    <a:ext uri="{FF2B5EF4-FFF2-40B4-BE49-F238E27FC236}">
                      <a16:creationId xmlns:a16="http://schemas.microsoft.com/office/drawing/2014/main" id="{2A867E54-044F-4108-AE2A-49C0EDB94E2C}"/>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13" name="Rectangle 23">
                  <a:extLst>
                    <a:ext uri="{FF2B5EF4-FFF2-40B4-BE49-F238E27FC236}">
                      <a16:creationId xmlns:a16="http://schemas.microsoft.com/office/drawing/2014/main" id="{19AB398E-701D-41A7-88C5-EC86442CAEF7}"/>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0" name="Group 1959">
                <a:extLst>
                  <a:ext uri="{FF2B5EF4-FFF2-40B4-BE49-F238E27FC236}">
                    <a16:creationId xmlns:a16="http://schemas.microsoft.com/office/drawing/2014/main" id="{44CA0DC8-40C7-4810-95D6-8DD421BA7A53}"/>
                  </a:ext>
                </a:extLst>
              </p:cNvPr>
              <p:cNvGrpSpPr/>
              <p:nvPr/>
            </p:nvGrpSpPr>
            <p:grpSpPr>
              <a:xfrm rot="599156" flipH="1">
                <a:off x="2473925" y="10821044"/>
                <a:ext cx="449260" cy="64453"/>
                <a:chOff x="12503529" y="8867321"/>
                <a:chExt cx="892964" cy="128109"/>
              </a:xfrm>
            </p:grpSpPr>
            <p:sp>
              <p:nvSpPr>
                <p:cNvPr id="2110" name="Rectangle 23">
                  <a:extLst>
                    <a:ext uri="{FF2B5EF4-FFF2-40B4-BE49-F238E27FC236}">
                      <a16:creationId xmlns:a16="http://schemas.microsoft.com/office/drawing/2014/main" id="{9B6677BC-7541-46E3-9E9B-B692194DEA8B}"/>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11" name="Rectangle 23">
                  <a:extLst>
                    <a:ext uri="{FF2B5EF4-FFF2-40B4-BE49-F238E27FC236}">
                      <a16:creationId xmlns:a16="http://schemas.microsoft.com/office/drawing/2014/main" id="{00FBA219-F4B7-41F2-A954-8860E3059769}"/>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1" name="Group 1960">
                <a:extLst>
                  <a:ext uri="{FF2B5EF4-FFF2-40B4-BE49-F238E27FC236}">
                    <a16:creationId xmlns:a16="http://schemas.microsoft.com/office/drawing/2014/main" id="{289E23C2-769E-4A41-8985-FCF637C95547}"/>
                  </a:ext>
                </a:extLst>
              </p:cNvPr>
              <p:cNvGrpSpPr/>
              <p:nvPr/>
            </p:nvGrpSpPr>
            <p:grpSpPr>
              <a:xfrm rot="896074" flipH="1">
                <a:off x="2499199" y="10530830"/>
                <a:ext cx="433702" cy="55537"/>
                <a:chOff x="12517531" y="8857615"/>
                <a:chExt cx="862040" cy="110373"/>
              </a:xfrm>
            </p:grpSpPr>
            <p:sp>
              <p:nvSpPr>
                <p:cNvPr id="2108" name="Rectangle 23">
                  <a:extLst>
                    <a:ext uri="{FF2B5EF4-FFF2-40B4-BE49-F238E27FC236}">
                      <a16:creationId xmlns:a16="http://schemas.microsoft.com/office/drawing/2014/main" id="{53FC2A2F-01F9-41B0-89C3-AF606A2081C7}"/>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09" name="Rectangle 23">
                  <a:extLst>
                    <a:ext uri="{FF2B5EF4-FFF2-40B4-BE49-F238E27FC236}">
                      <a16:creationId xmlns:a16="http://schemas.microsoft.com/office/drawing/2014/main" id="{319F3473-93EB-498B-B718-12375EDB2BF8}"/>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2" name="Group 1961">
                <a:extLst>
                  <a:ext uri="{FF2B5EF4-FFF2-40B4-BE49-F238E27FC236}">
                    <a16:creationId xmlns:a16="http://schemas.microsoft.com/office/drawing/2014/main" id="{C9131FF0-C148-4C7D-B8F0-394DF2DF70CF}"/>
                  </a:ext>
                </a:extLst>
              </p:cNvPr>
              <p:cNvGrpSpPr/>
              <p:nvPr/>
            </p:nvGrpSpPr>
            <p:grpSpPr>
              <a:xfrm rot="239156" flipH="1">
                <a:off x="2521388" y="10355432"/>
                <a:ext cx="417190" cy="55276"/>
                <a:chOff x="12544228" y="7271479"/>
                <a:chExt cx="829219" cy="109869"/>
              </a:xfrm>
            </p:grpSpPr>
            <p:sp>
              <p:nvSpPr>
                <p:cNvPr id="2106" name="Rectangle 23">
                  <a:extLst>
                    <a:ext uri="{FF2B5EF4-FFF2-40B4-BE49-F238E27FC236}">
                      <a16:creationId xmlns:a16="http://schemas.microsoft.com/office/drawing/2014/main" id="{337AC1E5-39AE-40B9-8ECA-E24AFCF35B4A}"/>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07" name="Rectangle 23">
                  <a:extLst>
                    <a:ext uri="{FF2B5EF4-FFF2-40B4-BE49-F238E27FC236}">
                      <a16:creationId xmlns:a16="http://schemas.microsoft.com/office/drawing/2014/main" id="{EB07A976-32B5-4456-A32A-45EB5F5D3A64}"/>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3" name="Group 1962">
                <a:extLst>
                  <a:ext uri="{FF2B5EF4-FFF2-40B4-BE49-F238E27FC236}">
                    <a16:creationId xmlns:a16="http://schemas.microsoft.com/office/drawing/2014/main" id="{C3C31EC2-9522-4EFF-BCFE-232C60202A9C}"/>
                  </a:ext>
                </a:extLst>
              </p:cNvPr>
              <p:cNvGrpSpPr/>
              <p:nvPr/>
            </p:nvGrpSpPr>
            <p:grpSpPr>
              <a:xfrm rot="299156" flipH="1">
                <a:off x="2518406" y="10214319"/>
                <a:ext cx="417190" cy="55276"/>
                <a:chOff x="12544228" y="7271479"/>
                <a:chExt cx="829219" cy="109869"/>
              </a:xfrm>
            </p:grpSpPr>
            <p:sp>
              <p:nvSpPr>
                <p:cNvPr id="2104" name="Rectangle 23">
                  <a:extLst>
                    <a:ext uri="{FF2B5EF4-FFF2-40B4-BE49-F238E27FC236}">
                      <a16:creationId xmlns:a16="http://schemas.microsoft.com/office/drawing/2014/main" id="{9783EFEF-EFD0-46A0-AC91-A48360AE7733}"/>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05" name="Rectangle 23">
                  <a:extLst>
                    <a:ext uri="{FF2B5EF4-FFF2-40B4-BE49-F238E27FC236}">
                      <a16:creationId xmlns:a16="http://schemas.microsoft.com/office/drawing/2014/main" id="{9E1CAF7D-251B-468C-B236-33934A26AEFD}"/>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4" name="Group 1963">
                <a:extLst>
                  <a:ext uri="{FF2B5EF4-FFF2-40B4-BE49-F238E27FC236}">
                    <a16:creationId xmlns:a16="http://schemas.microsoft.com/office/drawing/2014/main" id="{59187E01-2305-4A39-8B97-EFA85E2A4762}"/>
                  </a:ext>
                </a:extLst>
              </p:cNvPr>
              <p:cNvGrpSpPr/>
              <p:nvPr/>
            </p:nvGrpSpPr>
            <p:grpSpPr>
              <a:xfrm rot="419156" flipH="1">
                <a:off x="2528135" y="10074430"/>
                <a:ext cx="421619" cy="53146"/>
                <a:chOff x="12535709" y="7271636"/>
                <a:chExt cx="838023" cy="105637"/>
              </a:xfrm>
            </p:grpSpPr>
            <p:sp>
              <p:nvSpPr>
                <p:cNvPr id="2102" name="Rectangle 23">
                  <a:extLst>
                    <a:ext uri="{FF2B5EF4-FFF2-40B4-BE49-F238E27FC236}">
                      <a16:creationId xmlns:a16="http://schemas.microsoft.com/office/drawing/2014/main" id="{84D187BA-A7A3-495B-AB10-177052AD336D}"/>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03" name="Rectangle 23">
                  <a:extLst>
                    <a:ext uri="{FF2B5EF4-FFF2-40B4-BE49-F238E27FC236}">
                      <a16:creationId xmlns:a16="http://schemas.microsoft.com/office/drawing/2014/main" id="{B18C8D33-F367-4177-8273-FE3B254E689A}"/>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5" name="Group 1964">
                <a:extLst>
                  <a:ext uri="{FF2B5EF4-FFF2-40B4-BE49-F238E27FC236}">
                    <a16:creationId xmlns:a16="http://schemas.microsoft.com/office/drawing/2014/main" id="{C29227E6-EF1F-4A66-BF05-D9429C7A1A96}"/>
                  </a:ext>
                </a:extLst>
              </p:cNvPr>
              <p:cNvGrpSpPr/>
              <p:nvPr/>
            </p:nvGrpSpPr>
            <p:grpSpPr>
              <a:xfrm rot="539156" flipH="1">
                <a:off x="2544530" y="9932363"/>
                <a:ext cx="416670" cy="55056"/>
                <a:chOff x="12544228" y="7271916"/>
                <a:chExt cx="829219" cy="109432"/>
              </a:xfrm>
            </p:grpSpPr>
            <p:sp>
              <p:nvSpPr>
                <p:cNvPr id="2100" name="Rectangle 23">
                  <a:extLst>
                    <a:ext uri="{FF2B5EF4-FFF2-40B4-BE49-F238E27FC236}">
                      <a16:creationId xmlns:a16="http://schemas.microsoft.com/office/drawing/2014/main" id="{873724A3-DA89-42DD-A6F3-A3CB3734D62A}"/>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101" name="Rectangle 23">
                  <a:extLst>
                    <a:ext uri="{FF2B5EF4-FFF2-40B4-BE49-F238E27FC236}">
                      <a16:creationId xmlns:a16="http://schemas.microsoft.com/office/drawing/2014/main" id="{97EF860F-622E-4DA3-85F7-AD9C43421F68}"/>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66" name="Group 1965">
                <a:extLst>
                  <a:ext uri="{FF2B5EF4-FFF2-40B4-BE49-F238E27FC236}">
                    <a16:creationId xmlns:a16="http://schemas.microsoft.com/office/drawing/2014/main" id="{44648D3E-E2EA-4898-AEB8-13AF823562C5}"/>
                  </a:ext>
                </a:extLst>
              </p:cNvPr>
              <p:cNvGrpSpPr/>
              <p:nvPr/>
            </p:nvGrpSpPr>
            <p:grpSpPr>
              <a:xfrm rot="719156" flipH="1">
                <a:off x="2563077" y="9755159"/>
                <a:ext cx="425327" cy="38749"/>
                <a:chOff x="12518004" y="7277574"/>
                <a:chExt cx="845394" cy="77019"/>
              </a:xfrm>
            </p:grpSpPr>
            <p:sp>
              <p:nvSpPr>
                <p:cNvPr id="2098" name="Rectangle 23">
                  <a:extLst>
                    <a:ext uri="{FF2B5EF4-FFF2-40B4-BE49-F238E27FC236}">
                      <a16:creationId xmlns:a16="http://schemas.microsoft.com/office/drawing/2014/main" id="{0D8F77DD-46B9-48D7-97E9-CC66AC7873CF}"/>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9" name="Rectangle 23">
                  <a:extLst>
                    <a:ext uri="{FF2B5EF4-FFF2-40B4-BE49-F238E27FC236}">
                      <a16:creationId xmlns:a16="http://schemas.microsoft.com/office/drawing/2014/main" id="{7990FA8E-7698-47BB-B56A-5F28665622AD}"/>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1967" name="Rectangle 1966">
                <a:extLst>
                  <a:ext uri="{FF2B5EF4-FFF2-40B4-BE49-F238E27FC236}">
                    <a16:creationId xmlns:a16="http://schemas.microsoft.com/office/drawing/2014/main" id="{035F809C-AD4F-411A-8498-EFC78C3AB5AB}"/>
                  </a:ext>
                </a:extLst>
              </p:cNvPr>
              <p:cNvSpPr/>
              <p:nvPr/>
            </p:nvSpPr>
            <p:spPr>
              <a:xfrm rot="239156" flipH="1">
                <a:off x="3443427" y="10472053"/>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68" name="Rectangle 1967">
                <a:extLst>
                  <a:ext uri="{FF2B5EF4-FFF2-40B4-BE49-F238E27FC236}">
                    <a16:creationId xmlns:a16="http://schemas.microsoft.com/office/drawing/2014/main" id="{76E9E551-4DEB-4E8F-A01B-C161C1DCAD9E}"/>
                  </a:ext>
                </a:extLst>
              </p:cNvPr>
              <p:cNvSpPr/>
              <p:nvPr/>
            </p:nvSpPr>
            <p:spPr>
              <a:xfrm rot="239156" flipH="1">
                <a:off x="3434279" y="10603341"/>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69" name="Rectangle 1968">
                <a:extLst>
                  <a:ext uri="{FF2B5EF4-FFF2-40B4-BE49-F238E27FC236}">
                    <a16:creationId xmlns:a16="http://schemas.microsoft.com/office/drawing/2014/main" id="{810DA5B5-3B85-484D-BAB2-E95736FB513F}"/>
                  </a:ext>
                </a:extLst>
              </p:cNvPr>
              <p:cNvSpPr/>
              <p:nvPr/>
            </p:nvSpPr>
            <p:spPr>
              <a:xfrm rot="239156" flipH="1">
                <a:off x="3422715" y="10769314"/>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0" name="Rectangle 1969">
                <a:extLst>
                  <a:ext uri="{FF2B5EF4-FFF2-40B4-BE49-F238E27FC236}">
                    <a16:creationId xmlns:a16="http://schemas.microsoft.com/office/drawing/2014/main" id="{190500AC-9651-4145-BFF7-CB2452A29076}"/>
                  </a:ext>
                </a:extLst>
              </p:cNvPr>
              <p:cNvSpPr/>
              <p:nvPr/>
            </p:nvSpPr>
            <p:spPr>
              <a:xfrm rot="239156" flipH="1">
                <a:off x="3409999" y="10951794"/>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1" name="Rectangle 1970">
                <a:extLst>
                  <a:ext uri="{FF2B5EF4-FFF2-40B4-BE49-F238E27FC236}">
                    <a16:creationId xmlns:a16="http://schemas.microsoft.com/office/drawing/2014/main" id="{644DCF30-53E0-4B12-A1D9-DF34D56454E8}"/>
                  </a:ext>
                </a:extLst>
              </p:cNvPr>
              <p:cNvSpPr/>
              <p:nvPr/>
            </p:nvSpPr>
            <p:spPr>
              <a:xfrm rot="239156" flipH="1">
                <a:off x="3397408" y="11132486"/>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2" name="Rectangle 1971">
                <a:extLst>
                  <a:ext uri="{FF2B5EF4-FFF2-40B4-BE49-F238E27FC236}">
                    <a16:creationId xmlns:a16="http://schemas.microsoft.com/office/drawing/2014/main" id="{70935E57-D2C7-422A-B06D-91E1726590DA}"/>
                  </a:ext>
                </a:extLst>
              </p:cNvPr>
              <p:cNvSpPr/>
              <p:nvPr/>
            </p:nvSpPr>
            <p:spPr>
              <a:xfrm rot="239156" flipH="1">
                <a:off x="3386727" y="11285776"/>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3" name="Rectangle 1972">
                <a:extLst>
                  <a:ext uri="{FF2B5EF4-FFF2-40B4-BE49-F238E27FC236}">
                    <a16:creationId xmlns:a16="http://schemas.microsoft.com/office/drawing/2014/main" id="{09984DE8-9BCC-4738-8FE6-41850B600777}"/>
                  </a:ext>
                </a:extLst>
              </p:cNvPr>
              <p:cNvSpPr/>
              <p:nvPr/>
            </p:nvSpPr>
            <p:spPr>
              <a:xfrm rot="239156" flipH="1">
                <a:off x="3374137" y="11466469"/>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4" name="Rectangle 1973">
                <a:extLst>
                  <a:ext uri="{FF2B5EF4-FFF2-40B4-BE49-F238E27FC236}">
                    <a16:creationId xmlns:a16="http://schemas.microsoft.com/office/drawing/2014/main" id="{94247AE0-D39D-4204-9E8D-D8263A0B88FF}"/>
                  </a:ext>
                </a:extLst>
              </p:cNvPr>
              <p:cNvSpPr/>
              <p:nvPr/>
            </p:nvSpPr>
            <p:spPr>
              <a:xfrm rot="239156" flipH="1">
                <a:off x="3363031" y="11625850"/>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5" name="Rectangle 1974">
                <a:extLst>
                  <a:ext uri="{FF2B5EF4-FFF2-40B4-BE49-F238E27FC236}">
                    <a16:creationId xmlns:a16="http://schemas.microsoft.com/office/drawing/2014/main" id="{D24D6709-E0CC-41B9-BDBE-FC5C72960973}"/>
                  </a:ext>
                </a:extLst>
              </p:cNvPr>
              <p:cNvSpPr/>
              <p:nvPr/>
            </p:nvSpPr>
            <p:spPr>
              <a:xfrm rot="239156" flipH="1">
                <a:off x="3351390" y="11792907"/>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6" name="Rectangle 1975">
                <a:extLst>
                  <a:ext uri="{FF2B5EF4-FFF2-40B4-BE49-F238E27FC236}">
                    <a16:creationId xmlns:a16="http://schemas.microsoft.com/office/drawing/2014/main" id="{CCCA1B29-CE1C-4462-A17D-68B218ABF7D8}"/>
                  </a:ext>
                </a:extLst>
              </p:cNvPr>
              <p:cNvSpPr/>
              <p:nvPr/>
            </p:nvSpPr>
            <p:spPr>
              <a:xfrm rot="239156" flipH="1">
                <a:off x="3338920" y="11971875"/>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7" name="Rectangle 1976">
                <a:extLst>
                  <a:ext uri="{FF2B5EF4-FFF2-40B4-BE49-F238E27FC236}">
                    <a16:creationId xmlns:a16="http://schemas.microsoft.com/office/drawing/2014/main" id="{71F1CCEE-7196-4085-9285-CC32169A861F}"/>
                  </a:ext>
                </a:extLst>
              </p:cNvPr>
              <p:cNvSpPr/>
              <p:nvPr/>
            </p:nvSpPr>
            <p:spPr>
              <a:xfrm rot="239156" flipH="1">
                <a:off x="3328421" y="12122536"/>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8" name="Rectangle 1977">
                <a:extLst>
                  <a:ext uri="{FF2B5EF4-FFF2-40B4-BE49-F238E27FC236}">
                    <a16:creationId xmlns:a16="http://schemas.microsoft.com/office/drawing/2014/main" id="{251663EA-6826-48E5-A3BE-5FB22F555C50}"/>
                  </a:ext>
                </a:extLst>
              </p:cNvPr>
              <p:cNvSpPr/>
              <p:nvPr/>
            </p:nvSpPr>
            <p:spPr>
              <a:xfrm rot="239156" flipH="1">
                <a:off x="2762527" y="12176783"/>
                <a:ext cx="920090" cy="50345"/>
              </a:xfrm>
              <a:prstGeom prst="rect">
                <a:avLst/>
              </a:prstGeom>
              <a:solidFill>
                <a:sysClr val="window" lastClr="FFFFFF">
                  <a:lumMod val="75000"/>
                </a:sysClr>
              </a:solidFill>
              <a:ln w="9525" cap="flat" cmpd="sng" algn="ctr">
                <a:no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79" name="Freeform: Shape 1978">
                <a:extLst>
                  <a:ext uri="{FF2B5EF4-FFF2-40B4-BE49-F238E27FC236}">
                    <a16:creationId xmlns:a16="http://schemas.microsoft.com/office/drawing/2014/main" id="{83B37AD0-58C2-4937-96E0-297D9823D51E}"/>
                  </a:ext>
                </a:extLst>
              </p:cNvPr>
              <p:cNvSpPr/>
              <p:nvPr/>
            </p:nvSpPr>
            <p:spPr>
              <a:xfrm rot="239156" flipH="1" flipV="1">
                <a:off x="2448311" y="12204562"/>
                <a:ext cx="1225690" cy="28254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80" name="Rectangle 1979">
                <a:extLst>
                  <a:ext uri="{FF2B5EF4-FFF2-40B4-BE49-F238E27FC236}">
                    <a16:creationId xmlns:a16="http://schemas.microsoft.com/office/drawing/2014/main" id="{B95AEC17-55FC-4EBF-8525-2700CEA15F3C}"/>
                  </a:ext>
                </a:extLst>
              </p:cNvPr>
              <p:cNvSpPr/>
              <p:nvPr/>
            </p:nvSpPr>
            <p:spPr>
              <a:xfrm rot="239156" flipH="1">
                <a:off x="3319494" y="12250657"/>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981" name="Group 1980">
                <a:extLst>
                  <a:ext uri="{FF2B5EF4-FFF2-40B4-BE49-F238E27FC236}">
                    <a16:creationId xmlns:a16="http://schemas.microsoft.com/office/drawing/2014/main" id="{4D93E334-5CAE-4495-90F9-E67AF8783154}"/>
                  </a:ext>
                </a:extLst>
              </p:cNvPr>
              <p:cNvGrpSpPr/>
              <p:nvPr/>
            </p:nvGrpSpPr>
            <p:grpSpPr>
              <a:xfrm rot="239156" flipH="1">
                <a:off x="2352061" y="12463353"/>
                <a:ext cx="196419" cy="245016"/>
                <a:chOff x="13013904" y="11494434"/>
                <a:chExt cx="390410" cy="487004"/>
              </a:xfrm>
            </p:grpSpPr>
            <p:grpSp>
              <p:nvGrpSpPr>
                <p:cNvPr id="2087" name="Group 2086">
                  <a:extLst>
                    <a:ext uri="{FF2B5EF4-FFF2-40B4-BE49-F238E27FC236}">
                      <a16:creationId xmlns:a16="http://schemas.microsoft.com/office/drawing/2014/main" id="{B5158044-FD95-48A1-9E4D-BBC2EE3127BB}"/>
                    </a:ext>
                  </a:extLst>
                </p:cNvPr>
                <p:cNvGrpSpPr/>
                <p:nvPr/>
              </p:nvGrpSpPr>
              <p:grpSpPr>
                <a:xfrm>
                  <a:off x="13061249" y="11494434"/>
                  <a:ext cx="291638" cy="165353"/>
                  <a:chOff x="13061249" y="11494434"/>
                  <a:chExt cx="291638" cy="165353"/>
                </a:xfrm>
              </p:grpSpPr>
              <p:sp>
                <p:nvSpPr>
                  <p:cNvPr id="2096" name="Oval 2095">
                    <a:extLst>
                      <a:ext uri="{FF2B5EF4-FFF2-40B4-BE49-F238E27FC236}">
                        <a16:creationId xmlns:a16="http://schemas.microsoft.com/office/drawing/2014/main" id="{F3D93F83-AFF7-4F3F-B1F0-E8BCCFEF9F63}"/>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7" name="Flowchart: Manual Operation 2096">
                    <a:extLst>
                      <a:ext uri="{FF2B5EF4-FFF2-40B4-BE49-F238E27FC236}">
                        <a16:creationId xmlns:a16="http://schemas.microsoft.com/office/drawing/2014/main" id="{49488127-4E5D-4B48-BD3F-34CD01F7A3D9}"/>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088" name="Group 2087">
                  <a:extLst>
                    <a:ext uri="{FF2B5EF4-FFF2-40B4-BE49-F238E27FC236}">
                      <a16:creationId xmlns:a16="http://schemas.microsoft.com/office/drawing/2014/main" id="{AA158973-C94A-43FB-BF87-1733C7CA6CE3}"/>
                    </a:ext>
                  </a:extLst>
                </p:cNvPr>
                <p:cNvGrpSpPr/>
                <p:nvPr/>
              </p:nvGrpSpPr>
              <p:grpSpPr>
                <a:xfrm flipH="1">
                  <a:off x="13013904" y="11561821"/>
                  <a:ext cx="390410" cy="419617"/>
                  <a:chOff x="11149961" y="3937895"/>
                  <a:chExt cx="713236" cy="754981"/>
                </a:xfrm>
              </p:grpSpPr>
              <p:sp>
                <p:nvSpPr>
                  <p:cNvPr id="2089" name="Oval 2088">
                    <a:extLst>
                      <a:ext uri="{FF2B5EF4-FFF2-40B4-BE49-F238E27FC236}">
                        <a16:creationId xmlns:a16="http://schemas.microsoft.com/office/drawing/2014/main" id="{0EE76BAA-FBFF-4218-9BBD-2F78A340299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0" name="Oval 2089">
                    <a:extLst>
                      <a:ext uri="{FF2B5EF4-FFF2-40B4-BE49-F238E27FC236}">
                        <a16:creationId xmlns:a16="http://schemas.microsoft.com/office/drawing/2014/main" id="{877940BE-9F81-4F33-ADD9-3EFF53AF13A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1" name="Freeform: Shape 2090">
                    <a:extLst>
                      <a:ext uri="{FF2B5EF4-FFF2-40B4-BE49-F238E27FC236}">
                        <a16:creationId xmlns:a16="http://schemas.microsoft.com/office/drawing/2014/main" id="{B3B646E8-FCE3-42BA-88E2-10DB06083B7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2" name="Oval 2091">
                    <a:extLst>
                      <a:ext uri="{FF2B5EF4-FFF2-40B4-BE49-F238E27FC236}">
                        <a16:creationId xmlns:a16="http://schemas.microsoft.com/office/drawing/2014/main" id="{85E68663-C16D-4E41-80F5-587A99A061C4}"/>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3" name="Freeform: Shape 2092">
                    <a:extLst>
                      <a:ext uri="{FF2B5EF4-FFF2-40B4-BE49-F238E27FC236}">
                        <a16:creationId xmlns:a16="http://schemas.microsoft.com/office/drawing/2014/main" id="{66A78A29-B059-48C6-BC95-E43B8B62BDFB}"/>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4" name="Freeform: Shape 2093">
                    <a:extLst>
                      <a:ext uri="{FF2B5EF4-FFF2-40B4-BE49-F238E27FC236}">
                        <a16:creationId xmlns:a16="http://schemas.microsoft.com/office/drawing/2014/main" id="{415C01A3-CD5B-482B-9818-2CD8320C595C}"/>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5" name="Freeform: Shape 2094">
                    <a:extLst>
                      <a:ext uri="{FF2B5EF4-FFF2-40B4-BE49-F238E27FC236}">
                        <a16:creationId xmlns:a16="http://schemas.microsoft.com/office/drawing/2014/main" id="{02CDD282-2AB2-4D64-8C3A-42DED80B4F3C}"/>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982" name="Group 1981">
                <a:extLst>
                  <a:ext uri="{FF2B5EF4-FFF2-40B4-BE49-F238E27FC236}">
                    <a16:creationId xmlns:a16="http://schemas.microsoft.com/office/drawing/2014/main" id="{B15E0D9C-305A-480E-BD65-30BE1F6CECBB}"/>
                  </a:ext>
                </a:extLst>
              </p:cNvPr>
              <p:cNvGrpSpPr/>
              <p:nvPr/>
            </p:nvGrpSpPr>
            <p:grpSpPr>
              <a:xfrm rot="239156" flipH="1">
                <a:off x="3227521" y="12524355"/>
                <a:ext cx="196419" cy="245016"/>
                <a:chOff x="13013904" y="11494434"/>
                <a:chExt cx="390410" cy="487004"/>
              </a:xfrm>
            </p:grpSpPr>
            <p:grpSp>
              <p:nvGrpSpPr>
                <p:cNvPr id="2076" name="Group 2075">
                  <a:extLst>
                    <a:ext uri="{FF2B5EF4-FFF2-40B4-BE49-F238E27FC236}">
                      <a16:creationId xmlns:a16="http://schemas.microsoft.com/office/drawing/2014/main" id="{9B4C22AB-5764-4B9C-BFEE-FE09BB0AFA6E}"/>
                    </a:ext>
                  </a:extLst>
                </p:cNvPr>
                <p:cNvGrpSpPr/>
                <p:nvPr/>
              </p:nvGrpSpPr>
              <p:grpSpPr>
                <a:xfrm>
                  <a:off x="13061249" y="11494434"/>
                  <a:ext cx="291638" cy="165353"/>
                  <a:chOff x="13061249" y="11494434"/>
                  <a:chExt cx="291638" cy="165353"/>
                </a:xfrm>
              </p:grpSpPr>
              <p:sp>
                <p:nvSpPr>
                  <p:cNvPr id="2085" name="Oval 2084">
                    <a:extLst>
                      <a:ext uri="{FF2B5EF4-FFF2-40B4-BE49-F238E27FC236}">
                        <a16:creationId xmlns:a16="http://schemas.microsoft.com/office/drawing/2014/main" id="{CDC53FEE-C945-41B7-AC62-593CEB2F72BC}"/>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6" name="Flowchart: Manual Operation 2085">
                    <a:extLst>
                      <a:ext uri="{FF2B5EF4-FFF2-40B4-BE49-F238E27FC236}">
                        <a16:creationId xmlns:a16="http://schemas.microsoft.com/office/drawing/2014/main" id="{E2074213-A079-473A-BA2A-5CBF4FC1CA0D}"/>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077" name="Group 2076">
                  <a:extLst>
                    <a:ext uri="{FF2B5EF4-FFF2-40B4-BE49-F238E27FC236}">
                      <a16:creationId xmlns:a16="http://schemas.microsoft.com/office/drawing/2014/main" id="{977A4CAD-D40D-4C98-A13A-232EB40C7318}"/>
                    </a:ext>
                  </a:extLst>
                </p:cNvPr>
                <p:cNvGrpSpPr/>
                <p:nvPr/>
              </p:nvGrpSpPr>
              <p:grpSpPr>
                <a:xfrm flipH="1">
                  <a:off x="13013904" y="11561821"/>
                  <a:ext cx="390410" cy="419617"/>
                  <a:chOff x="11149961" y="3937895"/>
                  <a:chExt cx="713236" cy="754981"/>
                </a:xfrm>
              </p:grpSpPr>
              <p:sp>
                <p:nvSpPr>
                  <p:cNvPr id="2078" name="Oval 2077">
                    <a:extLst>
                      <a:ext uri="{FF2B5EF4-FFF2-40B4-BE49-F238E27FC236}">
                        <a16:creationId xmlns:a16="http://schemas.microsoft.com/office/drawing/2014/main" id="{B0BAF6A3-9B93-4BD7-BA98-452596DE1C15}"/>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79" name="Oval 2078">
                    <a:extLst>
                      <a:ext uri="{FF2B5EF4-FFF2-40B4-BE49-F238E27FC236}">
                        <a16:creationId xmlns:a16="http://schemas.microsoft.com/office/drawing/2014/main" id="{E668ABC8-7483-4E8C-96FB-46F59A8530E7}"/>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0" name="Freeform: Shape 2079">
                    <a:extLst>
                      <a:ext uri="{FF2B5EF4-FFF2-40B4-BE49-F238E27FC236}">
                        <a16:creationId xmlns:a16="http://schemas.microsoft.com/office/drawing/2014/main" id="{DC7AD715-2806-4314-A3EC-7DC9B8CF2655}"/>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1" name="Oval 2080">
                    <a:extLst>
                      <a:ext uri="{FF2B5EF4-FFF2-40B4-BE49-F238E27FC236}">
                        <a16:creationId xmlns:a16="http://schemas.microsoft.com/office/drawing/2014/main" id="{CC37C45F-CEC8-4C47-AD59-E3BA17CEBBC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2" name="Freeform: Shape 2081">
                    <a:extLst>
                      <a:ext uri="{FF2B5EF4-FFF2-40B4-BE49-F238E27FC236}">
                        <a16:creationId xmlns:a16="http://schemas.microsoft.com/office/drawing/2014/main" id="{BEBA0FD3-21F1-40B3-B212-760E193C150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3" name="Freeform: Shape 2082">
                    <a:extLst>
                      <a:ext uri="{FF2B5EF4-FFF2-40B4-BE49-F238E27FC236}">
                        <a16:creationId xmlns:a16="http://schemas.microsoft.com/office/drawing/2014/main" id="{01E5A8F1-0C10-445E-B091-754A87DDAD20}"/>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84" name="Freeform: Shape 2083">
                    <a:extLst>
                      <a:ext uri="{FF2B5EF4-FFF2-40B4-BE49-F238E27FC236}">
                        <a16:creationId xmlns:a16="http://schemas.microsoft.com/office/drawing/2014/main" id="{BE92F2D7-A7E6-4D94-B0EE-3D7CF14F0F4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1983" name="Rectangle 1982">
                <a:extLst>
                  <a:ext uri="{FF2B5EF4-FFF2-40B4-BE49-F238E27FC236}">
                    <a16:creationId xmlns:a16="http://schemas.microsoft.com/office/drawing/2014/main" id="{7509BB64-FEA8-4376-B867-19FE2A05D225}"/>
                  </a:ext>
                </a:extLst>
              </p:cNvPr>
              <p:cNvSpPr/>
              <p:nvPr/>
            </p:nvSpPr>
            <p:spPr>
              <a:xfrm rot="239156" flipH="1">
                <a:off x="3455130" y="10304124"/>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84" name="Rectangle 1983">
                <a:extLst>
                  <a:ext uri="{FF2B5EF4-FFF2-40B4-BE49-F238E27FC236}">
                    <a16:creationId xmlns:a16="http://schemas.microsoft.com/office/drawing/2014/main" id="{2F513B3F-1DF0-4174-BE70-A11836EFB1AA}"/>
                  </a:ext>
                </a:extLst>
              </p:cNvPr>
              <p:cNvSpPr/>
              <p:nvPr/>
            </p:nvSpPr>
            <p:spPr>
              <a:xfrm rot="239156" flipH="1">
                <a:off x="3466166" y="10145747"/>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85" name="Rectangle 1984">
                <a:extLst>
                  <a:ext uri="{FF2B5EF4-FFF2-40B4-BE49-F238E27FC236}">
                    <a16:creationId xmlns:a16="http://schemas.microsoft.com/office/drawing/2014/main" id="{42ED5979-4362-4DDE-AB25-8CFA678606EA}"/>
                  </a:ext>
                </a:extLst>
              </p:cNvPr>
              <p:cNvSpPr/>
              <p:nvPr/>
            </p:nvSpPr>
            <p:spPr>
              <a:xfrm rot="239156" flipH="1">
                <a:off x="3475920" y="10005771"/>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86" name="Rectangle 1985">
                <a:extLst>
                  <a:ext uri="{FF2B5EF4-FFF2-40B4-BE49-F238E27FC236}">
                    <a16:creationId xmlns:a16="http://schemas.microsoft.com/office/drawing/2014/main" id="{8451D7FC-A0A2-4456-9D2D-A34F89686E4B}"/>
                  </a:ext>
                </a:extLst>
              </p:cNvPr>
              <p:cNvSpPr/>
              <p:nvPr/>
            </p:nvSpPr>
            <p:spPr>
              <a:xfrm rot="239156" flipH="1">
                <a:off x="3487225" y="9843514"/>
                <a:ext cx="84255" cy="13801"/>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987" name="Group 1986">
                <a:extLst>
                  <a:ext uri="{FF2B5EF4-FFF2-40B4-BE49-F238E27FC236}">
                    <a16:creationId xmlns:a16="http://schemas.microsoft.com/office/drawing/2014/main" id="{4FCC47A7-735E-4FE7-9C0F-2E206B5DFAD1}"/>
                  </a:ext>
                </a:extLst>
              </p:cNvPr>
              <p:cNvGrpSpPr/>
              <p:nvPr/>
            </p:nvGrpSpPr>
            <p:grpSpPr>
              <a:xfrm rot="659156" flipH="1">
                <a:off x="2485991" y="10680104"/>
                <a:ext cx="444734" cy="50966"/>
                <a:chOff x="12516606" y="8868982"/>
                <a:chExt cx="883969" cy="101303"/>
              </a:xfrm>
            </p:grpSpPr>
            <p:sp>
              <p:nvSpPr>
                <p:cNvPr id="2074" name="Rectangle 23">
                  <a:extLst>
                    <a:ext uri="{FF2B5EF4-FFF2-40B4-BE49-F238E27FC236}">
                      <a16:creationId xmlns:a16="http://schemas.microsoft.com/office/drawing/2014/main" id="{33DBCAD1-8EDC-43B6-8A67-E79D509D5F87}"/>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75" name="Rectangle 23">
                  <a:extLst>
                    <a:ext uri="{FF2B5EF4-FFF2-40B4-BE49-F238E27FC236}">
                      <a16:creationId xmlns:a16="http://schemas.microsoft.com/office/drawing/2014/main" id="{4D423A86-95F7-4E60-99CC-A9718AC95D94}"/>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1993" name="Freeform: Shape 1992">
                <a:extLst>
                  <a:ext uri="{FF2B5EF4-FFF2-40B4-BE49-F238E27FC236}">
                    <a16:creationId xmlns:a16="http://schemas.microsoft.com/office/drawing/2014/main" id="{C3809158-3B88-403B-8674-C7E5B7003271}"/>
                  </a:ext>
                </a:extLst>
              </p:cNvPr>
              <p:cNvSpPr/>
              <p:nvPr/>
            </p:nvSpPr>
            <p:spPr>
              <a:xfrm rot="239156" flipH="1">
                <a:off x="2457448" y="9612264"/>
                <a:ext cx="1314059" cy="2898274"/>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ysClr val="window" lastClr="FFFFFF">
                  <a:lumMod val="7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27" name="Group 1926">
              <a:extLst>
                <a:ext uri="{FF2B5EF4-FFF2-40B4-BE49-F238E27FC236}">
                  <a16:creationId xmlns:a16="http://schemas.microsoft.com/office/drawing/2014/main" id="{193BEC5B-0A17-4553-894F-FC4859136ADB}"/>
                </a:ext>
              </a:extLst>
            </p:cNvPr>
            <p:cNvGrpSpPr>
              <a:grpSpLocks noChangeAspect="1"/>
            </p:cNvGrpSpPr>
            <p:nvPr/>
          </p:nvGrpSpPr>
          <p:grpSpPr>
            <a:xfrm rot="237213" flipH="1">
              <a:off x="930116" y="9772028"/>
              <a:ext cx="1720192" cy="2809693"/>
              <a:chOff x="9758422" y="6335440"/>
              <a:chExt cx="2632506" cy="4299831"/>
            </a:xfrm>
          </p:grpSpPr>
          <p:sp>
            <p:nvSpPr>
              <p:cNvPr id="1928" name="Freeform: Shape 1927">
                <a:extLst>
                  <a:ext uri="{FF2B5EF4-FFF2-40B4-BE49-F238E27FC236}">
                    <a16:creationId xmlns:a16="http://schemas.microsoft.com/office/drawing/2014/main" id="{20CFE9BC-BCBC-43BB-95CD-6C01C01D501D}"/>
                  </a:ext>
                </a:extLst>
              </p:cNvPr>
              <p:cNvSpPr/>
              <p:nvPr/>
            </p:nvSpPr>
            <p:spPr>
              <a:xfrm rot="17017833" flipH="1">
                <a:off x="10133027" y="7634835"/>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29" name="Flowchart: Manual Operation 26">
                <a:extLst>
                  <a:ext uri="{FF2B5EF4-FFF2-40B4-BE49-F238E27FC236}">
                    <a16:creationId xmlns:a16="http://schemas.microsoft.com/office/drawing/2014/main" id="{1FC6AEAA-90DF-44AD-A083-22E5B87AC812}"/>
                  </a:ext>
                </a:extLst>
              </p:cNvPr>
              <p:cNvSpPr/>
              <p:nvPr/>
            </p:nvSpPr>
            <p:spPr>
              <a:xfrm rot="9734010" flipH="1" flipV="1">
                <a:off x="11453535" y="91194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30" name="Rectangle 1929">
                <a:extLst>
                  <a:ext uri="{FF2B5EF4-FFF2-40B4-BE49-F238E27FC236}">
                    <a16:creationId xmlns:a16="http://schemas.microsoft.com/office/drawing/2014/main" id="{E51C20F7-053E-4EE8-8EAB-22A16837CC16}"/>
                  </a:ext>
                </a:extLst>
              </p:cNvPr>
              <p:cNvSpPr/>
              <p:nvPr/>
            </p:nvSpPr>
            <p:spPr>
              <a:xfrm flipH="1">
                <a:off x="11496272" y="820594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1" name="Flowchart: Manual Operation 26">
                <a:extLst>
                  <a:ext uri="{FF2B5EF4-FFF2-40B4-BE49-F238E27FC236}">
                    <a16:creationId xmlns:a16="http://schemas.microsoft.com/office/drawing/2014/main" id="{29224B79-0839-44E3-BEF6-A72EB48AFE1E}"/>
                  </a:ext>
                </a:extLst>
              </p:cNvPr>
              <p:cNvSpPr/>
              <p:nvPr/>
            </p:nvSpPr>
            <p:spPr>
              <a:xfrm rot="11330622" flipH="1" flipV="1">
                <a:off x="10910099" y="91516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32" name="Freeform: Shape 1931">
                <a:extLst>
                  <a:ext uri="{FF2B5EF4-FFF2-40B4-BE49-F238E27FC236}">
                    <a16:creationId xmlns:a16="http://schemas.microsoft.com/office/drawing/2014/main" id="{4419A290-DC97-4703-A3D7-78DDDC382920}"/>
                  </a:ext>
                </a:extLst>
              </p:cNvPr>
              <p:cNvSpPr/>
              <p:nvPr/>
            </p:nvSpPr>
            <p:spPr>
              <a:xfrm rot="1451869" flipH="1">
                <a:off x="10882802" y="79083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3" name="Rectangle 1932">
                <a:extLst>
                  <a:ext uri="{FF2B5EF4-FFF2-40B4-BE49-F238E27FC236}">
                    <a16:creationId xmlns:a16="http://schemas.microsoft.com/office/drawing/2014/main" id="{DA027BF8-D68C-442F-B3AA-4A555B930125}"/>
                  </a:ext>
                </a:extLst>
              </p:cNvPr>
              <p:cNvSpPr/>
              <p:nvPr/>
            </p:nvSpPr>
            <p:spPr>
              <a:xfrm flipH="1">
                <a:off x="11167089" y="7743156"/>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4" name="Freeform: Shape 1933">
                <a:extLst>
                  <a:ext uri="{FF2B5EF4-FFF2-40B4-BE49-F238E27FC236}">
                    <a16:creationId xmlns:a16="http://schemas.microsoft.com/office/drawing/2014/main" id="{EA303408-3171-47FF-8282-42F4FF116E95}"/>
                  </a:ext>
                </a:extLst>
              </p:cNvPr>
              <p:cNvSpPr/>
              <p:nvPr/>
            </p:nvSpPr>
            <p:spPr>
              <a:xfrm rot="294282" flipH="1">
                <a:off x="10891841" y="78889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5" name="Freeform: Shape 1934">
                <a:extLst>
                  <a:ext uri="{FF2B5EF4-FFF2-40B4-BE49-F238E27FC236}">
                    <a16:creationId xmlns:a16="http://schemas.microsoft.com/office/drawing/2014/main" id="{29654CAB-2504-46AF-8A27-C30EF9843DCC}"/>
                  </a:ext>
                </a:extLst>
              </p:cNvPr>
              <p:cNvSpPr/>
              <p:nvPr/>
            </p:nvSpPr>
            <p:spPr>
              <a:xfrm rot="19595175" flipH="1">
                <a:off x="12030752" y="10334824"/>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936" name="Freeform: Shape 1935">
                <a:extLst>
                  <a:ext uri="{FF2B5EF4-FFF2-40B4-BE49-F238E27FC236}">
                    <a16:creationId xmlns:a16="http://schemas.microsoft.com/office/drawing/2014/main" id="{D27EC1A8-3C4D-4ECA-B05F-131FF08DBFEA}"/>
                  </a:ext>
                </a:extLst>
              </p:cNvPr>
              <p:cNvSpPr/>
              <p:nvPr/>
            </p:nvSpPr>
            <p:spPr>
              <a:xfrm rot="19579235" flipH="1">
                <a:off x="12038507" y="10326983"/>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7" name="Freeform: Shape 1936">
                <a:extLst>
                  <a:ext uri="{FF2B5EF4-FFF2-40B4-BE49-F238E27FC236}">
                    <a16:creationId xmlns:a16="http://schemas.microsoft.com/office/drawing/2014/main" id="{8064E38B-CD07-44DF-B5E7-7F83B929D5EE}"/>
                  </a:ext>
                </a:extLst>
              </p:cNvPr>
              <p:cNvSpPr/>
              <p:nvPr/>
            </p:nvSpPr>
            <p:spPr>
              <a:xfrm rot="8645806" flipH="1" flipV="1">
                <a:off x="11755935" y="98807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38" name="Freeform: Shape 1937">
                <a:extLst>
                  <a:ext uri="{FF2B5EF4-FFF2-40B4-BE49-F238E27FC236}">
                    <a16:creationId xmlns:a16="http://schemas.microsoft.com/office/drawing/2014/main" id="{362E6A2A-E5E3-4999-930F-AD77C4C5A1B5}"/>
                  </a:ext>
                </a:extLst>
              </p:cNvPr>
              <p:cNvSpPr/>
              <p:nvPr/>
            </p:nvSpPr>
            <p:spPr>
              <a:xfrm rot="538254" flipH="1">
                <a:off x="10853021" y="10394184"/>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39" name="Freeform: Shape 1938">
                <a:extLst>
                  <a:ext uri="{FF2B5EF4-FFF2-40B4-BE49-F238E27FC236}">
                    <a16:creationId xmlns:a16="http://schemas.microsoft.com/office/drawing/2014/main" id="{A3631D85-F8B2-4E9C-A2FD-3EC3BD7781F0}"/>
                  </a:ext>
                </a:extLst>
              </p:cNvPr>
              <p:cNvSpPr/>
              <p:nvPr/>
            </p:nvSpPr>
            <p:spPr>
              <a:xfrm rot="522314" flipH="1">
                <a:off x="10869016" y="10386590"/>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40" name="Oval 1939">
                <a:extLst>
                  <a:ext uri="{FF2B5EF4-FFF2-40B4-BE49-F238E27FC236}">
                    <a16:creationId xmlns:a16="http://schemas.microsoft.com/office/drawing/2014/main" id="{EBA82270-34A7-4346-B0F0-DC861E43D82C}"/>
                  </a:ext>
                </a:extLst>
              </p:cNvPr>
              <p:cNvSpPr/>
              <p:nvPr/>
            </p:nvSpPr>
            <p:spPr>
              <a:xfrm flipH="1">
                <a:off x="11148262" y="812401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941" name="Oval 1940">
                <a:extLst>
                  <a:ext uri="{FF2B5EF4-FFF2-40B4-BE49-F238E27FC236}">
                    <a16:creationId xmlns:a16="http://schemas.microsoft.com/office/drawing/2014/main" id="{6DBC29AD-D611-4069-ADAB-069AD5E0562E}"/>
                  </a:ext>
                </a:extLst>
              </p:cNvPr>
              <p:cNvSpPr/>
              <p:nvPr/>
            </p:nvSpPr>
            <p:spPr>
              <a:xfrm flipH="1">
                <a:off x="11135562" y="823831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942" name="Picture 1941">
                <a:extLst>
                  <a:ext uri="{FF2B5EF4-FFF2-40B4-BE49-F238E27FC236}">
                    <a16:creationId xmlns:a16="http://schemas.microsoft.com/office/drawing/2014/main" id="{9E586243-08D9-4842-83D1-0A2E17E59B30}"/>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10962917" y="8101341"/>
                <a:ext cx="184798" cy="287906"/>
              </a:xfrm>
              <a:prstGeom prst="rect">
                <a:avLst/>
              </a:prstGeom>
              <a:ln>
                <a:noFill/>
              </a:ln>
            </p:spPr>
          </p:pic>
          <p:sp>
            <p:nvSpPr>
              <p:cNvPr id="1943" name="Freeform: Shape 1942">
                <a:extLst>
                  <a:ext uri="{FF2B5EF4-FFF2-40B4-BE49-F238E27FC236}">
                    <a16:creationId xmlns:a16="http://schemas.microsoft.com/office/drawing/2014/main" id="{3524B3F9-6FE4-498F-81C4-A9E0334EE14D}"/>
                  </a:ext>
                </a:extLst>
              </p:cNvPr>
              <p:cNvSpPr/>
              <p:nvPr/>
            </p:nvSpPr>
            <p:spPr>
              <a:xfrm rot="17107075" flipH="1">
                <a:off x="10201504" y="7724477"/>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pic>
            <p:nvPicPr>
              <p:cNvPr id="1944" name="Picture 1943">
                <a:extLst>
                  <a:ext uri="{FF2B5EF4-FFF2-40B4-BE49-F238E27FC236}">
                    <a16:creationId xmlns:a16="http://schemas.microsoft.com/office/drawing/2014/main" id="{8EA4A3F6-0A9C-452C-A4E1-537F353F4D7B}"/>
                  </a:ext>
                </a:extLst>
              </p:cNvPr>
              <p:cNvPicPr>
                <a:picLocks noChangeAspect="1" noChangeArrowheads="1"/>
              </p:cNvPicPr>
              <p:nvPr/>
            </p:nvPicPr>
            <p:blipFill rotWithShape="1">
              <a:blip r:embed="rId27">
                <a:extLst>
                  <a:ext uri="{28A0092B-C50C-407E-A947-70E740481C1C}">
                    <a14:useLocalDpi xmlns:a14="http://schemas.microsoft.com/office/drawing/2010/main" val="0"/>
                  </a:ext>
                </a:extLst>
              </a:blip>
              <a:srcRect r="-2035" b="63988"/>
              <a:stretch/>
            </p:blipFill>
            <p:spPr bwMode="auto">
              <a:xfrm>
                <a:off x="10506798" y="6335440"/>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1945" name="Freeform: Shape 1944">
                <a:extLst>
                  <a:ext uri="{FF2B5EF4-FFF2-40B4-BE49-F238E27FC236}">
                    <a16:creationId xmlns:a16="http://schemas.microsoft.com/office/drawing/2014/main" id="{1E6781FB-9156-4091-86CF-FD281445BEF6}"/>
                  </a:ext>
                </a:extLst>
              </p:cNvPr>
              <p:cNvSpPr/>
              <p:nvPr/>
            </p:nvSpPr>
            <p:spPr>
              <a:xfrm rot="3077145" flipH="1">
                <a:off x="11333493" y="7922529"/>
                <a:ext cx="457010"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nvGrpSpPr>
          <p:cNvPr id="3" name="Group 2">
            <a:extLst>
              <a:ext uri="{FF2B5EF4-FFF2-40B4-BE49-F238E27FC236}">
                <a16:creationId xmlns:a16="http://schemas.microsoft.com/office/drawing/2014/main" id="{307BC163-3CC4-428F-87C2-44D934DBCF66}"/>
              </a:ext>
            </a:extLst>
          </p:cNvPr>
          <p:cNvGrpSpPr/>
          <p:nvPr/>
        </p:nvGrpSpPr>
        <p:grpSpPr>
          <a:xfrm>
            <a:off x="-3175948" y="4460259"/>
            <a:ext cx="2841766" cy="3139078"/>
            <a:chOff x="-2438210" y="9676011"/>
            <a:chExt cx="2841766" cy="3139078"/>
          </a:xfrm>
        </p:grpSpPr>
        <p:grpSp>
          <p:nvGrpSpPr>
            <p:cNvPr id="1339" name="Group 1338">
              <a:extLst>
                <a:ext uri="{FF2B5EF4-FFF2-40B4-BE49-F238E27FC236}">
                  <a16:creationId xmlns:a16="http://schemas.microsoft.com/office/drawing/2014/main" id="{BF1DBC55-6738-40E9-B521-6AB3C546210D}"/>
                </a:ext>
              </a:extLst>
            </p:cNvPr>
            <p:cNvGrpSpPr>
              <a:grpSpLocks noChangeAspect="1"/>
            </p:cNvGrpSpPr>
            <p:nvPr/>
          </p:nvGrpSpPr>
          <p:grpSpPr>
            <a:xfrm rot="239156">
              <a:off x="-955443" y="9676011"/>
              <a:ext cx="1358999" cy="3139078"/>
              <a:chOff x="11432873" y="2801629"/>
              <a:chExt cx="2701189" cy="6239353"/>
            </a:xfrm>
          </p:grpSpPr>
          <p:sp>
            <p:nvSpPr>
              <p:cNvPr id="1363" name="Rectangle 1362">
                <a:extLst>
                  <a:ext uri="{FF2B5EF4-FFF2-40B4-BE49-F238E27FC236}">
                    <a16:creationId xmlns:a16="http://schemas.microsoft.com/office/drawing/2014/main" id="{D9DD554D-25E8-4E26-8A3C-E18B1CA89CB5}"/>
                  </a:ext>
                </a:extLst>
              </p:cNvPr>
              <p:cNvSpPr/>
              <p:nvPr/>
            </p:nvSpPr>
            <p:spPr>
              <a:xfrm flipH="1">
                <a:off x="12284247" y="5252367"/>
                <a:ext cx="1828797" cy="64008"/>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364" name="Rectangle 1363">
                <a:extLst>
                  <a:ext uri="{FF2B5EF4-FFF2-40B4-BE49-F238E27FC236}">
                    <a16:creationId xmlns:a16="http://schemas.microsoft.com/office/drawing/2014/main" id="{4FEA7CF8-080D-4167-A7E3-73894EC2B75B}"/>
                  </a:ext>
                </a:extLst>
              </p:cNvPr>
              <p:cNvSpPr/>
              <p:nvPr/>
            </p:nvSpPr>
            <p:spPr>
              <a:xfrm rot="5400000" flipH="1">
                <a:off x="9663332" y="5375665"/>
                <a:ext cx="5212080" cy="64008"/>
              </a:xfrm>
              <a:prstGeom prst="rect">
                <a:avLst/>
              </a:prstGeom>
              <a:solidFill>
                <a:srgbClr val="BFBFBF"/>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65" name="Rectangle 1364">
                <a:extLst>
                  <a:ext uri="{FF2B5EF4-FFF2-40B4-BE49-F238E27FC236}">
                    <a16:creationId xmlns:a16="http://schemas.microsoft.com/office/drawing/2014/main" id="{E3FDC218-B75B-4152-97B9-ECD3A6E36AE3}"/>
                  </a:ext>
                </a:extLst>
              </p:cNvPr>
              <p:cNvSpPr/>
              <p:nvPr/>
            </p:nvSpPr>
            <p:spPr>
              <a:xfrm flipH="1">
                <a:off x="12258982" y="2892778"/>
                <a:ext cx="1828797" cy="64008"/>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366" name="Group 1365">
                <a:extLst>
                  <a:ext uri="{FF2B5EF4-FFF2-40B4-BE49-F238E27FC236}">
                    <a16:creationId xmlns:a16="http://schemas.microsoft.com/office/drawing/2014/main" id="{EAA17CF6-C59F-43F8-9BED-523BA009140D}"/>
                  </a:ext>
                </a:extLst>
              </p:cNvPr>
              <p:cNvGrpSpPr/>
              <p:nvPr/>
            </p:nvGrpSpPr>
            <p:grpSpPr>
              <a:xfrm flipH="1">
                <a:off x="12162190" y="7969700"/>
                <a:ext cx="390409" cy="487004"/>
                <a:chOff x="13013904" y="11494434"/>
                <a:chExt cx="390410" cy="487004"/>
              </a:xfrm>
            </p:grpSpPr>
            <p:grpSp>
              <p:nvGrpSpPr>
                <p:cNvPr id="1914" name="Group 1913">
                  <a:extLst>
                    <a:ext uri="{FF2B5EF4-FFF2-40B4-BE49-F238E27FC236}">
                      <a16:creationId xmlns:a16="http://schemas.microsoft.com/office/drawing/2014/main" id="{9B5E9858-A01C-4A16-9920-E9B227B7499A}"/>
                    </a:ext>
                  </a:extLst>
                </p:cNvPr>
                <p:cNvGrpSpPr/>
                <p:nvPr/>
              </p:nvGrpSpPr>
              <p:grpSpPr>
                <a:xfrm>
                  <a:off x="13061249" y="11494434"/>
                  <a:ext cx="291638" cy="165353"/>
                  <a:chOff x="13061249" y="11494434"/>
                  <a:chExt cx="291638" cy="165353"/>
                </a:xfrm>
              </p:grpSpPr>
              <p:sp>
                <p:nvSpPr>
                  <p:cNvPr id="1923" name="Oval 1922">
                    <a:extLst>
                      <a:ext uri="{FF2B5EF4-FFF2-40B4-BE49-F238E27FC236}">
                        <a16:creationId xmlns:a16="http://schemas.microsoft.com/office/drawing/2014/main" id="{FD01A589-EB86-4EDF-AF60-C02BC03F7F5B}"/>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24" name="Flowchart: Manual Operation 1923">
                    <a:extLst>
                      <a:ext uri="{FF2B5EF4-FFF2-40B4-BE49-F238E27FC236}">
                        <a16:creationId xmlns:a16="http://schemas.microsoft.com/office/drawing/2014/main" id="{60048FCD-B767-4626-8CC4-6A1D1EED8979}"/>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15" name="Group 1914">
                  <a:extLst>
                    <a:ext uri="{FF2B5EF4-FFF2-40B4-BE49-F238E27FC236}">
                      <a16:creationId xmlns:a16="http://schemas.microsoft.com/office/drawing/2014/main" id="{56DC4B39-16A5-4605-A1FF-7A4F94EEEA32}"/>
                    </a:ext>
                  </a:extLst>
                </p:cNvPr>
                <p:cNvGrpSpPr/>
                <p:nvPr/>
              </p:nvGrpSpPr>
              <p:grpSpPr>
                <a:xfrm flipH="1">
                  <a:off x="13013904" y="11561821"/>
                  <a:ext cx="390410" cy="419617"/>
                  <a:chOff x="11149961" y="3937895"/>
                  <a:chExt cx="713236" cy="754981"/>
                </a:xfrm>
              </p:grpSpPr>
              <p:sp>
                <p:nvSpPr>
                  <p:cNvPr id="1916" name="Oval 1915">
                    <a:extLst>
                      <a:ext uri="{FF2B5EF4-FFF2-40B4-BE49-F238E27FC236}">
                        <a16:creationId xmlns:a16="http://schemas.microsoft.com/office/drawing/2014/main" id="{DFA4E9C1-44CE-4E4E-AADA-EDC023D17DA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7" name="Oval 1916">
                    <a:extLst>
                      <a:ext uri="{FF2B5EF4-FFF2-40B4-BE49-F238E27FC236}">
                        <a16:creationId xmlns:a16="http://schemas.microsoft.com/office/drawing/2014/main" id="{2600612F-C230-4C70-AAB2-155870B6C81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8" name="Freeform: Shape 1917">
                    <a:extLst>
                      <a:ext uri="{FF2B5EF4-FFF2-40B4-BE49-F238E27FC236}">
                        <a16:creationId xmlns:a16="http://schemas.microsoft.com/office/drawing/2014/main" id="{9E27A2D9-1E5E-4804-B73C-EE69161AE4C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9" name="Oval 1918">
                    <a:extLst>
                      <a:ext uri="{FF2B5EF4-FFF2-40B4-BE49-F238E27FC236}">
                        <a16:creationId xmlns:a16="http://schemas.microsoft.com/office/drawing/2014/main" id="{F858DAD3-2556-4DA5-9FB9-8D2559F1A067}"/>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20" name="Freeform: Shape 1919">
                    <a:extLst>
                      <a:ext uri="{FF2B5EF4-FFF2-40B4-BE49-F238E27FC236}">
                        <a16:creationId xmlns:a16="http://schemas.microsoft.com/office/drawing/2014/main" id="{151ED6EE-BF23-44BB-8087-E5AF8AD73758}"/>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21" name="Freeform: Shape 1920">
                    <a:extLst>
                      <a:ext uri="{FF2B5EF4-FFF2-40B4-BE49-F238E27FC236}">
                        <a16:creationId xmlns:a16="http://schemas.microsoft.com/office/drawing/2014/main" id="{F2BD49EF-CFA3-4291-9BFE-9DCB91B3C5C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22" name="Freeform: Shape 1921">
                    <a:extLst>
                      <a:ext uri="{FF2B5EF4-FFF2-40B4-BE49-F238E27FC236}">
                        <a16:creationId xmlns:a16="http://schemas.microsoft.com/office/drawing/2014/main" id="{4DCE85E9-2C58-4F49-BE6C-D5EAF62DC35D}"/>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367" name="Group 1366">
                <a:extLst>
                  <a:ext uri="{FF2B5EF4-FFF2-40B4-BE49-F238E27FC236}">
                    <a16:creationId xmlns:a16="http://schemas.microsoft.com/office/drawing/2014/main" id="{F8ABD021-DA06-4649-850E-80D26258625C}"/>
                  </a:ext>
                </a:extLst>
              </p:cNvPr>
              <p:cNvGrpSpPr/>
              <p:nvPr/>
            </p:nvGrpSpPr>
            <p:grpSpPr>
              <a:xfrm flipH="1">
                <a:off x="13743653" y="7969702"/>
                <a:ext cx="390409" cy="487004"/>
                <a:chOff x="13013904" y="11494434"/>
                <a:chExt cx="390410" cy="487004"/>
              </a:xfrm>
            </p:grpSpPr>
            <p:grpSp>
              <p:nvGrpSpPr>
                <p:cNvPr id="1903" name="Group 1902">
                  <a:extLst>
                    <a:ext uri="{FF2B5EF4-FFF2-40B4-BE49-F238E27FC236}">
                      <a16:creationId xmlns:a16="http://schemas.microsoft.com/office/drawing/2014/main" id="{97D2F10A-7926-43D1-8550-914947D4B3DD}"/>
                    </a:ext>
                  </a:extLst>
                </p:cNvPr>
                <p:cNvGrpSpPr/>
                <p:nvPr/>
              </p:nvGrpSpPr>
              <p:grpSpPr>
                <a:xfrm>
                  <a:off x="13061249" y="11494434"/>
                  <a:ext cx="291638" cy="165353"/>
                  <a:chOff x="13061249" y="11494434"/>
                  <a:chExt cx="291638" cy="165353"/>
                </a:xfrm>
              </p:grpSpPr>
              <p:sp>
                <p:nvSpPr>
                  <p:cNvPr id="1912" name="Oval 1911">
                    <a:extLst>
                      <a:ext uri="{FF2B5EF4-FFF2-40B4-BE49-F238E27FC236}">
                        <a16:creationId xmlns:a16="http://schemas.microsoft.com/office/drawing/2014/main" id="{3D7E1AC1-553D-4B76-8BBA-60AABD00204A}"/>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3" name="Flowchart: Manual Operation 1912">
                    <a:extLst>
                      <a:ext uri="{FF2B5EF4-FFF2-40B4-BE49-F238E27FC236}">
                        <a16:creationId xmlns:a16="http://schemas.microsoft.com/office/drawing/2014/main" id="{2610471A-651F-4E48-ACEB-EB4C28F4DEED}"/>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04" name="Group 1903">
                  <a:extLst>
                    <a:ext uri="{FF2B5EF4-FFF2-40B4-BE49-F238E27FC236}">
                      <a16:creationId xmlns:a16="http://schemas.microsoft.com/office/drawing/2014/main" id="{846C2A44-48D8-4966-A9BB-09CC7253B61F}"/>
                    </a:ext>
                  </a:extLst>
                </p:cNvPr>
                <p:cNvGrpSpPr/>
                <p:nvPr/>
              </p:nvGrpSpPr>
              <p:grpSpPr>
                <a:xfrm flipH="1">
                  <a:off x="13013904" y="11561821"/>
                  <a:ext cx="390410" cy="419617"/>
                  <a:chOff x="11149961" y="3937895"/>
                  <a:chExt cx="713236" cy="754981"/>
                </a:xfrm>
              </p:grpSpPr>
              <p:sp>
                <p:nvSpPr>
                  <p:cNvPr id="1905" name="Oval 1904">
                    <a:extLst>
                      <a:ext uri="{FF2B5EF4-FFF2-40B4-BE49-F238E27FC236}">
                        <a16:creationId xmlns:a16="http://schemas.microsoft.com/office/drawing/2014/main" id="{320C6A2E-AEDB-47F5-BEEB-D487E5DF69E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6" name="Oval 1905">
                    <a:extLst>
                      <a:ext uri="{FF2B5EF4-FFF2-40B4-BE49-F238E27FC236}">
                        <a16:creationId xmlns:a16="http://schemas.microsoft.com/office/drawing/2014/main" id="{051C7336-FEDE-460F-A787-329597EC36C6}"/>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7" name="Freeform: Shape 1906">
                    <a:extLst>
                      <a:ext uri="{FF2B5EF4-FFF2-40B4-BE49-F238E27FC236}">
                        <a16:creationId xmlns:a16="http://schemas.microsoft.com/office/drawing/2014/main" id="{4641FE1C-530D-42EB-AD98-A3F950563C8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8" name="Oval 1907">
                    <a:extLst>
                      <a:ext uri="{FF2B5EF4-FFF2-40B4-BE49-F238E27FC236}">
                        <a16:creationId xmlns:a16="http://schemas.microsoft.com/office/drawing/2014/main" id="{5D13F012-EBDB-4FE5-BEEB-BA335B0AFBA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9" name="Freeform: Shape 1908">
                    <a:extLst>
                      <a:ext uri="{FF2B5EF4-FFF2-40B4-BE49-F238E27FC236}">
                        <a16:creationId xmlns:a16="http://schemas.microsoft.com/office/drawing/2014/main" id="{DF4C85D5-2D83-459B-BC4E-2E0AF04D6C52}"/>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0" name="Freeform: Shape 1909">
                    <a:extLst>
                      <a:ext uri="{FF2B5EF4-FFF2-40B4-BE49-F238E27FC236}">
                        <a16:creationId xmlns:a16="http://schemas.microsoft.com/office/drawing/2014/main" id="{C035D6DD-40D5-40FF-8352-ABD35599EE23}"/>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1" name="Freeform: Shape 1910">
                    <a:extLst>
                      <a:ext uri="{FF2B5EF4-FFF2-40B4-BE49-F238E27FC236}">
                        <a16:creationId xmlns:a16="http://schemas.microsoft.com/office/drawing/2014/main" id="{36709BD9-314B-4AF2-904A-88EDAC33A3C2}"/>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368" name="Group 1367">
                <a:extLst>
                  <a:ext uri="{FF2B5EF4-FFF2-40B4-BE49-F238E27FC236}">
                    <a16:creationId xmlns:a16="http://schemas.microsoft.com/office/drawing/2014/main" id="{68C72B7A-962A-4003-ACF6-6B8AE1F4B303}"/>
                  </a:ext>
                </a:extLst>
              </p:cNvPr>
              <p:cNvGrpSpPr/>
              <p:nvPr/>
            </p:nvGrpSpPr>
            <p:grpSpPr>
              <a:xfrm flipH="1">
                <a:off x="11503413" y="5927104"/>
                <a:ext cx="904326" cy="140730"/>
                <a:chOff x="12505861" y="8862449"/>
                <a:chExt cx="904328" cy="140729"/>
              </a:xfrm>
            </p:grpSpPr>
            <p:sp>
              <p:nvSpPr>
                <p:cNvPr id="1901" name="Rectangle 23">
                  <a:extLst>
                    <a:ext uri="{FF2B5EF4-FFF2-40B4-BE49-F238E27FC236}">
                      <a16:creationId xmlns:a16="http://schemas.microsoft.com/office/drawing/2014/main" id="{94D32F44-1AEA-4C2C-B04D-388D5B498E82}"/>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2" name="Rectangle 23">
                  <a:extLst>
                    <a:ext uri="{FF2B5EF4-FFF2-40B4-BE49-F238E27FC236}">
                      <a16:creationId xmlns:a16="http://schemas.microsoft.com/office/drawing/2014/main" id="{AB6370C4-CCCA-4CA7-A9BE-C30D95310BA0}"/>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69" name="Group 1368">
                <a:extLst>
                  <a:ext uri="{FF2B5EF4-FFF2-40B4-BE49-F238E27FC236}">
                    <a16:creationId xmlns:a16="http://schemas.microsoft.com/office/drawing/2014/main" id="{643B5F7B-4519-4E43-A5CA-EBEC95721B2A}"/>
                  </a:ext>
                </a:extLst>
              </p:cNvPr>
              <p:cNvGrpSpPr/>
              <p:nvPr/>
            </p:nvGrpSpPr>
            <p:grpSpPr>
              <a:xfrm rot="21420000" flipH="1">
                <a:off x="11504926" y="6237327"/>
                <a:ext cx="904326" cy="140730"/>
                <a:chOff x="12505861" y="8862449"/>
                <a:chExt cx="904328" cy="140729"/>
              </a:xfrm>
            </p:grpSpPr>
            <p:sp>
              <p:nvSpPr>
                <p:cNvPr id="1899" name="Rectangle 23">
                  <a:extLst>
                    <a:ext uri="{FF2B5EF4-FFF2-40B4-BE49-F238E27FC236}">
                      <a16:creationId xmlns:a16="http://schemas.microsoft.com/office/drawing/2014/main" id="{270A377B-5964-419C-AABA-F940216970CA}"/>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0" name="Rectangle 23">
                  <a:extLst>
                    <a:ext uri="{FF2B5EF4-FFF2-40B4-BE49-F238E27FC236}">
                      <a16:creationId xmlns:a16="http://schemas.microsoft.com/office/drawing/2014/main" id="{D50178C3-34BF-41F3-BEBB-D360E4C59830}"/>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0" name="Group 1369">
                <a:extLst>
                  <a:ext uri="{FF2B5EF4-FFF2-40B4-BE49-F238E27FC236}">
                    <a16:creationId xmlns:a16="http://schemas.microsoft.com/office/drawing/2014/main" id="{C4601CDB-CB1A-4F3C-AF90-1DAA0E618A71}"/>
                  </a:ext>
                </a:extLst>
              </p:cNvPr>
              <p:cNvGrpSpPr/>
              <p:nvPr/>
            </p:nvGrpSpPr>
            <p:grpSpPr>
              <a:xfrm rot="21360000" flipH="1">
                <a:off x="11502403" y="6539078"/>
                <a:ext cx="910080" cy="136042"/>
                <a:chOff x="12505861" y="8867135"/>
                <a:chExt cx="910082" cy="136043"/>
              </a:xfrm>
            </p:grpSpPr>
            <p:sp>
              <p:nvSpPr>
                <p:cNvPr id="1897" name="Rectangle 23">
                  <a:extLst>
                    <a:ext uri="{FF2B5EF4-FFF2-40B4-BE49-F238E27FC236}">
                      <a16:creationId xmlns:a16="http://schemas.microsoft.com/office/drawing/2014/main" id="{CA872BE6-8195-4635-804D-03C69F365A42}"/>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8" name="Rectangle 23">
                  <a:extLst>
                    <a:ext uri="{FF2B5EF4-FFF2-40B4-BE49-F238E27FC236}">
                      <a16:creationId xmlns:a16="http://schemas.microsoft.com/office/drawing/2014/main" id="{BCA2636F-CF52-4091-A59B-58565BDB39B1}"/>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1" name="Group 1370">
                <a:extLst>
                  <a:ext uri="{FF2B5EF4-FFF2-40B4-BE49-F238E27FC236}">
                    <a16:creationId xmlns:a16="http://schemas.microsoft.com/office/drawing/2014/main" id="{7422AF24-AE40-4D72-ADF0-443F9A889A89}"/>
                  </a:ext>
                </a:extLst>
              </p:cNvPr>
              <p:cNvGrpSpPr/>
              <p:nvPr/>
            </p:nvGrpSpPr>
            <p:grpSpPr>
              <a:xfrm rot="21240000" flipH="1">
                <a:off x="11502106" y="6826716"/>
                <a:ext cx="923913" cy="149958"/>
                <a:chOff x="12511186" y="8850941"/>
                <a:chExt cx="841867" cy="142254"/>
              </a:xfrm>
            </p:grpSpPr>
            <p:sp>
              <p:nvSpPr>
                <p:cNvPr id="1895" name="Rectangle 23">
                  <a:extLst>
                    <a:ext uri="{FF2B5EF4-FFF2-40B4-BE49-F238E27FC236}">
                      <a16:creationId xmlns:a16="http://schemas.microsoft.com/office/drawing/2014/main" id="{4E3B6566-57D2-4753-9A59-74206CED00FA}"/>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6" name="Rectangle 23">
                  <a:extLst>
                    <a:ext uri="{FF2B5EF4-FFF2-40B4-BE49-F238E27FC236}">
                      <a16:creationId xmlns:a16="http://schemas.microsoft.com/office/drawing/2014/main" id="{A4560256-9FDF-40EB-91C3-12DE61AEF780}"/>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2" name="Group 1371">
                <a:extLst>
                  <a:ext uri="{FF2B5EF4-FFF2-40B4-BE49-F238E27FC236}">
                    <a16:creationId xmlns:a16="http://schemas.microsoft.com/office/drawing/2014/main" id="{4A61554F-96DD-475B-91C0-B8CCB21894AE}"/>
                  </a:ext>
                </a:extLst>
              </p:cNvPr>
              <p:cNvGrpSpPr/>
              <p:nvPr/>
            </p:nvGrpSpPr>
            <p:grpSpPr>
              <a:xfrm rot="21060000" flipH="1">
                <a:off x="11453997" y="7100919"/>
                <a:ext cx="1005839" cy="151614"/>
                <a:chOff x="12511186" y="8849370"/>
                <a:chExt cx="833201" cy="143825"/>
              </a:xfrm>
            </p:grpSpPr>
            <p:sp>
              <p:nvSpPr>
                <p:cNvPr id="1893" name="Rectangle 23">
                  <a:extLst>
                    <a:ext uri="{FF2B5EF4-FFF2-40B4-BE49-F238E27FC236}">
                      <a16:creationId xmlns:a16="http://schemas.microsoft.com/office/drawing/2014/main" id="{F7193D33-F214-44DB-B5EF-B4A5A4C0D471}"/>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4" name="Rectangle 23">
                  <a:extLst>
                    <a:ext uri="{FF2B5EF4-FFF2-40B4-BE49-F238E27FC236}">
                      <a16:creationId xmlns:a16="http://schemas.microsoft.com/office/drawing/2014/main" id="{72630659-EA03-4F66-85B9-76575F1B1E91}"/>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3" name="Group 1372">
                <a:extLst>
                  <a:ext uri="{FF2B5EF4-FFF2-40B4-BE49-F238E27FC236}">
                    <a16:creationId xmlns:a16="http://schemas.microsoft.com/office/drawing/2014/main" id="{514B94B4-32DF-449D-BD8F-C8A4BFF82A1D}"/>
                  </a:ext>
                </a:extLst>
              </p:cNvPr>
              <p:cNvGrpSpPr/>
              <p:nvPr/>
            </p:nvGrpSpPr>
            <p:grpSpPr>
              <a:xfrm rot="20954538" flipH="1">
                <a:off x="11432873" y="7402715"/>
                <a:ext cx="1005839" cy="165443"/>
                <a:chOff x="12527671" y="8838797"/>
                <a:chExt cx="833201" cy="156943"/>
              </a:xfrm>
            </p:grpSpPr>
            <p:sp>
              <p:nvSpPr>
                <p:cNvPr id="1891" name="Rectangle 23">
                  <a:extLst>
                    <a:ext uri="{FF2B5EF4-FFF2-40B4-BE49-F238E27FC236}">
                      <a16:creationId xmlns:a16="http://schemas.microsoft.com/office/drawing/2014/main" id="{BE73DF2D-6298-4A65-8C3A-B77B8AE55D62}"/>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2" name="Rectangle 23">
                  <a:extLst>
                    <a:ext uri="{FF2B5EF4-FFF2-40B4-BE49-F238E27FC236}">
                      <a16:creationId xmlns:a16="http://schemas.microsoft.com/office/drawing/2014/main" id="{35030431-9E5B-440B-AA4F-D0D89BC6BD8B}"/>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4" name="Group 1373">
                <a:extLst>
                  <a:ext uri="{FF2B5EF4-FFF2-40B4-BE49-F238E27FC236}">
                    <a16:creationId xmlns:a16="http://schemas.microsoft.com/office/drawing/2014/main" id="{90DCBAEA-EECC-45AD-A5DD-1329A7495B94}"/>
                  </a:ext>
                </a:extLst>
              </p:cNvPr>
              <p:cNvGrpSpPr/>
              <p:nvPr/>
            </p:nvGrpSpPr>
            <p:grpSpPr>
              <a:xfrm rot="20820000" flipH="1">
                <a:off x="11451517" y="7762896"/>
                <a:ext cx="980556" cy="161741"/>
                <a:chOff x="12537458" y="8859167"/>
                <a:chExt cx="812258" cy="153431"/>
              </a:xfrm>
            </p:grpSpPr>
            <p:sp>
              <p:nvSpPr>
                <p:cNvPr id="1889" name="Rectangle 23">
                  <a:extLst>
                    <a:ext uri="{FF2B5EF4-FFF2-40B4-BE49-F238E27FC236}">
                      <a16:creationId xmlns:a16="http://schemas.microsoft.com/office/drawing/2014/main" id="{545B0839-5927-4F59-BAD5-E45A27711A21}"/>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0" name="Rectangle 23">
                  <a:extLst>
                    <a:ext uri="{FF2B5EF4-FFF2-40B4-BE49-F238E27FC236}">
                      <a16:creationId xmlns:a16="http://schemas.microsoft.com/office/drawing/2014/main" id="{85E5E7B4-3B5A-4D23-B021-667FB90FBBF4}"/>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5" name="Group 1374">
                <a:extLst>
                  <a:ext uri="{FF2B5EF4-FFF2-40B4-BE49-F238E27FC236}">
                    <a16:creationId xmlns:a16="http://schemas.microsoft.com/office/drawing/2014/main" id="{54340939-A7DC-4380-8F4C-F3C200B98C56}"/>
                  </a:ext>
                </a:extLst>
              </p:cNvPr>
              <p:cNvGrpSpPr/>
              <p:nvPr/>
            </p:nvGrpSpPr>
            <p:grpSpPr>
              <a:xfrm rot="20732849" flipH="1">
                <a:off x="11444076" y="8085002"/>
                <a:ext cx="1020199" cy="207144"/>
                <a:chOff x="12545439" y="8856251"/>
                <a:chExt cx="845095" cy="196503"/>
              </a:xfrm>
            </p:grpSpPr>
            <p:sp>
              <p:nvSpPr>
                <p:cNvPr id="1887" name="Rectangle 23">
                  <a:extLst>
                    <a:ext uri="{FF2B5EF4-FFF2-40B4-BE49-F238E27FC236}">
                      <a16:creationId xmlns:a16="http://schemas.microsoft.com/office/drawing/2014/main" id="{77FC2354-4168-4C73-AC58-680A1B17A240}"/>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8" name="Rectangle 23">
                  <a:extLst>
                    <a:ext uri="{FF2B5EF4-FFF2-40B4-BE49-F238E27FC236}">
                      <a16:creationId xmlns:a16="http://schemas.microsoft.com/office/drawing/2014/main" id="{5E385BC7-55D8-4233-995B-EAC26E46673B}"/>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6" name="Group 1375">
                <a:extLst>
                  <a:ext uri="{FF2B5EF4-FFF2-40B4-BE49-F238E27FC236}">
                    <a16:creationId xmlns:a16="http://schemas.microsoft.com/office/drawing/2014/main" id="{2DCB7C91-B660-4F50-A58C-8E298AB0D4F0}"/>
                  </a:ext>
                </a:extLst>
              </p:cNvPr>
              <p:cNvGrpSpPr/>
              <p:nvPr/>
            </p:nvGrpSpPr>
            <p:grpSpPr>
              <a:xfrm rot="120000" flipH="1">
                <a:off x="11506650" y="5633334"/>
                <a:ext cx="904327" cy="139504"/>
                <a:chOff x="12505861" y="8863674"/>
                <a:chExt cx="904328" cy="139504"/>
              </a:xfrm>
            </p:grpSpPr>
            <p:sp>
              <p:nvSpPr>
                <p:cNvPr id="1885" name="Rectangle 23">
                  <a:extLst>
                    <a:ext uri="{FF2B5EF4-FFF2-40B4-BE49-F238E27FC236}">
                      <a16:creationId xmlns:a16="http://schemas.microsoft.com/office/drawing/2014/main" id="{DCD52DBB-65F7-49B0-80E3-FBF7769B20FF}"/>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6" name="Rectangle 23">
                  <a:extLst>
                    <a:ext uri="{FF2B5EF4-FFF2-40B4-BE49-F238E27FC236}">
                      <a16:creationId xmlns:a16="http://schemas.microsoft.com/office/drawing/2014/main" id="{4E185BDA-F11D-4651-B97E-BB45587A65A8}"/>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8" name="Group 1377">
                <a:extLst>
                  <a:ext uri="{FF2B5EF4-FFF2-40B4-BE49-F238E27FC236}">
                    <a16:creationId xmlns:a16="http://schemas.microsoft.com/office/drawing/2014/main" id="{DDD26F85-9BCC-4D42-90E8-EDBEFFE36C7F}"/>
                  </a:ext>
                </a:extLst>
              </p:cNvPr>
              <p:cNvGrpSpPr/>
              <p:nvPr/>
            </p:nvGrpSpPr>
            <p:grpSpPr>
              <a:xfrm rot="360000" flipH="1">
                <a:off x="11510945" y="5263687"/>
                <a:ext cx="892964" cy="128110"/>
                <a:chOff x="12503529" y="8867321"/>
                <a:chExt cx="892964" cy="128109"/>
              </a:xfrm>
            </p:grpSpPr>
            <p:sp>
              <p:nvSpPr>
                <p:cNvPr id="1883" name="Rectangle 23">
                  <a:extLst>
                    <a:ext uri="{FF2B5EF4-FFF2-40B4-BE49-F238E27FC236}">
                      <a16:creationId xmlns:a16="http://schemas.microsoft.com/office/drawing/2014/main" id="{A863153D-7EEB-4051-B93B-AF7CE26D6FDF}"/>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4" name="Rectangle 23">
                  <a:extLst>
                    <a:ext uri="{FF2B5EF4-FFF2-40B4-BE49-F238E27FC236}">
                      <a16:creationId xmlns:a16="http://schemas.microsoft.com/office/drawing/2014/main" id="{85AC24F6-B3B7-4AEE-8C09-3142D83C2574}"/>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79" name="Group 1378">
                <a:extLst>
                  <a:ext uri="{FF2B5EF4-FFF2-40B4-BE49-F238E27FC236}">
                    <a16:creationId xmlns:a16="http://schemas.microsoft.com/office/drawing/2014/main" id="{8A09657E-C881-4758-92F2-2F20BF2B234C}"/>
                  </a:ext>
                </a:extLst>
              </p:cNvPr>
              <p:cNvGrpSpPr/>
              <p:nvPr/>
            </p:nvGrpSpPr>
            <p:grpSpPr>
              <a:xfrm rot="656918" flipH="1">
                <a:off x="11520383" y="4685847"/>
                <a:ext cx="862040" cy="110388"/>
                <a:chOff x="12517531" y="8857615"/>
                <a:chExt cx="862040" cy="110373"/>
              </a:xfrm>
            </p:grpSpPr>
            <p:sp>
              <p:nvSpPr>
                <p:cNvPr id="1881" name="Rectangle 23">
                  <a:extLst>
                    <a:ext uri="{FF2B5EF4-FFF2-40B4-BE49-F238E27FC236}">
                      <a16:creationId xmlns:a16="http://schemas.microsoft.com/office/drawing/2014/main" id="{C1226844-136E-4BB9-8E8E-EF23D05E4958}"/>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2" name="Rectangle 23">
                  <a:extLst>
                    <a:ext uri="{FF2B5EF4-FFF2-40B4-BE49-F238E27FC236}">
                      <a16:creationId xmlns:a16="http://schemas.microsoft.com/office/drawing/2014/main" id="{2260CDFA-6517-40D2-8C91-A78D790A6DE8}"/>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80" name="Group 1379">
                <a:extLst>
                  <a:ext uri="{FF2B5EF4-FFF2-40B4-BE49-F238E27FC236}">
                    <a16:creationId xmlns:a16="http://schemas.microsoft.com/office/drawing/2014/main" id="{EB86BE85-9B71-4447-BD57-51EA203E3C5E}"/>
                  </a:ext>
                </a:extLst>
              </p:cNvPr>
              <p:cNvGrpSpPr/>
              <p:nvPr/>
            </p:nvGrpSpPr>
            <p:grpSpPr>
              <a:xfrm flipH="1">
                <a:off x="11540167" y="4336138"/>
                <a:ext cx="829219" cy="109869"/>
                <a:chOff x="12544228" y="7271479"/>
                <a:chExt cx="829219" cy="109869"/>
              </a:xfrm>
            </p:grpSpPr>
            <p:sp>
              <p:nvSpPr>
                <p:cNvPr id="1879" name="Rectangle 23">
                  <a:extLst>
                    <a:ext uri="{FF2B5EF4-FFF2-40B4-BE49-F238E27FC236}">
                      <a16:creationId xmlns:a16="http://schemas.microsoft.com/office/drawing/2014/main" id="{2296BA07-C904-4C0D-9156-2E663AD101AF}"/>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0" name="Rectangle 23">
                  <a:extLst>
                    <a:ext uri="{FF2B5EF4-FFF2-40B4-BE49-F238E27FC236}">
                      <a16:creationId xmlns:a16="http://schemas.microsoft.com/office/drawing/2014/main" id="{C714942A-862B-4AD6-9D0D-4848CE681FC8}"/>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81" name="Group 1380">
                <a:extLst>
                  <a:ext uri="{FF2B5EF4-FFF2-40B4-BE49-F238E27FC236}">
                    <a16:creationId xmlns:a16="http://schemas.microsoft.com/office/drawing/2014/main" id="{F650560A-E1D1-4A9C-96DF-7911DCC93E2B}"/>
                  </a:ext>
                </a:extLst>
              </p:cNvPr>
              <p:cNvGrpSpPr/>
              <p:nvPr/>
            </p:nvGrpSpPr>
            <p:grpSpPr>
              <a:xfrm rot="60000" flipH="1">
                <a:off x="11514759" y="4056747"/>
                <a:ext cx="829219" cy="109869"/>
                <a:chOff x="12544228" y="7271479"/>
                <a:chExt cx="829219" cy="109869"/>
              </a:xfrm>
            </p:grpSpPr>
            <p:sp>
              <p:nvSpPr>
                <p:cNvPr id="1877" name="Rectangle 23">
                  <a:extLst>
                    <a:ext uri="{FF2B5EF4-FFF2-40B4-BE49-F238E27FC236}">
                      <a16:creationId xmlns:a16="http://schemas.microsoft.com/office/drawing/2014/main" id="{5D13ABC0-26AC-4B89-AE91-55607A027361}"/>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78" name="Rectangle 23">
                  <a:extLst>
                    <a:ext uri="{FF2B5EF4-FFF2-40B4-BE49-F238E27FC236}">
                      <a16:creationId xmlns:a16="http://schemas.microsoft.com/office/drawing/2014/main" id="{7AF83162-ECE9-4071-8486-5F61D6183A0B}"/>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82" name="Group 1381">
                <a:extLst>
                  <a:ext uri="{FF2B5EF4-FFF2-40B4-BE49-F238E27FC236}">
                    <a16:creationId xmlns:a16="http://schemas.microsoft.com/office/drawing/2014/main" id="{ED80A874-988A-4EBB-8A7A-E9D4337CA6DE}"/>
                  </a:ext>
                </a:extLst>
              </p:cNvPr>
              <p:cNvGrpSpPr/>
              <p:nvPr/>
            </p:nvGrpSpPr>
            <p:grpSpPr>
              <a:xfrm rot="180000" flipH="1">
                <a:off x="11514565" y="3777725"/>
                <a:ext cx="838023" cy="105636"/>
                <a:chOff x="12535709" y="7271636"/>
                <a:chExt cx="838023" cy="105637"/>
              </a:xfrm>
            </p:grpSpPr>
            <p:sp>
              <p:nvSpPr>
                <p:cNvPr id="1875" name="Rectangle 23">
                  <a:extLst>
                    <a:ext uri="{FF2B5EF4-FFF2-40B4-BE49-F238E27FC236}">
                      <a16:creationId xmlns:a16="http://schemas.microsoft.com/office/drawing/2014/main" id="{393B3588-EAF5-4CA6-BD30-545FBCF3B8F9}"/>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76" name="Rectangle 23">
                  <a:extLst>
                    <a:ext uri="{FF2B5EF4-FFF2-40B4-BE49-F238E27FC236}">
                      <a16:creationId xmlns:a16="http://schemas.microsoft.com/office/drawing/2014/main" id="{FC7191FE-7F76-4FD3-9B75-C285069960A8}"/>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83" name="Group 1382">
                <a:extLst>
                  <a:ext uri="{FF2B5EF4-FFF2-40B4-BE49-F238E27FC236}">
                    <a16:creationId xmlns:a16="http://schemas.microsoft.com/office/drawing/2014/main" id="{63A4F4B8-C906-4AA7-B1F4-967203EB2DF5}"/>
                  </a:ext>
                </a:extLst>
              </p:cNvPr>
              <p:cNvGrpSpPr/>
              <p:nvPr/>
            </p:nvGrpSpPr>
            <p:grpSpPr>
              <a:xfrm rot="300000" flipH="1">
                <a:off x="11527588" y="3494102"/>
                <a:ext cx="828186" cy="109432"/>
                <a:chOff x="12544228" y="7271916"/>
                <a:chExt cx="829219" cy="109432"/>
              </a:xfrm>
            </p:grpSpPr>
            <p:sp>
              <p:nvSpPr>
                <p:cNvPr id="1873" name="Rectangle 23">
                  <a:extLst>
                    <a:ext uri="{FF2B5EF4-FFF2-40B4-BE49-F238E27FC236}">
                      <a16:creationId xmlns:a16="http://schemas.microsoft.com/office/drawing/2014/main" id="{B036D03A-DF8E-464F-ABC7-B78433347AD0}"/>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74" name="Rectangle 23">
                  <a:extLst>
                    <a:ext uri="{FF2B5EF4-FFF2-40B4-BE49-F238E27FC236}">
                      <a16:creationId xmlns:a16="http://schemas.microsoft.com/office/drawing/2014/main" id="{14A02579-8CD0-49E7-8FE4-EC2C6F885D62}"/>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384" name="Group 1383">
                <a:extLst>
                  <a:ext uri="{FF2B5EF4-FFF2-40B4-BE49-F238E27FC236}">
                    <a16:creationId xmlns:a16="http://schemas.microsoft.com/office/drawing/2014/main" id="{BE184913-F9A3-47D8-B51F-CD63C234A18E}"/>
                  </a:ext>
                </a:extLst>
              </p:cNvPr>
              <p:cNvGrpSpPr/>
              <p:nvPr/>
            </p:nvGrpSpPr>
            <p:grpSpPr>
              <a:xfrm rot="480000" flipH="1">
                <a:off x="11538733" y="3139616"/>
                <a:ext cx="845393" cy="77019"/>
                <a:chOff x="12518004" y="7277574"/>
                <a:chExt cx="845394" cy="77019"/>
              </a:xfrm>
            </p:grpSpPr>
            <p:sp>
              <p:nvSpPr>
                <p:cNvPr id="1871" name="Rectangle 23">
                  <a:extLst>
                    <a:ext uri="{FF2B5EF4-FFF2-40B4-BE49-F238E27FC236}">
                      <a16:creationId xmlns:a16="http://schemas.microsoft.com/office/drawing/2014/main" id="{DE9C27E3-F75A-4DD4-91A9-6E981291C50E}"/>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72" name="Rectangle 23">
                  <a:extLst>
                    <a:ext uri="{FF2B5EF4-FFF2-40B4-BE49-F238E27FC236}">
                      <a16:creationId xmlns:a16="http://schemas.microsoft.com/office/drawing/2014/main" id="{35ED9BB7-B2B0-4739-8499-20673A48462C}"/>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1385" name="Rectangle 1384">
                <a:extLst>
                  <a:ext uri="{FF2B5EF4-FFF2-40B4-BE49-F238E27FC236}">
                    <a16:creationId xmlns:a16="http://schemas.microsoft.com/office/drawing/2014/main" id="{E3674353-C30E-4600-A3A6-D7001A2FDAF4}"/>
                  </a:ext>
                </a:extLst>
              </p:cNvPr>
              <p:cNvSpPr/>
              <p:nvPr/>
            </p:nvSpPr>
            <p:spPr>
              <a:xfrm flipH="1">
                <a:off x="13382457" y="4463084"/>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86" name="Rectangle 1385">
                <a:extLst>
                  <a:ext uri="{FF2B5EF4-FFF2-40B4-BE49-F238E27FC236}">
                    <a16:creationId xmlns:a16="http://schemas.microsoft.com/office/drawing/2014/main" id="{69DC79A7-281D-4445-9C0F-0389DED9849E}"/>
                  </a:ext>
                </a:extLst>
              </p:cNvPr>
              <p:cNvSpPr/>
              <p:nvPr/>
            </p:nvSpPr>
            <p:spPr>
              <a:xfrm flipH="1">
                <a:off x="13382457" y="4724670"/>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87" name="Rectangle 1386">
                <a:extLst>
                  <a:ext uri="{FF2B5EF4-FFF2-40B4-BE49-F238E27FC236}">
                    <a16:creationId xmlns:a16="http://schemas.microsoft.com/office/drawing/2014/main" id="{46E7D06A-EA44-4853-BEC7-9CD95B8B3BB1}"/>
                  </a:ext>
                </a:extLst>
              </p:cNvPr>
              <p:cNvSpPr/>
              <p:nvPr/>
            </p:nvSpPr>
            <p:spPr>
              <a:xfrm flipH="1">
                <a:off x="13382458" y="5055364"/>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88" name="Rectangle 1387">
                <a:extLst>
                  <a:ext uri="{FF2B5EF4-FFF2-40B4-BE49-F238E27FC236}">
                    <a16:creationId xmlns:a16="http://schemas.microsoft.com/office/drawing/2014/main" id="{C2252F28-1328-4FE0-87C2-7F03A3F5E4C3}"/>
                  </a:ext>
                </a:extLst>
              </p:cNvPr>
              <p:cNvSpPr/>
              <p:nvPr/>
            </p:nvSpPr>
            <p:spPr>
              <a:xfrm flipH="1">
                <a:off x="13382457" y="5418947"/>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89" name="Rectangle 1388">
                <a:extLst>
                  <a:ext uri="{FF2B5EF4-FFF2-40B4-BE49-F238E27FC236}">
                    <a16:creationId xmlns:a16="http://schemas.microsoft.com/office/drawing/2014/main" id="{F564A3C2-54DD-46B3-B12C-131BE4C7DB6B}"/>
                  </a:ext>
                </a:extLst>
              </p:cNvPr>
              <p:cNvSpPr/>
              <p:nvPr/>
            </p:nvSpPr>
            <p:spPr>
              <a:xfrm flipH="1">
                <a:off x="13382457" y="5778970"/>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0" name="Rectangle 1389">
                <a:extLst>
                  <a:ext uri="{FF2B5EF4-FFF2-40B4-BE49-F238E27FC236}">
                    <a16:creationId xmlns:a16="http://schemas.microsoft.com/office/drawing/2014/main" id="{3C6860F1-AB23-40FB-8C84-4FB44F0431D7}"/>
                  </a:ext>
                </a:extLst>
              </p:cNvPr>
              <p:cNvSpPr/>
              <p:nvPr/>
            </p:nvSpPr>
            <p:spPr>
              <a:xfrm flipH="1">
                <a:off x="13382458" y="6084394"/>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1" name="Rectangle 1390">
                <a:extLst>
                  <a:ext uri="{FF2B5EF4-FFF2-40B4-BE49-F238E27FC236}">
                    <a16:creationId xmlns:a16="http://schemas.microsoft.com/office/drawing/2014/main" id="{C26F17CC-2E11-4039-8537-9F3679B92DEF}"/>
                  </a:ext>
                </a:extLst>
              </p:cNvPr>
              <p:cNvSpPr/>
              <p:nvPr/>
            </p:nvSpPr>
            <p:spPr>
              <a:xfrm flipH="1">
                <a:off x="13382459" y="6444417"/>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2" name="Rectangle 1391">
                <a:extLst>
                  <a:ext uri="{FF2B5EF4-FFF2-40B4-BE49-F238E27FC236}">
                    <a16:creationId xmlns:a16="http://schemas.microsoft.com/office/drawing/2014/main" id="{E98F0F02-7685-4344-92CB-112AF9AB9546}"/>
                  </a:ext>
                </a:extLst>
              </p:cNvPr>
              <p:cNvSpPr/>
              <p:nvPr/>
            </p:nvSpPr>
            <p:spPr>
              <a:xfrm flipH="1">
                <a:off x="13382457" y="6761977"/>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4" name="Rectangle 1393">
                <a:extLst>
                  <a:ext uri="{FF2B5EF4-FFF2-40B4-BE49-F238E27FC236}">
                    <a16:creationId xmlns:a16="http://schemas.microsoft.com/office/drawing/2014/main" id="{53FDE1D0-67D4-44A3-BD2B-50A1E943D3F0}"/>
                  </a:ext>
                </a:extLst>
              </p:cNvPr>
              <p:cNvSpPr/>
              <p:nvPr/>
            </p:nvSpPr>
            <p:spPr>
              <a:xfrm flipH="1">
                <a:off x="13382457" y="7094830"/>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5" name="Rectangle 1394">
                <a:extLst>
                  <a:ext uri="{FF2B5EF4-FFF2-40B4-BE49-F238E27FC236}">
                    <a16:creationId xmlns:a16="http://schemas.microsoft.com/office/drawing/2014/main" id="{3EF32F28-4F19-4ECD-B899-7462BA920F98}"/>
                  </a:ext>
                </a:extLst>
              </p:cNvPr>
              <p:cNvSpPr/>
              <p:nvPr/>
            </p:nvSpPr>
            <p:spPr>
              <a:xfrm flipH="1">
                <a:off x="13382458" y="7451416"/>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6" name="Rectangle 1395">
                <a:extLst>
                  <a:ext uri="{FF2B5EF4-FFF2-40B4-BE49-F238E27FC236}">
                    <a16:creationId xmlns:a16="http://schemas.microsoft.com/office/drawing/2014/main" id="{78E840F5-2E5C-48E6-898F-919547BB6826}"/>
                  </a:ext>
                </a:extLst>
              </p:cNvPr>
              <p:cNvSpPr/>
              <p:nvPr/>
            </p:nvSpPr>
            <p:spPr>
              <a:xfrm flipH="1">
                <a:off x="13382457" y="7751602"/>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7" name="Rectangle 1396">
                <a:extLst>
                  <a:ext uri="{FF2B5EF4-FFF2-40B4-BE49-F238E27FC236}">
                    <a16:creationId xmlns:a16="http://schemas.microsoft.com/office/drawing/2014/main" id="{EEEBD149-B0CB-46B1-8399-8EDD8B2D3CFF}"/>
                  </a:ext>
                </a:extLst>
              </p:cNvPr>
              <p:cNvSpPr/>
              <p:nvPr/>
            </p:nvSpPr>
            <p:spPr>
              <a:xfrm flipH="1">
                <a:off x="12268399" y="7879522"/>
                <a:ext cx="1828799" cy="100068"/>
              </a:xfrm>
              <a:prstGeom prst="rect">
                <a:avLst/>
              </a:prstGeom>
              <a:solidFill>
                <a:sysClr val="window" lastClr="FFFFFF">
                  <a:lumMod val="75000"/>
                </a:sysClr>
              </a:solidFill>
              <a:ln w="9525" cap="flat" cmpd="sng" algn="ctr">
                <a:no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8" name="Freeform: Shape 1397">
                <a:extLst>
                  <a:ext uri="{FF2B5EF4-FFF2-40B4-BE49-F238E27FC236}">
                    <a16:creationId xmlns:a16="http://schemas.microsoft.com/office/drawing/2014/main" id="{3A060242-B8DE-45E5-819D-51ED76D4445C}"/>
                  </a:ext>
                </a:extLst>
              </p:cNvPr>
              <p:cNvSpPr/>
              <p:nvPr/>
            </p:nvSpPr>
            <p:spPr>
              <a:xfrm flipH="1" flipV="1">
                <a:off x="11664507" y="7956348"/>
                <a:ext cx="2436219" cy="56159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399" name="Rectangle 1398">
                <a:extLst>
                  <a:ext uri="{FF2B5EF4-FFF2-40B4-BE49-F238E27FC236}">
                    <a16:creationId xmlns:a16="http://schemas.microsoft.com/office/drawing/2014/main" id="{67C07330-75E4-4BC7-A6C3-219789B7BB4D}"/>
                  </a:ext>
                </a:extLst>
              </p:cNvPr>
              <p:cNvSpPr/>
              <p:nvPr/>
            </p:nvSpPr>
            <p:spPr>
              <a:xfrm flipH="1">
                <a:off x="13382458" y="8006878"/>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400" name="Group 1399">
                <a:extLst>
                  <a:ext uri="{FF2B5EF4-FFF2-40B4-BE49-F238E27FC236}">
                    <a16:creationId xmlns:a16="http://schemas.microsoft.com/office/drawing/2014/main" id="{0316CC78-7863-46A1-9A9E-2F26680F910A}"/>
                  </a:ext>
                </a:extLst>
              </p:cNvPr>
              <p:cNvGrpSpPr/>
              <p:nvPr/>
            </p:nvGrpSpPr>
            <p:grpSpPr>
              <a:xfrm flipH="1">
                <a:off x="11509299" y="8553978"/>
                <a:ext cx="390409" cy="487004"/>
                <a:chOff x="13013904" y="11494434"/>
                <a:chExt cx="390410" cy="487004"/>
              </a:xfrm>
            </p:grpSpPr>
            <p:grpSp>
              <p:nvGrpSpPr>
                <p:cNvPr id="1860" name="Group 1859">
                  <a:extLst>
                    <a:ext uri="{FF2B5EF4-FFF2-40B4-BE49-F238E27FC236}">
                      <a16:creationId xmlns:a16="http://schemas.microsoft.com/office/drawing/2014/main" id="{DAF2EF8F-DB5D-4E99-8578-EEFAA04369B9}"/>
                    </a:ext>
                  </a:extLst>
                </p:cNvPr>
                <p:cNvGrpSpPr/>
                <p:nvPr/>
              </p:nvGrpSpPr>
              <p:grpSpPr>
                <a:xfrm>
                  <a:off x="13061249" y="11494434"/>
                  <a:ext cx="291638" cy="165353"/>
                  <a:chOff x="13061249" y="11494434"/>
                  <a:chExt cx="291638" cy="165353"/>
                </a:xfrm>
              </p:grpSpPr>
              <p:sp>
                <p:nvSpPr>
                  <p:cNvPr id="1869" name="Oval 1868">
                    <a:extLst>
                      <a:ext uri="{FF2B5EF4-FFF2-40B4-BE49-F238E27FC236}">
                        <a16:creationId xmlns:a16="http://schemas.microsoft.com/office/drawing/2014/main" id="{4795F583-A836-4511-9A55-40F86259383E}"/>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70" name="Flowchart: Manual Operation 1869">
                    <a:extLst>
                      <a:ext uri="{FF2B5EF4-FFF2-40B4-BE49-F238E27FC236}">
                        <a16:creationId xmlns:a16="http://schemas.microsoft.com/office/drawing/2014/main" id="{DD22D092-32AB-4158-BC17-B0EBB3DA6787}"/>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861" name="Group 1860">
                  <a:extLst>
                    <a:ext uri="{FF2B5EF4-FFF2-40B4-BE49-F238E27FC236}">
                      <a16:creationId xmlns:a16="http://schemas.microsoft.com/office/drawing/2014/main" id="{645A24E0-AA80-498B-9EDA-AB99CD6CD1DD}"/>
                    </a:ext>
                  </a:extLst>
                </p:cNvPr>
                <p:cNvGrpSpPr/>
                <p:nvPr/>
              </p:nvGrpSpPr>
              <p:grpSpPr>
                <a:xfrm flipH="1">
                  <a:off x="13013904" y="11561821"/>
                  <a:ext cx="390410" cy="419617"/>
                  <a:chOff x="11149961" y="3937895"/>
                  <a:chExt cx="713236" cy="754981"/>
                </a:xfrm>
              </p:grpSpPr>
              <p:sp>
                <p:nvSpPr>
                  <p:cNvPr id="1862" name="Oval 1861">
                    <a:extLst>
                      <a:ext uri="{FF2B5EF4-FFF2-40B4-BE49-F238E27FC236}">
                        <a16:creationId xmlns:a16="http://schemas.microsoft.com/office/drawing/2014/main" id="{BFB0B090-9DEF-438E-B58E-0B7B0BAFBA59}"/>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3" name="Oval 1862">
                    <a:extLst>
                      <a:ext uri="{FF2B5EF4-FFF2-40B4-BE49-F238E27FC236}">
                        <a16:creationId xmlns:a16="http://schemas.microsoft.com/office/drawing/2014/main" id="{705A09BF-E0CF-47D1-8DD0-A43E6B734E25}"/>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4" name="Freeform: Shape 1863">
                    <a:extLst>
                      <a:ext uri="{FF2B5EF4-FFF2-40B4-BE49-F238E27FC236}">
                        <a16:creationId xmlns:a16="http://schemas.microsoft.com/office/drawing/2014/main" id="{D9994E86-7DE5-42B1-83BA-24D4A241A9D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5" name="Oval 1864">
                    <a:extLst>
                      <a:ext uri="{FF2B5EF4-FFF2-40B4-BE49-F238E27FC236}">
                        <a16:creationId xmlns:a16="http://schemas.microsoft.com/office/drawing/2014/main" id="{4F904805-2138-43D1-8F2A-5007547EFDE0}"/>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6" name="Freeform: Shape 1865">
                    <a:extLst>
                      <a:ext uri="{FF2B5EF4-FFF2-40B4-BE49-F238E27FC236}">
                        <a16:creationId xmlns:a16="http://schemas.microsoft.com/office/drawing/2014/main" id="{6A67F0B9-B5F5-4EA5-A0E0-3621CDF70935}"/>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7" name="Freeform: Shape 1866">
                    <a:extLst>
                      <a:ext uri="{FF2B5EF4-FFF2-40B4-BE49-F238E27FC236}">
                        <a16:creationId xmlns:a16="http://schemas.microsoft.com/office/drawing/2014/main" id="{EEECF1D4-10FE-42F9-ACD0-517457A607F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8" name="Freeform: Shape 1867">
                    <a:extLst>
                      <a:ext uri="{FF2B5EF4-FFF2-40B4-BE49-F238E27FC236}">
                        <a16:creationId xmlns:a16="http://schemas.microsoft.com/office/drawing/2014/main" id="{EFEA4CD0-EEB4-45E4-B47B-575165E11569}"/>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401" name="Group 1400">
                <a:extLst>
                  <a:ext uri="{FF2B5EF4-FFF2-40B4-BE49-F238E27FC236}">
                    <a16:creationId xmlns:a16="http://schemas.microsoft.com/office/drawing/2014/main" id="{03C75BD5-D9B8-42E5-A92C-4E093346885D}"/>
                  </a:ext>
                </a:extLst>
              </p:cNvPr>
              <p:cNvGrpSpPr/>
              <p:nvPr/>
            </p:nvGrpSpPr>
            <p:grpSpPr>
              <a:xfrm flipH="1">
                <a:off x="13253610" y="8553978"/>
                <a:ext cx="390409" cy="487004"/>
                <a:chOff x="13013904" y="11494434"/>
                <a:chExt cx="390410" cy="487004"/>
              </a:xfrm>
            </p:grpSpPr>
            <p:grpSp>
              <p:nvGrpSpPr>
                <p:cNvPr id="1849" name="Group 1848">
                  <a:extLst>
                    <a:ext uri="{FF2B5EF4-FFF2-40B4-BE49-F238E27FC236}">
                      <a16:creationId xmlns:a16="http://schemas.microsoft.com/office/drawing/2014/main" id="{E82A8338-6246-4BB4-AE13-6F57356E4C8E}"/>
                    </a:ext>
                  </a:extLst>
                </p:cNvPr>
                <p:cNvGrpSpPr/>
                <p:nvPr/>
              </p:nvGrpSpPr>
              <p:grpSpPr>
                <a:xfrm>
                  <a:off x="13061249" y="11494434"/>
                  <a:ext cx="291638" cy="165353"/>
                  <a:chOff x="13061249" y="11494434"/>
                  <a:chExt cx="291638" cy="165353"/>
                </a:xfrm>
              </p:grpSpPr>
              <p:sp>
                <p:nvSpPr>
                  <p:cNvPr id="1858" name="Oval 1857">
                    <a:extLst>
                      <a:ext uri="{FF2B5EF4-FFF2-40B4-BE49-F238E27FC236}">
                        <a16:creationId xmlns:a16="http://schemas.microsoft.com/office/drawing/2014/main" id="{5873AE3C-75ED-4F61-9B05-8566F859CC85}"/>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9" name="Flowchart: Manual Operation 1858">
                    <a:extLst>
                      <a:ext uri="{FF2B5EF4-FFF2-40B4-BE49-F238E27FC236}">
                        <a16:creationId xmlns:a16="http://schemas.microsoft.com/office/drawing/2014/main" id="{DBF565D6-83F0-40DD-A501-EF75C9C77BE8}"/>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850" name="Group 1849">
                  <a:extLst>
                    <a:ext uri="{FF2B5EF4-FFF2-40B4-BE49-F238E27FC236}">
                      <a16:creationId xmlns:a16="http://schemas.microsoft.com/office/drawing/2014/main" id="{C6AF52F0-4F03-45D3-9F95-61DEA9344D9E}"/>
                    </a:ext>
                  </a:extLst>
                </p:cNvPr>
                <p:cNvGrpSpPr/>
                <p:nvPr/>
              </p:nvGrpSpPr>
              <p:grpSpPr>
                <a:xfrm flipH="1">
                  <a:off x="13013904" y="11561821"/>
                  <a:ext cx="390410" cy="419617"/>
                  <a:chOff x="11149961" y="3937895"/>
                  <a:chExt cx="713236" cy="754981"/>
                </a:xfrm>
              </p:grpSpPr>
              <p:sp>
                <p:nvSpPr>
                  <p:cNvPr id="1851" name="Oval 1850">
                    <a:extLst>
                      <a:ext uri="{FF2B5EF4-FFF2-40B4-BE49-F238E27FC236}">
                        <a16:creationId xmlns:a16="http://schemas.microsoft.com/office/drawing/2014/main" id="{592FA1A0-C9D0-497F-9C6C-E9A51C97FCFB}"/>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2" name="Oval 1851">
                    <a:extLst>
                      <a:ext uri="{FF2B5EF4-FFF2-40B4-BE49-F238E27FC236}">
                        <a16:creationId xmlns:a16="http://schemas.microsoft.com/office/drawing/2014/main" id="{5EE68219-BCF8-459D-B08E-E99F32505B5F}"/>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3" name="Freeform: Shape 1852">
                    <a:extLst>
                      <a:ext uri="{FF2B5EF4-FFF2-40B4-BE49-F238E27FC236}">
                        <a16:creationId xmlns:a16="http://schemas.microsoft.com/office/drawing/2014/main" id="{0FAE2871-DB69-4628-90FA-9B0E2DB6429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4" name="Oval 1853">
                    <a:extLst>
                      <a:ext uri="{FF2B5EF4-FFF2-40B4-BE49-F238E27FC236}">
                        <a16:creationId xmlns:a16="http://schemas.microsoft.com/office/drawing/2014/main" id="{2EAABAFB-47C1-4F4C-BC3E-82F2C9E28B84}"/>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5" name="Freeform: Shape 1854">
                    <a:extLst>
                      <a:ext uri="{FF2B5EF4-FFF2-40B4-BE49-F238E27FC236}">
                        <a16:creationId xmlns:a16="http://schemas.microsoft.com/office/drawing/2014/main" id="{BF83309E-4AD8-4AE7-9437-17248C936114}"/>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6" name="Freeform: Shape 1855">
                    <a:extLst>
                      <a:ext uri="{FF2B5EF4-FFF2-40B4-BE49-F238E27FC236}">
                        <a16:creationId xmlns:a16="http://schemas.microsoft.com/office/drawing/2014/main" id="{C0942A72-DC5F-4F41-8CD7-F8C5D16DD47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7" name="Freeform: Shape 1856">
                    <a:extLst>
                      <a:ext uri="{FF2B5EF4-FFF2-40B4-BE49-F238E27FC236}">
                        <a16:creationId xmlns:a16="http://schemas.microsoft.com/office/drawing/2014/main" id="{1D216E35-BAD2-4462-8ED3-8BB0C970F2C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1402" name="Rectangle 1401">
                <a:extLst>
                  <a:ext uri="{FF2B5EF4-FFF2-40B4-BE49-F238E27FC236}">
                    <a16:creationId xmlns:a16="http://schemas.microsoft.com/office/drawing/2014/main" id="{E9389199-765E-4714-8414-96298EBD98F1}"/>
                  </a:ext>
                </a:extLst>
              </p:cNvPr>
              <p:cNvSpPr/>
              <p:nvPr/>
            </p:nvSpPr>
            <p:spPr>
              <a:xfrm flipH="1">
                <a:off x="13382460" y="4128492"/>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03" name="Rectangle 1402">
                <a:extLst>
                  <a:ext uri="{FF2B5EF4-FFF2-40B4-BE49-F238E27FC236}">
                    <a16:creationId xmlns:a16="http://schemas.microsoft.com/office/drawing/2014/main" id="{517A3B4E-D1A5-49A8-AD2C-DA6B59C772F3}"/>
                  </a:ext>
                </a:extLst>
              </p:cNvPr>
              <p:cNvSpPr/>
              <p:nvPr/>
            </p:nvSpPr>
            <p:spPr>
              <a:xfrm flipH="1">
                <a:off x="13382460" y="3812933"/>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04" name="Rectangle 1403">
                <a:extLst>
                  <a:ext uri="{FF2B5EF4-FFF2-40B4-BE49-F238E27FC236}">
                    <a16:creationId xmlns:a16="http://schemas.microsoft.com/office/drawing/2014/main" id="{31454C29-A5FC-41A7-9FF9-400016AC48F2}"/>
                  </a:ext>
                </a:extLst>
              </p:cNvPr>
              <p:cNvSpPr/>
              <p:nvPr/>
            </p:nvSpPr>
            <p:spPr>
              <a:xfrm flipH="1">
                <a:off x="13382461" y="3534036"/>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05" name="Rectangle 1404">
                <a:extLst>
                  <a:ext uri="{FF2B5EF4-FFF2-40B4-BE49-F238E27FC236}">
                    <a16:creationId xmlns:a16="http://schemas.microsoft.com/office/drawing/2014/main" id="{C3CB21F3-32C9-4A04-B30F-BCD92DD2D0E4}"/>
                  </a:ext>
                </a:extLst>
              </p:cNvPr>
              <p:cNvSpPr/>
              <p:nvPr/>
            </p:nvSpPr>
            <p:spPr>
              <a:xfrm flipH="1">
                <a:off x="13382460" y="3210746"/>
                <a:ext cx="167467"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1406" name="Group 1405">
                <a:extLst>
                  <a:ext uri="{FF2B5EF4-FFF2-40B4-BE49-F238E27FC236}">
                    <a16:creationId xmlns:a16="http://schemas.microsoft.com/office/drawing/2014/main" id="{CE46DF9C-9472-408C-A08C-EAF4613BF546}"/>
                  </a:ext>
                </a:extLst>
              </p:cNvPr>
              <p:cNvGrpSpPr/>
              <p:nvPr/>
            </p:nvGrpSpPr>
            <p:grpSpPr>
              <a:xfrm rot="420000" flipH="1">
                <a:off x="11514475" y="4982905"/>
                <a:ext cx="883968" cy="101302"/>
                <a:chOff x="12516606" y="8868982"/>
                <a:chExt cx="883969" cy="101303"/>
              </a:xfrm>
            </p:grpSpPr>
            <p:sp>
              <p:nvSpPr>
                <p:cNvPr id="1847" name="Rectangle 23">
                  <a:extLst>
                    <a:ext uri="{FF2B5EF4-FFF2-40B4-BE49-F238E27FC236}">
                      <a16:creationId xmlns:a16="http://schemas.microsoft.com/office/drawing/2014/main" id="{E6B86D2F-6AEE-48A6-8DEC-8ECC57EB2CA3}"/>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48" name="Rectangle 23">
                  <a:extLst>
                    <a:ext uri="{FF2B5EF4-FFF2-40B4-BE49-F238E27FC236}">
                      <a16:creationId xmlns:a16="http://schemas.microsoft.com/office/drawing/2014/main" id="{124ED9F6-D8DB-4306-BDAE-1EEF45986A62}"/>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407" name="Group 1406">
                <a:extLst>
                  <a:ext uri="{FF2B5EF4-FFF2-40B4-BE49-F238E27FC236}">
                    <a16:creationId xmlns:a16="http://schemas.microsoft.com/office/drawing/2014/main" id="{1B4BE243-8653-4EBB-B27A-209F0D45E286}"/>
                  </a:ext>
                </a:extLst>
              </p:cNvPr>
              <p:cNvGrpSpPr/>
              <p:nvPr/>
            </p:nvGrpSpPr>
            <p:grpSpPr>
              <a:xfrm>
                <a:off x="11501331" y="5888685"/>
                <a:ext cx="2523033" cy="577208"/>
                <a:chOff x="11187491" y="762014"/>
                <a:chExt cx="2523035" cy="577208"/>
              </a:xfrm>
            </p:grpSpPr>
            <p:sp>
              <p:nvSpPr>
                <p:cNvPr id="1831" name="Flowchart: Data 1830">
                  <a:extLst>
                    <a:ext uri="{FF2B5EF4-FFF2-40B4-BE49-F238E27FC236}">
                      <a16:creationId xmlns:a16="http://schemas.microsoft.com/office/drawing/2014/main" id="{0C613340-F312-4B17-B214-50ACAF1E76FA}"/>
                    </a:ext>
                  </a:extLst>
                </p:cNvPr>
                <p:cNvSpPr/>
                <p:nvPr/>
              </p:nvSpPr>
              <p:spPr>
                <a:xfrm>
                  <a:off x="11187491" y="1138438"/>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832" name="Picture 1831">
                  <a:extLst>
                    <a:ext uri="{FF2B5EF4-FFF2-40B4-BE49-F238E27FC236}">
                      <a16:creationId xmlns:a16="http://schemas.microsoft.com/office/drawing/2014/main" id="{46AEDD15-B5BC-4FF2-AE1F-16806E81D3A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547309" y="770520"/>
                  <a:ext cx="558608" cy="433743"/>
                </a:xfrm>
                <a:prstGeom prst="rect">
                  <a:avLst/>
                </a:prstGeom>
              </p:spPr>
            </p:pic>
            <p:pic>
              <p:nvPicPr>
                <p:cNvPr id="1833" name="Picture 1832">
                  <a:extLst>
                    <a:ext uri="{FF2B5EF4-FFF2-40B4-BE49-F238E27FC236}">
                      <a16:creationId xmlns:a16="http://schemas.microsoft.com/office/drawing/2014/main" id="{318D762A-032F-498E-B608-F63CC57ECA92}"/>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419215" y="812754"/>
                  <a:ext cx="558608" cy="433743"/>
                </a:xfrm>
                <a:prstGeom prst="rect">
                  <a:avLst/>
                </a:prstGeom>
              </p:spPr>
            </p:pic>
            <p:pic>
              <p:nvPicPr>
                <p:cNvPr id="1834" name="Picture 1833">
                  <a:extLst>
                    <a:ext uri="{FF2B5EF4-FFF2-40B4-BE49-F238E27FC236}">
                      <a16:creationId xmlns:a16="http://schemas.microsoft.com/office/drawing/2014/main" id="{1CE71556-EE27-433A-A1B5-2CBF2F18320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206820" y="892697"/>
                  <a:ext cx="558608" cy="433743"/>
                </a:xfrm>
                <a:prstGeom prst="rect">
                  <a:avLst/>
                </a:prstGeom>
              </p:spPr>
            </p:pic>
            <p:pic>
              <p:nvPicPr>
                <p:cNvPr id="1835" name="Picture 1834">
                  <a:extLst>
                    <a:ext uri="{FF2B5EF4-FFF2-40B4-BE49-F238E27FC236}">
                      <a16:creationId xmlns:a16="http://schemas.microsoft.com/office/drawing/2014/main" id="{FE101038-A15A-46FD-BA28-E9F4A6FC3FF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41199" y="777150"/>
                  <a:ext cx="558608" cy="433743"/>
                </a:xfrm>
                <a:prstGeom prst="rect">
                  <a:avLst/>
                </a:prstGeom>
              </p:spPr>
            </p:pic>
            <p:pic>
              <p:nvPicPr>
                <p:cNvPr id="1836" name="Picture 1835">
                  <a:extLst>
                    <a:ext uri="{FF2B5EF4-FFF2-40B4-BE49-F238E27FC236}">
                      <a16:creationId xmlns:a16="http://schemas.microsoft.com/office/drawing/2014/main" id="{4F8E50BE-2096-4D8D-A30F-9996063B111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813105" y="819384"/>
                  <a:ext cx="558608" cy="433743"/>
                </a:xfrm>
                <a:prstGeom prst="rect">
                  <a:avLst/>
                </a:prstGeom>
              </p:spPr>
            </p:pic>
            <p:pic>
              <p:nvPicPr>
                <p:cNvPr id="1837" name="Picture 1836">
                  <a:extLst>
                    <a:ext uri="{FF2B5EF4-FFF2-40B4-BE49-F238E27FC236}">
                      <a16:creationId xmlns:a16="http://schemas.microsoft.com/office/drawing/2014/main" id="{D20819FE-E795-4094-B677-A1EDF806B358}"/>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600710" y="899327"/>
                  <a:ext cx="558608" cy="433743"/>
                </a:xfrm>
                <a:prstGeom prst="rect">
                  <a:avLst/>
                </a:prstGeom>
              </p:spPr>
            </p:pic>
            <p:pic>
              <p:nvPicPr>
                <p:cNvPr id="1838" name="Picture 1837">
                  <a:extLst>
                    <a:ext uri="{FF2B5EF4-FFF2-40B4-BE49-F238E27FC236}">
                      <a16:creationId xmlns:a16="http://schemas.microsoft.com/office/drawing/2014/main" id="{DAB3ADA7-78B4-4A66-9078-7C0E4684833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22305" y="783302"/>
                  <a:ext cx="558608" cy="433743"/>
                </a:xfrm>
                <a:prstGeom prst="rect">
                  <a:avLst/>
                </a:prstGeom>
              </p:spPr>
            </p:pic>
            <p:pic>
              <p:nvPicPr>
                <p:cNvPr id="1839" name="Picture 1838">
                  <a:extLst>
                    <a:ext uri="{FF2B5EF4-FFF2-40B4-BE49-F238E27FC236}">
                      <a16:creationId xmlns:a16="http://schemas.microsoft.com/office/drawing/2014/main" id="{E908E4F8-2620-45E4-A587-454987956E1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194211" y="825536"/>
                  <a:ext cx="558608" cy="433743"/>
                </a:xfrm>
                <a:prstGeom prst="rect">
                  <a:avLst/>
                </a:prstGeom>
              </p:spPr>
            </p:pic>
            <p:pic>
              <p:nvPicPr>
                <p:cNvPr id="1840" name="Picture 1839">
                  <a:extLst>
                    <a:ext uri="{FF2B5EF4-FFF2-40B4-BE49-F238E27FC236}">
                      <a16:creationId xmlns:a16="http://schemas.microsoft.com/office/drawing/2014/main" id="{E5D37D53-FD52-4740-8DBB-551EECBAF21B}"/>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81816" y="905479"/>
                  <a:ext cx="558608" cy="433743"/>
                </a:xfrm>
                <a:prstGeom prst="rect">
                  <a:avLst/>
                </a:prstGeom>
              </p:spPr>
            </p:pic>
            <p:pic>
              <p:nvPicPr>
                <p:cNvPr id="1841" name="Picture 1840">
                  <a:extLst>
                    <a:ext uri="{FF2B5EF4-FFF2-40B4-BE49-F238E27FC236}">
                      <a16:creationId xmlns:a16="http://schemas.microsoft.com/office/drawing/2014/main" id="{67E1D27D-F71C-47CB-B3C4-645211242038}"/>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28688" y="775427"/>
                  <a:ext cx="558608" cy="433743"/>
                </a:xfrm>
                <a:prstGeom prst="rect">
                  <a:avLst/>
                </a:prstGeom>
              </p:spPr>
            </p:pic>
            <p:pic>
              <p:nvPicPr>
                <p:cNvPr id="1842" name="Picture 1841">
                  <a:extLst>
                    <a:ext uri="{FF2B5EF4-FFF2-40B4-BE49-F238E27FC236}">
                      <a16:creationId xmlns:a16="http://schemas.microsoft.com/office/drawing/2014/main" id="{CAA0C131-44EC-4717-AA92-D8DC1A2B20E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600594" y="817661"/>
                  <a:ext cx="558608" cy="433743"/>
                </a:xfrm>
                <a:prstGeom prst="rect">
                  <a:avLst/>
                </a:prstGeom>
              </p:spPr>
            </p:pic>
            <p:pic>
              <p:nvPicPr>
                <p:cNvPr id="1843" name="Picture 1842">
                  <a:extLst>
                    <a:ext uri="{FF2B5EF4-FFF2-40B4-BE49-F238E27FC236}">
                      <a16:creationId xmlns:a16="http://schemas.microsoft.com/office/drawing/2014/main" id="{C715352D-E618-4F56-A189-52A75B09B6ED}"/>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88199" y="897604"/>
                  <a:ext cx="558608" cy="433743"/>
                </a:xfrm>
                <a:prstGeom prst="rect">
                  <a:avLst/>
                </a:prstGeom>
              </p:spPr>
            </p:pic>
            <p:pic>
              <p:nvPicPr>
                <p:cNvPr id="1844" name="Picture 1843">
                  <a:extLst>
                    <a:ext uri="{FF2B5EF4-FFF2-40B4-BE49-F238E27FC236}">
                      <a16:creationId xmlns:a16="http://schemas.microsoft.com/office/drawing/2014/main" id="{3397F8F0-2133-47A4-845D-5C06531E384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135279" y="762014"/>
                  <a:ext cx="558608" cy="433743"/>
                </a:xfrm>
                <a:prstGeom prst="rect">
                  <a:avLst/>
                </a:prstGeom>
              </p:spPr>
            </p:pic>
            <p:pic>
              <p:nvPicPr>
                <p:cNvPr id="1845" name="Picture 1844">
                  <a:extLst>
                    <a:ext uri="{FF2B5EF4-FFF2-40B4-BE49-F238E27FC236}">
                      <a16:creationId xmlns:a16="http://schemas.microsoft.com/office/drawing/2014/main" id="{C0BB8693-50D9-4E9B-B286-00B3FB5379D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007185" y="804248"/>
                  <a:ext cx="558608" cy="433743"/>
                </a:xfrm>
                <a:prstGeom prst="rect">
                  <a:avLst/>
                </a:prstGeom>
              </p:spPr>
            </p:pic>
            <p:pic>
              <p:nvPicPr>
                <p:cNvPr id="1846" name="Picture 1845">
                  <a:extLst>
                    <a:ext uri="{FF2B5EF4-FFF2-40B4-BE49-F238E27FC236}">
                      <a16:creationId xmlns:a16="http://schemas.microsoft.com/office/drawing/2014/main" id="{B6744774-4E4F-49E9-AA91-04B80692E33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94790" y="884191"/>
                  <a:ext cx="558608" cy="433743"/>
                </a:xfrm>
                <a:prstGeom prst="rect">
                  <a:avLst/>
                </a:prstGeom>
              </p:spPr>
            </p:pic>
          </p:grpSp>
          <p:grpSp>
            <p:nvGrpSpPr>
              <p:cNvPr id="1408" name="Group 1407">
                <a:extLst>
                  <a:ext uri="{FF2B5EF4-FFF2-40B4-BE49-F238E27FC236}">
                    <a16:creationId xmlns:a16="http://schemas.microsoft.com/office/drawing/2014/main" id="{8ACF3662-267B-4BA6-A919-A398369974FE}"/>
                  </a:ext>
                </a:extLst>
              </p:cNvPr>
              <p:cNvGrpSpPr/>
              <p:nvPr/>
            </p:nvGrpSpPr>
            <p:grpSpPr>
              <a:xfrm>
                <a:off x="11598543" y="5558305"/>
                <a:ext cx="2523034" cy="577208"/>
                <a:chOff x="11187491" y="762014"/>
                <a:chExt cx="2523035" cy="577208"/>
              </a:xfrm>
            </p:grpSpPr>
            <p:sp>
              <p:nvSpPr>
                <p:cNvPr id="1752" name="Flowchart: Data 1751">
                  <a:extLst>
                    <a:ext uri="{FF2B5EF4-FFF2-40B4-BE49-F238E27FC236}">
                      <a16:creationId xmlns:a16="http://schemas.microsoft.com/office/drawing/2014/main" id="{5EC43B2D-1305-4B7C-B7BB-E38F9086E6CE}"/>
                    </a:ext>
                  </a:extLst>
                </p:cNvPr>
                <p:cNvSpPr/>
                <p:nvPr/>
              </p:nvSpPr>
              <p:spPr>
                <a:xfrm>
                  <a:off x="11187491" y="1138438"/>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753" name="Picture 1752">
                  <a:extLst>
                    <a:ext uri="{FF2B5EF4-FFF2-40B4-BE49-F238E27FC236}">
                      <a16:creationId xmlns:a16="http://schemas.microsoft.com/office/drawing/2014/main" id="{E4450420-D6AB-4C3A-94AD-E1D2F404249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547309" y="770520"/>
                  <a:ext cx="558608" cy="433743"/>
                </a:xfrm>
                <a:prstGeom prst="rect">
                  <a:avLst/>
                </a:prstGeom>
              </p:spPr>
            </p:pic>
            <p:pic>
              <p:nvPicPr>
                <p:cNvPr id="1754" name="Picture 1753">
                  <a:extLst>
                    <a:ext uri="{FF2B5EF4-FFF2-40B4-BE49-F238E27FC236}">
                      <a16:creationId xmlns:a16="http://schemas.microsoft.com/office/drawing/2014/main" id="{CF86B625-A802-459F-BD04-7CEC852B7336}"/>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419215" y="812754"/>
                  <a:ext cx="558608" cy="433743"/>
                </a:xfrm>
                <a:prstGeom prst="rect">
                  <a:avLst/>
                </a:prstGeom>
              </p:spPr>
            </p:pic>
            <p:pic>
              <p:nvPicPr>
                <p:cNvPr id="1755" name="Picture 1754">
                  <a:extLst>
                    <a:ext uri="{FF2B5EF4-FFF2-40B4-BE49-F238E27FC236}">
                      <a16:creationId xmlns:a16="http://schemas.microsoft.com/office/drawing/2014/main" id="{6161616D-781F-4C45-BD42-BA354742E68B}"/>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206820" y="892697"/>
                  <a:ext cx="558608" cy="433743"/>
                </a:xfrm>
                <a:prstGeom prst="rect">
                  <a:avLst/>
                </a:prstGeom>
              </p:spPr>
            </p:pic>
            <p:pic>
              <p:nvPicPr>
                <p:cNvPr id="1756" name="Picture 1755">
                  <a:extLst>
                    <a:ext uri="{FF2B5EF4-FFF2-40B4-BE49-F238E27FC236}">
                      <a16:creationId xmlns:a16="http://schemas.microsoft.com/office/drawing/2014/main" id="{CAF801CE-4A75-4976-86EC-B74B63972D0C}"/>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41199" y="777150"/>
                  <a:ext cx="558608" cy="433743"/>
                </a:xfrm>
                <a:prstGeom prst="rect">
                  <a:avLst/>
                </a:prstGeom>
              </p:spPr>
            </p:pic>
            <p:pic>
              <p:nvPicPr>
                <p:cNvPr id="1757" name="Picture 1756">
                  <a:extLst>
                    <a:ext uri="{FF2B5EF4-FFF2-40B4-BE49-F238E27FC236}">
                      <a16:creationId xmlns:a16="http://schemas.microsoft.com/office/drawing/2014/main" id="{60DBE33E-706E-4C36-AC4A-24DCACEC6A00}"/>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813105" y="819384"/>
                  <a:ext cx="558608" cy="433743"/>
                </a:xfrm>
                <a:prstGeom prst="rect">
                  <a:avLst/>
                </a:prstGeom>
              </p:spPr>
            </p:pic>
            <p:pic>
              <p:nvPicPr>
                <p:cNvPr id="1758" name="Picture 1757">
                  <a:extLst>
                    <a:ext uri="{FF2B5EF4-FFF2-40B4-BE49-F238E27FC236}">
                      <a16:creationId xmlns:a16="http://schemas.microsoft.com/office/drawing/2014/main" id="{2957744B-00DA-4472-8412-B9D879F296D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600710" y="899327"/>
                  <a:ext cx="558608" cy="433743"/>
                </a:xfrm>
                <a:prstGeom prst="rect">
                  <a:avLst/>
                </a:prstGeom>
              </p:spPr>
            </p:pic>
            <p:pic>
              <p:nvPicPr>
                <p:cNvPr id="1759" name="Picture 1758">
                  <a:extLst>
                    <a:ext uri="{FF2B5EF4-FFF2-40B4-BE49-F238E27FC236}">
                      <a16:creationId xmlns:a16="http://schemas.microsoft.com/office/drawing/2014/main" id="{8BD255FC-6A16-4355-BD90-CA79539A759A}"/>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22305" y="783302"/>
                  <a:ext cx="558608" cy="433743"/>
                </a:xfrm>
                <a:prstGeom prst="rect">
                  <a:avLst/>
                </a:prstGeom>
              </p:spPr>
            </p:pic>
            <p:pic>
              <p:nvPicPr>
                <p:cNvPr id="1760" name="Picture 1759">
                  <a:extLst>
                    <a:ext uri="{FF2B5EF4-FFF2-40B4-BE49-F238E27FC236}">
                      <a16:creationId xmlns:a16="http://schemas.microsoft.com/office/drawing/2014/main" id="{0E0C08F3-BFB1-4BF7-8DFC-868F60371FF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194211" y="825536"/>
                  <a:ext cx="558608" cy="433743"/>
                </a:xfrm>
                <a:prstGeom prst="rect">
                  <a:avLst/>
                </a:prstGeom>
              </p:spPr>
            </p:pic>
            <p:pic>
              <p:nvPicPr>
                <p:cNvPr id="1761" name="Picture 1760">
                  <a:extLst>
                    <a:ext uri="{FF2B5EF4-FFF2-40B4-BE49-F238E27FC236}">
                      <a16:creationId xmlns:a16="http://schemas.microsoft.com/office/drawing/2014/main" id="{87ABF9AE-C664-45C8-8C83-7D8D950E78C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81816" y="905479"/>
                  <a:ext cx="558608" cy="433743"/>
                </a:xfrm>
                <a:prstGeom prst="rect">
                  <a:avLst/>
                </a:prstGeom>
              </p:spPr>
            </p:pic>
            <p:pic>
              <p:nvPicPr>
                <p:cNvPr id="1762" name="Picture 1761">
                  <a:extLst>
                    <a:ext uri="{FF2B5EF4-FFF2-40B4-BE49-F238E27FC236}">
                      <a16:creationId xmlns:a16="http://schemas.microsoft.com/office/drawing/2014/main" id="{B21B49E7-584D-4E11-8CEC-29D41226BFB6}"/>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28688" y="775427"/>
                  <a:ext cx="558608" cy="433743"/>
                </a:xfrm>
                <a:prstGeom prst="rect">
                  <a:avLst/>
                </a:prstGeom>
              </p:spPr>
            </p:pic>
            <p:pic>
              <p:nvPicPr>
                <p:cNvPr id="1826" name="Picture 1825">
                  <a:extLst>
                    <a:ext uri="{FF2B5EF4-FFF2-40B4-BE49-F238E27FC236}">
                      <a16:creationId xmlns:a16="http://schemas.microsoft.com/office/drawing/2014/main" id="{2F5F99A1-369F-453B-B9DF-695F9BE85DA6}"/>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600594" y="817661"/>
                  <a:ext cx="558608" cy="433743"/>
                </a:xfrm>
                <a:prstGeom prst="rect">
                  <a:avLst/>
                </a:prstGeom>
              </p:spPr>
            </p:pic>
            <p:pic>
              <p:nvPicPr>
                <p:cNvPr id="1827" name="Picture 1826">
                  <a:extLst>
                    <a:ext uri="{FF2B5EF4-FFF2-40B4-BE49-F238E27FC236}">
                      <a16:creationId xmlns:a16="http://schemas.microsoft.com/office/drawing/2014/main" id="{5752414D-67CB-49E6-80E4-CC0C9F895CDF}"/>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88199" y="897604"/>
                  <a:ext cx="558608" cy="433743"/>
                </a:xfrm>
                <a:prstGeom prst="rect">
                  <a:avLst/>
                </a:prstGeom>
              </p:spPr>
            </p:pic>
            <p:pic>
              <p:nvPicPr>
                <p:cNvPr id="1828" name="Picture 1827">
                  <a:extLst>
                    <a:ext uri="{FF2B5EF4-FFF2-40B4-BE49-F238E27FC236}">
                      <a16:creationId xmlns:a16="http://schemas.microsoft.com/office/drawing/2014/main" id="{74387291-C5EF-4CA2-A93B-F53CF5CD6F0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135279" y="762014"/>
                  <a:ext cx="558608" cy="433743"/>
                </a:xfrm>
                <a:prstGeom prst="rect">
                  <a:avLst/>
                </a:prstGeom>
              </p:spPr>
            </p:pic>
            <p:pic>
              <p:nvPicPr>
                <p:cNvPr id="1829" name="Picture 1828">
                  <a:extLst>
                    <a:ext uri="{FF2B5EF4-FFF2-40B4-BE49-F238E27FC236}">
                      <a16:creationId xmlns:a16="http://schemas.microsoft.com/office/drawing/2014/main" id="{EA11B094-A497-46E6-8BA0-2F32A8BE2E6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007185" y="804248"/>
                  <a:ext cx="558608" cy="433743"/>
                </a:xfrm>
                <a:prstGeom prst="rect">
                  <a:avLst/>
                </a:prstGeom>
              </p:spPr>
            </p:pic>
            <p:pic>
              <p:nvPicPr>
                <p:cNvPr id="1830" name="Picture 1829">
                  <a:extLst>
                    <a:ext uri="{FF2B5EF4-FFF2-40B4-BE49-F238E27FC236}">
                      <a16:creationId xmlns:a16="http://schemas.microsoft.com/office/drawing/2014/main" id="{1FF73AAC-1EAA-4A1A-93EC-6ABD12AB465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94790" y="884191"/>
                  <a:ext cx="558608" cy="433743"/>
                </a:xfrm>
                <a:prstGeom prst="rect">
                  <a:avLst/>
                </a:prstGeom>
              </p:spPr>
            </p:pic>
          </p:grpSp>
          <p:grpSp>
            <p:nvGrpSpPr>
              <p:cNvPr id="1493" name="Group 1492">
                <a:extLst>
                  <a:ext uri="{FF2B5EF4-FFF2-40B4-BE49-F238E27FC236}">
                    <a16:creationId xmlns:a16="http://schemas.microsoft.com/office/drawing/2014/main" id="{6F4FC7C6-B54D-4C37-A4E9-4FB75BED1FD3}"/>
                  </a:ext>
                </a:extLst>
              </p:cNvPr>
              <p:cNvGrpSpPr/>
              <p:nvPr/>
            </p:nvGrpSpPr>
            <p:grpSpPr>
              <a:xfrm>
                <a:off x="11556240" y="3932670"/>
                <a:ext cx="2523034" cy="577208"/>
                <a:chOff x="11187491" y="762014"/>
                <a:chExt cx="2523035" cy="577208"/>
              </a:xfrm>
            </p:grpSpPr>
            <p:sp>
              <p:nvSpPr>
                <p:cNvPr id="1719" name="Flowchart: Data 1718">
                  <a:extLst>
                    <a:ext uri="{FF2B5EF4-FFF2-40B4-BE49-F238E27FC236}">
                      <a16:creationId xmlns:a16="http://schemas.microsoft.com/office/drawing/2014/main" id="{36FBA6E0-AF7B-4DEF-A19D-17333D5C494A}"/>
                    </a:ext>
                  </a:extLst>
                </p:cNvPr>
                <p:cNvSpPr/>
                <p:nvPr/>
              </p:nvSpPr>
              <p:spPr>
                <a:xfrm>
                  <a:off x="11187491" y="1138438"/>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720" name="Picture 1719">
                  <a:extLst>
                    <a:ext uri="{FF2B5EF4-FFF2-40B4-BE49-F238E27FC236}">
                      <a16:creationId xmlns:a16="http://schemas.microsoft.com/office/drawing/2014/main" id="{CBCEBAB5-D17E-4258-9361-43B6B17FEC3F}"/>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547309" y="770520"/>
                  <a:ext cx="558608" cy="433743"/>
                </a:xfrm>
                <a:prstGeom prst="rect">
                  <a:avLst/>
                </a:prstGeom>
              </p:spPr>
            </p:pic>
            <p:pic>
              <p:nvPicPr>
                <p:cNvPr id="1721" name="Picture 1720">
                  <a:extLst>
                    <a:ext uri="{FF2B5EF4-FFF2-40B4-BE49-F238E27FC236}">
                      <a16:creationId xmlns:a16="http://schemas.microsoft.com/office/drawing/2014/main" id="{5661A6A4-9162-4C15-8E34-70E1DF6992F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419215" y="812754"/>
                  <a:ext cx="558608" cy="433743"/>
                </a:xfrm>
                <a:prstGeom prst="rect">
                  <a:avLst/>
                </a:prstGeom>
              </p:spPr>
            </p:pic>
            <p:pic>
              <p:nvPicPr>
                <p:cNvPr id="1722" name="Picture 1721">
                  <a:extLst>
                    <a:ext uri="{FF2B5EF4-FFF2-40B4-BE49-F238E27FC236}">
                      <a16:creationId xmlns:a16="http://schemas.microsoft.com/office/drawing/2014/main" id="{C30C05FB-0345-4253-A5CC-E7432A5A07D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206820" y="892697"/>
                  <a:ext cx="558608" cy="433743"/>
                </a:xfrm>
                <a:prstGeom prst="rect">
                  <a:avLst/>
                </a:prstGeom>
              </p:spPr>
            </p:pic>
            <p:pic>
              <p:nvPicPr>
                <p:cNvPr id="1723" name="Picture 1722">
                  <a:extLst>
                    <a:ext uri="{FF2B5EF4-FFF2-40B4-BE49-F238E27FC236}">
                      <a16:creationId xmlns:a16="http://schemas.microsoft.com/office/drawing/2014/main" id="{A86A549F-DF64-44B8-B976-EDC5678B3AF1}"/>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41199" y="777150"/>
                  <a:ext cx="558608" cy="433743"/>
                </a:xfrm>
                <a:prstGeom prst="rect">
                  <a:avLst/>
                </a:prstGeom>
              </p:spPr>
            </p:pic>
            <p:pic>
              <p:nvPicPr>
                <p:cNvPr id="1741" name="Picture 1740">
                  <a:extLst>
                    <a:ext uri="{FF2B5EF4-FFF2-40B4-BE49-F238E27FC236}">
                      <a16:creationId xmlns:a16="http://schemas.microsoft.com/office/drawing/2014/main" id="{355C3A32-A2D8-4EC2-A3B2-BAE34D4CF838}"/>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813105" y="819384"/>
                  <a:ext cx="558608" cy="433743"/>
                </a:xfrm>
                <a:prstGeom prst="rect">
                  <a:avLst/>
                </a:prstGeom>
              </p:spPr>
            </p:pic>
            <p:pic>
              <p:nvPicPr>
                <p:cNvPr id="1742" name="Picture 1741">
                  <a:extLst>
                    <a:ext uri="{FF2B5EF4-FFF2-40B4-BE49-F238E27FC236}">
                      <a16:creationId xmlns:a16="http://schemas.microsoft.com/office/drawing/2014/main" id="{97540507-67A5-4C9D-A575-7EA697938FA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600710" y="899327"/>
                  <a:ext cx="558608" cy="433743"/>
                </a:xfrm>
                <a:prstGeom prst="rect">
                  <a:avLst/>
                </a:prstGeom>
              </p:spPr>
            </p:pic>
            <p:pic>
              <p:nvPicPr>
                <p:cNvPr id="1743" name="Picture 1742">
                  <a:extLst>
                    <a:ext uri="{FF2B5EF4-FFF2-40B4-BE49-F238E27FC236}">
                      <a16:creationId xmlns:a16="http://schemas.microsoft.com/office/drawing/2014/main" id="{E54D2E4E-4990-4043-AF2B-7D5A9D24130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22305" y="783302"/>
                  <a:ext cx="558608" cy="433743"/>
                </a:xfrm>
                <a:prstGeom prst="rect">
                  <a:avLst/>
                </a:prstGeom>
              </p:spPr>
            </p:pic>
            <p:pic>
              <p:nvPicPr>
                <p:cNvPr id="1744" name="Picture 1743">
                  <a:extLst>
                    <a:ext uri="{FF2B5EF4-FFF2-40B4-BE49-F238E27FC236}">
                      <a16:creationId xmlns:a16="http://schemas.microsoft.com/office/drawing/2014/main" id="{C3C6CEEE-D359-4181-AE37-C90672FA637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194211" y="825536"/>
                  <a:ext cx="558608" cy="433743"/>
                </a:xfrm>
                <a:prstGeom prst="rect">
                  <a:avLst/>
                </a:prstGeom>
              </p:spPr>
            </p:pic>
            <p:pic>
              <p:nvPicPr>
                <p:cNvPr id="1745" name="Picture 1744">
                  <a:extLst>
                    <a:ext uri="{FF2B5EF4-FFF2-40B4-BE49-F238E27FC236}">
                      <a16:creationId xmlns:a16="http://schemas.microsoft.com/office/drawing/2014/main" id="{5774F819-E909-44CD-B3BD-5F81C3EE092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81816" y="905479"/>
                  <a:ext cx="558608" cy="433743"/>
                </a:xfrm>
                <a:prstGeom prst="rect">
                  <a:avLst/>
                </a:prstGeom>
              </p:spPr>
            </p:pic>
            <p:pic>
              <p:nvPicPr>
                <p:cNvPr id="1746" name="Picture 1745">
                  <a:extLst>
                    <a:ext uri="{FF2B5EF4-FFF2-40B4-BE49-F238E27FC236}">
                      <a16:creationId xmlns:a16="http://schemas.microsoft.com/office/drawing/2014/main" id="{4B26B7CF-0E62-4C56-AC1F-1CE466BCE2CD}"/>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28688" y="775427"/>
                  <a:ext cx="558608" cy="433743"/>
                </a:xfrm>
                <a:prstGeom prst="rect">
                  <a:avLst/>
                </a:prstGeom>
              </p:spPr>
            </p:pic>
            <p:pic>
              <p:nvPicPr>
                <p:cNvPr id="1747" name="Picture 1746">
                  <a:extLst>
                    <a:ext uri="{FF2B5EF4-FFF2-40B4-BE49-F238E27FC236}">
                      <a16:creationId xmlns:a16="http://schemas.microsoft.com/office/drawing/2014/main" id="{D8901B31-1291-47F0-8772-FC7E2CFF604C}"/>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600594" y="817661"/>
                  <a:ext cx="558608" cy="433743"/>
                </a:xfrm>
                <a:prstGeom prst="rect">
                  <a:avLst/>
                </a:prstGeom>
              </p:spPr>
            </p:pic>
            <p:pic>
              <p:nvPicPr>
                <p:cNvPr id="1748" name="Picture 1747">
                  <a:extLst>
                    <a:ext uri="{FF2B5EF4-FFF2-40B4-BE49-F238E27FC236}">
                      <a16:creationId xmlns:a16="http://schemas.microsoft.com/office/drawing/2014/main" id="{530CCB5A-8FF3-46D4-B122-F8985988E6E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88199" y="897604"/>
                  <a:ext cx="558608" cy="433743"/>
                </a:xfrm>
                <a:prstGeom prst="rect">
                  <a:avLst/>
                </a:prstGeom>
              </p:spPr>
            </p:pic>
            <p:pic>
              <p:nvPicPr>
                <p:cNvPr id="1749" name="Picture 1748">
                  <a:extLst>
                    <a:ext uri="{FF2B5EF4-FFF2-40B4-BE49-F238E27FC236}">
                      <a16:creationId xmlns:a16="http://schemas.microsoft.com/office/drawing/2014/main" id="{09070042-BE07-4831-B7B8-66B2EF54660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135279" y="762014"/>
                  <a:ext cx="558608" cy="433743"/>
                </a:xfrm>
                <a:prstGeom prst="rect">
                  <a:avLst/>
                </a:prstGeom>
              </p:spPr>
            </p:pic>
            <p:pic>
              <p:nvPicPr>
                <p:cNvPr id="1750" name="Picture 1749">
                  <a:extLst>
                    <a:ext uri="{FF2B5EF4-FFF2-40B4-BE49-F238E27FC236}">
                      <a16:creationId xmlns:a16="http://schemas.microsoft.com/office/drawing/2014/main" id="{49565901-CDE1-48A9-B074-A6D72BADEC6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007185" y="804248"/>
                  <a:ext cx="558608" cy="433743"/>
                </a:xfrm>
                <a:prstGeom prst="rect">
                  <a:avLst/>
                </a:prstGeom>
              </p:spPr>
            </p:pic>
            <p:pic>
              <p:nvPicPr>
                <p:cNvPr id="1751" name="Picture 1750">
                  <a:extLst>
                    <a:ext uri="{FF2B5EF4-FFF2-40B4-BE49-F238E27FC236}">
                      <a16:creationId xmlns:a16="http://schemas.microsoft.com/office/drawing/2014/main" id="{0B8BA0B0-4ADA-4400-916F-29E48D889896}"/>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94790" y="884191"/>
                  <a:ext cx="558608" cy="433743"/>
                </a:xfrm>
                <a:prstGeom prst="rect">
                  <a:avLst/>
                </a:prstGeom>
              </p:spPr>
            </p:pic>
          </p:grpSp>
          <p:grpSp>
            <p:nvGrpSpPr>
              <p:cNvPr id="1495" name="Group 1494">
                <a:extLst>
                  <a:ext uri="{FF2B5EF4-FFF2-40B4-BE49-F238E27FC236}">
                    <a16:creationId xmlns:a16="http://schemas.microsoft.com/office/drawing/2014/main" id="{49AA7B10-9348-44B1-B2FB-F439AADFD112}"/>
                  </a:ext>
                </a:extLst>
              </p:cNvPr>
              <p:cNvGrpSpPr/>
              <p:nvPr/>
            </p:nvGrpSpPr>
            <p:grpSpPr>
              <a:xfrm>
                <a:off x="11505441" y="4898558"/>
                <a:ext cx="2523034" cy="577208"/>
                <a:chOff x="11187491" y="762014"/>
                <a:chExt cx="2523035" cy="577208"/>
              </a:xfrm>
            </p:grpSpPr>
            <p:sp>
              <p:nvSpPr>
                <p:cNvPr id="1623" name="Flowchart: Data 1622">
                  <a:extLst>
                    <a:ext uri="{FF2B5EF4-FFF2-40B4-BE49-F238E27FC236}">
                      <a16:creationId xmlns:a16="http://schemas.microsoft.com/office/drawing/2014/main" id="{D3D1C6D0-7B0B-4B94-A3E2-8199BE2CD409}"/>
                    </a:ext>
                  </a:extLst>
                </p:cNvPr>
                <p:cNvSpPr/>
                <p:nvPr/>
              </p:nvSpPr>
              <p:spPr>
                <a:xfrm>
                  <a:off x="11187491" y="1138438"/>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624" name="Picture 1623">
                  <a:extLst>
                    <a:ext uri="{FF2B5EF4-FFF2-40B4-BE49-F238E27FC236}">
                      <a16:creationId xmlns:a16="http://schemas.microsoft.com/office/drawing/2014/main" id="{E7FA4394-1139-423C-ABE9-A06B8636B878}"/>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547309" y="770520"/>
                  <a:ext cx="558608" cy="433743"/>
                </a:xfrm>
                <a:prstGeom prst="rect">
                  <a:avLst/>
                </a:prstGeom>
              </p:spPr>
            </p:pic>
            <p:pic>
              <p:nvPicPr>
                <p:cNvPr id="1625" name="Picture 1624">
                  <a:extLst>
                    <a:ext uri="{FF2B5EF4-FFF2-40B4-BE49-F238E27FC236}">
                      <a16:creationId xmlns:a16="http://schemas.microsoft.com/office/drawing/2014/main" id="{E8ED255F-C5AD-427A-90A7-2B3144489AFB}"/>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419215" y="812754"/>
                  <a:ext cx="558608" cy="433743"/>
                </a:xfrm>
                <a:prstGeom prst="rect">
                  <a:avLst/>
                </a:prstGeom>
              </p:spPr>
            </p:pic>
            <p:pic>
              <p:nvPicPr>
                <p:cNvPr id="1626" name="Picture 1625">
                  <a:extLst>
                    <a:ext uri="{FF2B5EF4-FFF2-40B4-BE49-F238E27FC236}">
                      <a16:creationId xmlns:a16="http://schemas.microsoft.com/office/drawing/2014/main" id="{A7E6F840-B2CF-4FDA-A346-926E28F461D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206820" y="892697"/>
                  <a:ext cx="558608" cy="433743"/>
                </a:xfrm>
                <a:prstGeom prst="rect">
                  <a:avLst/>
                </a:prstGeom>
              </p:spPr>
            </p:pic>
            <p:pic>
              <p:nvPicPr>
                <p:cNvPr id="1627" name="Picture 1626">
                  <a:extLst>
                    <a:ext uri="{FF2B5EF4-FFF2-40B4-BE49-F238E27FC236}">
                      <a16:creationId xmlns:a16="http://schemas.microsoft.com/office/drawing/2014/main" id="{6A7EA915-9B13-490C-A571-05FD990DDD6D}"/>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41199" y="777150"/>
                  <a:ext cx="558608" cy="433743"/>
                </a:xfrm>
                <a:prstGeom prst="rect">
                  <a:avLst/>
                </a:prstGeom>
              </p:spPr>
            </p:pic>
            <p:pic>
              <p:nvPicPr>
                <p:cNvPr id="1628" name="Picture 1627">
                  <a:extLst>
                    <a:ext uri="{FF2B5EF4-FFF2-40B4-BE49-F238E27FC236}">
                      <a16:creationId xmlns:a16="http://schemas.microsoft.com/office/drawing/2014/main" id="{3214581E-24AE-40A9-A3F4-54A258B2538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813105" y="819384"/>
                  <a:ext cx="558608" cy="433743"/>
                </a:xfrm>
                <a:prstGeom prst="rect">
                  <a:avLst/>
                </a:prstGeom>
              </p:spPr>
            </p:pic>
            <p:pic>
              <p:nvPicPr>
                <p:cNvPr id="1629" name="Picture 1628">
                  <a:extLst>
                    <a:ext uri="{FF2B5EF4-FFF2-40B4-BE49-F238E27FC236}">
                      <a16:creationId xmlns:a16="http://schemas.microsoft.com/office/drawing/2014/main" id="{421C4C14-CD23-4EDE-8E83-E316EFB7707A}"/>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600710" y="899327"/>
                  <a:ext cx="558608" cy="433743"/>
                </a:xfrm>
                <a:prstGeom prst="rect">
                  <a:avLst/>
                </a:prstGeom>
              </p:spPr>
            </p:pic>
            <p:pic>
              <p:nvPicPr>
                <p:cNvPr id="1630" name="Picture 1629">
                  <a:extLst>
                    <a:ext uri="{FF2B5EF4-FFF2-40B4-BE49-F238E27FC236}">
                      <a16:creationId xmlns:a16="http://schemas.microsoft.com/office/drawing/2014/main" id="{89483181-6ACD-4D9A-8255-EDA70FAF0881}"/>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22305" y="783302"/>
                  <a:ext cx="558608" cy="433743"/>
                </a:xfrm>
                <a:prstGeom prst="rect">
                  <a:avLst/>
                </a:prstGeom>
              </p:spPr>
            </p:pic>
            <p:pic>
              <p:nvPicPr>
                <p:cNvPr id="1631" name="Picture 1630">
                  <a:extLst>
                    <a:ext uri="{FF2B5EF4-FFF2-40B4-BE49-F238E27FC236}">
                      <a16:creationId xmlns:a16="http://schemas.microsoft.com/office/drawing/2014/main" id="{3443B688-489B-4DBD-A880-69F734A6D8CD}"/>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194211" y="825536"/>
                  <a:ext cx="558608" cy="433743"/>
                </a:xfrm>
                <a:prstGeom prst="rect">
                  <a:avLst/>
                </a:prstGeom>
              </p:spPr>
            </p:pic>
            <p:pic>
              <p:nvPicPr>
                <p:cNvPr id="1632" name="Picture 1631">
                  <a:extLst>
                    <a:ext uri="{FF2B5EF4-FFF2-40B4-BE49-F238E27FC236}">
                      <a16:creationId xmlns:a16="http://schemas.microsoft.com/office/drawing/2014/main" id="{09341E28-C77B-40C5-9956-649B69524F32}"/>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81816" y="905479"/>
                  <a:ext cx="558608" cy="433743"/>
                </a:xfrm>
                <a:prstGeom prst="rect">
                  <a:avLst/>
                </a:prstGeom>
              </p:spPr>
            </p:pic>
            <p:pic>
              <p:nvPicPr>
                <p:cNvPr id="1633" name="Picture 1632">
                  <a:extLst>
                    <a:ext uri="{FF2B5EF4-FFF2-40B4-BE49-F238E27FC236}">
                      <a16:creationId xmlns:a16="http://schemas.microsoft.com/office/drawing/2014/main" id="{013F5845-2742-4D42-9431-1EFF065281A2}"/>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28688" y="775427"/>
                  <a:ext cx="558608" cy="433743"/>
                </a:xfrm>
                <a:prstGeom prst="rect">
                  <a:avLst/>
                </a:prstGeom>
              </p:spPr>
            </p:pic>
            <p:pic>
              <p:nvPicPr>
                <p:cNvPr id="1634" name="Picture 1633">
                  <a:extLst>
                    <a:ext uri="{FF2B5EF4-FFF2-40B4-BE49-F238E27FC236}">
                      <a16:creationId xmlns:a16="http://schemas.microsoft.com/office/drawing/2014/main" id="{54BB334F-9413-4012-967B-2423942E740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600594" y="817661"/>
                  <a:ext cx="558608" cy="433743"/>
                </a:xfrm>
                <a:prstGeom prst="rect">
                  <a:avLst/>
                </a:prstGeom>
              </p:spPr>
            </p:pic>
            <p:pic>
              <p:nvPicPr>
                <p:cNvPr id="1715" name="Picture 1714">
                  <a:extLst>
                    <a:ext uri="{FF2B5EF4-FFF2-40B4-BE49-F238E27FC236}">
                      <a16:creationId xmlns:a16="http://schemas.microsoft.com/office/drawing/2014/main" id="{71224941-7655-42C7-A103-087C4A6E01D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88199" y="897604"/>
                  <a:ext cx="558608" cy="433743"/>
                </a:xfrm>
                <a:prstGeom prst="rect">
                  <a:avLst/>
                </a:prstGeom>
              </p:spPr>
            </p:pic>
            <p:pic>
              <p:nvPicPr>
                <p:cNvPr id="1716" name="Picture 1715">
                  <a:extLst>
                    <a:ext uri="{FF2B5EF4-FFF2-40B4-BE49-F238E27FC236}">
                      <a16:creationId xmlns:a16="http://schemas.microsoft.com/office/drawing/2014/main" id="{3FDC67A7-60D3-4C82-80E6-576C8F3EA4F9}"/>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135279" y="762014"/>
                  <a:ext cx="558608" cy="433743"/>
                </a:xfrm>
                <a:prstGeom prst="rect">
                  <a:avLst/>
                </a:prstGeom>
              </p:spPr>
            </p:pic>
            <p:pic>
              <p:nvPicPr>
                <p:cNvPr id="1717" name="Picture 1716">
                  <a:extLst>
                    <a:ext uri="{FF2B5EF4-FFF2-40B4-BE49-F238E27FC236}">
                      <a16:creationId xmlns:a16="http://schemas.microsoft.com/office/drawing/2014/main" id="{086FCD10-9A17-4441-B2B6-7C4D31B0B62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007185" y="804248"/>
                  <a:ext cx="558608" cy="433743"/>
                </a:xfrm>
                <a:prstGeom prst="rect">
                  <a:avLst/>
                </a:prstGeom>
              </p:spPr>
            </p:pic>
            <p:pic>
              <p:nvPicPr>
                <p:cNvPr id="1718" name="Picture 1717">
                  <a:extLst>
                    <a:ext uri="{FF2B5EF4-FFF2-40B4-BE49-F238E27FC236}">
                      <a16:creationId xmlns:a16="http://schemas.microsoft.com/office/drawing/2014/main" id="{FE894CB4-AE4C-48A5-8FD4-AAE59D55CE97}"/>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94790" y="884191"/>
                  <a:ext cx="558608" cy="433743"/>
                </a:xfrm>
                <a:prstGeom prst="rect">
                  <a:avLst/>
                </a:prstGeom>
              </p:spPr>
            </p:pic>
          </p:grpSp>
          <p:grpSp>
            <p:nvGrpSpPr>
              <p:cNvPr id="1498" name="Group 1497">
                <a:extLst>
                  <a:ext uri="{FF2B5EF4-FFF2-40B4-BE49-F238E27FC236}">
                    <a16:creationId xmlns:a16="http://schemas.microsoft.com/office/drawing/2014/main" id="{94E28F47-27A9-4A6A-B4E1-382BB3E0798E}"/>
                  </a:ext>
                </a:extLst>
              </p:cNvPr>
              <p:cNvGrpSpPr/>
              <p:nvPr/>
            </p:nvGrpSpPr>
            <p:grpSpPr>
              <a:xfrm>
                <a:off x="11536137" y="4508540"/>
                <a:ext cx="2523034" cy="577208"/>
                <a:chOff x="11187491" y="762014"/>
                <a:chExt cx="2523035" cy="577208"/>
              </a:xfrm>
            </p:grpSpPr>
            <p:sp>
              <p:nvSpPr>
                <p:cNvPr id="1500" name="Flowchart: Data 1499">
                  <a:extLst>
                    <a:ext uri="{FF2B5EF4-FFF2-40B4-BE49-F238E27FC236}">
                      <a16:creationId xmlns:a16="http://schemas.microsoft.com/office/drawing/2014/main" id="{8378EE80-65D2-4EE2-8D10-15B0A16165CE}"/>
                    </a:ext>
                  </a:extLst>
                </p:cNvPr>
                <p:cNvSpPr/>
                <p:nvPr/>
              </p:nvSpPr>
              <p:spPr>
                <a:xfrm>
                  <a:off x="11187491" y="1138438"/>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501" name="Picture 1500">
                  <a:extLst>
                    <a:ext uri="{FF2B5EF4-FFF2-40B4-BE49-F238E27FC236}">
                      <a16:creationId xmlns:a16="http://schemas.microsoft.com/office/drawing/2014/main" id="{B30575DE-DDEC-4003-9164-2A4C9FB6A3AF}"/>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547309" y="770520"/>
                  <a:ext cx="558608" cy="433743"/>
                </a:xfrm>
                <a:prstGeom prst="rect">
                  <a:avLst/>
                </a:prstGeom>
              </p:spPr>
            </p:pic>
            <p:pic>
              <p:nvPicPr>
                <p:cNvPr id="1502" name="Picture 1501">
                  <a:extLst>
                    <a:ext uri="{FF2B5EF4-FFF2-40B4-BE49-F238E27FC236}">
                      <a16:creationId xmlns:a16="http://schemas.microsoft.com/office/drawing/2014/main" id="{028CAEB5-D6C9-4A76-8232-50C7B3E1E03F}"/>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419215" y="812754"/>
                  <a:ext cx="558608" cy="433743"/>
                </a:xfrm>
                <a:prstGeom prst="rect">
                  <a:avLst/>
                </a:prstGeom>
              </p:spPr>
            </p:pic>
            <p:pic>
              <p:nvPicPr>
                <p:cNvPr id="1503" name="Picture 1502">
                  <a:extLst>
                    <a:ext uri="{FF2B5EF4-FFF2-40B4-BE49-F238E27FC236}">
                      <a16:creationId xmlns:a16="http://schemas.microsoft.com/office/drawing/2014/main" id="{9E17280D-4E85-4756-826F-17640038BBB1}"/>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206820" y="892697"/>
                  <a:ext cx="558608" cy="433743"/>
                </a:xfrm>
                <a:prstGeom prst="rect">
                  <a:avLst/>
                </a:prstGeom>
              </p:spPr>
            </p:pic>
            <p:pic>
              <p:nvPicPr>
                <p:cNvPr id="1504" name="Picture 1503">
                  <a:extLst>
                    <a:ext uri="{FF2B5EF4-FFF2-40B4-BE49-F238E27FC236}">
                      <a16:creationId xmlns:a16="http://schemas.microsoft.com/office/drawing/2014/main" id="{7D2C7D62-0152-43EC-9B9F-104A4F3F44D1}"/>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41199" y="777150"/>
                  <a:ext cx="558608" cy="433743"/>
                </a:xfrm>
                <a:prstGeom prst="rect">
                  <a:avLst/>
                </a:prstGeom>
              </p:spPr>
            </p:pic>
            <p:pic>
              <p:nvPicPr>
                <p:cNvPr id="1505" name="Picture 1504">
                  <a:extLst>
                    <a:ext uri="{FF2B5EF4-FFF2-40B4-BE49-F238E27FC236}">
                      <a16:creationId xmlns:a16="http://schemas.microsoft.com/office/drawing/2014/main" id="{F62B3DA4-8CB2-46D2-89B4-44552AEBD43F}"/>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813105" y="819384"/>
                  <a:ext cx="558608" cy="433743"/>
                </a:xfrm>
                <a:prstGeom prst="rect">
                  <a:avLst/>
                </a:prstGeom>
              </p:spPr>
            </p:pic>
            <p:pic>
              <p:nvPicPr>
                <p:cNvPr id="1506" name="Picture 1505">
                  <a:extLst>
                    <a:ext uri="{FF2B5EF4-FFF2-40B4-BE49-F238E27FC236}">
                      <a16:creationId xmlns:a16="http://schemas.microsoft.com/office/drawing/2014/main" id="{36CFC87B-0A50-4580-B26D-8136BE32CA5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600710" y="899327"/>
                  <a:ext cx="558608" cy="433743"/>
                </a:xfrm>
                <a:prstGeom prst="rect">
                  <a:avLst/>
                </a:prstGeom>
              </p:spPr>
            </p:pic>
            <p:pic>
              <p:nvPicPr>
                <p:cNvPr id="1507" name="Picture 1506">
                  <a:extLst>
                    <a:ext uri="{FF2B5EF4-FFF2-40B4-BE49-F238E27FC236}">
                      <a16:creationId xmlns:a16="http://schemas.microsoft.com/office/drawing/2014/main" id="{0F73AD42-93CE-436E-B19F-5D323C770B40}"/>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22305" y="783302"/>
                  <a:ext cx="558608" cy="433743"/>
                </a:xfrm>
                <a:prstGeom prst="rect">
                  <a:avLst/>
                </a:prstGeom>
              </p:spPr>
            </p:pic>
            <p:pic>
              <p:nvPicPr>
                <p:cNvPr id="1508" name="Picture 1507">
                  <a:extLst>
                    <a:ext uri="{FF2B5EF4-FFF2-40B4-BE49-F238E27FC236}">
                      <a16:creationId xmlns:a16="http://schemas.microsoft.com/office/drawing/2014/main" id="{CD72DC01-06C1-4202-920D-EC165BA9C5B0}"/>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194211" y="825536"/>
                  <a:ext cx="558608" cy="433743"/>
                </a:xfrm>
                <a:prstGeom prst="rect">
                  <a:avLst/>
                </a:prstGeom>
              </p:spPr>
            </p:pic>
            <p:pic>
              <p:nvPicPr>
                <p:cNvPr id="1515" name="Picture 1514">
                  <a:extLst>
                    <a:ext uri="{FF2B5EF4-FFF2-40B4-BE49-F238E27FC236}">
                      <a16:creationId xmlns:a16="http://schemas.microsoft.com/office/drawing/2014/main" id="{1F71C87B-C048-4E4C-9ACE-031112CD933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1981816" y="905479"/>
                  <a:ext cx="558608" cy="433743"/>
                </a:xfrm>
                <a:prstGeom prst="rect">
                  <a:avLst/>
                </a:prstGeom>
              </p:spPr>
            </p:pic>
            <p:pic>
              <p:nvPicPr>
                <p:cNvPr id="1575" name="Picture 1574">
                  <a:extLst>
                    <a:ext uri="{FF2B5EF4-FFF2-40B4-BE49-F238E27FC236}">
                      <a16:creationId xmlns:a16="http://schemas.microsoft.com/office/drawing/2014/main" id="{7F72E830-E601-4192-BC4A-0F2722598473}"/>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28688" y="775427"/>
                  <a:ext cx="558608" cy="433743"/>
                </a:xfrm>
                <a:prstGeom prst="rect">
                  <a:avLst/>
                </a:prstGeom>
              </p:spPr>
            </p:pic>
            <p:pic>
              <p:nvPicPr>
                <p:cNvPr id="1577" name="Picture 1576">
                  <a:extLst>
                    <a:ext uri="{FF2B5EF4-FFF2-40B4-BE49-F238E27FC236}">
                      <a16:creationId xmlns:a16="http://schemas.microsoft.com/office/drawing/2014/main" id="{3A04941F-8806-4F26-B6F1-F4A345F6947A}"/>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600594" y="817661"/>
                  <a:ext cx="558608" cy="433743"/>
                </a:xfrm>
                <a:prstGeom prst="rect">
                  <a:avLst/>
                </a:prstGeom>
              </p:spPr>
            </p:pic>
            <p:pic>
              <p:nvPicPr>
                <p:cNvPr id="1579" name="Picture 1578">
                  <a:extLst>
                    <a:ext uri="{FF2B5EF4-FFF2-40B4-BE49-F238E27FC236}">
                      <a16:creationId xmlns:a16="http://schemas.microsoft.com/office/drawing/2014/main" id="{75BCAA2E-C3DF-4D06-B514-B3579C84B984}"/>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388199" y="897604"/>
                  <a:ext cx="558608" cy="433743"/>
                </a:xfrm>
                <a:prstGeom prst="rect">
                  <a:avLst/>
                </a:prstGeom>
              </p:spPr>
            </p:pic>
            <p:pic>
              <p:nvPicPr>
                <p:cNvPr id="1580" name="Picture 1579">
                  <a:extLst>
                    <a:ext uri="{FF2B5EF4-FFF2-40B4-BE49-F238E27FC236}">
                      <a16:creationId xmlns:a16="http://schemas.microsoft.com/office/drawing/2014/main" id="{AC526F66-D90F-4B76-B68F-FE012665E935}"/>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135279" y="762014"/>
                  <a:ext cx="558608" cy="433743"/>
                </a:xfrm>
                <a:prstGeom prst="rect">
                  <a:avLst/>
                </a:prstGeom>
              </p:spPr>
            </p:pic>
            <p:pic>
              <p:nvPicPr>
                <p:cNvPr id="1621" name="Picture 1620">
                  <a:extLst>
                    <a:ext uri="{FF2B5EF4-FFF2-40B4-BE49-F238E27FC236}">
                      <a16:creationId xmlns:a16="http://schemas.microsoft.com/office/drawing/2014/main" id="{ED83192D-C09A-4A7B-A0A0-01758F6563E0}"/>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3007185" y="804248"/>
                  <a:ext cx="558608" cy="433743"/>
                </a:xfrm>
                <a:prstGeom prst="rect">
                  <a:avLst/>
                </a:prstGeom>
              </p:spPr>
            </p:pic>
            <p:pic>
              <p:nvPicPr>
                <p:cNvPr id="1622" name="Picture 1621">
                  <a:extLst>
                    <a:ext uri="{FF2B5EF4-FFF2-40B4-BE49-F238E27FC236}">
                      <a16:creationId xmlns:a16="http://schemas.microsoft.com/office/drawing/2014/main" id="{684D19C2-9051-4275-8944-2ACFC880649E}"/>
                    </a:ext>
                  </a:extLst>
                </p:cNvPr>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12794790" y="884191"/>
                  <a:ext cx="558608" cy="433743"/>
                </a:xfrm>
                <a:prstGeom prst="rect">
                  <a:avLst/>
                </a:prstGeom>
              </p:spPr>
            </p:pic>
          </p:grpSp>
          <p:sp>
            <p:nvSpPr>
              <p:cNvPr id="1499" name="Freeform: Shape 1498">
                <a:extLst>
                  <a:ext uri="{FF2B5EF4-FFF2-40B4-BE49-F238E27FC236}">
                    <a16:creationId xmlns:a16="http://schemas.microsoft.com/office/drawing/2014/main" id="{1AC4203F-711E-4052-A1FA-3CD8B3EF56FB}"/>
                  </a:ext>
                </a:extLst>
              </p:cNvPr>
              <p:cNvSpPr/>
              <p:nvPr/>
            </p:nvSpPr>
            <p:spPr>
              <a:xfrm flipH="1">
                <a:off x="11504950" y="2802604"/>
                <a:ext cx="2611864" cy="5760722"/>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ysClr val="window" lastClr="FFFFFF">
                  <a:lumMod val="7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254" name="Group 1253">
              <a:extLst>
                <a:ext uri="{FF2B5EF4-FFF2-40B4-BE49-F238E27FC236}">
                  <a16:creationId xmlns:a16="http://schemas.microsoft.com/office/drawing/2014/main" id="{6BC78209-2494-4EBE-9710-AAF1A32ECA50}"/>
                </a:ext>
              </a:extLst>
            </p:cNvPr>
            <p:cNvGrpSpPr>
              <a:grpSpLocks noChangeAspect="1"/>
            </p:cNvGrpSpPr>
            <p:nvPr/>
          </p:nvGrpSpPr>
          <p:grpSpPr>
            <a:xfrm rot="237213" flipH="1">
              <a:off x="-2438210" y="9837514"/>
              <a:ext cx="1720192" cy="2809693"/>
              <a:chOff x="9758422" y="6335440"/>
              <a:chExt cx="2632506" cy="4299831"/>
            </a:xfrm>
          </p:grpSpPr>
          <p:sp>
            <p:nvSpPr>
              <p:cNvPr id="1255" name="Freeform: Shape 1254">
                <a:extLst>
                  <a:ext uri="{FF2B5EF4-FFF2-40B4-BE49-F238E27FC236}">
                    <a16:creationId xmlns:a16="http://schemas.microsoft.com/office/drawing/2014/main" id="{1732F506-876C-4165-B89F-719158C1D2EC}"/>
                  </a:ext>
                </a:extLst>
              </p:cNvPr>
              <p:cNvSpPr/>
              <p:nvPr/>
            </p:nvSpPr>
            <p:spPr>
              <a:xfrm rot="17017833" flipH="1">
                <a:off x="10133027" y="7634835"/>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56" name="Flowchart: Manual Operation 26">
                <a:extLst>
                  <a:ext uri="{FF2B5EF4-FFF2-40B4-BE49-F238E27FC236}">
                    <a16:creationId xmlns:a16="http://schemas.microsoft.com/office/drawing/2014/main" id="{948812FF-17BA-480F-A550-456BDC7448CE}"/>
                  </a:ext>
                </a:extLst>
              </p:cNvPr>
              <p:cNvSpPr/>
              <p:nvPr/>
            </p:nvSpPr>
            <p:spPr>
              <a:xfrm rot="9734010" flipH="1" flipV="1">
                <a:off x="11453535" y="91194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57" name="Rectangle 1256">
                <a:extLst>
                  <a:ext uri="{FF2B5EF4-FFF2-40B4-BE49-F238E27FC236}">
                    <a16:creationId xmlns:a16="http://schemas.microsoft.com/office/drawing/2014/main" id="{36C0E1F4-092C-4C2C-9E1B-8E275EEBF19A}"/>
                  </a:ext>
                </a:extLst>
              </p:cNvPr>
              <p:cNvSpPr/>
              <p:nvPr/>
            </p:nvSpPr>
            <p:spPr>
              <a:xfrm flipH="1">
                <a:off x="11496272" y="820594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58" name="Flowchart: Manual Operation 26">
                <a:extLst>
                  <a:ext uri="{FF2B5EF4-FFF2-40B4-BE49-F238E27FC236}">
                    <a16:creationId xmlns:a16="http://schemas.microsoft.com/office/drawing/2014/main" id="{F0663110-C603-46CA-9D5F-705BEB121180}"/>
                  </a:ext>
                </a:extLst>
              </p:cNvPr>
              <p:cNvSpPr/>
              <p:nvPr/>
            </p:nvSpPr>
            <p:spPr>
              <a:xfrm rot="11330622" flipH="1" flipV="1">
                <a:off x="10910099" y="91516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59" name="Freeform: Shape 1258">
                <a:extLst>
                  <a:ext uri="{FF2B5EF4-FFF2-40B4-BE49-F238E27FC236}">
                    <a16:creationId xmlns:a16="http://schemas.microsoft.com/office/drawing/2014/main" id="{A81A3039-40DF-452F-B624-E508B5195105}"/>
                  </a:ext>
                </a:extLst>
              </p:cNvPr>
              <p:cNvSpPr/>
              <p:nvPr/>
            </p:nvSpPr>
            <p:spPr>
              <a:xfrm rot="1451869" flipH="1">
                <a:off x="10882802" y="79083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23" name="Rectangle 1322">
                <a:extLst>
                  <a:ext uri="{FF2B5EF4-FFF2-40B4-BE49-F238E27FC236}">
                    <a16:creationId xmlns:a16="http://schemas.microsoft.com/office/drawing/2014/main" id="{06490202-6B23-4727-823E-D53D18621B6C}"/>
                  </a:ext>
                </a:extLst>
              </p:cNvPr>
              <p:cNvSpPr/>
              <p:nvPr/>
            </p:nvSpPr>
            <p:spPr>
              <a:xfrm flipH="1">
                <a:off x="11167089" y="7743156"/>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24" name="Freeform: Shape 1323">
                <a:extLst>
                  <a:ext uri="{FF2B5EF4-FFF2-40B4-BE49-F238E27FC236}">
                    <a16:creationId xmlns:a16="http://schemas.microsoft.com/office/drawing/2014/main" id="{46183318-D46C-44B7-8BB9-B81A6E402D18}"/>
                  </a:ext>
                </a:extLst>
              </p:cNvPr>
              <p:cNvSpPr/>
              <p:nvPr/>
            </p:nvSpPr>
            <p:spPr>
              <a:xfrm rot="294282" flipH="1">
                <a:off x="10891841" y="78889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25" name="Freeform: Shape 1324">
                <a:extLst>
                  <a:ext uri="{FF2B5EF4-FFF2-40B4-BE49-F238E27FC236}">
                    <a16:creationId xmlns:a16="http://schemas.microsoft.com/office/drawing/2014/main" id="{821A96C2-4763-4E9C-809F-F359E3911A5A}"/>
                  </a:ext>
                </a:extLst>
              </p:cNvPr>
              <p:cNvSpPr/>
              <p:nvPr/>
            </p:nvSpPr>
            <p:spPr>
              <a:xfrm rot="19595175" flipH="1">
                <a:off x="12030752" y="10334824"/>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1326" name="Freeform: Shape 1325">
                <a:extLst>
                  <a:ext uri="{FF2B5EF4-FFF2-40B4-BE49-F238E27FC236}">
                    <a16:creationId xmlns:a16="http://schemas.microsoft.com/office/drawing/2014/main" id="{09053A2D-A284-4EEF-907D-EE70D137A632}"/>
                  </a:ext>
                </a:extLst>
              </p:cNvPr>
              <p:cNvSpPr/>
              <p:nvPr/>
            </p:nvSpPr>
            <p:spPr>
              <a:xfrm rot="19579235" flipH="1">
                <a:off x="12038507" y="10326983"/>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27" name="Freeform: Shape 1326">
                <a:extLst>
                  <a:ext uri="{FF2B5EF4-FFF2-40B4-BE49-F238E27FC236}">
                    <a16:creationId xmlns:a16="http://schemas.microsoft.com/office/drawing/2014/main" id="{4B564C51-E683-47A0-A622-7AC4B9C7C9CA}"/>
                  </a:ext>
                </a:extLst>
              </p:cNvPr>
              <p:cNvSpPr/>
              <p:nvPr/>
            </p:nvSpPr>
            <p:spPr>
              <a:xfrm rot="8645806" flipH="1" flipV="1">
                <a:off x="11755935" y="98807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30" name="Freeform: Shape 1329">
                <a:extLst>
                  <a:ext uri="{FF2B5EF4-FFF2-40B4-BE49-F238E27FC236}">
                    <a16:creationId xmlns:a16="http://schemas.microsoft.com/office/drawing/2014/main" id="{5CD8D0CF-3A73-434A-A817-62508907EEF1}"/>
                  </a:ext>
                </a:extLst>
              </p:cNvPr>
              <p:cNvSpPr/>
              <p:nvPr/>
            </p:nvSpPr>
            <p:spPr>
              <a:xfrm rot="538254" flipH="1">
                <a:off x="10853021" y="10394184"/>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31" name="Freeform: Shape 1330">
                <a:extLst>
                  <a:ext uri="{FF2B5EF4-FFF2-40B4-BE49-F238E27FC236}">
                    <a16:creationId xmlns:a16="http://schemas.microsoft.com/office/drawing/2014/main" id="{5CF09D50-0C1C-434D-B105-E4ABB47125E0}"/>
                  </a:ext>
                </a:extLst>
              </p:cNvPr>
              <p:cNvSpPr/>
              <p:nvPr/>
            </p:nvSpPr>
            <p:spPr>
              <a:xfrm rot="522314" flipH="1">
                <a:off x="10869016" y="10386590"/>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32" name="Oval 1331">
                <a:extLst>
                  <a:ext uri="{FF2B5EF4-FFF2-40B4-BE49-F238E27FC236}">
                    <a16:creationId xmlns:a16="http://schemas.microsoft.com/office/drawing/2014/main" id="{89435DEB-5EF8-4DBF-9B65-ED09768E7FD6}"/>
                  </a:ext>
                </a:extLst>
              </p:cNvPr>
              <p:cNvSpPr/>
              <p:nvPr/>
            </p:nvSpPr>
            <p:spPr>
              <a:xfrm flipH="1">
                <a:off x="11148262" y="812401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33" name="Oval 1332">
                <a:extLst>
                  <a:ext uri="{FF2B5EF4-FFF2-40B4-BE49-F238E27FC236}">
                    <a16:creationId xmlns:a16="http://schemas.microsoft.com/office/drawing/2014/main" id="{B33EB2D4-8D70-4E57-8A75-A139FF2A6829}"/>
                  </a:ext>
                </a:extLst>
              </p:cNvPr>
              <p:cNvSpPr/>
              <p:nvPr/>
            </p:nvSpPr>
            <p:spPr>
              <a:xfrm flipH="1">
                <a:off x="11135562" y="823831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334" name="Picture 1333">
                <a:extLst>
                  <a:ext uri="{FF2B5EF4-FFF2-40B4-BE49-F238E27FC236}">
                    <a16:creationId xmlns:a16="http://schemas.microsoft.com/office/drawing/2014/main" id="{C4C83FB1-57DB-41BD-BD24-B3496587186D}"/>
                  </a:ext>
                </a:extLst>
              </p:cNvPr>
              <p:cNvPicPr>
                <a:picLocks noChangeAspect="1"/>
              </p:cNvPicPr>
              <p:nvPr/>
            </p:nvPicPr>
            <p:blipFill>
              <a:blip r:embed="rId12" cstate="print">
                <a:extLst>
                  <a:ext uri="{BEBA8EAE-BF5A-486C-A8C5-ECC9F3942E4B}">
                    <a14:imgProps xmlns:a14="http://schemas.microsoft.com/office/drawing/2010/main">
                      <a14:imgLayer r:embed="rId13">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10962917" y="8101341"/>
                <a:ext cx="184798" cy="287906"/>
              </a:xfrm>
              <a:prstGeom prst="rect">
                <a:avLst/>
              </a:prstGeom>
              <a:ln>
                <a:noFill/>
              </a:ln>
            </p:spPr>
          </p:pic>
          <p:sp>
            <p:nvSpPr>
              <p:cNvPr id="1335" name="Freeform: Shape 1334">
                <a:extLst>
                  <a:ext uri="{FF2B5EF4-FFF2-40B4-BE49-F238E27FC236}">
                    <a16:creationId xmlns:a16="http://schemas.microsoft.com/office/drawing/2014/main" id="{E8322820-061D-449A-AFAE-087547139FF3}"/>
                  </a:ext>
                </a:extLst>
              </p:cNvPr>
              <p:cNvSpPr/>
              <p:nvPr/>
            </p:nvSpPr>
            <p:spPr>
              <a:xfrm rot="17107075" flipH="1">
                <a:off x="10201504" y="7724477"/>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pic>
            <p:nvPicPr>
              <p:cNvPr id="1337" name="Picture 1336">
                <a:extLst>
                  <a:ext uri="{FF2B5EF4-FFF2-40B4-BE49-F238E27FC236}">
                    <a16:creationId xmlns:a16="http://schemas.microsoft.com/office/drawing/2014/main" id="{B3E82425-ABAA-459E-9BA2-0D1AB4E7B125}"/>
                  </a:ext>
                </a:extLst>
              </p:cNvPr>
              <p:cNvPicPr>
                <a:picLocks noChangeAspect="1" noChangeArrowheads="1"/>
              </p:cNvPicPr>
              <p:nvPr/>
            </p:nvPicPr>
            <p:blipFill rotWithShape="1">
              <a:blip r:embed="rId27">
                <a:extLst>
                  <a:ext uri="{28A0092B-C50C-407E-A947-70E740481C1C}">
                    <a14:useLocalDpi xmlns:a14="http://schemas.microsoft.com/office/drawing/2010/main" val="0"/>
                  </a:ext>
                </a:extLst>
              </a:blip>
              <a:srcRect r="-2035" b="63988"/>
              <a:stretch/>
            </p:blipFill>
            <p:spPr bwMode="auto">
              <a:xfrm>
                <a:off x="10506798" y="6335440"/>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1336" name="Freeform: Shape 1335">
                <a:extLst>
                  <a:ext uri="{FF2B5EF4-FFF2-40B4-BE49-F238E27FC236}">
                    <a16:creationId xmlns:a16="http://schemas.microsoft.com/office/drawing/2014/main" id="{F377A20E-95F8-4616-814C-9296007C9A25}"/>
                  </a:ext>
                </a:extLst>
              </p:cNvPr>
              <p:cNvSpPr/>
              <p:nvPr/>
            </p:nvSpPr>
            <p:spPr>
              <a:xfrm rot="3077145" flipH="1">
                <a:off x="11333493" y="7922529"/>
                <a:ext cx="457010"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8"/>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8"/>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2" name="Audio 1">
            <a:hlinkClick r:id="" action="ppaction://media"/>
          </p:cNvPr>
          <p:cNvPicPr>
            <a:picLocks noChangeAspect="1"/>
          </p:cNvPicPr>
          <p:nvPr>
            <a:audioFile r:link="rId2"/>
            <p:extLst>
              <p:ext uri="{DAA4B4D4-6D71-4841-9C94-3DE7FCFB9230}">
                <p14:media xmlns:p14="http://schemas.microsoft.com/office/powerpoint/2010/main" r:embed="rId1"/>
              </p:ext>
            </p:extLst>
          </p:nvPr>
        </p:nvPicPr>
        <p:blipFill>
          <a:blip r:embed="rId29"/>
          <a:stretch>
            <a:fillRect/>
          </a:stretch>
        </p:blipFill>
        <p:spPr>
          <a:xfrm>
            <a:off x="-573254" y="3768938"/>
            <a:ext cx="406400" cy="406400"/>
          </a:xfrm>
          <a:prstGeom prst="rect">
            <a:avLst/>
          </a:prstGeom>
        </p:spPr>
      </p:pic>
    </p:spTree>
    <p:extLst>
      <p:ext uri="{BB962C8B-B14F-4D97-AF65-F5344CB8AC3E}">
        <p14:creationId xmlns:p14="http://schemas.microsoft.com/office/powerpoint/2010/main" val="2803330749"/>
      </p:ext>
    </p:extLst>
  </p:cSld>
  <p:clrMapOvr>
    <a:masterClrMapping/>
  </p:clrMapOvr>
  <mc:AlternateContent xmlns:mc="http://schemas.openxmlformats.org/markup-compatibility/2006" xmlns:p14="http://schemas.microsoft.com/office/powerpoint/2010/main">
    <mc:Choice Requires="p14">
      <p:transition spd="slow" p14:dur="2000" advTm="30591"/>
    </mc:Choice>
    <mc:Fallback xmlns="">
      <p:transition spd="slow" advTm="30591"/>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1" fill="hold"/>
                                        <p:tgtEl>
                                          <p:spTgt spid="2"/>
                                        </p:tgtEl>
                                      </p:cBhvr>
                                    </p:cmd>
                                  </p:childTnLst>
                                </p:cTn>
                              </p:par>
                            </p:childTnLst>
                          </p:cTn>
                        </p:par>
                        <p:par>
                          <p:cTn id="7" fill="hold">
                            <p:stCondLst>
                              <p:cond delay="0"/>
                            </p:stCondLst>
                            <p:childTnLst>
                              <p:par>
                                <p:cTn id="8" presetID="1" presetClass="exit" presetSubtype="0" fill="hold" grpId="0" nodeType="afterEffect">
                                  <p:stCondLst>
                                    <p:cond delay="0"/>
                                  </p:stCondLst>
                                  <p:childTnLst>
                                    <p:set>
                                      <p:cBhvr>
                                        <p:cTn id="9" dur="1" fill="hold">
                                          <p:stCondLst>
                                            <p:cond delay="3999"/>
                                          </p:stCondLst>
                                        </p:cTn>
                                        <p:tgtEl>
                                          <p:spTgt spid="411"/>
                                        </p:tgtEl>
                                        <p:attrNameLst>
                                          <p:attrName>style.visibility</p:attrName>
                                        </p:attrNameLst>
                                      </p:cBhvr>
                                      <p:to>
                                        <p:strVal val="hidden"/>
                                      </p:to>
                                    </p:set>
                                  </p:childTnLst>
                                </p:cTn>
                              </p:par>
                            </p:childTnLst>
                          </p:cTn>
                        </p:par>
                        <p:par>
                          <p:cTn id="10" fill="hold">
                            <p:stCondLst>
                              <p:cond delay="4000"/>
                            </p:stCondLst>
                            <p:childTnLst>
                              <p:par>
                                <p:cTn id="11" presetID="35" presetClass="path" presetSubtype="0" accel="50000" decel="50000" fill="hold" nodeType="afterEffect">
                                  <p:stCondLst>
                                    <p:cond delay="0"/>
                                  </p:stCondLst>
                                  <p:childTnLst>
                                    <p:animMotion origin="layout" path="M 0 0 L -0.25 0 E" pathEditMode="relative" ptsTypes="">
                                      <p:cBhvr>
                                        <p:cTn id="12" dur="2000" fill="hold"/>
                                        <p:tgtEl>
                                          <p:spTgt spid="86"/>
                                        </p:tgtEl>
                                        <p:attrNameLst>
                                          <p:attrName>ppt_x</p:attrName>
                                          <p:attrName>ppt_y</p:attrName>
                                        </p:attrNameLst>
                                      </p:cBhvr>
                                    </p:animMotion>
                                  </p:childTnLst>
                                </p:cTn>
                              </p:par>
                            </p:childTnLst>
                          </p:cTn>
                        </p:par>
                        <p:par>
                          <p:cTn id="13" fill="hold">
                            <p:stCondLst>
                              <p:cond delay="6000"/>
                            </p:stCondLst>
                            <p:childTnLst>
                              <p:par>
                                <p:cTn id="14" presetID="64" presetClass="path" presetSubtype="0" accel="50000" decel="50000" fill="hold" nodeType="afterEffect">
                                  <p:stCondLst>
                                    <p:cond delay="0"/>
                                  </p:stCondLst>
                                  <p:childTnLst>
                                    <p:animMotion origin="layout" path="M 0.01284 0.08634 L 0.37291 -0.61436 " pathEditMode="relative" rAng="0" ptsTypes="AA">
                                      <p:cBhvr>
                                        <p:cTn id="15" dur="2000" fill="hold"/>
                                        <p:tgtEl>
                                          <p:spTgt spid="3"/>
                                        </p:tgtEl>
                                        <p:attrNameLst>
                                          <p:attrName>ppt_x</p:attrName>
                                          <p:attrName>ppt_y</p:attrName>
                                        </p:attrNameLst>
                                      </p:cBhvr>
                                      <p:rCtr x="18003" y="-35046"/>
                                    </p:animMotion>
                                  </p:childTnLst>
                                </p:cTn>
                              </p:par>
                            </p:childTnLst>
                          </p:cTn>
                        </p:par>
                        <p:par>
                          <p:cTn id="16" fill="hold">
                            <p:stCondLst>
                              <p:cond delay="8000"/>
                            </p:stCondLst>
                            <p:childTnLst>
                              <p:par>
                                <p:cTn id="17" presetID="63" presetClass="path" presetSubtype="0" accel="50000" decel="50000" fill="hold" nodeType="afterEffect">
                                  <p:stCondLst>
                                    <p:cond delay="0"/>
                                  </p:stCondLst>
                                  <p:childTnLst>
                                    <p:animMotion origin="layout" path="M 0.37291 -0.61436 L 0.64739 -0.57616 " pathEditMode="relative" rAng="0" ptsTypes="AA">
                                      <p:cBhvr>
                                        <p:cTn id="18" dur="2000" fill="hold"/>
                                        <p:tgtEl>
                                          <p:spTgt spid="3"/>
                                        </p:tgtEl>
                                        <p:attrNameLst>
                                          <p:attrName>ppt_x</p:attrName>
                                          <p:attrName>ppt_y</p:attrName>
                                        </p:attrNameLst>
                                      </p:cBhvr>
                                      <p:rCtr x="13715" y="1898"/>
                                    </p:animMotion>
                                  </p:childTnLst>
                                </p:cTn>
                              </p:par>
                            </p:childTnLst>
                          </p:cTn>
                        </p:par>
                        <p:par>
                          <p:cTn id="19" fill="hold">
                            <p:stCondLst>
                              <p:cond delay="10000"/>
                            </p:stCondLst>
                            <p:childTnLst>
                              <p:par>
                                <p:cTn id="20" presetID="1" presetClass="exit" presetSubtype="0" fill="hold" nodeType="afterEffect">
                                  <p:stCondLst>
                                    <p:cond delay="0"/>
                                  </p:stCondLst>
                                  <p:childTnLst>
                                    <p:set>
                                      <p:cBhvr>
                                        <p:cTn id="21" dur="1" fill="hold">
                                          <p:stCondLst>
                                            <p:cond delay="0"/>
                                          </p:stCondLst>
                                        </p:cTn>
                                        <p:tgtEl>
                                          <p:spTgt spid="3"/>
                                        </p:tgtEl>
                                        <p:attrNameLst>
                                          <p:attrName>style.visibility</p:attrName>
                                        </p:attrNameLst>
                                      </p:cBhvr>
                                      <p:to>
                                        <p:strVal val="hidden"/>
                                      </p:to>
                                    </p:set>
                                  </p:childTnLst>
                                </p:cTn>
                              </p:par>
                              <p:par>
                                <p:cTn id="22" presetID="63" presetClass="path" presetSubtype="0" accel="50000" decel="50000" fill="hold" nodeType="withEffect">
                                  <p:stCondLst>
                                    <p:cond delay="0"/>
                                  </p:stCondLst>
                                  <p:childTnLst>
                                    <p:animMotion origin="layout" path="M 0.69566 -0.00649 L 1.46927 0.13449 " pathEditMode="relative" rAng="0" ptsTypes="AA">
                                      <p:cBhvr>
                                        <p:cTn id="23" dur="2000" fill="hold"/>
                                        <p:tgtEl>
                                          <p:spTgt spid="27"/>
                                        </p:tgtEl>
                                        <p:attrNameLst>
                                          <p:attrName>ppt_x</p:attrName>
                                          <p:attrName>ppt_y</p:attrName>
                                        </p:attrNameLst>
                                      </p:cBhvr>
                                      <p:rCtr x="38681" y="7037"/>
                                    </p:animMotion>
                                  </p:childTnLst>
                                </p:cTn>
                              </p:par>
                              <p:par>
                                <p:cTn id="24" presetID="1" presetClass="entr" presetSubtype="0" fill="hold" nodeType="withEffect">
                                  <p:stCondLst>
                                    <p:cond delay="0"/>
                                  </p:stCondLst>
                                  <p:childTnLst>
                                    <p:set>
                                      <p:cBhvr>
                                        <p:cTn id="25" dur="1" fill="hold">
                                          <p:stCondLst>
                                            <p:cond delay="0"/>
                                          </p:stCondLst>
                                        </p:cTn>
                                        <p:tgtEl>
                                          <p:spTgt spid="47"/>
                                        </p:tgtEl>
                                        <p:attrNameLst>
                                          <p:attrName>style.visibility</p:attrName>
                                        </p:attrNameLst>
                                      </p:cBhvr>
                                      <p:to>
                                        <p:strVal val="visible"/>
                                      </p:to>
                                    </p:set>
                                  </p:childTnLst>
                                </p:cTn>
                              </p:par>
                            </p:childTnLst>
                          </p:cTn>
                        </p:par>
                        <p:par>
                          <p:cTn id="26" fill="hold">
                            <p:stCondLst>
                              <p:cond delay="12000"/>
                            </p:stCondLst>
                            <p:childTnLst>
                              <p:par>
                                <p:cTn id="27" presetID="64" presetClass="path" presetSubtype="0" accel="50000" decel="50000" fill="hold" nodeType="afterEffect">
                                  <p:stCondLst>
                                    <p:cond delay="0"/>
                                  </p:stCondLst>
                                  <p:childTnLst>
                                    <p:animMotion origin="layout" path="M 0.33664 -0.22917 L 0.69671 -0.92639 " pathEditMode="relative" rAng="0" ptsTypes="AA">
                                      <p:cBhvr>
                                        <p:cTn id="28" dur="2000" fill="hold"/>
                                        <p:tgtEl>
                                          <p:spTgt spid="32"/>
                                        </p:tgtEl>
                                        <p:attrNameLst>
                                          <p:attrName>ppt_x</p:attrName>
                                          <p:attrName>ppt_y</p:attrName>
                                        </p:attrNameLst>
                                      </p:cBhvr>
                                      <p:rCtr x="18003" y="-34861"/>
                                    </p:animMotion>
                                  </p:childTnLst>
                                </p:cTn>
                              </p:par>
                            </p:childTnLst>
                          </p:cTn>
                        </p:par>
                        <p:par>
                          <p:cTn id="29" fill="hold">
                            <p:stCondLst>
                              <p:cond delay="14000"/>
                            </p:stCondLst>
                            <p:childTnLst>
                              <p:par>
                                <p:cTn id="30" presetID="63" presetClass="path" presetSubtype="0" accel="50000" decel="50000" fill="hold" nodeType="afterEffect">
                                  <p:stCondLst>
                                    <p:cond delay="0"/>
                                  </p:stCondLst>
                                  <p:childTnLst>
                                    <p:animMotion origin="layout" path="M 0.69671 -0.92639 L 0.97118 -0.8882 " pathEditMode="relative" rAng="0" ptsTypes="AA">
                                      <p:cBhvr>
                                        <p:cTn id="31" dur="2000" fill="hold"/>
                                        <p:tgtEl>
                                          <p:spTgt spid="32"/>
                                        </p:tgtEl>
                                        <p:attrNameLst>
                                          <p:attrName>ppt_x</p:attrName>
                                          <p:attrName>ppt_y</p:attrName>
                                        </p:attrNameLst>
                                      </p:cBhvr>
                                      <p:rCtr x="13715" y="1898"/>
                                    </p:animMotion>
                                  </p:childTnLst>
                                </p:cTn>
                              </p:par>
                            </p:childTnLst>
                          </p:cTn>
                        </p:par>
                        <p:par>
                          <p:cTn id="32" fill="hold">
                            <p:stCondLst>
                              <p:cond delay="16000"/>
                            </p:stCondLst>
                            <p:childTnLst>
                              <p:par>
                                <p:cTn id="33" presetID="1" presetClass="exit" presetSubtype="0" fill="hold" nodeType="afterEffect">
                                  <p:stCondLst>
                                    <p:cond delay="0"/>
                                  </p:stCondLst>
                                  <p:childTnLst>
                                    <p:set>
                                      <p:cBhvr>
                                        <p:cTn id="34" dur="1" fill="hold">
                                          <p:stCondLst>
                                            <p:cond delay="0"/>
                                          </p:stCondLst>
                                        </p:cTn>
                                        <p:tgtEl>
                                          <p:spTgt spid="32"/>
                                        </p:tgtEl>
                                        <p:attrNameLst>
                                          <p:attrName>style.visibility</p:attrName>
                                        </p:attrNameLst>
                                      </p:cBhvr>
                                      <p:to>
                                        <p:strVal val="hidden"/>
                                      </p:to>
                                    </p:set>
                                  </p:childTnLst>
                                </p:cTn>
                              </p:par>
                              <p:par>
                                <p:cTn id="35" presetID="63" presetClass="path" presetSubtype="0" accel="50000" decel="50000" fill="hold" nodeType="withEffect">
                                  <p:stCondLst>
                                    <p:cond delay="0"/>
                                  </p:stCondLst>
                                  <p:childTnLst>
                                    <p:animMotion origin="layout" path="M 1.11302 0.04838 L 1.88489 0.2007 " pathEditMode="relative" rAng="0" ptsTypes="AA">
                                      <p:cBhvr>
                                        <p:cTn id="36" dur="2000" fill="hold"/>
                                        <p:tgtEl>
                                          <p:spTgt spid="48"/>
                                        </p:tgtEl>
                                        <p:attrNameLst>
                                          <p:attrName>ppt_x</p:attrName>
                                          <p:attrName>ppt_y</p:attrName>
                                        </p:attrNameLst>
                                      </p:cBhvr>
                                      <p:rCtr x="38594" y="7616"/>
                                    </p:animMotion>
                                  </p:childTnLst>
                                </p:cTn>
                              </p:par>
                              <p:par>
                                <p:cTn id="37" presetID="1" presetClass="entr" presetSubtype="0" fill="hold" nodeType="withEffect">
                                  <p:stCondLst>
                                    <p:cond delay="0"/>
                                  </p:stCondLst>
                                  <p:childTnLst>
                                    <p:set>
                                      <p:cBhvr>
                                        <p:cTn id="38" dur="1" fill="hold">
                                          <p:stCondLst>
                                            <p:cond delay="0"/>
                                          </p:stCondLst>
                                        </p:cTn>
                                        <p:tgtEl>
                                          <p:spTgt spid="52"/>
                                        </p:tgtEl>
                                        <p:attrNameLst>
                                          <p:attrName>style.visibility</p:attrName>
                                        </p:attrNameLst>
                                      </p:cBhvr>
                                      <p:to>
                                        <p:strVal val="visible"/>
                                      </p:to>
                                    </p:set>
                                  </p:childTnLst>
                                </p:cTn>
                              </p:par>
                            </p:childTnLst>
                          </p:cTn>
                        </p:par>
                        <p:par>
                          <p:cTn id="39" fill="hold">
                            <p:stCondLst>
                              <p:cond delay="18000"/>
                            </p:stCondLst>
                            <p:childTnLst>
                              <p:par>
                                <p:cTn id="40" presetID="64" presetClass="path" presetSubtype="0" accel="50000" decel="50000" fill="hold" nodeType="afterEffect">
                                  <p:stCondLst>
                                    <p:cond delay="0"/>
                                  </p:stCondLst>
                                  <p:childTnLst>
                                    <p:animMotion origin="layout" path="M 0.33663 -0.22916 L 0.94792 -1.28935 " pathEditMode="relative" rAng="0" ptsTypes="AA">
                                      <p:cBhvr>
                                        <p:cTn id="41" dur="2000" fill="hold"/>
                                        <p:tgtEl>
                                          <p:spTgt spid="33"/>
                                        </p:tgtEl>
                                        <p:attrNameLst>
                                          <p:attrName>ppt_x</p:attrName>
                                          <p:attrName>ppt_y</p:attrName>
                                        </p:attrNameLst>
                                      </p:cBhvr>
                                      <p:rCtr x="30573" y="-53009"/>
                                    </p:animMotion>
                                  </p:childTnLst>
                                </p:cTn>
                              </p:par>
                            </p:childTnLst>
                          </p:cTn>
                        </p:par>
                        <p:par>
                          <p:cTn id="42" fill="hold">
                            <p:stCondLst>
                              <p:cond delay="20000"/>
                            </p:stCondLst>
                            <p:childTnLst>
                              <p:par>
                                <p:cTn id="43" presetID="63" presetClass="path" presetSubtype="0" accel="50000" decel="50000" fill="hold" nodeType="afterEffect">
                                  <p:stCondLst>
                                    <p:cond delay="0"/>
                                  </p:stCondLst>
                                  <p:childTnLst>
                                    <p:animMotion origin="layout" path="M 0.94792 -1.28935 L 1.2224 -1.25116 " pathEditMode="relative" rAng="0" ptsTypes="AA">
                                      <p:cBhvr>
                                        <p:cTn id="44" dur="2000" fill="hold"/>
                                        <p:tgtEl>
                                          <p:spTgt spid="33"/>
                                        </p:tgtEl>
                                        <p:attrNameLst>
                                          <p:attrName>ppt_x</p:attrName>
                                          <p:attrName>ppt_y</p:attrName>
                                        </p:attrNameLst>
                                      </p:cBhvr>
                                      <p:rCtr x="13715" y="1898"/>
                                    </p:animMotion>
                                  </p:childTnLst>
                                </p:cTn>
                              </p:par>
                            </p:childTnLst>
                          </p:cTn>
                        </p:par>
                        <p:par>
                          <p:cTn id="45" fill="hold">
                            <p:stCondLst>
                              <p:cond delay="22000"/>
                            </p:stCondLst>
                            <p:childTnLst>
                              <p:par>
                                <p:cTn id="46" presetID="1" presetClass="exit" presetSubtype="0" fill="hold" nodeType="afterEffect">
                                  <p:stCondLst>
                                    <p:cond delay="0"/>
                                  </p:stCondLst>
                                  <p:childTnLst>
                                    <p:set>
                                      <p:cBhvr>
                                        <p:cTn id="47" dur="1" fill="hold">
                                          <p:stCondLst>
                                            <p:cond delay="0"/>
                                          </p:stCondLst>
                                        </p:cTn>
                                        <p:tgtEl>
                                          <p:spTgt spid="33"/>
                                        </p:tgtEl>
                                        <p:attrNameLst>
                                          <p:attrName>style.visibility</p:attrName>
                                        </p:attrNameLst>
                                      </p:cBhvr>
                                      <p:to>
                                        <p:strVal val="hidden"/>
                                      </p:to>
                                    </p:set>
                                  </p:childTnLst>
                                </p:cTn>
                              </p:par>
                              <p:par>
                                <p:cTn id="48" presetID="63" presetClass="path" presetSubtype="0" accel="50000" decel="50000" fill="hold" nodeType="withEffect">
                                  <p:stCondLst>
                                    <p:cond delay="0"/>
                                  </p:stCondLst>
                                  <p:childTnLst>
                                    <p:animMotion origin="layout" path="M 1.53212 0.02153 L 2.29948 0.16968 " pathEditMode="relative" rAng="0" ptsTypes="AA">
                                      <p:cBhvr>
                                        <p:cTn id="49" dur="2000" fill="hold"/>
                                        <p:tgtEl>
                                          <p:spTgt spid="1576"/>
                                        </p:tgtEl>
                                        <p:attrNameLst>
                                          <p:attrName>ppt_x</p:attrName>
                                          <p:attrName>ppt_y</p:attrName>
                                        </p:attrNameLst>
                                      </p:cBhvr>
                                      <p:rCtr x="38368" y="7407"/>
                                    </p:animMotion>
                                  </p:childTnLst>
                                </p:cTn>
                              </p:par>
                              <p:par>
                                <p:cTn id="50" presetID="1" presetClass="entr" presetSubtype="0" fill="hold" nodeType="withEffect">
                                  <p:stCondLst>
                                    <p:cond delay="0"/>
                                  </p:stCondLst>
                                  <p:childTnLst>
                                    <p:set>
                                      <p:cBhvr>
                                        <p:cTn id="51" dur="1" fill="hold">
                                          <p:stCondLst>
                                            <p:cond delay="0"/>
                                          </p:stCondLst>
                                        </p:cTn>
                                        <p:tgtEl>
                                          <p:spTgt spid="55"/>
                                        </p:tgtEl>
                                        <p:attrNameLst>
                                          <p:attrName>style.visibility</p:attrName>
                                        </p:attrNameLst>
                                      </p:cBhvr>
                                      <p:to>
                                        <p:strVal val="visible"/>
                                      </p:to>
                                    </p:set>
                                  </p:childTnLst>
                                </p:cTn>
                              </p:par>
                            </p:childTnLst>
                          </p:cTn>
                        </p:par>
                        <p:par>
                          <p:cTn id="52" fill="hold">
                            <p:stCondLst>
                              <p:cond delay="24000"/>
                            </p:stCondLst>
                            <p:childTnLst>
                              <p:par>
                                <p:cTn id="53" presetID="64" presetClass="path" presetSubtype="0" accel="50000" decel="50000" fill="hold" nodeType="afterEffect">
                                  <p:stCondLst>
                                    <p:cond delay="0"/>
                                  </p:stCondLst>
                                  <p:childTnLst>
                                    <p:animMotion origin="layout" path="M 0.66458 -0.14976 L 1.34757 -1.57593 " pathEditMode="relative" rAng="0" ptsTypes="AA">
                                      <p:cBhvr>
                                        <p:cTn id="54" dur="2000" fill="hold"/>
                                        <p:tgtEl>
                                          <p:spTgt spid="59"/>
                                        </p:tgtEl>
                                        <p:attrNameLst>
                                          <p:attrName>ppt_x</p:attrName>
                                          <p:attrName>ppt_y</p:attrName>
                                        </p:attrNameLst>
                                      </p:cBhvr>
                                      <p:rCtr x="34757" y="-70995"/>
                                    </p:animMotion>
                                  </p:childTnLst>
                                </p:cTn>
                              </p:par>
                            </p:childTnLst>
                          </p:cTn>
                        </p:par>
                        <p:par>
                          <p:cTn id="55" fill="hold">
                            <p:stCondLst>
                              <p:cond delay="26000"/>
                            </p:stCondLst>
                            <p:childTnLst>
                              <p:par>
                                <p:cTn id="56" presetID="63" presetClass="path" presetSubtype="0" accel="50000" decel="50000" fill="hold" nodeType="afterEffect">
                                  <p:stCondLst>
                                    <p:cond delay="0"/>
                                  </p:stCondLst>
                                  <p:childTnLst>
                                    <p:animMotion origin="layout" path="M 1.34757 -1.57592 L 1.62517 -1.53958 " pathEditMode="relative" rAng="0" ptsTypes="AA">
                                      <p:cBhvr>
                                        <p:cTn id="57" dur="2000" fill="hold"/>
                                        <p:tgtEl>
                                          <p:spTgt spid="59"/>
                                        </p:tgtEl>
                                        <p:attrNameLst>
                                          <p:attrName>ppt_x</p:attrName>
                                          <p:attrName>ppt_y</p:attrName>
                                        </p:attrNameLst>
                                      </p:cBhvr>
                                      <p:rCtr x="13698" y="2500"/>
                                    </p:animMotion>
                                  </p:childTnLst>
                                </p:cTn>
                              </p:par>
                            </p:childTnLst>
                          </p:cTn>
                        </p:par>
                        <p:par>
                          <p:cTn id="58" fill="hold">
                            <p:stCondLst>
                              <p:cond delay="28000"/>
                            </p:stCondLst>
                            <p:childTnLst>
                              <p:par>
                                <p:cTn id="59" presetID="1" presetClass="exit" presetSubtype="0" fill="hold" nodeType="afterEffect">
                                  <p:stCondLst>
                                    <p:cond delay="0"/>
                                  </p:stCondLst>
                                  <p:childTnLst>
                                    <p:set>
                                      <p:cBhvr>
                                        <p:cTn id="60" dur="1" fill="hold">
                                          <p:stCondLst>
                                            <p:cond delay="0"/>
                                          </p:stCondLst>
                                        </p:cTn>
                                        <p:tgtEl>
                                          <p:spTgt spid="59"/>
                                        </p:tgtEl>
                                        <p:attrNameLst>
                                          <p:attrName>style.visibility</p:attrName>
                                        </p:attrNameLst>
                                      </p:cBhvr>
                                      <p:to>
                                        <p:strVal val="hidden"/>
                                      </p:to>
                                    </p:set>
                                  </p:childTnLst>
                                </p:cTn>
                              </p:par>
                              <p:par>
                                <p:cTn id="61" presetID="63" presetClass="path" presetSubtype="0" accel="50000" decel="50000" fill="hold" nodeType="withEffect">
                                  <p:stCondLst>
                                    <p:cond delay="0"/>
                                  </p:stCondLst>
                                  <p:childTnLst>
                                    <p:animMotion origin="layout" path="M 1.89427 0.03356 L 2.68194 0.1706 " pathEditMode="relative" rAng="0" ptsTypes="AA">
                                      <p:cBhvr>
                                        <p:cTn id="62" dur="2000" fill="hold"/>
                                        <p:tgtEl>
                                          <p:spTgt spid="58"/>
                                        </p:tgtEl>
                                        <p:attrNameLst>
                                          <p:attrName>ppt_x</p:attrName>
                                          <p:attrName>ppt_y</p:attrName>
                                        </p:attrNameLst>
                                      </p:cBhvr>
                                      <p:rCtr x="39375" y="6852"/>
                                    </p:animMotion>
                                  </p:childTnLst>
                                </p:cTn>
                              </p:par>
                              <p:par>
                                <p:cTn id="63" presetID="1" presetClass="entr" presetSubtype="0" fill="hold" nodeType="withEffect">
                                  <p:stCondLst>
                                    <p:cond delay="0"/>
                                  </p:stCondLst>
                                  <p:childTnLst>
                                    <p:set>
                                      <p:cBhvr>
                                        <p:cTn id="64" dur="1" fill="hold">
                                          <p:stCondLst>
                                            <p:cond delay="0"/>
                                          </p:stCondLst>
                                        </p:cTn>
                                        <p:tgtEl>
                                          <p:spTgt spid="180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audio isNarration="1">
              <p:cMediaNode vol="98980" showWhenStopped="0">
                <p:cTn id="65" fill="hold" display="0">
                  <p:stCondLst>
                    <p:cond delay="indefinite"/>
                  </p:stCondLst>
                  <p:endCondLst>
                    <p:cond evt="onStopAudio" delay="0">
                      <p:tgtEl>
                        <p:sldTgt/>
                      </p:tgtEl>
                    </p:cond>
                  </p:endCondLst>
                </p:cTn>
                <p:tgtEl>
                  <p:spTgt spid="2"/>
                </p:tgtEl>
              </p:cMediaNode>
            </p:audio>
          </p:childTnLst>
        </p:cTn>
      </p:par>
    </p:tnLst>
    <p:bldLst>
      <p:bldP spid="411" grpId="0" animBg="1"/>
    </p:bldLst>
  </p:timing>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5"/>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18" cstate="hqprint">
                <a:duotone>
                  <a:prstClr val="black"/>
                  <a:srgbClr val="D9C3A5">
                    <a:tint val="50000"/>
                    <a:satMod val="180000"/>
                  </a:srgbClr>
                </a:duotone>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6" cstate="hqprint">
                <a:duotone>
                  <a:prstClr val="black"/>
                  <a:schemeClr val="accent2">
                    <a:tint val="45000"/>
                    <a:satMod val="400000"/>
                  </a:schemeClr>
                </a:duotone>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44" name="Group 1843">
            <a:extLst>
              <a:ext uri="{FF2B5EF4-FFF2-40B4-BE49-F238E27FC236}">
                <a16:creationId xmlns:a16="http://schemas.microsoft.com/office/drawing/2014/main" id="{80214896-CB27-4BEF-BABA-9903E63CF2C4}"/>
              </a:ext>
            </a:extLst>
          </p:cNvPr>
          <p:cNvGrpSpPr>
            <a:grpSpLocks noChangeAspect="1"/>
          </p:cNvGrpSpPr>
          <p:nvPr/>
        </p:nvGrpSpPr>
        <p:grpSpPr>
          <a:xfrm flipH="1">
            <a:off x="7581991" y="2469901"/>
            <a:ext cx="1456909" cy="3025242"/>
            <a:chOff x="448214" y="1733996"/>
            <a:chExt cx="2192364" cy="4552400"/>
          </a:xfrm>
        </p:grpSpPr>
        <p:grpSp>
          <p:nvGrpSpPr>
            <p:cNvPr id="1845" name="Group 1844">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1883" name="Chord 1882">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4" name="Chord 1883">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6"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47" name="Group 1846">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1881" name="Chord 1880">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2" name="Chord 1881">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8"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9" name="Oval 1848">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0" name="Oval 1849">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1" name="Flowchart: Off-page Connector 1850">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2" name="Oval 1851">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3" name="Flowchart: Terminator 1852">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4" name="Flowchart: Terminator 1853">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5" name="Flowchart: Delay 1854">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6" name="Isosceles Triangle 1855">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7" name="Oval 1856">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8" name="Oval 1857">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9" name="Oval 1858">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0" name="Oval 1859">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1" name="Flowchart: Terminator 1860">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2" name="Flowchart: Terminator 1861">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3" name="Moon 1862">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4" name="Moon 1863">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5" name="Oval 1864">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6" name="Flowchart: Delay 1865">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7" name="Right Triangle 1866">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8" name="Right Triangle 1867">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9"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0" name="Flowchart: Terminator 1869">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1" name="Flowchart: Terminator 1870">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2" name="Flowchart: Connector 1871">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73" name="Flowchart: Connector 1872">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874" name="Group 1873">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1879" name="Rectangle 1878">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880" name="Picture 1879">
                <a:extLst>
                  <a:ext uri="{FF2B5EF4-FFF2-40B4-BE49-F238E27FC236}">
                    <a16:creationId xmlns:a16="http://schemas.microsoft.com/office/drawing/2014/main" id="{93813BA4-EBF3-4663-9C89-6903E7F42F79}"/>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875"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876" name="Group 1875">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1877"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78"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27" name="Group 26">
            <a:extLst>
              <a:ext uri="{FF2B5EF4-FFF2-40B4-BE49-F238E27FC236}">
                <a16:creationId xmlns:a16="http://schemas.microsoft.com/office/drawing/2014/main" id="{EDABB0B4-3ED2-45C5-9D8D-412F0337AEC3}"/>
              </a:ext>
            </a:extLst>
          </p:cNvPr>
          <p:cNvGrpSpPr/>
          <p:nvPr/>
        </p:nvGrpSpPr>
        <p:grpSpPr>
          <a:xfrm>
            <a:off x="5358155" y="809657"/>
            <a:ext cx="1521411" cy="3025242"/>
            <a:chOff x="-2235898" y="4555755"/>
            <a:chExt cx="1521411" cy="3025242"/>
          </a:xfrm>
        </p:grpSpPr>
        <p:grpSp>
          <p:nvGrpSpPr>
            <p:cNvPr id="1330" name="Group 1329">
              <a:extLst>
                <a:ext uri="{FF2B5EF4-FFF2-40B4-BE49-F238E27FC236}">
                  <a16:creationId xmlns:a16="http://schemas.microsoft.com/office/drawing/2014/main" id="{478964C3-6B64-4281-B2FB-5262FF6C7750}"/>
                </a:ext>
              </a:extLst>
            </p:cNvPr>
            <p:cNvGrpSpPr>
              <a:grpSpLocks noChangeAspect="1"/>
            </p:cNvGrpSpPr>
            <p:nvPr/>
          </p:nvGrpSpPr>
          <p:grpSpPr>
            <a:xfrm flipH="1">
              <a:off x="-2171396" y="4555755"/>
              <a:ext cx="1456909" cy="3025242"/>
              <a:chOff x="448214" y="1733996"/>
              <a:chExt cx="2192364" cy="4552400"/>
            </a:xfrm>
          </p:grpSpPr>
          <p:grpSp>
            <p:nvGrpSpPr>
              <p:cNvPr id="1331" name="Group 1330">
                <a:extLst>
                  <a:ext uri="{FF2B5EF4-FFF2-40B4-BE49-F238E27FC236}">
                    <a16:creationId xmlns:a16="http://schemas.microsoft.com/office/drawing/2014/main" id="{4B2A7431-5FC7-4F43-8001-6B80EE216EEB}"/>
                  </a:ext>
                </a:extLst>
              </p:cNvPr>
              <p:cNvGrpSpPr/>
              <p:nvPr/>
            </p:nvGrpSpPr>
            <p:grpSpPr>
              <a:xfrm>
                <a:off x="1461337" y="5883075"/>
                <a:ext cx="330708" cy="403321"/>
                <a:chOff x="3312043" y="4084938"/>
                <a:chExt cx="189762" cy="211269"/>
              </a:xfrm>
            </p:grpSpPr>
            <p:sp>
              <p:nvSpPr>
                <p:cNvPr id="1371" name="Chord 1370">
                  <a:extLst>
                    <a:ext uri="{FF2B5EF4-FFF2-40B4-BE49-F238E27FC236}">
                      <a16:creationId xmlns:a16="http://schemas.microsoft.com/office/drawing/2014/main" id="{3FCB9FAD-FA4B-40AF-A430-21162F744717}"/>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372" name="Chord 1371">
                  <a:extLst>
                    <a:ext uri="{FF2B5EF4-FFF2-40B4-BE49-F238E27FC236}">
                      <a16:creationId xmlns:a16="http://schemas.microsoft.com/office/drawing/2014/main" id="{A4062B2D-E0B0-4396-B42C-3330570A077F}"/>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332" name="Flowchart: Manual Operation 26">
                <a:extLst>
                  <a:ext uri="{FF2B5EF4-FFF2-40B4-BE49-F238E27FC236}">
                    <a16:creationId xmlns:a16="http://schemas.microsoft.com/office/drawing/2014/main" id="{16938C5B-9005-4285-B3E7-88DB972A0DB3}"/>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333" name="Group 1332">
                <a:extLst>
                  <a:ext uri="{FF2B5EF4-FFF2-40B4-BE49-F238E27FC236}">
                    <a16:creationId xmlns:a16="http://schemas.microsoft.com/office/drawing/2014/main" id="{3EB29148-3382-43E1-91C6-57D2D19DEBAD}"/>
                  </a:ext>
                </a:extLst>
              </p:cNvPr>
              <p:cNvGrpSpPr/>
              <p:nvPr/>
            </p:nvGrpSpPr>
            <p:grpSpPr>
              <a:xfrm>
                <a:off x="928255" y="5852362"/>
                <a:ext cx="330708" cy="403321"/>
                <a:chOff x="3312043" y="4084938"/>
                <a:chExt cx="189762" cy="211269"/>
              </a:xfrm>
            </p:grpSpPr>
            <p:sp>
              <p:nvSpPr>
                <p:cNvPr id="1369" name="Chord 1368">
                  <a:extLst>
                    <a:ext uri="{FF2B5EF4-FFF2-40B4-BE49-F238E27FC236}">
                      <a16:creationId xmlns:a16="http://schemas.microsoft.com/office/drawing/2014/main" id="{F79C645E-1E33-4BE1-A145-542405FF3000}"/>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370" name="Chord 1369">
                  <a:extLst>
                    <a:ext uri="{FF2B5EF4-FFF2-40B4-BE49-F238E27FC236}">
                      <a16:creationId xmlns:a16="http://schemas.microsoft.com/office/drawing/2014/main" id="{90F36AA6-7041-48B7-A118-3C990CABAFA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334" name="Rectangle: Single Corner Snipped 29">
                <a:extLst>
                  <a:ext uri="{FF2B5EF4-FFF2-40B4-BE49-F238E27FC236}">
                    <a16:creationId xmlns:a16="http://schemas.microsoft.com/office/drawing/2014/main" id="{C4C25506-BB6A-46F3-9EA9-5EC38335F26A}"/>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35" name="Oval 1334">
                <a:extLst>
                  <a:ext uri="{FF2B5EF4-FFF2-40B4-BE49-F238E27FC236}">
                    <a16:creationId xmlns:a16="http://schemas.microsoft.com/office/drawing/2014/main" id="{0EC44EBA-C491-48C3-A019-32C45963CC49}"/>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336" name="Oval 1335">
                <a:extLst>
                  <a:ext uri="{FF2B5EF4-FFF2-40B4-BE49-F238E27FC236}">
                    <a16:creationId xmlns:a16="http://schemas.microsoft.com/office/drawing/2014/main" id="{5AB19F6B-C187-4E8B-866F-2E0636DD90E0}"/>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37" name="Flowchart: Off-page Connector 1336">
                <a:extLst>
                  <a:ext uri="{FF2B5EF4-FFF2-40B4-BE49-F238E27FC236}">
                    <a16:creationId xmlns:a16="http://schemas.microsoft.com/office/drawing/2014/main" id="{A665FAA0-E389-4AAE-9CEE-567A819CA243}"/>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38" name="Oval 1337">
                <a:extLst>
                  <a:ext uri="{FF2B5EF4-FFF2-40B4-BE49-F238E27FC236}">
                    <a16:creationId xmlns:a16="http://schemas.microsoft.com/office/drawing/2014/main" id="{B1DA5C2D-8D8E-4051-AB45-C757F4AE9D06}"/>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39" name="Flowchart: Terminator 1338">
                <a:extLst>
                  <a:ext uri="{FF2B5EF4-FFF2-40B4-BE49-F238E27FC236}">
                    <a16:creationId xmlns:a16="http://schemas.microsoft.com/office/drawing/2014/main" id="{0ECE5A13-A373-4C48-96A6-DBDD7EA23383}"/>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0" name="Flowchart: Terminator 1339">
                <a:extLst>
                  <a:ext uri="{FF2B5EF4-FFF2-40B4-BE49-F238E27FC236}">
                    <a16:creationId xmlns:a16="http://schemas.microsoft.com/office/drawing/2014/main" id="{738E5BBB-7955-441F-878C-2CCDB7735514}"/>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1" name="Flowchart: Delay 1340">
                <a:extLst>
                  <a:ext uri="{FF2B5EF4-FFF2-40B4-BE49-F238E27FC236}">
                    <a16:creationId xmlns:a16="http://schemas.microsoft.com/office/drawing/2014/main" id="{15A52F30-9560-4728-ABCE-7715CE1EEF36}"/>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342" name="Isosceles Triangle 1341">
                <a:extLst>
                  <a:ext uri="{FF2B5EF4-FFF2-40B4-BE49-F238E27FC236}">
                    <a16:creationId xmlns:a16="http://schemas.microsoft.com/office/drawing/2014/main" id="{F4116496-16B3-4AE7-AEF3-26CE3C354C7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3" name="Oval 1342">
                <a:extLst>
                  <a:ext uri="{FF2B5EF4-FFF2-40B4-BE49-F238E27FC236}">
                    <a16:creationId xmlns:a16="http://schemas.microsoft.com/office/drawing/2014/main" id="{64B732C9-BD50-434F-B61F-9856457294B7}"/>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4" name="Oval 1343">
                <a:extLst>
                  <a:ext uri="{FF2B5EF4-FFF2-40B4-BE49-F238E27FC236}">
                    <a16:creationId xmlns:a16="http://schemas.microsoft.com/office/drawing/2014/main" id="{8A197CF9-D36C-487E-BDD6-0F06BB394B4C}"/>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6" name="Oval 1345">
                <a:extLst>
                  <a:ext uri="{FF2B5EF4-FFF2-40B4-BE49-F238E27FC236}">
                    <a16:creationId xmlns:a16="http://schemas.microsoft.com/office/drawing/2014/main" id="{80ED131D-F262-4B51-B6E3-7AB015895C70}"/>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7" name="Oval 1346">
                <a:extLst>
                  <a:ext uri="{FF2B5EF4-FFF2-40B4-BE49-F238E27FC236}">
                    <a16:creationId xmlns:a16="http://schemas.microsoft.com/office/drawing/2014/main" id="{DDC1C827-A3A8-4635-BD5C-8DDEE7B7EFA0}"/>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8" name="Flowchart: Terminator 1347">
                <a:extLst>
                  <a:ext uri="{FF2B5EF4-FFF2-40B4-BE49-F238E27FC236}">
                    <a16:creationId xmlns:a16="http://schemas.microsoft.com/office/drawing/2014/main" id="{E95B1861-9BCD-476D-A2C1-B770E762E188}"/>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49" name="Flowchart: Terminator 1348">
                <a:extLst>
                  <a:ext uri="{FF2B5EF4-FFF2-40B4-BE49-F238E27FC236}">
                    <a16:creationId xmlns:a16="http://schemas.microsoft.com/office/drawing/2014/main" id="{8BB847B4-264B-4DE3-916B-0CDE5822FDF6}"/>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50" name="Moon 1349">
                <a:extLst>
                  <a:ext uri="{FF2B5EF4-FFF2-40B4-BE49-F238E27FC236}">
                    <a16:creationId xmlns:a16="http://schemas.microsoft.com/office/drawing/2014/main" id="{687623A1-3F33-4EDF-8909-C6AEC3CAD2C5}"/>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351" name="Moon 1350">
                <a:extLst>
                  <a:ext uri="{FF2B5EF4-FFF2-40B4-BE49-F238E27FC236}">
                    <a16:creationId xmlns:a16="http://schemas.microsoft.com/office/drawing/2014/main" id="{4EE60CAC-980E-4BED-948F-B047087D13D4}"/>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352" name="Oval 1351">
                <a:extLst>
                  <a:ext uri="{FF2B5EF4-FFF2-40B4-BE49-F238E27FC236}">
                    <a16:creationId xmlns:a16="http://schemas.microsoft.com/office/drawing/2014/main" id="{FE1E7B9F-7A50-4BF9-8A0F-1352520748B6}"/>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353" name="Flowchart: Delay 1352">
                <a:extLst>
                  <a:ext uri="{FF2B5EF4-FFF2-40B4-BE49-F238E27FC236}">
                    <a16:creationId xmlns:a16="http://schemas.microsoft.com/office/drawing/2014/main" id="{AF718CF6-DAC6-4D39-85E8-99FE185CB1D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354" name="Right Triangle 1353">
                <a:extLst>
                  <a:ext uri="{FF2B5EF4-FFF2-40B4-BE49-F238E27FC236}">
                    <a16:creationId xmlns:a16="http://schemas.microsoft.com/office/drawing/2014/main" id="{0A5FFBD9-5F89-4E44-89B5-A469905E5BE9}"/>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55" name="Right Triangle 1354">
                <a:extLst>
                  <a:ext uri="{FF2B5EF4-FFF2-40B4-BE49-F238E27FC236}">
                    <a16:creationId xmlns:a16="http://schemas.microsoft.com/office/drawing/2014/main" id="{7B9C7DD2-8EE0-4B71-8713-D78308E9B82A}"/>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56" name="Flowchart: Manual Operation 26">
                <a:extLst>
                  <a:ext uri="{FF2B5EF4-FFF2-40B4-BE49-F238E27FC236}">
                    <a16:creationId xmlns:a16="http://schemas.microsoft.com/office/drawing/2014/main" id="{D4BD3AE9-803B-49E5-8F84-7EE9086D7DF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57" name="Flowchart: Terminator 1356">
                <a:extLst>
                  <a:ext uri="{FF2B5EF4-FFF2-40B4-BE49-F238E27FC236}">
                    <a16:creationId xmlns:a16="http://schemas.microsoft.com/office/drawing/2014/main" id="{5F0125A0-93F9-44DA-B250-6ECF8A941D38}"/>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358" name="Flowchart: Terminator 1357">
                <a:extLst>
                  <a:ext uri="{FF2B5EF4-FFF2-40B4-BE49-F238E27FC236}">
                    <a16:creationId xmlns:a16="http://schemas.microsoft.com/office/drawing/2014/main" id="{B82CC6FF-7BBB-48C9-BA12-38A3F0F4B175}"/>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359" name="Flowchart: Connector 1358">
                <a:extLst>
                  <a:ext uri="{FF2B5EF4-FFF2-40B4-BE49-F238E27FC236}">
                    <a16:creationId xmlns:a16="http://schemas.microsoft.com/office/drawing/2014/main" id="{9873EECF-F6E4-4B66-9BB6-5BABCEAA4FFA}"/>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360" name="Flowchart: Connector 1359">
                <a:extLst>
                  <a:ext uri="{FF2B5EF4-FFF2-40B4-BE49-F238E27FC236}">
                    <a16:creationId xmlns:a16="http://schemas.microsoft.com/office/drawing/2014/main" id="{7DA3FA1B-11E3-46A0-92F1-F756E11222D6}"/>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362" name="Group 1361">
                <a:extLst>
                  <a:ext uri="{FF2B5EF4-FFF2-40B4-BE49-F238E27FC236}">
                    <a16:creationId xmlns:a16="http://schemas.microsoft.com/office/drawing/2014/main" id="{E96E751F-7786-4625-BFAD-2813A6E640D0}"/>
                  </a:ext>
                </a:extLst>
              </p:cNvPr>
              <p:cNvGrpSpPr/>
              <p:nvPr/>
            </p:nvGrpSpPr>
            <p:grpSpPr>
              <a:xfrm>
                <a:off x="929819" y="3701085"/>
                <a:ext cx="381550" cy="522802"/>
                <a:chOff x="-79627" y="2350588"/>
                <a:chExt cx="670715" cy="788345"/>
              </a:xfrm>
            </p:grpSpPr>
            <p:sp>
              <p:nvSpPr>
                <p:cNvPr id="1367" name="Rectangle 1366">
                  <a:extLst>
                    <a:ext uri="{FF2B5EF4-FFF2-40B4-BE49-F238E27FC236}">
                      <a16:creationId xmlns:a16="http://schemas.microsoft.com/office/drawing/2014/main" id="{9813ED01-D6A0-47E3-8945-773495B3D6C9}"/>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368" name="Picture 1367">
                  <a:extLst>
                    <a:ext uri="{FF2B5EF4-FFF2-40B4-BE49-F238E27FC236}">
                      <a16:creationId xmlns:a16="http://schemas.microsoft.com/office/drawing/2014/main" id="{CB7EE5ED-2597-4E76-8634-AA36AB9186D4}"/>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363" name="Freeform: Shape 1362">
                <a:extLst>
                  <a:ext uri="{FF2B5EF4-FFF2-40B4-BE49-F238E27FC236}">
                    <a16:creationId xmlns:a16="http://schemas.microsoft.com/office/drawing/2014/main" id="{CE5877D2-53B7-4F1B-A737-EFCF54041B87}"/>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364" name="Group 1363">
                <a:extLst>
                  <a:ext uri="{FF2B5EF4-FFF2-40B4-BE49-F238E27FC236}">
                    <a16:creationId xmlns:a16="http://schemas.microsoft.com/office/drawing/2014/main" id="{7EB47EF5-F5AF-4845-B008-8C14ACF1D907}"/>
                  </a:ext>
                </a:extLst>
              </p:cNvPr>
              <p:cNvGrpSpPr/>
              <p:nvPr/>
            </p:nvGrpSpPr>
            <p:grpSpPr>
              <a:xfrm rot="20979317">
                <a:off x="2207545" y="3835184"/>
                <a:ext cx="433033" cy="310471"/>
                <a:chOff x="2687747" y="3880759"/>
                <a:chExt cx="433033" cy="310471"/>
              </a:xfrm>
            </p:grpSpPr>
            <p:sp>
              <p:nvSpPr>
                <p:cNvPr id="1365" name="Freeform: Shape 1364">
                  <a:extLst>
                    <a:ext uri="{FF2B5EF4-FFF2-40B4-BE49-F238E27FC236}">
                      <a16:creationId xmlns:a16="http://schemas.microsoft.com/office/drawing/2014/main" id="{ACA6887E-BE17-4A08-AF68-D137E2ACE005}"/>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366" name="Freeform: Shape 1365">
                  <a:extLst>
                    <a:ext uri="{FF2B5EF4-FFF2-40B4-BE49-F238E27FC236}">
                      <a16:creationId xmlns:a16="http://schemas.microsoft.com/office/drawing/2014/main" id="{4AB2DF83-25CB-4C07-BDC1-95C58BFC7EEE}"/>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627" name="Group 1626">
              <a:extLst>
                <a:ext uri="{FF2B5EF4-FFF2-40B4-BE49-F238E27FC236}">
                  <a16:creationId xmlns:a16="http://schemas.microsoft.com/office/drawing/2014/main" id="{383EC61D-B9AA-40D0-AAEF-EFB633B39E47}"/>
                </a:ext>
              </a:extLst>
            </p:cNvPr>
            <p:cNvGrpSpPr>
              <a:grpSpLocks noChangeAspect="1"/>
            </p:cNvGrpSpPr>
            <p:nvPr/>
          </p:nvGrpSpPr>
          <p:grpSpPr>
            <a:xfrm rot="239156">
              <a:off x="-2235898" y="5813306"/>
              <a:ext cx="303968" cy="269433"/>
              <a:chOff x="4373073" y="1548043"/>
              <a:chExt cx="832490" cy="737908"/>
            </a:xfrm>
          </p:grpSpPr>
          <p:sp>
            <p:nvSpPr>
              <p:cNvPr id="1628" name="Rectangle 3">
                <a:extLst>
                  <a:ext uri="{FF2B5EF4-FFF2-40B4-BE49-F238E27FC236}">
                    <a16:creationId xmlns:a16="http://schemas.microsoft.com/office/drawing/2014/main" id="{81273A13-50CF-40D4-8C1A-99C344B449D0}"/>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29" name="Freeform: Shape 1628">
                <a:extLst>
                  <a:ext uri="{FF2B5EF4-FFF2-40B4-BE49-F238E27FC236}">
                    <a16:creationId xmlns:a16="http://schemas.microsoft.com/office/drawing/2014/main" id="{FAD18B37-D821-49B6-8576-8DBEC95F2568}"/>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0" name="Freeform: Shape 1629">
                <a:extLst>
                  <a:ext uri="{FF2B5EF4-FFF2-40B4-BE49-F238E27FC236}">
                    <a16:creationId xmlns:a16="http://schemas.microsoft.com/office/drawing/2014/main" id="{12FE5A5F-C33E-4B48-B3CC-72C60337A0C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1" name="Picture 6" descr="Image result for vector lettuce">
                <a:extLst>
                  <a:ext uri="{FF2B5EF4-FFF2-40B4-BE49-F238E27FC236}">
                    <a16:creationId xmlns:a16="http://schemas.microsoft.com/office/drawing/2014/main" id="{E9434D6C-0C11-4BF4-A24F-1FE28D6CD3EC}"/>
                  </a:ext>
                </a:extLst>
              </p:cNvPr>
              <p:cNvPicPr>
                <a:picLocks noChangeAspect="1" noChangeArrowheads="1"/>
              </p:cNvPicPr>
              <p:nvPr/>
            </p:nvPicPr>
            <p:blipFill rotWithShape="1">
              <a:blip r:embed="rId18" cstate="hqprint">
                <a:duotone>
                  <a:prstClr val="black"/>
                  <a:srgbClr val="D9C3A5">
                    <a:tint val="50000"/>
                    <a:satMod val="180000"/>
                  </a:srgbClr>
                </a:duotone>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32" name="Freeform: Shape 1631">
                <a:extLst>
                  <a:ext uri="{FF2B5EF4-FFF2-40B4-BE49-F238E27FC236}">
                    <a16:creationId xmlns:a16="http://schemas.microsoft.com/office/drawing/2014/main" id="{531CCA0A-EAC4-43CE-9172-8317C3934A8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3" name="Picture 4" descr="Image result for vector sliced tomatoes">
                <a:extLst>
                  <a:ext uri="{FF2B5EF4-FFF2-40B4-BE49-F238E27FC236}">
                    <a16:creationId xmlns:a16="http://schemas.microsoft.com/office/drawing/2014/main" id="{9AD921FE-27F1-4424-AEDF-5A502B8FC4F3}"/>
                  </a:ext>
                </a:extLst>
              </p:cNvPr>
              <p:cNvPicPr>
                <a:picLocks noChangeAspect="1" noChangeArrowheads="1"/>
              </p:cNvPicPr>
              <p:nvPr/>
            </p:nvPicPr>
            <p:blipFill rotWithShape="1">
              <a:blip r:embed="rId16" cstate="hqprint">
                <a:duotone>
                  <a:prstClr val="black"/>
                  <a:schemeClr val="accent2">
                    <a:tint val="45000"/>
                    <a:satMod val="400000"/>
                  </a:schemeClr>
                </a:duotone>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34" name="Freeform: Shape 1633">
                <a:extLst>
                  <a:ext uri="{FF2B5EF4-FFF2-40B4-BE49-F238E27FC236}">
                    <a16:creationId xmlns:a16="http://schemas.microsoft.com/office/drawing/2014/main" id="{56026E9F-605E-4E84-A65B-F2A55AC14C7B}"/>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1"/>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1"/>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29" name="Group 28">
            <a:extLst>
              <a:ext uri="{FF2B5EF4-FFF2-40B4-BE49-F238E27FC236}">
                <a16:creationId xmlns:a16="http://schemas.microsoft.com/office/drawing/2014/main" id="{86768130-DE00-4BB5-889D-7881FB77BF57}"/>
              </a:ext>
            </a:extLst>
          </p:cNvPr>
          <p:cNvGrpSpPr/>
          <p:nvPr/>
        </p:nvGrpSpPr>
        <p:grpSpPr>
          <a:xfrm>
            <a:off x="9465799" y="2299722"/>
            <a:ext cx="1521411" cy="3025242"/>
            <a:chOff x="-2754342" y="2066086"/>
            <a:chExt cx="1521411" cy="3025242"/>
          </a:xfrm>
        </p:grpSpPr>
        <p:grpSp>
          <p:nvGrpSpPr>
            <p:cNvPr id="1886" name="Group 1885">
              <a:extLst>
                <a:ext uri="{FF2B5EF4-FFF2-40B4-BE49-F238E27FC236}">
                  <a16:creationId xmlns:a16="http://schemas.microsoft.com/office/drawing/2014/main" id="{1CE57D0C-B3A7-4624-8CC6-07400438B801}"/>
                </a:ext>
              </a:extLst>
            </p:cNvPr>
            <p:cNvGrpSpPr>
              <a:grpSpLocks noChangeAspect="1"/>
            </p:cNvGrpSpPr>
            <p:nvPr/>
          </p:nvGrpSpPr>
          <p:grpSpPr>
            <a:xfrm flipH="1">
              <a:off x="-2689840" y="2066086"/>
              <a:ext cx="1456909" cy="3025242"/>
              <a:chOff x="448214" y="1733996"/>
              <a:chExt cx="2192364" cy="4552400"/>
            </a:xfrm>
          </p:grpSpPr>
          <p:grpSp>
            <p:nvGrpSpPr>
              <p:cNvPr id="1895" name="Group 1894">
                <a:extLst>
                  <a:ext uri="{FF2B5EF4-FFF2-40B4-BE49-F238E27FC236}">
                    <a16:creationId xmlns:a16="http://schemas.microsoft.com/office/drawing/2014/main" id="{1BBC06B1-68AA-4A9C-8DFE-78D8D02574E1}"/>
                  </a:ext>
                </a:extLst>
              </p:cNvPr>
              <p:cNvGrpSpPr/>
              <p:nvPr/>
            </p:nvGrpSpPr>
            <p:grpSpPr>
              <a:xfrm>
                <a:off x="1461337" y="5883075"/>
                <a:ext cx="330708" cy="403321"/>
                <a:chOff x="3312043" y="4084938"/>
                <a:chExt cx="189762" cy="211269"/>
              </a:xfrm>
            </p:grpSpPr>
            <p:sp>
              <p:nvSpPr>
                <p:cNvPr id="1933" name="Chord 1932">
                  <a:extLst>
                    <a:ext uri="{FF2B5EF4-FFF2-40B4-BE49-F238E27FC236}">
                      <a16:creationId xmlns:a16="http://schemas.microsoft.com/office/drawing/2014/main" id="{6C9C6E96-CDEA-4A90-939C-4D24B8FE38E1}"/>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34" name="Chord 1933">
                  <a:extLst>
                    <a:ext uri="{FF2B5EF4-FFF2-40B4-BE49-F238E27FC236}">
                      <a16:creationId xmlns:a16="http://schemas.microsoft.com/office/drawing/2014/main" id="{31F9F983-75F3-4FA5-94E1-B69A2F2938A8}"/>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96" name="Flowchart: Manual Operation 26">
                <a:extLst>
                  <a:ext uri="{FF2B5EF4-FFF2-40B4-BE49-F238E27FC236}">
                    <a16:creationId xmlns:a16="http://schemas.microsoft.com/office/drawing/2014/main" id="{16E5DCCA-7763-421F-901F-96C5E8334DA1}"/>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97" name="Group 1896">
                <a:extLst>
                  <a:ext uri="{FF2B5EF4-FFF2-40B4-BE49-F238E27FC236}">
                    <a16:creationId xmlns:a16="http://schemas.microsoft.com/office/drawing/2014/main" id="{D8DC1EA9-57F5-4F85-88CD-49B40A72AD95}"/>
                  </a:ext>
                </a:extLst>
              </p:cNvPr>
              <p:cNvGrpSpPr/>
              <p:nvPr/>
            </p:nvGrpSpPr>
            <p:grpSpPr>
              <a:xfrm>
                <a:off x="928255" y="5852362"/>
                <a:ext cx="330708" cy="403321"/>
                <a:chOff x="3312043" y="4084938"/>
                <a:chExt cx="189762" cy="211269"/>
              </a:xfrm>
            </p:grpSpPr>
            <p:sp>
              <p:nvSpPr>
                <p:cNvPr id="1931" name="Chord 1930">
                  <a:extLst>
                    <a:ext uri="{FF2B5EF4-FFF2-40B4-BE49-F238E27FC236}">
                      <a16:creationId xmlns:a16="http://schemas.microsoft.com/office/drawing/2014/main" id="{69FFA075-07BF-493B-94C3-E5C5CCC12F6C}"/>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32" name="Chord 1931">
                  <a:extLst>
                    <a:ext uri="{FF2B5EF4-FFF2-40B4-BE49-F238E27FC236}">
                      <a16:creationId xmlns:a16="http://schemas.microsoft.com/office/drawing/2014/main" id="{30527160-FF4D-414F-85A7-91B37B0EF478}"/>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98" name="Rectangle: Single Corner Snipped 29">
                <a:extLst>
                  <a:ext uri="{FF2B5EF4-FFF2-40B4-BE49-F238E27FC236}">
                    <a16:creationId xmlns:a16="http://schemas.microsoft.com/office/drawing/2014/main" id="{2B838EBF-7220-4937-86D2-26E8430D6574}"/>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99" name="Oval 1898">
                <a:extLst>
                  <a:ext uri="{FF2B5EF4-FFF2-40B4-BE49-F238E27FC236}">
                    <a16:creationId xmlns:a16="http://schemas.microsoft.com/office/drawing/2014/main" id="{7BC0E903-AD59-4703-989C-39ADDF77393E}"/>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00" name="Oval 1899">
                <a:extLst>
                  <a:ext uri="{FF2B5EF4-FFF2-40B4-BE49-F238E27FC236}">
                    <a16:creationId xmlns:a16="http://schemas.microsoft.com/office/drawing/2014/main" id="{140FAD1B-F8EB-4264-8356-47FA5A2401E9}"/>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1" name="Flowchart: Off-page Connector 1900">
                <a:extLst>
                  <a:ext uri="{FF2B5EF4-FFF2-40B4-BE49-F238E27FC236}">
                    <a16:creationId xmlns:a16="http://schemas.microsoft.com/office/drawing/2014/main" id="{904FEC8D-A305-4350-BD4D-B0F7366C2570}"/>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2" name="Oval 1901">
                <a:extLst>
                  <a:ext uri="{FF2B5EF4-FFF2-40B4-BE49-F238E27FC236}">
                    <a16:creationId xmlns:a16="http://schemas.microsoft.com/office/drawing/2014/main" id="{0075F1AF-6556-4396-8FE1-BB2ACB628193}"/>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3" name="Flowchart: Terminator 1902">
                <a:extLst>
                  <a:ext uri="{FF2B5EF4-FFF2-40B4-BE49-F238E27FC236}">
                    <a16:creationId xmlns:a16="http://schemas.microsoft.com/office/drawing/2014/main" id="{F29C2363-6F77-4A56-AF87-192A1F7509B7}"/>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4" name="Flowchart: Terminator 1903">
                <a:extLst>
                  <a:ext uri="{FF2B5EF4-FFF2-40B4-BE49-F238E27FC236}">
                    <a16:creationId xmlns:a16="http://schemas.microsoft.com/office/drawing/2014/main" id="{36F965B9-27CE-40A4-8466-EC63CA9576F2}"/>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5" name="Flowchart: Delay 1904">
                <a:extLst>
                  <a:ext uri="{FF2B5EF4-FFF2-40B4-BE49-F238E27FC236}">
                    <a16:creationId xmlns:a16="http://schemas.microsoft.com/office/drawing/2014/main" id="{B796966A-E0BA-4A78-8A01-593DCBF8F2F5}"/>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06" name="Isosceles Triangle 1905">
                <a:extLst>
                  <a:ext uri="{FF2B5EF4-FFF2-40B4-BE49-F238E27FC236}">
                    <a16:creationId xmlns:a16="http://schemas.microsoft.com/office/drawing/2014/main" id="{E7648399-04F0-4289-BF56-6EA8D370A905}"/>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7" name="Oval 1906">
                <a:extLst>
                  <a:ext uri="{FF2B5EF4-FFF2-40B4-BE49-F238E27FC236}">
                    <a16:creationId xmlns:a16="http://schemas.microsoft.com/office/drawing/2014/main" id="{38720905-9FFD-41D0-B22E-ACA5A270F851}"/>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8" name="Oval 1907">
                <a:extLst>
                  <a:ext uri="{FF2B5EF4-FFF2-40B4-BE49-F238E27FC236}">
                    <a16:creationId xmlns:a16="http://schemas.microsoft.com/office/drawing/2014/main" id="{FD314C04-9248-470D-AE66-DF0EF44D7ADC}"/>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9" name="Oval 1908">
                <a:extLst>
                  <a:ext uri="{FF2B5EF4-FFF2-40B4-BE49-F238E27FC236}">
                    <a16:creationId xmlns:a16="http://schemas.microsoft.com/office/drawing/2014/main" id="{5CF32FA5-4DD0-46F5-BAC6-A61F1BF836CF}"/>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0" name="Oval 1909">
                <a:extLst>
                  <a:ext uri="{FF2B5EF4-FFF2-40B4-BE49-F238E27FC236}">
                    <a16:creationId xmlns:a16="http://schemas.microsoft.com/office/drawing/2014/main" id="{5BE28983-95F0-4D2E-BB1D-406336C41713}"/>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1" name="Flowchart: Terminator 1910">
                <a:extLst>
                  <a:ext uri="{FF2B5EF4-FFF2-40B4-BE49-F238E27FC236}">
                    <a16:creationId xmlns:a16="http://schemas.microsoft.com/office/drawing/2014/main" id="{5607BFA4-2590-4A1C-B58F-C86B0434870D}"/>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2" name="Flowchart: Terminator 1911">
                <a:extLst>
                  <a:ext uri="{FF2B5EF4-FFF2-40B4-BE49-F238E27FC236}">
                    <a16:creationId xmlns:a16="http://schemas.microsoft.com/office/drawing/2014/main" id="{90898E2A-027E-4D1E-8A23-5BC0659B4E8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3" name="Moon 1912">
                <a:extLst>
                  <a:ext uri="{FF2B5EF4-FFF2-40B4-BE49-F238E27FC236}">
                    <a16:creationId xmlns:a16="http://schemas.microsoft.com/office/drawing/2014/main" id="{2A2F161B-878F-4DBB-B9E5-93BC05EA5657}"/>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14" name="Moon 1913">
                <a:extLst>
                  <a:ext uri="{FF2B5EF4-FFF2-40B4-BE49-F238E27FC236}">
                    <a16:creationId xmlns:a16="http://schemas.microsoft.com/office/drawing/2014/main" id="{56DC78B9-84BC-44AD-B3BC-EDCCB337F88B}"/>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15" name="Oval 1914">
                <a:extLst>
                  <a:ext uri="{FF2B5EF4-FFF2-40B4-BE49-F238E27FC236}">
                    <a16:creationId xmlns:a16="http://schemas.microsoft.com/office/drawing/2014/main" id="{03025742-EB36-4EC4-9672-9C2B91244A72}"/>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16" name="Flowchart: Delay 1915">
                <a:extLst>
                  <a:ext uri="{FF2B5EF4-FFF2-40B4-BE49-F238E27FC236}">
                    <a16:creationId xmlns:a16="http://schemas.microsoft.com/office/drawing/2014/main" id="{D7A6F8BE-8F75-493B-8C95-4585AD92CF17}"/>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17" name="Right Triangle 1916">
                <a:extLst>
                  <a:ext uri="{FF2B5EF4-FFF2-40B4-BE49-F238E27FC236}">
                    <a16:creationId xmlns:a16="http://schemas.microsoft.com/office/drawing/2014/main" id="{58E5F9CA-8704-4832-A3EA-A16CF12F742E}"/>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8" name="Right Triangle 1917">
                <a:extLst>
                  <a:ext uri="{FF2B5EF4-FFF2-40B4-BE49-F238E27FC236}">
                    <a16:creationId xmlns:a16="http://schemas.microsoft.com/office/drawing/2014/main" id="{2B9A4FCE-DC39-4A06-9D55-11375A68E147}"/>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9" name="Flowchart: Manual Operation 26">
                <a:extLst>
                  <a:ext uri="{FF2B5EF4-FFF2-40B4-BE49-F238E27FC236}">
                    <a16:creationId xmlns:a16="http://schemas.microsoft.com/office/drawing/2014/main" id="{62EE38E4-8361-480E-B1B7-C9CC15B4BB19}"/>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0" name="Flowchart: Terminator 1919">
                <a:extLst>
                  <a:ext uri="{FF2B5EF4-FFF2-40B4-BE49-F238E27FC236}">
                    <a16:creationId xmlns:a16="http://schemas.microsoft.com/office/drawing/2014/main" id="{AF98BC6B-906E-4893-A0B3-7CA88F30132E}"/>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1" name="Flowchart: Terminator 1920">
                <a:extLst>
                  <a:ext uri="{FF2B5EF4-FFF2-40B4-BE49-F238E27FC236}">
                    <a16:creationId xmlns:a16="http://schemas.microsoft.com/office/drawing/2014/main" id="{FB5F2D17-5BBD-4302-A59F-906944B96260}"/>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22" name="Flowchart: Connector 1921">
                <a:extLst>
                  <a:ext uri="{FF2B5EF4-FFF2-40B4-BE49-F238E27FC236}">
                    <a16:creationId xmlns:a16="http://schemas.microsoft.com/office/drawing/2014/main" id="{BA2064E3-62DA-467E-B822-24E936D41771}"/>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23" name="Flowchart: Connector 1922">
                <a:extLst>
                  <a:ext uri="{FF2B5EF4-FFF2-40B4-BE49-F238E27FC236}">
                    <a16:creationId xmlns:a16="http://schemas.microsoft.com/office/drawing/2014/main" id="{A0ED6AC8-DF3C-4781-9A17-2BB6D3A3CD33}"/>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924" name="Group 1923">
                <a:extLst>
                  <a:ext uri="{FF2B5EF4-FFF2-40B4-BE49-F238E27FC236}">
                    <a16:creationId xmlns:a16="http://schemas.microsoft.com/office/drawing/2014/main" id="{C01C008E-D4FC-4CB0-BB5D-36C5A2419A80}"/>
                  </a:ext>
                </a:extLst>
              </p:cNvPr>
              <p:cNvGrpSpPr/>
              <p:nvPr/>
            </p:nvGrpSpPr>
            <p:grpSpPr>
              <a:xfrm>
                <a:off x="929819" y="3701085"/>
                <a:ext cx="381550" cy="522802"/>
                <a:chOff x="-79627" y="2350588"/>
                <a:chExt cx="670715" cy="788345"/>
              </a:xfrm>
            </p:grpSpPr>
            <p:sp>
              <p:nvSpPr>
                <p:cNvPr id="1929" name="Rectangle 1928">
                  <a:extLst>
                    <a:ext uri="{FF2B5EF4-FFF2-40B4-BE49-F238E27FC236}">
                      <a16:creationId xmlns:a16="http://schemas.microsoft.com/office/drawing/2014/main" id="{618433F4-F8DC-4633-8AA0-77F3A65D7EF0}"/>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930" name="Picture 1929">
                  <a:extLst>
                    <a:ext uri="{FF2B5EF4-FFF2-40B4-BE49-F238E27FC236}">
                      <a16:creationId xmlns:a16="http://schemas.microsoft.com/office/drawing/2014/main" id="{925B0668-9141-4CB9-A0F0-5493079B77CD}"/>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925" name="Freeform: Shape 1924">
                <a:extLst>
                  <a:ext uri="{FF2B5EF4-FFF2-40B4-BE49-F238E27FC236}">
                    <a16:creationId xmlns:a16="http://schemas.microsoft.com/office/drawing/2014/main" id="{FC596DE9-C5FA-4BDA-BC49-62F289DFE22C}"/>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26" name="Group 1925">
                <a:extLst>
                  <a:ext uri="{FF2B5EF4-FFF2-40B4-BE49-F238E27FC236}">
                    <a16:creationId xmlns:a16="http://schemas.microsoft.com/office/drawing/2014/main" id="{7CC7E8AF-E36C-406A-B3F3-29957FEB8718}"/>
                  </a:ext>
                </a:extLst>
              </p:cNvPr>
              <p:cNvGrpSpPr/>
              <p:nvPr/>
            </p:nvGrpSpPr>
            <p:grpSpPr>
              <a:xfrm rot="20979317">
                <a:off x="2207545" y="3835184"/>
                <a:ext cx="433033" cy="310471"/>
                <a:chOff x="2687747" y="3880759"/>
                <a:chExt cx="433033" cy="310471"/>
              </a:xfrm>
            </p:grpSpPr>
            <p:sp>
              <p:nvSpPr>
                <p:cNvPr id="1927" name="Freeform: Shape 1926">
                  <a:extLst>
                    <a:ext uri="{FF2B5EF4-FFF2-40B4-BE49-F238E27FC236}">
                      <a16:creationId xmlns:a16="http://schemas.microsoft.com/office/drawing/2014/main" id="{03F7CB4C-94B9-4426-8E05-F4AFF7A0CC15}"/>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928" name="Freeform: Shape 1927">
                  <a:extLst>
                    <a:ext uri="{FF2B5EF4-FFF2-40B4-BE49-F238E27FC236}">
                      <a16:creationId xmlns:a16="http://schemas.microsoft.com/office/drawing/2014/main" id="{A57AC4AA-64DC-46CE-9CCA-63CD52575728}"/>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887" name="Group 1886">
              <a:extLst>
                <a:ext uri="{FF2B5EF4-FFF2-40B4-BE49-F238E27FC236}">
                  <a16:creationId xmlns:a16="http://schemas.microsoft.com/office/drawing/2014/main" id="{D5FCCB8A-CC44-4BA5-AD17-C12E59E54FC0}"/>
                </a:ext>
              </a:extLst>
            </p:cNvPr>
            <p:cNvGrpSpPr>
              <a:grpSpLocks noChangeAspect="1"/>
            </p:cNvGrpSpPr>
            <p:nvPr/>
          </p:nvGrpSpPr>
          <p:grpSpPr>
            <a:xfrm rot="239156">
              <a:off x="-2754342" y="3323637"/>
              <a:ext cx="303968" cy="269433"/>
              <a:chOff x="4373073" y="1548043"/>
              <a:chExt cx="832490" cy="737908"/>
            </a:xfrm>
          </p:grpSpPr>
          <p:sp>
            <p:nvSpPr>
              <p:cNvPr id="1888" name="Rectangle 3">
                <a:extLst>
                  <a:ext uri="{FF2B5EF4-FFF2-40B4-BE49-F238E27FC236}">
                    <a16:creationId xmlns:a16="http://schemas.microsoft.com/office/drawing/2014/main" id="{A40FB091-5C22-4F42-8023-9B3F004F328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889" name="Freeform: Shape 1888">
                <a:extLst>
                  <a:ext uri="{FF2B5EF4-FFF2-40B4-BE49-F238E27FC236}">
                    <a16:creationId xmlns:a16="http://schemas.microsoft.com/office/drawing/2014/main" id="{2BB3A43A-AE0B-4245-BF16-1407059F3D6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890" name="Freeform: Shape 1889">
                <a:extLst>
                  <a:ext uri="{FF2B5EF4-FFF2-40B4-BE49-F238E27FC236}">
                    <a16:creationId xmlns:a16="http://schemas.microsoft.com/office/drawing/2014/main" id="{3DCB2EB8-5500-4415-A514-DB379607045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891" name="Picture 6" descr="Image result for vector lettuce">
                <a:extLst>
                  <a:ext uri="{FF2B5EF4-FFF2-40B4-BE49-F238E27FC236}">
                    <a16:creationId xmlns:a16="http://schemas.microsoft.com/office/drawing/2014/main" id="{1E66070D-53ED-46A3-917D-68494A9C5E4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892" name="Freeform: Shape 1891">
                <a:extLst>
                  <a:ext uri="{FF2B5EF4-FFF2-40B4-BE49-F238E27FC236}">
                    <a16:creationId xmlns:a16="http://schemas.microsoft.com/office/drawing/2014/main" id="{3C096461-FF93-4B00-9F68-044423D72F4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893" name="Picture 4" descr="Image result for vector sliced tomatoes">
                <a:extLst>
                  <a:ext uri="{FF2B5EF4-FFF2-40B4-BE49-F238E27FC236}">
                    <a16:creationId xmlns:a16="http://schemas.microsoft.com/office/drawing/2014/main" id="{27A6EE5D-D158-4772-B9D2-66537DE4BBBF}"/>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894" name="Freeform: Shape 1893">
                <a:extLst>
                  <a:ext uri="{FF2B5EF4-FFF2-40B4-BE49-F238E27FC236}">
                    <a16:creationId xmlns:a16="http://schemas.microsoft.com/office/drawing/2014/main" id="{79DFC7BE-B8BA-4588-9D30-062F102EAD51}"/>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984" name="Group 1983">
            <a:extLst>
              <a:ext uri="{FF2B5EF4-FFF2-40B4-BE49-F238E27FC236}">
                <a16:creationId xmlns:a16="http://schemas.microsoft.com/office/drawing/2014/main" id="{7244480D-3546-46B4-80A2-68A6816111C8}"/>
              </a:ext>
            </a:extLst>
          </p:cNvPr>
          <p:cNvGrpSpPr/>
          <p:nvPr/>
        </p:nvGrpSpPr>
        <p:grpSpPr>
          <a:xfrm>
            <a:off x="10180404" y="4671109"/>
            <a:ext cx="1521411" cy="3025242"/>
            <a:chOff x="-2754342" y="2066086"/>
            <a:chExt cx="1521411" cy="3025242"/>
          </a:xfrm>
        </p:grpSpPr>
        <p:grpSp>
          <p:nvGrpSpPr>
            <p:cNvPr id="1985" name="Group 1984">
              <a:extLst>
                <a:ext uri="{FF2B5EF4-FFF2-40B4-BE49-F238E27FC236}">
                  <a16:creationId xmlns:a16="http://schemas.microsoft.com/office/drawing/2014/main" id="{18F51248-9364-462B-98D4-24988C8C2620}"/>
                </a:ext>
              </a:extLst>
            </p:cNvPr>
            <p:cNvGrpSpPr>
              <a:grpSpLocks noChangeAspect="1"/>
            </p:cNvGrpSpPr>
            <p:nvPr/>
          </p:nvGrpSpPr>
          <p:grpSpPr>
            <a:xfrm flipH="1">
              <a:off x="-2689840" y="2066086"/>
              <a:ext cx="1456909" cy="3025242"/>
              <a:chOff x="448214" y="1733996"/>
              <a:chExt cx="2192364" cy="4552400"/>
            </a:xfrm>
          </p:grpSpPr>
          <p:grpSp>
            <p:nvGrpSpPr>
              <p:cNvPr id="1994" name="Group 1993">
                <a:extLst>
                  <a:ext uri="{FF2B5EF4-FFF2-40B4-BE49-F238E27FC236}">
                    <a16:creationId xmlns:a16="http://schemas.microsoft.com/office/drawing/2014/main" id="{36160878-364C-43FF-85CC-C40AA31BDE5E}"/>
                  </a:ext>
                </a:extLst>
              </p:cNvPr>
              <p:cNvGrpSpPr/>
              <p:nvPr/>
            </p:nvGrpSpPr>
            <p:grpSpPr>
              <a:xfrm>
                <a:off x="1461337" y="5883075"/>
                <a:ext cx="330708" cy="403321"/>
                <a:chOff x="3312043" y="4084938"/>
                <a:chExt cx="189762" cy="211269"/>
              </a:xfrm>
            </p:grpSpPr>
            <p:sp>
              <p:nvSpPr>
                <p:cNvPr id="2032" name="Chord 2031">
                  <a:extLst>
                    <a:ext uri="{FF2B5EF4-FFF2-40B4-BE49-F238E27FC236}">
                      <a16:creationId xmlns:a16="http://schemas.microsoft.com/office/drawing/2014/main" id="{7FBBACE4-64AB-48CB-82DC-8B54C5C3368D}"/>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33" name="Chord 2032">
                  <a:extLst>
                    <a:ext uri="{FF2B5EF4-FFF2-40B4-BE49-F238E27FC236}">
                      <a16:creationId xmlns:a16="http://schemas.microsoft.com/office/drawing/2014/main" id="{CCA00106-418A-4D98-95FF-E204DDEE152F}"/>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995" name="Flowchart: Manual Operation 26">
                <a:extLst>
                  <a:ext uri="{FF2B5EF4-FFF2-40B4-BE49-F238E27FC236}">
                    <a16:creationId xmlns:a16="http://schemas.microsoft.com/office/drawing/2014/main" id="{7B68D9D5-BE2A-498A-848C-B880576E7014}"/>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996" name="Group 1995">
                <a:extLst>
                  <a:ext uri="{FF2B5EF4-FFF2-40B4-BE49-F238E27FC236}">
                    <a16:creationId xmlns:a16="http://schemas.microsoft.com/office/drawing/2014/main" id="{39ECDFE3-BBAC-489B-9404-74422DE0A121}"/>
                  </a:ext>
                </a:extLst>
              </p:cNvPr>
              <p:cNvGrpSpPr/>
              <p:nvPr/>
            </p:nvGrpSpPr>
            <p:grpSpPr>
              <a:xfrm>
                <a:off x="928255" y="5852362"/>
                <a:ext cx="330708" cy="403321"/>
                <a:chOff x="3312043" y="4084938"/>
                <a:chExt cx="189762" cy="211269"/>
              </a:xfrm>
            </p:grpSpPr>
            <p:sp>
              <p:nvSpPr>
                <p:cNvPr id="2030" name="Chord 2029">
                  <a:extLst>
                    <a:ext uri="{FF2B5EF4-FFF2-40B4-BE49-F238E27FC236}">
                      <a16:creationId xmlns:a16="http://schemas.microsoft.com/office/drawing/2014/main" id="{F635242B-FCAB-485E-AEEB-E53CE5A6A7D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31" name="Chord 2030">
                  <a:extLst>
                    <a:ext uri="{FF2B5EF4-FFF2-40B4-BE49-F238E27FC236}">
                      <a16:creationId xmlns:a16="http://schemas.microsoft.com/office/drawing/2014/main" id="{BFA1D033-616B-4BF4-AFBC-29A8C89011E0}"/>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997" name="Rectangle: Single Corner Snipped 29">
                <a:extLst>
                  <a:ext uri="{FF2B5EF4-FFF2-40B4-BE49-F238E27FC236}">
                    <a16:creationId xmlns:a16="http://schemas.microsoft.com/office/drawing/2014/main" id="{CC57E4BF-1BAE-48A2-8890-25AA9876FB40}"/>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8" name="Oval 1997">
                <a:extLst>
                  <a:ext uri="{FF2B5EF4-FFF2-40B4-BE49-F238E27FC236}">
                    <a16:creationId xmlns:a16="http://schemas.microsoft.com/office/drawing/2014/main" id="{2BCCEAF1-60C2-409C-8A25-24D2CFA586F6}"/>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99" name="Oval 1998">
                <a:extLst>
                  <a:ext uri="{FF2B5EF4-FFF2-40B4-BE49-F238E27FC236}">
                    <a16:creationId xmlns:a16="http://schemas.microsoft.com/office/drawing/2014/main" id="{C0F92447-CBBC-4B8E-919C-D89271985CB0}"/>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0" name="Flowchart: Off-page Connector 1999">
                <a:extLst>
                  <a:ext uri="{FF2B5EF4-FFF2-40B4-BE49-F238E27FC236}">
                    <a16:creationId xmlns:a16="http://schemas.microsoft.com/office/drawing/2014/main" id="{02E955E4-4CEC-4524-A75F-BED6A3F6FF30}"/>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1" name="Oval 2000">
                <a:extLst>
                  <a:ext uri="{FF2B5EF4-FFF2-40B4-BE49-F238E27FC236}">
                    <a16:creationId xmlns:a16="http://schemas.microsoft.com/office/drawing/2014/main" id="{F20307C7-5E7C-4446-B32B-1757AD1ED151}"/>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2" name="Flowchart: Terminator 2001">
                <a:extLst>
                  <a:ext uri="{FF2B5EF4-FFF2-40B4-BE49-F238E27FC236}">
                    <a16:creationId xmlns:a16="http://schemas.microsoft.com/office/drawing/2014/main" id="{DDCEA755-CD6A-48CA-AB5F-E85B5D7254F8}"/>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3" name="Flowchart: Terminator 2002">
                <a:extLst>
                  <a:ext uri="{FF2B5EF4-FFF2-40B4-BE49-F238E27FC236}">
                    <a16:creationId xmlns:a16="http://schemas.microsoft.com/office/drawing/2014/main" id="{932EAE00-FEAB-466B-8323-0341835F698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4" name="Flowchart: Delay 2003">
                <a:extLst>
                  <a:ext uri="{FF2B5EF4-FFF2-40B4-BE49-F238E27FC236}">
                    <a16:creationId xmlns:a16="http://schemas.microsoft.com/office/drawing/2014/main" id="{2D232022-AF5F-4E77-9ECB-205A8FACD50C}"/>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05" name="Isosceles Triangle 2004">
                <a:extLst>
                  <a:ext uri="{FF2B5EF4-FFF2-40B4-BE49-F238E27FC236}">
                    <a16:creationId xmlns:a16="http://schemas.microsoft.com/office/drawing/2014/main" id="{4CE0F8D6-27F0-428A-BF07-1FE36B7FBAB7}"/>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6" name="Oval 2005">
                <a:extLst>
                  <a:ext uri="{FF2B5EF4-FFF2-40B4-BE49-F238E27FC236}">
                    <a16:creationId xmlns:a16="http://schemas.microsoft.com/office/drawing/2014/main" id="{2B893D39-7666-456D-80B4-38E89C13EDDC}"/>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7" name="Oval 2006">
                <a:extLst>
                  <a:ext uri="{FF2B5EF4-FFF2-40B4-BE49-F238E27FC236}">
                    <a16:creationId xmlns:a16="http://schemas.microsoft.com/office/drawing/2014/main" id="{34E20AAD-D2A1-4E9C-8FD3-9E1A62B04DBC}"/>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8" name="Oval 2007">
                <a:extLst>
                  <a:ext uri="{FF2B5EF4-FFF2-40B4-BE49-F238E27FC236}">
                    <a16:creationId xmlns:a16="http://schemas.microsoft.com/office/drawing/2014/main" id="{1ABB5D3E-6E3A-4BEF-92BA-4CC06B2C1879}"/>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9" name="Oval 2008">
                <a:extLst>
                  <a:ext uri="{FF2B5EF4-FFF2-40B4-BE49-F238E27FC236}">
                    <a16:creationId xmlns:a16="http://schemas.microsoft.com/office/drawing/2014/main" id="{058475F7-F730-4F6B-9048-235D62F82FA7}"/>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0" name="Flowchart: Terminator 2009">
                <a:extLst>
                  <a:ext uri="{FF2B5EF4-FFF2-40B4-BE49-F238E27FC236}">
                    <a16:creationId xmlns:a16="http://schemas.microsoft.com/office/drawing/2014/main" id="{D72629AC-157F-4DFE-AD40-8E7FD0A74C5D}"/>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1" name="Flowchart: Terminator 2010">
                <a:extLst>
                  <a:ext uri="{FF2B5EF4-FFF2-40B4-BE49-F238E27FC236}">
                    <a16:creationId xmlns:a16="http://schemas.microsoft.com/office/drawing/2014/main" id="{D95158F6-84D9-4BD3-8661-7D1F5ACDB4E0}"/>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2" name="Moon 2011">
                <a:extLst>
                  <a:ext uri="{FF2B5EF4-FFF2-40B4-BE49-F238E27FC236}">
                    <a16:creationId xmlns:a16="http://schemas.microsoft.com/office/drawing/2014/main" id="{33437190-2B44-4743-A39F-4C7B35557D84}"/>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13" name="Moon 2012">
                <a:extLst>
                  <a:ext uri="{FF2B5EF4-FFF2-40B4-BE49-F238E27FC236}">
                    <a16:creationId xmlns:a16="http://schemas.microsoft.com/office/drawing/2014/main" id="{50629781-0831-481D-8E3B-1B56DC9AEED4}"/>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14" name="Oval 2013">
                <a:extLst>
                  <a:ext uri="{FF2B5EF4-FFF2-40B4-BE49-F238E27FC236}">
                    <a16:creationId xmlns:a16="http://schemas.microsoft.com/office/drawing/2014/main" id="{34A3B184-46FE-41F3-968C-A814F9405280}"/>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15" name="Flowchart: Delay 2014">
                <a:extLst>
                  <a:ext uri="{FF2B5EF4-FFF2-40B4-BE49-F238E27FC236}">
                    <a16:creationId xmlns:a16="http://schemas.microsoft.com/office/drawing/2014/main" id="{3401F76B-9DD2-46E5-BB67-5CCFAF75B8D2}"/>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16" name="Right Triangle 2015">
                <a:extLst>
                  <a:ext uri="{FF2B5EF4-FFF2-40B4-BE49-F238E27FC236}">
                    <a16:creationId xmlns:a16="http://schemas.microsoft.com/office/drawing/2014/main" id="{43B0B9E9-5B98-4519-8B7E-039F819858A3}"/>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7" name="Right Triangle 2016">
                <a:extLst>
                  <a:ext uri="{FF2B5EF4-FFF2-40B4-BE49-F238E27FC236}">
                    <a16:creationId xmlns:a16="http://schemas.microsoft.com/office/drawing/2014/main" id="{9F99EC7A-EEB9-4504-A6ED-ACC813F4C6DD}"/>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8" name="Flowchart: Manual Operation 26">
                <a:extLst>
                  <a:ext uri="{FF2B5EF4-FFF2-40B4-BE49-F238E27FC236}">
                    <a16:creationId xmlns:a16="http://schemas.microsoft.com/office/drawing/2014/main" id="{34515BBC-9EA0-4D1A-9AA5-9A94B4936015}"/>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9" name="Flowchart: Terminator 2018">
                <a:extLst>
                  <a:ext uri="{FF2B5EF4-FFF2-40B4-BE49-F238E27FC236}">
                    <a16:creationId xmlns:a16="http://schemas.microsoft.com/office/drawing/2014/main" id="{76C37DA1-A4FA-4A53-966F-FFACE6F54BB2}"/>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20" name="Flowchart: Terminator 2019">
                <a:extLst>
                  <a:ext uri="{FF2B5EF4-FFF2-40B4-BE49-F238E27FC236}">
                    <a16:creationId xmlns:a16="http://schemas.microsoft.com/office/drawing/2014/main" id="{DB007971-63A7-461B-AA6B-A217C9850C27}"/>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21" name="Flowchart: Connector 2020">
                <a:extLst>
                  <a:ext uri="{FF2B5EF4-FFF2-40B4-BE49-F238E27FC236}">
                    <a16:creationId xmlns:a16="http://schemas.microsoft.com/office/drawing/2014/main" id="{75CD201B-69AD-4710-80F4-E50C10BCA7FD}"/>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22" name="Flowchart: Connector 2021">
                <a:extLst>
                  <a:ext uri="{FF2B5EF4-FFF2-40B4-BE49-F238E27FC236}">
                    <a16:creationId xmlns:a16="http://schemas.microsoft.com/office/drawing/2014/main" id="{7290EA5A-CD80-4A78-8BF3-54A8FFB0D299}"/>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023" name="Group 2022">
                <a:extLst>
                  <a:ext uri="{FF2B5EF4-FFF2-40B4-BE49-F238E27FC236}">
                    <a16:creationId xmlns:a16="http://schemas.microsoft.com/office/drawing/2014/main" id="{BB5658C7-2BB3-4518-9831-F7A2D3A43A78}"/>
                  </a:ext>
                </a:extLst>
              </p:cNvPr>
              <p:cNvGrpSpPr/>
              <p:nvPr/>
            </p:nvGrpSpPr>
            <p:grpSpPr>
              <a:xfrm>
                <a:off x="929819" y="3701085"/>
                <a:ext cx="381550" cy="522802"/>
                <a:chOff x="-79627" y="2350588"/>
                <a:chExt cx="670715" cy="788345"/>
              </a:xfrm>
            </p:grpSpPr>
            <p:sp>
              <p:nvSpPr>
                <p:cNvPr id="2028" name="Rectangle 2027">
                  <a:extLst>
                    <a:ext uri="{FF2B5EF4-FFF2-40B4-BE49-F238E27FC236}">
                      <a16:creationId xmlns:a16="http://schemas.microsoft.com/office/drawing/2014/main" id="{62C11213-6DCC-40CF-AE5F-99CB5623DA43}"/>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029" name="Picture 2028">
                  <a:extLst>
                    <a:ext uri="{FF2B5EF4-FFF2-40B4-BE49-F238E27FC236}">
                      <a16:creationId xmlns:a16="http://schemas.microsoft.com/office/drawing/2014/main" id="{6C702FB8-A8EC-4CAD-96D3-F8292C152767}"/>
                    </a:ext>
                  </a:extLst>
                </p:cNvPr>
                <p:cNvPicPr>
                  <a:picLocks noChangeAspect="1"/>
                </p:cNvPicPr>
                <p:nvPr/>
              </p:nvPicPr>
              <p:blipFill>
                <a:blip r:embed="rId19" cstate="print">
                  <a:extLst>
                    <a:ext uri="{BEBA8EAE-BF5A-486C-A8C5-ECC9F3942E4B}">
                      <a14:imgProps xmlns:a14="http://schemas.microsoft.com/office/drawing/2010/main">
                        <a14:imgLayer r:embed="rId20">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024" name="Freeform: Shape 2023">
                <a:extLst>
                  <a:ext uri="{FF2B5EF4-FFF2-40B4-BE49-F238E27FC236}">
                    <a16:creationId xmlns:a16="http://schemas.microsoft.com/office/drawing/2014/main" id="{F7366046-0265-4743-85B6-3EACAD45B3A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2025" name="Group 2024">
                <a:extLst>
                  <a:ext uri="{FF2B5EF4-FFF2-40B4-BE49-F238E27FC236}">
                    <a16:creationId xmlns:a16="http://schemas.microsoft.com/office/drawing/2014/main" id="{9238B7B8-E2FD-4B26-82B6-D39B4E2104A0}"/>
                  </a:ext>
                </a:extLst>
              </p:cNvPr>
              <p:cNvGrpSpPr/>
              <p:nvPr/>
            </p:nvGrpSpPr>
            <p:grpSpPr>
              <a:xfrm rot="20979317">
                <a:off x="2207545" y="3835184"/>
                <a:ext cx="433033" cy="310471"/>
                <a:chOff x="2687747" y="3880759"/>
                <a:chExt cx="433033" cy="310471"/>
              </a:xfrm>
            </p:grpSpPr>
            <p:sp>
              <p:nvSpPr>
                <p:cNvPr id="2026" name="Freeform: Shape 2025">
                  <a:extLst>
                    <a:ext uri="{FF2B5EF4-FFF2-40B4-BE49-F238E27FC236}">
                      <a16:creationId xmlns:a16="http://schemas.microsoft.com/office/drawing/2014/main" id="{BD9502FE-51EB-4734-99F3-66EE47680854}"/>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27" name="Freeform: Shape 2026">
                  <a:extLst>
                    <a:ext uri="{FF2B5EF4-FFF2-40B4-BE49-F238E27FC236}">
                      <a16:creationId xmlns:a16="http://schemas.microsoft.com/office/drawing/2014/main" id="{5EC16610-F675-4613-9C54-77F140FB1683}"/>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1986" name="Group 1985">
              <a:extLst>
                <a:ext uri="{FF2B5EF4-FFF2-40B4-BE49-F238E27FC236}">
                  <a16:creationId xmlns:a16="http://schemas.microsoft.com/office/drawing/2014/main" id="{DF2B8855-2442-4D3E-A8F3-2563E3D69C6D}"/>
                </a:ext>
              </a:extLst>
            </p:cNvPr>
            <p:cNvGrpSpPr>
              <a:grpSpLocks noChangeAspect="1"/>
            </p:cNvGrpSpPr>
            <p:nvPr/>
          </p:nvGrpSpPr>
          <p:grpSpPr>
            <a:xfrm rot="239156">
              <a:off x="-2754342" y="3323637"/>
              <a:ext cx="303968" cy="269433"/>
              <a:chOff x="4373073" y="1548043"/>
              <a:chExt cx="832490" cy="737908"/>
            </a:xfrm>
          </p:grpSpPr>
          <p:sp>
            <p:nvSpPr>
              <p:cNvPr id="1987" name="Rectangle 3">
                <a:extLst>
                  <a:ext uri="{FF2B5EF4-FFF2-40B4-BE49-F238E27FC236}">
                    <a16:creationId xmlns:a16="http://schemas.microsoft.com/office/drawing/2014/main" id="{3CF30BCC-C5D8-4318-BB96-09901513EA7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988" name="Freeform: Shape 1987">
                <a:extLst>
                  <a:ext uri="{FF2B5EF4-FFF2-40B4-BE49-F238E27FC236}">
                    <a16:creationId xmlns:a16="http://schemas.microsoft.com/office/drawing/2014/main" id="{7719288C-227B-4E35-9FA3-DFFA400AD4D7}"/>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989" name="Freeform: Shape 1988">
                <a:extLst>
                  <a:ext uri="{FF2B5EF4-FFF2-40B4-BE49-F238E27FC236}">
                    <a16:creationId xmlns:a16="http://schemas.microsoft.com/office/drawing/2014/main" id="{21BCE477-1FCA-4225-92AB-238156BC0DC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990" name="Picture 6" descr="Image result for vector lettuce">
                <a:extLst>
                  <a:ext uri="{FF2B5EF4-FFF2-40B4-BE49-F238E27FC236}">
                    <a16:creationId xmlns:a16="http://schemas.microsoft.com/office/drawing/2014/main" id="{247365E4-2D58-4280-B530-C4DED6133B33}"/>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991" name="Freeform: Shape 1990">
                <a:extLst>
                  <a:ext uri="{FF2B5EF4-FFF2-40B4-BE49-F238E27FC236}">
                    <a16:creationId xmlns:a16="http://schemas.microsoft.com/office/drawing/2014/main" id="{8C391ED4-9699-4BFA-A901-C0DC8A89AF3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992" name="Picture 4" descr="Image result for vector sliced tomatoes">
                <a:extLst>
                  <a:ext uri="{FF2B5EF4-FFF2-40B4-BE49-F238E27FC236}">
                    <a16:creationId xmlns:a16="http://schemas.microsoft.com/office/drawing/2014/main" id="{3F53856C-BDA3-4A75-B599-5234D9C84EAC}"/>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993" name="Freeform: Shape 1992">
                <a:extLst>
                  <a:ext uri="{FF2B5EF4-FFF2-40B4-BE49-F238E27FC236}">
                    <a16:creationId xmlns:a16="http://schemas.microsoft.com/office/drawing/2014/main" id="{1825C46A-838A-40FF-8912-AB4AA4A34AE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2"/>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3">
            <a:extLst>
              <a:ext uri="{BEBA8EAE-BF5A-486C-A8C5-ECC9F3942E4B}">
                <a14:imgProps xmlns:a14="http://schemas.microsoft.com/office/drawing/2010/main">
                  <a14:imgLayer r:embed="rId24">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1040" name="Student meal">
            <a:extLst>
              <a:ext uri="{FF2B5EF4-FFF2-40B4-BE49-F238E27FC236}">
                <a16:creationId xmlns:a16="http://schemas.microsoft.com/office/drawing/2014/main" id="{71B7DADD-484C-42B5-AA15-B20AA0B35890}"/>
              </a:ext>
            </a:extLst>
          </p:cNvPr>
          <p:cNvSpPr/>
          <p:nvPr/>
        </p:nvSpPr>
        <p:spPr>
          <a:xfrm>
            <a:off x="1453744" y="2766814"/>
            <a:ext cx="4562600" cy="3635454"/>
          </a:xfrm>
          <a:prstGeom prst="wedgeEllipseCallout">
            <a:avLst>
              <a:gd name="adj1" fmla="val 80452"/>
              <a:gd name="adj2" fmla="val -21301"/>
            </a:avLst>
          </a:prstGeom>
          <a:solidFill>
            <a:schemeClr val="bg1">
              <a:lumMod val="95000"/>
            </a:schemeClr>
          </a:solidFill>
        </p:spPr>
        <p:txBody>
          <a:bodyPr wrap="square" lIns="68580" tIns="0" rIns="68580" bIns="0" anchor="ctr" anchorCtr="0">
            <a:spAutoFit/>
          </a:bodyPr>
          <a:lstStyle/>
          <a:p>
            <a:pPr algn="ctr" defTabSz="914400">
              <a:defRPr/>
            </a:pPr>
            <a:r>
              <a:rPr lang="en-US" sz="2800" kern="0" dirty="0">
                <a:ln w="0"/>
                <a:solidFill>
                  <a:sysClr val="windowText" lastClr="000000"/>
                </a:solidFill>
                <a:cs typeface="Arial" charset="0"/>
              </a:rPr>
              <a:t>If I see something that does not look fresh, like brown lettuce in a salad, I never put it out for the students.</a:t>
            </a:r>
          </a:p>
        </p:txBody>
      </p:sp>
      <p:grpSp>
        <p:nvGrpSpPr>
          <p:cNvPr id="370" name="Group 369">
            <a:extLst>
              <a:ext uri="{FF2B5EF4-FFF2-40B4-BE49-F238E27FC236}">
                <a16:creationId xmlns:a16="http://schemas.microsoft.com/office/drawing/2014/main" id="{A3EF5321-0B4B-4DE5-A168-422F15BF00A9}"/>
              </a:ext>
            </a:extLst>
          </p:cNvPr>
          <p:cNvGrpSpPr/>
          <p:nvPr/>
        </p:nvGrpSpPr>
        <p:grpSpPr>
          <a:xfrm>
            <a:off x="832725" y="1751930"/>
            <a:ext cx="2611931" cy="1812142"/>
            <a:chOff x="2415000" y="816064"/>
            <a:chExt cx="3468976" cy="1949883"/>
          </a:xfrm>
        </p:grpSpPr>
        <p:sp>
          <p:nvSpPr>
            <p:cNvPr id="373" name="Oval Callout 1">
              <a:extLst>
                <a:ext uri="{FF2B5EF4-FFF2-40B4-BE49-F238E27FC236}">
                  <a16:creationId xmlns:a16="http://schemas.microsoft.com/office/drawing/2014/main" id="{6D91D83E-7162-4639-BF6D-96F03C9C4C4C}"/>
                </a:ext>
              </a:extLst>
            </p:cNvPr>
            <p:cNvSpPr/>
            <p:nvPr/>
          </p:nvSpPr>
          <p:spPr>
            <a:xfrm>
              <a:off x="2415000" y="816064"/>
              <a:ext cx="3468976" cy="1949883"/>
            </a:xfrm>
            <a:prstGeom prst="wedgeEllipseCallout">
              <a:avLst>
                <a:gd name="adj1" fmla="val 91900"/>
                <a:gd name="adj2" fmla="val -10597"/>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4" name="TextBox 373">
              <a:extLst>
                <a:ext uri="{FF2B5EF4-FFF2-40B4-BE49-F238E27FC236}">
                  <a16:creationId xmlns:a16="http://schemas.microsoft.com/office/drawing/2014/main" id="{34E3852B-48B2-428D-982D-FD54DBD90EA0}"/>
                </a:ext>
              </a:extLst>
            </p:cNvPr>
            <p:cNvSpPr txBox="1"/>
            <p:nvPr/>
          </p:nvSpPr>
          <p:spPr>
            <a:xfrm>
              <a:off x="2732357" y="915679"/>
              <a:ext cx="2889214" cy="1026629"/>
            </a:xfrm>
            <a:prstGeom prst="rect">
              <a:avLst/>
            </a:prstGeom>
            <a:noFill/>
          </p:spPr>
          <p:txBody>
            <a:bodyPr wrap="square" rtlCol="0">
              <a:spAutoFit/>
            </a:bodyPr>
            <a:lstStyle/>
            <a:p>
              <a:pPr algn="ctr"/>
              <a:r>
                <a:rPr lang="en-US" sz="2800" dirty="0">
                  <a:solidFill>
                    <a:srgbClr val="000000"/>
                  </a:solidFill>
                </a:rPr>
                <a:t>We only serve the best quality!</a:t>
              </a:r>
            </a:p>
          </p:txBody>
        </p:sp>
      </p:grpSp>
    </p:spTree>
    <p:extLst>
      <p:ext uri="{BB962C8B-B14F-4D97-AF65-F5344CB8AC3E}">
        <p14:creationId xmlns:p14="http://schemas.microsoft.com/office/powerpoint/2010/main" val="405975183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9"/>
                                          </p:stCondLst>
                                        </p:cTn>
                                        <p:tgtEl>
                                          <p:spTgt spid="1040"/>
                                        </p:tgtEl>
                                        <p:attrNameLst>
                                          <p:attrName>style.visibility</p:attrName>
                                        </p:attrNameLst>
                                      </p:cBhvr>
                                      <p:to>
                                        <p:strVal val="hidden"/>
                                      </p:to>
                                    </p:set>
                                  </p:childTnLst>
                                </p:cTn>
                              </p:par>
                            </p:childTnLst>
                          </p:cTn>
                        </p:par>
                        <p:par>
                          <p:cTn id="7" fill="hold">
                            <p:stCondLst>
                              <p:cond delay="10"/>
                            </p:stCondLst>
                            <p:childTnLst>
                              <p:par>
                                <p:cTn id="8" presetID="64" presetClass="path" presetSubtype="0" accel="50000" decel="50000" fill="hold" nodeType="afterEffect">
                                  <p:stCondLst>
                                    <p:cond delay="0"/>
                                  </p:stCondLst>
                                  <p:childTnLst>
                                    <p:animMotion origin="layout" path="M 2.5E-6 -4.81481E-6 L -0.00712 -0.13287 " pathEditMode="relative" rAng="0" ptsTypes="AA">
                                      <p:cBhvr>
                                        <p:cTn id="9" dur="1000" fill="hold"/>
                                        <p:tgtEl>
                                          <p:spTgt spid="1844"/>
                                        </p:tgtEl>
                                        <p:attrNameLst>
                                          <p:attrName>ppt_x</p:attrName>
                                          <p:attrName>ppt_y</p:attrName>
                                        </p:attrNameLst>
                                      </p:cBhvr>
                                      <p:rCtr x="-365" y="-6644"/>
                                    </p:animMotion>
                                  </p:childTnLst>
                                </p:cTn>
                              </p:par>
                            </p:childTnLst>
                          </p:cTn>
                        </p:par>
                        <p:par>
                          <p:cTn id="10" fill="hold">
                            <p:stCondLst>
                              <p:cond delay="1010"/>
                            </p:stCondLst>
                            <p:childTnLst>
                              <p:par>
                                <p:cTn id="11" presetID="35" presetClass="path" presetSubtype="0" accel="50000" decel="50000" fill="hold" nodeType="afterEffect">
                                  <p:stCondLst>
                                    <p:cond delay="0"/>
                                  </p:stCondLst>
                                  <p:childTnLst>
                                    <p:animMotion origin="layout" path="M -0.00712 -0.13287 L -0.23507 -0.24629 " pathEditMode="relative" rAng="0" ptsTypes="AA">
                                      <p:cBhvr>
                                        <p:cTn id="12" dur="1000" fill="hold"/>
                                        <p:tgtEl>
                                          <p:spTgt spid="1844"/>
                                        </p:tgtEl>
                                        <p:attrNameLst>
                                          <p:attrName>ppt_x</p:attrName>
                                          <p:attrName>ppt_y</p:attrName>
                                        </p:attrNameLst>
                                      </p:cBhvr>
                                      <p:rCtr x="-11545" y="-6042"/>
                                    </p:animMotion>
                                  </p:childTnLst>
                                </p:cTn>
                              </p:par>
                            </p:childTnLst>
                          </p:cTn>
                        </p:par>
                        <p:par>
                          <p:cTn id="13" fill="hold">
                            <p:stCondLst>
                              <p:cond delay="2010"/>
                            </p:stCondLst>
                            <p:childTnLst>
                              <p:par>
                                <p:cTn id="14" presetID="1" presetClass="exit" presetSubtype="0" fill="hold" nodeType="afterEffect">
                                  <p:stCondLst>
                                    <p:cond delay="0"/>
                                  </p:stCondLst>
                                  <p:childTnLst>
                                    <p:set>
                                      <p:cBhvr>
                                        <p:cTn id="15" dur="1" fill="hold">
                                          <p:stCondLst>
                                            <p:cond delay="0"/>
                                          </p:stCondLst>
                                        </p:cTn>
                                        <p:tgtEl>
                                          <p:spTgt spid="55"/>
                                        </p:tgtEl>
                                        <p:attrNameLst>
                                          <p:attrName>style.visibility</p:attrName>
                                        </p:attrNameLst>
                                      </p:cBhvr>
                                      <p:to>
                                        <p:strVal val="hidden"/>
                                      </p:to>
                                    </p:set>
                                  </p:childTnLst>
                                </p:cTn>
                              </p:par>
                              <p:par>
                                <p:cTn id="16" presetID="1"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childTnLst>
                                </p:cTn>
                              </p:par>
                            </p:childTnLst>
                          </p:cTn>
                        </p:par>
                        <p:par>
                          <p:cTn id="18" fill="hold">
                            <p:stCondLst>
                              <p:cond delay="2010"/>
                            </p:stCondLst>
                            <p:childTnLst>
                              <p:par>
                                <p:cTn id="19" presetID="1" presetClass="exit" presetSubtype="0" fill="hold" nodeType="afterEffect">
                                  <p:stCondLst>
                                    <p:cond delay="0"/>
                                  </p:stCondLst>
                                  <p:childTnLst>
                                    <p:set>
                                      <p:cBhvr>
                                        <p:cTn id="20" dur="1" fill="hold">
                                          <p:stCondLst>
                                            <p:cond delay="0"/>
                                          </p:stCondLst>
                                        </p:cTn>
                                        <p:tgtEl>
                                          <p:spTgt spid="1844"/>
                                        </p:tgtEl>
                                        <p:attrNameLst>
                                          <p:attrName>style.visibility</p:attrName>
                                        </p:attrNameLst>
                                      </p:cBhvr>
                                      <p:to>
                                        <p:strVal val="hidden"/>
                                      </p:to>
                                    </p:set>
                                  </p:childTnLst>
                                </p:cTn>
                              </p:par>
                              <p:par>
                                <p:cTn id="21" presetID="1" presetClass="entr" presetSubtype="0" fill="hold" nodeType="withEffect">
                                  <p:stCondLst>
                                    <p:cond delay="0"/>
                                  </p:stCondLst>
                                  <p:childTnLst>
                                    <p:set>
                                      <p:cBhvr>
                                        <p:cTn id="22" dur="1" fill="hold">
                                          <p:stCondLst>
                                            <p:cond delay="0"/>
                                          </p:stCondLst>
                                        </p:cTn>
                                        <p:tgtEl>
                                          <p:spTgt spid="27"/>
                                        </p:tgtEl>
                                        <p:attrNameLst>
                                          <p:attrName>style.visibility</p:attrName>
                                        </p:attrNameLst>
                                      </p:cBhvr>
                                      <p:to>
                                        <p:strVal val="visible"/>
                                      </p:to>
                                    </p:set>
                                  </p:childTnLst>
                                </p:cTn>
                              </p:par>
                            </p:childTnLst>
                          </p:cTn>
                        </p:par>
                        <p:par>
                          <p:cTn id="23" fill="hold">
                            <p:stCondLst>
                              <p:cond delay="2010"/>
                            </p:stCondLst>
                            <p:childTnLst>
                              <p:par>
                                <p:cTn id="24" presetID="63" presetClass="path" presetSubtype="0" accel="50000" decel="50000" fill="hold" nodeType="afterEffect">
                                  <p:stCondLst>
                                    <p:cond delay="0"/>
                                  </p:stCondLst>
                                  <p:childTnLst>
                                    <p:animMotion origin="layout" path="M 2.77778E-6 2.59259E-6 L 0.46458 0.21504 " pathEditMode="relative" rAng="0" ptsTypes="AA">
                                      <p:cBhvr>
                                        <p:cTn id="25" dur="2000" fill="hold"/>
                                        <p:tgtEl>
                                          <p:spTgt spid="27"/>
                                        </p:tgtEl>
                                        <p:attrNameLst>
                                          <p:attrName>ppt_x</p:attrName>
                                          <p:attrName>ppt_y</p:attrName>
                                        </p:attrNameLst>
                                      </p:cBhvr>
                                      <p:rCtr x="23229" y="10741"/>
                                    </p:animMotion>
                                  </p:childTnLst>
                                </p:cTn>
                              </p:par>
                            </p:childTnLst>
                          </p:cTn>
                        </p:par>
                        <p:par>
                          <p:cTn id="26" fill="hold">
                            <p:stCondLst>
                              <p:cond delay="4010"/>
                            </p:stCondLst>
                            <p:childTnLst>
                              <p:par>
                                <p:cTn id="27" presetID="35" presetClass="path" presetSubtype="0" accel="50000" decel="50000" fill="hold" nodeType="afterEffect">
                                  <p:stCondLst>
                                    <p:cond delay="0"/>
                                  </p:stCondLst>
                                  <p:childTnLst>
                                    <p:animMotion origin="layout" path="M -2.77778E-6 2.96296E-6 L -0.4493 -0.21713 " pathEditMode="relative" rAng="0" ptsTypes="AA">
                                      <p:cBhvr>
                                        <p:cTn id="28" dur="2000" fill="hold"/>
                                        <p:tgtEl>
                                          <p:spTgt spid="29"/>
                                        </p:tgtEl>
                                        <p:attrNameLst>
                                          <p:attrName>ppt_x</p:attrName>
                                          <p:attrName>ppt_y</p:attrName>
                                        </p:attrNameLst>
                                      </p:cBhvr>
                                      <p:rCtr x="-22535" y="-10903"/>
                                    </p:animMotion>
                                  </p:childTnLst>
                                </p:cTn>
                              </p:par>
                            </p:childTnLst>
                          </p:cTn>
                        </p:par>
                        <p:par>
                          <p:cTn id="29" fill="hold">
                            <p:stCondLst>
                              <p:cond delay="6010"/>
                            </p:stCondLst>
                            <p:childTnLst>
                              <p:par>
                                <p:cTn id="30" presetID="1" presetClass="exit" presetSubtype="0" fill="hold" nodeType="afterEffect">
                                  <p:stCondLst>
                                    <p:cond delay="0"/>
                                  </p:stCondLst>
                                  <p:childTnLst>
                                    <p:set>
                                      <p:cBhvr>
                                        <p:cTn id="31" dur="1" fill="hold">
                                          <p:stCondLst>
                                            <p:cond delay="0"/>
                                          </p:stCondLst>
                                        </p:cTn>
                                        <p:tgtEl>
                                          <p:spTgt spid="29"/>
                                        </p:tgtEl>
                                        <p:attrNameLst>
                                          <p:attrName>style.visibility</p:attrName>
                                        </p:attrNameLst>
                                      </p:cBhvr>
                                      <p:to>
                                        <p:strVal val="hidden"/>
                                      </p:to>
                                    </p:set>
                                  </p:childTnLst>
                                </p:cTn>
                              </p:par>
                              <p:par>
                                <p:cTn id="32" presetID="1" presetClass="entr" presetSubtype="0" fill="hold" nodeType="withEffect">
                                  <p:stCondLst>
                                    <p:cond delay="0"/>
                                  </p:stCondLst>
                                  <p:childTnLst>
                                    <p:set>
                                      <p:cBhvr>
                                        <p:cTn id="33" dur="1" fill="hold">
                                          <p:stCondLst>
                                            <p:cond delay="0"/>
                                          </p:stCondLst>
                                        </p:cTn>
                                        <p:tgtEl>
                                          <p:spTgt spid="1844"/>
                                        </p:tgtEl>
                                        <p:attrNameLst>
                                          <p:attrName>style.visibility</p:attrName>
                                        </p:attrNameLst>
                                      </p:cBhvr>
                                      <p:to>
                                        <p:strVal val="visible"/>
                                      </p:to>
                                    </p:set>
                                  </p:childTnLst>
                                </p:cTn>
                              </p:par>
                            </p:childTnLst>
                          </p:cTn>
                        </p:par>
                        <p:par>
                          <p:cTn id="34" fill="hold">
                            <p:stCondLst>
                              <p:cond delay="6010"/>
                            </p:stCondLst>
                            <p:childTnLst>
                              <p:par>
                                <p:cTn id="35" presetID="1" presetClass="entr" presetSubtype="0" fill="hold" nodeType="afterEffect">
                                  <p:stCondLst>
                                    <p:cond delay="0"/>
                                  </p:stCondLst>
                                  <p:childTnLst>
                                    <p:set>
                                      <p:cBhvr>
                                        <p:cTn id="36" dur="1" fill="hold">
                                          <p:stCondLst>
                                            <p:cond delay="0"/>
                                          </p:stCondLst>
                                        </p:cTn>
                                        <p:tgtEl>
                                          <p:spTgt spid="1721"/>
                                        </p:tgtEl>
                                        <p:attrNameLst>
                                          <p:attrName>style.visibility</p:attrName>
                                        </p:attrNameLst>
                                      </p:cBhvr>
                                      <p:to>
                                        <p:strVal val="visible"/>
                                      </p:to>
                                    </p:set>
                                  </p:childTnLst>
                                </p:cTn>
                              </p:par>
                              <p:par>
                                <p:cTn id="37" presetID="1" presetClass="entr" presetSubtype="0" fill="hold" nodeType="withEffect">
                                  <p:stCondLst>
                                    <p:cond delay="0"/>
                                  </p:stCondLst>
                                  <p:childTnLst>
                                    <p:set>
                                      <p:cBhvr>
                                        <p:cTn id="38" dur="1" fill="hold">
                                          <p:stCondLst>
                                            <p:cond delay="9"/>
                                          </p:stCondLst>
                                        </p:cTn>
                                        <p:tgtEl>
                                          <p:spTgt spid="37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0" grpId="0" animBg="1"/>
    </p:bldLst>
  </p:timing>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9" name="Picture 168">
            <a:extLst>
              <a:ext uri="{FF2B5EF4-FFF2-40B4-BE49-F238E27FC236}">
                <a16:creationId xmlns:a16="http://schemas.microsoft.com/office/drawing/2014/main" id="{E769FCC8-DBC5-4E65-82BB-5D7508F300CD}"/>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70" name="Picture 169" descr="A close up of a sign&#10;&#10;Description automatically generated">
            <a:extLst>
              <a:ext uri="{FF2B5EF4-FFF2-40B4-BE49-F238E27FC236}">
                <a16:creationId xmlns:a16="http://schemas.microsoft.com/office/drawing/2014/main" id="{B107863F-DDF6-4EA3-9773-76B9438FA2F3}"/>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65" name="Group 164">
            <a:extLst>
              <a:ext uri="{FF2B5EF4-FFF2-40B4-BE49-F238E27FC236}">
                <a16:creationId xmlns:a16="http://schemas.microsoft.com/office/drawing/2014/main" id="{6B4582CC-E4F0-4544-866B-38DD653C108E}"/>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66" name="Rectangle: Rounded Corners 165">
              <a:extLst>
                <a:ext uri="{FF2B5EF4-FFF2-40B4-BE49-F238E27FC236}">
                  <a16:creationId xmlns:a16="http://schemas.microsoft.com/office/drawing/2014/main" id="{74E2FC38-F96B-4FFC-8B69-8C152B02A920}"/>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67" name="Picture 6" descr="What's New?">
              <a:extLst>
                <a:ext uri="{FF2B5EF4-FFF2-40B4-BE49-F238E27FC236}">
                  <a16:creationId xmlns:a16="http://schemas.microsoft.com/office/drawing/2014/main" id="{2535821B-9A03-4062-BE29-40CA4604EEB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68" name="Picture 167">
            <a:extLst>
              <a:ext uri="{FF2B5EF4-FFF2-40B4-BE49-F238E27FC236}">
                <a16:creationId xmlns:a16="http://schemas.microsoft.com/office/drawing/2014/main" id="{049D827D-F5A2-46D5-9997-22EBCB7B448E}"/>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8"/>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86" name="Group 85">
            <a:extLst>
              <a:ext uri="{FF2B5EF4-FFF2-40B4-BE49-F238E27FC236}">
                <a16:creationId xmlns:a16="http://schemas.microsoft.com/office/drawing/2014/main" id="{81D9BFC9-CA23-485B-9019-0E692446DFF2}"/>
              </a:ext>
            </a:extLst>
          </p:cNvPr>
          <p:cNvGrpSpPr/>
          <p:nvPr/>
        </p:nvGrpSpPr>
        <p:grpSpPr>
          <a:xfrm>
            <a:off x="264082" y="2060150"/>
            <a:ext cx="1775664" cy="4552400"/>
            <a:chOff x="720781" y="1573392"/>
            <a:chExt cx="1775664" cy="4552400"/>
          </a:xfrm>
        </p:grpSpPr>
        <p:grpSp>
          <p:nvGrpSpPr>
            <p:cNvPr id="87" name="Group 86">
              <a:extLst>
                <a:ext uri="{FF2B5EF4-FFF2-40B4-BE49-F238E27FC236}">
                  <a16:creationId xmlns:a16="http://schemas.microsoft.com/office/drawing/2014/main" id="{17E67DE8-33DF-4C0E-BAF2-F8B4D7551F0E}"/>
                </a:ext>
              </a:extLst>
            </p:cNvPr>
            <p:cNvGrpSpPr/>
            <p:nvPr/>
          </p:nvGrpSpPr>
          <p:grpSpPr>
            <a:xfrm>
              <a:off x="1200822" y="5691758"/>
              <a:ext cx="330708" cy="403321"/>
              <a:chOff x="3312043" y="4084938"/>
              <a:chExt cx="189762" cy="211269"/>
            </a:xfrm>
          </p:grpSpPr>
          <p:sp>
            <p:nvSpPr>
              <p:cNvPr id="132" name="Chord 131">
                <a:extLst>
                  <a:ext uri="{FF2B5EF4-FFF2-40B4-BE49-F238E27FC236}">
                    <a16:creationId xmlns:a16="http://schemas.microsoft.com/office/drawing/2014/main" id="{E3C2CEEF-C2E8-4D3D-97A4-C1CE613E4BE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3" name="Chord 132">
                <a:extLst>
                  <a:ext uri="{FF2B5EF4-FFF2-40B4-BE49-F238E27FC236}">
                    <a16:creationId xmlns:a16="http://schemas.microsoft.com/office/drawing/2014/main" id="{94C99A89-8237-4FDC-8CC7-DB7BE12CB29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4" name="Chord 133">
                <a:extLst>
                  <a:ext uri="{FF2B5EF4-FFF2-40B4-BE49-F238E27FC236}">
                    <a16:creationId xmlns:a16="http://schemas.microsoft.com/office/drawing/2014/main" id="{F7DDE7F4-131B-4264-95CA-921DE6F18071}"/>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88" name="Flowchart: Manual Operation 26">
              <a:extLst>
                <a:ext uri="{FF2B5EF4-FFF2-40B4-BE49-F238E27FC236}">
                  <a16:creationId xmlns:a16="http://schemas.microsoft.com/office/drawing/2014/main" id="{9487D679-36F0-4EC3-BD3A-E2CC4E6B1F38}"/>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94" name="Group 93">
              <a:extLst>
                <a:ext uri="{FF2B5EF4-FFF2-40B4-BE49-F238E27FC236}">
                  <a16:creationId xmlns:a16="http://schemas.microsoft.com/office/drawing/2014/main" id="{6A37203B-7781-4C37-9A06-335420392807}"/>
                </a:ext>
              </a:extLst>
            </p:cNvPr>
            <p:cNvGrpSpPr/>
            <p:nvPr/>
          </p:nvGrpSpPr>
          <p:grpSpPr>
            <a:xfrm>
              <a:off x="1733904" y="5722471"/>
              <a:ext cx="330708" cy="403321"/>
              <a:chOff x="3312043" y="4084938"/>
              <a:chExt cx="189762" cy="211269"/>
            </a:xfrm>
          </p:grpSpPr>
          <p:sp>
            <p:nvSpPr>
              <p:cNvPr id="130" name="Chord 129">
                <a:extLst>
                  <a:ext uri="{FF2B5EF4-FFF2-40B4-BE49-F238E27FC236}">
                    <a16:creationId xmlns:a16="http://schemas.microsoft.com/office/drawing/2014/main" id="{6DCED2F1-F99B-454C-93CE-D7BAB718CD24}"/>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1" name="Chord 130">
                <a:extLst>
                  <a:ext uri="{FF2B5EF4-FFF2-40B4-BE49-F238E27FC236}">
                    <a16:creationId xmlns:a16="http://schemas.microsoft.com/office/drawing/2014/main" id="{52511A23-6088-4CEC-AFD7-7C808F28C91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95" name="Flowchart: Manual Operation 26">
              <a:extLst>
                <a:ext uri="{FF2B5EF4-FFF2-40B4-BE49-F238E27FC236}">
                  <a16:creationId xmlns:a16="http://schemas.microsoft.com/office/drawing/2014/main" id="{8983C55B-8B43-4F80-A053-FCEA2B13E125}"/>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6" name="Rectangle: Single Corner Snipped 29">
              <a:extLst>
                <a:ext uri="{FF2B5EF4-FFF2-40B4-BE49-F238E27FC236}">
                  <a16:creationId xmlns:a16="http://schemas.microsoft.com/office/drawing/2014/main" id="{8517FE74-63FA-4A11-86C8-697030971A8A}"/>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7" name="Oval 96">
              <a:extLst>
                <a:ext uri="{FF2B5EF4-FFF2-40B4-BE49-F238E27FC236}">
                  <a16:creationId xmlns:a16="http://schemas.microsoft.com/office/drawing/2014/main" id="{BD3A2E2C-7E3C-451D-AAE7-C773DBF029E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9" name="Oval 98">
              <a:extLst>
                <a:ext uri="{FF2B5EF4-FFF2-40B4-BE49-F238E27FC236}">
                  <a16:creationId xmlns:a16="http://schemas.microsoft.com/office/drawing/2014/main" id="{7FD7D2B3-42AB-4AB8-843D-0F813C6F7A1B}"/>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0" name="Flowchart: Off-page Connector 99">
              <a:extLst>
                <a:ext uri="{FF2B5EF4-FFF2-40B4-BE49-F238E27FC236}">
                  <a16:creationId xmlns:a16="http://schemas.microsoft.com/office/drawing/2014/main" id="{B986A568-6C64-40DF-931B-8BF9DAE41724}"/>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4" name="Oval 103">
              <a:extLst>
                <a:ext uri="{FF2B5EF4-FFF2-40B4-BE49-F238E27FC236}">
                  <a16:creationId xmlns:a16="http://schemas.microsoft.com/office/drawing/2014/main" id="{D8DD7049-267E-4F04-A102-FA10D7D8B806}"/>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5" name="Flowchart: Terminator 104">
              <a:extLst>
                <a:ext uri="{FF2B5EF4-FFF2-40B4-BE49-F238E27FC236}">
                  <a16:creationId xmlns:a16="http://schemas.microsoft.com/office/drawing/2014/main" id="{1CCEA52C-40C4-4920-8C6E-627AC8193F91}"/>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6" name="Flowchart: Delay 105">
              <a:extLst>
                <a:ext uri="{FF2B5EF4-FFF2-40B4-BE49-F238E27FC236}">
                  <a16:creationId xmlns:a16="http://schemas.microsoft.com/office/drawing/2014/main" id="{DE14FB49-874E-4C27-9F84-F84D8052EED0}"/>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07" name="Isosceles Triangle 106">
              <a:extLst>
                <a:ext uri="{FF2B5EF4-FFF2-40B4-BE49-F238E27FC236}">
                  <a16:creationId xmlns:a16="http://schemas.microsoft.com/office/drawing/2014/main" id="{899C1D8B-33D8-4CC0-928A-BAEE91B3EF70}"/>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8" name="Oval 107">
              <a:extLst>
                <a:ext uri="{FF2B5EF4-FFF2-40B4-BE49-F238E27FC236}">
                  <a16:creationId xmlns:a16="http://schemas.microsoft.com/office/drawing/2014/main" id="{B31F7F22-7DF8-4F19-B850-115AF4160B50}"/>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09" name="Oval 108">
              <a:extLst>
                <a:ext uri="{FF2B5EF4-FFF2-40B4-BE49-F238E27FC236}">
                  <a16:creationId xmlns:a16="http://schemas.microsoft.com/office/drawing/2014/main" id="{2F4A9642-3D4A-433A-9E99-ECF4AA0E308C}"/>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0" name="Oval 109">
              <a:extLst>
                <a:ext uri="{FF2B5EF4-FFF2-40B4-BE49-F238E27FC236}">
                  <a16:creationId xmlns:a16="http://schemas.microsoft.com/office/drawing/2014/main" id="{BEF08E18-348C-4DE0-BB2C-7D8462647D2E}"/>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1" name="Oval 110">
              <a:extLst>
                <a:ext uri="{FF2B5EF4-FFF2-40B4-BE49-F238E27FC236}">
                  <a16:creationId xmlns:a16="http://schemas.microsoft.com/office/drawing/2014/main" id="{A9D500E5-B284-482F-A8BB-359A26032AB1}"/>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2" name="Flowchart: Terminator 111">
              <a:extLst>
                <a:ext uri="{FF2B5EF4-FFF2-40B4-BE49-F238E27FC236}">
                  <a16:creationId xmlns:a16="http://schemas.microsoft.com/office/drawing/2014/main" id="{4ADD8C6C-0F09-4E8B-B2C2-46CCD0E3A59F}"/>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3" name="Flowchart: Terminator 112">
              <a:extLst>
                <a:ext uri="{FF2B5EF4-FFF2-40B4-BE49-F238E27FC236}">
                  <a16:creationId xmlns:a16="http://schemas.microsoft.com/office/drawing/2014/main" id="{0F66AA13-43D1-47F2-8C1D-694A158BA487}"/>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4" name="Moon 113">
              <a:extLst>
                <a:ext uri="{FF2B5EF4-FFF2-40B4-BE49-F238E27FC236}">
                  <a16:creationId xmlns:a16="http://schemas.microsoft.com/office/drawing/2014/main" id="{E3ECC3CB-C602-4C77-87E2-86DF8147297E}"/>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5" name="Moon 114">
              <a:extLst>
                <a:ext uri="{FF2B5EF4-FFF2-40B4-BE49-F238E27FC236}">
                  <a16:creationId xmlns:a16="http://schemas.microsoft.com/office/drawing/2014/main" id="{72C5F844-A2DB-4F98-ABE2-4DAD1C31381B}"/>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6" name="Oval 115">
              <a:extLst>
                <a:ext uri="{FF2B5EF4-FFF2-40B4-BE49-F238E27FC236}">
                  <a16:creationId xmlns:a16="http://schemas.microsoft.com/office/drawing/2014/main" id="{7D3686FF-5832-4C97-8BB1-0A205F54E6F6}"/>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7" name="Right Triangle 116">
              <a:extLst>
                <a:ext uri="{FF2B5EF4-FFF2-40B4-BE49-F238E27FC236}">
                  <a16:creationId xmlns:a16="http://schemas.microsoft.com/office/drawing/2014/main" id="{110E1E3D-3A75-4795-B483-36C378201971}"/>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8" name="Right Triangle 117">
              <a:extLst>
                <a:ext uri="{FF2B5EF4-FFF2-40B4-BE49-F238E27FC236}">
                  <a16:creationId xmlns:a16="http://schemas.microsoft.com/office/drawing/2014/main" id="{BDD4F701-85C0-40AF-8DDC-348B56082342}"/>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9" name="Flowchart: Terminator 118">
              <a:extLst>
                <a:ext uri="{FF2B5EF4-FFF2-40B4-BE49-F238E27FC236}">
                  <a16:creationId xmlns:a16="http://schemas.microsoft.com/office/drawing/2014/main" id="{F0B458C6-337C-4481-879F-77AA9672E95F}"/>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0" name="Flowchart: Connector 119">
              <a:extLst>
                <a:ext uri="{FF2B5EF4-FFF2-40B4-BE49-F238E27FC236}">
                  <a16:creationId xmlns:a16="http://schemas.microsoft.com/office/drawing/2014/main" id="{94AAB3BA-FAC3-4EC0-B329-3C0BD7A7AFE7}"/>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1" name="Flowchart: Connector 120">
              <a:extLst>
                <a:ext uri="{FF2B5EF4-FFF2-40B4-BE49-F238E27FC236}">
                  <a16:creationId xmlns:a16="http://schemas.microsoft.com/office/drawing/2014/main" id="{59A11105-1BCA-4449-BA8F-A3851781BCAB}"/>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2" name="Freeform: Shape 121">
              <a:extLst>
                <a:ext uri="{FF2B5EF4-FFF2-40B4-BE49-F238E27FC236}">
                  <a16:creationId xmlns:a16="http://schemas.microsoft.com/office/drawing/2014/main" id="{6C49930C-01D6-4457-BA3A-04F979972ABE}"/>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3" name="Flowchart: Terminator 122">
              <a:extLst>
                <a:ext uri="{FF2B5EF4-FFF2-40B4-BE49-F238E27FC236}">
                  <a16:creationId xmlns:a16="http://schemas.microsoft.com/office/drawing/2014/main" id="{CC492635-276A-440D-81E5-C90581DCAC21}"/>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4" name="Flowchart: Terminator 123">
              <a:extLst>
                <a:ext uri="{FF2B5EF4-FFF2-40B4-BE49-F238E27FC236}">
                  <a16:creationId xmlns:a16="http://schemas.microsoft.com/office/drawing/2014/main" id="{C8450493-0206-432E-8347-1D5F594DC908}"/>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5" name="Freeform: Shape 124">
              <a:extLst>
                <a:ext uri="{FF2B5EF4-FFF2-40B4-BE49-F238E27FC236}">
                  <a16:creationId xmlns:a16="http://schemas.microsoft.com/office/drawing/2014/main" id="{6D5D1133-EAE4-4A6B-B7D3-349350181D87}"/>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26" name="Flowchart: Delay 125">
              <a:extLst>
                <a:ext uri="{FF2B5EF4-FFF2-40B4-BE49-F238E27FC236}">
                  <a16:creationId xmlns:a16="http://schemas.microsoft.com/office/drawing/2014/main" id="{62D079B0-E5C3-4DAF-AA33-44244544312E}"/>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27" name="Group 126">
              <a:extLst>
                <a:ext uri="{FF2B5EF4-FFF2-40B4-BE49-F238E27FC236}">
                  <a16:creationId xmlns:a16="http://schemas.microsoft.com/office/drawing/2014/main" id="{61DBE03C-DE57-4F9E-AA1E-D24B8870A28C}"/>
                </a:ext>
              </a:extLst>
            </p:cNvPr>
            <p:cNvGrpSpPr/>
            <p:nvPr/>
          </p:nvGrpSpPr>
          <p:grpSpPr>
            <a:xfrm>
              <a:off x="1736703" y="3532400"/>
              <a:ext cx="325110" cy="522802"/>
              <a:chOff x="859632" y="2338402"/>
              <a:chExt cx="571500" cy="788345"/>
            </a:xfrm>
          </p:grpSpPr>
          <p:sp>
            <p:nvSpPr>
              <p:cNvPr id="128" name="Rectangle 127">
                <a:extLst>
                  <a:ext uri="{FF2B5EF4-FFF2-40B4-BE49-F238E27FC236}">
                    <a16:creationId xmlns:a16="http://schemas.microsoft.com/office/drawing/2014/main" id="{B15DFB84-2166-43E1-8A5D-4DCC3170A239}"/>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129" name="Picture 128">
                <a:extLst>
                  <a:ext uri="{FF2B5EF4-FFF2-40B4-BE49-F238E27FC236}">
                    <a16:creationId xmlns:a16="http://schemas.microsoft.com/office/drawing/2014/main" id="{FDF4762C-8A65-467F-807E-79A411206DE3}"/>
                  </a:ext>
                </a:extLst>
              </p:cNvPr>
              <p:cNvPicPr>
                <a:picLocks noChangeAspect="1"/>
              </p:cNvPicPr>
              <p:nvPr/>
            </p:nvPicPr>
            <p:blipFill>
              <a:blip r:embed="rId10" cstate="print">
                <a:extLst>
                  <a:ext uri="{BEBA8EAE-BF5A-486C-A8C5-ECC9F3942E4B}">
                    <a14:imgProps xmlns:a14="http://schemas.microsoft.com/office/drawing/2010/main">
                      <a14:imgLayer r:embed="rId1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730" cy="387268"/>
            <a:chOff x="4278727" y="2093639"/>
            <a:chExt cx="957730" cy="387268"/>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489" y="2205920"/>
              <a:ext cx="303968" cy="274987"/>
              <a:chOff x="4373073" y="1526596"/>
              <a:chExt cx="832490" cy="753119"/>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3"/>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3"/>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411" name="Student meal"/>
          <p:cNvSpPr/>
          <p:nvPr/>
        </p:nvSpPr>
        <p:spPr>
          <a:xfrm>
            <a:off x="3193511" y="3472321"/>
            <a:ext cx="3237769" cy="3126924"/>
          </a:xfrm>
          <a:prstGeom prst="wedgeEllipseCallout">
            <a:avLst>
              <a:gd name="adj1" fmla="val -83506"/>
              <a:gd name="adj2" fmla="val -41805"/>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We set up everything to look tasty and appealing for students.</a:t>
            </a:r>
          </a:p>
        </p:txBody>
      </p:sp>
    </p:spTree>
    <p:extLst>
      <p:ext uri="{BB962C8B-B14F-4D97-AF65-F5344CB8AC3E}">
        <p14:creationId xmlns:p14="http://schemas.microsoft.com/office/powerpoint/2010/main" val="287903486"/>
      </p:ext>
    </p:extLst>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225" name="Picture 224">
            <a:extLst>
              <a:ext uri="{FF2B5EF4-FFF2-40B4-BE49-F238E27FC236}">
                <a16:creationId xmlns:a16="http://schemas.microsoft.com/office/drawing/2014/main" id="{A54CDA25-E4E2-4B3F-8A52-14E514C4590A}"/>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226" name="Picture 225" descr="A close up of a sign&#10;&#10;Description automatically generated">
            <a:extLst>
              <a:ext uri="{FF2B5EF4-FFF2-40B4-BE49-F238E27FC236}">
                <a16:creationId xmlns:a16="http://schemas.microsoft.com/office/drawing/2014/main" id="{770A0E45-B800-44A5-A713-327D65651DAD}"/>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208" name="Group 207">
            <a:extLst>
              <a:ext uri="{FF2B5EF4-FFF2-40B4-BE49-F238E27FC236}">
                <a16:creationId xmlns:a16="http://schemas.microsoft.com/office/drawing/2014/main" id="{62D16A8C-4BCB-4617-AC66-EF833D9A4CFA}"/>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222" name="Rectangle: Rounded Corners 221">
              <a:extLst>
                <a:ext uri="{FF2B5EF4-FFF2-40B4-BE49-F238E27FC236}">
                  <a16:creationId xmlns:a16="http://schemas.microsoft.com/office/drawing/2014/main" id="{7A0540E5-1B35-4B0F-8A7E-97926471CE6B}"/>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23" name="Picture 6" descr="What's New?">
              <a:extLst>
                <a:ext uri="{FF2B5EF4-FFF2-40B4-BE49-F238E27FC236}">
                  <a16:creationId xmlns:a16="http://schemas.microsoft.com/office/drawing/2014/main" id="{669DE074-F82A-46BC-BB94-461F949CD3A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224" name="Picture 223">
            <a:extLst>
              <a:ext uri="{FF2B5EF4-FFF2-40B4-BE49-F238E27FC236}">
                <a16:creationId xmlns:a16="http://schemas.microsoft.com/office/drawing/2014/main" id="{9FF73D4E-2D85-4B72-89A2-2BDC615CD8A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166" name="Group 165">
            <a:extLst>
              <a:ext uri="{FF2B5EF4-FFF2-40B4-BE49-F238E27FC236}">
                <a16:creationId xmlns:a16="http://schemas.microsoft.com/office/drawing/2014/main" id="{AAEF7202-2999-4C0B-8E56-5DC032C2FF18}"/>
              </a:ext>
            </a:extLst>
          </p:cNvPr>
          <p:cNvGrpSpPr>
            <a:grpSpLocks noChangeAspect="1"/>
          </p:cNvGrpSpPr>
          <p:nvPr/>
        </p:nvGrpSpPr>
        <p:grpSpPr>
          <a:xfrm flipH="1">
            <a:off x="7666815" y="3502917"/>
            <a:ext cx="1456909" cy="3025242"/>
            <a:chOff x="448214" y="1733996"/>
            <a:chExt cx="2192364" cy="4552400"/>
          </a:xfrm>
        </p:grpSpPr>
        <p:grpSp>
          <p:nvGrpSpPr>
            <p:cNvPr id="167" name="Group 166">
              <a:extLst>
                <a:ext uri="{FF2B5EF4-FFF2-40B4-BE49-F238E27FC236}">
                  <a16:creationId xmlns:a16="http://schemas.microsoft.com/office/drawing/2014/main" id="{2DB23358-705C-417F-8BD5-D015F08EE7CB}"/>
                </a:ext>
              </a:extLst>
            </p:cNvPr>
            <p:cNvGrpSpPr/>
            <p:nvPr/>
          </p:nvGrpSpPr>
          <p:grpSpPr>
            <a:xfrm>
              <a:off x="1461337" y="5883075"/>
              <a:ext cx="330708" cy="403321"/>
              <a:chOff x="3312043" y="4084938"/>
              <a:chExt cx="189762" cy="211269"/>
            </a:xfrm>
          </p:grpSpPr>
          <p:sp>
            <p:nvSpPr>
              <p:cNvPr id="205" name="Chord 204">
                <a:extLst>
                  <a:ext uri="{FF2B5EF4-FFF2-40B4-BE49-F238E27FC236}">
                    <a16:creationId xmlns:a16="http://schemas.microsoft.com/office/drawing/2014/main" id="{39478051-85CD-4A6C-BADD-4201635ECE17}"/>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6" name="Chord 205">
                <a:extLst>
                  <a:ext uri="{FF2B5EF4-FFF2-40B4-BE49-F238E27FC236}">
                    <a16:creationId xmlns:a16="http://schemas.microsoft.com/office/drawing/2014/main" id="{4D2359D6-C783-4308-B03F-FB7AB2F454B2}"/>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68" name="Flowchart: Manual Operation 26">
              <a:extLst>
                <a:ext uri="{FF2B5EF4-FFF2-40B4-BE49-F238E27FC236}">
                  <a16:creationId xmlns:a16="http://schemas.microsoft.com/office/drawing/2014/main" id="{07D8E151-31C2-4AF2-A83B-C2B8BD87DC97}"/>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69" name="Group 168">
              <a:extLst>
                <a:ext uri="{FF2B5EF4-FFF2-40B4-BE49-F238E27FC236}">
                  <a16:creationId xmlns:a16="http://schemas.microsoft.com/office/drawing/2014/main" id="{CCD747E4-926B-434F-AEB5-6D3C68F7D1A1}"/>
                </a:ext>
              </a:extLst>
            </p:cNvPr>
            <p:cNvGrpSpPr/>
            <p:nvPr/>
          </p:nvGrpSpPr>
          <p:grpSpPr>
            <a:xfrm>
              <a:off x="928255" y="5852362"/>
              <a:ext cx="330708" cy="403321"/>
              <a:chOff x="3312043" y="4084938"/>
              <a:chExt cx="189762" cy="211269"/>
            </a:xfrm>
          </p:grpSpPr>
          <p:sp>
            <p:nvSpPr>
              <p:cNvPr id="203" name="Chord 202">
                <a:extLst>
                  <a:ext uri="{FF2B5EF4-FFF2-40B4-BE49-F238E27FC236}">
                    <a16:creationId xmlns:a16="http://schemas.microsoft.com/office/drawing/2014/main" id="{CE4B5154-BB99-41BF-84D7-8708A4A0DF1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04" name="Chord 203">
                <a:extLst>
                  <a:ext uri="{FF2B5EF4-FFF2-40B4-BE49-F238E27FC236}">
                    <a16:creationId xmlns:a16="http://schemas.microsoft.com/office/drawing/2014/main" id="{84AE3D62-76B3-40C8-8D62-44799AD7C485}"/>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70" name="Rectangle: Single Corner Snipped 29">
              <a:extLst>
                <a:ext uri="{FF2B5EF4-FFF2-40B4-BE49-F238E27FC236}">
                  <a16:creationId xmlns:a16="http://schemas.microsoft.com/office/drawing/2014/main" id="{BFD7BA36-AED0-4DF5-8239-D86FA4BA77B7}"/>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1" name="Oval 170">
              <a:extLst>
                <a:ext uri="{FF2B5EF4-FFF2-40B4-BE49-F238E27FC236}">
                  <a16:creationId xmlns:a16="http://schemas.microsoft.com/office/drawing/2014/main" id="{1838B3D0-5E45-4D2D-9D42-3A78F2A18A8B}"/>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72" name="Oval 171">
              <a:extLst>
                <a:ext uri="{FF2B5EF4-FFF2-40B4-BE49-F238E27FC236}">
                  <a16:creationId xmlns:a16="http://schemas.microsoft.com/office/drawing/2014/main" id="{DE5F800B-5F58-4605-86BC-F5FC6BDFC3D9}"/>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3" name="Flowchart: Off-page Connector 172">
              <a:extLst>
                <a:ext uri="{FF2B5EF4-FFF2-40B4-BE49-F238E27FC236}">
                  <a16:creationId xmlns:a16="http://schemas.microsoft.com/office/drawing/2014/main" id="{37DA3D62-49BC-49B9-9875-6F7D4937D3D6}"/>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4" name="Oval 173">
              <a:extLst>
                <a:ext uri="{FF2B5EF4-FFF2-40B4-BE49-F238E27FC236}">
                  <a16:creationId xmlns:a16="http://schemas.microsoft.com/office/drawing/2014/main" id="{5A804326-E911-458F-A7D0-919A45D2FD7E}"/>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5" name="Flowchart: Terminator 174">
              <a:extLst>
                <a:ext uri="{FF2B5EF4-FFF2-40B4-BE49-F238E27FC236}">
                  <a16:creationId xmlns:a16="http://schemas.microsoft.com/office/drawing/2014/main" id="{A91B5256-E681-43E5-B592-8B53DD0D1A44}"/>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6" name="Flowchart: Terminator 175">
              <a:extLst>
                <a:ext uri="{FF2B5EF4-FFF2-40B4-BE49-F238E27FC236}">
                  <a16:creationId xmlns:a16="http://schemas.microsoft.com/office/drawing/2014/main" id="{7DBF53FE-12D6-445B-AD37-D45462F7F7F5}"/>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7" name="Flowchart: Delay 176">
              <a:extLst>
                <a:ext uri="{FF2B5EF4-FFF2-40B4-BE49-F238E27FC236}">
                  <a16:creationId xmlns:a16="http://schemas.microsoft.com/office/drawing/2014/main" id="{FCD63291-FD03-44FF-BF00-F28A483EC58A}"/>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78" name="Isosceles Triangle 177">
              <a:extLst>
                <a:ext uri="{FF2B5EF4-FFF2-40B4-BE49-F238E27FC236}">
                  <a16:creationId xmlns:a16="http://schemas.microsoft.com/office/drawing/2014/main" id="{7EA119D2-1237-4511-889A-B076D8029FB4}"/>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9" name="Oval 178">
              <a:extLst>
                <a:ext uri="{FF2B5EF4-FFF2-40B4-BE49-F238E27FC236}">
                  <a16:creationId xmlns:a16="http://schemas.microsoft.com/office/drawing/2014/main" id="{4EF9AC59-5BC1-46EC-B658-2771F1637943}"/>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0" name="Oval 179">
              <a:extLst>
                <a:ext uri="{FF2B5EF4-FFF2-40B4-BE49-F238E27FC236}">
                  <a16:creationId xmlns:a16="http://schemas.microsoft.com/office/drawing/2014/main" id="{0C48C07A-B287-4892-ACC8-B620B9DACB9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1" name="Oval 180">
              <a:extLst>
                <a:ext uri="{FF2B5EF4-FFF2-40B4-BE49-F238E27FC236}">
                  <a16:creationId xmlns:a16="http://schemas.microsoft.com/office/drawing/2014/main" id="{F5C92632-CCC8-4D23-8F89-60F4EB0C4BD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2" name="Oval 181">
              <a:extLst>
                <a:ext uri="{FF2B5EF4-FFF2-40B4-BE49-F238E27FC236}">
                  <a16:creationId xmlns:a16="http://schemas.microsoft.com/office/drawing/2014/main" id="{00C28EAA-16E4-4A35-8FA2-505E9E665BA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3" name="Flowchart: Terminator 182">
              <a:extLst>
                <a:ext uri="{FF2B5EF4-FFF2-40B4-BE49-F238E27FC236}">
                  <a16:creationId xmlns:a16="http://schemas.microsoft.com/office/drawing/2014/main" id="{0799F260-59E3-428C-B5D6-81489F71068C}"/>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 name="Flowchart: Terminator 183">
              <a:extLst>
                <a:ext uri="{FF2B5EF4-FFF2-40B4-BE49-F238E27FC236}">
                  <a16:creationId xmlns:a16="http://schemas.microsoft.com/office/drawing/2014/main" id="{537CA0AD-CFB8-40B0-BF0A-69BCA6F19AB8}"/>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 name="Moon 184">
              <a:extLst>
                <a:ext uri="{FF2B5EF4-FFF2-40B4-BE49-F238E27FC236}">
                  <a16:creationId xmlns:a16="http://schemas.microsoft.com/office/drawing/2014/main" id="{CBC003F1-39A0-4867-8B94-EFF50364B167}"/>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 name="Moon 185">
              <a:extLst>
                <a:ext uri="{FF2B5EF4-FFF2-40B4-BE49-F238E27FC236}">
                  <a16:creationId xmlns:a16="http://schemas.microsoft.com/office/drawing/2014/main" id="{7B7FBD19-C5FC-4F05-BBC3-51A116DF845E}"/>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7" name="Oval 186">
              <a:extLst>
                <a:ext uri="{FF2B5EF4-FFF2-40B4-BE49-F238E27FC236}">
                  <a16:creationId xmlns:a16="http://schemas.microsoft.com/office/drawing/2014/main" id="{6550FEA5-9CC1-47E2-AA61-6F19CBBBABD6}"/>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 name="Flowchart: Delay 187">
              <a:extLst>
                <a:ext uri="{FF2B5EF4-FFF2-40B4-BE49-F238E27FC236}">
                  <a16:creationId xmlns:a16="http://schemas.microsoft.com/office/drawing/2014/main" id="{C693D5CC-A1A8-457A-9B80-C257F09CEFBF}"/>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9" name="Right Triangle 188">
              <a:extLst>
                <a:ext uri="{FF2B5EF4-FFF2-40B4-BE49-F238E27FC236}">
                  <a16:creationId xmlns:a16="http://schemas.microsoft.com/office/drawing/2014/main" id="{7AF6748C-DE0B-40FE-8E64-78ADAF826D72}"/>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0" name="Right Triangle 189">
              <a:extLst>
                <a:ext uri="{FF2B5EF4-FFF2-40B4-BE49-F238E27FC236}">
                  <a16:creationId xmlns:a16="http://schemas.microsoft.com/office/drawing/2014/main" id="{0DE6767A-7C04-4C68-B243-50305BD5BEA8}"/>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 name="Flowchart: Manual Operation 26">
              <a:extLst>
                <a:ext uri="{FF2B5EF4-FFF2-40B4-BE49-F238E27FC236}">
                  <a16:creationId xmlns:a16="http://schemas.microsoft.com/office/drawing/2014/main" id="{ABDA619F-C3FE-4BE1-8834-F2E071A5682B}"/>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 name="Flowchart: Terminator 191">
              <a:extLst>
                <a:ext uri="{FF2B5EF4-FFF2-40B4-BE49-F238E27FC236}">
                  <a16:creationId xmlns:a16="http://schemas.microsoft.com/office/drawing/2014/main" id="{C4006EAB-B179-4109-A882-8FA46A437890}"/>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 name="Flowchart: Terminator 192">
              <a:extLst>
                <a:ext uri="{FF2B5EF4-FFF2-40B4-BE49-F238E27FC236}">
                  <a16:creationId xmlns:a16="http://schemas.microsoft.com/office/drawing/2014/main" id="{4744484A-C707-4D1D-9E9E-DB14ADB06733}"/>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4" name="Flowchart: Connector 193">
              <a:extLst>
                <a:ext uri="{FF2B5EF4-FFF2-40B4-BE49-F238E27FC236}">
                  <a16:creationId xmlns:a16="http://schemas.microsoft.com/office/drawing/2014/main" id="{52F6DA8D-3695-4432-ACFC-E2B6AF39F4D9}"/>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95" name="Flowchart: Connector 194">
              <a:extLst>
                <a:ext uri="{FF2B5EF4-FFF2-40B4-BE49-F238E27FC236}">
                  <a16:creationId xmlns:a16="http://schemas.microsoft.com/office/drawing/2014/main" id="{308EF96C-C3E3-4CDC-B250-70C0E2F59633}"/>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96" name="Group 195">
              <a:extLst>
                <a:ext uri="{FF2B5EF4-FFF2-40B4-BE49-F238E27FC236}">
                  <a16:creationId xmlns:a16="http://schemas.microsoft.com/office/drawing/2014/main" id="{5202152E-DD34-435A-B75E-5DC9C55028E6}"/>
                </a:ext>
              </a:extLst>
            </p:cNvPr>
            <p:cNvGrpSpPr/>
            <p:nvPr/>
          </p:nvGrpSpPr>
          <p:grpSpPr>
            <a:xfrm>
              <a:off x="929819" y="3701085"/>
              <a:ext cx="381550" cy="522802"/>
              <a:chOff x="-79627" y="2350588"/>
              <a:chExt cx="670715" cy="788345"/>
            </a:xfrm>
          </p:grpSpPr>
          <p:sp>
            <p:nvSpPr>
              <p:cNvPr id="201" name="Rectangle 200">
                <a:extLst>
                  <a:ext uri="{FF2B5EF4-FFF2-40B4-BE49-F238E27FC236}">
                    <a16:creationId xmlns:a16="http://schemas.microsoft.com/office/drawing/2014/main" id="{C7D16ABB-E47A-45B2-9D57-45F3B6AFD64B}"/>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202" name="Picture 201">
                <a:extLst>
                  <a:ext uri="{FF2B5EF4-FFF2-40B4-BE49-F238E27FC236}">
                    <a16:creationId xmlns:a16="http://schemas.microsoft.com/office/drawing/2014/main" id="{62770A31-55D9-4944-82E0-F372ADB38B06}"/>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97" name="Freeform: Shape 196">
              <a:extLst>
                <a:ext uri="{FF2B5EF4-FFF2-40B4-BE49-F238E27FC236}">
                  <a16:creationId xmlns:a16="http://schemas.microsoft.com/office/drawing/2014/main" id="{10184218-ACFF-4772-8F20-DE16EB41D891}"/>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98" name="Group 197">
              <a:extLst>
                <a:ext uri="{FF2B5EF4-FFF2-40B4-BE49-F238E27FC236}">
                  <a16:creationId xmlns:a16="http://schemas.microsoft.com/office/drawing/2014/main" id="{3670F21D-B24A-4170-9DA4-F512AEF40374}"/>
                </a:ext>
              </a:extLst>
            </p:cNvPr>
            <p:cNvGrpSpPr/>
            <p:nvPr/>
          </p:nvGrpSpPr>
          <p:grpSpPr>
            <a:xfrm rot="20979317">
              <a:off x="2207545" y="3835184"/>
              <a:ext cx="433033" cy="310471"/>
              <a:chOff x="2687747" y="3880759"/>
              <a:chExt cx="433033" cy="310471"/>
            </a:xfrm>
          </p:grpSpPr>
          <p:sp>
            <p:nvSpPr>
              <p:cNvPr id="199" name="Freeform: Shape 198">
                <a:extLst>
                  <a:ext uri="{FF2B5EF4-FFF2-40B4-BE49-F238E27FC236}">
                    <a16:creationId xmlns:a16="http://schemas.microsoft.com/office/drawing/2014/main" id="{0C65F0A5-A242-4D96-A6BD-3DD4A15E6D07}"/>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200" name="Freeform: Shape 199">
                <a:extLst>
                  <a:ext uri="{FF2B5EF4-FFF2-40B4-BE49-F238E27FC236}">
                    <a16:creationId xmlns:a16="http://schemas.microsoft.com/office/drawing/2014/main" id="{92984511-C7E6-4248-9217-9F660C77A066}"/>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10"/>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12" cstate="print">
                  <a:extLst>
                    <a:ext uri="{BEBA8EAE-BF5A-486C-A8C5-ECC9F3942E4B}">
                      <a14:imgProps xmlns:a14="http://schemas.microsoft.com/office/drawing/2010/main">
                        <a14:imgLayer r:embed="rId13">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6">
                <a:extLst>
                  <a:ext uri="{BEBA8EAE-BF5A-486C-A8C5-ECC9F3942E4B}">
                    <a14:imgProps xmlns:a14="http://schemas.microsoft.com/office/drawing/2010/main">
                      <a14:imgLayer r:embed="rId17">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8">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730" cy="387268"/>
            <a:chOff x="4278727" y="2093639"/>
            <a:chExt cx="957730" cy="387268"/>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489" y="2205920"/>
              <a:ext cx="303968" cy="274987"/>
              <a:chOff x="4373073" y="1526596"/>
              <a:chExt cx="832490" cy="753119"/>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21" cstate="hqprint">
                <a:extLst>
                  <a:ext uri="{BEBA8EAE-BF5A-486C-A8C5-ECC9F3942E4B}">
                    <a14:imgProps xmlns:a14="http://schemas.microsoft.com/office/drawing/2010/main">
                      <a14:imgLayer r:embed="rId22">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3"/>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3"/>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227" name="Freeform: Shape 188">
            <a:extLst>
              <a:ext uri="{FF2B5EF4-FFF2-40B4-BE49-F238E27FC236}">
                <a16:creationId xmlns:a16="http://schemas.microsoft.com/office/drawing/2014/main" id="{0D0FB421-B3F9-42BF-B9E6-863DA2E3D394}"/>
              </a:ext>
            </a:extLst>
          </p:cNvPr>
          <p:cNvSpPr/>
          <p:nvPr/>
        </p:nvSpPr>
        <p:spPr>
          <a:xfrm rot="20357861" flipH="1">
            <a:off x="7299369" y="1566098"/>
            <a:ext cx="274320" cy="457200"/>
          </a:xfrm>
          <a:custGeom>
            <a:avLst/>
            <a:gdLst>
              <a:gd name="connsiteX0" fmla="*/ 45286 w 367012"/>
              <a:gd name="connsiteY0" fmla="*/ 14125 h 532037"/>
              <a:gd name="connsiteX1" fmla="*/ 10767 w 367012"/>
              <a:gd name="connsiteY1" fmla="*/ 142741 h 532037"/>
              <a:gd name="connsiteX2" fmla="*/ 12069 w 367012"/>
              <a:gd name="connsiteY2" fmla="*/ 145726 h 532037"/>
              <a:gd name="connsiteX3" fmla="*/ 11795 w 367012"/>
              <a:gd name="connsiteY3" fmla="*/ 146301 h 532037"/>
              <a:gd name="connsiteX4" fmla="*/ 0 w 367012"/>
              <a:gd name="connsiteY4" fmla="*/ 331281 h 532037"/>
              <a:gd name="connsiteX5" fmla="*/ 19312 w 367012"/>
              <a:gd name="connsiteY5" fmla="*/ 532037 h 532037"/>
              <a:gd name="connsiteX6" fmla="*/ 100729 w 367012"/>
              <a:gd name="connsiteY6" fmla="*/ 532037 h 532037"/>
              <a:gd name="connsiteX7" fmla="*/ 120041 w 367012"/>
              <a:gd name="connsiteY7" fmla="*/ 331281 h 532037"/>
              <a:gd name="connsiteX8" fmla="*/ 118523 w 367012"/>
              <a:gd name="connsiteY8" fmla="*/ 253135 h 532037"/>
              <a:gd name="connsiteX9" fmla="*/ 115815 w 367012"/>
              <a:gd name="connsiteY9" fmla="*/ 211376 h 532037"/>
              <a:gd name="connsiteX10" fmla="*/ 129502 w 367012"/>
              <a:gd name="connsiteY10" fmla="*/ 211672 h 532037"/>
              <a:gd name="connsiteX11" fmla="*/ 180823 w 367012"/>
              <a:gd name="connsiteY11" fmla="*/ 189428 h 532037"/>
              <a:gd name="connsiteX12" fmla="*/ 244140 w 367012"/>
              <a:gd name="connsiteY12" fmla="*/ 106920 h 532037"/>
              <a:gd name="connsiteX13" fmla="*/ 243508 w 367012"/>
              <a:gd name="connsiteY13" fmla="*/ 96471 h 532037"/>
              <a:gd name="connsiteX14" fmla="*/ 326274 w 367012"/>
              <a:gd name="connsiteY14" fmla="*/ 113561 h 532037"/>
              <a:gd name="connsiteX15" fmla="*/ 350975 w 367012"/>
              <a:gd name="connsiteY15" fmla="*/ 109029 h 532037"/>
              <a:gd name="connsiteX16" fmla="*/ 367012 w 367012"/>
              <a:gd name="connsiteY16" fmla="*/ 89088 h 532037"/>
              <a:gd name="connsiteX17" fmla="*/ 364991 w 367012"/>
              <a:gd name="connsiteY17" fmla="*/ 65418 h 532037"/>
              <a:gd name="connsiteX18" fmla="*/ 346098 w 367012"/>
              <a:gd name="connsiteY18" fmla="*/ 51885 h 532037"/>
              <a:gd name="connsiteX19" fmla="*/ 218934 w 367012"/>
              <a:gd name="connsiteY19" fmla="*/ 25628 h 532037"/>
              <a:gd name="connsiteX20" fmla="*/ 214310 w 367012"/>
              <a:gd name="connsiteY20" fmla="*/ 21521 h 532037"/>
              <a:gd name="connsiteX21" fmla="*/ 45286 w 367012"/>
              <a:gd name="connsiteY21" fmla="*/ 14125 h 5320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67012" h="532037">
                <a:moveTo>
                  <a:pt x="45286" y="14125"/>
                </a:moveTo>
                <a:cubicBezTo>
                  <a:pt x="22448" y="35250"/>
                  <a:pt x="1245" y="91670"/>
                  <a:pt x="10767" y="142741"/>
                </a:cubicBezTo>
                <a:lnTo>
                  <a:pt x="12069" y="145726"/>
                </a:lnTo>
                <a:lnTo>
                  <a:pt x="11795" y="146301"/>
                </a:lnTo>
                <a:cubicBezTo>
                  <a:pt x="4864" y="176776"/>
                  <a:pt x="0" y="248121"/>
                  <a:pt x="0" y="331281"/>
                </a:cubicBezTo>
                <a:cubicBezTo>
                  <a:pt x="0" y="442161"/>
                  <a:pt x="8647" y="532037"/>
                  <a:pt x="19312" y="532037"/>
                </a:cubicBezTo>
                <a:lnTo>
                  <a:pt x="100729" y="532037"/>
                </a:lnTo>
                <a:cubicBezTo>
                  <a:pt x="111394" y="532037"/>
                  <a:pt x="120041" y="442162"/>
                  <a:pt x="120041" y="331281"/>
                </a:cubicBezTo>
                <a:cubicBezTo>
                  <a:pt x="120041" y="303561"/>
                  <a:pt x="119501" y="277154"/>
                  <a:pt x="118523" y="253135"/>
                </a:cubicBezTo>
                <a:lnTo>
                  <a:pt x="115815" y="211376"/>
                </a:lnTo>
                <a:lnTo>
                  <a:pt x="129502" y="211672"/>
                </a:lnTo>
                <a:cubicBezTo>
                  <a:pt x="150189" y="207649"/>
                  <a:pt x="163112" y="196395"/>
                  <a:pt x="180823" y="189428"/>
                </a:cubicBezTo>
                <a:cubicBezTo>
                  <a:pt x="216244" y="175494"/>
                  <a:pt x="244939" y="131165"/>
                  <a:pt x="244140" y="106920"/>
                </a:cubicBezTo>
                <a:lnTo>
                  <a:pt x="243508" y="96471"/>
                </a:lnTo>
                <a:lnTo>
                  <a:pt x="326274" y="113561"/>
                </a:lnTo>
                <a:cubicBezTo>
                  <a:pt x="334787" y="115319"/>
                  <a:pt x="343603" y="113458"/>
                  <a:pt x="350975" y="109029"/>
                </a:cubicBezTo>
                <a:lnTo>
                  <a:pt x="367012" y="89088"/>
                </a:lnTo>
                <a:lnTo>
                  <a:pt x="364991" y="65418"/>
                </a:lnTo>
                <a:cubicBezTo>
                  <a:pt x="361207" y="58686"/>
                  <a:pt x="354610" y="53643"/>
                  <a:pt x="346098" y="51885"/>
                </a:cubicBezTo>
                <a:lnTo>
                  <a:pt x="218934" y="25628"/>
                </a:lnTo>
                <a:lnTo>
                  <a:pt x="214310" y="21521"/>
                </a:lnTo>
                <a:cubicBezTo>
                  <a:pt x="181167" y="6055"/>
                  <a:pt x="75735" y="-14043"/>
                  <a:pt x="45286" y="1412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65" name="Student meal">
            <a:extLst>
              <a:ext uri="{FF2B5EF4-FFF2-40B4-BE49-F238E27FC236}">
                <a16:creationId xmlns:a16="http://schemas.microsoft.com/office/drawing/2014/main" id="{288D51CE-6F8A-4EA3-8F23-71567A9E480E}"/>
              </a:ext>
            </a:extLst>
          </p:cNvPr>
          <p:cNvSpPr/>
          <p:nvPr/>
        </p:nvSpPr>
        <p:spPr>
          <a:xfrm>
            <a:off x="3976736" y="3993032"/>
            <a:ext cx="2728915" cy="2521014"/>
          </a:xfrm>
          <a:prstGeom prst="wedgeEllipseCallout">
            <a:avLst>
              <a:gd name="adj1" fmla="val 82388"/>
              <a:gd name="adj2" fmla="val -21268"/>
            </a:avLst>
          </a:prstGeom>
          <a:solidFill>
            <a:schemeClr val="bg1">
              <a:lumMod val="95000"/>
            </a:schemeClr>
          </a:solidFill>
        </p:spPr>
        <p:txBody>
          <a:bodyPr wrap="square" lIns="68580" tIns="34290" rIns="68580" bIns="34290">
            <a:spAutoFit/>
          </a:bodyPr>
          <a:lstStyle/>
          <a:p>
            <a:pPr lvl="0" algn="ctr" defTabSz="914400">
              <a:defRPr/>
            </a:pPr>
            <a:r>
              <a:rPr lang="en-US" sz="2800" kern="0" dirty="0">
                <a:ln w="0"/>
                <a:solidFill>
                  <a:sysClr val="windowText" lastClr="000000"/>
                </a:solidFill>
                <a:cs typeface="Arial" charset="0"/>
              </a:rPr>
              <a:t>It’s time to open the CMS POS till for lunch.</a:t>
            </a:r>
          </a:p>
        </p:txBody>
      </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11" name="Picture 10">
            <a:extLst>
              <a:ext uri="{FF2B5EF4-FFF2-40B4-BE49-F238E27FC236}">
                <a16:creationId xmlns:a16="http://schemas.microsoft.com/office/drawing/2014/main" id="{22E599F0-2F4A-4C5A-B60F-80D2377CC0E3}"/>
              </a:ext>
            </a:extLst>
          </p:cNvPr>
          <p:cNvPicPr>
            <a:picLocks noChangeAspect="1"/>
          </p:cNvPicPr>
          <p:nvPr/>
        </p:nvPicPr>
        <p:blipFill rotWithShape="1">
          <a:blip r:embed="rId24"/>
          <a:srcRect l="3779" t="1206" r="49838"/>
          <a:stretch/>
        </p:blipFill>
        <p:spPr>
          <a:xfrm>
            <a:off x="-6698141" y="-46416"/>
            <a:ext cx="4201567" cy="6904416"/>
          </a:xfrm>
          <a:prstGeom prst="rect">
            <a:avLst/>
          </a:prstGeom>
        </p:spPr>
      </p:pic>
      <p:sp>
        <p:nvSpPr>
          <p:cNvPr id="209" name="TextBox 208">
            <a:extLst>
              <a:ext uri="{FF2B5EF4-FFF2-40B4-BE49-F238E27FC236}">
                <a16:creationId xmlns:a16="http://schemas.microsoft.com/office/drawing/2014/main" id="{B12B0350-3B6D-4971-BB83-EF7B87B83C7F}"/>
              </a:ext>
            </a:extLst>
          </p:cNvPr>
          <p:cNvSpPr txBox="1">
            <a:spLocks noChangeAspect="1"/>
          </p:cNvSpPr>
          <p:nvPr/>
        </p:nvSpPr>
        <p:spPr>
          <a:xfrm>
            <a:off x="-5081248" y="1864057"/>
            <a:ext cx="31651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a:t>
            </a:r>
            <a:endParaRPr lang="en-US" sz="2000" b="1" dirty="0">
              <a:solidFill>
                <a:schemeClr val="bg1">
                  <a:lumMod val="50000"/>
                </a:schemeClr>
              </a:solidFill>
              <a:latin typeface="Bradley Hand ITC" panose="03070402050302030203" pitchFamily="66" charset="0"/>
            </a:endParaRPr>
          </a:p>
        </p:txBody>
      </p:sp>
      <p:sp>
        <p:nvSpPr>
          <p:cNvPr id="210" name="TextBox 209">
            <a:extLst>
              <a:ext uri="{FF2B5EF4-FFF2-40B4-BE49-F238E27FC236}">
                <a16:creationId xmlns:a16="http://schemas.microsoft.com/office/drawing/2014/main" id="{3F97393E-805B-40E0-BEC1-ED86B36E4EA5}"/>
              </a:ext>
            </a:extLst>
          </p:cNvPr>
          <p:cNvSpPr txBox="1">
            <a:spLocks noChangeAspect="1"/>
          </p:cNvSpPr>
          <p:nvPr/>
        </p:nvSpPr>
        <p:spPr>
          <a:xfrm>
            <a:off x="-5081251" y="2100344"/>
            <a:ext cx="31651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a:t>
            </a:r>
            <a:endParaRPr lang="en-US" sz="2000" b="1" dirty="0">
              <a:solidFill>
                <a:schemeClr val="bg1">
                  <a:lumMod val="50000"/>
                </a:schemeClr>
              </a:solidFill>
              <a:latin typeface="Bradley Hand ITC" panose="03070402050302030203" pitchFamily="66" charset="0"/>
            </a:endParaRPr>
          </a:p>
        </p:txBody>
      </p:sp>
      <p:sp>
        <p:nvSpPr>
          <p:cNvPr id="211" name="TextBox 210">
            <a:extLst>
              <a:ext uri="{FF2B5EF4-FFF2-40B4-BE49-F238E27FC236}">
                <a16:creationId xmlns:a16="http://schemas.microsoft.com/office/drawing/2014/main" id="{F853E57B-8340-42AA-AB5D-CEC1EF1F17DD}"/>
              </a:ext>
            </a:extLst>
          </p:cNvPr>
          <p:cNvSpPr txBox="1">
            <a:spLocks noChangeAspect="1"/>
          </p:cNvSpPr>
          <p:nvPr/>
        </p:nvSpPr>
        <p:spPr>
          <a:xfrm>
            <a:off x="-5084081" y="2326774"/>
            <a:ext cx="25221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a:t>
            </a:r>
          </a:p>
        </p:txBody>
      </p:sp>
      <p:sp>
        <p:nvSpPr>
          <p:cNvPr id="212" name="TextBox 211">
            <a:extLst>
              <a:ext uri="{FF2B5EF4-FFF2-40B4-BE49-F238E27FC236}">
                <a16:creationId xmlns:a16="http://schemas.microsoft.com/office/drawing/2014/main" id="{75EEF894-6542-4375-AF1E-0FB15AC1B417}"/>
              </a:ext>
            </a:extLst>
          </p:cNvPr>
          <p:cNvSpPr txBox="1">
            <a:spLocks noChangeAspect="1"/>
          </p:cNvSpPr>
          <p:nvPr/>
        </p:nvSpPr>
        <p:spPr>
          <a:xfrm>
            <a:off x="-5081094" y="1621637"/>
            <a:ext cx="25221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a:t>
            </a:r>
            <a:endParaRPr lang="en-US" sz="2000" b="1" dirty="0">
              <a:solidFill>
                <a:schemeClr val="bg1">
                  <a:lumMod val="50000"/>
                </a:schemeClr>
              </a:solidFill>
              <a:latin typeface="Bradley Hand ITC" panose="03070402050302030203" pitchFamily="66" charset="0"/>
            </a:endParaRPr>
          </a:p>
        </p:txBody>
      </p:sp>
      <p:sp>
        <p:nvSpPr>
          <p:cNvPr id="213" name="TextBox 212">
            <a:extLst>
              <a:ext uri="{FF2B5EF4-FFF2-40B4-BE49-F238E27FC236}">
                <a16:creationId xmlns:a16="http://schemas.microsoft.com/office/drawing/2014/main" id="{0EED3838-E0C2-4EB2-9DD0-510D8C2D03EB}"/>
              </a:ext>
            </a:extLst>
          </p:cNvPr>
          <p:cNvSpPr txBox="1">
            <a:spLocks noChangeAspect="1"/>
          </p:cNvSpPr>
          <p:nvPr/>
        </p:nvSpPr>
        <p:spPr>
          <a:xfrm>
            <a:off x="-5230398" y="2648443"/>
            <a:ext cx="630771" cy="246221"/>
          </a:xfrm>
          <a:prstGeom prst="rect">
            <a:avLst/>
          </a:prstGeom>
          <a:noFill/>
        </p:spPr>
        <p:txBody>
          <a:bodyPr wrap="square" tIns="0" bIns="0" rtlCol="0">
            <a:spAutoFit/>
          </a:bodyPr>
          <a:lstStyle/>
          <a:p>
            <a:r>
              <a:rPr lang="en-US" sz="1200" b="1" dirty="0">
                <a:solidFill>
                  <a:schemeClr val="bg1">
                    <a:lumMod val="50000"/>
                  </a:schemeClr>
                </a:solidFill>
                <a:latin typeface="Bradley Hand ITC" panose="03070402050302030203" pitchFamily="66" charset="0"/>
              </a:rPr>
              <a:t> </a:t>
            </a:r>
            <a:r>
              <a:rPr lang="en-US" sz="1600" b="1" dirty="0">
                <a:solidFill>
                  <a:schemeClr val="bg1">
                    <a:lumMod val="50000"/>
                  </a:schemeClr>
                </a:solidFill>
                <a:latin typeface="Bradley Hand ITC" panose="03070402050302030203" pitchFamily="66" charset="0"/>
              </a:rPr>
              <a:t>0.00</a:t>
            </a:r>
          </a:p>
        </p:txBody>
      </p:sp>
      <p:sp>
        <p:nvSpPr>
          <p:cNvPr id="214" name="TextBox 213">
            <a:extLst>
              <a:ext uri="{FF2B5EF4-FFF2-40B4-BE49-F238E27FC236}">
                <a16:creationId xmlns:a16="http://schemas.microsoft.com/office/drawing/2014/main" id="{6F2C16A6-4EF7-42AF-BC88-6E3C4A89CCD3}"/>
              </a:ext>
            </a:extLst>
          </p:cNvPr>
          <p:cNvSpPr txBox="1">
            <a:spLocks noChangeAspect="1"/>
          </p:cNvSpPr>
          <p:nvPr/>
        </p:nvSpPr>
        <p:spPr>
          <a:xfrm>
            <a:off x="-5081251" y="2989584"/>
            <a:ext cx="31651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a:t>
            </a:r>
          </a:p>
        </p:txBody>
      </p:sp>
      <p:sp>
        <p:nvSpPr>
          <p:cNvPr id="215" name="TextBox 214">
            <a:extLst>
              <a:ext uri="{FF2B5EF4-FFF2-40B4-BE49-F238E27FC236}">
                <a16:creationId xmlns:a16="http://schemas.microsoft.com/office/drawing/2014/main" id="{7933C459-F620-48EB-B340-59C7FAAA75E8}"/>
              </a:ext>
            </a:extLst>
          </p:cNvPr>
          <p:cNvSpPr txBox="1">
            <a:spLocks noChangeAspect="1"/>
          </p:cNvSpPr>
          <p:nvPr/>
        </p:nvSpPr>
        <p:spPr>
          <a:xfrm>
            <a:off x="-5218318" y="3229942"/>
            <a:ext cx="667264"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0.50</a:t>
            </a:r>
            <a:endParaRPr lang="en-US" sz="2000" b="1" dirty="0">
              <a:solidFill>
                <a:schemeClr val="bg1">
                  <a:lumMod val="50000"/>
                </a:schemeClr>
              </a:solidFill>
              <a:latin typeface="Bradley Hand ITC" panose="03070402050302030203" pitchFamily="66" charset="0"/>
            </a:endParaRPr>
          </a:p>
        </p:txBody>
      </p:sp>
      <p:sp>
        <p:nvSpPr>
          <p:cNvPr id="216" name="TextBox 215">
            <a:extLst>
              <a:ext uri="{FF2B5EF4-FFF2-40B4-BE49-F238E27FC236}">
                <a16:creationId xmlns:a16="http://schemas.microsoft.com/office/drawing/2014/main" id="{CBFAB923-CBBB-476C-A188-09AAE5C24FF3}"/>
              </a:ext>
            </a:extLst>
          </p:cNvPr>
          <p:cNvSpPr txBox="1">
            <a:spLocks noChangeAspect="1"/>
          </p:cNvSpPr>
          <p:nvPr/>
        </p:nvSpPr>
        <p:spPr>
          <a:xfrm>
            <a:off x="-5221928" y="3435774"/>
            <a:ext cx="65404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0.30</a:t>
            </a:r>
            <a:endParaRPr lang="en-US" sz="2000" b="1" dirty="0">
              <a:solidFill>
                <a:schemeClr val="bg1">
                  <a:lumMod val="50000"/>
                </a:schemeClr>
              </a:solidFill>
              <a:latin typeface="Bradley Hand ITC" panose="03070402050302030203" pitchFamily="66" charset="0"/>
            </a:endParaRPr>
          </a:p>
        </p:txBody>
      </p:sp>
      <p:sp>
        <p:nvSpPr>
          <p:cNvPr id="217" name="TextBox 216">
            <a:extLst>
              <a:ext uri="{FF2B5EF4-FFF2-40B4-BE49-F238E27FC236}">
                <a16:creationId xmlns:a16="http://schemas.microsoft.com/office/drawing/2014/main" id="{3963BBA9-9E8E-49BC-8F6E-CD382C25DB93}"/>
              </a:ext>
            </a:extLst>
          </p:cNvPr>
          <p:cNvSpPr txBox="1">
            <a:spLocks noChangeAspect="1"/>
          </p:cNvSpPr>
          <p:nvPr/>
        </p:nvSpPr>
        <p:spPr>
          <a:xfrm>
            <a:off x="-5236559" y="3669307"/>
            <a:ext cx="683311"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0.15</a:t>
            </a:r>
            <a:endParaRPr lang="en-US" sz="2000" b="1" dirty="0">
              <a:solidFill>
                <a:schemeClr val="bg1">
                  <a:lumMod val="50000"/>
                </a:schemeClr>
              </a:solidFill>
              <a:latin typeface="Bradley Hand ITC" panose="03070402050302030203" pitchFamily="66" charset="0"/>
            </a:endParaRPr>
          </a:p>
        </p:txBody>
      </p:sp>
      <p:sp>
        <p:nvSpPr>
          <p:cNvPr id="218" name="TextBox 217">
            <a:extLst>
              <a:ext uri="{FF2B5EF4-FFF2-40B4-BE49-F238E27FC236}">
                <a16:creationId xmlns:a16="http://schemas.microsoft.com/office/drawing/2014/main" id="{4BDA055F-271C-4973-AFBD-CA9B2E43B7CC}"/>
              </a:ext>
            </a:extLst>
          </p:cNvPr>
          <p:cNvSpPr txBox="1">
            <a:spLocks noChangeAspect="1"/>
          </p:cNvSpPr>
          <p:nvPr/>
        </p:nvSpPr>
        <p:spPr>
          <a:xfrm>
            <a:off x="-5225865" y="3920079"/>
            <a:ext cx="699277"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0.05</a:t>
            </a:r>
            <a:endParaRPr lang="en-US" sz="2000" b="1" dirty="0">
              <a:solidFill>
                <a:schemeClr val="bg1">
                  <a:lumMod val="50000"/>
                </a:schemeClr>
              </a:solidFill>
              <a:latin typeface="Bradley Hand ITC" panose="03070402050302030203" pitchFamily="66" charset="0"/>
            </a:endParaRPr>
          </a:p>
        </p:txBody>
      </p:sp>
      <p:sp>
        <p:nvSpPr>
          <p:cNvPr id="219" name="TextBox 218">
            <a:extLst>
              <a:ext uri="{FF2B5EF4-FFF2-40B4-BE49-F238E27FC236}">
                <a16:creationId xmlns:a16="http://schemas.microsoft.com/office/drawing/2014/main" id="{2CA5D39C-3C69-453D-9CCA-726BACA52B66}"/>
              </a:ext>
            </a:extLst>
          </p:cNvPr>
          <p:cNvSpPr txBox="1">
            <a:spLocks noChangeAspect="1"/>
          </p:cNvSpPr>
          <p:nvPr/>
        </p:nvSpPr>
        <p:spPr>
          <a:xfrm>
            <a:off x="-5187422" y="4265201"/>
            <a:ext cx="704876"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1.00</a:t>
            </a:r>
            <a:endParaRPr lang="en-US" sz="2000" b="1" dirty="0">
              <a:solidFill>
                <a:schemeClr val="bg1">
                  <a:lumMod val="50000"/>
                </a:schemeClr>
              </a:solidFill>
              <a:latin typeface="Bradley Hand ITC" panose="03070402050302030203" pitchFamily="66" charset="0"/>
            </a:endParaRPr>
          </a:p>
        </p:txBody>
      </p:sp>
      <p:sp>
        <p:nvSpPr>
          <p:cNvPr id="220" name="TextBox 219">
            <a:extLst>
              <a:ext uri="{FF2B5EF4-FFF2-40B4-BE49-F238E27FC236}">
                <a16:creationId xmlns:a16="http://schemas.microsoft.com/office/drawing/2014/main" id="{07DF175A-E3C9-49C6-928F-8B15A45D1EFB}"/>
              </a:ext>
            </a:extLst>
          </p:cNvPr>
          <p:cNvSpPr txBox="1">
            <a:spLocks noChangeAspect="1"/>
          </p:cNvSpPr>
          <p:nvPr/>
        </p:nvSpPr>
        <p:spPr>
          <a:xfrm>
            <a:off x="-5225865" y="4585477"/>
            <a:ext cx="630771" cy="246221"/>
          </a:xfrm>
          <a:prstGeom prst="rect">
            <a:avLst/>
          </a:prstGeom>
          <a:noFill/>
        </p:spPr>
        <p:txBody>
          <a:bodyPr wrap="square" tIns="0" bIns="0" rtlCol="0">
            <a:spAutoFit/>
          </a:bodyPr>
          <a:lstStyle/>
          <a:p>
            <a:r>
              <a:rPr lang="en-US" sz="1200" b="1" dirty="0">
                <a:solidFill>
                  <a:schemeClr val="bg1">
                    <a:lumMod val="50000"/>
                  </a:schemeClr>
                </a:solidFill>
                <a:latin typeface="Bradley Hand ITC" panose="03070402050302030203" pitchFamily="66" charset="0"/>
              </a:rPr>
              <a:t> </a:t>
            </a:r>
            <a:r>
              <a:rPr lang="en-US" sz="1600" b="1" dirty="0">
                <a:solidFill>
                  <a:schemeClr val="bg1">
                    <a:lumMod val="50000"/>
                  </a:schemeClr>
                </a:solidFill>
                <a:latin typeface="Bradley Hand ITC" panose="03070402050302030203" pitchFamily="66" charset="0"/>
              </a:rPr>
              <a:t>1.00</a:t>
            </a:r>
          </a:p>
        </p:txBody>
      </p:sp>
      <p:sp>
        <p:nvSpPr>
          <p:cNvPr id="221" name="TextBox 220">
            <a:extLst>
              <a:ext uri="{FF2B5EF4-FFF2-40B4-BE49-F238E27FC236}">
                <a16:creationId xmlns:a16="http://schemas.microsoft.com/office/drawing/2014/main" id="{FB506FA7-F3DC-4B55-8106-2F74640BF33E}"/>
              </a:ext>
            </a:extLst>
          </p:cNvPr>
          <p:cNvSpPr txBox="1">
            <a:spLocks noChangeAspect="1"/>
          </p:cNvSpPr>
          <p:nvPr/>
        </p:nvSpPr>
        <p:spPr>
          <a:xfrm>
            <a:off x="-6000579" y="6214936"/>
            <a:ext cx="1154768" cy="246221"/>
          </a:xfrm>
          <a:prstGeom prst="rect">
            <a:avLst/>
          </a:prstGeom>
          <a:noFill/>
        </p:spPr>
        <p:txBody>
          <a:bodyPr wrap="square" tIns="0" bIns="0" rtlCol="0">
            <a:spAutoFit/>
          </a:bodyPr>
          <a:lstStyle/>
          <a:p>
            <a:r>
              <a:rPr lang="en-US" sz="1600" b="1" dirty="0">
                <a:solidFill>
                  <a:schemeClr val="bg1">
                    <a:lumMod val="50000"/>
                  </a:schemeClr>
                </a:solidFill>
                <a:latin typeface="Bradley Hand ITC" panose="03070402050302030203" pitchFamily="66" charset="0"/>
              </a:rPr>
              <a:t>Gretchen</a:t>
            </a:r>
            <a:endParaRPr lang="en-US" sz="2000" b="1" dirty="0">
              <a:solidFill>
                <a:schemeClr val="bg1">
                  <a:lumMod val="50000"/>
                </a:schemeClr>
              </a:solidFill>
              <a:latin typeface="Bradley Hand ITC" panose="03070402050302030203" pitchFamily="66" charset="0"/>
            </a:endParaRPr>
          </a:p>
        </p:txBody>
      </p:sp>
    </p:spTree>
    <p:extLst>
      <p:ext uri="{BB962C8B-B14F-4D97-AF65-F5344CB8AC3E}">
        <p14:creationId xmlns:p14="http://schemas.microsoft.com/office/powerpoint/2010/main" val="20493197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3000"/>
                                  </p:stCondLst>
                                  <p:childTnLst>
                                    <p:set>
                                      <p:cBhvr>
                                        <p:cTn id="6" dur="1" fill="hold">
                                          <p:stCondLst>
                                            <p:cond delay="0"/>
                                          </p:stCondLst>
                                        </p:cTn>
                                        <p:tgtEl>
                                          <p:spTgt spid="165"/>
                                        </p:tgtEl>
                                        <p:attrNameLst>
                                          <p:attrName>style.visibility</p:attrName>
                                        </p:attrNameLst>
                                      </p:cBhvr>
                                      <p:to>
                                        <p:strVal val="hidden"/>
                                      </p:to>
                                    </p:set>
                                  </p:childTnLst>
                                </p:cTn>
                              </p:par>
                            </p:childTnLst>
                          </p:cTn>
                        </p:par>
                        <p:par>
                          <p:cTn id="7" fill="hold">
                            <p:stCondLst>
                              <p:cond delay="3000"/>
                            </p:stCondLst>
                            <p:childTnLst>
                              <p:par>
                                <p:cTn id="8" presetID="0" presetClass="path" presetSubtype="0" accel="50000" decel="50000" fill="hold" nodeType="afterEffect">
                                  <p:stCondLst>
                                    <p:cond delay="0"/>
                                  </p:stCondLst>
                                  <p:childTnLst>
                                    <p:animMotion origin="layout" path="M 0.00138 0 L 0.00138 0.00093 C 0.00208 -0.00648 0.00225 -0.01273 0.00277 -0.01944 C 0.00364 -0.02847 0.00329 -0.02245 0.00486 -0.03079 C 0.00503 -0.03287 0.00503 -0.03495 0.00555 -0.03657 C 0.0059 -0.03866 0.00659 -0.04074 0.00694 -0.04259 C 0.00954 -0.05856 0.00486 -0.0375 0.00902 -0.05417 C 0.0092 -0.05671 0.00937 -0.05949 0.00954 -0.06204 C 0.00972 -0.06389 0.01059 -0.06528 0.01076 -0.06782 C 0.01128 -0.07153 0.01111 -0.07546 0.01145 -0.07917 C 0.0118 -0.08333 0.0125 -0.08704 0.01267 -0.09074 L 0.01336 -0.09653 L 0.01475 -0.10856 C 0.01493 -0.11296 0.0151 -0.11736 0.01562 -0.12199 C 0.01579 -0.1294 0.01579 -0.1375 0.01597 -0.14491 C 0.01632 -0.14792 0.01666 -0.15046 0.01666 -0.15231 C 0.01736 -0.15787 0.0177 -0.16944 0.01857 -0.17384 L 0.01996 -0.17963 C 0.02118 -0.19144 0.02048 -0.18495 0.02204 -0.19907 C 0.02239 -0.20093 0.02257 -0.20324 0.02257 -0.20486 C 0.02309 -0.20741 0.02361 -0.20972 0.0243 -0.2125 C 0.02447 -0.21644 0.025 -0.22037 0.02534 -0.22407 L 0.02673 -0.23565 C 0.02795 -0.28866 0.02777 -0.26736 0.02673 -0.35532 C 0.02673 -0.3588 0.02621 -0.36227 0.02604 -0.36528 C 0.02604 -0.36898 0.02604 -0.37269 0.02604 -0.37708 L 0.02604 -0.38819 L -0.04098 -0.45532 " pathEditMode="relative" rAng="0" ptsTypes="AAAAAAAAAAAAAAAAAAAAAAAAAAAA">
                                      <p:cBhvr>
                                        <p:cTn id="9" dur="2000" fill="hold"/>
                                        <p:tgtEl>
                                          <p:spTgt spid="166"/>
                                        </p:tgtEl>
                                        <p:attrNameLst>
                                          <p:attrName>ppt_x</p:attrName>
                                          <p:attrName>ppt_y</p:attrName>
                                        </p:attrNameLst>
                                      </p:cBhvr>
                                      <p:rCtr x="-816" y="-22731"/>
                                    </p:animMotion>
                                  </p:childTnLst>
                                </p:cTn>
                              </p:par>
                              <p:par>
                                <p:cTn id="10" presetID="1" presetClass="entr" presetSubtype="0" fill="hold" grpId="0" nodeType="withEffect">
                                  <p:stCondLst>
                                    <p:cond delay="2000"/>
                                  </p:stCondLst>
                                  <p:childTnLst>
                                    <p:set>
                                      <p:cBhvr>
                                        <p:cTn id="11" dur="1" fill="hold">
                                          <p:stCondLst>
                                            <p:cond delay="9"/>
                                          </p:stCondLst>
                                        </p:cTn>
                                        <p:tgtEl>
                                          <p:spTgt spid="227"/>
                                        </p:tgtEl>
                                        <p:attrNameLst>
                                          <p:attrName>style.visibility</p:attrName>
                                        </p:attrNameLst>
                                      </p:cBhvr>
                                      <p:to>
                                        <p:strVal val="visible"/>
                                      </p:to>
                                    </p:set>
                                  </p:childTnLst>
                                </p:cTn>
                              </p:par>
                              <p:par>
                                <p:cTn id="12" presetID="63" presetClass="path" presetSubtype="0" accel="50000" decel="50000" fill="hold" nodeType="withEffect">
                                  <p:stCondLst>
                                    <p:cond delay="0"/>
                                  </p:stCondLst>
                                  <p:childTnLst>
                                    <p:animMotion origin="layout" path="M -2.22222E-6 -3.7037E-6 L 0.73316 -3.7037E-6 " pathEditMode="relative" rAng="0" ptsTypes="AA">
                                      <p:cBhvr>
                                        <p:cTn id="13" dur="2000" fill="hold"/>
                                        <p:tgtEl>
                                          <p:spTgt spid="11"/>
                                        </p:tgtEl>
                                        <p:attrNameLst>
                                          <p:attrName>ppt_x</p:attrName>
                                          <p:attrName>ppt_y</p:attrName>
                                        </p:attrNameLst>
                                      </p:cBhvr>
                                      <p:rCtr x="36667" y="0"/>
                                    </p:animMotion>
                                  </p:childTnLst>
                                </p:cTn>
                              </p:par>
                              <p:par>
                                <p:cTn id="14" presetID="1" presetClass="entr" presetSubtype="0" fill="hold" grpId="0" nodeType="withEffect">
                                  <p:stCondLst>
                                    <p:cond delay="0"/>
                                  </p:stCondLst>
                                  <p:iterate type="lt">
                                    <p:tmAbs val="500"/>
                                  </p:iterate>
                                  <p:childTnLst>
                                    <p:set>
                                      <p:cBhvr>
                                        <p:cTn id="15" dur="1" fill="hold">
                                          <p:stCondLst>
                                            <p:cond delay="2249"/>
                                          </p:stCondLst>
                                        </p:cTn>
                                        <p:tgtEl>
                                          <p:spTgt spid="209"/>
                                        </p:tgtEl>
                                        <p:attrNameLst>
                                          <p:attrName>style.visibility</p:attrName>
                                        </p:attrNameLst>
                                      </p:cBhvr>
                                      <p:to>
                                        <p:strVal val="visible"/>
                                      </p:to>
                                    </p:set>
                                  </p:childTnLst>
                                </p:cTn>
                              </p:par>
                              <p:par>
                                <p:cTn id="16" presetID="63" presetClass="path" presetSubtype="0" accel="50000" decel="50000" fill="hold" grpId="1" nodeType="withEffect">
                                  <p:stCondLst>
                                    <p:cond delay="0"/>
                                  </p:stCondLst>
                                  <p:iterate type="lt">
                                    <p:tmPct val="0"/>
                                  </p:iterate>
                                  <p:childTnLst>
                                    <p:animMotion origin="layout" path="M 2.22222E-6 3.33333E-6 L 0.73524 3.33333E-6 " pathEditMode="relative" rAng="0" ptsTypes="AA">
                                      <p:cBhvr>
                                        <p:cTn id="17" dur="2000" fill="hold"/>
                                        <p:tgtEl>
                                          <p:spTgt spid="209"/>
                                        </p:tgtEl>
                                        <p:attrNameLst>
                                          <p:attrName>ppt_x</p:attrName>
                                          <p:attrName>ppt_y</p:attrName>
                                        </p:attrNameLst>
                                      </p:cBhvr>
                                      <p:rCtr x="36771" y="0"/>
                                    </p:animMotion>
                                  </p:childTnLst>
                                </p:cTn>
                              </p:par>
                              <p:par>
                                <p:cTn id="18" presetID="1" presetClass="entr" presetSubtype="0" fill="hold" grpId="0" nodeType="withEffect">
                                  <p:stCondLst>
                                    <p:cond delay="0"/>
                                  </p:stCondLst>
                                  <p:iterate type="lt">
                                    <p:tmAbs val="300"/>
                                  </p:iterate>
                                  <p:childTnLst>
                                    <p:set>
                                      <p:cBhvr>
                                        <p:cTn id="19" dur="1" fill="hold">
                                          <p:stCondLst>
                                            <p:cond delay="2259"/>
                                          </p:stCondLst>
                                        </p:cTn>
                                        <p:tgtEl>
                                          <p:spTgt spid="210"/>
                                        </p:tgtEl>
                                        <p:attrNameLst>
                                          <p:attrName>style.visibility</p:attrName>
                                        </p:attrNameLst>
                                      </p:cBhvr>
                                      <p:to>
                                        <p:strVal val="visible"/>
                                      </p:to>
                                    </p:set>
                                  </p:childTnLst>
                                </p:cTn>
                              </p:par>
                              <p:par>
                                <p:cTn id="20" presetID="63" presetClass="path" presetSubtype="0" accel="50000" decel="50000" fill="hold" grpId="1" nodeType="withEffect">
                                  <p:stCondLst>
                                    <p:cond delay="0"/>
                                  </p:stCondLst>
                                  <p:iterate type="lt">
                                    <p:tmPct val="0"/>
                                  </p:iterate>
                                  <p:childTnLst>
                                    <p:animMotion origin="layout" path="M 2.22222E-6 -7.40741E-7 L 0.73576 -7.40741E-7 " pathEditMode="relative" rAng="0" ptsTypes="AA">
                                      <p:cBhvr>
                                        <p:cTn id="21" dur="2000" fill="hold"/>
                                        <p:tgtEl>
                                          <p:spTgt spid="210"/>
                                        </p:tgtEl>
                                        <p:attrNameLst>
                                          <p:attrName>ppt_x</p:attrName>
                                          <p:attrName>ppt_y</p:attrName>
                                        </p:attrNameLst>
                                      </p:cBhvr>
                                      <p:rCtr x="36788" y="0"/>
                                    </p:animMotion>
                                  </p:childTnLst>
                                </p:cTn>
                              </p:par>
                              <p:par>
                                <p:cTn id="22" presetID="1" presetClass="entr" presetSubtype="0" fill="hold" grpId="0" nodeType="withEffect">
                                  <p:stCondLst>
                                    <p:cond delay="0"/>
                                  </p:stCondLst>
                                  <p:iterate type="lt">
                                    <p:tmAbs val="300"/>
                                  </p:iterate>
                                  <p:childTnLst>
                                    <p:set>
                                      <p:cBhvr>
                                        <p:cTn id="23" dur="1" fill="hold">
                                          <p:stCondLst>
                                            <p:cond delay="2269"/>
                                          </p:stCondLst>
                                        </p:cTn>
                                        <p:tgtEl>
                                          <p:spTgt spid="211"/>
                                        </p:tgtEl>
                                        <p:attrNameLst>
                                          <p:attrName>style.visibility</p:attrName>
                                        </p:attrNameLst>
                                      </p:cBhvr>
                                      <p:to>
                                        <p:strVal val="visible"/>
                                      </p:to>
                                    </p:set>
                                  </p:childTnLst>
                                </p:cTn>
                              </p:par>
                              <p:par>
                                <p:cTn id="24" presetID="63" presetClass="path" presetSubtype="0" accel="50000" decel="50000" fill="hold" grpId="1" nodeType="withEffect">
                                  <p:stCondLst>
                                    <p:cond delay="0"/>
                                  </p:stCondLst>
                                  <p:iterate type="lt">
                                    <p:tmPct val="0"/>
                                  </p:iterate>
                                  <p:childTnLst>
                                    <p:animMotion origin="layout" path="M -1.94444E-6 2.59259E-6 L 0.72952 2.59259E-6 " pathEditMode="relative" rAng="0" ptsTypes="AA">
                                      <p:cBhvr>
                                        <p:cTn id="25" dur="2280" fill="hold"/>
                                        <p:tgtEl>
                                          <p:spTgt spid="211"/>
                                        </p:tgtEl>
                                        <p:attrNameLst>
                                          <p:attrName>ppt_x</p:attrName>
                                          <p:attrName>ppt_y</p:attrName>
                                        </p:attrNameLst>
                                      </p:cBhvr>
                                      <p:rCtr x="36476" y="0"/>
                                    </p:animMotion>
                                  </p:childTnLst>
                                </p:cTn>
                              </p:par>
                              <p:par>
                                <p:cTn id="26" presetID="1" presetClass="entr" presetSubtype="0" fill="hold" grpId="0" nodeType="withEffect">
                                  <p:stCondLst>
                                    <p:cond delay="0"/>
                                  </p:stCondLst>
                                  <p:iterate type="lt">
                                    <p:tmAbs val="300"/>
                                  </p:iterate>
                                  <p:childTnLst>
                                    <p:set>
                                      <p:cBhvr>
                                        <p:cTn id="27" dur="1" fill="hold">
                                          <p:stCondLst>
                                            <p:cond delay="2279"/>
                                          </p:stCondLst>
                                        </p:cTn>
                                        <p:tgtEl>
                                          <p:spTgt spid="212"/>
                                        </p:tgtEl>
                                        <p:attrNameLst>
                                          <p:attrName>style.visibility</p:attrName>
                                        </p:attrNameLst>
                                      </p:cBhvr>
                                      <p:to>
                                        <p:strVal val="visible"/>
                                      </p:to>
                                    </p:set>
                                  </p:childTnLst>
                                </p:cTn>
                              </p:par>
                              <p:par>
                                <p:cTn id="28" presetID="63" presetClass="path" presetSubtype="0" accel="50000" decel="50000" fill="hold" grpId="1" nodeType="withEffect">
                                  <p:stCondLst>
                                    <p:cond delay="0"/>
                                  </p:stCondLst>
                                  <p:iterate type="lt">
                                    <p:tmPct val="0"/>
                                  </p:iterate>
                                  <p:childTnLst>
                                    <p:animMotion origin="layout" path="M -1.11111E-6 1.48148E-6 L 0.73212 1.48148E-6 " pathEditMode="relative" rAng="0" ptsTypes="AA">
                                      <p:cBhvr>
                                        <p:cTn id="29" dur="2000" fill="hold"/>
                                        <p:tgtEl>
                                          <p:spTgt spid="212"/>
                                        </p:tgtEl>
                                        <p:attrNameLst>
                                          <p:attrName>ppt_x</p:attrName>
                                          <p:attrName>ppt_y</p:attrName>
                                        </p:attrNameLst>
                                      </p:cBhvr>
                                      <p:rCtr x="36615" y="0"/>
                                    </p:animMotion>
                                  </p:childTnLst>
                                </p:cTn>
                              </p:par>
                              <p:par>
                                <p:cTn id="30" presetID="1" presetClass="entr" presetSubtype="0" fill="hold" grpId="0" nodeType="withEffect">
                                  <p:stCondLst>
                                    <p:cond delay="0"/>
                                  </p:stCondLst>
                                  <p:iterate type="lt">
                                    <p:tmAbs val="300"/>
                                  </p:iterate>
                                  <p:childTnLst>
                                    <p:set>
                                      <p:cBhvr>
                                        <p:cTn id="31" dur="1" fill="hold">
                                          <p:stCondLst>
                                            <p:cond delay="2289"/>
                                          </p:stCondLst>
                                        </p:cTn>
                                        <p:tgtEl>
                                          <p:spTgt spid="213"/>
                                        </p:tgtEl>
                                        <p:attrNameLst>
                                          <p:attrName>style.visibility</p:attrName>
                                        </p:attrNameLst>
                                      </p:cBhvr>
                                      <p:to>
                                        <p:strVal val="visible"/>
                                      </p:to>
                                    </p:set>
                                  </p:childTnLst>
                                </p:cTn>
                              </p:par>
                              <p:par>
                                <p:cTn id="32" presetID="63" presetClass="path" presetSubtype="0" accel="50000" decel="50000" fill="hold" grpId="1" nodeType="withEffect">
                                  <p:stCondLst>
                                    <p:cond delay="0"/>
                                  </p:stCondLst>
                                  <p:iterate type="lt">
                                    <p:tmPct val="0"/>
                                  </p:iterate>
                                  <p:childTnLst>
                                    <p:animMotion origin="layout" path="M -1.94444E-6 4.07407E-6 L 0.73368 4.07407E-6 " pathEditMode="relative" rAng="0" ptsTypes="AA">
                                      <p:cBhvr>
                                        <p:cTn id="33" dur="2000" fill="hold"/>
                                        <p:tgtEl>
                                          <p:spTgt spid="213"/>
                                        </p:tgtEl>
                                        <p:attrNameLst>
                                          <p:attrName>ppt_x</p:attrName>
                                          <p:attrName>ppt_y</p:attrName>
                                        </p:attrNameLst>
                                      </p:cBhvr>
                                      <p:rCtr x="36684" y="0"/>
                                    </p:animMotion>
                                  </p:childTnLst>
                                </p:cTn>
                              </p:par>
                              <p:par>
                                <p:cTn id="34" presetID="1" presetClass="entr" presetSubtype="0" fill="hold" grpId="0" nodeType="withEffect">
                                  <p:stCondLst>
                                    <p:cond delay="0"/>
                                  </p:stCondLst>
                                  <p:iterate type="lt">
                                    <p:tmAbs val="300"/>
                                  </p:iterate>
                                  <p:childTnLst>
                                    <p:set>
                                      <p:cBhvr>
                                        <p:cTn id="35" dur="1" fill="hold">
                                          <p:stCondLst>
                                            <p:cond delay="2299"/>
                                          </p:stCondLst>
                                        </p:cTn>
                                        <p:tgtEl>
                                          <p:spTgt spid="214"/>
                                        </p:tgtEl>
                                        <p:attrNameLst>
                                          <p:attrName>style.visibility</p:attrName>
                                        </p:attrNameLst>
                                      </p:cBhvr>
                                      <p:to>
                                        <p:strVal val="visible"/>
                                      </p:to>
                                    </p:set>
                                  </p:childTnLst>
                                </p:cTn>
                              </p:par>
                              <p:par>
                                <p:cTn id="36" presetID="63" presetClass="path" presetSubtype="0" accel="50000" decel="50000" fill="hold" grpId="1" nodeType="withEffect">
                                  <p:stCondLst>
                                    <p:cond delay="0"/>
                                  </p:stCondLst>
                                  <p:iterate type="lt">
                                    <p:tmPct val="0"/>
                                  </p:iterate>
                                  <p:childTnLst>
                                    <p:animMotion origin="layout" path="M 1.94444E-6 -3.7037E-6 L 0.73611 -3.7037E-6 " pathEditMode="relative" rAng="0" ptsTypes="AA">
                                      <p:cBhvr>
                                        <p:cTn id="37" dur="2000" fill="hold"/>
                                        <p:tgtEl>
                                          <p:spTgt spid="214"/>
                                        </p:tgtEl>
                                        <p:attrNameLst>
                                          <p:attrName>ppt_x</p:attrName>
                                          <p:attrName>ppt_y</p:attrName>
                                        </p:attrNameLst>
                                      </p:cBhvr>
                                      <p:rCtr x="36806" y="0"/>
                                    </p:animMotion>
                                  </p:childTnLst>
                                </p:cTn>
                              </p:par>
                              <p:par>
                                <p:cTn id="38" presetID="1" presetClass="entr" presetSubtype="0" fill="hold" grpId="0" nodeType="withEffect">
                                  <p:stCondLst>
                                    <p:cond delay="0"/>
                                  </p:stCondLst>
                                  <p:iterate type="lt">
                                    <p:tmAbs val="300"/>
                                  </p:iterate>
                                  <p:childTnLst>
                                    <p:set>
                                      <p:cBhvr>
                                        <p:cTn id="39" dur="1" fill="hold">
                                          <p:stCondLst>
                                            <p:cond delay="2319"/>
                                          </p:stCondLst>
                                        </p:cTn>
                                        <p:tgtEl>
                                          <p:spTgt spid="215"/>
                                        </p:tgtEl>
                                        <p:attrNameLst>
                                          <p:attrName>style.visibility</p:attrName>
                                        </p:attrNameLst>
                                      </p:cBhvr>
                                      <p:to>
                                        <p:strVal val="visible"/>
                                      </p:to>
                                    </p:set>
                                  </p:childTnLst>
                                </p:cTn>
                              </p:par>
                              <p:par>
                                <p:cTn id="40" presetID="63" presetClass="path" presetSubtype="0" accel="50000" decel="50000" fill="hold" grpId="1" nodeType="withEffect">
                                  <p:stCondLst>
                                    <p:cond delay="0"/>
                                  </p:stCondLst>
                                  <p:iterate type="lt">
                                    <p:tmPct val="0"/>
                                  </p:iterate>
                                  <p:childTnLst>
                                    <p:animMotion origin="layout" path="M 5.55556E-7 4.81481E-6 L 0.73368 4.81481E-6 " pathEditMode="relative" rAng="0" ptsTypes="AA">
                                      <p:cBhvr>
                                        <p:cTn id="41" dur="2000" fill="hold"/>
                                        <p:tgtEl>
                                          <p:spTgt spid="215"/>
                                        </p:tgtEl>
                                        <p:attrNameLst>
                                          <p:attrName>ppt_x</p:attrName>
                                          <p:attrName>ppt_y</p:attrName>
                                        </p:attrNameLst>
                                      </p:cBhvr>
                                      <p:rCtr x="36684" y="0"/>
                                    </p:animMotion>
                                  </p:childTnLst>
                                </p:cTn>
                              </p:par>
                              <p:par>
                                <p:cTn id="42" presetID="1" presetClass="entr" presetSubtype="0" fill="hold" grpId="0" nodeType="withEffect">
                                  <p:stCondLst>
                                    <p:cond delay="0"/>
                                  </p:stCondLst>
                                  <p:iterate type="lt">
                                    <p:tmAbs val="300"/>
                                  </p:iterate>
                                  <p:childTnLst>
                                    <p:set>
                                      <p:cBhvr>
                                        <p:cTn id="43" dur="1" fill="hold">
                                          <p:stCondLst>
                                            <p:cond delay="2329"/>
                                          </p:stCondLst>
                                        </p:cTn>
                                        <p:tgtEl>
                                          <p:spTgt spid="216"/>
                                        </p:tgtEl>
                                        <p:attrNameLst>
                                          <p:attrName>style.visibility</p:attrName>
                                        </p:attrNameLst>
                                      </p:cBhvr>
                                      <p:to>
                                        <p:strVal val="visible"/>
                                      </p:to>
                                    </p:set>
                                  </p:childTnLst>
                                </p:cTn>
                              </p:par>
                              <p:par>
                                <p:cTn id="44" presetID="63" presetClass="path" presetSubtype="0" accel="50000" decel="50000" fill="hold" grpId="1" nodeType="withEffect">
                                  <p:stCondLst>
                                    <p:cond delay="0"/>
                                  </p:stCondLst>
                                  <p:iterate type="lt">
                                    <p:tmPct val="0"/>
                                  </p:iterate>
                                  <p:childTnLst>
                                    <p:animMotion origin="layout" path="M 5.55556E-7 -7.40741E-7 L 0.73316 -7.40741E-7 " pathEditMode="relative" rAng="0" ptsTypes="AA">
                                      <p:cBhvr>
                                        <p:cTn id="45" dur="2000" fill="hold"/>
                                        <p:tgtEl>
                                          <p:spTgt spid="216"/>
                                        </p:tgtEl>
                                        <p:attrNameLst>
                                          <p:attrName>ppt_x</p:attrName>
                                          <p:attrName>ppt_y</p:attrName>
                                        </p:attrNameLst>
                                      </p:cBhvr>
                                      <p:rCtr x="36667" y="0"/>
                                    </p:animMotion>
                                  </p:childTnLst>
                                </p:cTn>
                              </p:par>
                              <p:par>
                                <p:cTn id="46" presetID="1" presetClass="entr" presetSubtype="0" fill="hold" grpId="0" nodeType="withEffect">
                                  <p:stCondLst>
                                    <p:cond delay="0"/>
                                  </p:stCondLst>
                                  <p:iterate type="lt">
                                    <p:tmAbs val="300"/>
                                  </p:iterate>
                                  <p:childTnLst>
                                    <p:set>
                                      <p:cBhvr>
                                        <p:cTn id="47" dur="1" fill="hold">
                                          <p:stCondLst>
                                            <p:cond delay="2349"/>
                                          </p:stCondLst>
                                        </p:cTn>
                                        <p:tgtEl>
                                          <p:spTgt spid="217"/>
                                        </p:tgtEl>
                                        <p:attrNameLst>
                                          <p:attrName>style.visibility</p:attrName>
                                        </p:attrNameLst>
                                      </p:cBhvr>
                                      <p:to>
                                        <p:strVal val="visible"/>
                                      </p:to>
                                    </p:set>
                                  </p:childTnLst>
                                </p:cTn>
                              </p:par>
                              <p:par>
                                <p:cTn id="48" presetID="63" presetClass="path" presetSubtype="0" accel="50000" decel="50000" fill="hold" grpId="1" nodeType="withEffect">
                                  <p:stCondLst>
                                    <p:cond delay="0"/>
                                  </p:stCondLst>
                                  <p:iterate type="lt">
                                    <p:tmPct val="0"/>
                                  </p:iterate>
                                  <p:childTnLst>
                                    <p:animMotion origin="layout" path="M 5.55556E-7 -2.96296E-6 L 0.73316 -2.96296E-6 " pathEditMode="relative" rAng="0" ptsTypes="AA">
                                      <p:cBhvr>
                                        <p:cTn id="49" dur="2000" fill="hold"/>
                                        <p:tgtEl>
                                          <p:spTgt spid="217"/>
                                        </p:tgtEl>
                                        <p:attrNameLst>
                                          <p:attrName>ppt_x</p:attrName>
                                          <p:attrName>ppt_y</p:attrName>
                                        </p:attrNameLst>
                                      </p:cBhvr>
                                      <p:rCtr x="36667" y="0"/>
                                    </p:animMotion>
                                  </p:childTnLst>
                                </p:cTn>
                              </p:par>
                              <p:par>
                                <p:cTn id="50" presetID="1" presetClass="entr" presetSubtype="0" fill="hold" grpId="0" nodeType="withEffect">
                                  <p:stCondLst>
                                    <p:cond delay="0"/>
                                  </p:stCondLst>
                                  <p:iterate type="lt">
                                    <p:tmAbs val="300"/>
                                  </p:iterate>
                                  <p:childTnLst>
                                    <p:set>
                                      <p:cBhvr>
                                        <p:cTn id="51" dur="1" fill="hold">
                                          <p:stCondLst>
                                            <p:cond delay="2369"/>
                                          </p:stCondLst>
                                        </p:cTn>
                                        <p:tgtEl>
                                          <p:spTgt spid="218"/>
                                        </p:tgtEl>
                                        <p:attrNameLst>
                                          <p:attrName>style.visibility</p:attrName>
                                        </p:attrNameLst>
                                      </p:cBhvr>
                                      <p:to>
                                        <p:strVal val="visible"/>
                                      </p:to>
                                    </p:set>
                                  </p:childTnLst>
                                </p:cTn>
                              </p:par>
                              <p:par>
                                <p:cTn id="52" presetID="63" presetClass="path" presetSubtype="0" accel="50000" decel="50000" fill="hold" grpId="1" nodeType="withEffect">
                                  <p:stCondLst>
                                    <p:cond delay="0"/>
                                  </p:stCondLst>
                                  <p:iterate type="lt">
                                    <p:tmPct val="0"/>
                                  </p:iterate>
                                  <p:childTnLst>
                                    <p:animMotion origin="layout" path="M -1.38889E-6 1.48148E-6 L 0.73299 1.48148E-6 " pathEditMode="relative" rAng="0" ptsTypes="AA">
                                      <p:cBhvr>
                                        <p:cTn id="53" dur="2000" fill="hold"/>
                                        <p:tgtEl>
                                          <p:spTgt spid="218"/>
                                        </p:tgtEl>
                                        <p:attrNameLst>
                                          <p:attrName>ppt_x</p:attrName>
                                          <p:attrName>ppt_y</p:attrName>
                                        </p:attrNameLst>
                                      </p:cBhvr>
                                      <p:rCtr x="36649" y="0"/>
                                    </p:animMotion>
                                  </p:childTnLst>
                                </p:cTn>
                              </p:par>
                              <p:par>
                                <p:cTn id="54" presetID="1" presetClass="entr" presetSubtype="0" fill="hold" grpId="0" nodeType="withEffect">
                                  <p:stCondLst>
                                    <p:cond delay="0"/>
                                  </p:stCondLst>
                                  <p:iterate type="lt">
                                    <p:tmAbs val="300"/>
                                  </p:iterate>
                                  <p:childTnLst>
                                    <p:set>
                                      <p:cBhvr>
                                        <p:cTn id="55" dur="1" fill="hold">
                                          <p:stCondLst>
                                            <p:cond delay="2389"/>
                                          </p:stCondLst>
                                        </p:cTn>
                                        <p:tgtEl>
                                          <p:spTgt spid="219"/>
                                        </p:tgtEl>
                                        <p:attrNameLst>
                                          <p:attrName>style.visibility</p:attrName>
                                        </p:attrNameLst>
                                      </p:cBhvr>
                                      <p:to>
                                        <p:strVal val="visible"/>
                                      </p:to>
                                    </p:set>
                                  </p:childTnLst>
                                </p:cTn>
                              </p:par>
                              <p:par>
                                <p:cTn id="56" presetID="63" presetClass="path" presetSubtype="0" accel="50000" decel="50000" fill="hold" grpId="1" nodeType="withEffect">
                                  <p:stCondLst>
                                    <p:cond delay="0"/>
                                  </p:stCondLst>
                                  <p:iterate type="lt">
                                    <p:tmPct val="0"/>
                                  </p:iterate>
                                  <p:childTnLst>
                                    <p:animMotion origin="layout" path="M 5.55556E-7 -1.48148E-6 L 0.73368 -1.48148E-6 " pathEditMode="relative" rAng="0" ptsTypes="AA">
                                      <p:cBhvr>
                                        <p:cTn id="57" dur="2000" fill="hold"/>
                                        <p:tgtEl>
                                          <p:spTgt spid="219"/>
                                        </p:tgtEl>
                                        <p:attrNameLst>
                                          <p:attrName>ppt_x</p:attrName>
                                          <p:attrName>ppt_y</p:attrName>
                                        </p:attrNameLst>
                                      </p:cBhvr>
                                      <p:rCtr x="36684" y="0"/>
                                    </p:animMotion>
                                  </p:childTnLst>
                                </p:cTn>
                              </p:par>
                              <p:par>
                                <p:cTn id="58" presetID="1" presetClass="entr" presetSubtype="0" fill="hold" grpId="0" nodeType="withEffect">
                                  <p:stCondLst>
                                    <p:cond delay="0"/>
                                  </p:stCondLst>
                                  <p:iterate type="lt">
                                    <p:tmAbs val="300"/>
                                  </p:iterate>
                                  <p:childTnLst>
                                    <p:set>
                                      <p:cBhvr>
                                        <p:cTn id="59" dur="1" fill="hold">
                                          <p:stCondLst>
                                            <p:cond delay="2399"/>
                                          </p:stCondLst>
                                        </p:cTn>
                                        <p:tgtEl>
                                          <p:spTgt spid="220"/>
                                        </p:tgtEl>
                                        <p:attrNameLst>
                                          <p:attrName>style.visibility</p:attrName>
                                        </p:attrNameLst>
                                      </p:cBhvr>
                                      <p:to>
                                        <p:strVal val="visible"/>
                                      </p:to>
                                    </p:set>
                                  </p:childTnLst>
                                </p:cTn>
                              </p:par>
                              <p:par>
                                <p:cTn id="60" presetID="63" presetClass="path" presetSubtype="0" accel="50000" decel="50000" fill="hold" grpId="1" nodeType="withEffect">
                                  <p:stCondLst>
                                    <p:cond delay="0"/>
                                  </p:stCondLst>
                                  <p:iterate type="lt">
                                    <p:tmPct val="0"/>
                                  </p:iterate>
                                  <p:childTnLst>
                                    <p:animMotion origin="layout" path="M 5.55556E-7 -3.7037E-6 L 0.73524 -3.7037E-6 " pathEditMode="relative" rAng="0" ptsTypes="AA">
                                      <p:cBhvr>
                                        <p:cTn id="61" dur="2000" fill="hold"/>
                                        <p:tgtEl>
                                          <p:spTgt spid="220"/>
                                        </p:tgtEl>
                                        <p:attrNameLst>
                                          <p:attrName>ppt_x</p:attrName>
                                          <p:attrName>ppt_y</p:attrName>
                                        </p:attrNameLst>
                                      </p:cBhvr>
                                      <p:rCtr x="36771" y="0"/>
                                    </p:animMotion>
                                  </p:childTnLst>
                                </p:cTn>
                              </p:par>
                              <p:par>
                                <p:cTn id="62" presetID="1" presetClass="entr" presetSubtype="0" fill="hold" grpId="0" nodeType="withEffect">
                                  <p:stCondLst>
                                    <p:cond delay="0"/>
                                  </p:stCondLst>
                                  <p:iterate type="lt">
                                    <p:tmAbs val="300"/>
                                  </p:iterate>
                                  <p:childTnLst>
                                    <p:set>
                                      <p:cBhvr>
                                        <p:cTn id="63" dur="1" fill="hold">
                                          <p:stCondLst>
                                            <p:cond delay="2419"/>
                                          </p:stCondLst>
                                        </p:cTn>
                                        <p:tgtEl>
                                          <p:spTgt spid="221"/>
                                        </p:tgtEl>
                                        <p:attrNameLst>
                                          <p:attrName>style.visibility</p:attrName>
                                        </p:attrNameLst>
                                      </p:cBhvr>
                                      <p:to>
                                        <p:strVal val="visible"/>
                                      </p:to>
                                    </p:set>
                                  </p:childTnLst>
                                </p:cTn>
                              </p:par>
                              <p:par>
                                <p:cTn id="64" presetID="63" presetClass="path" presetSubtype="0" accel="50000" decel="50000" fill="hold" grpId="1" nodeType="withEffect">
                                  <p:stCondLst>
                                    <p:cond delay="0"/>
                                  </p:stCondLst>
                                  <p:iterate type="lt">
                                    <p:tmPct val="0"/>
                                  </p:iterate>
                                  <p:childTnLst>
                                    <p:animMotion origin="layout" path="M 2.77778E-7 2.22222E-6 L 0.72969 2.22222E-6 " pathEditMode="relative" rAng="0" ptsTypes="AA">
                                      <p:cBhvr>
                                        <p:cTn id="65" dur="2000" fill="hold"/>
                                        <p:tgtEl>
                                          <p:spTgt spid="221"/>
                                        </p:tgtEl>
                                        <p:attrNameLst>
                                          <p:attrName>ppt_x</p:attrName>
                                          <p:attrName>ppt_y</p:attrName>
                                        </p:attrNameLst>
                                      </p:cBhvr>
                                      <p:rCtr x="36493" y="0"/>
                                    </p:animMotion>
                                  </p:childTnLst>
                                </p:cTn>
                              </p:par>
                            </p:childTnLst>
                          </p:cTn>
                        </p:par>
                        <p:par>
                          <p:cTn id="66" fill="hold">
                            <p:stCondLst>
                              <p:cond delay="7520"/>
                            </p:stCondLst>
                            <p:childTnLst>
                              <p:par>
                                <p:cTn id="67" presetID="1" presetClass="exit" presetSubtype="0" fill="hold" nodeType="afterEffect">
                                  <p:stCondLst>
                                    <p:cond delay="0"/>
                                  </p:stCondLst>
                                  <p:childTnLst>
                                    <p:set>
                                      <p:cBhvr>
                                        <p:cTn id="68" dur="1" fill="hold">
                                          <p:stCondLst>
                                            <p:cond delay="2999"/>
                                          </p:stCondLst>
                                        </p:cTn>
                                        <p:tgtEl>
                                          <p:spTgt spid="11"/>
                                        </p:tgtEl>
                                        <p:attrNameLst>
                                          <p:attrName>style.visibility</p:attrName>
                                        </p:attrNameLst>
                                      </p:cBhvr>
                                      <p:to>
                                        <p:strVal val="hidden"/>
                                      </p:to>
                                    </p:set>
                                  </p:childTnLst>
                                </p:cTn>
                              </p:par>
                            </p:childTnLst>
                          </p:cTn>
                        </p:par>
                        <p:par>
                          <p:cTn id="69" fill="hold">
                            <p:stCondLst>
                              <p:cond delay="10520"/>
                            </p:stCondLst>
                            <p:childTnLst>
                              <p:par>
                                <p:cTn id="70" presetID="1" presetClass="exit" presetSubtype="0" fill="hold" grpId="2" nodeType="afterEffect">
                                  <p:stCondLst>
                                    <p:cond delay="0"/>
                                  </p:stCondLst>
                                  <p:iterate type="lt">
                                    <p:tmAbs val="0"/>
                                  </p:iterate>
                                  <p:childTnLst>
                                    <p:set>
                                      <p:cBhvr>
                                        <p:cTn id="71" dur="1" fill="hold">
                                          <p:stCondLst>
                                            <p:cond delay="0"/>
                                          </p:stCondLst>
                                        </p:cTn>
                                        <p:tgtEl>
                                          <p:spTgt spid="209"/>
                                        </p:tgtEl>
                                        <p:attrNameLst>
                                          <p:attrName>style.visibility</p:attrName>
                                        </p:attrNameLst>
                                      </p:cBhvr>
                                      <p:to>
                                        <p:strVal val="hidden"/>
                                      </p:to>
                                    </p:set>
                                  </p:childTnLst>
                                </p:cTn>
                              </p:par>
                              <p:par>
                                <p:cTn id="72" presetID="1" presetClass="exit" presetSubtype="0" fill="hold" grpId="2" nodeType="withEffect">
                                  <p:stCondLst>
                                    <p:cond delay="0"/>
                                  </p:stCondLst>
                                  <p:iterate type="lt">
                                    <p:tmAbs val="0"/>
                                  </p:iterate>
                                  <p:childTnLst>
                                    <p:set>
                                      <p:cBhvr>
                                        <p:cTn id="73" dur="1" fill="hold">
                                          <p:stCondLst>
                                            <p:cond delay="0"/>
                                          </p:stCondLst>
                                        </p:cTn>
                                        <p:tgtEl>
                                          <p:spTgt spid="210"/>
                                        </p:tgtEl>
                                        <p:attrNameLst>
                                          <p:attrName>style.visibility</p:attrName>
                                        </p:attrNameLst>
                                      </p:cBhvr>
                                      <p:to>
                                        <p:strVal val="hidden"/>
                                      </p:to>
                                    </p:set>
                                  </p:childTnLst>
                                </p:cTn>
                              </p:par>
                              <p:par>
                                <p:cTn id="74" presetID="1" presetClass="exit" presetSubtype="0" fill="hold" grpId="2" nodeType="withEffect">
                                  <p:stCondLst>
                                    <p:cond delay="0"/>
                                  </p:stCondLst>
                                  <p:iterate type="lt">
                                    <p:tmAbs val="0"/>
                                  </p:iterate>
                                  <p:childTnLst>
                                    <p:set>
                                      <p:cBhvr>
                                        <p:cTn id="75" dur="1" fill="hold">
                                          <p:stCondLst>
                                            <p:cond delay="0"/>
                                          </p:stCondLst>
                                        </p:cTn>
                                        <p:tgtEl>
                                          <p:spTgt spid="211"/>
                                        </p:tgtEl>
                                        <p:attrNameLst>
                                          <p:attrName>style.visibility</p:attrName>
                                        </p:attrNameLst>
                                      </p:cBhvr>
                                      <p:to>
                                        <p:strVal val="hidden"/>
                                      </p:to>
                                    </p:set>
                                  </p:childTnLst>
                                </p:cTn>
                              </p:par>
                              <p:par>
                                <p:cTn id="76" presetID="1" presetClass="exit" presetSubtype="0" fill="hold" grpId="2" nodeType="withEffect">
                                  <p:stCondLst>
                                    <p:cond delay="0"/>
                                  </p:stCondLst>
                                  <p:iterate type="lt">
                                    <p:tmAbs val="0"/>
                                  </p:iterate>
                                  <p:childTnLst>
                                    <p:set>
                                      <p:cBhvr>
                                        <p:cTn id="77" dur="1" fill="hold">
                                          <p:stCondLst>
                                            <p:cond delay="0"/>
                                          </p:stCondLst>
                                        </p:cTn>
                                        <p:tgtEl>
                                          <p:spTgt spid="212"/>
                                        </p:tgtEl>
                                        <p:attrNameLst>
                                          <p:attrName>style.visibility</p:attrName>
                                        </p:attrNameLst>
                                      </p:cBhvr>
                                      <p:to>
                                        <p:strVal val="hidden"/>
                                      </p:to>
                                    </p:set>
                                  </p:childTnLst>
                                </p:cTn>
                              </p:par>
                              <p:par>
                                <p:cTn id="78" presetID="1" presetClass="exit" presetSubtype="0" fill="hold" grpId="2" nodeType="withEffect">
                                  <p:stCondLst>
                                    <p:cond delay="0"/>
                                  </p:stCondLst>
                                  <p:iterate type="lt">
                                    <p:tmAbs val="0"/>
                                  </p:iterate>
                                  <p:childTnLst>
                                    <p:set>
                                      <p:cBhvr>
                                        <p:cTn id="79" dur="1" fill="hold">
                                          <p:stCondLst>
                                            <p:cond delay="0"/>
                                          </p:stCondLst>
                                        </p:cTn>
                                        <p:tgtEl>
                                          <p:spTgt spid="213"/>
                                        </p:tgtEl>
                                        <p:attrNameLst>
                                          <p:attrName>style.visibility</p:attrName>
                                        </p:attrNameLst>
                                      </p:cBhvr>
                                      <p:to>
                                        <p:strVal val="hidden"/>
                                      </p:to>
                                    </p:set>
                                  </p:childTnLst>
                                </p:cTn>
                              </p:par>
                              <p:par>
                                <p:cTn id="80" presetID="1" presetClass="exit" presetSubtype="0" fill="hold" grpId="2" nodeType="withEffect">
                                  <p:stCondLst>
                                    <p:cond delay="0"/>
                                  </p:stCondLst>
                                  <p:iterate type="lt">
                                    <p:tmAbs val="0"/>
                                  </p:iterate>
                                  <p:childTnLst>
                                    <p:set>
                                      <p:cBhvr>
                                        <p:cTn id="81" dur="1" fill="hold">
                                          <p:stCondLst>
                                            <p:cond delay="0"/>
                                          </p:stCondLst>
                                        </p:cTn>
                                        <p:tgtEl>
                                          <p:spTgt spid="214"/>
                                        </p:tgtEl>
                                        <p:attrNameLst>
                                          <p:attrName>style.visibility</p:attrName>
                                        </p:attrNameLst>
                                      </p:cBhvr>
                                      <p:to>
                                        <p:strVal val="hidden"/>
                                      </p:to>
                                    </p:set>
                                  </p:childTnLst>
                                </p:cTn>
                              </p:par>
                              <p:par>
                                <p:cTn id="82" presetID="1" presetClass="exit" presetSubtype="0" fill="hold" grpId="2" nodeType="withEffect">
                                  <p:stCondLst>
                                    <p:cond delay="0"/>
                                  </p:stCondLst>
                                  <p:iterate type="lt">
                                    <p:tmAbs val="0"/>
                                  </p:iterate>
                                  <p:childTnLst>
                                    <p:set>
                                      <p:cBhvr>
                                        <p:cTn id="83" dur="1" fill="hold">
                                          <p:stCondLst>
                                            <p:cond delay="0"/>
                                          </p:stCondLst>
                                        </p:cTn>
                                        <p:tgtEl>
                                          <p:spTgt spid="215"/>
                                        </p:tgtEl>
                                        <p:attrNameLst>
                                          <p:attrName>style.visibility</p:attrName>
                                        </p:attrNameLst>
                                      </p:cBhvr>
                                      <p:to>
                                        <p:strVal val="hidden"/>
                                      </p:to>
                                    </p:set>
                                  </p:childTnLst>
                                </p:cTn>
                              </p:par>
                              <p:par>
                                <p:cTn id="84" presetID="1" presetClass="exit" presetSubtype="0" fill="hold" grpId="2" nodeType="withEffect">
                                  <p:stCondLst>
                                    <p:cond delay="0"/>
                                  </p:stCondLst>
                                  <p:iterate type="lt">
                                    <p:tmAbs val="0"/>
                                  </p:iterate>
                                  <p:childTnLst>
                                    <p:set>
                                      <p:cBhvr>
                                        <p:cTn id="85" dur="1" fill="hold">
                                          <p:stCondLst>
                                            <p:cond delay="0"/>
                                          </p:stCondLst>
                                        </p:cTn>
                                        <p:tgtEl>
                                          <p:spTgt spid="216"/>
                                        </p:tgtEl>
                                        <p:attrNameLst>
                                          <p:attrName>style.visibility</p:attrName>
                                        </p:attrNameLst>
                                      </p:cBhvr>
                                      <p:to>
                                        <p:strVal val="hidden"/>
                                      </p:to>
                                    </p:set>
                                  </p:childTnLst>
                                </p:cTn>
                              </p:par>
                              <p:par>
                                <p:cTn id="86" presetID="1" presetClass="exit" presetSubtype="0" fill="hold" grpId="2" nodeType="withEffect">
                                  <p:stCondLst>
                                    <p:cond delay="0"/>
                                  </p:stCondLst>
                                  <p:iterate type="lt">
                                    <p:tmAbs val="0"/>
                                  </p:iterate>
                                  <p:childTnLst>
                                    <p:set>
                                      <p:cBhvr>
                                        <p:cTn id="87" dur="1" fill="hold">
                                          <p:stCondLst>
                                            <p:cond delay="0"/>
                                          </p:stCondLst>
                                        </p:cTn>
                                        <p:tgtEl>
                                          <p:spTgt spid="217"/>
                                        </p:tgtEl>
                                        <p:attrNameLst>
                                          <p:attrName>style.visibility</p:attrName>
                                        </p:attrNameLst>
                                      </p:cBhvr>
                                      <p:to>
                                        <p:strVal val="hidden"/>
                                      </p:to>
                                    </p:set>
                                  </p:childTnLst>
                                </p:cTn>
                              </p:par>
                              <p:par>
                                <p:cTn id="88" presetID="1" presetClass="exit" presetSubtype="0" fill="hold" grpId="2" nodeType="withEffect">
                                  <p:stCondLst>
                                    <p:cond delay="0"/>
                                  </p:stCondLst>
                                  <p:iterate type="lt">
                                    <p:tmAbs val="0"/>
                                  </p:iterate>
                                  <p:childTnLst>
                                    <p:set>
                                      <p:cBhvr>
                                        <p:cTn id="89" dur="1" fill="hold">
                                          <p:stCondLst>
                                            <p:cond delay="0"/>
                                          </p:stCondLst>
                                        </p:cTn>
                                        <p:tgtEl>
                                          <p:spTgt spid="218"/>
                                        </p:tgtEl>
                                        <p:attrNameLst>
                                          <p:attrName>style.visibility</p:attrName>
                                        </p:attrNameLst>
                                      </p:cBhvr>
                                      <p:to>
                                        <p:strVal val="hidden"/>
                                      </p:to>
                                    </p:set>
                                  </p:childTnLst>
                                </p:cTn>
                              </p:par>
                              <p:par>
                                <p:cTn id="90" presetID="1" presetClass="exit" presetSubtype="0" fill="hold" grpId="2" nodeType="withEffect">
                                  <p:stCondLst>
                                    <p:cond delay="0"/>
                                  </p:stCondLst>
                                  <p:iterate type="lt">
                                    <p:tmAbs val="0"/>
                                  </p:iterate>
                                  <p:childTnLst>
                                    <p:set>
                                      <p:cBhvr>
                                        <p:cTn id="91" dur="1" fill="hold">
                                          <p:stCondLst>
                                            <p:cond delay="0"/>
                                          </p:stCondLst>
                                        </p:cTn>
                                        <p:tgtEl>
                                          <p:spTgt spid="219"/>
                                        </p:tgtEl>
                                        <p:attrNameLst>
                                          <p:attrName>style.visibility</p:attrName>
                                        </p:attrNameLst>
                                      </p:cBhvr>
                                      <p:to>
                                        <p:strVal val="hidden"/>
                                      </p:to>
                                    </p:set>
                                  </p:childTnLst>
                                </p:cTn>
                              </p:par>
                              <p:par>
                                <p:cTn id="92" presetID="1" presetClass="exit" presetSubtype="0" fill="hold" grpId="2" nodeType="withEffect">
                                  <p:stCondLst>
                                    <p:cond delay="0"/>
                                  </p:stCondLst>
                                  <p:iterate type="lt">
                                    <p:tmAbs val="0"/>
                                  </p:iterate>
                                  <p:childTnLst>
                                    <p:set>
                                      <p:cBhvr>
                                        <p:cTn id="93" dur="1" fill="hold">
                                          <p:stCondLst>
                                            <p:cond delay="0"/>
                                          </p:stCondLst>
                                        </p:cTn>
                                        <p:tgtEl>
                                          <p:spTgt spid="220"/>
                                        </p:tgtEl>
                                        <p:attrNameLst>
                                          <p:attrName>style.visibility</p:attrName>
                                        </p:attrNameLst>
                                      </p:cBhvr>
                                      <p:to>
                                        <p:strVal val="hidden"/>
                                      </p:to>
                                    </p:set>
                                  </p:childTnLst>
                                </p:cTn>
                              </p:par>
                              <p:par>
                                <p:cTn id="94" presetID="1" presetClass="exit" presetSubtype="0" fill="hold" grpId="2" nodeType="withEffect">
                                  <p:stCondLst>
                                    <p:cond delay="0"/>
                                  </p:stCondLst>
                                  <p:iterate type="lt">
                                    <p:tmAbs val="0"/>
                                  </p:iterate>
                                  <p:childTnLst>
                                    <p:set>
                                      <p:cBhvr>
                                        <p:cTn id="95" dur="1" fill="hold">
                                          <p:stCondLst>
                                            <p:cond delay="0"/>
                                          </p:stCondLst>
                                        </p:cTn>
                                        <p:tgtEl>
                                          <p:spTgt spid="22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27" grpId="0" animBg="1"/>
      <p:bldP spid="165" grpId="0" animBg="1"/>
      <p:bldP spid="209" grpId="0"/>
      <p:bldP spid="209" grpId="1"/>
      <p:bldP spid="209" grpId="2"/>
      <p:bldP spid="210" grpId="0"/>
      <p:bldP spid="210" grpId="1"/>
      <p:bldP spid="210" grpId="2"/>
      <p:bldP spid="211" grpId="0"/>
      <p:bldP spid="211" grpId="1"/>
      <p:bldP spid="211" grpId="2"/>
      <p:bldP spid="212" grpId="0"/>
      <p:bldP spid="212" grpId="1"/>
      <p:bldP spid="212" grpId="2"/>
      <p:bldP spid="213" grpId="0"/>
      <p:bldP spid="213" grpId="1"/>
      <p:bldP spid="213" grpId="2"/>
      <p:bldP spid="214" grpId="0"/>
      <p:bldP spid="214" grpId="1"/>
      <p:bldP spid="214" grpId="2"/>
      <p:bldP spid="215" grpId="0"/>
      <p:bldP spid="215" grpId="1"/>
      <p:bldP spid="215" grpId="2"/>
      <p:bldP spid="216" grpId="0"/>
      <p:bldP spid="216" grpId="1"/>
      <p:bldP spid="216" grpId="2"/>
      <p:bldP spid="217" grpId="0"/>
      <p:bldP spid="217" grpId="1"/>
      <p:bldP spid="217" grpId="2"/>
      <p:bldP spid="218" grpId="0"/>
      <p:bldP spid="218" grpId="1"/>
      <p:bldP spid="218" grpId="2"/>
      <p:bldP spid="219" grpId="0"/>
      <p:bldP spid="219" grpId="1"/>
      <p:bldP spid="219" grpId="2"/>
      <p:bldP spid="220" grpId="0"/>
      <p:bldP spid="220" grpId="1"/>
      <p:bldP spid="220" grpId="2"/>
      <p:bldP spid="221" grpId="0"/>
      <p:bldP spid="221" grpId="1"/>
      <p:bldP spid="221" grpId="2"/>
    </p:bldLst>
  </p:timing>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pic>
        <p:nvPicPr>
          <p:cNvPr id="169" name="Picture 168" descr="A close up of a sign&#10;&#10;Description automatically generated">
            <a:extLst>
              <a:ext uri="{FF2B5EF4-FFF2-40B4-BE49-F238E27FC236}">
                <a16:creationId xmlns:a16="http://schemas.microsoft.com/office/drawing/2014/main" id="{5D8ACD99-A11D-4B87-861A-6F851FAF1F42}"/>
              </a:ext>
            </a:extLst>
          </p:cNvPr>
          <p:cNvPicPr>
            <a:picLocks noChangeAspect="1"/>
          </p:cNvPicPr>
          <p:nvPr/>
        </p:nvPicPr>
        <p:blipFill rotWithShape="1">
          <a:blip r:embed="rId3">
            <a:extLst>
              <a:ext uri="{BEBA8EAE-BF5A-486C-A8C5-ECC9F3942E4B}">
                <a14:imgProps xmlns:a14="http://schemas.microsoft.com/office/drawing/2010/main">
                  <a14:imgLayer r:embed="rId4">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68" name="Picture 167">
            <a:extLst>
              <a:ext uri="{FF2B5EF4-FFF2-40B4-BE49-F238E27FC236}">
                <a16:creationId xmlns:a16="http://schemas.microsoft.com/office/drawing/2014/main" id="{A72C01D4-30DE-477E-A88E-27A02529E516}"/>
              </a:ext>
            </a:extLst>
          </p:cNvPr>
          <p:cNvPicPr>
            <a:picLocks noChangeAspect="1"/>
          </p:cNvPicPr>
          <p:nvPr/>
        </p:nvPicPr>
        <p:blipFill>
          <a:blip r:embed="rId5"/>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grpSp>
        <p:nvGrpSpPr>
          <p:cNvPr id="162" name="Group 161">
            <a:extLst>
              <a:ext uri="{FF2B5EF4-FFF2-40B4-BE49-F238E27FC236}">
                <a16:creationId xmlns:a16="http://schemas.microsoft.com/office/drawing/2014/main" id="{584B7B54-410B-44D9-BD26-E16BE3F20601}"/>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63" name="Rectangle: Rounded Corners 162">
              <a:extLst>
                <a:ext uri="{FF2B5EF4-FFF2-40B4-BE49-F238E27FC236}">
                  <a16:creationId xmlns:a16="http://schemas.microsoft.com/office/drawing/2014/main" id="{BB310F3E-F068-48C2-8681-7F2927458686}"/>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64" name="Picture 6" descr="What's New?">
              <a:extLst>
                <a:ext uri="{FF2B5EF4-FFF2-40B4-BE49-F238E27FC236}">
                  <a16:creationId xmlns:a16="http://schemas.microsoft.com/office/drawing/2014/main" id="{641B8541-80ED-4247-88EC-C469BE10AB5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65" name="Picture 164">
            <a:extLst>
              <a:ext uri="{FF2B5EF4-FFF2-40B4-BE49-F238E27FC236}">
                <a16:creationId xmlns:a16="http://schemas.microsoft.com/office/drawing/2014/main" id="{2D968D41-6DAE-4CA6-9B13-0DAC90AFFDD6}"/>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59" name="Group 258">
            <a:extLst>
              <a:ext uri="{FF2B5EF4-FFF2-40B4-BE49-F238E27FC236}">
                <a16:creationId xmlns:a16="http://schemas.microsoft.com/office/drawing/2014/main" id="{82D2A592-BE75-4D8C-BA5E-6FA20A8C75BC}"/>
              </a:ext>
            </a:extLst>
          </p:cNvPr>
          <p:cNvGrpSpPr/>
          <p:nvPr/>
        </p:nvGrpSpPr>
        <p:grpSpPr>
          <a:xfrm>
            <a:off x="6099023" y="378770"/>
            <a:ext cx="914400" cy="2834640"/>
            <a:chOff x="2051501" y="1831959"/>
            <a:chExt cx="1460958" cy="4532608"/>
          </a:xfrm>
        </p:grpSpPr>
        <p:grpSp>
          <p:nvGrpSpPr>
            <p:cNvPr id="260" name="Group 259">
              <a:extLst>
                <a:ext uri="{FF2B5EF4-FFF2-40B4-BE49-F238E27FC236}">
                  <a16:creationId xmlns:a16="http://schemas.microsoft.com/office/drawing/2014/main" id="{CD9106D6-5339-4CB7-AD0B-F87FA2AFDD04}"/>
                </a:ext>
              </a:extLst>
            </p:cNvPr>
            <p:cNvGrpSpPr/>
            <p:nvPr/>
          </p:nvGrpSpPr>
          <p:grpSpPr>
            <a:xfrm>
              <a:off x="2817623" y="5961246"/>
              <a:ext cx="330708" cy="403321"/>
              <a:chOff x="3312043" y="4084938"/>
              <a:chExt cx="189762" cy="211269"/>
            </a:xfrm>
          </p:grpSpPr>
          <p:sp>
            <p:nvSpPr>
              <p:cNvPr id="294" name="Chord 293">
                <a:extLst>
                  <a:ext uri="{FF2B5EF4-FFF2-40B4-BE49-F238E27FC236}">
                    <a16:creationId xmlns:a16="http://schemas.microsoft.com/office/drawing/2014/main" id="{A0EE8443-F557-4687-AB93-B88DAF36BAE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Chord 294">
                <a:extLst>
                  <a:ext uri="{FF2B5EF4-FFF2-40B4-BE49-F238E27FC236}">
                    <a16:creationId xmlns:a16="http://schemas.microsoft.com/office/drawing/2014/main" id="{53D6FC5C-B994-4ED1-963C-D3EFF00813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61" name="Group 260">
              <a:extLst>
                <a:ext uri="{FF2B5EF4-FFF2-40B4-BE49-F238E27FC236}">
                  <a16:creationId xmlns:a16="http://schemas.microsoft.com/office/drawing/2014/main" id="{C1C6F99A-8B5B-4228-A2E1-EBC72E7A5556}"/>
                </a:ext>
              </a:extLst>
            </p:cNvPr>
            <p:cNvGrpSpPr/>
            <p:nvPr/>
          </p:nvGrpSpPr>
          <p:grpSpPr>
            <a:xfrm>
              <a:off x="2303327" y="5950325"/>
              <a:ext cx="330708" cy="403321"/>
              <a:chOff x="3312043" y="4084938"/>
              <a:chExt cx="189762" cy="211269"/>
            </a:xfrm>
          </p:grpSpPr>
          <p:sp>
            <p:nvSpPr>
              <p:cNvPr id="292" name="Chord 291">
                <a:extLst>
                  <a:ext uri="{FF2B5EF4-FFF2-40B4-BE49-F238E27FC236}">
                    <a16:creationId xmlns:a16="http://schemas.microsoft.com/office/drawing/2014/main" id="{62B1ADF8-9DB9-4893-A897-C52AACF4DFA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Chord 292">
                <a:extLst>
                  <a:ext uri="{FF2B5EF4-FFF2-40B4-BE49-F238E27FC236}">
                    <a16:creationId xmlns:a16="http://schemas.microsoft.com/office/drawing/2014/main" id="{056E72AB-716F-4DD0-9BA9-1B9D55C6482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62" name="Rectangle: Single Corner Snipped 29">
              <a:extLst>
                <a:ext uri="{FF2B5EF4-FFF2-40B4-BE49-F238E27FC236}">
                  <a16:creationId xmlns:a16="http://schemas.microsoft.com/office/drawing/2014/main" id="{AA5695DF-AE62-424F-835E-7F5EA1E34A16}"/>
                </a:ext>
              </a:extLst>
            </p:cNvPr>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3" name="Oval 262">
              <a:extLst>
                <a:ext uri="{FF2B5EF4-FFF2-40B4-BE49-F238E27FC236}">
                  <a16:creationId xmlns:a16="http://schemas.microsoft.com/office/drawing/2014/main" id="{2BAAA7BD-F94D-42AA-B522-D1F3F11F8D57}"/>
                </a:ext>
              </a:extLst>
            </p:cNvPr>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64" name="Oval 263">
              <a:extLst>
                <a:ext uri="{FF2B5EF4-FFF2-40B4-BE49-F238E27FC236}">
                  <a16:creationId xmlns:a16="http://schemas.microsoft.com/office/drawing/2014/main" id="{6DCC2AF4-4CC8-4648-B34F-DDB3013D788F}"/>
                </a:ext>
              </a:extLst>
            </p:cNvPr>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5" name="Flowchart: Off-page Connector 264">
              <a:extLst>
                <a:ext uri="{FF2B5EF4-FFF2-40B4-BE49-F238E27FC236}">
                  <a16:creationId xmlns:a16="http://schemas.microsoft.com/office/drawing/2014/main" id="{FF5C1929-6883-4D4D-AAF4-DA9D1D924453}"/>
                </a:ext>
              </a:extLst>
            </p:cNvPr>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6" name="Oval 265">
              <a:extLst>
                <a:ext uri="{FF2B5EF4-FFF2-40B4-BE49-F238E27FC236}">
                  <a16:creationId xmlns:a16="http://schemas.microsoft.com/office/drawing/2014/main" id="{03E3683A-5E1D-4F0E-8D18-4BE07EFC6634}"/>
                </a:ext>
              </a:extLst>
            </p:cNvPr>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7" name="Flowchart: Terminator 266">
              <a:extLst>
                <a:ext uri="{FF2B5EF4-FFF2-40B4-BE49-F238E27FC236}">
                  <a16:creationId xmlns:a16="http://schemas.microsoft.com/office/drawing/2014/main" id="{13AF521D-F808-4440-B664-15D6593E05C6}"/>
                </a:ext>
              </a:extLst>
            </p:cNvPr>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8" name="Flowchart: Terminator 267">
              <a:extLst>
                <a:ext uri="{FF2B5EF4-FFF2-40B4-BE49-F238E27FC236}">
                  <a16:creationId xmlns:a16="http://schemas.microsoft.com/office/drawing/2014/main" id="{6D7FC367-801B-4D94-A878-AEE93063A156}"/>
                </a:ext>
              </a:extLst>
            </p:cNvPr>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69" name="Flowchart: Delay 268">
              <a:extLst>
                <a:ext uri="{FF2B5EF4-FFF2-40B4-BE49-F238E27FC236}">
                  <a16:creationId xmlns:a16="http://schemas.microsoft.com/office/drawing/2014/main" id="{FA1B6EE7-4C00-4D7A-9E9E-3BF49816C546}"/>
                </a:ext>
              </a:extLst>
            </p:cNvPr>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0" name="Isosceles Triangle 269">
              <a:extLst>
                <a:ext uri="{FF2B5EF4-FFF2-40B4-BE49-F238E27FC236}">
                  <a16:creationId xmlns:a16="http://schemas.microsoft.com/office/drawing/2014/main" id="{AAE1439F-2B93-4DF5-83E7-DAC0FE196F1B}"/>
                </a:ext>
              </a:extLst>
            </p:cNvPr>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1" name="Oval 270">
              <a:extLst>
                <a:ext uri="{FF2B5EF4-FFF2-40B4-BE49-F238E27FC236}">
                  <a16:creationId xmlns:a16="http://schemas.microsoft.com/office/drawing/2014/main" id="{F6D5C94E-BB94-4711-AA7A-0AB48589C991}"/>
                </a:ext>
              </a:extLst>
            </p:cNvPr>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2" name="Oval 271">
              <a:extLst>
                <a:ext uri="{FF2B5EF4-FFF2-40B4-BE49-F238E27FC236}">
                  <a16:creationId xmlns:a16="http://schemas.microsoft.com/office/drawing/2014/main" id="{19794A46-9B6F-4748-89F6-7CD5349115E7}"/>
                </a:ext>
              </a:extLst>
            </p:cNvPr>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3" name="Oval 272">
              <a:extLst>
                <a:ext uri="{FF2B5EF4-FFF2-40B4-BE49-F238E27FC236}">
                  <a16:creationId xmlns:a16="http://schemas.microsoft.com/office/drawing/2014/main" id="{940AFDBE-BC9E-4D83-8E2E-6B6505626CB4}"/>
                </a:ext>
              </a:extLst>
            </p:cNvPr>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4D65883F-C6B3-4EB0-8368-EBCB05B738A3}"/>
                </a:ext>
              </a:extLst>
            </p:cNvPr>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5" name="Flowchart: Terminator 274">
              <a:extLst>
                <a:ext uri="{FF2B5EF4-FFF2-40B4-BE49-F238E27FC236}">
                  <a16:creationId xmlns:a16="http://schemas.microsoft.com/office/drawing/2014/main" id="{E2070F61-176C-46EF-B6E7-89A87DA2F273}"/>
                </a:ext>
              </a:extLst>
            </p:cNvPr>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6" name="Flowchart: Terminator 275">
              <a:extLst>
                <a:ext uri="{FF2B5EF4-FFF2-40B4-BE49-F238E27FC236}">
                  <a16:creationId xmlns:a16="http://schemas.microsoft.com/office/drawing/2014/main" id="{70C94879-DB0D-4D17-9304-AE7FD63EA9CD}"/>
                </a:ext>
              </a:extLst>
            </p:cNvPr>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7" name="Moon 276">
              <a:extLst>
                <a:ext uri="{FF2B5EF4-FFF2-40B4-BE49-F238E27FC236}">
                  <a16:creationId xmlns:a16="http://schemas.microsoft.com/office/drawing/2014/main" id="{AE745545-10B9-4A65-9812-313A98E4BC96}"/>
                </a:ext>
              </a:extLst>
            </p:cNvPr>
            <p:cNvSpPr/>
            <p:nvPr/>
          </p:nvSpPr>
          <p:spPr>
            <a:xfrm rot="5400000">
              <a:off x="2300100" y="1665169"/>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Moon 277">
              <a:extLst>
                <a:ext uri="{FF2B5EF4-FFF2-40B4-BE49-F238E27FC236}">
                  <a16:creationId xmlns:a16="http://schemas.microsoft.com/office/drawing/2014/main" id="{7047FB0C-4D71-4601-8C73-8F1AC1A70589}"/>
                </a:ext>
              </a:extLst>
            </p:cNvPr>
            <p:cNvSpPr/>
            <p:nvPr/>
          </p:nvSpPr>
          <p:spPr>
            <a:xfrm rot="5400000">
              <a:off x="2421144" y="1798213"/>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Oval 278">
              <a:extLst>
                <a:ext uri="{FF2B5EF4-FFF2-40B4-BE49-F238E27FC236}">
                  <a16:creationId xmlns:a16="http://schemas.microsoft.com/office/drawing/2014/main" id="{1C3F9A07-C52A-4200-B465-631BE79777DB}"/>
                </a:ext>
              </a:extLst>
            </p:cNvPr>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80" name="Flowchart: Delay 279">
              <a:extLst>
                <a:ext uri="{FF2B5EF4-FFF2-40B4-BE49-F238E27FC236}">
                  <a16:creationId xmlns:a16="http://schemas.microsoft.com/office/drawing/2014/main" id="{E795F7D7-0288-4764-AF9E-9CEBB7FEAB3D}"/>
                </a:ext>
              </a:extLst>
            </p:cNvPr>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1" name="Right Triangle 280">
              <a:extLst>
                <a:ext uri="{FF2B5EF4-FFF2-40B4-BE49-F238E27FC236}">
                  <a16:creationId xmlns:a16="http://schemas.microsoft.com/office/drawing/2014/main" id="{3ED78C6C-7979-48D1-979B-AE03A6D50FFF}"/>
                </a:ext>
              </a:extLst>
            </p:cNvPr>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2" name="Right Triangle 281">
              <a:extLst>
                <a:ext uri="{FF2B5EF4-FFF2-40B4-BE49-F238E27FC236}">
                  <a16:creationId xmlns:a16="http://schemas.microsoft.com/office/drawing/2014/main" id="{C8B56C3E-0E84-4F6E-B4AA-65881FAED9FC}"/>
                </a:ext>
              </a:extLst>
            </p:cNvPr>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3" name="Flowchart: Manual Operation 26">
              <a:extLst>
                <a:ext uri="{FF2B5EF4-FFF2-40B4-BE49-F238E27FC236}">
                  <a16:creationId xmlns:a16="http://schemas.microsoft.com/office/drawing/2014/main" id="{DB059715-C57B-40AB-80E9-1D9A7C2569FB}"/>
                </a:ext>
              </a:extLst>
            </p:cNvPr>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4" name="Flowchart: Manual Operation 26">
              <a:extLst>
                <a:ext uri="{FF2B5EF4-FFF2-40B4-BE49-F238E27FC236}">
                  <a16:creationId xmlns:a16="http://schemas.microsoft.com/office/drawing/2014/main" id="{C0356035-E667-45AD-A07B-817FADDE3E41}"/>
                </a:ext>
              </a:extLst>
            </p:cNvPr>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Flowchart: Terminator 284">
              <a:extLst>
                <a:ext uri="{FF2B5EF4-FFF2-40B4-BE49-F238E27FC236}">
                  <a16:creationId xmlns:a16="http://schemas.microsoft.com/office/drawing/2014/main" id="{C2710B71-3AD4-4A2B-B921-8693CD01F6F4}"/>
                </a:ext>
              </a:extLst>
            </p:cNvPr>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Flowchart: Terminator 285">
              <a:extLst>
                <a:ext uri="{FF2B5EF4-FFF2-40B4-BE49-F238E27FC236}">
                  <a16:creationId xmlns:a16="http://schemas.microsoft.com/office/drawing/2014/main" id="{CA7CD9D9-F235-49C6-9C86-F5F739E225A5}"/>
                </a:ext>
              </a:extLst>
            </p:cNvPr>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Connector 286">
              <a:extLst>
                <a:ext uri="{FF2B5EF4-FFF2-40B4-BE49-F238E27FC236}">
                  <a16:creationId xmlns:a16="http://schemas.microsoft.com/office/drawing/2014/main" id="{265901E0-FAE1-40C0-87A7-860FD7ED5E8D}"/>
                </a:ext>
              </a:extLst>
            </p:cNvPr>
            <p:cNvSpPr/>
            <p:nvPr/>
          </p:nvSpPr>
          <p:spPr>
            <a:xfrm>
              <a:off x="2687852" y="3880316"/>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8" name="Flowchart: Connector 287">
              <a:extLst>
                <a:ext uri="{FF2B5EF4-FFF2-40B4-BE49-F238E27FC236}">
                  <a16:creationId xmlns:a16="http://schemas.microsoft.com/office/drawing/2014/main" id="{05650196-335D-41D2-85AC-AC004C98192C}"/>
                </a:ext>
              </a:extLst>
            </p:cNvPr>
            <p:cNvSpPr/>
            <p:nvPr/>
          </p:nvSpPr>
          <p:spPr>
            <a:xfrm>
              <a:off x="2687852" y="4006740"/>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89" name="Group 288">
              <a:extLst>
                <a:ext uri="{FF2B5EF4-FFF2-40B4-BE49-F238E27FC236}">
                  <a16:creationId xmlns:a16="http://schemas.microsoft.com/office/drawing/2014/main" id="{608FB18A-317B-457E-9DC5-9C8228B85BFA}"/>
                </a:ext>
              </a:extLst>
            </p:cNvPr>
            <p:cNvGrpSpPr/>
            <p:nvPr/>
          </p:nvGrpSpPr>
          <p:grpSpPr>
            <a:xfrm>
              <a:off x="2839208" y="3790967"/>
              <a:ext cx="325110" cy="522802"/>
              <a:chOff x="859632" y="2338402"/>
              <a:chExt cx="571500" cy="788345"/>
            </a:xfrm>
          </p:grpSpPr>
          <p:sp>
            <p:nvSpPr>
              <p:cNvPr id="290" name="Rectangle 289">
                <a:extLst>
                  <a:ext uri="{FF2B5EF4-FFF2-40B4-BE49-F238E27FC236}">
                    <a16:creationId xmlns:a16="http://schemas.microsoft.com/office/drawing/2014/main" id="{F4881EEF-5FB8-4BCB-B94A-6CF61A4C692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91" name="Picture 290">
                <a:extLst>
                  <a:ext uri="{FF2B5EF4-FFF2-40B4-BE49-F238E27FC236}">
                    <a16:creationId xmlns:a16="http://schemas.microsoft.com/office/drawing/2014/main" id="{6978037C-3095-4797-B8F1-43DC95488A0A}"/>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9"/>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10"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584870">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660384">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497670">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604839">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5">
                <a:extLst>
                  <a:ext uri="{BEBA8EAE-BF5A-486C-A8C5-ECC9F3942E4B}">
                    <a14:imgProps xmlns:a14="http://schemas.microsoft.com/office/drawing/2010/main">
                      <a14:imgLayer r:embed="rId16">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7">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730" cy="387268"/>
            <a:chOff x="4278727" y="2093639"/>
            <a:chExt cx="957730" cy="387268"/>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489" y="2205920"/>
              <a:ext cx="303968" cy="274987"/>
              <a:chOff x="4373073" y="1526596"/>
              <a:chExt cx="832490" cy="753119"/>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2"/>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2"/>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208" name="Student meal">
            <a:extLst>
              <a:ext uri="{FF2B5EF4-FFF2-40B4-BE49-F238E27FC236}">
                <a16:creationId xmlns:a16="http://schemas.microsoft.com/office/drawing/2014/main" id="{2B220FB2-D8FB-41D6-8689-6954EDE95ECC}"/>
              </a:ext>
            </a:extLst>
          </p:cNvPr>
          <p:cNvSpPr/>
          <p:nvPr/>
        </p:nvSpPr>
        <p:spPr>
          <a:xfrm>
            <a:off x="5300831" y="4281278"/>
            <a:ext cx="3073690" cy="1915105"/>
          </a:xfrm>
          <a:prstGeom prst="wedgeEllipseCallout">
            <a:avLst>
              <a:gd name="adj1" fmla="val -270"/>
              <a:gd name="adj2" fmla="val -93267"/>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All set now it’s time to serve lunch.</a:t>
            </a:r>
          </a:p>
        </p:txBody>
      </p:sp>
    </p:spTree>
    <p:extLst>
      <p:ext uri="{BB962C8B-B14F-4D97-AF65-F5344CB8AC3E}">
        <p14:creationId xmlns:p14="http://schemas.microsoft.com/office/powerpoint/2010/main" val="1418618754"/>
      </p:ext>
    </p:extLst>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46968" y="2091103"/>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5"/>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6"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7" cstate="print">
                  <a:extLst>
                    <a:ext uri="{BEBA8EAE-BF5A-486C-A8C5-ECC9F3942E4B}">
                      <a14:imgProps xmlns:a14="http://schemas.microsoft.com/office/drawing/2010/main">
                        <a14:imgLayer r:embed="rId8">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9">
                <a:extLst>
                  <a:ext uri="{BEBA8EAE-BF5A-486C-A8C5-ECC9F3942E4B}">
                    <a14:imgProps xmlns:a14="http://schemas.microsoft.com/office/drawing/2010/main">
                      <a14:imgLayer r:embed="rId10">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1">
                <a:extLst>
                  <a:ext uri="{BEBA8EAE-BF5A-486C-A8C5-ECC9F3942E4B}">
                    <a14:imgProps xmlns:a14="http://schemas.microsoft.com/office/drawing/2010/main">
                      <a14:imgLayer r:embed="rId12">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3">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18" cstate="hqprint">
                <a:duotone>
                  <a:prstClr val="black"/>
                  <a:srgbClr val="D9C3A5">
                    <a:tint val="50000"/>
                    <a:satMod val="180000"/>
                  </a:srgbClr>
                </a:duotone>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6" cstate="hqprint">
                <a:duotone>
                  <a:prstClr val="black"/>
                  <a:schemeClr val="accent2">
                    <a:tint val="45000"/>
                    <a:satMod val="400000"/>
                  </a:schemeClr>
                </a:duotone>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4" cstate="hqprint">
                <a:extLst>
                  <a:ext uri="{BEBA8EAE-BF5A-486C-A8C5-ECC9F3942E4B}">
                    <a14:imgProps xmlns:a14="http://schemas.microsoft.com/office/drawing/2010/main">
                      <a14:imgLayer r:embed="rId15">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5">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9"/>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9"/>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844" name="Group 1843">
            <a:extLst>
              <a:ext uri="{FF2B5EF4-FFF2-40B4-BE49-F238E27FC236}">
                <a16:creationId xmlns:a16="http://schemas.microsoft.com/office/drawing/2014/main" id="{80214896-CB27-4BEF-BABA-9903E63CF2C4}"/>
              </a:ext>
            </a:extLst>
          </p:cNvPr>
          <p:cNvGrpSpPr>
            <a:grpSpLocks noChangeAspect="1"/>
          </p:cNvGrpSpPr>
          <p:nvPr/>
        </p:nvGrpSpPr>
        <p:grpSpPr>
          <a:xfrm flipH="1">
            <a:off x="6869735" y="3109014"/>
            <a:ext cx="1456909" cy="3025242"/>
            <a:chOff x="448214" y="1733996"/>
            <a:chExt cx="2192364" cy="4552400"/>
          </a:xfrm>
        </p:grpSpPr>
        <p:grpSp>
          <p:nvGrpSpPr>
            <p:cNvPr id="1845" name="Group 1844">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1883" name="Chord 1882">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4" name="Chord 1883">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6"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47" name="Group 1846">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1881" name="Chord 1880">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2" name="Chord 1881">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8"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9" name="Oval 1848">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0" name="Oval 1849">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1" name="Flowchart: Off-page Connector 1850">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2" name="Oval 1851">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3" name="Flowchart: Terminator 1852">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4" name="Flowchart: Terminator 1853">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5" name="Flowchart: Delay 1854">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6" name="Isosceles Triangle 1855">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7" name="Oval 1856">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8" name="Oval 1857">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9" name="Oval 1858">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0" name="Oval 1859">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1" name="Flowchart: Terminator 1860">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2" name="Flowchart: Terminator 1861">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3" name="Moon 1862">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4" name="Moon 1863">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5" name="Oval 1864">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6" name="Flowchart: Delay 1865">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7" name="Right Triangle 1866">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8" name="Right Triangle 1867">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9"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0" name="Flowchart: Terminator 1869">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1" name="Flowchart: Terminator 1870">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2" name="Flowchart: Connector 1871">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73" name="Flowchart: Connector 1872">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874" name="Group 1873">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1879" name="Rectangle 1878">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880" name="Picture 1879">
                <a:extLst>
                  <a:ext uri="{FF2B5EF4-FFF2-40B4-BE49-F238E27FC236}">
                    <a16:creationId xmlns:a16="http://schemas.microsoft.com/office/drawing/2014/main" id="{93813BA4-EBF3-4663-9C89-6903E7F42F79}"/>
                  </a:ext>
                </a:extLst>
              </p:cNvPr>
              <p:cNvPicPr>
                <a:picLocks noChangeAspect="1"/>
              </p:cNvPicPr>
              <p:nvPr/>
            </p:nvPicPr>
            <p:blipFill>
              <a:blip r:embed="rId20" cstate="print">
                <a:extLst>
                  <a:ext uri="{BEBA8EAE-BF5A-486C-A8C5-ECC9F3942E4B}">
                    <a14:imgProps xmlns:a14="http://schemas.microsoft.com/office/drawing/2010/main">
                      <a14:imgLayer r:embed="rId2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875"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876" name="Group 1875">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1877"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78"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2"/>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3">
            <a:extLst>
              <a:ext uri="{BEBA8EAE-BF5A-486C-A8C5-ECC9F3942E4B}">
                <a14:imgProps xmlns:a14="http://schemas.microsoft.com/office/drawing/2010/main">
                  <a14:imgLayer r:embed="rId24">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370" name="Group 369">
            <a:extLst>
              <a:ext uri="{FF2B5EF4-FFF2-40B4-BE49-F238E27FC236}">
                <a16:creationId xmlns:a16="http://schemas.microsoft.com/office/drawing/2014/main" id="{A3EF5321-0B4B-4DE5-A168-422F15BF00A9}"/>
              </a:ext>
            </a:extLst>
          </p:cNvPr>
          <p:cNvGrpSpPr/>
          <p:nvPr/>
        </p:nvGrpSpPr>
        <p:grpSpPr>
          <a:xfrm>
            <a:off x="1081200" y="3494051"/>
            <a:ext cx="4023360" cy="2754453"/>
            <a:chOff x="3751164" y="1208978"/>
            <a:chExt cx="5343532" cy="2853320"/>
          </a:xfrm>
        </p:grpSpPr>
        <p:sp>
          <p:nvSpPr>
            <p:cNvPr id="373" name="Oval Callout 1">
              <a:extLst>
                <a:ext uri="{FF2B5EF4-FFF2-40B4-BE49-F238E27FC236}">
                  <a16:creationId xmlns:a16="http://schemas.microsoft.com/office/drawing/2014/main" id="{6D91D83E-7162-4639-BF6D-96F03C9C4C4C}"/>
                </a:ext>
              </a:extLst>
            </p:cNvPr>
            <p:cNvSpPr/>
            <p:nvPr/>
          </p:nvSpPr>
          <p:spPr>
            <a:xfrm>
              <a:off x="3751164" y="1208978"/>
              <a:ext cx="5343532" cy="2853320"/>
            </a:xfrm>
            <a:prstGeom prst="wedgeEllipseCallout">
              <a:avLst>
                <a:gd name="adj1" fmla="val 63019"/>
                <a:gd name="adj2" fmla="val 1318"/>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4" name="TextBox 373">
              <a:extLst>
                <a:ext uri="{FF2B5EF4-FFF2-40B4-BE49-F238E27FC236}">
                  <a16:creationId xmlns:a16="http://schemas.microsoft.com/office/drawing/2014/main" id="{34E3852B-48B2-428D-982D-FD54DBD90EA0}"/>
                </a:ext>
              </a:extLst>
            </p:cNvPr>
            <p:cNvSpPr txBox="1"/>
            <p:nvPr/>
          </p:nvSpPr>
          <p:spPr>
            <a:xfrm>
              <a:off x="3909918" y="1604767"/>
              <a:ext cx="5100644" cy="2066197"/>
            </a:xfrm>
            <a:prstGeom prst="rect">
              <a:avLst/>
            </a:prstGeom>
            <a:noFill/>
          </p:spPr>
          <p:txBody>
            <a:bodyPr wrap="square" rtlCol="0">
              <a:spAutoFit/>
            </a:bodyPr>
            <a:lstStyle/>
            <a:p>
              <a:pPr algn="ctr"/>
              <a:r>
                <a:rPr lang="en-US" sz="2800" dirty="0">
                  <a:solidFill>
                    <a:srgbClr val="000000"/>
                  </a:solidFill>
                </a:rPr>
                <a:t>Customer service is a really important part of my job. I always provide great customer service!</a:t>
              </a:r>
            </a:p>
          </p:txBody>
        </p:sp>
      </p:grpSp>
      <p:grpSp>
        <p:nvGrpSpPr>
          <p:cNvPr id="375" name="Group 374">
            <a:extLst>
              <a:ext uri="{FF2B5EF4-FFF2-40B4-BE49-F238E27FC236}">
                <a16:creationId xmlns:a16="http://schemas.microsoft.com/office/drawing/2014/main" id="{A3EF5321-0B4B-4DE5-A168-422F15BF00A9}"/>
              </a:ext>
            </a:extLst>
          </p:cNvPr>
          <p:cNvGrpSpPr/>
          <p:nvPr/>
        </p:nvGrpSpPr>
        <p:grpSpPr>
          <a:xfrm>
            <a:off x="1112454" y="3596744"/>
            <a:ext cx="4023360" cy="2560320"/>
            <a:chOff x="3751164" y="1208978"/>
            <a:chExt cx="5343532" cy="2754928"/>
          </a:xfrm>
        </p:grpSpPr>
        <p:sp>
          <p:nvSpPr>
            <p:cNvPr id="376" name="Oval Callout 1">
              <a:extLst>
                <a:ext uri="{FF2B5EF4-FFF2-40B4-BE49-F238E27FC236}">
                  <a16:creationId xmlns:a16="http://schemas.microsoft.com/office/drawing/2014/main" id="{6D91D83E-7162-4639-BF6D-96F03C9C4C4C}"/>
                </a:ext>
              </a:extLst>
            </p:cNvPr>
            <p:cNvSpPr/>
            <p:nvPr/>
          </p:nvSpPr>
          <p:spPr>
            <a:xfrm>
              <a:off x="3751164" y="1208978"/>
              <a:ext cx="5343532" cy="2754928"/>
            </a:xfrm>
            <a:prstGeom prst="wedgeEllipseCallout">
              <a:avLst>
                <a:gd name="adj1" fmla="val 63019"/>
                <a:gd name="adj2" fmla="val 1318"/>
              </a:avLst>
            </a:prstGeom>
            <a:solidFill>
              <a:schemeClr val="bg1">
                <a:lumMod val="95000"/>
              </a:schemeClr>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377" name="TextBox 376">
              <a:extLst>
                <a:ext uri="{FF2B5EF4-FFF2-40B4-BE49-F238E27FC236}">
                  <a16:creationId xmlns:a16="http://schemas.microsoft.com/office/drawing/2014/main" id="{34E3852B-48B2-428D-982D-FD54DBD90EA0}"/>
                </a:ext>
              </a:extLst>
            </p:cNvPr>
            <p:cNvSpPr txBox="1"/>
            <p:nvPr/>
          </p:nvSpPr>
          <p:spPr>
            <a:xfrm>
              <a:off x="3891026" y="1347226"/>
              <a:ext cx="5003498" cy="2417544"/>
            </a:xfrm>
            <a:prstGeom prst="rect">
              <a:avLst/>
            </a:prstGeom>
            <a:noFill/>
          </p:spPr>
          <p:txBody>
            <a:bodyPr wrap="square" rtlCol="0">
              <a:spAutoFit/>
            </a:bodyPr>
            <a:lstStyle/>
            <a:p>
              <a:pPr algn="ctr"/>
              <a:r>
                <a:rPr lang="en-US" sz="2800" dirty="0">
                  <a:solidFill>
                    <a:srgbClr val="000000"/>
                  </a:solidFill>
                </a:rPr>
                <a:t>An easy way to remember great customer service skills is to use the Café LA CARES approach.</a:t>
              </a:r>
            </a:p>
          </p:txBody>
        </p:sp>
      </p:grpSp>
    </p:spTree>
    <p:extLst>
      <p:ext uri="{BB962C8B-B14F-4D97-AF65-F5344CB8AC3E}">
        <p14:creationId xmlns:p14="http://schemas.microsoft.com/office/powerpoint/2010/main" val="186244836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nodeType="clickEffect">
                                  <p:stCondLst>
                                    <p:cond delay="0"/>
                                  </p:stCondLst>
                                  <p:childTnLst>
                                    <p:set>
                                      <p:cBhvr>
                                        <p:cTn id="6" dur="1" fill="hold">
                                          <p:stCondLst>
                                            <p:cond delay="0"/>
                                          </p:stCondLst>
                                        </p:cTn>
                                        <p:tgtEl>
                                          <p:spTgt spid="370"/>
                                        </p:tgtEl>
                                        <p:attrNameLst>
                                          <p:attrName>style.visibility</p:attrName>
                                        </p:attrNameLst>
                                      </p:cBhvr>
                                      <p:to>
                                        <p:strVal val="hidden"/>
                                      </p:to>
                                    </p:set>
                                  </p:childTnLst>
                                </p:cTn>
                              </p:par>
                              <p:par>
                                <p:cTn id="7" presetID="1" presetClass="entr" presetSubtype="0" fill="hold" nodeType="withEffect">
                                  <p:stCondLst>
                                    <p:cond delay="0"/>
                                  </p:stCondLst>
                                  <p:childTnLst>
                                    <p:set>
                                      <p:cBhvr>
                                        <p:cTn id="8" dur="1" fill="hold">
                                          <p:stCondLst>
                                            <p:cond delay="0"/>
                                          </p:stCondLst>
                                        </p:cTn>
                                        <p:tgtEl>
                                          <p:spTgt spid="375"/>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1844" name="Group 1843">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1845" name="Group 1844">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1883" name="Chord 1882">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4" name="Chord 1883">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6"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47" name="Group 1846">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1881" name="Chord 1880">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82" name="Chord 1881">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1848"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9" name="Oval 1848">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0" name="Oval 1849">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1" name="Flowchart: Off-page Connector 1850">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2" name="Oval 1851">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3" name="Flowchart: Terminator 1852">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4" name="Flowchart: Terminator 1853">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5" name="Flowchart: Delay 1854">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6" name="Isosceles Triangle 1855">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7" name="Oval 1856">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8" name="Oval 1857">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59" name="Oval 1858">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0" name="Oval 1859">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1" name="Flowchart: Terminator 1860">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2" name="Flowchart: Terminator 1861">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3" name="Moon 1862">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4" name="Moon 1863">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65" name="Oval 1864">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6" name="Flowchart: Delay 1865">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7" name="Right Triangle 1866">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8" name="Right Triangle 1867">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9"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0" name="Flowchart: Terminator 1869">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1" name="Flowchart: Terminator 1870">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2" name="Flowchart: Connector 1871">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1873" name="Flowchart: Connector 1872">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874" name="Group 1873">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1879" name="Rectangle 1878">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1880" name="Picture 1879">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1875"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1876" name="Group 1875">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1877"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1878"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225" name="Content Placeholder 2"/>
          <p:cNvSpPr txBox="1">
            <a:spLocks/>
          </p:cNvSpPr>
          <p:nvPr/>
        </p:nvSpPr>
        <p:spPr bwMode="auto">
          <a:xfrm>
            <a:off x="-2931" y="3297729"/>
            <a:ext cx="4689244"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Who Are Our Customers?</a:t>
            </a:r>
            <a:endParaRPr lang="en-US" altLang="en-US" sz="3300" dirty="0">
              <a:solidFill>
                <a:srgbClr val="249C4D"/>
              </a:solidFill>
            </a:endParaRPr>
          </a:p>
        </p:txBody>
      </p:sp>
      <p:sp>
        <p:nvSpPr>
          <p:cNvPr id="221" name="Content Placeholder 2"/>
          <p:cNvSpPr txBox="1">
            <a:spLocks/>
          </p:cNvSpPr>
          <p:nvPr/>
        </p:nvSpPr>
        <p:spPr bwMode="auto">
          <a:xfrm>
            <a:off x="-17738" y="3830860"/>
            <a:ext cx="9189860" cy="3017520"/>
          </a:xfrm>
          <a:prstGeom prst="rect">
            <a:avLst/>
          </a:prstGeom>
          <a:solidFill>
            <a:srgbClr val="F9C7A6"/>
          </a:solidFill>
          <a:ln>
            <a:noFill/>
          </a:ln>
        </p:spPr>
        <p:txBody>
          <a:bodyPr vert="horz" wrap="square" lIns="91440" tIns="45720" rIns="91440" bIns="45720" numCol="1" anchor="t" anchorCtr="0" compatLnSpc="1">
            <a:prstTxWarp prst="textNoShape">
              <a:avLst/>
            </a:prstTxWarp>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274320" lvl="0">
              <a:spcBef>
                <a:spcPts val="0"/>
              </a:spcBef>
              <a:spcAft>
                <a:spcPts val="400"/>
              </a:spcAft>
              <a:defRPr/>
            </a:pPr>
            <a:r>
              <a:rPr lang="en-US" sz="2600" dirty="0"/>
              <a:t>Customers are any individual who enters the cafeteria to buy merchandise or has questions regarding the services we provided.</a:t>
            </a:r>
          </a:p>
          <a:p>
            <a:pPr marL="1188720" lvl="1" indent="-457200">
              <a:spcBef>
                <a:spcPts val="0"/>
              </a:spcBef>
              <a:spcAft>
                <a:spcPts val="400"/>
              </a:spcAft>
              <a:defRPr/>
            </a:pPr>
            <a:r>
              <a:rPr lang="en-US" altLang="en-US" sz="2400" dirty="0"/>
              <a:t>Students</a:t>
            </a:r>
          </a:p>
          <a:p>
            <a:pPr marL="1188720" lvl="1" indent="-457200">
              <a:spcBef>
                <a:spcPts val="0"/>
              </a:spcBef>
              <a:spcAft>
                <a:spcPts val="400"/>
              </a:spcAft>
              <a:defRPr/>
            </a:pPr>
            <a:r>
              <a:rPr lang="en-US" altLang="en-US" sz="2400" dirty="0"/>
              <a:t>Parents</a:t>
            </a:r>
          </a:p>
          <a:p>
            <a:pPr marL="1188720" lvl="1" indent="-457200">
              <a:spcBef>
                <a:spcPts val="0"/>
              </a:spcBef>
              <a:spcAft>
                <a:spcPts val="400"/>
              </a:spcAft>
              <a:defRPr/>
            </a:pPr>
            <a:r>
              <a:rPr lang="en-US" altLang="en-US" sz="2400" dirty="0"/>
              <a:t>Faculty and Administrators </a:t>
            </a:r>
          </a:p>
          <a:p>
            <a:pPr marL="1188720" lvl="1" indent="-457200">
              <a:spcBef>
                <a:spcPts val="0"/>
              </a:spcBef>
              <a:spcAft>
                <a:spcPts val="400"/>
              </a:spcAft>
              <a:defRPr/>
            </a:pPr>
            <a:r>
              <a:rPr lang="en-US" altLang="en-US" sz="2400" dirty="0"/>
              <a:t>District Employees</a:t>
            </a:r>
          </a:p>
        </p:txBody>
      </p:sp>
    </p:spTree>
    <p:extLst>
      <p:ext uri="{BB962C8B-B14F-4D97-AF65-F5344CB8AC3E}">
        <p14:creationId xmlns:p14="http://schemas.microsoft.com/office/powerpoint/2010/main" val="793423532"/>
      </p:ext>
    </p:extLst>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68" name="Group 267">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269" name="Group 268">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307" name="Chord 306">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71" name="Group 270">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305" name="Chord 304">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2"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3" name="Oval 272">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5" name="Flowchart: Off-page Connector 274">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6" name="Oval 275">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7" name="Flowchart: Terminator 276">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Flowchart: Terminator 277">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Flowchart: Delay 278">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Isosceles Triangle 279">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1" name="Oval 280">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3" name="Oval 282">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4" name="Oval 283">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Flowchart: Terminator 284">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Flowchart: Terminator 285">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Moon 286">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8" name="Moon 287">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lowchart: Delay 289">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Right Triangle 290">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Flowchart: Terminator 294">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97" name="Flowchart: Connector 296">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98" name="Group 297">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303" name="Rectangle 302">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99"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00" name="Group 299">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301"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2"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309" name="Content Placeholder 2"/>
          <p:cNvSpPr txBox="1">
            <a:spLocks/>
          </p:cNvSpPr>
          <p:nvPr/>
        </p:nvSpPr>
        <p:spPr bwMode="auto">
          <a:xfrm>
            <a:off x="-18386" y="3814085"/>
            <a:ext cx="7844535"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When communicating with your customers: </a:t>
            </a:r>
          </a:p>
        </p:txBody>
      </p:sp>
      <p:sp>
        <p:nvSpPr>
          <p:cNvPr id="225" name="Content Placeholder 2"/>
          <p:cNvSpPr>
            <a:spLocks noGrp="1"/>
          </p:cNvSpPr>
          <p:nvPr>
            <p:ph idx="1"/>
          </p:nvPr>
        </p:nvSpPr>
        <p:spPr>
          <a:xfrm>
            <a:off x="-17739" y="4371649"/>
            <a:ext cx="9189861" cy="2486350"/>
          </a:xfrm>
          <a:solidFill>
            <a:srgbClr val="F9C7A6"/>
          </a:solidFill>
        </p:spPr>
        <p:txBody>
          <a:bodyPr>
            <a:noAutofit/>
          </a:bodyPr>
          <a:lstStyle/>
          <a:p>
            <a:pPr marL="2926080" lvl="1" indent="-457200">
              <a:spcBef>
                <a:spcPts val="1200"/>
              </a:spcBef>
              <a:buFont typeface="Wingdings" panose="05000000000000000000" pitchFamily="2" charset="2"/>
              <a:buChar char="Ø"/>
            </a:pPr>
            <a:endParaRPr lang="en-US" altLang="en-US" sz="800" dirty="0"/>
          </a:p>
          <a:p>
            <a:pPr marL="2926080" lvl="1" indent="-457200">
              <a:spcBef>
                <a:spcPts val="1200"/>
              </a:spcBef>
              <a:buFont typeface="Wingdings" panose="05000000000000000000" pitchFamily="2" charset="2"/>
              <a:buChar char="Ø"/>
            </a:pPr>
            <a:r>
              <a:rPr lang="en-US" altLang="en-US" sz="2400" dirty="0"/>
              <a:t>Engage in conversation</a:t>
            </a:r>
          </a:p>
          <a:p>
            <a:pPr marL="2926080" lvl="1" indent="-457200">
              <a:spcBef>
                <a:spcPts val="600"/>
              </a:spcBef>
              <a:buFont typeface="Wingdings" panose="05000000000000000000" pitchFamily="2" charset="2"/>
              <a:buChar char="Ø"/>
            </a:pPr>
            <a:r>
              <a:rPr lang="en-US" altLang="en-US" sz="2400" dirty="0"/>
              <a:t>Build a rapport</a:t>
            </a:r>
          </a:p>
          <a:p>
            <a:pPr marL="2926080" lvl="1" indent="-457200">
              <a:spcBef>
                <a:spcPts val="600"/>
              </a:spcBef>
              <a:buFont typeface="Wingdings" panose="05000000000000000000" pitchFamily="2" charset="2"/>
              <a:buChar char="Ø"/>
            </a:pPr>
            <a:r>
              <a:rPr lang="en-US" altLang="en-US" sz="2400" dirty="0"/>
              <a:t>Ask, listen, and solicit feedback</a:t>
            </a:r>
          </a:p>
          <a:p>
            <a:pPr marL="2926080" lvl="1" indent="-457200">
              <a:spcBef>
                <a:spcPts val="600"/>
              </a:spcBef>
              <a:buFont typeface="Wingdings" panose="05000000000000000000" pitchFamily="2" charset="2"/>
              <a:buChar char="Ø"/>
            </a:pPr>
            <a:r>
              <a:rPr lang="en-US" altLang="en-US" sz="2400" dirty="0"/>
              <a:t>Provide your full attention </a:t>
            </a:r>
          </a:p>
          <a:p>
            <a:pPr marL="2926080" lvl="1" indent="-457200">
              <a:spcBef>
                <a:spcPts val="600"/>
              </a:spcBef>
              <a:buFont typeface="Wingdings" panose="05000000000000000000" pitchFamily="2" charset="2"/>
              <a:buChar char="Ø"/>
            </a:pPr>
            <a:r>
              <a:rPr lang="en-US" altLang="en-US" sz="2400" dirty="0"/>
              <a:t>Be mindful of body language</a:t>
            </a:r>
          </a:p>
        </p:txBody>
      </p:sp>
      <p:sp>
        <p:nvSpPr>
          <p:cNvPr id="226" name="Content Placeholder 2"/>
          <p:cNvSpPr txBox="1">
            <a:spLocks/>
          </p:cNvSpPr>
          <p:nvPr/>
        </p:nvSpPr>
        <p:spPr bwMode="auto">
          <a:xfrm>
            <a:off x="107931" y="4492727"/>
            <a:ext cx="2201698" cy="2302775"/>
          </a:xfrm>
          <a:prstGeom prst="rect">
            <a:avLst/>
          </a:prstGeom>
          <a:solidFill>
            <a:schemeClr val="bg1"/>
          </a:solidFill>
          <a:ln w="28575">
            <a:solidFill>
              <a:srgbClr val="030503"/>
            </a:solid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600"/>
              </a:spcBef>
              <a:defRPr/>
            </a:pPr>
            <a:r>
              <a:rPr lang="en-US" altLang="en-US" sz="2400" b="1" dirty="0">
                <a:solidFill>
                  <a:srgbClr val="F3892F"/>
                </a:solidFill>
              </a:rPr>
              <a:t>Café LA CARES</a:t>
            </a:r>
          </a:p>
          <a:p>
            <a:pPr>
              <a:spcBef>
                <a:spcPts val="600"/>
              </a:spcBef>
              <a:defRPr/>
            </a:pPr>
            <a:r>
              <a:rPr lang="en-US" altLang="en-US" sz="2400" b="1" dirty="0">
                <a:solidFill>
                  <a:srgbClr val="249C4D"/>
                </a:solidFill>
              </a:rPr>
              <a:t>Communication </a:t>
            </a:r>
          </a:p>
          <a:p>
            <a:pPr indent="-285750">
              <a:spcBef>
                <a:spcPts val="0"/>
              </a:spcBef>
              <a:defRPr/>
            </a:pPr>
            <a:r>
              <a:rPr lang="en-US" altLang="en-US" sz="2400" b="1" dirty="0">
                <a:solidFill>
                  <a:srgbClr val="249C4D"/>
                </a:solidFill>
              </a:rPr>
              <a:t>A </a:t>
            </a:r>
          </a:p>
          <a:p>
            <a:pPr indent="-285750">
              <a:spcBef>
                <a:spcPts val="0"/>
              </a:spcBef>
              <a:defRPr/>
            </a:pPr>
            <a:r>
              <a:rPr lang="en-US" altLang="en-US" sz="2400" b="1" dirty="0">
                <a:solidFill>
                  <a:srgbClr val="249C4D"/>
                </a:solidFill>
              </a:rPr>
              <a:t>R </a:t>
            </a:r>
          </a:p>
          <a:p>
            <a:pPr indent="-285750">
              <a:spcBef>
                <a:spcPts val="0"/>
              </a:spcBef>
              <a:defRPr/>
            </a:pPr>
            <a:r>
              <a:rPr lang="en-US" altLang="en-US" sz="2400" b="1" dirty="0">
                <a:solidFill>
                  <a:srgbClr val="249C4D"/>
                </a:solidFill>
              </a:rPr>
              <a:t>E </a:t>
            </a:r>
          </a:p>
          <a:p>
            <a:pPr indent="-285750">
              <a:spcBef>
                <a:spcPts val="0"/>
              </a:spcBef>
              <a:defRPr/>
            </a:pPr>
            <a:r>
              <a:rPr lang="en-US" altLang="en-US" sz="2400" b="1" dirty="0">
                <a:solidFill>
                  <a:srgbClr val="249C4D"/>
                </a:solidFill>
              </a:rPr>
              <a:t>S</a:t>
            </a:r>
            <a:endParaRPr lang="en-US" altLang="en-US" sz="2400" dirty="0">
              <a:solidFill>
                <a:srgbClr val="249C4D"/>
              </a:solidFill>
            </a:endParaRPr>
          </a:p>
        </p:txBody>
      </p:sp>
    </p:spTree>
    <p:extLst>
      <p:ext uri="{BB962C8B-B14F-4D97-AF65-F5344CB8AC3E}">
        <p14:creationId xmlns:p14="http://schemas.microsoft.com/office/powerpoint/2010/main" val="1162809314"/>
      </p:ext>
    </p:extLst>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68" name="Group 267">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269" name="Group 268">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307" name="Chord 306">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71" name="Group 270">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305" name="Chord 304">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2"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3" name="Oval 272">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5" name="Flowchart: Off-page Connector 274">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6" name="Oval 275">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7" name="Flowchart: Terminator 276">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Flowchart: Terminator 277">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Flowchart: Delay 278">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Isosceles Triangle 279">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1" name="Oval 280">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3" name="Oval 282">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4" name="Oval 283">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Flowchart: Terminator 284">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Flowchart: Terminator 285">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Moon 286">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8" name="Moon 287">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lowchart: Delay 289">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Right Triangle 290">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Flowchart: Terminator 294">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97" name="Flowchart: Connector 296">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98" name="Group 297">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303" name="Rectangle 302">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99"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00" name="Group 299">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301"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2"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309" name="Content Placeholder 2"/>
          <p:cNvSpPr txBox="1">
            <a:spLocks/>
          </p:cNvSpPr>
          <p:nvPr/>
        </p:nvSpPr>
        <p:spPr bwMode="auto">
          <a:xfrm>
            <a:off x="13341" y="3823009"/>
            <a:ext cx="7406962"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Welcome and appreciate your customers: </a:t>
            </a:r>
          </a:p>
        </p:txBody>
      </p:sp>
      <p:sp>
        <p:nvSpPr>
          <p:cNvPr id="225" name="Content Placeholder 2"/>
          <p:cNvSpPr>
            <a:spLocks noGrp="1"/>
          </p:cNvSpPr>
          <p:nvPr>
            <p:ph idx="1"/>
          </p:nvPr>
        </p:nvSpPr>
        <p:spPr>
          <a:xfrm>
            <a:off x="-17739" y="4371649"/>
            <a:ext cx="9287863" cy="2486350"/>
          </a:xfrm>
          <a:solidFill>
            <a:srgbClr val="F9C7A6"/>
          </a:solidFill>
        </p:spPr>
        <p:txBody>
          <a:bodyPr>
            <a:noAutofit/>
          </a:bodyPr>
          <a:lstStyle/>
          <a:p>
            <a:pPr marL="2926080" lvl="1" indent="-457200">
              <a:spcBef>
                <a:spcPts val="1200"/>
              </a:spcBef>
              <a:buFont typeface="Wingdings" panose="05000000000000000000" pitchFamily="2" charset="2"/>
              <a:buChar char="Ø"/>
            </a:pPr>
            <a:endParaRPr lang="en-US" altLang="en-US" sz="800" dirty="0"/>
          </a:p>
          <a:p>
            <a:pPr marL="2926080" lvl="1" indent="-457200">
              <a:spcBef>
                <a:spcPts val="1200"/>
              </a:spcBef>
              <a:buFont typeface="Wingdings" panose="05000000000000000000" pitchFamily="2" charset="2"/>
              <a:buChar char="Ø"/>
            </a:pPr>
            <a:r>
              <a:rPr lang="en-US" altLang="en-US" sz="2400" dirty="0"/>
              <a:t>Acknowledge and greet customers upon arrival  </a:t>
            </a:r>
          </a:p>
          <a:p>
            <a:pPr marL="2926080" lvl="1" indent="-457200">
              <a:spcBef>
                <a:spcPts val="1200"/>
              </a:spcBef>
              <a:buFont typeface="Wingdings" panose="05000000000000000000" pitchFamily="2" charset="2"/>
              <a:buChar char="Ø"/>
            </a:pPr>
            <a:r>
              <a:rPr lang="en-US" altLang="en-US" sz="2400" dirty="0"/>
              <a:t>Make them feel important</a:t>
            </a:r>
          </a:p>
          <a:p>
            <a:pPr marL="2926080" lvl="1" indent="-457200">
              <a:spcBef>
                <a:spcPts val="1200"/>
              </a:spcBef>
              <a:buFont typeface="Wingdings" panose="05000000000000000000" pitchFamily="2" charset="2"/>
              <a:buChar char="Ø"/>
            </a:pPr>
            <a:r>
              <a:rPr lang="en-US" altLang="en-US" sz="2400" dirty="0"/>
              <a:t>Thank them for their business</a:t>
            </a:r>
          </a:p>
          <a:p>
            <a:pPr marL="2926080" lvl="1" indent="-457200">
              <a:spcBef>
                <a:spcPts val="1200"/>
              </a:spcBef>
              <a:buFont typeface="Wingdings" panose="05000000000000000000" pitchFamily="2" charset="2"/>
              <a:buChar char="Ø"/>
            </a:pPr>
            <a:r>
              <a:rPr lang="en-US" altLang="en-US" sz="2400" dirty="0"/>
              <a:t>Welcome them back </a:t>
            </a:r>
          </a:p>
        </p:txBody>
      </p:sp>
      <p:sp>
        <p:nvSpPr>
          <p:cNvPr id="226" name="Content Placeholder 2"/>
          <p:cNvSpPr txBox="1">
            <a:spLocks/>
          </p:cNvSpPr>
          <p:nvPr/>
        </p:nvSpPr>
        <p:spPr bwMode="auto">
          <a:xfrm>
            <a:off x="107931" y="4492727"/>
            <a:ext cx="2201698" cy="2302775"/>
          </a:xfrm>
          <a:prstGeom prst="rect">
            <a:avLst/>
          </a:prstGeom>
          <a:solidFill>
            <a:schemeClr val="bg1"/>
          </a:solidFill>
          <a:ln w="28575">
            <a:solidFill>
              <a:srgbClr val="030503"/>
            </a:solid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600"/>
              </a:spcBef>
              <a:defRPr/>
            </a:pPr>
            <a:r>
              <a:rPr lang="en-US" altLang="en-US" sz="2400" b="1" dirty="0">
                <a:solidFill>
                  <a:srgbClr val="F3892F"/>
                </a:solidFill>
              </a:rPr>
              <a:t>Café LA CARES</a:t>
            </a:r>
          </a:p>
          <a:p>
            <a:pPr>
              <a:spcBef>
                <a:spcPts val="600"/>
              </a:spcBef>
              <a:defRPr/>
            </a:pPr>
            <a:r>
              <a:rPr lang="en-US" altLang="en-US" sz="2400" b="1" dirty="0">
                <a:solidFill>
                  <a:srgbClr val="249C4D"/>
                </a:solidFill>
              </a:rPr>
              <a:t>C </a:t>
            </a:r>
          </a:p>
          <a:p>
            <a:pPr indent="-285750">
              <a:spcBef>
                <a:spcPts val="0"/>
              </a:spcBef>
              <a:defRPr/>
            </a:pPr>
            <a:r>
              <a:rPr lang="en-US" altLang="en-US" sz="2400" b="1" dirty="0">
                <a:solidFill>
                  <a:srgbClr val="249C4D"/>
                </a:solidFill>
              </a:rPr>
              <a:t>Appreciate</a:t>
            </a:r>
          </a:p>
          <a:p>
            <a:pPr indent="-285750">
              <a:spcBef>
                <a:spcPts val="0"/>
              </a:spcBef>
              <a:defRPr/>
            </a:pPr>
            <a:r>
              <a:rPr lang="en-US" altLang="en-US" sz="2400" b="1" dirty="0">
                <a:solidFill>
                  <a:srgbClr val="249C4D"/>
                </a:solidFill>
              </a:rPr>
              <a:t>R </a:t>
            </a:r>
          </a:p>
          <a:p>
            <a:pPr indent="-285750">
              <a:spcBef>
                <a:spcPts val="0"/>
              </a:spcBef>
              <a:defRPr/>
            </a:pPr>
            <a:r>
              <a:rPr lang="en-US" altLang="en-US" sz="2400" b="1" dirty="0">
                <a:solidFill>
                  <a:srgbClr val="249C4D"/>
                </a:solidFill>
              </a:rPr>
              <a:t>E </a:t>
            </a:r>
          </a:p>
          <a:p>
            <a:pPr indent="-285750">
              <a:spcBef>
                <a:spcPts val="0"/>
              </a:spcBef>
              <a:defRPr/>
            </a:pPr>
            <a:r>
              <a:rPr lang="en-US" altLang="en-US" sz="2400" b="1" dirty="0">
                <a:solidFill>
                  <a:srgbClr val="249C4D"/>
                </a:solidFill>
              </a:rPr>
              <a:t>S</a:t>
            </a:r>
            <a:endParaRPr lang="en-US" altLang="en-US" sz="2400" dirty="0">
              <a:solidFill>
                <a:srgbClr val="249C4D"/>
              </a:solidFill>
            </a:endParaRPr>
          </a:p>
        </p:txBody>
      </p:sp>
    </p:spTree>
    <p:extLst>
      <p:ext uri="{BB962C8B-B14F-4D97-AF65-F5344CB8AC3E}">
        <p14:creationId xmlns:p14="http://schemas.microsoft.com/office/powerpoint/2010/main" val="3903934152"/>
      </p:ext>
    </p:extLst>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68" name="Group 267">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269" name="Group 268">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307" name="Chord 306">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71" name="Group 270">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305" name="Chord 304">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2"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3" name="Oval 272">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5" name="Flowchart: Off-page Connector 274">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6" name="Oval 275">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7" name="Flowchart: Terminator 276">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Flowchart: Terminator 277">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Flowchart: Delay 278">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Isosceles Triangle 279">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1" name="Oval 280">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3" name="Oval 282">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4" name="Oval 283">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Flowchart: Terminator 284">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Flowchart: Terminator 285">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Moon 286">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8" name="Moon 287">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lowchart: Delay 289">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Right Triangle 290">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Flowchart: Terminator 294">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97" name="Flowchart: Connector 296">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98" name="Group 297">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303" name="Rectangle 302">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99"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00" name="Group 299">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301"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2"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309" name="Content Placeholder 2"/>
          <p:cNvSpPr txBox="1">
            <a:spLocks/>
          </p:cNvSpPr>
          <p:nvPr/>
        </p:nvSpPr>
        <p:spPr bwMode="auto">
          <a:xfrm>
            <a:off x="-18386" y="3814085"/>
            <a:ext cx="7844535"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Be prompt and respond to the customer by: </a:t>
            </a:r>
          </a:p>
        </p:txBody>
      </p:sp>
      <p:sp>
        <p:nvSpPr>
          <p:cNvPr id="225" name="Content Placeholder 2"/>
          <p:cNvSpPr>
            <a:spLocks noGrp="1"/>
          </p:cNvSpPr>
          <p:nvPr>
            <p:ph idx="1"/>
          </p:nvPr>
        </p:nvSpPr>
        <p:spPr>
          <a:xfrm>
            <a:off x="-17739" y="4371649"/>
            <a:ext cx="9287863" cy="2486350"/>
          </a:xfrm>
          <a:solidFill>
            <a:srgbClr val="F9C7A6"/>
          </a:solidFill>
        </p:spPr>
        <p:txBody>
          <a:bodyPr>
            <a:noAutofit/>
          </a:bodyPr>
          <a:lstStyle/>
          <a:p>
            <a:pPr marL="2926080" lvl="1" indent="-457200">
              <a:spcBef>
                <a:spcPts val="1200"/>
              </a:spcBef>
              <a:buFont typeface="Wingdings" panose="05000000000000000000" pitchFamily="2" charset="2"/>
              <a:buChar char="Ø"/>
            </a:pPr>
            <a:endParaRPr lang="en-US" altLang="en-US" sz="800" dirty="0"/>
          </a:p>
          <a:p>
            <a:pPr marL="2926080" lvl="1" indent="-457200">
              <a:spcBef>
                <a:spcPts val="1200"/>
              </a:spcBef>
              <a:buFont typeface="Wingdings" panose="05000000000000000000" pitchFamily="2" charset="2"/>
              <a:buChar char="Ø"/>
            </a:pPr>
            <a:r>
              <a:rPr lang="en-US" altLang="en-US" sz="2400" dirty="0"/>
              <a:t>Making eye contact when customer arrives</a:t>
            </a:r>
          </a:p>
          <a:p>
            <a:pPr marL="2926080" lvl="1" indent="-457200">
              <a:spcBef>
                <a:spcPts val="1200"/>
              </a:spcBef>
              <a:buFont typeface="Wingdings" panose="05000000000000000000" pitchFamily="2" charset="2"/>
              <a:buChar char="Ø"/>
            </a:pPr>
            <a:r>
              <a:rPr lang="en-US" altLang="en-US" sz="2400" dirty="0"/>
              <a:t>Addressing their needs quickly</a:t>
            </a:r>
          </a:p>
          <a:p>
            <a:pPr marL="2926080" lvl="1" indent="-457200">
              <a:spcBef>
                <a:spcPts val="1200"/>
              </a:spcBef>
              <a:buFont typeface="Wingdings" panose="05000000000000000000" pitchFamily="2" charset="2"/>
              <a:buChar char="Ø"/>
            </a:pPr>
            <a:r>
              <a:rPr lang="en-US" altLang="en-US" sz="2400" dirty="0"/>
              <a:t>Being attentive</a:t>
            </a:r>
          </a:p>
          <a:p>
            <a:pPr marL="2926080" lvl="1" indent="-457200">
              <a:spcBef>
                <a:spcPts val="1200"/>
              </a:spcBef>
              <a:buFont typeface="Wingdings" panose="05000000000000000000" pitchFamily="2" charset="2"/>
              <a:buChar char="Ø"/>
            </a:pPr>
            <a:r>
              <a:rPr lang="en-US" altLang="en-US" sz="2400" dirty="0"/>
              <a:t>Responding to their requests </a:t>
            </a:r>
          </a:p>
        </p:txBody>
      </p:sp>
      <p:sp>
        <p:nvSpPr>
          <p:cNvPr id="226" name="Content Placeholder 2"/>
          <p:cNvSpPr txBox="1">
            <a:spLocks/>
          </p:cNvSpPr>
          <p:nvPr/>
        </p:nvSpPr>
        <p:spPr bwMode="auto">
          <a:xfrm>
            <a:off x="107931" y="4492727"/>
            <a:ext cx="2201698" cy="2302775"/>
          </a:xfrm>
          <a:prstGeom prst="rect">
            <a:avLst/>
          </a:prstGeom>
          <a:solidFill>
            <a:schemeClr val="bg1"/>
          </a:solidFill>
          <a:ln w="28575">
            <a:solidFill>
              <a:srgbClr val="030503"/>
            </a:solid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600"/>
              </a:spcBef>
              <a:defRPr/>
            </a:pPr>
            <a:r>
              <a:rPr lang="en-US" altLang="en-US" sz="2400" b="1" dirty="0">
                <a:solidFill>
                  <a:srgbClr val="F3892F"/>
                </a:solidFill>
              </a:rPr>
              <a:t>Café LA CARES</a:t>
            </a:r>
          </a:p>
          <a:p>
            <a:pPr>
              <a:spcBef>
                <a:spcPts val="600"/>
              </a:spcBef>
              <a:defRPr/>
            </a:pPr>
            <a:r>
              <a:rPr lang="en-US" altLang="en-US" sz="2400" b="1" dirty="0">
                <a:solidFill>
                  <a:srgbClr val="249C4D"/>
                </a:solidFill>
              </a:rPr>
              <a:t>C </a:t>
            </a:r>
          </a:p>
          <a:p>
            <a:pPr indent="-285750">
              <a:spcBef>
                <a:spcPts val="0"/>
              </a:spcBef>
              <a:defRPr/>
            </a:pPr>
            <a:r>
              <a:rPr lang="en-US" altLang="en-US" sz="2400" b="1" dirty="0">
                <a:solidFill>
                  <a:srgbClr val="249C4D"/>
                </a:solidFill>
              </a:rPr>
              <a:t>A</a:t>
            </a:r>
          </a:p>
          <a:p>
            <a:pPr indent="-285750">
              <a:spcBef>
                <a:spcPts val="0"/>
              </a:spcBef>
              <a:defRPr/>
            </a:pPr>
            <a:r>
              <a:rPr lang="en-US" altLang="en-US" sz="2400" b="1" dirty="0">
                <a:solidFill>
                  <a:srgbClr val="249C4D"/>
                </a:solidFill>
              </a:rPr>
              <a:t>Respond </a:t>
            </a:r>
          </a:p>
          <a:p>
            <a:pPr indent="-285750">
              <a:spcBef>
                <a:spcPts val="0"/>
              </a:spcBef>
              <a:defRPr/>
            </a:pPr>
            <a:r>
              <a:rPr lang="en-US" altLang="en-US" sz="2400" b="1" dirty="0">
                <a:solidFill>
                  <a:srgbClr val="249C4D"/>
                </a:solidFill>
              </a:rPr>
              <a:t>E </a:t>
            </a:r>
          </a:p>
          <a:p>
            <a:pPr indent="-285750">
              <a:spcBef>
                <a:spcPts val="0"/>
              </a:spcBef>
              <a:defRPr/>
            </a:pPr>
            <a:r>
              <a:rPr lang="en-US" altLang="en-US" sz="2400" b="1" dirty="0">
                <a:solidFill>
                  <a:srgbClr val="249C4D"/>
                </a:solidFill>
              </a:rPr>
              <a:t>S</a:t>
            </a:r>
            <a:endParaRPr lang="en-US" altLang="en-US" sz="2400" dirty="0">
              <a:solidFill>
                <a:srgbClr val="249C4D"/>
              </a:solidFill>
            </a:endParaRPr>
          </a:p>
        </p:txBody>
      </p:sp>
    </p:spTree>
    <p:extLst>
      <p:ext uri="{BB962C8B-B14F-4D97-AF65-F5344CB8AC3E}">
        <p14:creationId xmlns:p14="http://schemas.microsoft.com/office/powerpoint/2010/main" val="118301720"/>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218" name="Freeform: Shape 217">
            <a:extLst>
              <a:ext uri="{FF2B5EF4-FFF2-40B4-BE49-F238E27FC236}">
                <a16:creationId xmlns:a16="http://schemas.microsoft.com/office/drawing/2014/main" id="{FC275B95-F9B9-49BE-A414-92C1B8F70B20}"/>
              </a:ext>
            </a:extLst>
          </p:cNvPr>
          <p:cNvSpPr>
            <a:spLocks noChangeAspect="1"/>
          </p:cNvSpPr>
          <p:nvPr/>
        </p:nvSpPr>
        <p:spPr>
          <a:xfrm rot="20010427">
            <a:off x="2111959" y="3476407"/>
            <a:ext cx="899362" cy="802571"/>
          </a:xfrm>
          <a:custGeom>
            <a:avLst/>
            <a:gdLst>
              <a:gd name="connsiteX0" fmla="*/ 727777 w 977309"/>
              <a:gd name="connsiteY0" fmla="*/ 193137 h 872129"/>
              <a:gd name="connsiteX1" fmla="*/ 727785 w 977309"/>
              <a:gd name="connsiteY1" fmla="*/ 193288 h 872129"/>
              <a:gd name="connsiteX2" fmla="*/ 727863 w 977309"/>
              <a:gd name="connsiteY2" fmla="*/ 193369 h 872129"/>
              <a:gd name="connsiteX3" fmla="*/ 859327 w 977309"/>
              <a:gd name="connsiteY3" fmla="*/ 1992 h 872129"/>
              <a:gd name="connsiteX4" fmla="*/ 867099 w 977309"/>
              <a:gd name="connsiteY4" fmla="*/ 7451 h 872129"/>
              <a:gd name="connsiteX5" fmla="*/ 874336 w 977309"/>
              <a:gd name="connsiteY5" fmla="*/ 15073 h 872129"/>
              <a:gd name="connsiteX6" fmla="*/ 873456 w 977309"/>
              <a:gd name="connsiteY6" fmla="*/ 48886 h 872129"/>
              <a:gd name="connsiteX7" fmla="*/ 738232 w 977309"/>
              <a:gd name="connsiteY7" fmla="*/ 180451 h 872129"/>
              <a:gd name="connsiteX8" fmla="*/ 734701 w 977309"/>
              <a:gd name="connsiteY8" fmla="*/ 186577 h 872129"/>
              <a:gd name="connsiteX9" fmla="*/ 734792 w 977309"/>
              <a:gd name="connsiteY9" fmla="*/ 187865 h 872129"/>
              <a:gd name="connsiteX10" fmla="*/ 736765 w 977309"/>
              <a:gd name="connsiteY10" fmla="*/ 188259 h 872129"/>
              <a:gd name="connsiteX11" fmla="*/ 740521 w 977309"/>
              <a:gd name="connsiteY11" fmla="*/ 186910 h 872129"/>
              <a:gd name="connsiteX12" fmla="*/ 741372 w 977309"/>
              <a:gd name="connsiteY12" fmla="*/ 186398 h 872129"/>
              <a:gd name="connsiteX13" fmla="*/ 744464 w 977309"/>
              <a:gd name="connsiteY13" fmla="*/ 183942 h 872129"/>
              <a:gd name="connsiteX14" fmla="*/ 902899 w 977309"/>
              <a:gd name="connsiteY14" fmla="*/ 45136 h 872129"/>
              <a:gd name="connsiteX15" fmla="*/ 953514 w 977309"/>
              <a:gd name="connsiteY15" fmla="*/ 47775 h 872129"/>
              <a:gd name="connsiteX16" fmla="*/ 953716 w 977309"/>
              <a:gd name="connsiteY16" fmla="*/ 47999 h 872129"/>
              <a:gd name="connsiteX17" fmla="*/ 951358 w 977309"/>
              <a:gd name="connsiteY17" fmla="*/ 92284 h 872129"/>
              <a:gd name="connsiteX18" fmla="*/ 828310 w 977309"/>
              <a:gd name="connsiteY18" fmla="*/ 202893 h 872129"/>
              <a:gd name="connsiteX19" fmla="*/ 785758 w 977309"/>
              <a:gd name="connsiteY19" fmla="*/ 240432 h 872129"/>
              <a:gd name="connsiteX20" fmla="*/ 891421 w 977309"/>
              <a:gd name="connsiteY20" fmla="*/ 153002 h 872129"/>
              <a:gd name="connsiteX21" fmla="*/ 931233 w 977309"/>
              <a:gd name="connsiteY21" fmla="*/ 121399 h 872129"/>
              <a:gd name="connsiteX22" fmla="*/ 957473 w 977309"/>
              <a:gd name="connsiteY22" fmla="*/ 116563 h 872129"/>
              <a:gd name="connsiteX23" fmla="*/ 971150 w 977309"/>
              <a:gd name="connsiteY23" fmla="*/ 125988 h 872129"/>
              <a:gd name="connsiteX24" fmla="*/ 966562 w 977309"/>
              <a:gd name="connsiteY24" fmla="*/ 165907 h 872129"/>
              <a:gd name="connsiteX25" fmla="*/ 821575 w 977309"/>
              <a:gd name="connsiteY25" fmla="*/ 291671 h 872129"/>
              <a:gd name="connsiteX26" fmla="*/ 818242 w 977309"/>
              <a:gd name="connsiteY26" fmla="*/ 304146 h 872129"/>
              <a:gd name="connsiteX27" fmla="*/ 824030 w 977309"/>
              <a:gd name="connsiteY27" fmla="*/ 301801 h 872129"/>
              <a:gd name="connsiteX28" fmla="*/ 830191 w 977309"/>
              <a:gd name="connsiteY28" fmla="*/ 296872 h 872129"/>
              <a:gd name="connsiteX29" fmla="*/ 908526 w 977309"/>
              <a:gd name="connsiteY29" fmla="*/ 238712 h 872129"/>
              <a:gd name="connsiteX30" fmla="*/ 948444 w 977309"/>
              <a:gd name="connsiteY30" fmla="*/ 243299 h 872129"/>
              <a:gd name="connsiteX31" fmla="*/ 943855 w 977309"/>
              <a:gd name="connsiteY31" fmla="*/ 283218 h 872129"/>
              <a:gd name="connsiteX32" fmla="*/ 863136 w 977309"/>
              <a:gd name="connsiteY32" fmla="*/ 348342 h 872129"/>
              <a:gd name="connsiteX33" fmla="*/ 817278 w 977309"/>
              <a:gd name="connsiteY33" fmla="*/ 378305 h 872129"/>
              <a:gd name="connsiteX34" fmla="*/ 814780 w 977309"/>
              <a:gd name="connsiteY34" fmla="*/ 379576 h 872129"/>
              <a:gd name="connsiteX35" fmla="*/ 810574 w 977309"/>
              <a:gd name="connsiteY35" fmla="*/ 382319 h 872129"/>
              <a:gd name="connsiteX36" fmla="*/ 749973 w 977309"/>
              <a:gd name="connsiteY36" fmla="*/ 423501 h 872129"/>
              <a:gd name="connsiteX37" fmla="*/ 670631 w 977309"/>
              <a:gd name="connsiteY37" fmla="*/ 457344 h 872129"/>
              <a:gd name="connsiteX38" fmla="*/ 628565 w 977309"/>
              <a:gd name="connsiteY38" fmla="*/ 448617 h 872129"/>
              <a:gd name="connsiteX39" fmla="*/ 624642 w 977309"/>
              <a:gd name="connsiteY39" fmla="*/ 456078 h 872129"/>
              <a:gd name="connsiteX40" fmla="*/ 426470 w 977309"/>
              <a:gd name="connsiteY40" fmla="*/ 674023 h 872129"/>
              <a:gd name="connsiteX41" fmla="*/ 173316 w 977309"/>
              <a:gd name="connsiteY41" fmla="*/ 870821 h 872129"/>
              <a:gd name="connsiteX42" fmla="*/ 171003 w 977309"/>
              <a:gd name="connsiteY42" fmla="*/ 868408 h 872129"/>
              <a:gd name="connsiteX43" fmla="*/ 34129 w 977309"/>
              <a:gd name="connsiteY43" fmla="*/ 868408 h 872129"/>
              <a:gd name="connsiteX44" fmla="*/ 0 w 977309"/>
              <a:gd name="connsiteY44" fmla="*/ 493901 h 872129"/>
              <a:gd name="connsiteX45" fmla="*/ 34129 w 977309"/>
              <a:gd name="connsiteY45" fmla="*/ 119394 h 872129"/>
              <a:gd name="connsiteX46" fmla="*/ 178009 w 977309"/>
              <a:gd name="connsiteY46" fmla="*/ 119394 h 872129"/>
              <a:gd name="connsiteX47" fmla="*/ 212138 w 977309"/>
              <a:gd name="connsiteY47" fmla="*/ 493901 h 872129"/>
              <a:gd name="connsiteX48" fmla="*/ 210197 w 977309"/>
              <a:gd name="connsiteY48" fmla="*/ 599380 h 872129"/>
              <a:gd name="connsiteX49" fmla="*/ 284115 w 977309"/>
              <a:gd name="connsiteY49" fmla="*/ 525499 h 872129"/>
              <a:gd name="connsiteX50" fmla="*/ 510262 w 977309"/>
              <a:gd name="connsiteY50" fmla="*/ 336742 h 872129"/>
              <a:gd name="connsiteX51" fmla="*/ 512320 w 977309"/>
              <a:gd name="connsiteY51" fmla="*/ 335770 h 872129"/>
              <a:gd name="connsiteX52" fmla="*/ 511936 w 977309"/>
              <a:gd name="connsiteY52" fmla="*/ 335211 h 872129"/>
              <a:gd name="connsiteX53" fmla="*/ 528156 w 977309"/>
              <a:gd name="connsiteY53" fmla="*/ 206729 h 872129"/>
              <a:gd name="connsiteX54" fmla="*/ 555621 w 977309"/>
              <a:gd name="connsiteY54" fmla="*/ 123388 h 872129"/>
              <a:gd name="connsiteX55" fmla="*/ 530007 w 977309"/>
              <a:gd name="connsiteY55" fmla="*/ 54194 h 872129"/>
              <a:gd name="connsiteX56" fmla="*/ 530103 w 977309"/>
              <a:gd name="connsiteY56" fmla="*/ 51496 h 872129"/>
              <a:gd name="connsiteX57" fmla="*/ 529687 w 977309"/>
              <a:gd name="connsiteY57" fmla="*/ 47333 h 872129"/>
              <a:gd name="connsiteX58" fmla="*/ 537432 w 977309"/>
              <a:gd name="connsiteY58" fmla="*/ 27564 h 872129"/>
              <a:gd name="connsiteX59" fmla="*/ 600705 w 977309"/>
              <a:gd name="connsiteY59" fmla="*/ 49307 h 872129"/>
              <a:gd name="connsiteX60" fmla="*/ 615680 w 977309"/>
              <a:gd name="connsiteY60" fmla="*/ 72812 h 872129"/>
              <a:gd name="connsiteX61" fmla="*/ 618946 w 977309"/>
              <a:gd name="connsiteY61" fmla="*/ 82609 h 872129"/>
              <a:gd name="connsiteX62" fmla="*/ 619132 w 977309"/>
              <a:gd name="connsiteY62" fmla="*/ 84159 h 872129"/>
              <a:gd name="connsiteX63" fmla="*/ 614698 w 977309"/>
              <a:gd name="connsiteY63" fmla="*/ 122712 h 872129"/>
              <a:gd name="connsiteX64" fmla="*/ 614987 w 977309"/>
              <a:gd name="connsiteY64" fmla="*/ 122593 h 872129"/>
              <a:gd name="connsiteX65" fmla="*/ 614002 w 977309"/>
              <a:gd name="connsiteY65" fmla="*/ 127552 h 872129"/>
              <a:gd name="connsiteX66" fmla="*/ 620471 w 977309"/>
              <a:gd name="connsiteY66" fmla="*/ 148663 h 872129"/>
              <a:gd name="connsiteX67" fmla="*/ 623009 w 977309"/>
              <a:gd name="connsiteY67" fmla="*/ 151359 h 872129"/>
              <a:gd name="connsiteX68" fmla="*/ 623025 w 977309"/>
              <a:gd name="connsiteY68" fmla="*/ 152349 h 872129"/>
              <a:gd name="connsiteX69" fmla="*/ 624018 w 977309"/>
              <a:gd name="connsiteY69" fmla="*/ 152432 h 872129"/>
              <a:gd name="connsiteX70" fmla="*/ 624613 w 977309"/>
              <a:gd name="connsiteY70" fmla="*/ 153062 h 872129"/>
              <a:gd name="connsiteX71" fmla="*/ 635408 w 977309"/>
              <a:gd name="connsiteY71" fmla="*/ 159243 h 872129"/>
              <a:gd name="connsiteX72" fmla="*/ 638892 w 977309"/>
              <a:gd name="connsiteY72" fmla="*/ 159943 h 872129"/>
              <a:gd name="connsiteX73" fmla="*/ 641177 w 977309"/>
              <a:gd name="connsiteY73" fmla="*/ 161064 h 872129"/>
              <a:gd name="connsiteX74" fmla="*/ 664717 w 977309"/>
              <a:gd name="connsiteY74" fmla="*/ 158508 h 872129"/>
              <a:gd name="connsiteX75" fmla="*/ 669261 w 977309"/>
              <a:gd name="connsiteY75" fmla="*/ 155656 h 872129"/>
              <a:gd name="connsiteX76" fmla="*/ 671431 w 977309"/>
              <a:gd name="connsiteY76" fmla="*/ 153780 h 872129"/>
              <a:gd name="connsiteX77" fmla="*/ 671523 w 977309"/>
              <a:gd name="connsiteY77" fmla="*/ 153804 h 872129"/>
              <a:gd name="connsiteX78" fmla="*/ 674725 w 977309"/>
              <a:gd name="connsiteY78" fmla="*/ 150837 h 872129"/>
              <a:gd name="connsiteX79" fmla="*/ 833285 w 977309"/>
              <a:gd name="connsiteY79" fmla="*/ 6571 h 872129"/>
              <a:gd name="connsiteX80" fmla="*/ 859327 w 977309"/>
              <a:gd name="connsiteY80" fmla="*/ 1992 h 8721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977309" h="872129">
                <a:moveTo>
                  <a:pt x="727777" y="193137"/>
                </a:moveTo>
                <a:lnTo>
                  <a:pt x="727785" y="193288"/>
                </a:lnTo>
                <a:lnTo>
                  <a:pt x="727863" y="193369"/>
                </a:lnTo>
                <a:close/>
                <a:moveTo>
                  <a:pt x="859327" y="1992"/>
                </a:moveTo>
                <a:cubicBezTo>
                  <a:pt x="862174" y="3234"/>
                  <a:pt x="864826" y="5055"/>
                  <a:pt x="867099" y="7451"/>
                </a:cubicBezTo>
                <a:lnTo>
                  <a:pt x="874336" y="15073"/>
                </a:lnTo>
                <a:cubicBezTo>
                  <a:pt x="883430" y="24653"/>
                  <a:pt x="883036" y="39791"/>
                  <a:pt x="873456" y="48886"/>
                </a:cubicBezTo>
                <a:lnTo>
                  <a:pt x="738232" y="180451"/>
                </a:lnTo>
                <a:cubicBezTo>
                  <a:pt x="735838" y="182725"/>
                  <a:pt x="734901" y="184836"/>
                  <a:pt x="734701" y="186577"/>
                </a:cubicBezTo>
                <a:lnTo>
                  <a:pt x="734792" y="187865"/>
                </a:lnTo>
                <a:lnTo>
                  <a:pt x="736765" y="188259"/>
                </a:lnTo>
                <a:cubicBezTo>
                  <a:pt x="737784" y="188092"/>
                  <a:pt x="739065" y="187629"/>
                  <a:pt x="740521" y="186910"/>
                </a:cubicBezTo>
                <a:lnTo>
                  <a:pt x="741372" y="186398"/>
                </a:lnTo>
                <a:lnTo>
                  <a:pt x="744464" y="183942"/>
                </a:lnTo>
                <a:cubicBezTo>
                  <a:pt x="766266" y="166246"/>
                  <a:pt x="812711" y="123904"/>
                  <a:pt x="902899" y="45136"/>
                </a:cubicBezTo>
                <a:cubicBezTo>
                  <a:pt x="915779" y="33558"/>
                  <a:pt x="941937" y="34894"/>
                  <a:pt x="953514" y="47775"/>
                </a:cubicBezTo>
                <a:lnTo>
                  <a:pt x="953716" y="47999"/>
                </a:lnTo>
                <a:cubicBezTo>
                  <a:pt x="965295" y="60879"/>
                  <a:pt x="964238" y="80706"/>
                  <a:pt x="951358" y="92284"/>
                </a:cubicBezTo>
                <a:lnTo>
                  <a:pt x="828310" y="202893"/>
                </a:lnTo>
                <a:lnTo>
                  <a:pt x="785758" y="240432"/>
                </a:lnTo>
                <a:lnTo>
                  <a:pt x="891421" y="153002"/>
                </a:lnTo>
                <a:lnTo>
                  <a:pt x="931233" y="121399"/>
                </a:lnTo>
                <a:cubicBezTo>
                  <a:pt x="938913" y="115302"/>
                  <a:pt x="948775" y="113819"/>
                  <a:pt x="957473" y="116563"/>
                </a:cubicBezTo>
                <a:cubicBezTo>
                  <a:pt x="962691" y="118210"/>
                  <a:pt x="967492" y="121380"/>
                  <a:pt x="971150" y="125988"/>
                </a:cubicBezTo>
                <a:cubicBezTo>
                  <a:pt x="980906" y="138279"/>
                  <a:pt x="978851" y="156150"/>
                  <a:pt x="966562" y="165907"/>
                </a:cubicBezTo>
                <a:cubicBezTo>
                  <a:pt x="910304" y="210741"/>
                  <a:pt x="877833" y="246835"/>
                  <a:pt x="821575" y="291671"/>
                </a:cubicBezTo>
                <a:cubicBezTo>
                  <a:pt x="799070" y="309889"/>
                  <a:pt x="806855" y="308502"/>
                  <a:pt x="818242" y="304146"/>
                </a:cubicBezTo>
                <a:lnTo>
                  <a:pt x="824030" y="301801"/>
                </a:lnTo>
                <a:lnTo>
                  <a:pt x="830191" y="296872"/>
                </a:lnTo>
                <a:cubicBezTo>
                  <a:pt x="859693" y="273255"/>
                  <a:pt x="891280" y="248171"/>
                  <a:pt x="908526" y="238712"/>
                </a:cubicBezTo>
                <a:cubicBezTo>
                  <a:pt x="936119" y="223576"/>
                  <a:pt x="938688" y="231009"/>
                  <a:pt x="948444" y="243299"/>
                </a:cubicBezTo>
                <a:cubicBezTo>
                  <a:pt x="958200" y="255589"/>
                  <a:pt x="956145" y="273462"/>
                  <a:pt x="943855" y="283218"/>
                </a:cubicBezTo>
                <a:cubicBezTo>
                  <a:pt x="929691" y="300047"/>
                  <a:pt x="884232" y="332494"/>
                  <a:pt x="863136" y="348342"/>
                </a:cubicBezTo>
                <a:cubicBezTo>
                  <a:pt x="842040" y="364189"/>
                  <a:pt x="832094" y="375641"/>
                  <a:pt x="817278" y="378305"/>
                </a:cubicBezTo>
                <a:lnTo>
                  <a:pt x="814780" y="379576"/>
                </a:lnTo>
                <a:lnTo>
                  <a:pt x="810574" y="382319"/>
                </a:lnTo>
                <a:cubicBezTo>
                  <a:pt x="761352" y="414676"/>
                  <a:pt x="775069" y="409399"/>
                  <a:pt x="749973" y="423501"/>
                </a:cubicBezTo>
                <a:cubicBezTo>
                  <a:pt x="719086" y="440858"/>
                  <a:pt x="699610" y="458388"/>
                  <a:pt x="670631" y="457344"/>
                </a:cubicBezTo>
                <a:lnTo>
                  <a:pt x="628565" y="448617"/>
                </a:lnTo>
                <a:lnTo>
                  <a:pt x="624642" y="456078"/>
                </a:lnTo>
                <a:cubicBezTo>
                  <a:pt x="597909" y="498155"/>
                  <a:pt x="521850" y="582604"/>
                  <a:pt x="426470" y="674023"/>
                </a:cubicBezTo>
                <a:cubicBezTo>
                  <a:pt x="299299" y="795914"/>
                  <a:pt x="185963" y="884016"/>
                  <a:pt x="173316" y="870821"/>
                </a:cubicBezTo>
                <a:lnTo>
                  <a:pt x="171003" y="868408"/>
                </a:lnTo>
                <a:lnTo>
                  <a:pt x="34129" y="868408"/>
                </a:lnTo>
                <a:cubicBezTo>
                  <a:pt x="15282" y="868408"/>
                  <a:pt x="0" y="700747"/>
                  <a:pt x="0" y="493901"/>
                </a:cubicBezTo>
                <a:cubicBezTo>
                  <a:pt x="0" y="287055"/>
                  <a:pt x="15282" y="119394"/>
                  <a:pt x="34129" y="119394"/>
                </a:cubicBezTo>
                <a:lnTo>
                  <a:pt x="178009" y="119394"/>
                </a:lnTo>
                <a:cubicBezTo>
                  <a:pt x="196856" y="119394"/>
                  <a:pt x="212138" y="287055"/>
                  <a:pt x="212138" y="493901"/>
                </a:cubicBezTo>
                <a:lnTo>
                  <a:pt x="210197" y="599380"/>
                </a:lnTo>
                <a:lnTo>
                  <a:pt x="284115" y="525499"/>
                </a:lnTo>
                <a:cubicBezTo>
                  <a:pt x="379493" y="434080"/>
                  <a:pt x="467090" y="361669"/>
                  <a:pt x="510262" y="336742"/>
                </a:cubicBezTo>
                <a:lnTo>
                  <a:pt x="512320" y="335770"/>
                </a:lnTo>
                <a:lnTo>
                  <a:pt x="511936" y="335211"/>
                </a:lnTo>
                <a:cubicBezTo>
                  <a:pt x="492898" y="296201"/>
                  <a:pt x="497341" y="256382"/>
                  <a:pt x="528156" y="206729"/>
                </a:cubicBezTo>
                <a:cubicBezTo>
                  <a:pt x="557695" y="142644"/>
                  <a:pt x="556398" y="150539"/>
                  <a:pt x="555621" y="123388"/>
                </a:cubicBezTo>
                <a:cubicBezTo>
                  <a:pt x="544928" y="98266"/>
                  <a:pt x="530676" y="69602"/>
                  <a:pt x="530007" y="54194"/>
                </a:cubicBezTo>
                <a:lnTo>
                  <a:pt x="530103" y="51496"/>
                </a:lnTo>
                <a:lnTo>
                  <a:pt x="529687" y="47333"/>
                </a:lnTo>
                <a:cubicBezTo>
                  <a:pt x="529662" y="39106"/>
                  <a:pt x="532169" y="32120"/>
                  <a:pt x="537432" y="27564"/>
                </a:cubicBezTo>
                <a:cubicBezTo>
                  <a:pt x="551470" y="15415"/>
                  <a:pt x="579798" y="25150"/>
                  <a:pt x="600705" y="49307"/>
                </a:cubicBezTo>
                <a:cubicBezTo>
                  <a:pt x="607238" y="56855"/>
                  <a:pt x="612273" y="64920"/>
                  <a:pt x="615680" y="72812"/>
                </a:cubicBezTo>
                <a:lnTo>
                  <a:pt x="618946" y="82609"/>
                </a:lnTo>
                <a:lnTo>
                  <a:pt x="619132" y="84159"/>
                </a:lnTo>
                <a:cubicBezTo>
                  <a:pt x="620102" y="98938"/>
                  <a:pt x="618581" y="112630"/>
                  <a:pt x="614698" y="122712"/>
                </a:cubicBezTo>
                <a:lnTo>
                  <a:pt x="614987" y="122593"/>
                </a:lnTo>
                <a:lnTo>
                  <a:pt x="614002" y="127552"/>
                </a:lnTo>
                <a:cubicBezTo>
                  <a:pt x="613476" y="135214"/>
                  <a:pt x="615868" y="142716"/>
                  <a:pt x="620471" y="148663"/>
                </a:cubicBezTo>
                <a:lnTo>
                  <a:pt x="623009" y="151359"/>
                </a:lnTo>
                <a:lnTo>
                  <a:pt x="623025" y="152349"/>
                </a:lnTo>
                <a:lnTo>
                  <a:pt x="624018" y="152432"/>
                </a:lnTo>
                <a:lnTo>
                  <a:pt x="624613" y="153062"/>
                </a:lnTo>
                <a:cubicBezTo>
                  <a:pt x="627671" y="155740"/>
                  <a:pt x="631305" y="157871"/>
                  <a:pt x="635408" y="159243"/>
                </a:cubicBezTo>
                <a:lnTo>
                  <a:pt x="638892" y="159943"/>
                </a:lnTo>
                <a:lnTo>
                  <a:pt x="641177" y="161064"/>
                </a:lnTo>
                <a:cubicBezTo>
                  <a:pt x="647852" y="163494"/>
                  <a:pt x="656612" y="162785"/>
                  <a:pt x="664717" y="158508"/>
                </a:cubicBezTo>
                <a:cubicBezTo>
                  <a:pt x="666337" y="157654"/>
                  <a:pt x="667855" y="156696"/>
                  <a:pt x="669261" y="155656"/>
                </a:cubicBezTo>
                <a:lnTo>
                  <a:pt x="671431" y="153780"/>
                </a:lnTo>
                <a:lnTo>
                  <a:pt x="671523" y="153804"/>
                </a:lnTo>
                <a:lnTo>
                  <a:pt x="674725" y="150837"/>
                </a:lnTo>
                <a:cubicBezTo>
                  <a:pt x="727578" y="102748"/>
                  <a:pt x="782058" y="55202"/>
                  <a:pt x="833285" y="6571"/>
                </a:cubicBezTo>
                <a:cubicBezTo>
                  <a:pt x="840471" y="-250"/>
                  <a:pt x="850783" y="-1734"/>
                  <a:pt x="859327" y="1992"/>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19" name="Group 218">
            <a:extLst>
              <a:ext uri="{FF2B5EF4-FFF2-40B4-BE49-F238E27FC236}">
                <a16:creationId xmlns:a16="http://schemas.microsoft.com/office/drawing/2014/main" id="{DB65C3D7-4DCC-4B49-9C74-E754B059F92B}"/>
              </a:ext>
            </a:extLst>
          </p:cNvPr>
          <p:cNvGrpSpPr/>
          <p:nvPr/>
        </p:nvGrpSpPr>
        <p:grpSpPr>
          <a:xfrm>
            <a:off x="720551" y="1574772"/>
            <a:ext cx="1581557" cy="4552400"/>
            <a:chOff x="701501" y="393208"/>
            <a:chExt cx="1581557" cy="4552400"/>
          </a:xfrm>
        </p:grpSpPr>
        <p:grpSp>
          <p:nvGrpSpPr>
            <p:cNvPr id="220" name="Group 219">
              <a:extLst>
                <a:ext uri="{FF2B5EF4-FFF2-40B4-BE49-F238E27FC236}">
                  <a16:creationId xmlns:a16="http://schemas.microsoft.com/office/drawing/2014/main" id="{F17AB1CF-4398-4DA2-B4C8-E960DD025625}"/>
                </a:ext>
              </a:extLst>
            </p:cNvPr>
            <p:cNvGrpSpPr/>
            <p:nvPr/>
          </p:nvGrpSpPr>
          <p:grpSpPr>
            <a:xfrm>
              <a:off x="1714624" y="4542287"/>
              <a:ext cx="330708" cy="403321"/>
              <a:chOff x="3312043" y="4084938"/>
              <a:chExt cx="189762" cy="211269"/>
            </a:xfrm>
          </p:grpSpPr>
          <p:sp>
            <p:nvSpPr>
              <p:cNvPr id="290" name="Chord 289">
                <a:extLst>
                  <a:ext uri="{FF2B5EF4-FFF2-40B4-BE49-F238E27FC236}">
                    <a16:creationId xmlns:a16="http://schemas.microsoft.com/office/drawing/2014/main" id="{654F333A-0AE4-479D-B38C-4C287269E4A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1" name="Chord 290">
                <a:extLst>
                  <a:ext uri="{FF2B5EF4-FFF2-40B4-BE49-F238E27FC236}">
                    <a16:creationId xmlns:a16="http://schemas.microsoft.com/office/drawing/2014/main" id="{C9E9A8E2-187A-4826-821C-BC0751057031}"/>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21" name="Flowchart: Manual Operation 26">
              <a:extLst>
                <a:ext uri="{FF2B5EF4-FFF2-40B4-BE49-F238E27FC236}">
                  <a16:creationId xmlns:a16="http://schemas.microsoft.com/office/drawing/2014/main" id="{63DC2CB7-3B17-493B-AD4E-A7015908C6FC}"/>
                </a:ext>
              </a:extLst>
            </p:cNvPr>
            <p:cNvSpPr/>
            <p:nvPr/>
          </p:nvSpPr>
          <p:spPr>
            <a:xfrm rot="21326916" flipV="1">
              <a:off x="1604640" y="344401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22" name="Group 221">
              <a:extLst>
                <a:ext uri="{FF2B5EF4-FFF2-40B4-BE49-F238E27FC236}">
                  <a16:creationId xmlns:a16="http://schemas.microsoft.com/office/drawing/2014/main" id="{326F81EE-533F-4343-92B4-EC7CFCD96753}"/>
                </a:ext>
              </a:extLst>
            </p:cNvPr>
            <p:cNvGrpSpPr/>
            <p:nvPr/>
          </p:nvGrpSpPr>
          <p:grpSpPr>
            <a:xfrm>
              <a:off x="1181542" y="4511574"/>
              <a:ext cx="330708" cy="403321"/>
              <a:chOff x="3312043" y="4084938"/>
              <a:chExt cx="189762" cy="211269"/>
            </a:xfrm>
          </p:grpSpPr>
          <p:sp>
            <p:nvSpPr>
              <p:cNvPr id="288" name="Chord 287">
                <a:extLst>
                  <a:ext uri="{FF2B5EF4-FFF2-40B4-BE49-F238E27FC236}">
                    <a16:creationId xmlns:a16="http://schemas.microsoft.com/office/drawing/2014/main" id="{9567E911-E741-41E3-8867-791796E1C07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Chord 288">
                <a:extLst>
                  <a:ext uri="{FF2B5EF4-FFF2-40B4-BE49-F238E27FC236}">
                    <a16:creationId xmlns:a16="http://schemas.microsoft.com/office/drawing/2014/main" id="{97E9633D-4906-4E03-8720-10C110DEB29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23" name="Rectangle: Single Corner Snipped 29">
              <a:extLst>
                <a:ext uri="{FF2B5EF4-FFF2-40B4-BE49-F238E27FC236}">
                  <a16:creationId xmlns:a16="http://schemas.microsoft.com/office/drawing/2014/main" id="{57A4EC47-B062-4BD0-B783-46C77CC6A933}"/>
                </a:ext>
              </a:extLst>
            </p:cNvPr>
            <p:cNvSpPr/>
            <p:nvPr/>
          </p:nvSpPr>
          <p:spPr>
            <a:xfrm flipH="1">
              <a:off x="1159132" y="2229839"/>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Oval 223">
              <a:extLst>
                <a:ext uri="{FF2B5EF4-FFF2-40B4-BE49-F238E27FC236}">
                  <a16:creationId xmlns:a16="http://schemas.microsoft.com/office/drawing/2014/main" id="{DAC36231-FA1D-419C-BE9C-82F4413398CA}"/>
                </a:ext>
              </a:extLst>
            </p:cNvPr>
            <p:cNvSpPr/>
            <p:nvPr/>
          </p:nvSpPr>
          <p:spPr>
            <a:xfrm>
              <a:off x="946431" y="1241108"/>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25" name="Oval 224">
              <a:extLst>
                <a:ext uri="{FF2B5EF4-FFF2-40B4-BE49-F238E27FC236}">
                  <a16:creationId xmlns:a16="http://schemas.microsoft.com/office/drawing/2014/main" id="{4833C573-A75C-4B48-9FD0-B953E0BA1AEB}"/>
                </a:ext>
              </a:extLst>
            </p:cNvPr>
            <p:cNvSpPr/>
            <p:nvPr/>
          </p:nvSpPr>
          <p:spPr>
            <a:xfrm>
              <a:off x="2098302" y="12284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6" name="Flowchart: Off-page Connector 225">
              <a:extLst>
                <a:ext uri="{FF2B5EF4-FFF2-40B4-BE49-F238E27FC236}">
                  <a16:creationId xmlns:a16="http://schemas.microsoft.com/office/drawing/2014/main" id="{9F99CE97-9244-47B1-9C5D-43329F2B6031}"/>
                </a:ext>
              </a:extLst>
            </p:cNvPr>
            <p:cNvSpPr/>
            <p:nvPr/>
          </p:nvSpPr>
          <p:spPr>
            <a:xfrm>
              <a:off x="1451631" y="1940779"/>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7" name="Oval 226">
              <a:extLst>
                <a:ext uri="{FF2B5EF4-FFF2-40B4-BE49-F238E27FC236}">
                  <a16:creationId xmlns:a16="http://schemas.microsoft.com/office/drawing/2014/main" id="{0DD96A21-76F6-4465-A965-88AD83BE56C3}"/>
                </a:ext>
              </a:extLst>
            </p:cNvPr>
            <p:cNvSpPr/>
            <p:nvPr/>
          </p:nvSpPr>
          <p:spPr>
            <a:xfrm>
              <a:off x="1027261" y="631560"/>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8" name="Flowchart: Terminator 227">
              <a:extLst>
                <a:ext uri="{FF2B5EF4-FFF2-40B4-BE49-F238E27FC236}">
                  <a16:creationId xmlns:a16="http://schemas.microsoft.com/office/drawing/2014/main" id="{1AE97481-0493-4B3F-B0F2-0EB6BBD47F47}"/>
                </a:ext>
              </a:extLst>
            </p:cNvPr>
            <p:cNvSpPr/>
            <p:nvPr/>
          </p:nvSpPr>
          <p:spPr>
            <a:xfrm rot="1600366">
              <a:off x="828384" y="2510724"/>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9" name="Flowchart: Delay 228">
              <a:extLst>
                <a:ext uri="{FF2B5EF4-FFF2-40B4-BE49-F238E27FC236}">
                  <a16:creationId xmlns:a16="http://schemas.microsoft.com/office/drawing/2014/main" id="{F8155252-2EBD-4FEC-BEE2-B19DC64F6E72}"/>
                </a:ext>
              </a:extLst>
            </p:cNvPr>
            <p:cNvSpPr/>
            <p:nvPr/>
          </p:nvSpPr>
          <p:spPr>
            <a:xfrm rot="2022916" flipH="1">
              <a:off x="957936" y="2194263"/>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0" name="Isosceles Triangle 229">
              <a:extLst>
                <a:ext uri="{FF2B5EF4-FFF2-40B4-BE49-F238E27FC236}">
                  <a16:creationId xmlns:a16="http://schemas.microsoft.com/office/drawing/2014/main" id="{C05F165D-9056-423C-9C3E-48C7519707FC}"/>
                </a:ext>
              </a:extLst>
            </p:cNvPr>
            <p:cNvSpPr/>
            <p:nvPr/>
          </p:nvSpPr>
          <p:spPr>
            <a:xfrm rot="10800000">
              <a:off x="1436956" y="174434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1" name="Oval 230">
              <a:extLst>
                <a:ext uri="{FF2B5EF4-FFF2-40B4-BE49-F238E27FC236}">
                  <a16:creationId xmlns:a16="http://schemas.microsoft.com/office/drawing/2014/main" id="{666A21AC-D97C-4334-8CAF-62171F66D54C}"/>
                </a:ext>
              </a:extLst>
            </p:cNvPr>
            <p:cNvSpPr/>
            <p:nvPr/>
          </p:nvSpPr>
          <p:spPr>
            <a:xfrm rot="21284756">
              <a:off x="1230140" y="12819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2" name="Oval 231">
              <a:extLst>
                <a:ext uri="{FF2B5EF4-FFF2-40B4-BE49-F238E27FC236}">
                  <a16:creationId xmlns:a16="http://schemas.microsoft.com/office/drawing/2014/main" id="{8DEF5B2D-CE55-4AE7-A024-3AD95B38EDDE}"/>
                </a:ext>
              </a:extLst>
            </p:cNvPr>
            <p:cNvSpPr/>
            <p:nvPr/>
          </p:nvSpPr>
          <p:spPr>
            <a:xfrm>
              <a:off x="1310144"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3" name="Oval 232">
              <a:extLst>
                <a:ext uri="{FF2B5EF4-FFF2-40B4-BE49-F238E27FC236}">
                  <a16:creationId xmlns:a16="http://schemas.microsoft.com/office/drawing/2014/main" id="{5B8762C3-6A44-4729-B1D6-39AC0281A9D8}"/>
                </a:ext>
              </a:extLst>
            </p:cNvPr>
            <p:cNvSpPr/>
            <p:nvPr/>
          </p:nvSpPr>
          <p:spPr>
            <a:xfrm rot="315244" flipH="1">
              <a:off x="1757916" y="1268799"/>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4" name="Oval 233">
              <a:extLst>
                <a:ext uri="{FF2B5EF4-FFF2-40B4-BE49-F238E27FC236}">
                  <a16:creationId xmlns:a16="http://schemas.microsoft.com/office/drawing/2014/main" id="{BDC05A52-1837-4ADB-A990-B2B4324B25FE}"/>
                </a:ext>
              </a:extLst>
            </p:cNvPr>
            <p:cNvSpPr/>
            <p:nvPr/>
          </p:nvSpPr>
          <p:spPr>
            <a:xfrm>
              <a:off x="1835910" y="137011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5" name="Flowchart: Terminator 234">
              <a:extLst>
                <a:ext uri="{FF2B5EF4-FFF2-40B4-BE49-F238E27FC236}">
                  <a16:creationId xmlns:a16="http://schemas.microsoft.com/office/drawing/2014/main" id="{FB46BFF7-110D-4939-AFDB-F0E3065C3652}"/>
                </a:ext>
              </a:extLst>
            </p:cNvPr>
            <p:cNvSpPr/>
            <p:nvPr/>
          </p:nvSpPr>
          <p:spPr>
            <a:xfrm rot="21216315">
              <a:off x="1212017" y="117681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6" name="Flowchart: Terminator 235">
              <a:extLst>
                <a:ext uri="{FF2B5EF4-FFF2-40B4-BE49-F238E27FC236}">
                  <a16:creationId xmlns:a16="http://schemas.microsoft.com/office/drawing/2014/main" id="{4C6DD52D-C408-46AF-8A92-F0CA7C18FFDB}"/>
                </a:ext>
              </a:extLst>
            </p:cNvPr>
            <p:cNvSpPr/>
            <p:nvPr/>
          </p:nvSpPr>
          <p:spPr>
            <a:xfrm rot="174846">
              <a:off x="1790356" y="118398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7" name="Moon 236">
              <a:extLst>
                <a:ext uri="{FF2B5EF4-FFF2-40B4-BE49-F238E27FC236}">
                  <a16:creationId xmlns:a16="http://schemas.microsoft.com/office/drawing/2014/main" id="{BB457E08-B9B1-4A94-AAF3-5D75E3DA800B}"/>
                </a:ext>
              </a:extLst>
            </p:cNvPr>
            <p:cNvSpPr/>
            <p:nvPr/>
          </p:nvSpPr>
          <p:spPr>
            <a:xfrm rot="5400000">
              <a:off x="1178315" y="226418"/>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8" name="Moon 237">
              <a:extLst>
                <a:ext uri="{FF2B5EF4-FFF2-40B4-BE49-F238E27FC236}">
                  <a16:creationId xmlns:a16="http://schemas.microsoft.com/office/drawing/2014/main" id="{32200F82-3B88-499A-868A-6DE64FF6F55E}"/>
                </a:ext>
              </a:extLst>
            </p:cNvPr>
            <p:cNvSpPr/>
            <p:nvPr/>
          </p:nvSpPr>
          <p:spPr>
            <a:xfrm rot="5400000">
              <a:off x="1299359" y="359462"/>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 name="Oval 238">
              <a:extLst>
                <a:ext uri="{FF2B5EF4-FFF2-40B4-BE49-F238E27FC236}">
                  <a16:creationId xmlns:a16="http://schemas.microsoft.com/office/drawing/2014/main" id="{4D3E7488-49F4-4BA7-9C12-C38931F209BF}"/>
                </a:ext>
              </a:extLst>
            </p:cNvPr>
            <p:cNvSpPr/>
            <p:nvPr/>
          </p:nvSpPr>
          <p:spPr>
            <a:xfrm>
              <a:off x="1385349" y="47451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0" name="Flowchart: Delay 239">
              <a:extLst>
                <a:ext uri="{FF2B5EF4-FFF2-40B4-BE49-F238E27FC236}">
                  <a16:creationId xmlns:a16="http://schemas.microsoft.com/office/drawing/2014/main" id="{873CC3AD-89D1-4519-8DFB-75568A020A76}"/>
                </a:ext>
              </a:extLst>
            </p:cNvPr>
            <p:cNvSpPr/>
            <p:nvPr/>
          </p:nvSpPr>
          <p:spPr>
            <a:xfrm rot="19976169">
              <a:off x="1902815" y="217971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1" name="Right Triangle 240">
              <a:extLst>
                <a:ext uri="{FF2B5EF4-FFF2-40B4-BE49-F238E27FC236}">
                  <a16:creationId xmlns:a16="http://schemas.microsoft.com/office/drawing/2014/main" id="{96A9E09E-DAC0-4DC5-9891-C2B631801804}"/>
                </a:ext>
              </a:extLst>
            </p:cNvPr>
            <p:cNvSpPr/>
            <p:nvPr/>
          </p:nvSpPr>
          <p:spPr>
            <a:xfrm rot="8699319">
              <a:off x="1289249" y="218964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2" name="Right Triangle 241">
              <a:extLst>
                <a:ext uri="{FF2B5EF4-FFF2-40B4-BE49-F238E27FC236}">
                  <a16:creationId xmlns:a16="http://schemas.microsoft.com/office/drawing/2014/main" id="{F788EF50-68FC-4177-8EEE-C74EF86A3159}"/>
                </a:ext>
              </a:extLst>
            </p:cNvPr>
            <p:cNvSpPr/>
            <p:nvPr/>
          </p:nvSpPr>
          <p:spPr>
            <a:xfrm rot="12900681" flipH="1">
              <a:off x="1705827" y="218964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Manual Operation 26">
              <a:extLst>
                <a:ext uri="{FF2B5EF4-FFF2-40B4-BE49-F238E27FC236}">
                  <a16:creationId xmlns:a16="http://schemas.microsoft.com/office/drawing/2014/main" id="{9BA99EED-1292-45F0-9AE8-73E9A0A9969A}"/>
                </a:ext>
              </a:extLst>
            </p:cNvPr>
            <p:cNvSpPr/>
            <p:nvPr/>
          </p:nvSpPr>
          <p:spPr>
            <a:xfrm rot="230863" flipV="1">
              <a:off x="1176218" y="344957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Flowchart: Terminator 243">
              <a:extLst>
                <a:ext uri="{FF2B5EF4-FFF2-40B4-BE49-F238E27FC236}">
                  <a16:creationId xmlns:a16="http://schemas.microsoft.com/office/drawing/2014/main" id="{E73FBB72-03EF-4333-BDED-00E7DDAF3929}"/>
                </a:ext>
              </a:extLst>
            </p:cNvPr>
            <p:cNvSpPr/>
            <p:nvPr/>
          </p:nvSpPr>
          <p:spPr>
            <a:xfrm rot="18705810" flipH="1">
              <a:off x="838818" y="30592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5" name="Flowchart: Connector 244">
              <a:extLst>
                <a:ext uri="{FF2B5EF4-FFF2-40B4-BE49-F238E27FC236}">
                  <a16:creationId xmlns:a16="http://schemas.microsoft.com/office/drawing/2014/main" id="{74819FA0-5DF0-42F3-AF03-5129F261DFFF}"/>
                </a:ext>
              </a:extLst>
            </p:cNvPr>
            <p:cNvSpPr/>
            <p:nvPr/>
          </p:nvSpPr>
          <p:spPr>
            <a:xfrm>
              <a:off x="1566067" y="2441565"/>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Connector 245">
              <a:extLst>
                <a:ext uri="{FF2B5EF4-FFF2-40B4-BE49-F238E27FC236}">
                  <a16:creationId xmlns:a16="http://schemas.microsoft.com/office/drawing/2014/main" id="{CCD90CF7-0FED-4ADD-A7E5-06854F4081EA}"/>
                </a:ext>
              </a:extLst>
            </p:cNvPr>
            <p:cNvSpPr/>
            <p:nvPr/>
          </p:nvSpPr>
          <p:spPr>
            <a:xfrm>
              <a:off x="1566067" y="256798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47" name="Group 246">
              <a:extLst>
                <a:ext uri="{FF2B5EF4-FFF2-40B4-BE49-F238E27FC236}">
                  <a16:creationId xmlns:a16="http://schemas.microsoft.com/office/drawing/2014/main" id="{9E4BEE84-D7AB-4FB4-96B0-1B978CC26F18}"/>
                </a:ext>
              </a:extLst>
            </p:cNvPr>
            <p:cNvGrpSpPr/>
            <p:nvPr/>
          </p:nvGrpSpPr>
          <p:grpSpPr>
            <a:xfrm>
              <a:off x="1717423" y="2352216"/>
              <a:ext cx="325110" cy="522802"/>
              <a:chOff x="859632" y="2338402"/>
              <a:chExt cx="571500" cy="788345"/>
            </a:xfrm>
          </p:grpSpPr>
          <p:sp>
            <p:nvSpPr>
              <p:cNvPr id="286" name="Rectangle 285">
                <a:extLst>
                  <a:ext uri="{FF2B5EF4-FFF2-40B4-BE49-F238E27FC236}">
                    <a16:creationId xmlns:a16="http://schemas.microsoft.com/office/drawing/2014/main" id="{6590EC70-957F-4AC4-A212-A592A0E6C8E4}"/>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287" name="Picture 286">
                <a:extLst>
                  <a:ext uri="{FF2B5EF4-FFF2-40B4-BE49-F238E27FC236}">
                    <a16:creationId xmlns:a16="http://schemas.microsoft.com/office/drawing/2014/main" id="{C0FF7EE2-8EC3-4CDE-94C5-3C036C292D62}"/>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sp>
          <p:nvSpPr>
            <p:cNvPr id="285" name="Freeform: Shape 284">
              <a:extLst>
                <a:ext uri="{FF2B5EF4-FFF2-40B4-BE49-F238E27FC236}">
                  <a16:creationId xmlns:a16="http://schemas.microsoft.com/office/drawing/2014/main" id="{8B330102-AFA2-491E-8D27-232E1C94D1B3}"/>
                </a:ext>
              </a:extLst>
            </p:cNvPr>
            <p:cNvSpPr/>
            <p:nvPr/>
          </p:nvSpPr>
          <p:spPr>
            <a:xfrm rot="14816196">
              <a:off x="1000545" y="3298367"/>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pic>
        <p:nvPicPr>
          <p:cNvPr id="10" name="Picture 9"/>
          <p:cNvPicPr>
            <a:picLocks noChangeAspect="1"/>
          </p:cNvPicPr>
          <p:nvPr/>
        </p:nvPicPr>
        <p:blipFill>
          <a:blip r:embed="rId7"/>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9"/>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 name="Picture 8"/>
          <p:cNvPicPr>
            <a:picLocks noChangeAspect="1"/>
          </p:cNvPicPr>
          <p:nvPr/>
        </p:nvPicPr>
        <p:blipFill>
          <a:blip r:embed="rId10"/>
          <a:stretch>
            <a:fillRect/>
          </a:stretch>
        </p:blipFill>
        <p:spPr>
          <a:xfrm>
            <a:off x="7132929" y="1293136"/>
            <a:ext cx="1742720" cy="1762523"/>
          </a:xfrm>
          <a:prstGeom prst="rect">
            <a:avLst/>
          </a:prstGeom>
          <a:ln>
            <a:solidFill>
              <a:srgbClr val="000000"/>
            </a:solidFill>
          </a:ln>
        </p:spPr>
      </p:pic>
      <p:sp>
        <p:nvSpPr>
          <p:cNvPr id="973" name="Speech Bubble: Oval 238"/>
          <p:cNvSpPr/>
          <p:nvPr/>
        </p:nvSpPr>
        <p:spPr>
          <a:xfrm>
            <a:off x="3267535" y="597707"/>
            <a:ext cx="2765036" cy="2103120"/>
          </a:xfrm>
          <a:prstGeom prst="wedgeEllipseCallout">
            <a:avLst>
              <a:gd name="adj1" fmla="val -63130"/>
              <a:gd name="adj2" fmla="val 43322"/>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lvl="0" algn="ctr" defTabSz="914400">
              <a:defRPr/>
            </a:pPr>
            <a:r>
              <a:rPr lang="en-US" sz="2600" kern="0" dirty="0">
                <a:solidFill>
                  <a:sysClr val="windowText" lastClr="000000"/>
                </a:solidFill>
              </a:rPr>
              <a:t>Hello everyone my name is Gretchen!</a:t>
            </a:r>
            <a:endParaRPr kumimoji="0" lang="en-US" sz="2600" b="0" i="0" u="none" strike="noStrike" kern="0" cap="none" spc="0" normalizeH="0" baseline="0" noProof="0" dirty="0">
              <a:ln>
                <a:noFill/>
              </a:ln>
              <a:solidFill>
                <a:sysClr val="windowText" lastClr="000000"/>
              </a:solidFill>
              <a:effectLst/>
              <a:uLnTx/>
              <a:uFillTx/>
              <a:latin typeface="Calibri" panose="020F0502020204030204"/>
            </a:endParaRPr>
          </a:p>
        </p:txBody>
      </p:sp>
      <p:sp>
        <p:nvSpPr>
          <p:cNvPr id="975" name="Speech Bubble: Oval 238"/>
          <p:cNvSpPr/>
          <p:nvPr/>
        </p:nvSpPr>
        <p:spPr>
          <a:xfrm>
            <a:off x="2989812" y="3154735"/>
            <a:ext cx="5416093" cy="2158807"/>
          </a:xfrm>
          <a:prstGeom prst="wedgeEllipseCallout">
            <a:avLst>
              <a:gd name="adj1" fmla="val -50576"/>
              <a:gd name="adj2" fmla="val -4841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lvl="0" algn="ctr" defTabSz="914400">
              <a:defRPr/>
            </a:pPr>
            <a:r>
              <a:rPr lang="en-US" sz="2600" kern="0" dirty="0">
                <a:solidFill>
                  <a:sysClr val="windowText" lastClr="000000"/>
                </a:solidFill>
              </a:rPr>
              <a:t>Each day, I look forward to providing nutritious meals to the students at Beaudry Elementary School. </a:t>
            </a:r>
            <a:endParaRPr kumimoji="0" lang="en-US" sz="2600" b="0" i="0" u="none" strike="noStrike" kern="0" cap="none" spc="0" normalizeH="0" baseline="0" noProof="0" dirty="0">
              <a:ln>
                <a:noFill/>
              </a:ln>
              <a:solidFill>
                <a:sysClr val="windowText" lastClr="000000"/>
              </a:solidFill>
              <a:effectLst/>
              <a:uLnTx/>
              <a:uFillTx/>
              <a:latin typeface="Calibri" panose="020F0502020204030204"/>
            </a:endParaRPr>
          </a:p>
        </p:txBody>
      </p:sp>
      <p:grpSp>
        <p:nvGrpSpPr>
          <p:cNvPr id="178" name="Group 177">
            <a:extLst>
              <a:ext uri="{FF2B5EF4-FFF2-40B4-BE49-F238E27FC236}">
                <a16:creationId xmlns:a16="http://schemas.microsoft.com/office/drawing/2014/main" id="{12D6EB54-4ADF-4201-A3E9-3A8E34AAF249}"/>
              </a:ext>
            </a:extLst>
          </p:cNvPr>
          <p:cNvGrpSpPr/>
          <p:nvPr/>
        </p:nvGrpSpPr>
        <p:grpSpPr>
          <a:xfrm>
            <a:off x="720781" y="1573392"/>
            <a:ext cx="1775664" cy="4552400"/>
            <a:chOff x="720781" y="1573392"/>
            <a:chExt cx="1775664" cy="4552400"/>
          </a:xfrm>
        </p:grpSpPr>
        <p:grpSp>
          <p:nvGrpSpPr>
            <p:cNvPr id="179" name="Group 178">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215" name="Chord 214">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6" name="Chord 215">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7" name="Chord 216">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0"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81" name="Group 180">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213" name="Chord 212">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4" name="Chord 213">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2"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3"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4" name="Oval 183">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5" name="Oval 184">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6" name="Flowchart: Off-page Connector 185">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7" name="Oval 186">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8" name="Flowchart: Terminator 187">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9" name="Flowchart: Delay 188">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0" name="Isosceles Triangle 189">
              <a:extLst>
                <a:ext uri="{FF2B5EF4-FFF2-40B4-BE49-F238E27FC236}">
                  <a16:creationId xmlns:a16="http://schemas.microsoft.com/office/drawing/2014/main" id="{D3ECAEEC-FF26-4288-A813-52FAEF29F01B}"/>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1" name="Oval 190">
              <a:extLst>
                <a:ext uri="{FF2B5EF4-FFF2-40B4-BE49-F238E27FC236}">
                  <a16:creationId xmlns:a16="http://schemas.microsoft.com/office/drawing/2014/main" id="{00D96293-A367-4D9C-BD33-902F044A018D}"/>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2" name="Oval 191">
              <a:extLst>
                <a:ext uri="{FF2B5EF4-FFF2-40B4-BE49-F238E27FC236}">
                  <a16:creationId xmlns:a16="http://schemas.microsoft.com/office/drawing/2014/main" id="{93A619CE-8686-491B-B928-1B1FD05059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3" name="Oval 192">
              <a:extLst>
                <a:ext uri="{FF2B5EF4-FFF2-40B4-BE49-F238E27FC236}">
                  <a16:creationId xmlns:a16="http://schemas.microsoft.com/office/drawing/2014/main" id="{8EA699E3-E25B-40B2-A8A0-59E42A90CB2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4" name="Oval 193">
              <a:extLst>
                <a:ext uri="{FF2B5EF4-FFF2-40B4-BE49-F238E27FC236}">
                  <a16:creationId xmlns:a16="http://schemas.microsoft.com/office/drawing/2014/main" id="{0279A721-9FED-4850-BA70-152D98F1538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5" name="Flowchart: Terminator 194">
              <a:extLst>
                <a:ext uri="{FF2B5EF4-FFF2-40B4-BE49-F238E27FC236}">
                  <a16:creationId xmlns:a16="http://schemas.microsoft.com/office/drawing/2014/main" id="{CF941C8E-9660-4497-A202-FE2CF76BE2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6" name="Flowchart: Terminator 195">
              <a:extLst>
                <a:ext uri="{FF2B5EF4-FFF2-40B4-BE49-F238E27FC236}">
                  <a16:creationId xmlns:a16="http://schemas.microsoft.com/office/drawing/2014/main" id="{A1353C64-7C46-4330-8F54-5DE2DC749408}"/>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7" name="Moon 196">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8" name="Moon 197">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Oval 198">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0" name="Right Triangle 199">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1" name="Right Triangle 200">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2" name="Flowchart: Terminator 201">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3" name="Flowchart: Connector 202">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Flowchart: Connector 203">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6" name="Flowchart: Terminator 205">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7" name="Flowchart: Terminator 206">
              <a:extLst>
                <a:ext uri="{FF2B5EF4-FFF2-40B4-BE49-F238E27FC236}">
                  <a16:creationId xmlns:a16="http://schemas.microsoft.com/office/drawing/2014/main" id="{0AD0BE6B-24B7-4C00-96B6-ED73C1EEA083}"/>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08" name="Freeform: Shape 207">
              <a:extLst>
                <a:ext uri="{FF2B5EF4-FFF2-40B4-BE49-F238E27FC236}">
                  <a16:creationId xmlns:a16="http://schemas.microsoft.com/office/drawing/2014/main" id="{3B99BC3D-271A-46CF-BF0D-8D19AAC67CBF}"/>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 name="Flowchart: Delay 208">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10" name="Group 209">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211" name="Rectangle 210">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2" name="Picture 211">
                <a:extLst>
                  <a:ext uri="{FF2B5EF4-FFF2-40B4-BE49-F238E27FC236}">
                    <a16:creationId xmlns:a16="http://schemas.microsoft.com/office/drawing/2014/main" id="{F903CB2E-C6C7-4F7D-82D1-E86A1F7D86B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377507299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2" presetClass="emph" presetSubtype="0" repeatCount="5000" fill="hold" grpId="0" nodeType="afterEffect">
                                  <p:stCondLst>
                                    <p:cond delay="0"/>
                                  </p:stCondLst>
                                  <p:childTnLst>
                                    <p:animRot by="120000">
                                      <p:cBhvr>
                                        <p:cTn id="6" dur="100" fill="hold">
                                          <p:stCondLst>
                                            <p:cond delay="0"/>
                                          </p:stCondLst>
                                        </p:cTn>
                                        <p:tgtEl>
                                          <p:spTgt spid="218"/>
                                        </p:tgtEl>
                                        <p:attrNameLst>
                                          <p:attrName>r</p:attrName>
                                        </p:attrNameLst>
                                      </p:cBhvr>
                                    </p:animRot>
                                    <p:animRot by="-240000">
                                      <p:cBhvr>
                                        <p:cTn id="7" dur="200" fill="hold">
                                          <p:stCondLst>
                                            <p:cond delay="200"/>
                                          </p:stCondLst>
                                        </p:cTn>
                                        <p:tgtEl>
                                          <p:spTgt spid="218"/>
                                        </p:tgtEl>
                                        <p:attrNameLst>
                                          <p:attrName>r</p:attrName>
                                        </p:attrNameLst>
                                      </p:cBhvr>
                                    </p:animRot>
                                    <p:animRot by="240000">
                                      <p:cBhvr>
                                        <p:cTn id="8" dur="200" fill="hold">
                                          <p:stCondLst>
                                            <p:cond delay="400"/>
                                          </p:stCondLst>
                                        </p:cTn>
                                        <p:tgtEl>
                                          <p:spTgt spid="218"/>
                                        </p:tgtEl>
                                        <p:attrNameLst>
                                          <p:attrName>r</p:attrName>
                                        </p:attrNameLst>
                                      </p:cBhvr>
                                    </p:animRot>
                                    <p:animRot by="-240000">
                                      <p:cBhvr>
                                        <p:cTn id="9" dur="200" fill="hold">
                                          <p:stCondLst>
                                            <p:cond delay="600"/>
                                          </p:stCondLst>
                                        </p:cTn>
                                        <p:tgtEl>
                                          <p:spTgt spid="218"/>
                                        </p:tgtEl>
                                        <p:attrNameLst>
                                          <p:attrName>r</p:attrName>
                                        </p:attrNameLst>
                                      </p:cBhvr>
                                    </p:animRot>
                                    <p:animRot by="120000">
                                      <p:cBhvr>
                                        <p:cTn id="10" dur="200" fill="hold">
                                          <p:stCondLst>
                                            <p:cond delay="800"/>
                                          </p:stCondLst>
                                        </p:cTn>
                                        <p:tgtEl>
                                          <p:spTgt spid="218"/>
                                        </p:tgtEl>
                                        <p:attrNameLst>
                                          <p:attrName>r</p:attrName>
                                        </p:attrNameLst>
                                      </p:cBhvr>
                                    </p:animRot>
                                  </p:childTnLst>
                                  <p:subTnLst>
                                    <p:set>
                                      <p:cBhvr override="childStyle">
                                        <p:cTn dur="1" fill="hold" display="0" masterRel="sameClick" afterEffect="1">
                                          <p:stCondLst>
                                            <p:cond evt="end" delay="0">
                                              <p:tn val="5"/>
                                            </p:cond>
                                          </p:stCondLst>
                                        </p:cTn>
                                        <p:tgtEl>
                                          <p:spTgt spid="218"/>
                                        </p:tgtEl>
                                        <p:attrNameLst>
                                          <p:attrName>style.visibility</p:attrName>
                                        </p:attrNameLst>
                                      </p:cBhvr>
                                      <p:to>
                                        <p:strVal val="hidden"/>
                                      </p:to>
                                    </p:set>
                                  </p:subTnLst>
                                </p:cTn>
                              </p:par>
                            </p:childTnLst>
                          </p:cTn>
                        </p:par>
                      </p:childTnLst>
                    </p:cTn>
                  </p:par>
                  <p:par>
                    <p:cTn id="11" fill="hold">
                      <p:stCondLst>
                        <p:cond delay="indefinite"/>
                      </p:stCondLst>
                      <p:childTnLst>
                        <p:par>
                          <p:cTn id="12" fill="hold">
                            <p:stCondLst>
                              <p:cond delay="0"/>
                            </p:stCondLst>
                            <p:childTnLst>
                              <p:par>
                                <p:cTn id="13" presetID="1" presetClass="exit" presetSubtype="0" fill="hold" grpId="0" nodeType="clickEffect">
                                  <p:stCondLst>
                                    <p:cond delay="0"/>
                                  </p:stCondLst>
                                  <p:childTnLst>
                                    <p:set>
                                      <p:cBhvr>
                                        <p:cTn id="14" dur="1" fill="hold">
                                          <p:stCondLst>
                                            <p:cond delay="0"/>
                                          </p:stCondLst>
                                        </p:cTn>
                                        <p:tgtEl>
                                          <p:spTgt spid="973"/>
                                        </p:tgtEl>
                                        <p:attrNameLst>
                                          <p:attrName>style.visibility</p:attrName>
                                        </p:attrNameLst>
                                      </p:cBhvr>
                                      <p:to>
                                        <p:strVal val="hidden"/>
                                      </p:to>
                                    </p:set>
                                  </p:childTnLst>
                                </p:cTn>
                              </p:par>
                              <p:par>
                                <p:cTn id="15" presetID="1" presetClass="entr" presetSubtype="0" fill="hold" grpId="0" nodeType="withEffect">
                                  <p:stCondLst>
                                    <p:cond delay="0"/>
                                  </p:stCondLst>
                                  <p:childTnLst>
                                    <p:set>
                                      <p:cBhvr>
                                        <p:cTn id="16" dur="1" fill="hold">
                                          <p:stCondLst>
                                            <p:cond delay="0"/>
                                          </p:stCondLst>
                                        </p:cTn>
                                        <p:tgtEl>
                                          <p:spTgt spid="975"/>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178"/>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8" grpId="0" animBg="1"/>
      <p:bldP spid="973" grpId="0" animBg="1"/>
      <p:bldP spid="975" grpId="0" animBg="1"/>
    </p:bldLst>
  </p:timing>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68" name="Group 267">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269" name="Group 268">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307" name="Chord 306">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71" name="Group 270">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305" name="Chord 304">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2"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3" name="Oval 272">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5" name="Flowchart: Off-page Connector 274">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6" name="Oval 275">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7" name="Flowchart: Terminator 276">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Flowchart: Terminator 277">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Flowchart: Delay 278">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Isosceles Triangle 279">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1" name="Oval 280">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3" name="Oval 282">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4" name="Oval 283">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Flowchart: Terminator 284">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Flowchart: Terminator 285">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Moon 286">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8" name="Moon 287">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lowchart: Delay 289">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Right Triangle 290">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Flowchart: Terminator 294">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97" name="Flowchart: Connector 296">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98" name="Group 297">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303" name="Rectangle 302">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99"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00" name="Group 299">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301"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2"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309" name="Content Placeholder 2"/>
          <p:cNvSpPr txBox="1">
            <a:spLocks/>
          </p:cNvSpPr>
          <p:nvPr/>
        </p:nvSpPr>
        <p:spPr bwMode="auto">
          <a:xfrm>
            <a:off x="-18386" y="3814085"/>
            <a:ext cx="6077491"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Exceed customer expectations by:</a:t>
            </a:r>
          </a:p>
        </p:txBody>
      </p:sp>
      <p:sp>
        <p:nvSpPr>
          <p:cNvPr id="225" name="Content Placeholder 2"/>
          <p:cNvSpPr>
            <a:spLocks noGrp="1"/>
          </p:cNvSpPr>
          <p:nvPr>
            <p:ph idx="1"/>
          </p:nvPr>
        </p:nvSpPr>
        <p:spPr>
          <a:xfrm>
            <a:off x="-17739" y="4371649"/>
            <a:ext cx="9287863" cy="2486350"/>
          </a:xfrm>
          <a:solidFill>
            <a:srgbClr val="F9C7A6"/>
          </a:solidFill>
        </p:spPr>
        <p:txBody>
          <a:bodyPr>
            <a:noAutofit/>
          </a:bodyPr>
          <a:lstStyle/>
          <a:p>
            <a:pPr marL="2926080" lvl="1" indent="-457200">
              <a:spcBef>
                <a:spcPts val="1800"/>
              </a:spcBef>
              <a:buFont typeface="Wingdings" panose="05000000000000000000" pitchFamily="2" charset="2"/>
              <a:buChar char="Ø"/>
            </a:pPr>
            <a:endParaRPr lang="en-US" altLang="en-US" sz="800" dirty="0"/>
          </a:p>
          <a:p>
            <a:pPr marL="2926080" lvl="1" indent="-457200">
              <a:spcBef>
                <a:spcPts val="1800"/>
              </a:spcBef>
              <a:buFont typeface="Wingdings" panose="05000000000000000000" pitchFamily="2" charset="2"/>
              <a:buChar char="Ø"/>
            </a:pPr>
            <a:r>
              <a:rPr lang="en-US" altLang="en-US" sz="2400" dirty="0"/>
              <a:t>Being helpful</a:t>
            </a:r>
          </a:p>
          <a:p>
            <a:pPr marL="2926080" lvl="1" indent="-457200">
              <a:spcBef>
                <a:spcPts val="1200"/>
              </a:spcBef>
              <a:buFont typeface="Wingdings" panose="05000000000000000000" pitchFamily="2" charset="2"/>
              <a:buChar char="Ø"/>
            </a:pPr>
            <a:r>
              <a:rPr lang="en-US" altLang="en-US" sz="2400" dirty="0"/>
              <a:t>Remembering their likes and dislikes</a:t>
            </a:r>
          </a:p>
          <a:p>
            <a:pPr marL="2926080" lvl="1" indent="-457200">
              <a:spcBef>
                <a:spcPts val="1200"/>
              </a:spcBef>
              <a:buFont typeface="Wingdings" panose="05000000000000000000" pitchFamily="2" charset="2"/>
              <a:buChar char="Ø"/>
            </a:pPr>
            <a:r>
              <a:rPr lang="en-US" altLang="en-US" sz="2400" dirty="0"/>
              <a:t>Anticipating their needs</a:t>
            </a:r>
          </a:p>
          <a:p>
            <a:pPr marL="2926080" lvl="1" indent="-457200">
              <a:spcBef>
                <a:spcPts val="1200"/>
              </a:spcBef>
              <a:buFont typeface="Wingdings" panose="05000000000000000000" pitchFamily="2" charset="2"/>
              <a:buChar char="Ø"/>
            </a:pPr>
            <a:r>
              <a:rPr lang="en-US" altLang="en-US" sz="2400" dirty="0"/>
              <a:t>Providing quality service</a:t>
            </a:r>
          </a:p>
        </p:txBody>
      </p:sp>
      <p:sp>
        <p:nvSpPr>
          <p:cNvPr id="226" name="Content Placeholder 2"/>
          <p:cNvSpPr txBox="1">
            <a:spLocks/>
          </p:cNvSpPr>
          <p:nvPr/>
        </p:nvSpPr>
        <p:spPr bwMode="auto">
          <a:xfrm>
            <a:off x="107931" y="4492727"/>
            <a:ext cx="2201698" cy="2302775"/>
          </a:xfrm>
          <a:prstGeom prst="rect">
            <a:avLst/>
          </a:prstGeom>
          <a:solidFill>
            <a:schemeClr val="bg1"/>
          </a:solidFill>
          <a:ln w="28575">
            <a:solidFill>
              <a:srgbClr val="030503"/>
            </a:solid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600"/>
              </a:spcBef>
              <a:defRPr/>
            </a:pPr>
            <a:r>
              <a:rPr lang="en-US" altLang="en-US" sz="2400" b="1" dirty="0">
                <a:solidFill>
                  <a:srgbClr val="F3892F"/>
                </a:solidFill>
              </a:rPr>
              <a:t>Café LA CARES</a:t>
            </a:r>
          </a:p>
          <a:p>
            <a:pPr>
              <a:spcBef>
                <a:spcPts val="600"/>
              </a:spcBef>
              <a:defRPr/>
            </a:pPr>
            <a:r>
              <a:rPr lang="en-US" altLang="en-US" sz="2400" b="1" dirty="0">
                <a:solidFill>
                  <a:srgbClr val="249C4D"/>
                </a:solidFill>
              </a:rPr>
              <a:t>C </a:t>
            </a:r>
          </a:p>
          <a:p>
            <a:pPr indent="-285750">
              <a:spcBef>
                <a:spcPts val="0"/>
              </a:spcBef>
              <a:defRPr/>
            </a:pPr>
            <a:r>
              <a:rPr lang="en-US" altLang="en-US" sz="2400" b="1" dirty="0">
                <a:solidFill>
                  <a:srgbClr val="249C4D"/>
                </a:solidFill>
              </a:rPr>
              <a:t>A</a:t>
            </a:r>
          </a:p>
          <a:p>
            <a:pPr indent="-285750">
              <a:spcBef>
                <a:spcPts val="0"/>
              </a:spcBef>
              <a:defRPr/>
            </a:pPr>
            <a:r>
              <a:rPr lang="en-US" altLang="en-US" sz="2400" b="1" dirty="0">
                <a:solidFill>
                  <a:srgbClr val="249C4D"/>
                </a:solidFill>
              </a:rPr>
              <a:t>R </a:t>
            </a:r>
          </a:p>
          <a:p>
            <a:pPr indent="-285750">
              <a:spcBef>
                <a:spcPts val="0"/>
              </a:spcBef>
              <a:defRPr/>
            </a:pPr>
            <a:r>
              <a:rPr lang="en-US" altLang="en-US" sz="2400" b="1" dirty="0">
                <a:solidFill>
                  <a:srgbClr val="249C4D"/>
                </a:solidFill>
              </a:rPr>
              <a:t>Expectation </a:t>
            </a:r>
          </a:p>
          <a:p>
            <a:pPr indent="-285750">
              <a:spcBef>
                <a:spcPts val="0"/>
              </a:spcBef>
              <a:defRPr/>
            </a:pPr>
            <a:r>
              <a:rPr lang="en-US" altLang="en-US" sz="2400" b="1" dirty="0">
                <a:solidFill>
                  <a:srgbClr val="249C4D"/>
                </a:solidFill>
              </a:rPr>
              <a:t>S</a:t>
            </a:r>
            <a:endParaRPr lang="en-US" altLang="en-US" sz="2400" dirty="0">
              <a:solidFill>
                <a:srgbClr val="249C4D"/>
              </a:solidFill>
            </a:endParaRPr>
          </a:p>
        </p:txBody>
      </p:sp>
    </p:spTree>
    <p:extLst>
      <p:ext uri="{BB962C8B-B14F-4D97-AF65-F5344CB8AC3E}">
        <p14:creationId xmlns:p14="http://schemas.microsoft.com/office/powerpoint/2010/main" val="2008085810"/>
      </p:ext>
    </p:extLst>
  </p:cSld>
  <p:clrMapOvr>
    <a:masterClrMapping/>
  </p:clrMapOvr>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3341" y="-20712"/>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grpSp>
        <p:nvGrpSpPr>
          <p:cNvPr id="365" name="Group 364">
            <a:extLst>
              <a:ext uri="{FF2B5EF4-FFF2-40B4-BE49-F238E27FC236}">
                <a16:creationId xmlns:a16="http://schemas.microsoft.com/office/drawing/2014/main" id="{A651AD06-EE2D-4357-BE99-518431902E89}"/>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366" name="Rectangle: Rounded Corners 365">
              <a:extLst>
                <a:ext uri="{FF2B5EF4-FFF2-40B4-BE49-F238E27FC236}">
                  <a16:creationId xmlns:a16="http://schemas.microsoft.com/office/drawing/2014/main" id="{2E84FDF1-B53B-4261-B2D3-1FF6144F7C0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6" descr="What's New?">
              <a:extLst>
                <a:ext uri="{FF2B5EF4-FFF2-40B4-BE49-F238E27FC236}">
                  <a16:creationId xmlns:a16="http://schemas.microsoft.com/office/drawing/2014/main" id="{B420F88E-797F-40D5-9711-388949E400A3}"/>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368" name="Picture 367">
            <a:extLst>
              <a:ext uri="{FF2B5EF4-FFF2-40B4-BE49-F238E27FC236}">
                <a16:creationId xmlns:a16="http://schemas.microsoft.com/office/drawing/2014/main" id="{032831E3-0155-4C4B-8B98-81375872307B}"/>
              </a:ext>
            </a:extLst>
          </p:cNvPr>
          <p:cNvPicPr>
            <a:picLocks noChangeAspect="1"/>
          </p:cNvPicPr>
          <p:nvPr/>
        </p:nvPicPr>
        <p:blipFill>
          <a:blip r:embed="rId4"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268" name="Group 267">
            <a:extLst>
              <a:ext uri="{FF2B5EF4-FFF2-40B4-BE49-F238E27FC236}">
                <a16:creationId xmlns:a16="http://schemas.microsoft.com/office/drawing/2014/main" id="{80214896-CB27-4BEF-BABA-9903E63CF2C4}"/>
              </a:ext>
            </a:extLst>
          </p:cNvPr>
          <p:cNvGrpSpPr>
            <a:grpSpLocks noChangeAspect="1"/>
          </p:cNvGrpSpPr>
          <p:nvPr/>
        </p:nvGrpSpPr>
        <p:grpSpPr>
          <a:xfrm flipH="1">
            <a:off x="5681884" y="143056"/>
            <a:ext cx="1456909" cy="3025242"/>
            <a:chOff x="448214" y="1733996"/>
            <a:chExt cx="2192364" cy="4552400"/>
          </a:xfrm>
        </p:grpSpPr>
        <p:grpSp>
          <p:nvGrpSpPr>
            <p:cNvPr id="269" name="Group 268">
              <a:extLst>
                <a:ext uri="{FF2B5EF4-FFF2-40B4-BE49-F238E27FC236}">
                  <a16:creationId xmlns:a16="http://schemas.microsoft.com/office/drawing/2014/main" id="{A5B019C7-158A-4537-A9B9-EAC9B3B49E3D}"/>
                </a:ext>
              </a:extLst>
            </p:cNvPr>
            <p:cNvGrpSpPr/>
            <p:nvPr/>
          </p:nvGrpSpPr>
          <p:grpSpPr>
            <a:xfrm>
              <a:off x="1461337" y="5883075"/>
              <a:ext cx="330708" cy="403321"/>
              <a:chOff x="3312043" y="4084938"/>
              <a:chExt cx="189762" cy="211269"/>
            </a:xfrm>
          </p:grpSpPr>
          <p:sp>
            <p:nvSpPr>
              <p:cNvPr id="307" name="Chord 306">
                <a:extLst>
                  <a:ext uri="{FF2B5EF4-FFF2-40B4-BE49-F238E27FC236}">
                    <a16:creationId xmlns:a16="http://schemas.microsoft.com/office/drawing/2014/main" id="{D43EB86C-7741-43A7-B685-885634931445}"/>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540AA458-AEEB-4B21-9102-610697A980EA}"/>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389CE3C0-50FD-4013-B84F-B1D1FFAC7569}"/>
                </a:ext>
              </a:extLst>
            </p:cNvPr>
            <p:cNvSpPr/>
            <p:nvPr/>
          </p:nvSpPr>
          <p:spPr>
            <a:xfrm rot="21326916" flipV="1">
              <a:off x="1351353" y="4784803"/>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71" name="Group 270">
              <a:extLst>
                <a:ext uri="{FF2B5EF4-FFF2-40B4-BE49-F238E27FC236}">
                  <a16:creationId xmlns:a16="http://schemas.microsoft.com/office/drawing/2014/main" id="{46B8D151-BF4E-48BD-B533-35E9C7370EA5}"/>
                </a:ext>
              </a:extLst>
            </p:cNvPr>
            <p:cNvGrpSpPr/>
            <p:nvPr/>
          </p:nvGrpSpPr>
          <p:grpSpPr>
            <a:xfrm>
              <a:off x="928255" y="5852362"/>
              <a:ext cx="330708" cy="403321"/>
              <a:chOff x="3312043" y="4084938"/>
              <a:chExt cx="189762" cy="211269"/>
            </a:xfrm>
          </p:grpSpPr>
          <p:sp>
            <p:nvSpPr>
              <p:cNvPr id="305" name="Chord 304">
                <a:extLst>
                  <a:ext uri="{FF2B5EF4-FFF2-40B4-BE49-F238E27FC236}">
                    <a16:creationId xmlns:a16="http://schemas.microsoft.com/office/drawing/2014/main" id="{DB3C171C-1DEE-494A-B13F-395A41C235C4}"/>
                  </a:ext>
                </a:extLst>
              </p:cNvPr>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051F3D5C-5B50-4E5F-A15E-E7EBF2E16AE4}"/>
                  </a:ext>
                </a:extLst>
              </p:cNvPr>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sp>
          <p:nvSpPr>
            <p:cNvPr id="272" name="Rectangle: Single Corner Snipped 29">
              <a:extLst>
                <a:ext uri="{FF2B5EF4-FFF2-40B4-BE49-F238E27FC236}">
                  <a16:creationId xmlns:a16="http://schemas.microsoft.com/office/drawing/2014/main" id="{3441F8D9-7346-4D12-9A86-CBF3563786DF}"/>
                </a:ext>
              </a:extLst>
            </p:cNvPr>
            <p:cNvSpPr/>
            <p:nvPr/>
          </p:nvSpPr>
          <p:spPr>
            <a:xfrm flipH="1">
              <a:off x="905845" y="3570627"/>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3" name="Oval 272">
              <a:extLst>
                <a:ext uri="{FF2B5EF4-FFF2-40B4-BE49-F238E27FC236}">
                  <a16:creationId xmlns:a16="http://schemas.microsoft.com/office/drawing/2014/main" id="{DBEF93E9-BE60-41F9-B947-D0CEAE2BBA10}"/>
                </a:ext>
              </a:extLst>
            </p:cNvPr>
            <p:cNvSpPr/>
            <p:nvPr/>
          </p:nvSpPr>
          <p:spPr>
            <a:xfrm>
              <a:off x="693144" y="2581896"/>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24FA8B26-D27A-472A-A741-97A8DE849B31}"/>
                </a:ext>
              </a:extLst>
            </p:cNvPr>
            <p:cNvSpPr/>
            <p:nvPr/>
          </p:nvSpPr>
          <p:spPr>
            <a:xfrm>
              <a:off x="1845015" y="2569247"/>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5" name="Flowchart: Off-page Connector 274">
              <a:extLst>
                <a:ext uri="{FF2B5EF4-FFF2-40B4-BE49-F238E27FC236}">
                  <a16:creationId xmlns:a16="http://schemas.microsoft.com/office/drawing/2014/main" id="{73B0FB02-9BF9-449B-A760-3460807E156E}"/>
                </a:ext>
              </a:extLst>
            </p:cNvPr>
            <p:cNvSpPr/>
            <p:nvPr/>
          </p:nvSpPr>
          <p:spPr>
            <a:xfrm>
              <a:off x="1198344" y="3281567"/>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6" name="Oval 275">
              <a:extLst>
                <a:ext uri="{FF2B5EF4-FFF2-40B4-BE49-F238E27FC236}">
                  <a16:creationId xmlns:a16="http://schemas.microsoft.com/office/drawing/2014/main" id="{985D3105-5713-4A79-81D3-9653A907854F}"/>
                </a:ext>
              </a:extLst>
            </p:cNvPr>
            <p:cNvSpPr/>
            <p:nvPr/>
          </p:nvSpPr>
          <p:spPr>
            <a:xfrm>
              <a:off x="773974" y="1972348"/>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7" name="Flowchart: Terminator 276">
              <a:extLst>
                <a:ext uri="{FF2B5EF4-FFF2-40B4-BE49-F238E27FC236}">
                  <a16:creationId xmlns:a16="http://schemas.microsoft.com/office/drawing/2014/main" id="{DF1EA235-DA05-42FC-981F-3EC84046B439}"/>
                </a:ext>
              </a:extLst>
            </p:cNvPr>
            <p:cNvSpPr/>
            <p:nvPr/>
          </p:nvSpPr>
          <p:spPr>
            <a:xfrm rot="1600366">
              <a:off x="575097" y="385151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8" name="Flowchart: Terminator 277">
              <a:extLst>
                <a:ext uri="{FF2B5EF4-FFF2-40B4-BE49-F238E27FC236}">
                  <a16:creationId xmlns:a16="http://schemas.microsoft.com/office/drawing/2014/main" id="{BFBABDE6-983B-42EF-A747-6FDBA60595D0}"/>
                </a:ext>
              </a:extLst>
            </p:cNvPr>
            <p:cNvSpPr/>
            <p:nvPr/>
          </p:nvSpPr>
          <p:spPr>
            <a:xfrm rot="21089715">
              <a:off x="1801407" y="3857650"/>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9" name="Flowchart: Delay 278">
              <a:extLst>
                <a:ext uri="{FF2B5EF4-FFF2-40B4-BE49-F238E27FC236}">
                  <a16:creationId xmlns:a16="http://schemas.microsoft.com/office/drawing/2014/main" id="{D8EDBF03-C410-46EF-83CC-7245DDEE3DB0}"/>
                </a:ext>
              </a:extLst>
            </p:cNvPr>
            <p:cNvSpPr/>
            <p:nvPr/>
          </p:nvSpPr>
          <p:spPr>
            <a:xfrm rot="2022916" flipH="1">
              <a:off x="704649" y="353505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80" name="Isosceles Triangle 279">
              <a:extLst>
                <a:ext uri="{FF2B5EF4-FFF2-40B4-BE49-F238E27FC236}">
                  <a16:creationId xmlns:a16="http://schemas.microsoft.com/office/drawing/2014/main" id="{F636558C-EAA8-414D-A565-22D7BD0EF5FB}"/>
                </a:ext>
              </a:extLst>
            </p:cNvPr>
            <p:cNvSpPr/>
            <p:nvPr/>
          </p:nvSpPr>
          <p:spPr>
            <a:xfrm rot="10800000">
              <a:off x="1183669" y="3085132"/>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1" name="Oval 280">
              <a:extLst>
                <a:ext uri="{FF2B5EF4-FFF2-40B4-BE49-F238E27FC236}">
                  <a16:creationId xmlns:a16="http://schemas.microsoft.com/office/drawing/2014/main" id="{0094FE65-87FB-49F3-A910-D895755DE504}"/>
                </a:ext>
              </a:extLst>
            </p:cNvPr>
            <p:cNvSpPr/>
            <p:nvPr/>
          </p:nvSpPr>
          <p:spPr>
            <a:xfrm rot="21284756">
              <a:off x="976853" y="2622738"/>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2" name="Oval 281">
              <a:extLst>
                <a:ext uri="{FF2B5EF4-FFF2-40B4-BE49-F238E27FC236}">
                  <a16:creationId xmlns:a16="http://schemas.microsoft.com/office/drawing/2014/main" id="{183A1A88-C1C6-4C0D-86BD-C8ABFADE71B9}"/>
                </a:ext>
              </a:extLst>
            </p:cNvPr>
            <p:cNvSpPr/>
            <p:nvPr/>
          </p:nvSpPr>
          <p:spPr>
            <a:xfrm>
              <a:off x="1056857"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3" name="Oval 282">
              <a:extLst>
                <a:ext uri="{FF2B5EF4-FFF2-40B4-BE49-F238E27FC236}">
                  <a16:creationId xmlns:a16="http://schemas.microsoft.com/office/drawing/2014/main" id="{EA1678D3-5C26-483D-BADA-6D7FE28B3806}"/>
                </a:ext>
              </a:extLst>
            </p:cNvPr>
            <p:cNvSpPr/>
            <p:nvPr/>
          </p:nvSpPr>
          <p:spPr>
            <a:xfrm rot="315244" flipH="1">
              <a:off x="1504629" y="2609587"/>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4" name="Oval 283">
              <a:extLst>
                <a:ext uri="{FF2B5EF4-FFF2-40B4-BE49-F238E27FC236}">
                  <a16:creationId xmlns:a16="http://schemas.microsoft.com/office/drawing/2014/main" id="{6FDD8A29-C947-40F8-89F1-B674037F99D4}"/>
                </a:ext>
              </a:extLst>
            </p:cNvPr>
            <p:cNvSpPr/>
            <p:nvPr/>
          </p:nvSpPr>
          <p:spPr>
            <a:xfrm>
              <a:off x="1582623" y="2710898"/>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Flowchart: Terminator 284">
              <a:extLst>
                <a:ext uri="{FF2B5EF4-FFF2-40B4-BE49-F238E27FC236}">
                  <a16:creationId xmlns:a16="http://schemas.microsoft.com/office/drawing/2014/main" id="{9C92D0A1-1334-42E0-A269-73926AEA3984}"/>
                </a:ext>
              </a:extLst>
            </p:cNvPr>
            <p:cNvSpPr/>
            <p:nvPr/>
          </p:nvSpPr>
          <p:spPr>
            <a:xfrm rot="21216315">
              <a:off x="958730" y="2517598"/>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Flowchart: Terminator 285">
              <a:extLst>
                <a:ext uri="{FF2B5EF4-FFF2-40B4-BE49-F238E27FC236}">
                  <a16:creationId xmlns:a16="http://schemas.microsoft.com/office/drawing/2014/main" id="{D323DACF-32C4-4E7B-BC11-85D8A69C1F72}"/>
                </a:ext>
              </a:extLst>
            </p:cNvPr>
            <p:cNvSpPr/>
            <p:nvPr/>
          </p:nvSpPr>
          <p:spPr>
            <a:xfrm rot="174846">
              <a:off x="1537069" y="252477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Moon 286">
              <a:extLst>
                <a:ext uri="{FF2B5EF4-FFF2-40B4-BE49-F238E27FC236}">
                  <a16:creationId xmlns:a16="http://schemas.microsoft.com/office/drawing/2014/main" id="{F34843FA-0D78-4A3C-B770-E216799C0E31}"/>
                </a:ext>
              </a:extLst>
            </p:cNvPr>
            <p:cNvSpPr/>
            <p:nvPr/>
          </p:nvSpPr>
          <p:spPr>
            <a:xfrm rot="5400000">
              <a:off x="925028" y="1567206"/>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8" name="Moon 287">
              <a:extLst>
                <a:ext uri="{FF2B5EF4-FFF2-40B4-BE49-F238E27FC236}">
                  <a16:creationId xmlns:a16="http://schemas.microsoft.com/office/drawing/2014/main" id="{B7F59A4F-9C54-4A49-920C-101FD7AFC4BD}"/>
                </a:ext>
              </a:extLst>
            </p:cNvPr>
            <p:cNvSpPr/>
            <p:nvPr/>
          </p:nvSpPr>
          <p:spPr>
            <a:xfrm rot="5400000">
              <a:off x="1046072" y="1700250"/>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89" name="Oval 288">
              <a:extLst>
                <a:ext uri="{FF2B5EF4-FFF2-40B4-BE49-F238E27FC236}">
                  <a16:creationId xmlns:a16="http://schemas.microsoft.com/office/drawing/2014/main" id="{792A1615-34A9-48DC-A99B-7F0B5F13F78F}"/>
                </a:ext>
              </a:extLst>
            </p:cNvPr>
            <p:cNvSpPr/>
            <p:nvPr/>
          </p:nvSpPr>
          <p:spPr>
            <a:xfrm>
              <a:off x="1132062" y="1815305"/>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0" name="Flowchart: Delay 289">
              <a:extLst>
                <a:ext uri="{FF2B5EF4-FFF2-40B4-BE49-F238E27FC236}">
                  <a16:creationId xmlns:a16="http://schemas.microsoft.com/office/drawing/2014/main" id="{7A67C9BB-C29E-4BCE-900D-329A72E663AE}"/>
                </a:ext>
              </a:extLst>
            </p:cNvPr>
            <p:cNvSpPr/>
            <p:nvPr/>
          </p:nvSpPr>
          <p:spPr>
            <a:xfrm rot="19976169">
              <a:off x="1620953" y="352050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1" name="Right Triangle 290">
              <a:extLst>
                <a:ext uri="{FF2B5EF4-FFF2-40B4-BE49-F238E27FC236}">
                  <a16:creationId xmlns:a16="http://schemas.microsoft.com/office/drawing/2014/main" id="{C5F6FBF6-70BC-45BC-BA5C-23E849783B4F}"/>
                </a:ext>
              </a:extLst>
            </p:cNvPr>
            <p:cNvSpPr/>
            <p:nvPr/>
          </p:nvSpPr>
          <p:spPr>
            <a:xfrm rot="8699319">
              <a:off x="1035962"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50F192D3-1E0B-4F72-A6AF-47A14DDE7370}"/>
                </a:ext>
              </a:extLst>
            </p:cNvPr>
            <p:cNvSpPr/>
            <p:nvPr/>
          </p:nvSpPr>
          <p:spPr>
            <a:xfrm rot="12900681" flipH="1">
              <a:off x="1452540" y="3530433"/>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Flowchart: Manual Operation 26">
              <a:extLst>
                <a:ext uri="{FF2B5EF4-FFF2-40B4-BE49-F238E27FC236}">
                  <a16:creationId xmlns:a16="http://schemas.microsoft.com/office/drawing/2014/main" id="{CD333099-1A31-4215-AC5C-9EDCE42529EE}"/>
                </a:ext>
              </a:extLst>
            </p:cNvPr>
            <p:cNvSpPr/>
            <p:nvPr/>
          </p:nvSpPr>
          <p:spPr>
            <a:xfrm rot="230863" flipV="1">
              <a:off x="922931" y="4790358"/>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C6506AD9-147E-4631-BE64-1F75452F3D44}"/>
                </a:ext>
              </a:extLst>
            </p:cNvPr>
            <p:cNvSpPr/>
            <p:nvPr/>
          </p:nvSpPr>
          <p:spPr>
            <a:xfrm rot="2262586">
              <a:off x="2034389" y="3982562"/>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5" name="Flowchart: Terminator 294">
              <a:extLst>
                <a:ext uri="{FF2B5EF4-FFF2-40B4-BE49-F238E27FC236}">
                  <a16:creationId xmlns:a16="http://schemas.microsoft.com/office/drawing/2014/main" id="{8426E6B0-0520-4301-BE29-2203B602848D}"/>
                </a:ext>
              </a:extLst>
            </p:cNvPr>
            <p:cNvSpPr/>
            <p:nvPr/>
          </p:nvSpPr>
          <p:spPr>
            <a:xfrm rot="18705810" flipH="1">
              <a:off x="585531" y="4400037"/>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E0F22489-3A03-4D7F-AB63-479A06307958}"/>
                </a:ext>
              </a:extLst>
            </p:cNvPr>
            <p:cNvSpPr/>
            <p:nvPr/>
          </p:nvSpPr>
          <p:spPr>
            <a:xfrm>
              <a:off x="1312780" y="3782353"/>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297" name="Flowchart: Connector 296">
              <a:extLst>
                <a:ext uri="{FF2B5EF4-FFF2-40B4-BE49-F238E27FC236}">
                  <a16:creationId xmlns:a16="http://schemas.microsoft.com/office/drawing/2014/main" id="{5E4D6EBE-F007-4BE6-ACDF-8CF9DA0B65D1}"/>
                </a:ext>
              </a:extLst>
            </p:cNvPr>
            <p:cNvSpPr/>
            <p:nvPr/>
          </p:nvSpPr>
          <p:spPr>
            <a:xfrm>
              <a:off x="1312780" y="3908777"/>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298" name="Group 297">
              <a:extLst>
                <a:ext uri="{FF2B5EF4-FFF2-40B4-BE49-F238E27FC236}">
                  <a16:creationId xmlns:a16="http://schemas.microsoft.com/office/drawing/2014/main" id="{4C0370FC-5480-43ED-9A44-E5E084F95389}"/>
                </a:ext>
              </a:extLst>
            </p:cNvPr>
            <p:cNvGrpSpPr/>
            <p:nvPr/>
          </p:nvGrpSpPr>
          <p:grpSpPr>
            <a:xfrm>
              <a:off x="929819" y="3701085"/>
              <a:ext cx="381550" cy="522802"/>
              <a:chOff x="-79627" y="2350588"/>
              <a:chExt cx="670715" cy="788345"/>
            </a:xfrm>
          </p:grpSpPr>
          <p:sp>
            <p:nvSpPr>
              <p:cNvPr id="303" name="Rectangle 302">
                <a:extLst>
                  <a:ext uri="{FF2B5EF4-FFF2-40B4-BE49-F238E27FC236}">
                    <a16:creationId xmlns:a16="http://schemas.microsoft.com/office/drawing/2014/main" id="{6FBE4F81-28EE-4054-9740-78E0E859FC7C}"/>
                  </a:ext>
                </a:extLst>
              </p:cNvPr>
              <p:cNvSpPr/>
              <p:nvPr/>
            </p:nvSpPr>
            <p:spPr>
              <a:xfrm>
                <a:off x="82455" y="2719127"/>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93813BA4-EBF3-4663-9C89-6903E7F42F79}"/>
                  </a:ext>
                </a:extLst>
              </p:cNvPr>
              <p:cNvPicPr>
                <a:picLocks noChangeAspect="1"/>
              </p:cNvPicPr>
              <p:nvPr/>
            </p:nvPicPr>
            <p:blipFill>
              <a:blip r:embed="rId5" cstate="print">
                <a:extLst>
                  <a:ext uri="{BEBA8EAE-BF5A-486C-A8C5-ECC9F3942E4B}">
                    <a14:imgProps xmlns:a14="http://schemas.microsoft.com/office/drawing/2010/main">
                      <a14:imgLayer r:embed="rId6">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sp>
          <p:nvSpPr>
            <p:cNvPr id="299" name="Freeform: Shape 1874">
              <a:extLst>
                <a:ext uri="{FF2B5EF4-FFF2-40B4-BE49-F238E27FC236}">
                  <a16:creationId xmlns:a16="http://schemas.microsoft.com/office/drawing/2014/main" id="{DC29E519-7347-4B06-AEDD-AA70A5B6CD8D}"/>
                </a:ext>
              </a:extLst>
            </p:cNvPr>
            <p:cNvSpPr/>
            <p:nvPr/>
          </p:nvSpPr>
          <p:spPr>
            <a:xfrm rot="14816196">
              <a:off x="747258" y="4639155"/>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nvGrpSpPr>
            <p:cNvPr id="300" name="Group 299">
              <a:extLst>
                <a:ext uri="{FF2B5EF4-FFF2-40B4-BE49-F238E27FC236}">
                  <a16:creationId xmlns:a16="http://schemas.microsoft.com/office/drawing/2014/main" id="{C3D4711C-6CE7-46AF-896D-E9FCA4C648E5}"/>
                </a:ext>
              </a:extLst>
            </p:cNvPr>
            <p:cNvGrpSpPr/>
            <p:nvPr/>
          </p:nvGrpSpPr>
          <p:grpSpPr>
            <a:xfrm rot="20979317">
              <a:off x="2207545" y="3835184"/>
              <a:ext cx="433033" cy="310471"/>
              <a:chOff x="2687747" y="3880759"/>
              <a:chExt cx="433033" cy="310471"/>
            </a:xfrm>
          </p:grpSpPr>
          <p:sp>
            <p:nvSpPr>
              <p:cNvPr id="301" name="Freeform: Shape 1876">
                <a:extLst>
                  <a:ext uri="{FF2B5EF4-FFF2-40B4-BE49-F238E27FC236}">
                    <a16:creationId xmlns:a16="http://schemas.microsoft.com/office/drawing/2014/main" id="{BA992ADA-CB33-453C-9141-7C0546994B9E}"/>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dirty="0"/>
              </a:p>
            </p:txBody>
          </p:sp>
          <p:sp>
            <p:nvSpPr>
              <p:cNvPr id="302" name="Freeform: Shape 1877">
                <a:extLst>
                  <a:ext uri="{FF2B5EF4-FFF2-40B4-BE49-F238E27FC236}">
                    <a16:creationId xmlns:a16="http://schemas.microsoft.com/office/drawing/2014/main" id="{CA94D8F8-3E2E-478B-B14E-C2BA4639B527}"/>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en-US"/>
              </a:p>
            </p:txBody>
          </p:sp>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7"/>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83" name="Freeform: Shape 82">
            <a:extLst>
              <a:ext uri="{FF2B5EF4-FFF2-40B4-BE49-F238E27FC236}">
                <a16:creationId xmlns:a16="http://schemas.microsoft.com/office/drawing/2014/main" id="{51BEA78B-B2B4-49FC-93F5-FDF60FE0DD5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grpSp>
        <p:nvGrpSpPr>
          <p:cNvPr id="52" name="Group 51">
            <a:extLst>
              <a:ext uri="{FF2B5EF4-FFF2-40B4-BE49-F238E27FC236}">
                <a16:creationId xmlns:a16="http://schemas.microsoft.com/office/drawing/2014/main" id="{4382D9BA-9C73-4091-8062-653D61D27419}"/>
              </a:ext>
            </a:extLst>
          </p:cNvPr>
          <p:cNvGrpSpPr/>
          <p:nvPr/>
        </p:nvGrpSpPr>
        <p:grpSpPr>
          <a:xfrm>
            <a:off x="3060471" y="1614568"/>
            <a:ext cx="1280192" cy="544871"/>
            <a:chOff x="3007521" y="2147911"/>
            <a:chExt cx="1280192" cy="544871"/>
          </a:xfrm>
        </p:grpSpPr>
        <p:grpSp>
          <p:nvGrpSpPr>
            <p:cNvPr id="51" name="Group 50">
              <a:extLst>
                <a:ext uri="{FF2B5EF4-FFF2-40B4-BE49-F238E27FC236}">
                  <a16:creationId xmlns:a16="http://schemas.microsoft.com/office/drawing/2014/main" id="{E0EBB8CA-3F44-4883-AA18-FEDE3A398CFA}"/>
                </a:ext>
              </a:extLst>
            </p:cNvPr>
            <p:cNvGrpSpPr/>
            <p:nvPr/>
          </p:nvGrpSpPr>
          <p:grpSpPr>
            <a:xfrm>
              <a:off x="3486623" y="2176809"/>
              <a:ext cx="679296" cy="409632"/>
              <a:chOff x="3624303" y="1979121"/>
              <a:chExt cx="679296" cy="409632"/>
            </a:xfrm>
          </p:grpSpPr>
          <p:pic>
            <p:nvPicPr>
              <p:cNvPr id="1571" name="Picture 10" descr="Image result for potato wedges cartoon">
                <a:extLst>
                  <a:ext uri="{FF2B5EF4-FFF2-40B4-BE49-F238E27FC236}">
                    <a16:creationId xmlns:a16="http://schemas.microsoft.com/office/drawing/2014/main" id="{7B09C411-AD1D-43B7-92AD-E3CF4B710AC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4303" y="197912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3" name="Picture 10" descr="Image result for potato wedges cartoon">
                <a:extLst>
                  <a:ext uri="{FF2B5EF4-FFF2-40B4-BE49-F238E27FC236}">
                    <a16:creationId xmlns:a16="http://schemas.microsoft.com/office/drawing/2014/main" id="{56B1827D-59AA-4F2F-8C3D-2A16BBB0C5CD}"/>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882716" y="2012311"/>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50" name="Group 49">
              <a:extLst>
                <a:ext uri="{FF2B5EF4-FFF2-40B4-BE49-F238E27FC236}">
                  <a16:creationId xmlns:a16="http://schemas.microsoft.com/office/drawing/2014/main" id="{C9E05E13-CCC4-44BB-9790-F12835AD97DB}"/>
                </a:ext>
              </a:extLst>
            </p:cNvPr>
            <p:cNvGrpSpPr/>
            <p:nvPr/>
          </p:nvGrpSpPr>
          <p:grpSpPr>
            <a:xfrm>
              <a:off x="3007521" y="2147911"/>
              <a:ext cx="1280192" cy="544871"/>
              <a:chOff x="3113701" y="1949048"/>
              <a:chExt cx="1280192" cy="544871"/>
            </a:xfrm>
          </p:grpSpPr>
          <p:pic>
            <p:nvPicPr>
              <p:cNvPr id="1569" name="Picture 10" descr="Image result for potato wedges cartoon">
                <a:extLst>
                  <a:ext uri="{FF2B5EF4-FFF2-40B4-BE49-F238E27FC236}">
                    <a16:creationId xmlns:a16="http://schemas.microsoft.com/office/drawing/2014/main" id="{93E10C6B-B183-4516-988F-AB5606850AE8}"/>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11542" y="1949048"/>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9" name="Group 48">
                <a:extLst>
                  <a:ext uri="{FF2B5EF4-FFF2-40B4-BE49-F238E27FC236}">
                    <a16:creationId xmlns:a16="http://schemas.microsoft.com/office/drawing/2014/main" id="{86372256-7C09-41EF-B161-BE9BF6FF070A}"/>
                  </a:ext>
                </a:extLst>
              </p:cNvPr>
              <p:cNvGrpSpPr/>
              <p:nvPr/>
            </p:nvGrpSpPr>
            <p:grpSpPr>
              <a:xfrm>
                <a:off x="3113701" y="2003699"/>
                <a:ext cx="1280192" cy="490220"/>
                <a:chOff x="3076354" y="1651731"/>
                <a:chExt cx="1280192" cy="490220"/>
              </a:xfrm>
            </p:grpSpPr>
            <p:pic>
              <p:nvPicPr>
                <p:cNvPr id="1568" name="Picture 10" descr="Image result for potato wedges cartoon">
                  <a:extLst>
                    <a:ext uri="{FF2B5EF4-FFF2-40B4-BE49-F238E27FC236}">
                      <a16:creationId xmlns:a16="http://schemas.microsoft.com/office/drawing/2014/main" id="{04276EBE-07C9-43CE-BDA1-46BE9BE56FE0}"/>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076354" y="1651731"/>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0" name="Picture 10" descr="Image result for potato wedges cartoon">
                  <a:extLst>
                    <a:ext uri="{FF2B5EF4-FFF2-40B4-BE49-F238E27FC236}">
                      <a16:creationId xmlns:a16="http://schemas.microsoft.com/office/drawing/2014/main" id="{1BD560E2-B933-4092-9B5E-A86DDEBDE22E}"/>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333435" y="171258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2" name="Picture 10" descr="Image result for potato wedges cartoon">
                  <a:extLst>
                    <a:ext uri="{FF2B5EF4-FFF2-40B4-BE49-F238E27FC236}">
                      <a16:creationId xmlns:a16="http://schemas.microsoft.com/office/drawing/2014/main" id="{31380D3E-963F-4317-AD08-8F0D1ED978E4}"/>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38701" y="1750358"/>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1574" name="Picture 10" descr="Image result for potato wedges cartoon">
                  <a:extLst>
                    <a:ext uri="{FF2B5EF4-FFF2-40B4-BE49-F238E27FC236}">
                      <a16:creationId xmlns:a16="http://schemas.microsoft.com/office/drawing/2014/main" id="{C2E5470B-B0A9-4920-83AA-585E47D26CF5}"/>
                    </a:ext>
                  </a:extLst>
                </p:cNvPr>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935663" y="1765509"/>
                  <a:ext cx="420883" cy="376442"/>
                </a:xfrm>
                <a:prstGeom prst="rect">
                  <a:avLst/>
                </a:prstGeom>
                <a:noFill/>
                <a:extLst>
                  <a:ext uri="{909E8E84-426E-40DD-AFC4-6F175D3DCCD1}">
                    <a14:hiddenFill xmlns:a14="http://schemas.microsoft.com/office/drawing/2010/main">
                      <a:solidFill>
                        <a:srgbClr val="FFFFFF"/>
                      </a:solidFill>
                    </a14:hiddenFill>
                  </a:ext>
                </a:extLst>
              </p:spPr>
            </p:pic>
          </p:grpSp>
        </p:grpSp>
      </p:grpSp>
      <p:grpSp>
        <p:nvGrpSpPr>
          <p:cNvPr id="47" name="Group 46">
            <a:extLst>
              <a:ext uri="{FF2B5EF4-FFF2-40B4-BE49-F238E27FC236}">
                <a16:creationId xmlns:a16="http://schemas.microsoft.com/office/drawing/2014/main" id="{7C61353E-E496-41DA-A752-B2C680A0CDD2}"/>
              </a:ext>
            </a:extLst>
          </p:cNvPr>
          <p:cNvGrpSpPr/>
          <p:nvPr/>
        </p:nvGrpSpPr>
        <p:grpSpPr>
          <a:xfrm rot="196011">
            <a:off x="3190458" y="1416191"/>
            <a:ext cx="1152352" cy="363314"/>
            <a:chOff x="3191049" y="1523114"/>
            <a:chExt cx="1152352" cy="363314"/>
          </a:xfrm>
        </p:grpSpPr>
        <p:pic>
          <p:nvPicPr>
            <p:cNvPr id="1489" name="Picture 1488">
              <a:extLst>
                <a:ext uri="{FF2B5EF4-FFF2-40B4-BE49-F238E27FC236}">
                  <a16:creationId xmlns:a16="http://schemas.microsoft.com/office/drawing/2014/main" id="{F12C9576-0FCF-44BA-B6B7-75AA9B02136A}"/>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589629" y="1538824"/>
              <a:ext cx="381954" cy="296576"/>
            </a:xfrm>
            <a:prstGeom prst="rect">
              <a:avLst/>
            </a:prstGeom>
          </p:spPr>
        </p:pic>
        <p:grpSp>
          <p:nvGrpSpPr>
            <p:cNvPr id="45" name="Group 44">
              <a:extLst>
                <a:ext uri="{FF2B5EF4-FFF2-40B4-BE49-F238E27FC236}">
                  <a16:creationId xmlns:a16="http://schemas.microsoft.com/office/drawing/2014/main" id="{4C0EEC31-1D53-4A69-965C-74D2C4D35BFB}"/>
                </a:ext>
              </a:extLst>
            </p:cNvPr>
            <p:cNvGrpSpPr/>
            <p:nvPr/>
          </p:nvGrpSpPr>
          <p:grpSpPr>
            <a:xfrm>
              <a:off x="3191049" y="1523114"/>
              <a:ext cx="1152352" cy="363314"/>
              <a:chOff x="3191049" y="1411533"/>
              <a:chExt cx="1152352" cy="363314"/>
            </a:xfrm>
          </p:grpSpPr>
          <p:pic>
            <p:nvPicPr>
              <p:cNvPr id="1488" name="Picture 1487">
                <a:extLst>
                  <a:ext uri="{FF2B5EF4-FFF2-40B4-BE49-F238E27FC236}">
                    <a16:creationId xmlns:a16="http://schemas.microsoft.com/office/drawing/2014/main" id="{5A1FB818-5494-4772-B52F-A4D5DF079AAB}"/>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85271" y="1411533"/>
                <a:ext cx="381954" cy="296576"/>
              </a:xfrm>
              <a:prstGeom prst="rect">
                <a:avLst/>
              </a:prstGeom>
            </p:spPr>
          </p:pic>
          <p:pic>
            <p:nvPicPr>
              <p:cNvPr id="1487" name="Picture 1486">
                <a:extLst>
                  <a:ext uri="{FF2B5EF4-FFF2-40B4-BE49-F238E27FC236}">
                    <a16:creationId xmlns:a16="http://schemas.microsoft.com/office/drawing/2014/main" id="{E2CC4151-6269-4912-8085-4068692CB592}"/>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191049" y="1430083"/>
                <a:ext cx="381954" cy="296576"/>
              </a:xfrm>
              <a:prstGeom prst="rect">
                <a:avLst/>
              </a:prstGeom>
            </p:spPr>
          </p:pic>
          <p:pic>
            <p:nvPicPr>
              <p:cNvPr id="1490" name="Picture 1489">
                <a:extLst>
                  <a:ext uri="{FF2B5EF4-FFF2-40B4-BE49-F238E27FC236}">
                    <a16:creationId xmlns:a16="http://schemas.microsoft.com/office/drawing/2014/main" id="{ABC738B3-785E-4E4B-98E3-BB0AAE7F53CE}"/>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416194" y="1458571"/>
                <a:ext cx="381954" cy="296576"/>
              </a:xfrm>
              <a:prstGeom prst="rect">
                <a:avLst/>
              </a:prstGeom>
            </p:spPr>
          </p:pic>
          <p:pic>
            <p:nvPicPr>
              <p:cNvPr id="1491" name="Picture 1490">
                <a:extLst>
                  <a:ext uri="{FF2B5EF4-FFF2-40B4-BE49-F238E27FC236}">
                    <a16:creationId xmlns:a16="http://schemas.microsoft.com/office/drawing/2014/main" id="{CE088F02-744F-4508-B8D8-039DA6C950A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801123" y="1455980"/>
                <a:ext cx="381954" cy="296576"/>
              </a:xfrm>
              <a:prstGeom prst="rect">
                <a:avLst/>
              </a:prstGeom>
            </p:spPr>
          </p:pic>
          <p:pic>
            <p:nvPicPr>
              <p:cNvPr id="1492" name="Picture 1491">
                <a:extLst>
                  <a:ext uri="{FF2B5EF4-FFF2-40B4-BE49-F238E27FC236}">
                    <a16:creationId xmlns:a16="http://schemas.microsoft.com/office/drawing/2014/main" id="{FC07B1D2-4248-442F-8D93-05A6D6F2A644}"/>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675963" y="1478271"/>
                <a:ext cx="381954" cy="296576"/>
              </a:xfrm>
              <a:prstGeom prst="rect">
                <a:avLst/>
              </a:prstGeom>
            </p:spPr>
          </p:pic>
          <p:pic>
            <p:nvPicPr>
              <p:cNvPr id="1494" name="Picture 1493">
                <a:extLst>
                  <a:ext uri="{FF2B5EF4-FFF2-40B4-BE49-F238E27FC236}">
                    <a16:creationId xmlns:a16="http://schemas.microsoft.com/office/drawing/2014/main" id="{107B5616-5DF1-4C9F-814D-6F54C5D49DA6}"/>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961447" y="1466229"/>
                <a:ext cx="381954" cy="296576"/>
              </a:xfrm>
              <a:prstGeom prst="rect">
                <a:avLst/>
              </a:prstGeom>
            </p:spPr>
          </p:pic>
        </p:grpSp>
      </p:grpSp>
      <p:grpSp>
        <p:nvGrpSpPr>
          <p:cNvPr id="1804" name="Group 1803">
            <a:extLst>
              <a:ext uri="{FF2B5EF4-FFF2-40B4-BE49-F238E27FC236}">
                <a16:creationId xmlns:a16="http://schemas.microsoft.com/office/drawing/2014/main" id="{B8740E53-3CD4-4F9E-93B3-40704CCFA2D0}"/>
              </a:ext>
            </a:extLst>
          </p:cNvPr>
          <p:cNvGrpSpPr/>
          <p:nvPr/>
        </p:nvGrpSpPr>
        <p:grpSpPr>
          <a:xfrm rot="450415">
            <a:off x="4389022" y="1678316"/>
            <a:ext cx="1742793" cy="843438"/>
            <a:chOff x="-10736235" y="12021325"/>
            <a:chExt cx="1742793" cy="843438"/>
          </a:xfrm>
        </p:grpSpPr>
        <p:grpSp>
          <p:nvGrpSpPr>
            <p:cNvPr id="1805" name="Group 1804">
              <a:extLst>
                <a:ext uri="{FF2B5EF4-FFF2-40B4-BE49-F238E27FC236}">
                  <a16:creationId xmlns:a16="http://schemas.microsoft.com/office/drawing/2014/main" id="{F70A35DB-A695-4EDC-AF85-3630D4F41E1F}"/>
                </a:ext>
              </a:extLst>
            </p:cNvPr>
            <p:cNvGrpSpPr/>
            <p:nvPr/>
          </p:nvGrpSpPr>
          <p:grpSpPr>
            <a:xfrm rot="239156">
              <a:off x="-10664202" y="12021325"/>
              <a:ext cx="1582491" cy="712758"/>
              <a:chOff x="2167900" y="8484641"/>
              <a:chExt cx="2451216" cy="1104034"/>
            </a:xfrm>
          </p:grpSpPr>
          <p:grpSp>
            <p:nvGrpSpPr>
              <p:cNvPr id="1816" name="Group 1815">
                <a:extLst>
                  <a:ext uri="{FF2B5EF4-FFF2-40B4-BE49-F238E27FC236}">
                    <a16:creationId xmlns:a16="http://schemas.microsoft.com/office/drawing/2014/main" id="{5AF241BC-F9B4-46B7-AE42-8B88148DCDFE}"/>
                  </a:ext>
                </a:extLst>
              </p:cNvPr>
              <p:cNvGrpSpPr>
                <a:grpSpLocks noChangeAspect="1"/>
              </p:cNvGrpSpPr>
              <p:nvPr/>
            </p:nvGrpSpPr>
            <p:grpSpPr>
              <a:xfrm rot="21340788">
                <a:off x="2167900" y="8484641"/>
                <a:ext cx="1588751" cy="1089098"/>
                <a:chOff x="31831649" y="38089312"/>
                <a:chExt cx="14249444" cy="9420492"/>
              </a:xfrm>
            </p:grpSpPr>
            <p:pic>
              <p:nvPicPr>
                <p:cNvPr id="1822" name="Picture 2">
                  <a:extLst>
                    <a:ext uri="{FF2B5EF4-FFF2-40B4-BE49-F238E27FC236}">
                      <a16:creationId xmlns:a16="http://schemas.microsoft.com/office/drawing/2014/main" id="{33B56FBF-2EA0-4CF8-A145-68C3C9840BE3}"/>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49" y="38089312"/>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23" name="Picture 1822" descr="Schools - Driftwood Dairy">
                  <a:extLst>
                    <a:ext uri="{FF2B5EF4-FFF2-40B4-BE49-F238E27FC236}">
                      <a16:creationId xmlns:a16="http://schemas.microsoft.com/office/drawing/2014/main" id="{E89CB12C-F5C7-4038-AD3B-7801EC48C204}"/>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4" name="Picture 2" descr="Schools - Driftwood Dairy">
                  <a:extLst>
                    <a:ext uri="{FF2B5EF4-FFF2-40B4-BE49-F238E27FC236}">
                      <a16:creationId xmlns:a16="http://schemas.microsoft.com/office/drawing/2014/main" id="{8BD71EC8-C0B9-4525-B259-D632EDF27BF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5" name="Picture 1824" descr="Schools - Driftwood Dairy">
                  <a:extLst>
                    <a:ext uri="{FF2B5EF4-FFF2-40B4-BE49-F238E27FC236}">
                      <a16:creationId xmlns:a16="http://schemas.microsoft.com/office/drawing/2014/main" id="{FBF6DAB7-31DD-422A-9EB6-2B0002050D3C}"/>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7" y="39950531"/>
                  <a:ext cx="4735018" cy="3505814"/>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17" name="Group 1816">
                <a:extLst>
                  <a:ext uri="{FF2B5EF4-FFF2-40B4-BE49-F238E27FC236}">
                    <a16:creationId xmlns:a16="http://schemas.microsoft.com/office/drawing/2014/main" id="{49B80176-E567-41D8-ACC3-76FE04FD31B0}"/>
                  </a:ext>
                </a:extLst>
              </p:cNvPr>
              <p:cNvGrpSpPr>
                <a:grpSpLocks noChangeAspect="1"/>
              </p:cNvGrpSpPr>
              <p:nvPr/>
            </p:nvGrpSpPr>
            <p:grpSpPr>
              <a:xfrm rot="21377244">
                <a:off x="3030365" y="8499575"/>
                <a:ext cx="1588751" cy="1089100"/>
                <a:chOff x="30895977" y="38062851"/>
                <a:chExt cx="14249439" cy="9420505"/>
              </a:xfrm>
            </p:grpSpPr>
            <p:pic>
              <p:nvPicPr>
                <p:cNvPr id="1818" name="Picture 2">
                  <a:extLst>
                    <a:ext uri="{FF2B5EF4-FFF2-40B4-BE49-F238E27FC236}">
                      <a16:creationId xmlns:a16="http://schemas.microsoft.com/office/drawing/2014/main" id="{DB5D5926-8CF9-46F7-BF25-053466847F2D}"/>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0895977" y="38062851"/>
                  <a:ext cx="14249439" cy="9420505"/>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9" name="Picture 1818" descr="Schools - Driftwood Dairy">
                  <a:extLst>
                    <a:ext uri="{FF2B5EF4-FFF2-40B4-BE49-F238E27FC236}">
                      <a16:creationId xmlns:a16="http://schemas.microsoft.com/office/drawing/2014/main" id="{267D9C1D-45CB-4AE6-B808-489D547E0FCF}"/>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20" name="Picture 2" descr="Schools - Driftwood Dairy">
                  <a:extLst>
                    <a:ext uri="{FF2B5EF4-FFF2-40B4-BE49-F238E27FC236}">
                      <a16:creationId xmlns:a16="http://schemas.microsoft.com/office/drawing/2014/main" id="{7C43DFE8-F5E8-4F74-96E8-2A7459BB33B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21" name="Picture 1820" descr="Schools - Driftwood Dairy">
                  <a:extLst>
                    <a:ext uri="{FF2B5EF4-FFF2-40B4-BE49-F238E27FC236}">
                      <a16:creationId xmlns:a16="http://schemas.microsoft.com/office/drawing/2014/main" id="{9658FB3D-8E94-40CA-8F0B-92AB0A1ADA3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1806" name="Group 1805">
              <a:extLst>
                <a:ext uri="{FF2B5EF4-FFF2-40B4-BE49-F238E27FC236}">
                  <a16:creationId xmlns:a16="http://schemas.microsoft.com/office/drawing/2014/main" id="{5D2B2DB3-99F5-4C2F-9CB3-58373D3E9720}"/>
                </a:ext>
              </a:extLst>
            </p:cNvPr>
            <p:cNvGrpSpPr>
              <a:grpSpLocks noChangeAspect="1"/>
            </p:cNvGrpSpPr>
            <p:nvPr/>
          </p:nvGrpSpPr>
          <p:grpSpPr>
            <a:xfrm rot="49261">
              <a:off x="-10736235" y="12115623"/>
              <a:ext cx="1025689" cy="703116"/>
              <a:chOff x="31831638" y="38089308"/>
              <a:chExt cx="14249456" cy="9420494"/>
            </a:xfrm>
          </p:grpSpPr>
          <p:pic>
            <p:nvPicPr>
              <p:cNvPr id="1812" name="Picture 2">
                <a:extLst>
                  <a:ext uri="{FF2B5EF4-FFF2-40B4-BE49-F238E27FC236}">
                    <a16:creationId xmlns:a16="http://schemas.microsoft.com/office/drawing/2014/main" id="{33D1B589-1730-4137-A4EA-8A7C1D866AE6}"/>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38" y="38089308"/>
                <a:ext cx="14249456" cy="9420494"/>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13" name="Picture 1812" descr="Schools - Driftwood Dairy">
                <a:extLst>
                  <a:ext uri="{FF2B5EF4-FFF2-40B4-BE49-F238E27FC236}">
                    <a16:creationId xmlns:a16="http://schemas.microsoft.com/office/drawing/2014/main" id="{DDE53A90-BE96-4DBE-8B3C-539F16C75A22}"/>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4" name="Picture 2" descr="Schools - Driftwood Dairy">
                <a:extLst>
                  <a:ext uri="{FF2B5EF4-FFF2-40B4-BE49-F238E27FC236}">
                    <a16:creationId xmlns:a16="http://schemas.microsoft.com/office/drawing/2014/main" id="{EC810278-AB71-4740-80E6-873AD66130CB}"/>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5" name="Picture 1814" descr="Schools - Driftwood Dairy">
                <a:extLst>
                  <a:ext uri="{FF2B5EF4-FFF2-40B4-BE49-F238E27FC236}">
                    <a16:creationId xmlns:a16="http://schemas.microsoft.com/office/drawing/2014/main" id="{24D77763-F80B-41B8-9494-60D4476BCE1F}"/>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nvGrpSpPr>
            <p:cNvPr id="1807" name="Group 1806">
              <a:extLst>
                <a:ext uri="{FF2B5EF4-FFF2-40B4-BE49-F238E27FC236}">
                  <a16:creationId xmlns:a16="http://schemas.microsoft.com/office/drawing/2014/main" id="{CB3F9FD2-CA47-494D-A51B-F8D832C86053}"/>
                </a:ext>
              </a:extLst>
            </p:cNvPr>
            <p:cNvGrpSpPr>
              <a:grpSpLocks noChangeAspect="1"/>
            </p:cNvGrpSpPr>
            <p:nvPr/>
          </p:nvGrpSpPr>
          <p:grpSpPr>
            <a:xfrm rot="21532432">
              <a:off x="-10019130" y="12161647"/>
              <a:ext cx="1025688" cy="703116"/>
              <a:chOff x="31831662" y="38089326"/>
              <a:chExt cx="14249444" cy="9420492"/>
            </a:xfrm>
          </p:grpSpPr>
          <p:pic>
            <p:nvPicPr>
              <p:cNvPr id="1808" name="Picture 2">
                <a:extLst>
                  <a:ext uri="{FF2B5EF4-FFF2-40B4-BE49-F238E27FC236}">
                    <a16:creationId xmlns:a16="http://schemas.microsoft.com/office/drawing/2014/main" id="{70DB24BB-48BA-4889-A3F2-22FFAAFC19E0}"/>
                  </a:ext>
                </a:extLst>
              </p:cNvPr>
              <p:cNvPicPr>
                <a:picLocks noChangeAspect="1" noChangeArrowheads="1"/>
              </p:cNvPicPr>
              <p:nvPr/>
            </p:nvPicPr>
            <p:blipFill rotWithShape="1">
              <a:blip r:embed="rId13">
                <a:extLst>
                  <a:ext uri="{BEBA8EAE-BF5A-486C-A8C5-ECC9F3942E4B}">
                    <a14:imgProps xmlns:a14="http://schemas.microsoft.com/office/drawing/2010/main">
                      <a14:imgLayer r:embed="rId14">
                        <a14:imgEffect>
                          <a14:backgroundRemoval t="10000" b="90000" l="2300" r="95750">
                            <a14:foregroundMark x1="6700" y1="45050" x2="6700" y2="45050"/>
                            <a14:foregroundMark x1="6850" y1="44950" x2="6850" y2="44950"/>
                            <a14:foregroundMark x1="6850" y1="44950" x2="6850" y2="44950"/>
                            <a14:foregroundMark x1="2300" y1="44900" x2="2300" y2="44900"/>
                            <a14:foregroundMark x1="2300" y1="44900" x2="2800" y2="45800"/>
                            <a14:foregroundMark x1="90550" y1="38100" x2="90550" y2="38100"/>
                            <a14:foregroundMark x1="90550" y1="38100" x2="90550" y2="38100"/>
                            <a14:foregroundMark x1="93900" y1="38150" x2="95750" y2="40050"/>
                            <a14:foregroundMark x1="95750" y1="40050" x2="93400" y2="41850"/>
                          </a14:backgroundRemoval>
                        </a14:imgEffect>
                        <a14:imgEffect>
                          <a14:saturation sat="98000"/>
                        </a14:imgEffect>
                      </a14:imgLayer>
                    </a14:imgProps>
                  </a:ext>
                  <a:ext uri="{28A0092B-C50C-407E-A947-70E740481C1C}">
                    <a14:useLocalDpi xmlns:a14="http://schemas.microsoft.com/office/drawing/2010/main" val="0"/>
                  </a:ext>
                </a:extLst>
              </a:blip>
              <a:srcRect t="27132" b="28606"/>
              <a:stretch/>
            </p:blipFill>
            <p:spPr bwMode="auto">
              <a:xfrm rot="21540000">
                <a:off x="31831662" y="38089326"/>
                <a:ext cx="14249444" cy="9420492"/>
              </a:xfrm>
              <a:prstGeom prst="rect">
                <a:avLst/>
              </a:prstGeom>
              <a:noFill/>
              <a:scene3d>
                <a:camera prst="orthographicFront">
                  <a:rot lat="17699975" lon="21599992" rev="0"/>
                </a:camera>
                <a:lightRig rig="threePt" dir="t"/>
              </a:scene3d>
              <a:extLst>
                <a:ext uri="{909E8E84-426E-40DD-AFC4-6F175D3DCCD1}">
                  <a14:hiddenFill xmlns:a14="http://schemas.microsoft.com/office/drawing/2010/main">
                    <a:solidFill>
                      <a:srgbClr val="FFFFFF"/>
                    </a:solidFill>
                  </a14:hiddenFill>
                </a:ext>
              </a:extLst>
            </p:spPr>
          </p:pic>
          <p:pic>
            <p:nvPicPr>
              <p:cNvPr id="1809" name="Picture 1808" descr="Schools - Driftwood Dairy">
                <a:extLst>
                  <a:ext uri="{FF2B5EF4-FFF2-40B4-BE49-F238E27FC236}">
                    <a16:creationId xmlns:a16="http://schemas.microsoft.com/office/drawing/2014/main" id="{EC4B0921-6F6D-4C7E-80FA-A8D6518E3D3C}"/>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l="42968" b="15043"/>
              <a:stretch/>
            </p:blipFill>
            <p:spPr bwMode="auto">
              <a:xfrm rot="-60000">
                <a:off x="33682419" y="38997025"/>
                <a:ext cx="2662556" cy="3862560"/>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1810" name="Picture 2" descr="Schools - Driftwood Dairy">
                <a:extLst>
                  <a:ext uri="{FF2B5EF4-FFF2-40B4-BE49-F238E27FC236}">
                    <a16:creationId xmlns:a16="http://schemas.microsoft.com/office/drawing/2014/main" id="{6134B19F-5A78-4642-AAE6-F113F635D513}"/>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a:stretch>
                <a:fillRect/>
              </a:stretch>
            </p:blipFill>
            <p:spPr bwMode="auto">
              <a:xfrm>
                <a:off x="36248331" y="38455771"/>
                <a:ext cx="4589564" cy="4469575"/>
              </a:xfrm>
              <a:prstGeom prst="rect">
                <a:avLst/>
              </a:prstGeom>
              <a:noFill/>
              <a:extLst>
                <a:ext uri="{909E8E84-426E-40DD-AFC4-6F175D3DCCD1}">
                  <a14:hiddenFill xmlns:a14="http://schemas.microsoft.com/office/drawing/2010/main">
                    <a:solidFill>
                      <a:srgbClr val="FFFFFF"/>
                    </a:solidFill>
                  </a14:hiddenFill>
                </a:ext>
              </a:extLst>
            </p:spPr>
          </p:pic>
          <p:pic>
            <p:nvPicPr>
              <p:cNvPr id="1811" name="Picture 1810" descr="Schools - Driftwood Dairy">
                <a:extLst>
                  <a:ext uri="{FF2B5EF4-FFF2-40B4-BE49-F238E27FC236}">
                    <a16:creationId xmlns:a16="http://schemas.microsoft.com/office/drawing/2014/main" id="{5B74AA0B-7C84-4476-8721-2425DE07FE0E}"/>
                  </a:ext>
                </a:extLst>
              </p:cNvPr>
              <p:cNvPicPr>
                <a:picLocks noChangeAspect="1" noChangeArrowheads="1"/>
              </p:cNvPicPr>
              <p:nvPr/>
            </p:nvPicPr>
            <p:blipFill>
              <a:blip r:embed="rId15">
                <a:extLst>
                  <a:ext uri="{28A0092B-C50C-407E-A947-70E740481C1C}">
                    <a14:useLocalDpi xmlns:a14="http://schemas.microsoft.com/office/drawing/2010/main" val="0"/>
                  </a:ext>
                </a:extLst>
              </a:blip>
              <a:srcRect b="23972"/>
              <a:stretch>
                <a:fillRect/>
              </a:stretch>
            </p:blipFill>
            <p:spPr bwMode="auto">
              <a:xfrm rot="21540000">
                <a:off x="38038295" y="39950530"/>
                <a:ext cx="4735024" cy="3505812"/>
              </a:xfrm>
              <a:custGeom>
                <a:avLst/>
                <a:gdLst>
                  <a:gd name="connsiteX0" fmla="*/ 0 w 4735024"/>
                  <a:gd name="connsiteY0" fmla="*/ 0 h 3505812"/>
                  <a:gd name="connsiteX1" fmla="*/ 4735024 w 4735024"/>
                  <a:gd name="connsiteY1" fmla="*/ 0 h 3505812"/>
                  <a:gd name="connsiteX2" fmla="*/ 4735024 w 4735024"/>
                  <a:gd name="connsiteY2" fmla="*/ 3505812 h 3505812"/>
                  <a:gd name="connsiteX3" fmla="*/ 0 w 4735024"/>
                  <a:gd name="connsiteY3" fmla="*/ 2924424 h 3505812"/>
                </a:gdLst>
                <a:ahLst/>
                <a:cxnLst>
                  <a:cxn ang="0">
                    <a:pos x="connsiteX0" y="connsiteY0"/>
                  </a:cxn>
                  <a:cxn ang="0">
                    <a:pos x="connsiteX1" y="connsiteY1"/>
                  </a:cxn>
                  <a:cxn ang="0">
                    <a:pos x="connsiteX2" y="connsiteY2"/>
                  </a:cxn>
                  <a:cxn ang="0">
                    <a:pos x="connsiteX3" y="connsiteY3"/>
                  </a:cxn>
                </a:cxnLst>
                <a:rect l="l" t="t" r="r" b="b"/>
                <a:pathLst>
                  <a:path w="4735024" h="3505812">
                    <a:moveTo>
                      <a:pt x="0" y="0"/>
                    </a:moveTo>
                    <a:lnTo>
                      <a:pt x="4735024" y="0"/>
                    </a:lnTo>
                    <a:lnTo>
                      <a:pt x="4735024" y="3505812"/>
                    </a:lnTo>
                    <a:lnTo>
                      <a:pt x="0" y="292442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55" name="Group 54">
            <a:extLst>
              <a:ext uri="{FF2B5EF4-FFF2-40B4-BE49-F238E27FC236}">
                <a16:creationId xmlns:a16="http://schemas.microsoft.com/office/drawing/2014/main" id="{DD7CBEA1-A22B-46C5-97CD-DB8406341F3F}"/>
              </a:ext>
            </a:extLst>
          </p:cNvPr>
          <p:cNvGrpSpPr/>
          <p:nvPr/>
        </p:nvGrpSpPr>
        <p:grpSpPr>
          <a:xfrm>
            <a:off x="4431227" y="2030208"/>
            <a:ext cx="957379" cy="389533"/>
            <a:chOff x="4278727" y="2093639"/>
            <a:chExt cx="957379" cy="389533"/>
          </a:xfrm>
        </p:grpSpPr>
        <p:grpSp>
          <p:nvGrpSpPr>
            <p:cNvPr id="1578" name="Group 1577">
              <a:extLst>
                <a:ext uri="{FF2B5EF4-FFF2-40B4-BE49-F238E27FC236}">
                  <a16:creationId xmlns:a16="http://schemas.microsoft.com/office/drawing/2014/main" id="{5A4ABC25-FEDF-4BFE-A87E-6D03989F7BE9}"/>
                </a:ext>
              </a:extLst>
            </p:cNvPr>
            <p:cNvGrpSpPr>
              <a:grpSpLocks noChangeAspect="1"/>
            </p:cNvGrpSpPr>
            <p:nvPr/>
          </p:nvGrpSpPr>
          <p:grpSpPr>
            <a:xfrm rot="239156">
              <a:off x="4278727" y="2093639"/>
              <a:ext cx="303968" cy="274987"/>
              <a:chOff x="4373073" y="1526596"/>
              <a:chExt cx="832490" cy="753119"/>
            </a:xfrm>
          </p:grpSpPr>
          <p:sp>
            <p:nvSpPr>
              <p:cNvPr id="1635" name="Rectangle 3">
                <a:extLst>
                  <a:ext uri="{FF2B5EF4-FFF2-40B4-BE49-F238E27FC236}">
                    <a16:creationId xmlns:a16="http://schemas.microsoft.com/office/drawing/2014/main" id="{6618380E-34EE-4404-8511-D59F9F41EFB9}"/>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36" name="Freeform: Shape 1635">
                <a:extLst>
                  <a:ext uri="{FF2B5EF4-FFF2-40B4-BE49-F238E27FC236}">
                    <a16:creationId xmlns:a16="http://schemas.microsoft.com/office/drawing/2014/main" id="{409BC7EB-E6C8-4B1C-ADBC-4D8123D2A9F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37" name="Freeform: Shape 1636">
                <a:extLst>
                  <a:ext uri="{FF2B5EF4-FFF2-40B4-BE49-F238E27FC236}">
                    <a16:creationId xmlns:a16="http://schemas.microsoft.com/office/drawing/2014/main" id="{FA8F4C7F-7480-441A-BFC4-E9566717351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38" name="Picture 6" descr="Image result for vector lettuce">
                <a:extLst>
                  <a:ext uri="{FF2B5EF4-FFF2-40B4-BE49-F238E27FC236}">
                    <a16:creationId xmlns:a16="http://schemas.microsoft.com/office/drawing/2014/main" id="{A29E856F-8B6C-4871-B266-1E03F29A6CC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39" name="Freeform: Shape 1638">
                <a:extLst>
                  <a:ext uri="{FF2B5EF4-FFF2-40B4-BE49-F238E27FC236}">
                    <a16:creationId xmlns:a16="http://schemas.microsoft.com/office/drawing/2014/main" id="{AEC4D0B6-4AF6-4C86-B07C-52B6E9007CAD}"/>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40" name="Picture 4" descr="Image result for vector sliced tomatoes">
                <a:extLst>
                  <a:ext uri="{FF2B5EF4-FFF2-40B4-BE49-F238E27FC236}">
                    <a16:creationId xmlns:a16="http://schemas.microsoft.com/office/drawing/2014/main" id="{767D3FA8-CEB8-4A6A-ACDC-E31703F9EA14}"/>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41" name="Freeform: Shape 1640">
                <a:extLst>
                  <a:ext uri="{FF2B5EF4-FFF2-40B4-BE49-F238E27FC236}">
                    <a16:creationId xmlns:a16="http://schemas.microsoft.com/office/drawing/2014/main" id="{A06CE16E-7748-465C-B326-24DD7F71CD6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2" name="Group 1581">
              <a:extLst>
                <a:ext uri="{FF2B5EF4-FFF2-40B4-BE49-F238E27FC236}">
                  <a16:creationId xmlns:a16="http://schemas.microsoft.com/office/drawing/2014/main" id="{DCCF72FA-3BBD-43F5-A7BC-6DE3CCCA1F27}"/>
                </a:ext>
              </a:extLst>
            </p:cNvPr>
            <p:cNvGrpSpPr>
              <a:grpSpLocks noChangeAspect="1"/>
            </p:cNvGrpSpPr>
            <p:nvPr/>
          </p:nvGrpSpPr>
          <p:grpSpPr>
            <a:xfrm rot="239156">
              <a:off x="4381167" y="2129176"/>
              <a:ext cx="303968" cy="274987"/>
              <a:chOff x="4373073" y="1526595"/>
              <a:chExt cx="832490" cy="753120"/>
            </a:xfrm>
          </p:grpSpPr>
          <p:sp>
            <p:nvSpPr>
              <p:cNvPr id="1607" name="Rectangle 3">
                <a:extLst>
                  <a:ext uri="{FF2B5EF4-FFF2-40B4-BE49-F238E27FC236}">
                    <a16:creationId xmlns:a16="http://schemas.microsoft.com/office/drawing/2014/main" id="{300812DE-53D7-4125-AAEF-BCD7E8AE7F6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8" name="Freeform: Shape 1607">
                <a:extLst>
                  <a:ext uri="{FF2B5EF4-FFF2-40B4-BE49-F238E27FC236}">
                    <a16:creationId xmlns:a16="http://schemas.microsoft.com/office/drawing/2014/main" id="{95849BF4-8F52-46FA-8D45-10CB73401C1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9" name="Freeform: Shape 1608">
                <a:extLst>
                  <a:ext uri="{FF2B5EF4-FFF2-40B4-BE49-F238E27FC236}">
                    <a16:creationId xmlns:a16="http://schemas.microsoft.com/office/drawing/2014/main" id="{24ADA299-DBBB-41B8-8B20-87F6F0894276}"/>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0" name="Picture 6" descr="Image result for vector lettuce">
                <a:extLst>
                  <a:ext uri="{FF2B5EF4-FFF2-40B4-BE49-F238E27FC236}">
                    <a16:creationId xmlns:a16="http://schemas.microsoft.com/office/drawing/2014/main" id="{633D4EB7-1A79-4E17-A1B1-9F5856A9FE7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611" name="Freeform: Shape 1610">
                <a:extLst>
                  <a:ext uri="{FF2B5EF4-FFF2-40B4-BE49-F238E27FC236}">
                    <a16:creationId xmlns:a16="http://schemas.microsoft.com/office/drawing/2014/main" id="{8C7CA9CD-A342-4CBA-A2DD-E018721651C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2" name="Picture 4" descr="Image result for vector sliced tomatoes">
                <a:extLst>
                  <a:ext uri="{FF2B5EF4-FFF2-40B4-BE49-F238E27FC236}">
                    <a16:creationId xmlns:a16="http://schemas.microsoft.com/office/drawing/2014/main" id="{75A7C4ED-C0B3-423E-982E-3884BDAB329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13" name="Freeform: Shape 1612">
                <a:extLst>
                  <a:ext uri="{FF2B5EF4-FFF2-40B4-BE49-F238E27FC236}">
                    <a16:creationId xmlns:a16="http://schemas.microsoft.com/office/drawing/2014/main" id="{BF1FFED4-511F-4931-8D7E-68552D557BC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3" name="Group 1582">
              <a:extLst>
                <a:ext uri="{FF2B5EF4-FFF2-40B4-BE49-F238E27FC236}">
                  <a16:creationId xmlns:a16="http://schemas.microsoft.com/office/drawing/2014/main" id="{714FC968-AD94-46E0-981E-A7164DFB6FBF}"/>
                </a:ext>
              </a:extLst>
            </p:cNvPr>
            <p:cNvGrpSpPr>
              <a:grpSpLocks noChangeAspect="1"/>
            </p:cNvGrpSpPr>
            <p:nvPr/>
          </p:nvGrpSpPr>
          <p:grpSpPr>
            <a:xfrm rot="239156">
              <a:off x="4540877" y="2139475"/>
              <a:ext cx="303968" cy="274987"/>
              <a:chOff x="4373073" y="1526596"/>
              <a:chExt cx="832490" cy="753119"/>
            </a:xfrm>
          </p:grpSpPr>
          <p:sp>
            <p:nvSpPr>
              <p:cNvPr id="1600" name="Rectangle 3">
                <a:extLst>
                  <a:ext uri="{FF2B5EF4-FFF2-40B4-BE49-F238E27FC236}">
                    <a16:creationId xmlns:a16="http://schemas.microsoft.com/office/drawing/2014/main" id="{209624E9-26DD-4913-8D88-1048788EC9F3}"/>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01" name="Freeform: Shape 1600">
                <a:extLst>
                  <a:ext uri="{FF2B5EF4-FFF2-40B4-BE49-F238E27FC236}">
                    <a16:creationId xmlns:a16="http://schemas.microsoft.com/office/drawing/2014/main" id="{3DC4F502-0159-4044-9228-BC385CB9AEF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02" name="Freeform: Shape 1601">
                <a:extLst>
                  <a:ext uri="{FF2B5EF4-FFF2-40B4-BE49-F238E27FC236}">
                    <a16:creationId xmlns:a16="http://schemas.microsoft.com/office/drawing/2014/main" id="{38CAE145-63FA-43FE-9C8E-DB6F4E69AFA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3" name="Picture 6" descr="Image result for vector lettuce">
                <a:extLst>
                  <a:ext uri="{FF2B5EF4-FFF2-40B4-BE49-F238E27FC236}">
                    <a16:creationId xmlns:a16="http://schemas.microsoft.com/office/drawing/2014/main" id="{259EFC26-9E07-4B5C-829D-94CD1581F58B}"/>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604" name="Freeform: Shape 1603">
                <a:extLst>
                  <a:ext uri="{FF2B5EF4-FFF2-40B4-BE49-F238E27FC236}">
                    <a16:creationId xmlns:a16="http://schemas.microsoft.com/office/drawing/2014/main" id="{2F2B94A7-6756-4B66-9B8C-03F5AD055C6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05" name="Picture 4" descr="Image result for vector sliced tomatoes">
                <a:extLst>
                  <a:ext uri="{FF2B5EF4-FFF2-40B4-BE49-F238E27FC236}">
                    <a16:creationId xmlns:a16="http://schemas.microsoft.com/office/drawing/2014/main" id="{4A826E2D-4BB7-459D-9104-AED4AF54282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06" name="Freeform: Shape 1605">
                <a:extLst>
                  <a:ext uri="{FF2B5EF4-FFF2-40B4-BE49-F238E27FC236}">
                    <a16:creationId xmlns:a16="http://schemas.microsoft.com/office/drawing/2014/main" id="{7A2EC3ED-42C9-4061-A049-5E49F9CB2F5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4" name="Group 1583">
              <a:extLst>
                <a:ext uri="{FF2B5EF4-FFF2-40B4-BE49-F238E27FC236}">
                  <a16:creationId xmlns:a16="http://schemas.microsoft.com/office/drawing/2014/main" id="{ACE580BB-999B-4338-BAA4-ADCBD22F4A0E}"/>
                </a:ext>
              </a:extLst>
            </p:cNvPr>
            <p:cNvGrpSpPr>
              <a:grpSpLocks noChangeAspect="1"/>
            </p:cNvGrpSpPr>
            <p:nvPr/>
          </p:nvGrpSpPr>
          <p:grpSpPr>
            <a:xfrm rot="239156">
              <a:off x="4668218" y="2170643"/>
              <a:ext cx="303968" cy="274987"/>
              <a:chOff x="4373073" y="1526596"/>
              <a:chExt cx="832490" cy="753119"/>
            </a:xfrm>
          </p:grpSpPr>
          <p:sp>
            <p:nvSpPr>
              <p:cNvPr id="1593" name="Rectangle 3">
                <a:extLst>
                  <a:ext uri="{FF2B5EF4-FFF2-40B4-BE49-F238E27FC236}">
                    <a16:creationId xmlns:a16="http://schemas.microsoft.com/office/drawing/2014/main" id="{FE3A21E1-3590-4141-9B11-AE17A97A50C8}"/>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94" name="Freeform: Shape 1593">
                <a:extLst>
                  <a:ext uri="{FF2B5EF4-FFF2-40B4-BE49-F238E27FC236}">
                    <a16:creationId xmlns:a16="http://schemas.microsoft.com/office/drawing/2014/main" id="{C540ACF4-51D1-4F64-99CC-56BA7B63EE5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95" name="Freeform: Shape 1594">
                <a:extLst>
                  <a:ext uri="{FF2B5EF4-FFF2-40B4-BE49-F238E27FC236}">
                    <a16:creationId xmlns:a16="http://schemas.microsoft.com/office/drawing/2014/main" id="{D5E1D38C-AD9C-4644-A2D9-7963B7500B27}"/>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6" name="Picture 6" descr="Image result for vector lettuce">
                <a:extLst>
                  <a:ext uri="{FF2B5EF4-FFF2-40B4-BE49-F238E27FC236}">
                    <a16:creationId xmlns:a16="http://schemas.microsoft.com/office/drawing/2014/main" id="{C573EC99-031C-4219-B131-9E94421D5B45}"/>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7" name="Freeform: Shape 1596">
                <a:extLst>
                  <a:ext uri="{FF2B5EF4-FFF2-40B4-BE49-F238E27FC236}">
                    <a16:creationId xmlns:a16="http://schemas.microsoft.com/office/drawing/2014/main" id="{A644E289-BAB1-43BE-BD9F-7D0DD17FB303}"/>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8" name="Picture 4" descr="Image result for vector sliced tomatoes">
                <a:extLst>
                  <a:ext uri="{FF2B5EF4-FFF2-40B4-BE49-F238E27FC236}">
                    <a16:creationId xmlns:a16="http://schemas.microsoft.com/office/drawing/2014/main" id="{CDA79843-4963-438E-A658-9A185053EF2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9" name="Freeform: Shape 1598">
                <a:extLst>
                  <a:ext uri="{FF2B5EF4-FFF2-40B4-BE49-F238E27FC236}">
                    <a16:creationId xmlns:a16="http://schemas.microsoft.com/office/drawing/2014/main" id="{E86B3DE2-B964-4B9D-9160-66F7EADD470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5" name="Group 1584">
              <a:extLst>
                <a:ext uri="{FF2B5EF4-FFF2-40B4-BE49-F238E27FC236}">
                  <a16:creationId xmlns:a16="http://schemas.microsoft.com/office/drawing/2014/main" id="{F3FCFB06-D63A-4D5C-A056-778FC2CECBFF}"/>
                </a:ext>
              </a:extLst>
            </p:cNvPr>
            <p:cNvGrpSpPr>
              <a:grpSpLocks noChangeAspect="1"/>
            </p:cNvGrpSpPr>
            <p:nvPr/>
          </p:nvGrpSpPr>
          <p:grpSpPr>
            <a:xfrm rot="239156">
              <a:off x="4814421" y="2183290"/>
              <a:ext cx="303968" cy="274987"/>
              <a:chOff x="4373073" y="1526596"/>
              <a:chExt cx="832490" cy="753119"/>
            </a:xfrm>
          </p:grpSpPr>
          <p:sp>
            <p:nvSpPr>
              <p:cNvPr id="1586" name="Rectangle 3">
                <a:extLst>
                  <a:ext uri="{FF2B5EF4-FFF2-40B4-BE49-F238E27FC236}">
                    <a16:creationId xmlns:a16="http://schemas.microsoft.com/office/drawing/2014/main" id="{527E6A30-FF74-4D0D-A44E-2EDB400F6AD6}"/>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87" name="Freeform: Shape 1586">
                <a:extLst>
                  <a:ext uri="{FF2B5EF4-FFF2-40B4-BE49-F238E27FC236}">
                    <a16:creationId xmlns:a16="http://schemas.microsoft.com/office/drawing/2014/main" id="{009E2CA2-9542-4D3C-A2F2-D3C5B35F5FF3}"/>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88" name="Freeform: Shape 1587">
                <a:extLst>
                  <a:ext uri="{FF2B5EF4-FFF2-40B4-BE49-F238E27FC236}">
                    <a16:creationId xmlns:a16="http://schemas.microsoft.com/office/drawing/2014/main" id="{BCB9A4CB-F34E-483C-A052-33CC74CC7218}"/>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89" name="Picture 6" descr="Image result for vector lettuce">
                <a:extLst>
                  <a:ext uri="{FF2B5EF4-FFF2-40B4-BE49-F238E27FC236}">
                    <a16:creationId xmlns:a16="http://schemas.microsoft.com/office/drawing/2014/main" id="{2BEDD5F4-DACE-4297-8BD8-6E27D987C374}"/>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90" name="Freeform: Shape 1589">
                <a:extLst>
                  <a:ext uri="{FF2B5EF4-FFF2-40B4-BE49-F238E27FC236}">
                    <a16:creationId xmlns:a16="http://schemas.microsoft.com/office/drawing/2014/main" id="{0291F952-3543-4AB8-AB9B-39CFE300539A}"/>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91" name="Picture 4" descr="Image result for vector sliced tomatoes">
                <a:extLst>
                  <a:ext uri="{FF2B5EF4-FFF2-40B4-BE49-F238E27FC236}">
                    <a16:creationId xmlns:a16="http://schemas.microsoft.com/office/drawing/2014/main" id="{2947F23B-4F8D-4493-872E-61F97544B93E}"/>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92" name="Freeform: Shape 1591">
                <a:extLst>
                  <a:ext uri="{FF2B5EF4-FFF2-40B4-BE49-F238E27FC236}">
                    <a16:creationId xmlns:a16="http://schemas.microsoft.com/office/drawing/2014/main" id="{9931C616-C5CF-493C-8300-800A3DB1237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581" name="Group 1580">
              <a:extLst>
                <a:ext uri="{FF2B5EF4-FFF2-40B4-BE49-F238E27FC236}">
                  <a16:creationId xmlns:a16="http://schemas.microsoft.com/office/drawing/2014/main" id="{AB3565A9-FCFA-42D4-B81E-FD6CF1ECA980}"/>
                </a:ext>
              </a:extLst>
            </p:cNvPr>
            <p:cNvGrpSpPr>
              <a:grpSpLocks noChangeAspect="1"/>
            </p:cNvGrpSpPr>
            <p:nvPr/>
          </p:nvGrpSpPr>
          <p:grpSpPr>
            <a:xfrm rot="239156">
              <a:off x="4932138" y="2213739"/>
              <a:ext cx="303968" cy="269433"/>
              <a:chOff x="4373073" y="1548043"/>
              <a:chExt cx="832490" cy="737908"/>
            </a:xfrm>
          </p:grpSpPr>
          <p:sp>
            <p:nvSpPr>
              <p:cNvPr id="1614" name="Rectangle 3">
                <a:extLst>
                  <a:ext uri="{FF2B5EF4-FFF2-40B4-BE49-F238E27FC236}">
                    <a16:creationId xmlns:a16="http://schemas.microsoft.com/office/drawing/2014/main" id="{A86975A5-15A1-409F-B252-799F02D0D10C}"/>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615" name="Freeform: Shape 1614">
                <a:extLst>
                  <a:ext uri="{FF2B5EF4-FFF2-40B4-BE49-F238E27FC236}">
                    <a16:creationId xmlns:a16="http://schemas.microsoft.com/office/drawing/2014/main" id="{344963B0-3BB8-4234-95B1-241CAB6256A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616" name="Freeform: Shape 1615">
                <a:extLst>
                  <a:ext uri="{FF2B5EF4-FFF2-40B4-BE49-F238E27FC236}">
                    <a16:creationId xmlns:a16="http://schemas.microsoft.com/office/drawing/2014/main" id="{FD82D268-DBD0-4712-8C80-F5357636492F}"/>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7" name="Picture 6" descr="Image result for vector lettuce">
                <a:extLst>
                  <a:ext uri="{FF2B5EF4-FFF2-40B4-BE49-F238E27FC236}">
                    <a16:creationId xmlns:a16="http://schemas.microsoft.com/office/drawing/2014/main" id="{213AB86E-7695-455F-84CA-8169B2034055}"/>
                  </a:ext>
                </a:extLst>
              </p:cNvPr>
              <p:cNvPicPr>
                <a:picLocks noChangeAspect="1" noChangeArrowheads="1"/>
              </p:cNvPicPr>
              <p:nvPr/>
            </p:nvPicPr>
            <p:blipFill rotWithShape="1">
              <a:blip r:embed="rId20" cstate="hqprint">
                <a:duotone>
                  <a:prstClr val="black"/>
                  <a:srgbClr val="D9C3A5">
                    <a:tint val="50000"/>
                    <a:satMod val="180000"/>
                  </a:srgbClr>
                </a:duotone>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618" name="Freeform: Shape 1617">
                <a:extLst>
                  <a:ext uri="{FF2B5EF4-FFF2-40B4-BE49-F238E27FC236}">
                    <a16:creationId xmlns:a16="http://schemas.microsoft.com/office/drawing/2014/main" id="{B42F6D41-D541-426E-99AE-4CD2EC25CC5E}"/>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619" name="Picture 4" descr="Image result for vector sliced tomatoes">
                <a:extLst>
                  <a:ext uri="{FF2B5EF4-FFF2-40B4-BE49-F238E27FC236}">
                    <a16:creationId xmlns:a16="http://schemas.microsoft.com/office/drawing/2014/main" id="{B4CFFB2E-9DBF-4981-93D3-12184FC94D72}"/>
                  </a:ext>
                </a:extLst>
              </p:cNvPr>
              <p:cNvPicPr>
                <a:picLocks noChangeAspect="1" noChangeArrowheads="1"/>
              </p:cNvPicPr>
              <p:nvPr/>
            </p:nvPicPr>
            <p:blipFill rotWithShape="1">
              <a:blip r:embed="rId18" cstate="hqprint">
                <a:duotone>
                  <a:prstClr val="black"/>
                  <a:schemeClr val="accent2">
                    <a:tint val="45000"/>
                    <a:satMod val="400000"/>
                  </a:schemeClr>
                </a:duotone>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620" name="Freeform: Shape 1619">
                <a:extLst>
                  <a:ext uri="{FF2B5EF4-FFF2-40B4-BE49-F238E27FC236}">
                    <a16:creationId xmlns:a16="http://schemas.microsoft.com/office/drawing/2014/main" id="{E7DAAF0E-76EA-470E-A1B4-6DF8CC6CA94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25" name="Group 24">
            <a:extLst>
              <a:ext uri="{FF2B5EF4-FFF2-40B4-BE49-F238E27FC236}">
                <a16:creationId xmlns:a16="http://schemas.microsoft.com/office/drawing/2014/main" id="{54120907-5A58-46D1-B391-D1B34FC2C708}"/>
              </a:ext>
            </a:extLst>
          </p:cNvPr>
          <p:cNvGrpSpPr/>
          <p:nvPr/>
        </p:nvGrpSpPr>
        <p:grpSpPr>
          <a:xfrm>
            <a:off x="4431959" y="2031954"/>
            <a:ext cx="839662" cy="364638"/>
            <a:chOff x="-2380493" y="2609770"/>
            <a:chExt cx="839662" cy="364638"/>
          </a:xfrm>
        </p:grpSpPr>
        <p:grpSp>
          <p:nvGrpSpPr>
            <p:cNvPr id="1374" name="Group 1373">
              <a:extLst>
                <a:ext uri="{FF2B5EF4-FFF2-40B4-BE49-F238E27FC236}">
                  <a16:creationId xmlns:a16="http://schemas.microsoft.com/office/drawing/2014/main" id="{2959A4C3-7BC4-4340-9A1F-12D42489BF4F}"/>
                </a:ext>
              </a:extLst>
            </p:cNvPr>
            <p:cNvGrpSpPr>
              <a:grpSpLocks noChangeAspect="1"/>
            </p:cNvGrpSpPr>
            <p:nvPr/>
          </p:nvGrpSpPr>
          <p:grpSpPr>
            <a:xfrm rot="239156">
              <a:off x="-2380493" y="2609770"/>
              <a:ext cx="303968" cy="274987"/>
              <a:chOff x="4373073" y="1526596"/>
              <a:chExt cx="832490" cy="753119"/>
            </a:xfrm>
          </p:grpSpPr>
          <p:sp>
            <p:nvSpPr>
              <p:cNvPr id="1504" name="Rectangle 3">
                <a:extLst>
                  <a:ext uri="{FF2B5EF4-FFF2-40B4-BE49-F238E27FC236}">
                    <a16:creationId xmlns:a16="http://schemas.microsoft.com/office/drawing/2014/main" id="{85146932-2D23-4FBF-88DE-9373CAD13B5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505" name="Freeform: Shape 1504">
                <a:extLst>
                  <a:ext uri="{FF2B5EF4-FFF2-40B4-BE49-F238E27FC236}">
                    <a16:creationId xmlns:a16="http://schemas.microsoft.com/office/drawing/2014/main" id="{81EC8072-1A2E-4E80-B03C-D4EF34FBECED}"/>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506" name="Freeform: Shape 1505">
                <a:extLst>
                  <a:ext uri="{FF2B5EF4-FFF2-40B4-BE49-F238E27FC236}">
                    <a16:creationId xmlns:a16="http://schemas.microsoft.com/office/drawing/2014/main" id="{8ADD6D2B-844C-4CEA-8813-4B9F5E998E84}"/>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7" name="Picture 6" descr="Image result for vector lettuce">
                <a:extLst>
                  <a:ext uri="{FF2B5EF4-FFF2-40B4-BE49-F238E27FC236}">
                    <a16:creationId xmlns:a16="http://schemas.microsoft.com/office/drawing/2014/main" id="{B21C5058-11B4-4FAB-ACE1-DACFAF8BFB36}"/>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508" name="Freeform: Shape 1507">
                <a:extLst>
                  <a:ext uri="{FF2B5EF4-FFF2-40B4-BE49-F238E27FC236}">
                    <a16:creationId xmlns:a16="http://schemas.microsoft.com/office/drawing/2014/main" id="{6E5E243A-ECFA-4E99-B7B3-000383C1F165}"/>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75" name="Picture 4" descr="Image result for vector sliced tomatoes">
                <a:extLst>
                  <a:ext uri="{FF2B5EF4-FFF2-40B4-BE49-F238E27FC236}">
                    <a16:creationId xmlns:a16="http://schemas.microsoft.com/office/drawing/2014/main" id="{1E7D738D-9CDF-4D24-9C6F-3F860F966A9B}"/>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77" name="Freeform: Shape 1576">
                <a:extLst>
                  <a:ext uri="{FF2B5EF4-FFF2-40B4-BE49-F238E27FC236}">
                    <a16:creationId xmlns:a16="http://schemas.microsoft.com/office/drawing/2014/main" id="{1423E4E6-8796-4DFF-8EE8-7FC19573FCE9}"/>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5" name="Group 1374">
              <a:extLst>
                <a:ext uri="{FF2B5EF4-FFF2-40B4-BE49-F238E27FC236}">
                  <a16:creationId xmlns:a16="http://schemas.microsoft.com/office/drawing/2014/main" id="{6F0EBA51-8465-40E0-B80E-946B39501F8B}"/>
                </a:ext>
              </a:extLst>
            </p:cNvPr>
            <p:cNvGrpSpPr>
              <a:grpSpLocks noChangeAspect="1"/>
            </p:cNvGrpSpPr>
            <p:nvPr/>
          </p:nvGrpSpPr>
          <p:grpSpPr>
            <a:xfrm rot="239156">
              <a:off x="-2278053" y="2645307"/>
              <a:ext cx="303968" cy="274987"/>
              <a:chOff x="4373073" y="1526595"/>
              <a:chExt cx="832490" cy="753120"/>
            </a:xfrm>
          </p:grpSpPr>
          <p:sp>
            <p:nvSpPr>
              <p:cNvPr id="1495" name="Rectangle 3">
                <a:extLst>
                  <a:ext uri="{FF2B5EF4-FFF2-40B4-BE49-F238E27FC236}">
                    <a16:creationId xmlns:a16="http://schemas.microsoft.com/office/drawing/2014/main" id="{4B27A86D-F3CF-4D4F-9EDD-1B49D810A2B2}"/>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98" name="Freeform: Shape 1497">
                <a:extLst>
                  <a:ext uri="{FF2B5EF4-FFF2-40B4-BE49-F238E27FC236}">
                    <a16:creationId xmlns:a16="http://schemas.microsoft.com/office/drawing/2014/main" id="{C650EE75-D6F8-4996-96E3-879EACC1834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99" name="Freeform: Shape 1498">
                <a:extLst>
                  <a:ext uri="{FF2B5EF4-FFF2-40B4-BE49-F238E27FC236}">
                    <a16:creationId xmlns:a16="http://schemas.microsoft.com/office/drawing/2014/main" id="{52B5E21D-AD45-4643-8C0A-CE58DD8D79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0" name="Picture 6" descr="Image result for vector lettuce">
                <a:extLst>
                  <a:ext uri="{FF2B5EF4-FFF2-40B4-BE49-F238E27FC236}">
                    <a16:creationId xmlns:a16="http://schemas.microsoft.com/office/drawing/2014/main" id="{4A9D8785-32E4-466C-959A-24278765F32E}"/>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3" y="1526595"/>
                <a:ext cx="451024" cy="737907"/>
              </a:xfrm>
              <a:prstGeom prst="rect">
                <a:avLst/>
              </a:prstGeom>
              <a:noFill/>
              <a:extLst>
                <a:ext uri="{909E8E84-426E-40DD-AFC4-6F175D3DCCD1}">
                  <a14:hiddenFill xmlns:a14="http://schemas.microsoft.com/office/drawing/2010/main">
                    <a:solidFill>
                      <a:srgbClr val="FFFFFF"/>
                    </a:solidFill>
                  </a14:hiddenFill>
                </a:ext>
              </a:extLst>
            </p:spPr>
          </p:pic>
          <p:sp>
            <p:nvSpPr>
              <p:cNvPr id="1501" name="Freeform: Shape 1500">
                <a:extLst>
                  <a:ext uri="{FF2B5EF4-FFF2-40B4-BE49-F238E27FC236}">
                    <a16:creationId xmlns:a16="http://schemas.microsoft.com/office/drawing/2014/main" id="{CE22DBA8-93AE-433B-B7F5-2935B10C7CD0}"/>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02" name="Picture 4" descr="Image result for vector sliced tomatoes">
                <a:extLst>
                  <a:ext uri="{FF2B5EF4-FFF2-40B4-BE49-F238E27FC236}">
                    <a16:creationId xmlns:a16="http://schemas.microsoft.com/office/drawing/2014/main" id="{A36F1521-CAAC-4C0A-A625-098BED43EE5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503" name="Freeform: Shape 1502">
                <a:extLst>
                  <a:ext uri="{FF2B5EF4-FFF2-40B4-BE49-F238E27FC236}">
                    <a16:creationId xmlns:a16="http://schemas.microsoft.com/office/drawing/2014/main" id="{06465445-1E59-4701-9A11-B37E6DE1F46C}"/>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6" name="Group 1375">
              <a:extLst>
                <a:ext uri="{FF2B5EF4-FFF2-40B4-BE49-F238E27FC236}">
                  <a16:creationId xmlns:a16="http://schemas.microsoft.com/office/drawing/2014/main" id="{E658EAA8-07A0-4D64-8F95-280E78DC9DEE}"/>
                </a:ext>
              </a:extLst>
            </p:cNvPr>
            <p:cNvGrpSpPr>
              <a:grpSpLocks noChangeAspect="1"/>
            </p:cNvGrpSpPr>
            <p:nvPr/>
          </p:nvGrpSpPr>
          <p:grpSpPr>
            <a:xfrm rot="239156">
              <a:off x="-2118343" y="2655606"/>
              <a:ext cx="303968" cy="274987"/>
              <a:chOff x="4373073" y="1526596"/>
              <a:chExt cx="832490" cy="753119"/>
            </a:xfrm>
          </p:grpSpPr>
          <p:sp>
            <p:nvSpPr>
              <p:cNvPr id="1403" name="Rectangle 3">
                <a:extLst>
                  <a:ext uri="{FF2B5EF4-FFF2-40B4-BE49-F238E27FC236}">
                    <a16:creationId xmlns:a16="http://schemas.microsoft.com/office/drawing/2014/main" id="{B0052BF6-BFA4-4F7A-87C9-CFB8ED934A9B}"/>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404" name="Freeform: Shape 1403">
                <a:extLst>
                  <a:ext uri="{FF2B5EF4-FFF2-40B4-BE49-F238E27FC236}">
                    <a16:creationId xmlns:a16="http://schemas.microsoft.com/office/drawing/2014/main" id="{5A421D2E-7D40-4B4B-A17E-9BE3AE536546}"/>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405" name="Freeform: Shape 1404">
                <a:extLst>
                  <a:ext uri="{FF2B5EF4-FFF2-40B4-BE49-F238E27FC236}">
                    <a16:creationId xmlns:a16="http://schemas.microsoft.com/office/drawing/2014/main" id="{3720534A-571F-4152-B7C1-E2AEAB3584F1}"/>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6" name="Picture 6" descr="Image result for vector lettuce">
                <a:extLst>
                  <a:ext uri="{FF2B5EF4-FFF2-40B4-BE49-F238E27FC236}">
                    <a16:creationId xmlns:a16="http://schemas.microsoft.com/office/drawing/2014/main" id="{326B6D6C-FE07-4153-81C4-2B6E5C697BB8}"/>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7" name="Freeform: Shape 1406">
                <a:extLst>
                  <a:ext uri="{FF2B5EF4-FFF2-40B4-BE49-F238E27FC236}">
                    <a16:creationId xmlns:a16="http://schemas.microsoft.com/office/drawing/2014/main" id="{6BBDBB63-4280-4C67-A6F3-4070F0E5FCB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8" name="Picture 4" descr="Image result for vector sliced tomatoes">
                <a:extLst>
                  <a:ext uri="{FF2B5EF4-FFF2-40B4-BE49-F238E27FC236}">
                    <a16:creationId xmlns:a16="http://schemas.microsoft.com/office/drawing/2014/main" id="{64A538A7-A2D3-40B1-BCC7-A4156E9C6E71}"/>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93" name="Freeform: Shape 1492">
                <a:extLst>
                  <a:ext uri="{FF2B5EF4-FFF2-40B4-BE49-F238E27FC236}">
                    <a16:creationId xmlns:a16="http://schemas.microsoft.com/office/drawing/2014/main" id="{EE9CDFA1-8521-4700-96E4-B82FEA6F8204}"/>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8" name="Group 1377">
              <a:extLst>
                <a:ext uri="{FF2B5EF4-FFF2-40B4-BE49-F238E27FC236}">
                  <a16:creationId xmlns:a16="http://schemas.microsoft.com/office/drawing/2014/main" id="{495B43E1-B4D7-4B65-B7DC-4E2CE36F165E}"/>
                </a:ext>
              </a:extLst>
            </p:cNvPr>
            <p:cNvGrpSpPr>
              <a:grpSpLocks noChangeAspect="1"/>
            </p:cNvGrpSpPr>
            <p:nvPr/>
          </p:nvGrpSpPr>
          <p:grpSpPr>
            <a:xfrm rot="239156">
              <a:off x="-1991002" y="2686774"/>
              <a:ext cx="303968" cy="274987"/>
              <a:chOff x="4373073" y="1526596"/>
              <a:chExt cx="832490" cy="753119"/>
            </a:xfrm>
          </p:grpSpPr>
          <p:sp>
            <p:nvSpPr>
              <p:cNvPr id="1396" name="Rectangle 3">
                <a:extLst>
                  <a:ext uri="{FF2B5EF4-FFF2-40B4-BE49-F238E27FC236}">
                    <a16:creationId xmlns:a16="http://schemas.microsoft.com/office/drawing/2014/main" id="{D3822144-3A87-4AFC-98F0-6B73C1631D8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97" name="Freeform: Shape 1396">
                <a:extLst>
                  <a:ext uri="{FF2B5EF4-FFF2-40B4-BE49-F238E27FC236}">
                    <a16:creationId xmlns:a16="http://schemas.microsoft.com/office/drawing/2014/main" id="{618EDB09-1E79-42C0-A17B-C4755DD003B5}"/>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8" name="Freeform: Shape 1397">
                <a:extLst>
                  <a:ext uri="{FF2B5EF4-FFF2-40B4-BE49-F238E27FC236}">
                    <a16:creationId xmlns:a16="http://schemas.microsoft.com/office/drawing/2014/main" id="{6514B491-017F-4C19-88CE-990255FEE80C}"/>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9" name="Picture 6" descr="Image result for vector lettuce">
                <a:extLst>
                  <a:ext uri="{FF2B5EF4-FFF2-40B4-BE49-F238E27FC236}">
                    <a16:creationId xmlns:a16="http://schemas.microsoft.com/office/drawing/2014/main" id="{C8A93F1B-3365-4D3C-BBD2-4DE6250B73FD}"/>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400" name="Freeform: Shape 1399">
                <a:extLst>
                  <a:ext uri="{FF2B5EF4-FFF2-40B4-BE49-F238E27FC236}">
                    <a16:creationId xmlns:a16="http://schemas.microsoft.com/office/drawing/2014/main" id="{62E45790-F534-454A-8549-5211F5BADA3F}"/>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401" name="Picture 4" descr="Image result for vector sliced tomatoes">
                <a:extLst>
                  <a:ext uri="{FF2B5EF4-FFF2-40B4-BE49-F238E27FC236}">
                    <a16:creationId xmlns:a16="http://schemas.microsoft.com/office/drawing/2014/main" id="{BFEEBF2D-0FAC-46AB-8E5D-2AB319C422B6}"/>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402" name="Freeform: Shape 1401">
                <a:extLst>
                  <a:ext uri="{FF2B5EF4-FFF2-40B4-BE49-F238E27FC236}">
                    <a16:creationId xmlns:a16="http://schemas.microsoft.com/office/drawing/2014/main" id="{35C562F9-C07B-48DF-A0DC-17D12E13BC47}"/>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379" name="Group 1378">
              <a:extLst>
                <a:ext uri="{FF2B5EF4-FFF2-40B4-BE49-F238E27FC236}">
                  <a16:creationId xmlns:a16="http://schemas.microsoft.com/office/drawing/2014/main" id="{3D497C68-DF7B-4F74-9357-F6C48B876B5C}"/>
                </a:ext>
              </a:extLst>
            </p:cNvPr>
            <p:cNvGrpSpPr>
              <a:grpSpLocks noChangeAspect="1"/>
            </p:cNvGrpSpPr>
            <p:nvPr/>
          </p:nvGrpSpPr>
          <p:grpSpPr>
            <a:xfrm rot="239156">
              <a:off x="-1844799" y="2699421"/>
              <a:ext cx="303968" cy="274987"/>
              <a:chOff x="4373073" y="1526596"/>
              <a:chExt cx="832490" cy="753119"/>
            </a:xfrm>
          </p:grpSpPr>
          <p:sp>
            <p:nvSpPr>
              <p:cNvPr id="1388" name="Rectangle 3">
                <a:extLst>
                  <a:ext uri="{FF2B5EF4-FFF2-40B4-BE49-F238E27FC236}">
                    <a16:creationId xmlns:a16="http://schemas.microsoft.com/office/drawing/2014/main" id="{4E9ED3F6-8880-4A82-A848-6F4CBC937FFD}"/>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389" name="Freeform: Shape 1388">
                <a:extLst>
                  <a:ext uri="{FF2B5EF4-FFF2-40B4-BE49-F238E27FC236}">
                    <a16:creationId xmlns:a16="http://schemas.microsoft.com/office/drawing/2014/main" id="{523535E8-D256-49A5-9F24-451E9E6BDB59}"/>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390" name="Freeform: Shape 1389">
                <a:extLst>
                  <a:ext uri="{FF2B5EF4-FFF2-40B4-BE49-F238E27FC236}">
                    <a16:creationId xmlns:a16="http://schemas.microsoft.com/office/drawing/2014/main" id="{1DC249DF-BB41-4166-8142-9A3174FF0D6A}"/>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1" name="Picture 6" descr="Image result for vector lettuce">
                <a:extLst>
                  <a:ext uri="{FF2B5EF4-FFF2-40B4-BE49-F238E27FC236}">
                    <a16:creationId xmlns:a16="http://schemas.microsoft.com/office/drawing/2014/main" id="{3B25CD60-9994-48A0-A1AD-F8F34B177F27}"/>
                  </a:ext>
                </a:extLst>
              </p:cNvPr>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1392" name="Freeform: Shape 1391">
                <a:extLst>
                  <a:ext uri="{FF2B5EF4-FFF2-40B4-BE49-F238E27FC236}">
                    <a16:creationId xmlns:a16="http://schemas.microsoft.com/office/drawing/2014/main" id="{843BF707-91F8-454C-AC6C-66E0AEEA1701}"/>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394" name="Picture 4" descr="Image result for vector sliced tomatoes">
                <a:extLst>
                  <a:ext uri="{FF2B5EF4-FFF2-40B4-BE49-F238E27FC236}">
                    <a16:creationId xmlns:a16="http://schemas.microsoft.com/office/drawing/2014/main" id="{34B9115B-BF05-4A25-A9D2-7AD524FF21F0}"/>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395" name="Freeform: Shape 1394">
                <a:extLst>
                  <a:ext uri="{FF2B5EF4-FFF2-40B4-BE49-F238E27FC236}">
                    <a16:creationId xmlns:a16="http://schemas.microsoft.com/office/drawing/2014/main" id="{BD640E8F-FE07-474D-9B7B-96822C4BB3F3}"/>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grpSp>
        <p:nvGrpSpPr>
          <p:cNvPr id="1721" name="Group 1720">
            <a:extLst>
              <a:ext uri="{FF2B5EF4-FFF2-40B4-BE49-F238E27FC236}">
                <a16:creationId xmlns:a16="http://schemas.microsoft.com/office/drawing/2014/main" id="{C4D88ACC-194A-4075-B9BD-8DC8FD09840F}"/>
              </a:ext>
            </a:extLst>
          </p:cNvPr>
          <p:cNvGrpSpPr>
            <a:grpSpLocks noChangeAspect="1"/>
          </p:cNvGrpSpPr>
          <p:nvPr/>
        </p:nvGrpSpPr>
        <p:grpSpPr>
          <a:xfrm rot="239156">
            <a:off x="5090064" y="2153825"/>
            <a:ext cx="303968" cy="269433"/>
            <a:chOff x="4373073" y="1548043"/>
            <a:chExt cx="832490" cy="737908"/>
          </a:xfrm>
        </p:grpSpPr>
        <p:sp>
          <p:nvSpPr>
            <p:cNvPr id="1722" name="Rectangle 3">
              <a:extLst>
                <a:ext uri="{FF2B5EF4-FFF2-40B4-BE49-F238E27FC236}">
                  <a16:creationId xmlns:a16="http://schemas.microsoft.com/office/drawing/2014/main" id="{CE6BA916-2668-46AA-8220-B9384F85C0B5}"/>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23" name="Freeform: Shape 1722">
              <a:extLst>
                <a:ext uri="{FF2B5EF4-FFF2-40B4-BE49-F238E27FC236}">
                  <a16:creationId xmlns:a16="http://schemas.microsoft.com/office/drawing/2014/main" id="{9CA03B9A-4C56-4986-8C13-6ED4007654B2}"/>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1741" name="Freeform: Shape 1740">
              <a:extLst>
                <a:ext uri="{FF2B5EF4-FFF2-40B4-BE49-F238E27FC236}">
                  <a16:creationId xmlns:a16="http://schemas.microsoft.com/office/drawing/2014/main" id="{161C88BB-E375-4164-8F3E-649DA4C6C159}"/>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2" name="Picture 6" descr="Image result for vector lettuce">
              <a:extLst>
                <a:ext uri="{FF2B5EF4-FFF2-40B4-BE49-F238E27FC236}">
                  <a16:creationId xmlns:a16="http://schemas.microsoft.com/office/drawing/2014/main" id="{D5CF91DB-A04B-4A74-A2F4-E4BA24CA4195}"/>
                </a:ext>
              </a:extLst>
            </p:cNvPr>
            <p:cNvPicPr>
              <a:picLocks noChangeAspect="1" noChangeArrowheads="1"/>
            </p:cNvPicPr>
            <p:nvPr/>
          </p:nvPicPr>
          <p:blipFill rotWithShape="1">
            <a:blip r:embed="rId20" cstate="hqprint">
              <a:extLst>
                <a:ext uri="{BEBA8EAE-BF5A-486C-A8C5-ECC9F3942E4B}">
                  <a14:imgProps xmlns:a14="http://schemas.microsoft.com/office/drawing/2010/main">
                    <a14:imgLayer r:embed="rId17">
                      <a14:imgEffect>
                        <a14:backgroundRemoval t="18000" b="54444" l="66889" r="93556"/>
                      </a14:imgEffect>
                      <a14:imgEffect>
                        <a14:colorTemperature colorTemp="7200"/>
                      </a14:imgEffect>
                    </a14:imgLayer>
                  </a14:imgProps>
                </a:ext>
                <a:ext uri="{28A0092B-C50C-407E-A947-70E740481C1C}">
                  <a14:useLocalDpi xmlns:a14="http://schemas.microsoft.com/office/drawing/2010/main" val="0"/>
                </a:ext>
              </a:extLst>
            </a:blip>
            <a:srcRect l="67489" t="15951" r="6437" b="41390"/>
            <a:stretch/>
          </p:blipFill>
          <p:spPr bwMode="auto">
            <a:xfrm rot="2213199">
              <a:off x="4661003" y="1548043"/>
              <a:ext cx="451024" cy="737908"/>
            </a:xfrm>
            <a:prstGeom prst="rect">
              <a:avLst/>
            </a:prstGeom>
            <a:noFill/>
            <a:extLst>
              <a:ext uri="{909E8E84-426E-40DD-AFC4-6F175D3DCCD1}">
                <a14:hiddenFill xmlns:a14="http://schemas.microsoft.com/office/drawing/2010/main">
                  <a:solidFill>
                    <a:srgbClr val="FFFFFF"/>
                  </a:solidFill>
                </a14:hiddenFill>
              </a:ext>
            </a:extLst>
          </p:spPr>
        </p:pic>
        <p:sp>
          <p:nvSpPr>
            <p:cNvPr id="1743" name="Freeform: Shape 1742">
              <a:extLst>
                <a:ext uri="{FF2B5EF4-FFF2-40B4-BE49-F238E27FC236}">
                  <a16:creationId xmlns:a16="http://schemas.microsoft.com/office/drawing/2014/main" id="{65C3BCBA-D7E2-4D75-9CC3-4AAEF5855368}"/>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744" name="Picture 4" descr="Image result for vector sliced tomatoes">
              <a:extLst>
                <a:ext uri="{FF2B5EF4-FFF2-40B4-BE49-F238E27FC236}">
                  <a16:creationId xmlns:a16="http://schemas.microsoft.com/office/drawing/2014/main" id="{C56E9B3B-E37C-4DE9-B5B5-2AB1C66F18E9}"/>
                </a:ext>
              </a:extLst>
            </p:cNvPr>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745" name="Freeform: Shape 1744">
              <a:extLst>
                <a:ext uri="{FF2B5EF4-FFF2-40B4-BE49-F238E27FC236}">
                  <a16:creationId xmlns:a16="http://schemas.microsoft.com/office/drawing/2014/main" id="{83435740-C9F2-4A67-8BEB-352747B79E8F}"/>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371" name="Picture 370">
            <a:extLst>
              <a:ext uri="{FF2B5EF4-FFF2-40B4-BE49-F238E27FC236}">
                <a16:creationId xmlns:a16="http://schemas.microsoft.com/office/drawing/2014/main" id="{AB8F9CFE-4D12-4BEB-9171-23BBAC573741}"/>
              </a:ext>
            </a:extLst>
          </p:cNvPr>
          <p:cNvPicPr>
            <a:picLocks noChangeAspect="1"/>
          </p:cNvPicPr>
          <p:nvPr/>
        </p:nvPicPr>
        <p:blipFill>
          <a:blip r:embed="rId21"/>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372" name="Picture 371" descr="A close up of a sign&#10;&#10;Description automatically generated">
            <a:extLst>
              <a:ext uri="{FF2B5EF4-FFF2-40B4-BE49-F238E27FC236}">
                <a16:creationId xmlns:a16="http://schemas.microsoft.com/office/drawing/2014/main" id="{45E430DE-F09F-4394-8002-12DC27B9EE28}"/>
              </a:ext>
            </a:extLst>
          </p:cNvPr>
          <p:cNvPicPr>
            <a:picLocks noChangeAspect="1"/>
          </p:cNvPicPr>
          <p:nvPr/>
        </p:nvPicPr>
        <p:blipFill rotWithShape="1">
          <a:blip r:embed="rId22">
            <a:extLst>
              <a:ext uri="{BEBA8EAE-BF5A-486C-A8C5-ECC9F3942E4B}">
                <a14:imgProps xmlns:a14="http://schemas.microsoft.com/office/drawing/2010/main">
                  <a14:imgLayer r:embed="rId23">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309" name="Content Placeholder 2"/>
          <p:cNvSpPr txBox="1">
            <a:spLocks/>
          </p:cNvSpPr>
          <p:nvPr/>
        </p:nvSpPr>
        <p:spPr bwMode="auto">
          <a:xfrm>
            <a:off x="-18386" y="3814085"/>
            <a:ext cx="7844535" cy="548640"/>
          </a:xfrm>
          <a:prstGeom prst="rect">
            <a:avLst/>
          </a:prstGeom>
          <a:solidFill>
            <a:schemeClr val="bg1">
              <a:lumMod val="95000"/>
            </a:schemeClr>
          </a:solidFill>
          <a:ln w="28575">
            <a:no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marL="182880">
              <a:spcBef>
                <a:spcPts val="600"/>
              </a:spcBef>
              <a:defRPr/>
            </a:pPr>
            <a:r>
              <a:rPr lang="en-US" altLang="en-US" sz="3200" b="1" dirty="0">
                <a:solidFill>
                  <a:srgbClr val="F3892F"/>
                </a:solidFill>
              </a:rPr>
              <a:t>A smile is a gesture that promotes positivity.</a:t>
            </a:r>
          </a:p>
        </p:txBody>
      </p:sp>
      <p:sp>
        <p:nvSpPr>
          <p:cNvPr id="225" name="Content Placeholder 2"/>
          <p:cNvSpPr>
            <a:spLocks noGrp="1"/>
          </p:cNvSpPr>
          <p:nvPr>
            <p:ph idx="1"/>
          </p:nvPr>
        </p:nvSpPr>
        <p:spPr>
          <a:xfrm>
            <a:off x="-17739" y="4371649"/>
            <a:ext cx="9287863" cy="2486350"/>
          </a:xfrm>
          <a:solidFill>
            <a:srgbClr val="F9C7A6"/>
          </a:solidFill>
        </p:spPr>
        <p:txBody>
          <a:bodyPr>
            <a:noAutofit/>
          </a:bodyPr>
          <a:lstStyle/>
          <a:p>
            <a:pPr marL="2926080" lvl="1" indent="-457200">
              <a:spcBef>
                <a:spcPts val="1200"/>
              </a:spcBef>
              <a:buFont typeface="Wingdings" panose="05000000000000000000" pitchFamily="2" charset="2"/>
              <a:buChar char="Ø"/>
            </a:pPr>
            <a:endParaRPr lang="en-US" altLang="en-US" sz="800" dirty="0"/>
          </a:p>
          <a:p>
            <a:pPr marL="2926080" lvl="1" indent="-457200">
              <a:spcBef>
                <a:spcPts val="1200"/>
              </a:spcBef>
              <a:buFont typeface="Wingdings" panose="05000000000000000000" pitchFamily="2" charset="2"/>
              <a:buChar char="Ø"/>
            </a:pPr>
            <a:r>
              <a:rPr lang="en-US" altLang="en-US" sz="2400" dirty="0"/>
              <a:t>Welcomes customers to your establishment</a:t>
            </a:r>
          </a:p>
          <a:p>
            <a:pPr marL="2926080" lvl="1" indent="-457200">
              <a:spcBef>
                <a:spcPts val="1200"/>
              </a:spcBef>
              <a:buFont typeface="Wingdings" panose="05000000000000000000" pitchFamily="2" charset="2"/>
              <a:buChar char="Ø"/>
            </a:pPr>
            <a:r>
              <a:rPr lang="en-US" altLang="en-US" sz="2400" dirty="0"/>
              <a:t>Is linked to kindness</a:t>
            </a:r>
          </a:p>
          <a:p>
            <a:pPr marL="2926080" lvl="1" indent="-457200">
              <a:spcBef>
                <a:spcPts val="1200"/>
              </a:spcBef>
              <a:buFont typeface="Wingdings" panose="05000000000000000000" pitchFamily="2" charset="2"/>
              <a:buChar char="Ø"/>
            </a:pPr>
            <a:r>
              <a:rPr lang="en-US" altLang="en-US" sz="2400" dirty="0"/>
              <a:t>Improves the mood of the customer experience</a:t>
            </a:r>
          </a:p>
          <a:p>
            <a:pPr marL="2926080" lvl="1" indent="-457200">
              <a:spcBef>
                <a:spcPts val="1200"/>
              </a:spcBef>
              <a:buFont typeface="Wingdings" panose="05000000000000000000" pitchFamily="2" charset="2"/>
              <a:buChar char="Ø"/>
            </a:pPr>
            <a:r>
              <a:rPr lang="en-US" altLang="en-US" sz="2400" dirty="0"/>
              <a:t>A smile can brighten someone's day</a:t>
            </a:r>
          </a:p>
        </p:txBody>
      </p:sp>
      <p:sp>
        <p:nvSpPr>
          <p:cNvPr id="226" name="Content Placeholder 2"/>
          <p:cNvSpPr txBox="1">
            <a:spLocks/>
          </p:cNvSpPr>
          <p:nvPr/>
        </p:nvSpPr>
        <p:spPr bwMode="auto">
          <a:xfrm>
            <a:off x="107931" y="4492727"/>
            <a:ext cx="2201698" cy="2302775"/>
          </a:xfrm>
          <a:prstGeom prst="rect">
            <a:avLst/>
          </a:prstGeom>
          <a:solidFill>
            <a:schemeClr val="bg1"/>
          </a:solidFill>
          <a:ln w="28575">
            <a:solidFill>
              <a:srgbClr val="030503"/>
            </a:solidFill>
            <a:miter lim="800000"/>
            <a:headEnd/>
            <a:tailEnd/>
          </a:ln>
        </p:spPr>
        <p:txBody>
          <a:bodyPr/>
          <a:lstStyle>
            <a:lvl1pPr algn="l" defTabSz="457200" rtl="0" eaLnBrk="0" fontAlgn="base" hangingPunct="0">
              <a:spcBef>
                <a:spcPct val="20000"/>
              </a:spcBef>
              <a:spcAft>
                <a:spcPct val="0"/>
              </a:spcAft>
              <a:buFont typeface="Arial" panose="020B0604020202020204" pitchFamily="34" charset="0"/>
              <a:defRPr sz="2800" kern="1200">
                <a:solidFill>
                  <a:srgbClr val="000000"/>
                </a:solidFill>
                <a:latin typeface="+mn-lt"/>
                <a:ea typeface="MS PGothic" panose="020B0600070205080204" pitchFamily="34" charset="-128"/>
                <a:cs typeface="+mn-cs"/>
              </a:defRPr>
            </a:lvl1pPr>
            <a:lvl2pPr marL="742950" indent="-285750" algn="l" defTabSz="457200" rtl="0" eaLnBrk="0" fontAlgn="base" hangingPunct="0">
              <a:spcBef>
                <a:spcPct val="20000"/>
              </a:spcBef>
              <a:spcAft>
                <a:spcPct val="0"/>
              </a:spcAft>
              <a:buFont typeface="Wingdings" panose="05000000000000000000" pitchFamily="2" charset="2"/>
              <a:buChar char="Ø"/>
              <a:defRPr sz="2600" kern="1200">
                <a:solidFill>
                  <a:srgbClr val="000000"/>
                </a:solidFill>
                <a:latin typeface="+mn-lt"/>
                <a:ea typeface="MS PGothic" panose="020B0600070205080204" pitchFamily="34" charset="-128"/>
                <a:cs typeface="+mn-cs"/>
              </a:defRPr>
            </a:lvl2pPr>
            <a:lvl3pPr marL="1143000" indent="-228600" algn="l" defTabSz="457200" rtl="0" eaLnBrk="0" fontAlgn="base" hangingPunct="0">
              <a:spcBef>
                <a:spcPct val="20000"/>
              </a:spcBef>
              <a:spcAft>
                <a:spcPct val="0"/>
              </a:spcAft>
              <a:buFont typeface="Arial" panose="020B0604020202020204" pitchFamily="34" charset="0"/>
              <a:buChar char="•"/>
              <a:defRPr sz="2400" kern="1200">
                <a:solidFill>
                  <a:srgbClr val="000000"/>
                </a:solidFill>
                <a:latin typeface="+mn-lt"/>
                <a:ea typeface="MS PGothic" panose="020B0600070205080204" pitchFamily="34" charset="-128"/>
                <a:cs typeface="+mn-cs"/>
              </a:defRPr>
            </a:lvl3pPr>
            <a:lvl4pPr marL="1600200" indent="-228600" algn="l" defTabSz="457200" rtl="0" eaLnBrk="0" fontAlgn="base" hangingPunct="0">
              <a:spcBef>
                <a:spcPct val="20000"/>
              </a:spcBef>
              <a:spcAft>
                <a:spcPct val="0"/>
              </a:spcAft>
              <a:buFont typeface="Arial" panose="020B0604020202020204" pitchFamily="34" charset="0"/>
              <a:buChar char="–"/>
              <a:defRPr sz="2200" kern="1200">
                <a:solidFill>
                  <a:srgbClr val="000000"/>
                </a:solidFill>
                <a:latin typeface="+mn-lt"/>
                <a:ea typeface="MS PGothic" panose="020B0600070205080204" pitchFamily="34" charset="-128"/>
                <a:cs typeface="+mn-cs"/>
              </a:defRPr>
            </a:lvl4pPr>
            <a:lvl5pPr marL="2057400" indent="-228600" algn="l" defTabSz="457200" rtl="0" eaLnBrk="0" fontAlgn="base" hangingPunct="0">
              <a:spcBef>
                <a:spcPct val="20000"/>
              </a:spcBef>
              <a:spcAft>
                <a:spcPct val="0"/>
              </a:spcAft>
              <a:buFont typeface="Arial" panose="020B0604020202020204" pitchFamily="34" charset="0"/>
              <a:buChar char="»"/>
              <a:defRPr sz="2000" kern="1200">
                <a:solidFill>
                  <a:srgbClr val="000000"/>
                </a:solidFill>
                <a:latin typeface="+mn-lt"/>
                <a:ea typeface="MS PGothic" panose="020B0600070205080204" pitchFamily="34" charset="-128"/>
                <a:cs typeface="+mn-cs"/>
              </a:defRPr>
            </a:lvl5pPr>
            <a:lvl6pPr marL="2514600" indent="-228600" algn="l" defTabSz="457200" rtl="0" eaLnBrk="1" latinLnBrk="0" hangingPunct="1">
              <a:spcBef>
                <a:spcPct val="20000"/>
              </a:spcBef>
              <a:buFont typeface="Arial"/>
              <a:buChar char="•"/>
              <a:defRPr sz="2000" kern="1200">
                <a:solidFill>
                  <a:schemeClr val="tx1"/>
                </a:solidFill>
                <a:latin typeface="+mn-lt"/>
                <a:ea typeface="+mn-ea"/>
                <a:cs typeface="+mn-cs"/>
              </a:defRPr>
            </a:lvl6pPr>
            <a:lvl7pPr marL="2971800" indent="-228600" algn="l" defTabSz="457200" rtl="0" eaLnBrk="1" latinLnBrk="0" hangingPunct="1">
              <a:spcBef>
                <a:spcPct val="20000"/>
              </a:spcBef>
              <a:buFont typeface="Arial"/>
              <a:buChar char="•"/>
              <a:defRPr sz="2000" kern="1200">
                <a:solidFill>
                  <a:schemeClr val="tx1"/>
                </a:solidFill>
                <a:latin typeface="+mn-lt"/>
                <a:ea typeface="+mn-ea"/>
                <a:cs typeface="+mn-cs"/>
              </a:defRPr>
            </a:lvl7pPr>
            <a:lvl8pPr marL="3429000" indent="-228600" algn="l" defTabSz="457200" rtl="0" eaLnBrk="1" latinLnBrk="0" hangingPunct="1">
              <a:spcBef>
                <a:spcPct val="20000"/>
              </a:spcBef>
              <a:buFont typeface="Arial"/>
              <a:buChar char="•"/>
              <a:defRPr sz="2000" kern="1200">
                <a:solidFill>
                  <a:schemeClr val="tx1"/>
                </a:solidFill>
                <a:latin typeface="+mn-lt"/>
                <a:ea typeface="+mn-ea"/>
                <a:cs typeface="+mn-cs"/>
              </a:defRPr>
            </a:lvl8pPr>
            <a:lvl9pPr marL="3886200" indent="-228600" algn="l" defTabSz="457200" rtl="0" eaLnBrk="1" latinLnBrk="0" hangingPunct="1">
              <a:spcBef>
                <a:spcPct val="20000"/>
              </a:spcBef>
              <a:buFont typeface="Arial"/>
              <a:buChar char="•"/>
              <a:defRPr sz="2000" kern="1200">
                <a:solidFill>
                  <a:schemeClr val="tx1"/>
                </a:solidFill>
                <a:latin typeface="+mn-lt"/>
                <a:ea typeface="+mn-ea"/>
                <a:cs typeface="+mn-cs"/>
              </a:defRPr>
            </a:lvl9pPr>
          </a:lstStyle>
          <a:p>
            <a:pPr algn="ctr">
              <a:spcBef>
                <a:spcPts val="600"/>
              </a:spcBef>
              <a:defRPr/>
            </a:pPr>
            <a:r>
              <a:rPr lang="en-US" altLang="en-US" sz="2400" b="1" dirty="0">
                <a:solidFill>
                  <a:srgbClr val="F3892F"/>
                </a:solidFill>
              </a:rPr>
              <a:t>Café LA CARES</a:t>
            </a:r>
          </a:p>
          <a:p>
            <a:pPr>
              <a:spcBef>
                <a:spcPts val="600"/>
              </a:spcBef>
              <a:defRPr/>
            </a:pPr>
            <a:r>
              <a:rPr lang="en-US" altLang="en-US" sz="2400" b="1" dirty="0">
                <a:solidFill>
                  <a:srgbClr val="249C4D"/>
                </a:solidFill>
              </a:rPr>
              <a:t>C </a:t>
            </a:r>
          </a:p>
          <a:p>
            <a:pPr indent="-285750">
              <a:spcBef>
                <a:spcPts val="0"/>
              </a:spcBef>
              <a:defRPr/>
            </a:pPr>
            <a:r>
              <a:rPr lang="en-US" altLang="en-US" sz="2400" b="1" dirty="0">
                <a:solidFill>
                  <a:srgbClr val="249C4D"/>
                </a:solidFill>
              </a:rPr>
              <a:t>A</a:t>
            </a:r>
          </a:p>
          <a:p>
            <a:pPr indent="-285750">
              <a:spcBef>
                <a:spcPts val="0"/>
              </a:spcBef>
              <a:defRPr/>
            </a:pPr>
            <a:r>
              <a:rPr lang="en-US" altLang="en-US" sz="2400" b="1" dirty="0">
                <a:solidFill>
                  <a:srgbClr val="249C4D"/>
                </a:solidFill>
              </a:rPr>
              <a:t>R </a:t>
            </a:r>
          </a:p>
          <a:p>
            <a:pPr indent="-285750">
              <a:spcBef>
                <a:spcPts val="0"/>
              </a:spcBef>
              <a:defRPr/>
            </a:pPr>
            <a:r>
              <a:rPr lang="en-US" altLang="en-US" sz="2400" b="1" dirty="0">
                <a:solidFill>
                  <a:srgbClr val="249C4D"/>
                </a:solidFill>
              </a:rPr>
              <a:t>E </a:t>
            </a:r>
          </a:p>
          <a:p>
            <a:pPr indent="-285750">
              <a:spcBef>
                <a:spcPts val="0"/>
              </a:spcBef>
              <a:defRPr/>
            </a:pPr>
            <a:r>
              <a:rPr lang="en-US" altLang="en-US" sz="2400" b="1" dirty="0">
                <a:solidFill>
                  <a:srgbClr val="249C4D"/>
                </a:solidFill>
              </a:rPr>
              <a:t>Smile</a:t>
            </a:r>
            <a:endParaRPr lang="en-US" altLang="en-US" sz="2400" dirty="0">
              <a:solidFill>
                <a:srgbClr val="249C4D"/>
              </a:solidFill>
            </a:endParaRPr>
          </a:p>
        </p:txBody>
      </p:sp>
    </p:spTree>
    <p:extLst>
      <p:ext uri="{BB962C8B-B14F-4D97-AF65-F5344CB8AC3E}">
        <p14:creationId xmlns:p14="http://schemas.microsoft.com/office/powerpoint/2010/main" val="2461929694"/>
      </p:ext>
    </p:extLst>
  </p:cSld>
  <p:clrMapOvr>
    <a:masterClrMapping/>
  </p:clrMapOvr>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41860" y="-7663"/>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56" name="Freeform: Shape 955">
            <a:extLst>
              <a:ext uri="{FF2B5EF4-FFF2-40B4-BE49-F238E27FC236}">
                <a16:creationId xmlns:a16="http://schemas.microsoft.com/office/drawing/2014/main" id="{7C59368A-32B4-4305-A566-0BBEC58C9496}"/>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436" name="Picture 435">
            <a:extLst>
              <a:ext uri="{FF2B5EF4-FFF2-40B4-BE49-F238E27FC236}">
                <a16:creationId xmlns:a16="http://schemas.microsoft.com/office/drawing/2014/main" id="{A1EC0B35-4F89-4736-982D-24292FE5F3A2}"/>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438" name="Picture 437" descr="A close up of a sign&#10;&#10;Description automatically generated">
            <a:extLst>
              <a:ext uri="{FF2B5EF4-FFF2-40B4-BE49-F238E27FC236}">
                <a16:creationId xmlns:a16="http://schemas.microsoft.com/office/drawing/2014/main" id="{3E9EF946-51DA-48F1-9FE2-9E0A7121024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413" name="Group 412">
            <a:extLst>
              <a:ext uri="{FF2B5EF4-FFF2-40B4-BE49-F238E27FC236}">
                <a16:creationId xmlns:a16="http://schemas.microsoft.com/office/drawing/2014/main" id="{8FC07F39-EBCE-451F-A9DE-B52D66703C7E}"/>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429" name="Rectangle: Rounded Corners 428">
              <a:extLst>
                <a:ext uri="{FF2B5EF4-FFF2-40B4-BE49-F238E27FC236}">
                  <a16:creationId xmlns:a16="http://schemas.microsoft.com/office/drawing/2014/main" id="{04F6B7AA-B59D-4609-BE9C-5C68B4E137B5}"/>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30" name="Picture 6" descr="What's New?">
              <a:extLst>
                <a:ext uri="{FF2B5EF4-FFF2-40B4-BE49-F238E27FC236}">
                  <a16:creationId xmlns:a16="http://schemas.microsoft.com/office/drawing/2014/main" id="{34405503-F542-4977-9AC2-CC2471016270}"/>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957" name="Picture 956">
            <a:extLst>
              <a:ext uri="{FF2B5EF4-FFF2-40B4-BE49-F238E27FC236}">
                <a16:creationId xmlns:a16="http://schemas.microsoft.com/office/drawing/2014/main" id="{385C58E7-539A-4239-B30A-0AB349919F1A}"/>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919" name="Group 918"/>
          <p:cNvGrpSpPr/>
          <p:nvPr/>
        </p:nvGrpSpPr>
        <p:grpSpPr>
          <a:xfrm>
            <a:off x="6099023" y="378770"/>
            <a:ext cx="914400" cy="2834640"/>
            <a:chOff x="2051501" y="1831959"/>
            <a:chExt cx="1460958" cy="4532608"/>
          </a:xfrm>
        </p:grpSpPr>
        <p:grpSp>
          <p:nvGrpSpPr>
            <p:cNvPr id="920" name="Group 919"/>
            <p:cNvGrpSpPr/>
            <p:nvPr/>
          </p:nvGrpSpPr>
          <p:grpSpPr>
            <a:xfrm>
              <a:off x="2817623" y="5961246"/>
              <a:ext cx="330708" cy="403321"/>
              <a:chOff x="3312043" y="4084938"/>
              <a:chExt cx="189762" cy="211269"/>
            </a:xfrm>
          </p:grpSpPr>
          <p:sp>
            <p:nvSpPr>
              <p:cNvPr id="954" name="Chord 953"/>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5" name="Chord 954"/>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921" name="Group 920"/>
            <p:cNvGrpSpPr/>
            <p:nvPr/>
          </p:nvGrpSpPr>
          <p:grpSpPr>
            <a:xfrm>
              <a:off x="2303327" y="5950325"/>
              <a:ext cx="330708" cy="403321"/>
              <a:chOff x="3312043" y="4084938"/>
              <a:chExt cx="189762" cy="211269"/>
            </a:xfrm>
          </p:grpSpPr>
          <p:sp>
            <p:nvSpPr>
              <p:cNvPr id="952" name="Chord 951"/>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3" name="Chord 952"/>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922"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3" name="Oval 922"/>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24" name="Oval 923"/>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5" name="Flowchart: Off-page Connector 924"/>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6" name="Oval 925"/>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7" name="Flowchart: Terminator 926"/>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8" name="Flowchart: Terminator 927"/>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9" name="Flowchart: Delay 928"/>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0" name="Isosceles Triangle 929"/>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1" name="Oval 930"/>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2" name="Oval 931"/>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3" name="Oval 932"/>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4" name="Oval 933"/>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5" name="Flowchart: Terminator 934"/>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6" name="Flowchart: Terminator 935"/>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7" name="Moon 936"/>
            <p:cNvSpPr/>
            <p:nvPr/>
          </p:nvSpPr>
          <p:spPr>
            <a:xfrm rot="5400000">
              <a:off x="2300100" y="1665169"/>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8" name="Moon 937"/>
            <p:cNvSpPr/>
            <p:nvPr/>
          </p:nvSpPr>
          <p:spPr>
            <a:xfrm rot="5400000">
              <a:off x="2421144" y="1798213"/>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9" name="Oval 938"/>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40" name="Flowchart: Delay 939"/>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1" name="Right Triangle 940"/>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2" name="Right Triangle 941"/>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3"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4"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5" name="Flowchart: Terminator 944"/>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6" name="Flowchart: Terminator 945"/>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7" name="Flowchart: Connector 946"/>
            <p:cNvSpPr/>
            <p:nvPr/>
          </p:nvSpPr>
          <p:spPr>
            <a:xfrm>
              <a:off x="2687852" y="3880316"/>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48" name="Flowchart: Connector 947"/>
            <p:cNvSpPr/>
            <p:nvPr/>
          </p:nvSpPr>
          <p:spPr>
            <a:xfrm>
              <a:off x="2687852" y="4006740"/>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949" name="Group 948"/>
            <p:cNvGrpSpPr/>
            <p:nvPr/>
          </p:nvGrpSpPr>
          <p:grpSpPr>
            <a:xfrm>
              <a:off x="2839208" y="3790967"/>
              <a:ext cx="325110" cy="522802"/>
              <a:chOff x="859632" y="2338402"/>
              <a:chExt cx="571500" cy="788345"/>
            </a:xfrm>
          </p:grpSpPr>
          <p:sp>
            <p:nvSpPr>
              <p:cNvPr id="950" name="Rectangle 949"/>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951" name="Picture 95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9"/>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933389">
            <a:off x="3460393" y="168165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Image result for vector school lunch"/>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68" name="Picture 67"/>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365541" y="1423632"/>
            <a:ext cx="381954" cy="296576"/>
          </a:xfrm>
          <a:prstGeom prst="rect">
            <a:avLst/>
          </a:prstGeom>
        </p:spPr>
      </p:pic>
      <p:grpSp>
        <p:nvGrpSpPr>
          <p:cNvPr id="478" name="Group 477"/>
          <p:cNvGrpSpPr/>
          <p:nvPr/>
        </p:nvGrpSpPr>
        <p:grpSpPr>
          <a:xfrm>
            <a:off x="4618837" y="1937301"/>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4" name="Group 13"/>
          <p:cNvGrpSpPr/>
          <p:nvPr/>
        </p:nvGrpSpPr>
        <p:grpSpPr>
          <a:xfrm>
            <a:off x="4910418" y="1951627"/>
            <a:ext cx="676352" cy="644144"/>
            <a:chOff x="6347233" y="2012628"/>
            <a:chExt cx="901802" cy="858858"/>
          </a:xfrm>
        </p:grpSpPr>
        <p:pic>
          <p:nvPicPr>
            <p:cNvPr id="486" name="Picture 2" descr="Image result for vector school lunch"/>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487" name="Picture 486"/>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6391969" y="2149357"/>
              <a:ext cx="446303" cy="346541"/>
            </a:xfrm>
            <a:prstGeom prst="rect">
              <a:avLst/>
            </a:prstGeom>
          </p:spPr>
        </p:pic>
        <p:pic>
          <p:nvPicPr>
            <p:cNvPr id="488" name="Picture 10" descr="Image result for potato wedges cartoon"/>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489" name="Group 488"/>
            <p:cNvGrpSpPr/>
            <p:nvPr/>
          </p:nvGrpSpPr>
          <p:grpSpPr>
            <a:xfrm>
              <a:off x="7055861" y="2170878"/>
              <a:ext cx="188406" cy="254603"/>
              <a:chOff x="5056414" y="3505199"/>
              <a:chExt cx="1409700" cy="1905000"/>
            </a:xfrm>
          </p:grpSpPr>
          <p:sp>
            <p:nvSpPr>
              <p:cNvPr id="490"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91" name="Picture 14" descr="Image result for vector milk carton"/>
              <p:cNvPicPr>
                <a:picLocks noChangeAspect="1" noChangeArrowheads="1"/>
              </p:cNvPicPr>
              <p:nvPr/>
            </p:nvPicPr>
            <p:blipFill rotWithShape="1">
              <a:blip r:embed="rId19" cstate="print">
                <a:extLst>
                  <a:ext uri="{BEBA8EAE-BF5A-486C-A8C5-ECC9F3942E4B}">
                    <a14:imgProps xmlns:a14="http://schemas.microsoft.com/office/drawing/2010/main">
                      <a14:imgLayer r:embed="rId20">
                        <a14:imgEffect>
                          <a14:backgroundRemoval t="54043" b="98511" l="65625" r="100000"/>
                        </a14:imgEffect>
                      </a14:imgLayer>
                    </a14:imgProps>
                  </a:ex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63" name="Food"/>
          <p:cNvGrpSpPr/>
          <p:nvPr/>
        </p:nvGrpSpPr>
        <p:grpSpPr>
          <a:xfrm>
            <a:off x="5013974" y="2575136"/>
            <a:ext cx="676352" cy="644144"/>
            <a:chOff x="6347233" y="2012628"/>
            <a:chExt cx="901802" cy="858858"/>
          </a:xfrm>
        </p:grpSpPr>
        <p:pic>
          <p:nvPicPr>
            <p:cNvPr id="164"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165" name="Picture 164"/>
            <p:cNvPicPr>
              <a:picLocks noChangeAspect="1"/>
            </p:cNvPicPr>
            <p:nvPr/>
          </p:nvPicPr>
          <p:blipFill>
            <a:blip r:embed="rId13"/>
            <a:stretch>
              <a:fillRect/>
            </a:stretch>
          </p:blipFill>
          <p:spPr>
            <a:xfrm>
              <a:off x="6391969" y="2149357"/>
              <a:ext cx="446303" cy="346541"/>
            </a:xfrm>
            <a:prstGeom prst="rect">
              <a:avLst/>
            </a:prstGeom>
          </p:spPr>
        </p:pic>
        <p:pic>
          <p:nvPicPr>
            <p:cNvPr id="166"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167" name="Group 166"/>
            <p:cNvGrpSpPr/>
            <p:nvPr/>
          </p:nvGrpSpPr>
          <p:grpSpPr>
            <a:xfrm>
              <a:off x="7055861" y="2170878"/>
              <a:ext cx="188406" cy="254603"/>
              <a:chOff x="5056414" y="3505199"/>
              <a:chExt cx="1409700" cy="1905000"/>
            </a:xfrm>
          </p:grpSpPr>
          <p:sp>
            <p:nvSpPr>
              <p:cNvPr id="168"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169"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414" name="Picture 413"/>
          <p:cNvPicPr>
            <a:picLocks noChangeAspect="1"/>
          </p:cNvPicPr>
          <p:nvPr/>
        </p:nvPicPr>
        <p:blipFill>
          <a:blip r:embed="rId24" cstate="print">
            <a:extLst>
              <a:ext uri="{28A0092B-C50C-407E-A947-70E740481C1C}">
                <a14:useLocalDpi xmlns:a14="http://schemas.microsoft.com/office/drawing/2010/main" val="0"/>
              </a:ext>
            </a:extLst>
          </a:blip>
          <a:stretch>
            <a:fillRect/>
          </a:stretch>
        </p:blipFill>
        <p:spPr>
          <a:xfrm>
            <a:off x="6333544" y="4052084"/>
            <a:ext cx="1044863" cy="1001327"/>
          </a:xfrm>
          <a:prstGeom prst="rect">
            <a:avLst/>
          </a:prstGeom>
        </p:spPr>
      </p:pic>
      <p:grpSp>
        <p:nvGrpSpPr>
          <p:cNvPr id="415" name="Food"/>
          <p:cNvGrpSpPr/>
          <p:nvPr/>
        </p:nvGrpSpPr>
        <p:grpSpPr>
          <a:xfrm rot="11427087">
            <a:off x="6517800" y="3997596"/>
            <a:ext cx="676352" cy="644144"/>
            <a:chOff x="6347233" y="2012628"/>
            <a:chExt cx="901802" cy="858858"/>
          </a:xfrm>
        </p:grpSpPr>
        <p:pic>
          <p:nvPicPr>
            <p:cNvPr id="416"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417" name="Picture 416"/>
            <p:cNvPicPr>
              <a:picLocks noChangeAspect="1"/>
            </p:cNvPicPr>
            <p:nvPr/>
          </p:nvPicPr>
          <p:blipFill>
            <a:blip r:embed="rId13"/>
            <a:stretch>
              <a:fillRect/>
            </a:stretch>
          </p:blipFill>
          <p:spPr>
            <a:xfrm>
              <a:off x="6391969" y="2149357"/>
              <a:ext cx="446303" cy="346541"/>
            </a:xfrm>
            <a:prstGeom prst="rect">
              <a:avLst/>
            </a:prstGeom>
          </p:spPr>
        </p:pic>
        <p:pic>
          <p:nvPicPr>
            <p:cNvPr id="418"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419" name="Group 418"/>
            <p:cNvGrpSpPr/>
            <p:nvPr/>
          </p:nvGrpSpPr>
          <p:grpSpPr>
            <a:xfrm>
              <a:off x="7055861" y="2170878"/>
              <a:ext cx="188406" cy="254603"/>
              <a:chOff x="5056414" y="3505199"/>
              <a:chExt cx="1409700" cy="1905000"/>
            </a:xfrm>
          </p:grpSpPr>
          <p:sp>
            <p:nvSpPr>
              <p:cNvPr id="420"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421"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pic>
        <p:nvPicPr>
          <p:cNvPr id="450" name="Picture 449" descr="Schools - Driftwood Dairy">
            <a:extLst>
              <a:ext uri="{FF2B5EF4-FFF2-40B4-BE49-F238E27FC236}">
                <a16:creationId xmlns:a16="http://schemas.microsoft.com/office/drawing/2014/main" id="{8380B893-8342-4144-BA1A-933876FD0CB6}"/>
              </a:ext>
            </a:extLst>
          </p:cNvPr>
          <p:cNvPicPr>
            <a:picLocks noChangeAspect="1" noChangeArrowheads="1"/>
          </p:cNvPicPr>
          <p:nvPr/>
        </p:nvPicPr>
        <p:blipFill rotWithShape="1">
          <a:blip r:embed="rId25">
            <a:extLst>
              <a:ext uri="{28A0092B-C50C-407E-A947-70E740481C1C}">
                <a14:useLocalDpi xmlns:a14="http://schemas.microsoft.com/office/drawing/2010/main" val="0"/>
              </a:ext>
            </a:extLst>
          </a:blip>
          <a:srcRect l="42968" b="-7855"/>
          <a:stretch/>
        </p:blipFill>
        <p:spPr bwMode="auto">
          <a:xfrm>
            <a:off x="4536350" y="2049759"/>
            <a:ext cx="167254" cy="268769"/>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pic>
        <p:nvPicPr>
          <p:cNvPr id="451" name="Picture 450">
            <a:extLst>
              <a:ext uri="{FF2B5EF4-FFF2-40B4-BE49-F238E27FC236}">
                <a16:creationId xmlns:a16="http://schemas.microsoft.com/office/drawing/2014/main" id="{AC11E590-230B-4ADC-9CAC-2F7014410300}"/>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578687" y="1453948"/>
            <a:ext cx="381954" cy="296576"/>
          </a:xfrm>
          <a:prstGeom prst="rect">
            <a:avLst/>
          </a:prstGeom>
        </p:spPr>
      </p:pic>
      <p:pic>
        <p:nvPicPr>
          <p:cNvPr id="452" name="Picture 10" descr="Image result for potato wedges cartoon">
            <a:extLst>
              <a:ext uri="{FF2B5EF4-FFF2-40B4-BE49-F238E27FC236}">
                <a16:creationId xmlns:a16="http://schemas.microsoft.com/office/drawing/2014/main" id="{7BE27048-5E38-47C7-A6ED-377519F801F9}"/>
              </a:ext>
            </a:extLst>
          </p:cNvPr>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rot="914642">
            <a:off x="3772477" y="1720092"/>
            <a:ext cx="420883" cy="376442"/>
          </a:xfrm>
          <a:prstGeom prst="rect">
            <a:avLst/>
          </a:prstGeom>
          <a:noFill/>
          <a:extLst>
            <a:ext uri="{909E8E84-426E-40DD-AFC4-6F175D3DCCD1}">
              <a14:hiddenFill xmlns:a14="http://schemas.microsoft.com/office/drawing/2010/main">
                <a:solidFill>
                  <a:srgbClr val="FFFFFF"/>
                </a:solidFill>
              </a14:hiddenFill>
            </a:ext>
          </a:extLst>
        </p:spPr>
      </p:pic>
      <p:grpSp>
        <p:nvGrpSpPr>
          <p:cNvPr id="47" name="Blk Boy"/>
          <p:cNvGrpSpPr/>
          <p:nvPr/>
        </p:nvGrpSpPr>
        <p:grpSpPr>
          <a:xfrm>
            <a:off x="136186" y="2157420"/>
            <a:ext cx="875381" cy="1413437"/>
            <a:chOff x="5479687" y="4293783"/>
            <a:chExt cx="1167175" cy="1884582"/>
          </a:xfrm>
        </p:grpSpPr>
        <p:grpSp>
          <p:nvGrpSpPr>
            <p:cNvPr id="48" name="Group 47"/>
            <p:cNvGrpSpPr/>
            <p:nvPr/>
          </p:nvGrpSpPr>
          <p:grpSpPr>
            <a:xfrm>
              <a:off x="5624937" y="5414299"/>
              <a:ext cx="861710" cy="444635"/>
              <a:chOff x="6783868" y="4995224"/>
              <a:chExt cx="861710" cy="444635"/>
            </a:xfrm>
            <a:solidFill>
              <a:srgbClr val="97663B"/>
            </a:solidFill>
          </p:grpSpPr>
          <p:sp>
            <p:nvSpPr>
              <p:cNvPr id="82" name="Freeform: Shape 36"/>
              <p:cNvSpPr/>
              <p:nvPr/>
            </p:nvSpPr>
            <p:spPr>
              <a:xfrm>
                <a:off x="6783868" y="499974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3" name="Freeform: Shape 37"/>
              <p:cNvSpPr/>
              <p:nvPr/>
            </p:nvSpPr>
            <p:spPr>
              <a:xfrm flipH="1">
                <a:off x="7433995" y="499522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49" name="Group 48"/>
            <p:cNvGrpSpPr/>
            <p:nvPr/>
          </p:nvGrpSpPr>
          <p:grpSpPr>
            <a:xfrm>
              <a:off x="5782186" y="5897049"/>
              <a:ext cx="570707" cy="281316"/>
              <a:chOff x="8321137" y="5334839"/>
              <a:chExt cx="570707" cy="281316"/>
            </a:xfrm>
          </p:grpSpPr>
          <p:sp>
            <p:nvSpPr>
              <p:cNvPr id="78" name="Rectangle 19"/>
              <p:cNvSpPr/>
              <p:nvPr/>
            </p:nvSpPr>
            <p:spPr>
              <a:xfrm>
                <a:off x="8388972" y="5334840"/>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9" name="Rectangle 19"/>
              <p:cNvSpPr/>
              <p:nvPr/>
            </p:nvSpPr>
            <p:spPr>
              <a:xfrm flipH="1">
                <a:off x="8658740" y="5334839"/>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0" name="Rectangle 19"/>
              <p:cNvSpPr/>
              <p:nvPr/>
            </p:nvSpPr>
            <p:spPr>
              <a:xfrm flipH="1">
                <a:off x="8321137"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1" name="Rectangle 19"/>
              <p:cNvSpPr/>
              <p:nvPr/>
            </p:nvSpPr>
            <p:spPr>
              <a:xfrm>
                <a:off x="8660264"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0" name="Rectangle 17"/>
            <p:cNvSpPr/>
            <p:nvPr/>
          </p:nvSpPr>
          <p:spPr>
            <a:xfrm>
              <a:off x="5838667" y="5712295"/>
              <a:ext cx="439737"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1" name="Group 50"/>
            <p:cNvGrpSpPr/>
            <p:nvPr/>
          </p:nvGrpSpPr>
          <p:grpSpPr>
            <a:xfrm>
              <a:off x="5719083" y="5212358"/>
              <a:ext cx="709613" cy="522520"/>
              <a:chOff x="1916909" y="3505263"/>
              <a:chExt cx="709613" cy="522520"/>
            </a:xfrm>
          </p:grpSpPr>
          <p:sp>
            <p:nvSpPr>
              <p:cNvPr id="73" name="Rectangle: Rounded Corners 20"/>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08A15"/>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4" name="Freeform: Shape 28"/>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5" name="Rectangle: Rounded Corners 2"/>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lumMod val="75000"/>
                </a:srgbClr>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6" name="Freeform: Shape 30"/>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699A16"/>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7" name="Freeform: Shape 31"/>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699A16"/>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52" name="Group 51"/>
            <p:cNvGrpSpPr/>
            <p:nvPr/>
          </p:nvGrpSpPr>
          <p:grpSpPr>
            <a:xfrm>
              <a:off x="5479687" y="4407012"/>
              <a:ext cx="1167175" cy="851629"/>
              <a:chOff x="7389463" y="2893265"/>
              <a:chExt cx="1167175" cy="851629"/>
            </a:xfrm>
          </p:grpSpPr>
          <p:sp>
            <p:nvSpPr>
              <p:cNvPr id="69" name="Oval 36"/>
              <p:cNvSpPr/>
              <p:nvPr/>
            </p:nvSpPr>
            <p:spPr>
              <a:xfrm>
                <a:off x="7389463" y="3336516"/>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1" name="Oval 36"/>
              <p:cNvSpPr/>
              <p:nvPr/>
            </p:nvSpPr>
            <p:spPr>
              <a:xfrm flipH="1">
                <a:off x="8386131" y="3317677"/>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72" name="Oval 33"/>
              <p:cNvSpPr/>
              <p:nvPr/>
            </p:nvSpPr>
            <p:spPr>
              <a:xfrm>
                <a:off x="7470495" y="2893265"/>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97663B"/>
              </a:solidFill>
              <a:ln w="9525" cap="flat" cmpd="sng" algn="ctr">
                <a:noFill/>
                <a:prstDash val="solid"/>
              </a:ln>
              <a:effectLst>
                <a:outerShdw blurRad="25400" dist="25400" dir="5400000" algn="t" rotWithShape="0">
                  <a:srgbClr val="7E502C"/>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3" name="Freeform: Shape 9"/>
            <p:cNvSpPr/>
            <p:nvPr/>
          </p:nvSpPr>
          <p:spPr>
            <a:xfrm>
              <a:off x="5552447" y="4293783"/>
              <a:ext cx="999945" cy="490538"/>
            </a:xfrm>
            <a:custGeom>
              <a:avLst/>
              <a:gdLst>
                <a:gd name="connsiteX0" fmla="*/ 0 w 947737"/>
                <a:gd name="connsiteY0" fmla="*/ 481013 h 481013"/>
                <a:gd name="connsiteX1" fmla="*/ 80962 w 947737"/>
                <a:gd name="connsiteY1" fmla="*/ 428625 h 481013"/>
                <a:gd name="connsiteX2" fmla="*/ 71437 w 947737"/>
                <a:gd name="connsiteY2" fmla="*/ 338138 h 481013"/>
                <a:gd name="connsiteX3" fmla="*/ 161925 w 947737"/>
                <a:gd name="connsiteY3" fmla="*/ 309563 h 481013"/>
                <a:gd name="connsiteX4" fmla="*/ 219075 w 947737"/>
                <a:gd name="connsiteY4" fmla="*/ 233363 h 481013"/>
                <a:gd name="connsiteX5" fmla="*/ 319087 w 947737"/>
                <a:gd name="connsiteY5" fmla="*/ 257175 h 481013"/>
                <a:gd name="connsiteX6" fmla="*/ 404812 w 947737"/>
                <a:gd name="connsiteY6" fmla="*/ 204788 h 481013"/>
                <a:gd name="connsiteX7" fmla="*/ 461962 w 947737"/>
                <a:gd name="connsiteY7" fmla="*/ 242888 h 481013"/>
                <a:gd name="connsiteX8" fmla="*/ 581025 w 947737"/>
                <a:gd name="connsiteY8" fmla="*/ 209550 h 481013"/>
                <a:gd name="connsiteX9" fmla="*/ 657225 w 947737"/>
                <a:gd name="connsiteY9" fmla="*/ 261938 h 481013"/>
                <a:gd name="connsiteX10" fmla="*/ 738187 w 947737"/>
                <a:gd name="connsiteY10" fmla="*/ 242888 h 481013"/>
                <a:gd name="connsiteX11" fmla="*/ 790575 w 947737"/>
                <a:gd name="connsiteY11" fmla="*/ 304800 h 481013"/>
                <a:gd name="connsiteX12" fmla="*/ 852487 w 947737"/>
                <a:gd name="connsiteY12" fmla="*/ 328613 h 481013"/>
                <a:gd name="connsiteX13" fmla="*/ 881062 w 947737"/>
                <a:gd name="connsiteY13" fmla="*/ 457200 h 481013"/>
                <a:gd name="connsiteX14" fmla="*/ 947737 w 947737"/>
                <a:gd name="connsiteY14" fmla="*/ 481013 h 481013"/>
                <a:gd name="connsiteX15" fmla="*/ 885825 w 947737"/>
                <a:gd name="connsiteY15" fmla="*/ 176213 h 481013"/>
                <a:gd name="connsiteX16" fmla="*/ 519112 w 947737"/>
                <a:gd name="connsiteY16" fmla="*/ 0 h 481013"/>
                <a:gd name="connsiteX17" fmla="*/ 85725 w 947737"/>
                <a:gd name="connsiteY17" fmla="*/ 123825 h 481013"/>
                <a:gd name="connsiteX18" fmla="*/ 0 w 947737"/>
                <a:gd name="connsiteY18" fmla="*/ 481013 h 481013"/>
                <a:gd name="connsiteX0" fmla="*/ 923 w 948660"/>
                <a:gd name="connsiteY0" fmla="*/ 481013 h 481013"/>
                <a:gd name="connsiteX1" fmla="*/ 81885 w 948660"/>
                <a:gd name="connsiteY1" fmla="*/ 428625 h 481013"/>
                <a:gd name="connsiteX2" fmla="*/ 72360 w 948660"/>
                <a:gd name="connsiteY2" fmla="*/ 338138 h 481013"/>
                <a:gd name="connsiteX3" fmla="*/ 162848 w 948660"/>
                <a:gd name="connsiteY3" fmla="*/ 309563 h 481013"/>
                <a:gd name="connsiteX4" fmla="*/ 219998 w 948660"/>
                <a:gd name="connsiteY4" fmla="*/ 233363 h 481013"/>
                <a:gd name="connsiteX5" fmla="*/ 320010 w 948660"/>
                <a:gd name="connsiteY5" fmla="*/ 257175 h 481013"/>
                <a:gd name="connsiteX6" fmla="*/ 405735 w 948660"/>
                <a:gd name="connsiteY6" fmla="*/ 204788 h 481013"/>
                <a:gd name="connsiteX7" fmla="*/ 462885 w 948660"/>
                <a:gd name="connsiteY7" fmla="*/ 242888 h 481013"/>
                <a:gd name="connsiteX8" fmla="*/ 581948 w 948660"/>
                <a:gd name="connsiteY8" fmla="*/ 209550 h 481013"/>
                <a:gd name="connsiteX9" fmla="*/ 658148 w 948660"/>
                <a:gd name="connsiteY9" fmla="*/ 261938 h 481013"/>
                <a:gd name="connsiteX10" fmla="*/ 739110 w 948660"/>
                <a:gd name="connsiteY10" fmla="*/ 242888 h 481013"/>
                <a:gd name="connsiteX11" fmla="*/ 791498 w 948660"/>
                <a:gd name="connsiteY11" fmla="*/ 304800 h 481013"/>
                <a:gd name="connsiteX12" fmla="*/ 853410 w 948660"/>
                <a:gd name="connsiteY12" fmla="*/ 328613 h 481013"/>
                <a:gd name="connsiteX13" fmla="*/ 881985 w 948660"/>
                <a:gd name="connsiteY13" fmla="*/ 457200 h 481013"/>
                <a:gd name="connsiteX14" fmla="*/ 948660 w 948660"/>
                <a:gd name="connsiteY14" fmla="*/ 481013 h 481013"/>
                <a:gd name="connsiteX15" fmla="*/ 886748 w 948660"/>
                <a:gd name="connsiteY15" fmla="*/ 176213 h 481013"/>
                <a:gd name="connsiteX16" fmla="*/ 520035 w 948660"/>
                <a:gd name="connsiteY16" fmla="*/ 0 h 481013"/>
                <a:gd name="connsiteX17" fmla="*/ 86648 w 948660"/>
                <a:gd name="connsiteY17" fmla="*/ 123825 h 481013"/>
                <a:gd name="connsiteX18" fmla="*/ 923 w 94866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02" h="490538">
                  <a:moveTo>
                    <a:pt x="1521" y="490538"/>
                  </a:moveTo>
                  <a:cubicBezTo>
                    <a:pt x="57084" y="479425"/>
                    <a:pt x="84071" y="463550"/>
                    <a:pt x="89627" y="428625"/>
                  </a:cubicBezTo>
                  <a:cubicBezTo>
                    <a:pt x="103120" y="398463"/>
                    <a:pt x="102327" y="370681"/>
                    <a:pt x="80102" y="338138"/>
                  </a:cubicBezTo>
                  <a:cubicBezTo>
                    <a:pt x="122172" y="338138"/>
                    <a:pt x="147570" y="326231"/>
                    <a:pt x="170590" y="309563"/>
                  </a:cubicBezTo>
                  <a:cubicBezTo>
                    <a:pt x="199165" y="296069"/>
                    <a:pt x="213452" y="273050"/>
                    <a:pt x="227740" y="233363"/>
                  </a:cubicBezTo>
                  <a:cubicBezTo>
                    <a:pt x="265839" y="255587"/>
                    <a:pt x="287271" y="256382"/>
                    <a:pt x="327752" y="257175"/>
                  </a:cubicBezTo>
                  <a:cubicBezTo>
                    <a:pt x="368233" y="251619"/>
                    <a:pt x="394427" y="227012"/>
                    <a:pt x="413477" y="204788"/>
                  </a:cubicBezTo>
                  <a:cubicBezTo>
                    <a:pt x="434908" y="243682"/>
                    <a:pt x="449196" y="242094"/>
                    <a:pt x="470627" y="242888"/>
                  </a:cubicBezTo>
                  <a:cubicBezTo>
                    <a:pt x="517458" y="236538"/>
                    <a:pt x="557146" y="232569"/>
                    <a:pt x="589690" y="209550"/>
                  </a:cubicBezTo>
                  <a:cubicBezTo>
                    <a:pt x="615090" y="241301"/>
                    <a:pt x="623821" y="256382"/>
                    <a:pt x="665890" y="261938"/>
                  </a:cubicBezTo>
                  <a:cubicBezTo>
                    <a:pt x="695258" y="262732"/>
                    <a:pt x="731771" y="261144"/>
                    <a:pt x="746852" y="242888"/>
                  </a:cubicBezTo>
                  <a:cubicBezTo>
                    <a:pt x="757172" y="275431"/>
                    <a:pt x="772252" y="286544"/>
                    <a:pt x="799240" y="304800"/>
                  </a:cubicBezTo>
                  <a:cubicBezTo>
                    <a:pt x="822258" y="324644"/>
                    <a:pt x="840515" y="327818"/>
                    <a:pt x="861152" y="328613"/>
                  </a:cubicBezTo>
                  <a:cubicBezTo>
                    <a:pt x="858770" y="371475"/>
                    <a:pt x="861152" y="414338"/>
                    <a:pt x="889727" y="457200"/>
                  </a:cubicBezTo>
                  <a:cubicBezTo>
                    <a:pt x="914333" y="479425"/>
                    <a:pt x="929415" y="484981"/>
                    <a:pt x="956402" y="481013"/>
                  </a:cubicBezTo>
                  <a:cubicBezTo>
                    <a:pt x="952434" y="367507"/>
                    <a:pt x="946083" y="275431"/>
                    <a:pt x="894490" y="176213"/>
                  </a:cubicBezTo>
                  <a:cubicBezTo>
                    <a:pt x="796064" y="84138"/>
                    <a:pt x="707165" y="13495"/>
                    <a:pt x="527777" y="0"/>
                  </a:cubicBezTo>
                  <a:cubicBezTo>
                    <a:pt x="366646" y="12700"/>
                    <a:pt x="269809" y="8731"/>
                    <a:pt x="94390" y="123825"/>
                  </a:cubicBezTo>
                  <a:cubicBezTo>
                    <a:pt x="27714" y="183357"/>
                    <a:pt x="-8004" y="214313"/>
                    <a:pt x="1521" y="490538"/>
                  </a:cubicBezTo>
                  <a:close/>
                </a:path>
              </a:pathLst>
            </a:custGeom>
            <a:solidFill>
              <a:srgbClr val="472A18"/>
            </a:solidFill>
            <a:ln w="9525" cap="flat" cmpd="sng" algn="ctr">
              <a:noFill/>
              <a:prstDash val="solid"/>
            </a:ln>
            <a:effectLst>
              <a:outerShdw dist="23000" dir="5400000" rotWithShape="0">
                <a:srgbClr val="7E502E"/>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54" name="Group 53"/>
            <p:cNvGrpSpPr/>
            <p:nvPr/>
          </p:nvGrpSpPr>
          <p:grpSpPr>
            <a:xfrm>
              <a:off x="5845884" y="4728862"/>
              <a:ext cx="455745" cy="187081"/>
              <a:chOff x="7261929" y="1088663"/>
              <a:chExt cx="455745" cy="187081"/>
            </a:xfrm>
          </p:grpSpPr>
          <p:sp>
            <p:nvSpPr>
              <p:cNvPr id="58" name="Oval 57"/>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9" name="Oval 58"/>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0" name="Oval 59"/>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1" name="Oval 60"/>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62" name="Picture 61"/>
              <p:cNvPicPr>
                <a:picLocks noChangeAspect="1"/>
              </p:cNvPicPr>
              <p:nvPr/>
            </p:nvPicPr>
            <p:blipFill>
              <a:blip r:embed="rId26"/>
              <a:stretch>
                <a:fillRect/>
              </a:stretch>
            </p:blipFill>
            <p:spPr>
              <a:xfrm rot="20463960">
                <a:off x="7261929" y="1088663"/>
                <a:ext cx="77928" cy="47623"/>
              </a:xfrm>
              <a:prstGeom prst="rect">
                <a:avLst/>
              </a:prstGeom>
            </p:spPr>
          </p:pic>
          <p:sp>
            <p:nvSpPr>
              <p:cNvPr id="63" name="Oval 62"/>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4" name="Oval 63"/>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5" name="Oval 64"/>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66" name="Oval 65"/>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67" name="Picture 66"/>
              <p:cNvPicPr>
                <a:picLocks noChangeAspect="1"/>
              </p:cNvPicPr>
              <p:nvPr/>
            </p:nvPicPr>
            <p:blipFill>
              <a:blip r:embed="rId26"/>
              <a:stretch>
                <a:fillRect/>
              </a:stretch>
            </p:blipFill>
            <p:spPr>
              <a:xfrm rot="1136040" flipH="1">
                <a:off x="7639746" y="1091760"/>
                <a:ext cx="77928" cy="47623"/>
              </a:xfrm>
              <a:prstGeom prst="rect">
                <a:avLst/>
              </a:prstGeom>
            </p:spPr>
          </p:pic>
        </p:grpSp>
        <p:grpSp>
          <p:nvGrpSpPr>
            <p:cNvPr id="55" name="Group 54"/>
            <p:cNvGrpSpPr/>
            <p:nvPr/>
          </p:nvGrpSpPr>
          <p:grpSpPr>
            <a:xfrm>
              <a:off x="6004623" y="4964934"/>
              <a:ext cx="117302" cy="190794"/>
              <a:chOff x="5382449" y="4491694"/>
              <a:chExt cx="117302" cy="190794"/>
            </a:xfrm>
          </p:grpSpPr>
          <p:sp>
            <p:nvSpPr>
              <p:cNvPr id="56" name="Teardrop 55"/>
              <p:cNvSpPr/>
              <p:nvPr/>
            </p:nvSpPr>
            <p:spPr>
              <a:xfrm rot="16200000">
                <a:off x="5432641" y="4498133"/>
                <a:ext cx="58597" cy="45719"/>
              </a:xfrm>
              <a:prstGeom prst="teardrop">
                <a:avLst/>
              </a:prstGeom>
              <a:solidFill>
                <a:srgbClr val="8255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57" name="Moon 56"/>
              <p:cNvSpPr/>
              <p:nvPr/>
            </p:nvSpPr>
            <p:spPr>
              <a:xfrm rot="16200000">
                <a:off x="5398451" y="4581189"/>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nvGrpSpPr>
          <p:cNvPr id="85" name="Bro Girl"/>
          <p:cNvGrpSpPr/>
          <p:nvPr/>
        </p:nvGrpSpPr>
        <p:grpSpPr>
          <a:xfrm>
            <a:off x="968629" y="1865716"/>
            <a:ext cx="875381" cy="1506830"/>
            <a:chOff x="3015923" y="1769723"/>
            <a:chExt cx="1167175" cy="2009107"/>
          </a:xfrm>
        </p:grpSpPr>
        <p:sp>
          <p:nvSpPr>
            <p:cNvPr id="86" name="Freeform: Shape 39"/>
            <p:cNvSpPr/>
            <p:nvPr/>
          </p:nvSpPr>
          <p:spPr>
            <a:xfrm>
              <a:off x="3186430" y="3020566"/>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7" name="Freeform: Shape 40"/>
            <p:cNvSpPr/>
            <p:nvPr/>
          </p:nvSpPr>
          <p:spPr>
            <a:xfrm flipH="1">
              <a:off x="3836557" y="3016043"/>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88" name="Rectangle 19"/>
            <p:cNvSpPr/>
            <p:nvPr/>
          </p:nvSpPr>
          <p:spPr>
            <a:xfrm>
              <a:off x="3420127" y="349751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4" name="Rectangle 19"/>
            <p:cNvSpPr/>
            <p:nvPr/>
          </p:nvSpPr>
          <p:spPr>
            <a:xfrm flipH="1">
              <a:off x="3689895" y="34975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5" name="Rectangle 17"/>
            <p:cNvSpPr/>
            <p:nvPr/>
          </p:nvSpPr>
          <p:spPr>
            <a:xfrm>
              <a:off x="3400605" y="3304855"/>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6" name="Rectangle 19"/>
            <p:cNvSpPr/>
            <p:nvPr/>
          </p:nvSpPr>
          <p:spPr>
            <a:xfrm flipH="1">
              <a:off x="3352292" y="3694884"/>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7" name="Rectangle 19"/>
            <p:cNvSpPr/>
            <p:nvPr/>
          </p:nvSpPr>
          <p:spPr>
            <a:xfrm>
              <a:off x="3691419" y="3694884"/>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99" name="Group 98"/>
            <p:cNvGrpSpPr/>
            <p:nvPr/>
          </p:nvGrpSpPr>
          <p:grpSpPr>
            <a:xfrm>
              <a:off x="3274414" y="2805035"/>
              <a:ext cx="709613" cy="522520"/>
              <a:chOff x="1916909" y="3505263"/>
              <a:chExt cx="709613" cy="522520"/>
            </a:xfrm>
          </p:grpSpPr>
          <p:sp>
            <p:nvSpPr>
              <p:cNvPr id="128" name="Rectangle: Rounded Corners 20"/>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9" name="Freeform: Shape 73"/>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0" name="Rectangle: Rounded Corners 2"/>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79CFE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1" name="Freeform: Shape 75"/>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2" name="Freeform: Shape 76"/>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100" name="Oval 36"/>
            <p:cNvSpPr/>
            <p:nvPr/>
          </p:nvSpPr>
          <p:spPr>
            <a:xfrm>
              <a:off x="3015923" y="2416541"/>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4" name="Oval 36"/>
            <p:cNvSpPr/>
            <p:nvPr/>
          </p:nvSpPr>
          <p:spPr>
            <a:xfrm flipH="1">
              <a:off x="4012591" y="239770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5" name="Oval 33"/>
            <p:cNvSpPr/>
            <p:nvPr/>
          </p:nvSpPr>
          <p:spPr>
            <a:xfrm>
              <a:off x="3096955" y="19732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6" name="Teardrop 105"/>
            <p:cNvSpPr/>
            <p:nvPr/>
          </p:nvSpPr>
          <p:spPr>
            <a:xfrm rot="16200000">
              <a:off x="3606455" y="2590868"/>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07" name="Moon 106"/>
            <p:cNvSpPr/>
            <p:nvPr/>
          </p:nvSpPr>
          <p:spPr>
            <a:xfrm rot="16200000">
              <a:off x="3572265" y="2673924"/>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08" name="Group 107"/>
            <p:cNvGrpSpPr/>
            <p:nvPr/>
          </p:nvGrpSpPr>
          <p:grpSpPr>
            <a:xfrm>
              <a:off x="3059986" y="1769723"/>
              <a:ext cx="1052511" cy="663682"/>
              <a:chOff x="2852560" y="1338006"/>
              <a:chExt cx="976524" cy="663682"/>
            </a:xfrm>
          </p:grpSpPr>
          <p:sp>
            <p:nvSpPr>
              <p:cNvPr id="126" name="Oval 1"/>
              <p:cNvSpPr/>
              <p:nvPr/>
            </p:nvSpPr>
            <p:spPr>
              <a:xfrm>
                <a:off x="2852560" y="1338006"/>
                <a:ext cx="976524" cy="663682"/>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9026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12251"/>
                  <a:gd name="connsiteY0" fmla="*/ 589812 h 608862"/>
                  <a:gd name="connsiteX1" fmla="*/ 58037 w 1012251"/>
                  <a:gd name="connsiteY1" fmla="*/ 286762 h 608862"/>
                  <a:gd name="connsiteX2" fmla="*/ 5534 w 1012251"/>
                  <a:gd name="connsiteY2" fmla="*/ 134201 h 608862"/>
                  <a:gd name="connsiteX3" fmla="*/ 118363 w 1012251"/>
                  <a:gd name="connsiteY3" fmla="*/ 134363 h 608862"/>
                  <a:gd name="connsiteX4" fmla="*/ 65066 w 1012251"/>
                  <a:gd name="connsiteY4" fmla="*/ 28632 h 608862"/>
                  <a:gd name="connsiteX5" fmla="*/ 508888 w 1012251"/>
                  <a:gd name="connsiteY5" fmla="*/ 64513 h 608862"/>
                  <a:gd name="connsiteX6" fmla="*/ 902677 w 1012251"/>
                  <a:gd name="connsiteY6" fmla="*/ 56 h 608862"/>
                  <a:gd name="connsiteX7" fmla="*/ 959621 w 1012251"/>
                  <a:gd name="connsiteY7" fmla="*/ 62762 h 608862"/>
                  <a:gd name="connsiteX8" fmla="*/ 986609 w 1012251"/>
                  <a:gd name="connsiteY8" fmla="*/ 608862 h 608862"/>
                  <a:gd name="connsiteX9" fmla="*/ 861990 w 1012251"/>
                  <a:gd name="connsiteY9" fmla="*/ 327875 h 608862"/>
                  <a:gd name="connsiteX10" fmla="*/ 623187 w 1012251"/>
                  <a:gd name="connsiteY10" fmla="*/ 394712 h 608862"/>
                  <a:gd name="connsiteX11" fmla="*/ 631214 w 1012251"/>
                  <a:gd name="connsiteY11" fmla="*/ 338193 h 608862"/>
                  <a:gd name="connsiteX12" fmla="*/ 270647 w 1012251"/>
                  <a:gd name="connsiteY12" fmla="*/ 400106 h 608862"/>
                  <a:gd name="connsiteX13" fmla="*/ 133330 w 1012251"/>
                  <a:gd name="connsiteY13" fmla="*/ 357244 h 608862"/>
                  <a:gd name="connsiteX14" fmla="*/ 51192 w 1012251"/>
                  <a:gd name="connsiteY14" fmla="*/ 589812 h 608862"/>
                  <a:gd name="connsiteX0" fmla="*/ 51192 w 1012251"/>
                  <a:gd name="connsiteY0" fmla="*/ 565098 h 584148"/>
                  <a:gd name="connsiteX1" fmla="*/ 58037 w 1012251"/>
                  <a:gd name="connsiteY1" fmla="*/ 262048 h 584148"/>
                  <a:gd name="connsiteX2" fmla="*/ 5534 w 1012251"/>
                  <a:gd name="connsiteY2" fmla="*/ 109487 h 584148"/>
                  <a:gd name="connsiteX3" fmla="*/ 118363 w 1012251"/>
                  <a:gd name="connsiteY3" fmla="*/ 109649 h 584148"/>
                  <a:gd name="connsiteX4" fmla="*/ 65066 w 1012251"/>
                  <a:gd name="connsiteY4" fmla="*/ 3918 h 584148"/>
                  <a:gd name="connsiteX5" fmla="*/ 508888 w 1012251"/>
                  <a:gd name="connsiteY5" fmla="*/ 39799 h 584148"/>
                  <a:gd name="connsiteX6" fmla="*/ 893152 w 1012251"/>
                  <a:gd name="connsiteY6" fmla="*/ 61067 h 584148"/>
                  <a:gd name="connsiteX7" fmla="*/ 959621 w 1012251"/>
                  <a:gd name="connsiteY7" fmla="*/ 38048 h 584148"/>
                  <a:gd name="connsiteX8" fmla="*/ 986609 w 1012251"/>
                  <a:gd name="connsiteY8" fmla="*/ 584148 h 584148"/>
                  <a:gd name="connsiteX9" fmla="*/ 861990 w 1012251"/>
                  <a:gd name="connsiteY9" fmla="*/ 303161 h 584148"/>
                  <a:gd name="connsiteX10" fmla="*/ 623187 w 1012251"/>
                  <a:gd name="connsiteY10" fmla="*/ 369998 h 584148"/>
                  <a:gd name="connsiteX11" fmla="*/ 631214 w 1012251"/>
                  <a:gd name="connsiteY11" fmla="*/ 313479 h 584148"/>
                  <a:gd name="connsiteX12" fmla="*/ 270647 w 1012251"/>
                  <a:gd name="connsiteY12" fmla="*/ 375392 h 584148"/>
                  <a:gd name="connsiteX13" fmla="*/ 133330 w 1012251"/>
                  <a:gd name="connsiteY13" fmla="*/ 332530 h 584148"/>
                  <a:gd name="connsiteX14" fmla="*/ 51192 w 1012251"/>
                  <a:gd name="connsiteY14" fmla="*/ 565098 h 584148"/>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93152 w 1012251"/>
                  <a:gd name="connsiteY6" fmla="*/ 10907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39177 w 1012251"/>
                  <a:gd name="connsiteY6" fmla="*/ 12812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861990 w 1012251"/>
                  <a:gd name="connsiteY9" fmla="*/ 3345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133330 w 1012251"/>
                  <a:gd name="connsiteY14" fmla="*/ 363899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111125 w 1012251"/>
                  <a:gd name="connsiteY15" fmla="*/ 526538 h 615517"/>
                  <a:gd name="connsiteX16" fmla="*/ 51192 w 1012251"/>
                  <a:gd name="connsiteY16" fmla="*/ 596467 h 615517"/>
                  <a:gd name="connsiteX0" fmla="*/ 51192 w 1012251"/>
                  <a:gd name="connsiteY0" fmla="*/ 590548 h 609598"/>
                  <a:gd name="connsiteX1" fmla="*/ 58037 w 1012251"/>
                  <a:gd name="connsiteY1" fmla="*/ 287498 h 609598"/>
                  <a:gd name="connsiteX2" fmla="*/ 5534 w 1012251"/>
                  <a:gd name="connsiteY2" fmla="*/ 134937 h 609598"/>
                  <a:gd name="connsiteX3" fmla="*/ 118363 w 1012251"/>
                  <a:gd name="connsiteY3" fmla="*/ 135099 h 609598"/>
                  <a:gd name="connsiteX4" fmla="*/ 398441 w 1012251"/>
                  <a:gd name="connsiteY4" fmla="*/ 108743 h 609598"/>
                  <a:gd name="connsiteX5" fmla="*/ 908938 w 1012251"/>
                  <a:gd name="connsiteY5" fmla="*/ 4924 h 609598"/>
                  <a:gd name="connsiteX6" fmla="*/ 839177 w 1012251"/>
                  <a:gd name="connsiteY6" fmla="*/ 105567 h 609598"/>
                  <a:gd name="connsiteX7" fmla="*/ 959621 w 1012251"/>
                  <a:gd name="connsiteY7" fmla="*/ 63498 h 609598"/>
                  <a:gd name="connsiteX8" fmla="*/ 986609 w 1012251"/>
                  <a:gd name="connsiteY8" fmla="*/ 609598 h 609598"/>
                  <a:gd name="connsiteX9" fmla="*/ 741340 w 1012251"/>
                  <a:gd name="connsiteY9" fmla="*/ 341311 h 609598"/>
                  <a:gd name="connsiteX10" fmla="*/ 718437 w 1012251"/>
                  <a:gd name="connsiteY10" fmla="*/ 420848 h 609598"/>
                  <a:gd name="connsiteX11" fmla="*/ 678839 w 1012251"/>
                  <a:gd name="connsiteY11" fmla="*/ 316704 h 609598"/>
                  <a:gd name="connsiteX12" fmla="*/ 413522 w 1012251"/>
                  <a:gd name="connsiteY12" fmla="*/ 473867 h 609598"/>
                  <a:gd name="connsiteX13" fmla="*/ 381000 w 1012251"/>
                  <a:gd name="connsiteY13" fmla="*/ 377744 h 609598"/>
                  <a:gd name="connsiteX14" fmla="*/ 234930 w 1012251"/>
                  <a:gd name="connsiteY14" fmla="*/ 469105 h 609598"/>
                  <a:gd name="connsiteX15" fmla="*/ 111125 w 1012251"/>
                  <a:gd name="connsiteY15" fmla="*/ 520619 h 609598"/>
                  <a:gd name="connsiteX16" fmla="*/ 51192 w 1012251"/>
                  <a:gd name="connsiteY16" fmla="*/ 590548 h 609598"/>
                  <a:gd name="connsiteX0" fmla="*/ 51192 w 1012251"/>
                  <a:gd name="connsiteY0" fmla="*/ 615024 h 634074"/>
                  <a:gd name="connsiteX1" fmla="*/ 58037 w 1012251"/>
                  <a:gd name="connsiteY1" fmla="*/ 311974 h 634074"/>
                  <a:gd name="connsiteX2" fmla="*/ 5534 w 1012251"/>
                  <a:gd name="connsiteY2" fmla="*/ 159413 h 634074"/>
                  <a:gd name="connsiteX3" fmla="*/ 118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575563 w 1012251"/>
                  <a:gd name="connsiteY3" fmla="*/ 289750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372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8956 w 970015"/>
                  <a:gd name="connsiteY0" fmla="*/ 615024 h 634074"/>
                  <a:gd name="connsiteX1" fmla="*/ 15801 w 970015"/>
                  <a:gd name="connsiteY1" fmla="*/ 311974 h 634074"/>
                  <a:gd name="connsiteX2" fmla="*/ 242698 w 970015"/>
                  <a:gd name="connsiteY2" fmla="*/ 2832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8956 w 970015"/>
                  <a:gd name="connsiteY0" fmla="*/ 615024 h 634074"/>
                  <a:gd name="connsiteX1" fmla="*/ 15801 w 970015"/>
                  <a:gd name="connsiteY1" fmla="*/ 311974 h 634074"/>
                  <a:gd name="connsiteX2" fmla="*/ 191898 w 970015"/>
                  <a:gd name="connsiteY2" fmla="*/ 2197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4016 w 965075"/>
                  <a:gd name="connsiteY0" fmla="*/ 615024 h 634074"/>
                  <a:gd name="connsiteX1" fmla="*/ 172786 w 965075"/>
                  <a:gd name="connsiteY1" fmla="*/ 356424 h 634074"/>
                  <a:gd name="connsiteX2" fmla="*/ 186958 w 965075"/>
                  <a:gd name="connsiteY2" fmla="*/ 219738 h 634074"/>
                  <a:gd name="connsiteX3" fmla="*/ 325187 w 965075"/>
                  <a:gd name="connsiteY3" fmla="*/ 159575 h 634074"/>
                  <a:gd name="connsiteX4" fmla="*/ 440165 w 965075"/>
                  <a:gd name="connsiteY4" fmla="*/ 6219 h 634074"/>
                  <a:gd name="connsiteX5" fmla="*/ 861762 w 965075"/>
                  <a:gd name="connsiteY5" fmla="*/ 29400 h 634074"/>
                  <a:gd name="connsiteX6" fmla="*/ 792001 w 965075"/>
                  <a:gd name="connsiteY6" fmla="*/ 130043 h 634074"/>
                  <a:gd name="connsiteX7" fmla="*/ 912445 w 965075"/>
                  <a:gd name="connsiteY7" fmla="*/ 87974 h 634074"/>
                  <a:gd name="connsiteX8" fmla="*/ 939433 w 965075"/>
                  <a:gd name="connsiteY8" fmla="*/ 634074 h 634074"/>
                  <a:gd name="connsiteX9" fmla="*/ 694164 w 965075"/>
                  <a:gd name="connsiteY9" fmla="*/ 365787 h 634074"/>
                  <a:gd name="connsiteX10" fmla="*/ 671261 w 965075"/>
                  <a:gd name="connsiteY10" fmla="*/ 445324 h 634074"/>
                  <a:gd name="connsiteX11" fmla="*/ 631663 w 965075"/>
                  <a:gd name="connsiteY11" fmla="*/ 341180 h 634074"/>
                  <a:gd name="connsiteX12" fmla="*/ 366346 w 965075"/>
                  <a:gd name="connsiteY12" fmla="*/ 498343 h 634074"/>
                  <a:gd name="connsiteX13" fmla="*/ 333824 w 965075"/>
                  <a:gd name="connsiteY13" fmla="*/ 402220 h 634074"/>
                  <a:gd name="connsiteX14" fmla="*/ 187754 w 965075"/>
                  <a:gd name="connsiteY14" fmla="*/ 493581 h 634074"/>
                  <a:gd name="connsiteX15" fmla="*/ 63949 w 965075"/>
                  <a:gd name="connsiteY15" fmla="*/ 545095 h 634074"/>
                  <a:gd name="connsiteX16" fmla="*/ 4016 w 965075"/>
                  <a:gd name="connsiteY16" fmla="*/ 615024 h 634074"/>
                  <a:gd name="connsiteX0" fmla="*/ 20 w 961079"/>
                  <a:gd name="connsiteY0" fmla="*/ 615024 h 634074"/>
                  <a:gd name="connsiteX1" fmla="*/ 54490 w 961079"/>
                  <a:gd name="connsiteY1" fmla="*/ 337374 h 634074"/>
                  <a:gd name="connsiteX2" fmla="*/ 182962 w 961079"/>
                  <a:gd name="connsiteY2" fmla="*/ 219738 h 634074"/>
                  <a:gd name="connsiteX3" fmla="*/ 321191 w 961079"/>
                  <a:gd name="connsiteY3" fmla="*/ 159575 h 634074"/>
                  <a:gd name="connsiteX4" fmla="*/ 436169 w 961079"/>
                  <a:gd name="connsiteY4" fmla="*/ 6219 h 634074"/>
                  <a:gd name="connsiteX5" fmla="*/ 857766 w 961079"/>
                  <a:gd name="connsiteY5" fmla="*/ 29400 h 634074"/>
                  <a:gd name="connsiteX6" fmla="*/ 788005 w 961079"/>
                  <a:gd name="connsiteY6" fmla="*/ 130043 h 634074"/>
                  <a:gd name="connsiteX7" fmla="*/ 908449 w 961079"/>
                  <a:gd name="connsiteY7" fmla="*/ 87974 h 634074"/>
                  <a:gd name="connsiteX8" fmla="*/ 935437 w 961079"/>
                  <a:gd name="connsiteY8" fmla="*/ 634074 h 634074"/>
                  <a:gd name="connsiteX9" fmla="*/ 690168 w 961079"/>
                  <a:gd name="connsiteY9" fmla="*/ 365787 h 634074"/>
                  <a:gd name="connsiteX10" fmla="*/ 667265 w 961079"/>
                  <a:gd name="connsiteY10" fmla="*/ 445324 h 634074"/>
                  <a:gd name="connsiteX11" fmla="*/ 627667 w 961079"/>
                  <a:gd name="connsiteY11" fmla="*/ 341180 h 634074"/>
                  <a:gd name="connsiteX12" fmla="*/ 362350 w 961079"/>
                  <a:gd name="connsiteY12" fmla="*/ 498343 h 634074"/>
                  <a:gd name="connsiteX13" fmla="*/ 329828 w 961079"/>
                  <a:gd name="connsiteY13" fmla="*/ 402220 h 634074"/>
                  <a:gd name="connsiteX14" fmla="*/ 183758 w 961079"/>
                  <a:gd name="connsiteY14" fmla="*/ 493581 h 634074"/>
                  <a:gd name="connsiteX15" fmla="*/ 59953 w 961079"/>
                  <a:gd name="connsiteY15" fmla="*/ 545095 h 634074"/>
                  <a:gd name="connsiteX16" fmla="*/ 20 w 961079"/>
                  <a:gd name="connsiteY16" fmla="*/ 615024 h 634074"/>
                  <a:gd name="connsiteX0" fmla="*/ 666 w 961725"/>
                  <a:gd name="connsiteY0" fmla="*/ 615024 h 634074"/>
                  <a:gd name="connsiteX1" fmla="*/ 55136 w 961725"/>
                  <a:gd name="connsiteY1" fmla="*/ 337374 h 634074"/>
                  <a:gd name="connsiteX2" fmla="*/ 183608 w 961725"/>
                  <a:gd name="connsiteY2" fmla="*/ 219738 h 634074"/>
                  <a:gd name="connsiteX3" fmla="*/ 321837 w 961725"/>
                  <a:gd name="connsiteY3" fmla="*/ 159575 h 634074"/>
                  <a:gd name="connsiteX4" fmla="*/ 436815 w 961725"/>
                  <a:gd name="connsiteY4" fmla="*/ 6219 h 634074"/>
                  <a:gd name="connsiteX5" fmla="*/ 858412 w 961725"/>
                  <a:gd name="connsiteY5" fmla="*/ 29400 h 634074"/>
                  <a:gd name="connsiteX6" fmla="*/ 788651 w 961725"/>
                  <a:gd name="connsiteY6" fmla="*/ 130043 h 634074"/>
                  <a:gd name="connsiteX7" fmla="*/ 909095 w 961725"/>
                  <a:gd name="connsiteY7" fmla="*/ 87974 h 634074"/>
                  <a:gd name="connsiteX8" fmla="*/ 936083 w 961725"/>
                  <a:gd name="connsiteY8" fmla="*/ 634074 h 634074"/>
                  <a:gd name="connsiteX9" fmla="*/ 690814 w 961725"/>
                  <a:gd name="connsiteY9" fmla="*/ 365787 h 634074"/>
                  <a:gd name="connsiteX10" fmla="*/ 667911 w 961725"/>
                  <a:gd name="connsiteY10" fmla="*/ 445324 h 634074"/>
                  <a:gd name="connsiteX11" fmla="*/ 628313 w 961725"/>
                  <a:gd name="connsiteY11" fmla="*/ 341180 h 634074"/>
                  <a:gd name="connsiteX12" fmla="*/ 362996 w 961725"/>
                  <a:gd name="connsiteY12" fmla="*/ 498343 h 634074"/>
                  <a:gd name="connsiteX13" fmla="*/ 330474 w 961725"/>
                  <a:gd name="connsiteY13" fmla="*/ 402220 h 634074"/>
                  <a:gd name="connsiteX14" fmla="*/ 184404 w 961725"/>
                  <a:gd name="connsiteY14" fmla="*/ 493581 h 634074"/>
                  <a:gd name="connsiteX15" fmla="*/ 60599 w 961725"/>
                  <a:gd name="connsiteY15" fmla="*/ 545095 h 634074"/>
                  <a:gd name="connsiteX16" fmla="*/ 666 w 961725"/>
                  <a:gd name="connsiteY16"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23491 h 642541"/>
                  <a:gd name="connsiteX1" fmla="*/ 55136 w 961725"/>
                  <a:gd name="connsiteY1" fmla="*/ 345841 h 642541"/>
                  <a:gd name="connsiteX2" fmla="*/ 321837 w 961725"/>
                  <a:gd name="connsiteY2" fmla="*/ 168042 h 642541"/>
                  <a:gd name="connsiteX3" fmla="*/ 436815 w 961725"/>
                  <a:gd name="connsiteY3" fmla="*/ 14686 h 642541"/>
                  <a:gd name="connsiteX4" fmla="*/ 858412 w 961725"/>
                  <a:gd name="connsiteY4" fmla="*/ 37867 h 642541"/>
                  <a:gd name="connsiteX5" fmla="*/ 788651 w 961725"/>
                  <a:gd name="connsiteY5" fmla="*/ 138510 h 642541"/>
                  <a:gd name="connsiteX6" fmla="*/ 909095 w 961725"/>
                  <a:gd name="connsiteY6" fmla="*/ 96441 h 642541"/>
                  <a:gd name="connsiteX7" fmla="*/ 936083 w 961725"/>
                  <a:gd name="connsiteY7" fmla="*/ 642541 h 642541"/>
                  <a:gd name="connsiteX8" fmla="*/ 690814 w 961725"/>
                  <a:gd name="connsiteY8" fmla="*/ 374254 h 642541"/>
                  <a:gd name="connsiteX9" fmla="*/ 667911 w 961725"/>
                  <a:gd name="connsiteY9" fmla="*/ 453791 h 642541"/>
                  <a:gd name="connsiteX10" fmla="*/ 628313 w 961725"/>
                  <a:gd name="connsiteY10" fmla="*/ 349647 h 642541"/>
                  <a:gd name="connsiteX11" fmla="*/ 362996 w 961725"/>
                  <a:gd name="connsiteY11" fmla="*/ 506810 h 642541"/>
                  <a:gd name="connsiteX12" fmla="*/ 330474 w 961725"/>
                  <a:gd name="connsiteY12" fmla="*/ 410687 h 642541"/>
                  <a:gd name="connsiteX13" fmla="*/ 184404 w 961725"/>
                  <a:gd name="connsiteY13" fmla="*/ 502048 h 642541"/>
                  <a:gd name="connsiteX14" fmla="*/ 60599 w 961725"/>
                  <a:gd name="connsiteY14" fmla="*/ 553562 h 642541"/>
                  <a:gd name="connsiteX15" fmla="*/ 666 w 961725"/>
                  <a:gd name="connsiteY15" fmla="*/ 623491 h 642541"/>
                  <a:gd name="connsiteX0" fmla="*/ 666 w 961725"/>
                  <a:gd name="connsiteY0" fmla="*/ 618804 h 637854"/>
                  <a:gd name="connsiteX1" fmla="*/ 55136 w 961725"/>
                  <a:gd name="connsiteY1" fmla="*/ 341154 h 637854"/>
                  <a:gd name="connsiteX2" fmla="*/ 321837 w 961725"/>
                  <a:gd name="connsiteY2" fmla="*/ 163355 h 637854"/>
                  <a:gd name="connsiteX3" fmla="*/ 436815 w 961725"/>
                  <a:gd name="connsiteY3" fmla="*/ 9999 h 637854"/>
                  <a:gd name="connsiteX4" fmla="*/ 642512 w 961725"/>
                  <a:gd name="connsiteY4" fmla="*/ 58580 h 637854"/>
                  <a:gd name="connsiteX5" fmla="*/ 788651 w 961725"/>
                  <a:gd name="connsiteY5" fmla="*/ 133823 h 637854"/>
                  <a:gd name="connsiteX6" fmla="*/ 909095 w 961725"/>
                  <a:gd name="connsiteY6" fmla="*/ 91754 h 637854"/>
                  <a:gd name="connsiteX7" fmla="*/ 936083 w 961725"/>
                  <a:gd name="connsiteY7" fmla="*/ 637854 h 637854"/>
                  <a:gd name="connsiteX8" fmla="*/ 690814 w 961725"/>
                  <a:gd name="connsiteY8" fmla="*/ 369567 h 637854"/>
                  <a:gd name="connsiteX9" fmla="*/ 667911 w 961725"/>
                  <a:gd name="connsiteY9" fmla="*/ 449104 h 637854"/>
                  <a:gd name="connsiteX10" fmla="*/ 628313 w 961725"/>
                  <a:gd name="connsiteY10" fmla="*/ 344960 h 637854"/>
                  <a:gd name="connsiteX11" fmla="*/ 362996 w 961725"/>
                  <a:gd name="connsiteY11" fmla="*/ 502123 h 637854"/>
                  <a:gd name="connsiteX12" fmla="*/ 330474 w 961725"/>
                  <a:gd name="connsiteY12" fmla="*/ 406000 h 637854"/>
                  <a:gd name="connsiteX13" fmla="*/ 184404 w 961725"/>
                  <a:gd name="connsiteY13" fmla="*/ 497361 h 637854"/>
                  <a:gd name="connsiteX14" fmla="*/ 60599 w 961725"/>
                  <a:gd name="connsiteY14" fmla="*/ 548875 h 637854"/>
                  <a:gd name="connsiteX15" fmla="*/ 666 w 961725"/>
                  <a:gd name="connsiteY15" fmla="*/ 618804 h 637854"/>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788651 w 961725"/>
                  <a:gd name="connsiteY5" fmla="*/ 139369 h 643400"/>
                  <a:gd name="connsiteX6" fmla="*/ 909095 w 961725"/>
                  <a:gd name="connsiteY6" fmla="*/ 97300 h 643400"/>
                  <a:gd name="connsiteX7" fmla="*/ 936083 w 961725"/>
                  <a:gd name="connsiteY7" fmla="*/ 643400 h 643400"/>
                  <a:gd name="connsiteX8" fmla="*/ 690814 w 961725"/>
                  <a:gd name="connsiteY8" fmla="*/ 375113 h 643400"/>
                  <a:gd name="connsiteX9" fmla="*/ 667911 w 961725"/>
                  <a:gd name="connsiteY9" fmla="*/ 454650 h 643400"/>
                  <a:gd name="connsiteX10" fmla="*/ 628313 w 961725"/>
                  <a:gd name="connsiteY10" fmla="*/ 350506 h 643400"/>
                  <a:gd name="connsiteX11" fmla="*/ 362996 w 961725"/>
                  <a:gd name="connsiteY11" fmla="*/ 507669 h 643400"/>
                  <a:gd name="connsiteX12" fmla="*/ 330474 w 961725"/>
                  <a:gd name="connsiteY12" fmla="*/ 411546 h 643400"/>
                  <a:gd name="connsiteX13" fmla="*/ 184404 w 961725"/>
                  <a:gd name="connsiteY13" fmla="*/ 502907 h 643400"/>
                  <a:gd name="connsiteX14" fmla="*/ 60599 w 961725"/>
                  <a:gd name="connsiteY14" fmla="*/ 554421 h 643400"/>
                  <a:gd name="connsiteX15" fmla="*/ 666 w 961725"/>
                  <a:gd name="connsiteY15"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36161 w 961725"/>
                  <a:gd name="connsiteY10" fmla="*/ 4165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17111 w 961725"/>
                  <a:gd name="connsiteY10" fmla="*/ 44512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876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44915"/>
                  <a:gd name="connsiteY0" fmla="*/ 624350 h 643400"/>
                  <a:gd name="connsiteX1" fmla="*/ 55136 w 944915"/>
                  <a:gd name="connsiteY1" fmla="*/ 346700 h 643400"/>
                  <a:gd name="connsiteX2" fmla="*/ 321837 w 944915"/>
                  <a:gd name="connsiteY2" fmla="*/ 168901 h 643400"/>
                  <a:gd name="connsiteX3" fmla="*/ 436815 w 944915"/>
                  <a:gd name="connsiteY3" fmla="*/ 15545 h 643400"/>
                  <a:gd name="connsiteX4" fmla="*/ 671087 w 944915"/>
                  <a:gd name="connsiteY4" fmla="*/ 35551 h 643400"/>
                  <a:gd name="connsiteX5" fmla="*/ 882924 w 944915"/>
                  <a:gd name="connsiteY5" fmla="*/ 55945 h 643400"/>
                  <a:gd name="connsiteX6" fmla="*/ 788651 w 944915"/>
                  <a:gd name="connsiteY6" fmla="*/ 139369 h 643400"/>
                  <a:gd name="connsiteX7" fmla="*/ 909095 w 944915"/>
                  <a:gd name="connsiteY7" fmla="*/ 97300 h 643400"/>
                  <a:gd name="connsiteX8" fmla="*/ 936083 w 944915"/>
                  <a:gd name="connsiteY8" fmla="*/ 643400 h 643400"/>
                  <a:gd name="connsiteX9" fmla="*/ 700339 w 944915"/>
                  <a:gd name="connsiteY9" fmla="*/ 368763 h 643400"/>
                  <a:gd name="connsiteX10" fmla="*/ 674261 w 944915"/>
                  <a:gd name="connsiteY10" fmla="*/ 473700 h 643400"/>
                  <a:gd name="connsiteX11" fmla="*/ 555288 w 944915"/>
                  <a:gd name="connsiteY11" fmla="*/ 353681 h 643400"/>
                  <a:gd name="connsiteX12" fmla="*/ 362996 w 944915"/>
                  <a:gd name="connsiteY12" fmla="*/ 507669 h 643400"/>
                  <a:gd name="connsiteX13" fmla="*/ 330474 w 944915"/>
                  <a:gd name="connsiteY13" fmla="*/ 411546 h 643400"/>
                  <a:gd name="connsiteX14" fmla="*/ 184404 w 944915"/>
                  <a:gd name="connsiteY14" fmla="*/ 502907 h 643400"/>
                  <a:gd name="connsiteX15" fmla="*/ 60599 w 944915"/>
                  <a:gd name="connsiteY15" fmla="*/ 554421 h 643400"/>
                  <a:gd name="connsiteX16" fmla="*/ 666 w 944915"/>
                  <a:gd name="connsiteY16"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936083 w 936083"/>
                  <a:gd name="connsiteY8" fmla="*/ 643400 h 643400"/>
                  <a:gd name="connsiteX9" fmla="*/ 700339 w 936083"/>
                  <a:gd name="connsiteY9" fmla="*/ 368763 h 643400"/>
                  <a:gd name="connsiteX10" fmla="*/ 674261 w 936083"/>
                  <a:gd name="connsiteY10" fmla="*/ 473700 h 643400"/>
                  <a:gd name="connsiteX11" fmla="*/ 555288 w 936083"/>
                  <a:gd name="connsiteY11" fmla="*/ 353681 h 643400"/>
                  <a:gd name="connsiteX12" fmla="*/ 362996 w 936083"/>
                  <a:gd name="connsiteY12" fmla="*/ 507669 h 643400"/>
                  <a:gd name="connsiteX13" fmla="*/ 330474 w 936083"/>
                  <a:gd name="connsiteY13" fmla="*/ 411546 h 643400"/>
                  <a:gd name="connsiteX14" fmla="*/ 184404 w 936083"/>
                  <a:gd name="connsiteY14" fmla="*/ 502907 h 643400"/>
                  <a:gd name="connsiteX15" fmla="*/ 60599 w 936083"/>
                  <a:gd name="connsiteY15" fmla="*/ 554421 h 643400"/>
                  <a:gd name="connsiteX16" fmla="*/ 666 w 936083"/>
                  <a:gd name="connsiteY16" fmla="*/ 624350 h 643400"/>
                  <a:gd name="connsiteX0" fmla="*/ 666 w 944053"/>
                  <a:gd name="connsiteY0" fmla="*/ 624350 h 643400"/>
                  <a:gd name="connsiteX1" fmla="*/ 55136 w 944053"/>
                  <a:gd name="connsiteY1" fmla="*/ 346700 h 643400"/>
                  <a:gd name="connsiteX2" fmla="*/ 321837 w 944053"/>
                  <a:gd name="connsiteY2" fmla="*/ 168901 h 643400"/>
                  <a:gd name="connsiteX3" fmla="*/ 436815 w 944053"/>
                  <a:gd name="connsiteY3" fmla="*/ 15545 h 643400"/>
                  <a:gd name="connsiteX4" fmla="*/ 671087 w 944053"/>
                  <a:gd name="connsiteY4" fmla="*/ 35551 h 643400"/>
                  <a:gd name="connsiteX5" fmla="*/ 882924 w 944053"/>
                  <a:gd name="connsiteY5" fmla="*/ 55945 h 643400"/>
                  <a:gd name="connsiteX6" fmla="*/ 788651 w 944053"/>
                  <a:gd name="connsiteY6" fmla="*/ 139369 h 643400"/>
                  <a:gd name="connsiteX7" fmla="*/ 909095 w 944053"/>
                  <a:gd name="connsiteY7" fmla="*/ 97300 h 643400"/>
                  <a:gd name="connsiteX8" fmla="*/ 863600 w 944053"/>
                  <a:gd name="connsiteY8" fmla="*/ 313534 h 643400"/>
                  <a:gd name="connsiteX9" fmla="*/ 936083 w 944053"/>
                  <a:gd name="connsiteY9" fmla="*/ 643400 h 643400"/>
                  <a:gd name="connsiteX10" fmla="*/ 700339 w 944053"/>
                  <a:gd name="connsiteY10" fmla="*/ 368763 h 643400"/>
                  <a:gd name="connsiteX11" fmla="*/ 674261 w 944053"/>
                  <a:gd name="connsiteY11" fmla="*/ 473700 h 643400"/>
                  <a:gd name="connsiteX12" fmla="*/ 555288 w 944053"/>
                  <a:gd name="connsiteY12" fmla="*/ 353681 h 643400"/>
                  <a:gd name="connsiteX13" fmla="*/ 362996 w 944053"/>
                  <a:gd name="connsiteY13" fmla="*/ 507669 h 643400"/>
                  <a:gd name="connsiteX14" fmla="*/ 330474 w 944053"/>
                  <a:gd name="connsiteY14" fmla="*/ 411546 h 643400"/>
                  <a:gd name="connsiteX15" fmla="*/ 184404 w 944053"/>
                  <a:gd name="connsiteY15" fmla="*/ 502907 h 643400"/>
                  <a:gd name="connsiteX16" fmla="*/ 60599 w 944053"/>
                  <a:gd name="connsiteY16" fmla="*/ 554421 h 643400"/>
                  <a:gd name="connsiteX17" fmla="*/ 666 w 94405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718595 w 936083"/>
                  <a:gd name="connsiteY7" fmla="*/ 2370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71525 w 936083"/>
                  <a:gd name="connsiteY8" fmla="*/ 253209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62000 w 936083"/>
                  <a:gd name="connsiteY8" fmla="*/ 23098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27 w 964019"/>
                  <a:gd name="connsiteY0" fmla="*/ 602125 h 643400"/>
                  <a:gd name="connsiteX1" fmla="*/ 83072 w 964019"/>
                  <a:gd name="connsiteY1" fmla="*/ 346700 h 643400"/>
                  <a:gd name="connsiteX2" fmla="*/ 349773 w 964019"/>
                  <a:gd name="connsiteY2" fmla="*/ 168901 h 643400"/>
                  <a:gd name="connsiteX3" fmla="*/ 464751 w 964019"/>
                  <a:gd name="connsiteY3" fmla="*/ 15545 h 643400"/>
                  <a:gd name="connsiteX4" fmla="*/ 699023 w 964019"/>
                  <a:gd name="connsiteY4" fmla="*/ 35551 h 643400"/>
                  <a:gd name="connsiteX5" fmla="*/ 910860 w 964019"/>
                  <a:gd name="connsiteY5" fmla="*/ 55945 h 643400"/>
                  <a:gd name="connsiteX6" fmla="*/ 816587 w 964019"/>
                  <a:gd name="connsiteY6" fmla="*/ 139369 h 643400"/>
                  <a:gd name="connsiteX7" fmla="*/ 927506 w 964019"/>
                  <a:gd name="connsiteY7" fmla="*/ 100475 h 643400"/>
                  <a:gd name="connsiteX8" fmla="*/ 815336 w 964019"/>
                  <a:gd name="connsiteY8" fmla="*/ 237334 h 643400"/>
                  <a:gd name="connsiteX9" fmla="*/ 891536 w 964019"/>
                  <a:gd name="connsiteY9" fmla="*/ 313534 h 643400"/>
                  <a:gd name="connsiteX10" fmla="*/ 964019 w 964019"/>
                  <a:gd name="connsiteY10" fmla="*/ 643400 h 643400"/>
                  <a:gd name="connsiteX11" fmla="*/ 728275 w 964019"/>
                  <a:gd name="connsiteY11" fmla="*/ 368763 h 643400"/>
                  <a:gd name="connsiteX12" fmla="*/ 702197 w 964019"/>
                  <a:gd name="connsiteY12" fmla="*/ 473700 h 643400"/>
                  <a:gd name="connsiteX13" fmla="*/ 595924 w 964019"/>
                  <a:gd name="connsiteY13" fmla="*/ 353681 h 643400"/>
                  <a:gd name="connsiteX14" fmla="*/ 352832 w 964019"/>
                  <a:gd name="connsiteY14" fmla="*/ 475919 h 643400"/>
                  <a:gd name="connsiteX15" fmla="*/ 348885 w 964019"/>
                  <a:gd name="connsiteY15" fmla="*/ 392496 h 643400"/>
                  <a:gd name="connsiteX16" fmla="*/ 212340 w 964019"/>
                  <a:gd name="connsiteY16" fmla="*/ 502907 h 643400"/>
                  <a:gd name="connsiteX17" fmla="*/ 88535 w 964019"/>
                  <a:gd name="connsiteY17" fmla="*/ 554421 h 643400"/>
                  <a:gd name="connsiteX18" fmla="*/ 27 w 964019"/>
                  <a:gd name="connsiteY18" fmla="*/ 602125 h 643400"/>
                  <a:gd name="connsiteX0" fmla="*/ 306 w 964298"/>
                  <a:gd name="connsiteY0" fmla="*/ 602125 h 643400"/>
                  <a:gd name="connsiteX1" fmla="*/ 83351 w 964298"/>
                  <a:gd name="connsiteY1" fmla="*/ 346700 h 643400"/>
                  <a:gd name="connsiteX2" fmla="*/ 350052 w 964298"/>
                  <a:gd name="connsiteY2" fmla="*/ 168901 h 643400"/>
                  <a:gd name="connsiteX3" fmla="*/ 465030 w 964298"/>
                  <a:gd name="connsiteY3" fmla="*/ 15545 h 643400"/>
                  <a:gd name="connsiteX4" fmla="*/ 699302 w 964298"/>
                  <a:gd name="connsiteY4" fmla="*/ 35551 h 643400"/>
                  <a:gd name="connsiteX5" fmla="*/ 911139 w 964298"/>
                  <a:gd name="connsiteY5" fmla="*/ 55945 h 643400"/>
                  <a:gd name="connsiteX6" fmla="*/ 816866 w 964298"/>
                  <a:gd name="connsiteY6" fmla="*/ 139369 h 643400"/>
                  <a:gd name="connsiteX7" fmla="*/ 927785 w 964298"/>
                  <a:gd name="connsiteY7" fmla="*/ 100475 h 643400"/>
                  <a:gd name="connsiteX8" fmla="*/ 815615 w 964298"/>
                  <a:gd name="connsiteY8" fmla="*/ 237334 h 643400"/>
                  <a:gd name="connsiteX9" fmla="*/ 891815 w 964298"/>
                  <a:gd name="connsiteY9" fmla="*/ 313534 h 643400"/>
                  <a:gd name="connsiteX10" fmla="*/ 964298 w 964298"/>
                  <a:gd name="connsiteY10" fmla="*/ 643400 h 643400"/>
                  <a:gd name="connsiteX11" fmla="*/ 728554 w 964298"/>
                  <a:gd name="connsiteY11" fmla="*/ 368763 h 643400"/>
                  <a:gd name="connsiteX12" fmla="*/ 702476 w 964298"/>
                  <a:gd name="connsiteY12" fmla="*/ 473700 h 643400"/>
                  <a:gd name="connsiteX13" fmla="*/ 596203 w 964298"/>
                  <a:gd name="connsiteY13" fmla="*/ 353681 h 643400"/>
                  <a:gd name="connsiteX14" fmla="*/ 353111 w 964298"/>
                  <a:gd name="connsiteY14" fmla="*/ 475919 h 643400"/>
                  <a:gd name="connsiteX15" fmla="*/ 349164 w 964298"/>
                  <a:gd name="connsiteY15" fmla="*/ 392496 h 643400"/>
                  <a:gd name="connsiteX16" fmla="*/ 212619 w 964298"/>
                  <a:gd name="connsiteY16" fmla="*/ 502907 h 643400"/>
                  <a:gd name="connsiteX17" fmla="*/ 60239 w 964298"/>
                  <a:gd name="connsiteY17" fmla="*/ 513146 h 643400"/>
                  <a:gd name="connsiteX18" fmla="*/ 306 w 964298"/>
                  <a:gd name="connsiteY18" fmla="*/ 602125 h 643400"/>
                  <a:gd name="connsiteX0" fmla="*/ 0 w 963992"/>
                  <a:gd name="connsiteY0" fmla="*/ 602125 h 643400"/>
                  <a:gd name="connsiteX1" fmla="*/ 83045 w 963992"/>
                  <a:gd name="connsiteY1" fmla="*/ 346700 h 643400"/>
                  <a:gd name="connsiteX2" fmla="*/ 349746 w 963992"/>
                  <a:gd name="connsiteY2" fmla="*/ 168901 h 643400"/>
                  <a:gd name="connsiteX3" fmla="*/ 464724 w 963992"/>
                  <a:gd name="connsiteY3" fmla="*/ 15545 h 643400"/>
                  <a:gd name="connsiteX4" fmla="*/ 698996 w 963992"/>
                  <a:gd name="connsiteY4" fmla="*/ 35551 h 643400"/>
                  <a:gd name="connsiteX5" fmla="*/ 910833 w 963992"/>
                  <a:gd name="connsiteY5" fmla="*/ 55945 h 643400"/>
                  <a:gd name="connsiteX6" fmla="*/ 816560 w 963992"/>
                  <a:gd name="connsiteY6" fmla="*/ 139369 h 643400"/>
                  <a:gd name="connsiteX7" fmla="*/ 927479 w 963992"/>
                  <a:gd name="connsiteY7" fmla="*/ 100475 h 643400"/>
                  <a:gd name="connsiteX8" fmla="*/ 815309 w 963992"/>
                  <a:gd name="connsiteY8" fmla="*/ 237334 h 643400"/>
                  <a:gd name="connsiteX9" fmla="*/ 891509 w 963992"/>
                  <a:gd name="connsiteY9" fmla="*/ 313534 h 643400"/>
                  <a:gd name="connsiteX10" fmla="*/ 963992 w 963992"/>
                  <a:gd name="connsiteY10" fmla="*/ 643400 h 643400"/>
                  <a:gd name="connsiteX11" fmla="*/ 728248 w 963992"/>
                  <a:gd name="connsiteY11" fmla="*/ 368763 h 643400"/>
                  <a:gd name="connsiteX12" fmla="*/ 702170 w 963992"/>
                  <a:gd name="connsiteY12" fmla="*/ 473700 h 643400"/>
                  <a:gd name="connsiteX13" fmla="*/ 595897 w 963992"/>
                  <a:gd name="connsiteY13" fmla="*/ 353681 h 643400"/>
                  <a:gd name="connsiteX14" fmla="*/ 352805 w 963992"/>
                  <a:gd name="connsiteY14" fmla="*/ 475919 h 643400"/>
                  <a:gd name="connsiteX15" fmla="*/ 348858 w 963992"/>
                  <a:gd name="connsiteY15" fmla="*/ 392496 h 643400"/>
                  <a:gd name="connsiteX16" fmla="*/ 212313 w 963992"/>
                  <a:gd name="connsiteY16" fmla="*/ 502907 h 643400"/>
                  <a:gd name="connsiteX17" fmla="*/ 0 w 963992"/>
                  <a:gd name="connsiteY17" fmla="*/ 602125 h 643400"/>
                  <a:gd name="connsiteX0" fmla="*/ 15655 w 979647"/>
                  <a:gd name="connsiteY0" fmla="*/ 602125 h 643400"/>
                  <a:gd name="connsiteX1" fmla="*/ 98700 w 979647"/>
                  <a:gd name="connsiteY1" fmla="*/ 346700 h 643400"/>
                  <a:gd name="connsiteX2" fmla="*/ 365401 w 979647"/>
                  <a:gd name="connsiteY2" fmla="*/ 168901 h 643400"/>
                  <a:gd name="connsiteX3" fmla="*/ 480379 w 979647"/>
                  <a:gd name="connsiteY3" fmla="*/ 15545 h 643400"/>
                  <a:gd name="connsiteX4" fmla="*/ 714651 w 979647"/>
                  <a:gd name="connsiteY4" fmla="*/ 35551 h 643400"/>
                  <a:gd name="connsiteX5" fmla="*/ 926488 w 979647"/>
                  <a:gd name="connsiteY5" fmla="*/ 55945 h 643400"/>
                  <a:gd name="connsiteX6" fmla="*/ 832215 w 979647"/>
                  <a:gd name="connsiteY6" fmla="*/ 139369 h 643400"/>
                  <a:gd name="connsiteX7" fmla="*/ 943134 w 979647"/>
                  <a:gd name="connsiteY7" fmla="*/ 100475 h 643400"/>
                  <a:gd name="connsiteX8" fmla="*/ 830964 w 979647"/>
                  <a:gd name="connsiteY8" fmla="*/ 237334 h 643400"/>
                  <a:gd name="connsiteX9" fmla="*/ 907164 w 979647"/>
                  <a:gd name="connsiteY9" fmla="*/ 313534 h 643400"/>
                  <a:gd name="connsiteX10" fmla="*/ 979647 w 979647"/>
                  <a:gd name="connsiteY10" fmla="*/ 643400 h 643400"/>
                  <a:gd name="connsiteX11" fmla="*/ 743903 w 979647"/>
                  <a:gd name="connsiteY11" fmla="*/ 368763 h 643400"/>
                  <a:gd name="connsiteX12" fmla="*/ 717825 w 979647"/>
                  <a:gd name="connsiteY12" fmla="*/ 473700 h 643400"/>
                  <a:gd name="connsiteX13" fmla="*/ 611552 w 979647"/>
                  <a:gd name="connsiteY13" fmla="*/ 353681 h 643400"/>
                  <a:gd name="connsiteX14" fmla="*/ 368460 w 979647"/>
                  <a:gd name="connsiteY14" fmla="*/ 475919 h 643400"/>
                  <a:gd name="connsiteX15" fmla="*/ 364513 w 979647"/>
                  <a:gd name="connsiteY15" fmla="*/ 392496 h 643400"/>
                  <a:gd name="connsiteX16" fmla="*/ 227968 w 979647"/>
                  <a:gd name="connsiteY16" fmla="*/ 502907 h 643400"/>
                  <a:gd name="connsiteX17" fmla="*/ 15655 w 979647"/>
                  <a:gd name="connsiteY17" fmla="*/ 602125 h 643400"/>
                  <a:gd name="connsiteX0" fmla="*/ 12532 w 976524"/>
                  <a:gd name="connsiteY0" fmla="*/ 602125 h 643400"/>
                  <a:gd name="connsiteX1" fmla="*/ 63827 w 976524"/>
                  <a:gd name="connsiteY1" fmla="*/ 314950 h 643400"/>
                  <a:gd name="connsiteX2" fmla="*/ 362278 w 976524"/>
                  <a:gd name="connsiteY2" fmla="*/ 168901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02125 h 643400"/>
                  <a:gd name="connsiteX1" fmla="*/ 63827 w 976524"/>
                  <a:gd name="connsiteY1" fmla="*/ 314950 h 643400"/>
                  <a:gd name="connsiteX2" fmla="*/ 321003 w 976524"/>
                  <a:gd name="connsiteY2" fmla="*/ 165726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923365 w 976524"/>
                  <a:gd name="connsiteY5" fmla="*/ 76227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9536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524" h="663682">
                    <a:moveTo>
                      <a:pt x="12532" y="622407"/>
                    </a:moveTo>
                    <a:cubicBezTo>
                      <a:pt x="-14304" y="591081"/>
                      <a:pt x="1587" y="385767"/>
                      <a:pt x="63827" y="335232"/>
                    </a:cubicBezTo>
                    <a:cubicBezTo>
                      <a:pt x="117356" y="259324"/>
                      <a:pt x="197065" y="209451"/>
                      <a:pt x="321003" y="186008"/>
                    </a:cubicBezTo>
                    <a:cubicBezTo>
                      <a:pt x="292541" y="130816"/>
                      <a:pt x="392589" y="22598"/>
                      <a:pt x="470906" y="10427"/>
                    </a:cubicBezTo>
                    <a:cubicBezTo>
                      <a:pt x="549223" y="-20794"/>
                      <a:pt x="646010" y="25142"/>
                      <a:pt x="711528" y="55833"/>
                    </a:cubicBezTo>
                    <a:cubicBezTo>
                      <a:pt x="763654" y="70504"/>
                      <a:pt x="859321" y="77974"/>
                      <a:pt x="888440" y="60352"/>
                    </a:cubicBezTo>
                    <a:cubicBezTo>
                      <a:pt x="908034" y="77655"/>
                      <a:pt x="844309" y="114659"/>
                      <a:pt x="854492" y="124726"/>
                    </a:cubicBezTo>
                    <a:cubicBezTo>
                      <a:pt x="864675" y="134793"/>
                      <a:pt x="942865" y="104430"/>
                      <a:pt x="949536" y="120757"/>
                    </a:cubicBezTo>
                    <a:cubicBezTo>
                      <a:pt x="880007" y="286310"/>
                      <a:pt x="833836" y="222106"/>
                      <a:pt x="827841" y="257616"/>
                    </a:cubicBezTo>
                    <a:cubicBezTo>
                      <a:pt x="821846" y="293126"/>
                      <a:pt x="841690" y="262963"/>
                      <a:pt x="904041" y="333816"/>
                    </a:cubicBezTo>
                    <a:cubicBezTo>
                      <a:pt x="943464" y="408958"/>
                      <a:pt x="956638" y="425877"/>
                      <a:pt x="976524" y="663682"/>
                    </a:cubicBezTo>
                    <a:cubicBezTo>
                      <a:pt x="934059" y="550970"/>
                      <a:pt x="778053" y="501360"/>
                      <a:pt x="740780" y="389045"/>
                    </a:cubicBezTo>
                    <a:cubicBezTo>
                      <a:pt x="705081" y="386691"/>
                      <a:pt x="728294" y="459454"/>
                      <a:pt x="714702" y="493982"/>
                    </a:cubicBezTo>
                    <a:cubicBezTo>
                      <a:pt x="663010" y="471360"/>
                      <a:pt x="644431" y="373593"/>
                      <a:pt x="608429" y="373963"/>
                    </a:cubicBezTo>
                    <a:cubicBezTo>
                      <a:pt x="572427" y="374333"/>
                      <a:pt x="465248" y="518307"/>
                      <a:pt x="365337" y="496201"/>
                    </a:cubicBezTo>
                    <a:cubicBezTo>
                      <a:pt x="306701" y="515370"/>
                      <a:pt x="386922" y="451672"/>
                      <a:pt x="361390" y="412778"/>
                    </a:cubicBezTo>
                    <a:cubicBezTo>
                      <a:pt x="342208" y="437384"/>
                      <a:pt x="267178" y="493556"/>
                      <a:pt x="224845" y="523189"/>
                    </a:cubicBezTo>
                    <a:cubicBezTo>
                      <a:pt x="166702" y="558127"/>
                      <a:pt x="39368" y="653733"/>
                      <a:pt x="12532" y="622407"/>
                    </a:cubicBezTo>
                    <a:close/>
                  </a:path>
                </a:pathLst>
              </a:custGeom>
              <a:solidFill>
                <a:srgbClr val="654122"/>
              </a:solidFill>
              <a:ln w="9525" cap="flat" cmpd="sng" algn="ctr">
                <a:noFill/>
                <a:prstDash val="solid"/>
              </a:ln>
              <a:effectLst>
                <a:outerShdw dist="88900" dir="6000000" sx="88000" sy="88000" algn="t" rotWithShape="0">
                  <a:srgbClr val="E1A4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7" name="Rectangle: Rounded Corners 43"/>
              <p:cNvSpPr/>
              <p:nvPr/>
            </p:nvSpPr>
            <p:spPr>
              <a:xfrm>
                <a:off x="3212878" y="1434006"/>
                <a:ext cx="307181" cy="93979"/>
              </a:xfrm>
              <a:custGeom>
                <a:avLst/>
                <a:gdLst>
                  <a:gd name="connsiteX0" fmla="*/ 0 w 304800"/>
                  <a:gd name="connsiteY0" fmla="*/ 17829 h 106973"/>
                  <a:gd name="connsiteX1" fmla="*/ 17829 w 304800"/>
                  <a:gd name="connsiteY1" fmla="*/ 0 h 106973"/>
                  <a:gd name="connsiteX2" fmla="*/ 286971 w 304800"/>
                  <a:gd name="connsiteY2" fmla="*/ 0 h 106973"/>
                  <a:gd name="connsiteX3" fmla="*/ 304800 w 304800"/>
                  <a:gd name="connsiteY3" fmla="*/ 17829 h 106973"/>
                  <a:gd name="connsiteX4" fmla="*/ 304800 w 304800"/>
                  <a:gd name="connsiteY4" fmla="*/ 89144 h 106973"/>
                  <a:gd name="connsiteX5" fmla="*/ 286971 w 304800"/>
                  <a:gd name="connsiteY5" fmla="*/ 106973 h 106973"/>
                  <a:gd name="connsiteX6" fmla="*/ 17829 w 304800"/>
                  <a:gd name="connsiteY6" fmla="*/ 106973 h 106973"/>
                  <a:gd name="connsiteX7" fmla="*/ 0 w 304800"/>
                  <a:gd name="connsiteY7" fmla="*/ 89144 h 106973"/>
                  <a:gd name="connsiteX8" fmla="*/ 0 w 304800"/>
                  <a:gd name="connsiteY8" fmla="*/ 17829 h 106973"/>
                  <a:gd name="connsiteX0" fmla="*/ 0 w 304800"/>
                  <a:gd name="connsiteY0" fmla="*/ 65454 h 154598"/>
                  <a:gd name="connsiteX1" fmla="*/ 17829 w 304800"/>
                  <a:gd name="connsiteY1" fmla="*/ 47625 h 154598"/>
                  <a:gd name="connsiteX2" fmla="*/ 140494 w 304800"/>
                  <a:gd name="connsiteY2" fmla="*/ 0 h 154598"/>
                  <a:gd name="connsiteX3" fmla="*/ 286971 w 304800"/>
                  <a:gd name="connsiteY3" fmla="*/ 47625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17829 w 304800"/>
                  <a:gd name="connsiteY1" fmla="*/ 47625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86971 w 323850"/>
                  <a:gd name="connsiteY6" fmla="*/ 1545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51252 w 323850"/>
                  <a:gd name="connsiteY6" fmla="*/ 783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37740"/>
                  <a:gd name="connsiteX1" fmla="*/ 32117 w 323850"/>
                  <a:gd name="connsiteY1" fmla="*/ 19050 h 137740"/>
                  <a:gd name="connsiteX2" fmla="*/ 140494 w 323850"/>
                  <a:gd name="connsiteY2" fmla="*/ 0 h 137740"/>
                  <a:gd name="connsiteX3" fmla="*/ 248871 w 323850"/>
                  <a:gd name="connsiteY3" fmla="*/ 14288 h 137740"/>
                  <a:gd name="connsiteX4" fmla="*/ 304800 w 323850"/>
                  <a:gd name="connsiteY4" fmla="*/ 65454 h 137740"/>
                  <a:gd name="connsiteX5" fmla="*/ 323850 w 323850"/>
                  <a:gd name="connsiteY5" fmla="*/ 77238 h 137740"/>
                  <a:gd name="connsiteX6" fmla="*/ 251252 w 323850"/>
                  <a:gd name="connsiteY6" fmla="*/ 78398 h 137740"/>
                  <a:gd name="connsiteX7" fmla="*/ 70216 w 323850"/>
                  <a:gd name="connsiteY7" fmla="*/ 78398 h 137740"/>
                  <a:gd name="connsiteX8" fmla="*/ 0 w 323850"/>
                  <a:gd name="connsiteY8" fmla="*/ 136769 h 137740"/>
                  <a:gd name="connsiteX9" fmla="*/ 0 w 323850"/>
                  <a:gd name="connsiteY9" fmla="*/ 65454 h 137740"/>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0216 w 323850"/>
                  <a:gd name="connsiteY7" fmla="*/ 78398 h 81936"/>
                  <a:gd name="connsiteX8" fmla="*/ 0 w 323850"/>
                  <a:gd name="connsiteY8" fmla="*/ 65454 h 81936"/>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4978 w 323850"/>
                  <a:gd name="connsiteY7" fmla="*/ 71254 h 81936"/>
                  <a:gd name="connsiteX8" fmla="*/ 0 w 323850"/>
                  <a:gd name="connsiteY8" fmla="*/ 65454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07181"/>
                  <a:gd name="connsiteY0" fmla="*/ 77360 h 93979"/>
                  <a:gd name="connsiteX1" fmla="*/ 27354 w 307181"/>
                  <a:gd name="connsiteY1" fmla="*/ 19050 h 93979"/>
                  <a:gd name="connsiteX2" fmla="*/ 135731 w 307181"/>
                  <a:gd name="connsiteY2" fmla="*/ 0 h 93979"/>
                  <a:gd name="connsiteX3" fmla="*/ 244108 w 307181"/>
                  <a:gd name="connsiteY3" fmla="*/ 14288 h 93979"/>
                  <a:gd name="connsiteX4" fmla="*/ 300037 w 307181"/>
                  <a:gd name="connsiteY4" fmla="*/ 65454 h 93979"/>
                  <a:gd name="connsiteX5" fmla="*/ 307181 w 307181"/>
                  <a:gd name="connsiteY5" fmla="*/ 91526 h 93979"/>
                  <a:gd name="connsiteX6" fmla="*/ 246489 w 307181"/>
                  <a:gd name="connsiteY6" fmla="*/ 78398 h 93979"/>
                  <a:gd name="connsiteX7" fmla="*/ 70215 w 307181"/>
                  <a:gd name="connsiteY7" fmla="*/ 71254 h 93979"/>
                  <a:gd name="connsiteX8" fmla="*/ 0 w 307181"/>
                  <a:gd name="connsiteY8" fmla="*/ 77360 h 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81" h="93979">
                    <a:moveTo>
                      <a:pt x="0" y="77360"/>
                    </a:moveTo>
                    <a:cubicBezTo>
                      <a:pt x="0" y="67513"/>
                      <a:pt x="17507" y="19050"/>
                      <a:pt x="27354" y="19050"/>
                    </a:cubicBezTo>
                    <a:cubicBezTo>
                      <a:pt x="73005" y="3968"/>
                      <a:pt x="92461" y="794"/>
                      <a:pt x="135731" y="0"/>
                    </a:cubicBezTo>
                    <a:cubicBezTo>
                      <a:pt x="182175" y="794"/>
                      <a:pt x="197664" y="6350"/>
                      <a:pt x="244108" y="14288"/>
                    </a:cubicBezTo>
                    <a:cubicBezTo>
                      <a:pt x="253955" y="14288"/>
                      <a:pt x="300037" y="55607"/>
                      <a:pt x="300037" y="65454"/>
                    </a:cubicBezTo>
                    <a:lnTo>
                      <a:pt x="307181" y="91526"/>
                    </a:lnTo>
                    <a:cubicBezTo>
                      <a:pt x="307181" y="101373"/>
                      <a:pt x="256336" y="78398"/>
                      <a:pt x="246489" y="78398"/>
                    </a:cubicBezTo>
                    <a:cubicBezTo>
                      <a:pt x="187731" y="68873"/>
                      <a:pt x="128973" y="73635"/>
                      <a:pt x="70215" y="71254"/>
                    </a:cubicBezTo>
                    <a:cubicBezTo>
                      <a:pt x="28340" y="69097"/>
                      <a:pt x="6350" y="87251"/>
                      <a:pt x="0" y="77360"/>
                    </a:cubicBezTo>
                    <a:close/>
                  </a:path>
                </a:pathLst>
              </a:custGeom>
              <a:solidFill>
                <a:srgbClr val="CE463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09" name="Group 108"/>
            <p:cNvGrpSpPr/>
            <p:nvPr/>
          </p:nvGrpSpPr>
          <p:grpSpPr>
            <a:xfrm>
              <a:off x="3427565" y="2373463"/>
              <a:ext cx="416375" cy="208724"/>
              <a:chOff x="3435703" y="2355081"/>
              <a:chExt cx="416375" cy="208724"/>
            </a:xfrm>
          </p:grpSpPr>
          <p:grpSp>
            <p:nvGrpSpPr>
              <p:cNvPr id="112" name="Group 111"/>
              <p:cNvGrpSpPr/>
              <p:nvPr/>
            </p:nvGrpSpPr>
            <p:grpSpPr>
              <a:xfrm>
                <a:off x="3435703" y="2355081"/>
                <a:ext cx="131553" cy="206158"/>
                <a:chOff x="3678904" y="3206834"/>
                <a:chExt cx="131553" cy="206158"/>
              </a:xfrm>
            </p:grpSpPr>
            <p:sp>
              <p:nvSpPr>
                <p:cNvPr id="120" name="Freeform: Shape 64"/>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1" name="Oval 120"/>
                <p:cNvSpPr/>
                <p:nvPr/>
              </p:nvSpPr>
              <p:spPr>
                <a:xfrm rot="19031771">
                  <a:off x="3692703" y="3248015"/>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22" name="Group 121"/>
                <p:cNvGrpSpPr/>
                <p:nvPr/>
              </p:nvGrpSpPr>
              <p:grpSpPr>
                <a:xfrm>
                  <a:off x="3743032" y="3302798"/>
                  <a:ext cx="62115" cy="62769"/>
                  <a:chOff x="3444070" y="3278683"/>
                  <a:chExt cx="62115" cy="62769"/>
                </a:xfrm>
              </p:grpSpPr>
              <p:sp>
                <p:nvSpPr>
                  <p:cNvPr id="123" name="Oval 122"/>
                  <p:cNvSpPr/>
                  <p:nvPr/>
                </p:nvSpPr>
                <p:spPr>
                  <a:xfrm>
                    <a:off x="3444070" y="3278683"/>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4" name="Oval 123"/>
                  <p:cNvSpPr/>
                  <p:nvPr/>
                </p:nvSpPr>
                <p:spPr>
                  <a:xfrm>
                    <a:off x="3451176" y="32886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25" name="Oval 124"/>
                  <p:cNvSpPr/>
                  <p:nvPr/>
                </p:nvSpPr>
                <p:spPr>
                  <a:xfrm>
                    <a:off x="3478120" y="3313925"/>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nvGrpSpPr>
              <p:cNvPr id="113" name="Group 112"/>
              <p:cNvGrpSpPr/>
              <p:nvPr/>
            </p:nvGrpSpPr>
            <p:grpSpPr>
              <a:xfrm flipH="1">
                <a:off x="3720525" y="2357647"/>
                <a:ext cx="131553" cy="206158"/>
                <a:chOff x="3678904" y="3206834"/>
                <a:chExt cx="131553" cy="206158"/>
              </a:xfrm>
            </p:grpSpPr>
            <p:sp>
              <p:nvSpPr>
                <p:cNvPr id="114" name="Freeform: Shape 58"/>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5" name="Oval 114"/>
                <p:cNvSpPr/>
                <p:nvPr/>
              </p:nvSpPr>
              <p:spPr>
                <a:xfrm rot="19031771">
                  <a:off x="3692703" y="3248015"/>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16" name="Group 115"/>
                <p:cNvGrpSpPr/>
                <p:nvPr/>
              </p:nvGrpSpPr>
              <p:grpSpPr>
                <a:xfrm>
                  <a:off x="3717778" y="3302082"/>
                  <a:ext cx="62115" cy="62769"/>
                  <a:chOff x="3418816" y="3277967"/>
                  <a:chExt cx="62115" cy="62769"/>
                </a:xfrm>
              </p:grpSpPr>
              <p:sp>
                <p:nvSpPr>
                  <p:cNvPr id="117" name="Oval 116"/>
                  <p:cNvSpPr/>
                  <p:nvPr/>
                </p:nvSpPr>
                <p:spPr>
                  <a:xfrm>
                    <a:off x="3418816" y="3277967"/>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8" name="Oval 117"/>
                  <p:cNvSpPr/>
                  <p:nvPr/>
                </p:nvSpPr>
                <p:spPr>
                  <a:xfrm>
                    <a:off x="3423190" y="3288354"/>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19" name="Oval 118"/>
                  <p:cNvSpPr/>
                  <p:nvPr/>
                </p:nvSpPr>
                <p:spPr>
                  <a:xfrm>
                    <a:off x="3451445" y="331318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pic>
          <p:nvPicPr>
            <p:cNvPr id="110" name="Picture 109"/>
            <p:cNvPicPr>
              <a:picLocks noChangeAspect="1"/>
            </p:cNvPicPr>
            <p:nvPr/>
          </p:nvPicPr>
          <p:blipFill>
            <a:blip r:embed="rId26"/>
            <a:stretch>
              <a:fillRect/>
            </a:stretch>
          </p:blipFill>
          <p:spPr>
            <a:xfrm rot="20463960">
              <a:off x="3380701" y="2333611"/>
              <a:ext cx="77928" cy="47623"/>
            </a:xfrm>
            <a:prstGeom prst="rect">
              <a:avLst/>
            </a:prstGeom>
          </p:spPr>
        </p:pic>
        <p:pic>
          <p:nvPicPr>
            <p:cNvPr id="111" name="Picture 110"/>
            <p:cNvPicPr>
              <a:picLocks noChangeAspect="1"/>
            </p:cNvPicPr>
            <p:nvPr/>
          </p:nvPicPr>
          <p:blipFill>
            <a:blip r:embed="rId26"/>
            <a:stretch>
              <a:fillRect/>
            </a:stretch>
          </p:blipFill>
          <p:spPr>
            <a:xfrm rot="1136040" flipH="1">
              <a:off x="3809805" y="2333610"/>
              <a:ext cx="77928" cy="47623"/>
            </a:xfrm>
            <a:prstGeom prst="rect">
              <a:avLst/>
            </a:prstGeom>
          </p:spPr>
        </p:pic>
      </p:grpSp>
      <p:grpSp>
        <p:nvGrpSpPr>
          <p:cNvPr id="170" name="Blk Girl"/>
          <p:cNvGrpSpPr/>
          <p:nvPr/>
        </p:nvGrpSpPr>
        <p:grpSpPr>
          <a:xfrm>
            <a:off x="-109768" y="3070007"/>
            <a:ext cx="1106736" cy="1555176"/>
            <a:chOff x="3475210" y="3772177"/>
            <a:chExt cx="1475648" cy="2073568"/>
          </a:xfrm>
        </p:grpSpPr>
        <p:grpSp>
          <p:nvGrpSpPr>
            <p:cNvPr id="171" name="Group 170"/>
            <p:cNvGrpSpPr/>
            <p:nvPr/>
          </p:nvGrpSpPr>
          <p:grpSpPr>
            <a:xfrm>
              <a:off x="3814559" y="5081679"/>
              <a:ext cx="861710" cy="444635"/>
              <a:chOff x="6783868" y="4995224"/>
              <a:chExt cx="861710" cy="444635"/>
            </a:xfrm>
            <a:solidFill>
              <a:srgbClr val="97663B"/>
            </a:solidFill>
          </p:grpSpPr>
          <p:sp>
            <p:nvSpPr>
              <p:cNvPr id="215" name="Freeform: Shape 160"/>
              <p:cNvSpPr/>
              <p:nvPr/>
            </p:nvSpPr>
            <p:spPr>
              <a:xfrm>
                <a:off x="6783868" y="499974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6" name="Freeform: Shape 161"/>
              <p:cNvSpPr/>
              <p:nvPr/>
            </p:nvSpPr>
            <p:spPr>
              <a:xfrm flipH="1">
                <a:off x="7433995" y="499522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grp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2" name="Group 171"/>
            <p:cNvGrpSpPr/>
            <p:nvPr/>
          </p:nvGrpSpPr>
          <p:grpSpPr>
            <a:xfrm>
              <a:off x="3964188" y="5564429"/>
              <a:ext cx="570707" cy="281316"/>
              <a:chOff x="8321137" y="5334839"/>
              <a:chExt cx="570707" cy="281316"/>
            </a:xfrm>
          </p:grpSpPr>
          <p:sp>
            <p:nvSpPr>
              <p:cNvPr id="211" name="Rectangle 19"/>
              <p:cNvSpPr/>
              <p:nvPr/>
            </p:nvSpPr>
            <p:spPr>
              <a:xfrm>
                <a:off x="8388972" y="5334840"/>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2" name="Rectangle 19"/>
              <p:cNvSpPr/>
              <p:nvPr/>
            </p:nvSpPr>
            <p:spPr>
              <a:xfrm flipH="1">
                <a:off x="8658740" y="5334839"/>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3" name="Rectangle 19"/>
              <p:cNvSpPr/>
              <p:nvPr/>
            </p:nvSpPr>
            <p:spPr>
              <a:xfrm flipH="1">
                <a:off x="8321137"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864826"/>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4" name="Rectangle 19"/>
              <p:cNvSpPr/>
              <p:nvPr/>
            </p:nvSpPr>
            <p:spPr>
              <a:xfrm>
                <a:off x="8660264" y="5532209"/>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864826"/>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173" name="Rectangle 44"/>
            <p:cNvSpPr/>
            <p:nvPr/>
          </p:nvSpPr>
          <p:spPr>
            <a:xfrm>
              <a:off x="3968966" y="5334875"/>
              <a:ext cx="550867" cy="302867"/>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05208">
                  <a:moveTo>
                    <a:pt x="57150" y="9525"/>
                  </a:moveTo>
                  <a:cubicBezTo>
                    <a:pt x="234951" y="44450"/>
                    <a:pt x="369887" y="60325"/>
                    <a:pt x="547688" y="0"/>
                  </a:cubicBezTo>
                  <a:lnTo>
                    <a:pt x="600076" y="169945"/>
                  </a:lnTo>
                  <a:cubicBezTo>
                    <a:pt x="439738" y="225508"/>
                    <a:pt x="198438" y="204869"/>
                    <a:pt x="0" y="179470"/>
                  </a:cubicBezTo>
                  <a:lnTo>
                    <a:pt x="57150" y="9525"/>
                  </a:lnTo>
                  <a:close/>
                </a:path>
              </a:pathLst>
            </a:custGeom>
            <a:solidFill>
              <a:srgbClr val="00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74" name="Group 173"/>
            <p:cNvGrpSpPr/>
            <p:nvPr/>
          </p:nvGrpSpPr>
          <p:grpSpPr>
            <a:xfrm>
              <a:off x="3908705" y="4879738"/>
              <a:ext cx="709613" cy="522520"/>
              <a:chOff x="1916909" y="3505263"/>
              <a:chExt cx="709613" cy="522520"/>
            </a:xfrm>
          </p:grpSpPr>
          <p:sp>
            <p:nvSpPr>
              <p:cNvPr id="206" name="Rectangle: Rounded Corners 20"/>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08A15"/>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7" name="Freeform: Shape 152"/>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8" name="Rectangle: Rounded Corners 2"/>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8064A2">
                  <a:lumMod val="60000"/>
                  <a:lumOff val="40000"/>
                </a:srgbClr>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9" name="Freeform: Shape 154"/>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C0504D"/>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0" name="Freeform: Shape 155"/>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C0504D"/>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5" name="Group 174"/>
            <p:cNvGrpSpPr/>
            <p:nvPr/>
          </p:nvGrpSpPr>
          <p:grpSpPr>
            <a:xfrm>
              <a:off x="3669309" y="4074392"/>
              <a:ext cx="1167175" cy="851629"/>
              <a:chOff x="7389463" y="2893265"/>
              <a:chExt cx="1167175" cy="851629"/>
            </a:xfrm>
          </p:grpSpPr>
          <p:sp>
            <p:nvSpPr>
              <p:cNvPr id="203" name="Oval 36"/>
              <p:cNvSpPr/>
              <p:nvPr/>
            </p:nvSpPr>
            <p:spPr>
              <a:xfrm>
                <a:off x="7389463" y="3336516"/>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4" name="Oval 36"/>
              <p:cNvSpPr/>
              <p:nvPr/>
            </p:nvSpPr>
            <p:spPr>
              <a:xfrm flipH="1">
                <a:off x="8386131" y="3317677"/>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97663B"/>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5" name="Oval 33"/>
              <p:cNvSpPr/>
              <p:nvPr/>
            </p:nvSpPr>
            <p:spPr>
              <a:xfrm>
                <a:off x="7470495" y="2893265"/>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97663B"/>
              </a:solidFill>
              <a:ln w="9525" cap="flat" cmpd="sng" algn="ctr">
                <a:noFill/>
                <a:prstDash val="solid"/>
              </a:ln>
              <a:effectLst>
                <a:outerShdw blurRad="25400" dist="25400" dir="5400000" algn="t" rotWithShape="0">
                  <a:srgbClr val="7E502C"/>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6" name="Group 175"/>
            <p:cNvGrpSpPr/>
            <p:nvPr/>
          </p:nvGrpSpPr>
          <p:grpSpPr>
            <a:xfrm>
              <a:off x="4194245" y="4632314"/>
              <a:ext cx="117302" cy="190794"/>
              <a:chOff x="5382449" y="4491694"/>
              <a:chExt cx="117302" cy="190794"/>
            </a:xfrm>
          </p:grpSpPr>
          <p:sp>
            <p:nvSpPr>
              <p:cNvPr id="201" name="Teardrop 200"/>
              <p:cNvSpPr/>
              <p:nvPr/>
            </p:nvSpPr>
            <p:spPr>
              <a:xfrm rot="16200000">
                <a:off x="5432641" y="4498133"/>
                <a:ext cx="58597" cy="45719"/>
              </a:xfrm>
              <a:prstGeom prst="teardrop">
                <a:avLst/>
              </a:prstGeom>
              <a:solidFill>
                <a:srgbClr val="82553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2" name="Moon 201"/>
              <p:cNvSpPr/>
              <p:nvPr/>
            </p:nvSpPr>
            <p:spPr>
              <a:xfrm rot="16200000">
                <a:off x="5398451" y="4581189"/>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7" name="Group 176"/>
            <p:cNvGrpSpPr/>
            <p:nvPr/>
          </p:nvGrpSpPr>
          <p:grpSpPr>
            <a:xfrm>
              <a:off x="3475210" y="3772177"/>
              <a:ext cx="1475648" cy="762929"/>
              <a:chOff x="2879441" y="2846400"/>
              <a:chExt cx="1263913" cy="567773"/>
            </a:xfrm>
          </p:grpSpPr>
          <p:grpSp>
            <p:nvGrpSpPr>
              <p:cNvPr id="194" name="Group 193"/>
              <p:cNvGrpSpPr/>
              <p:nvPr/>
            </p:nvGrpSpPr>
            <p:grpSpPr>
              <a:xfrm>
                <a:off x="2879441" y="2883574"/>
                <a:ext cx="311272" cy="311760"/>
                <a:chOff x="2543848" y="3369652"/>
                <a:chExt cx="311272" cy="311760"/>
              </a:xfrm>
            </p:grpSpPr>
            <p:sp>
              <p:nvSpPr>
                <p:cNvPr id="199" name="Cloud 198"/>
                <p:cNvSpPr/>
                <p:nvPr/>
              </p:nvSpPr>
              <p:spPr>
                <a:xfrm>
                  <a:off x="2543848" y="3369652"/>
                  <a:ext cx="277312" cy="301840"/>
                </a:xfrm>
                <a:prstGeom prst="cloud">
                  <a:avLst/>
                </a:prstGeom>
                <a:solidFill>
                  <a:srgbClr val="472A1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00" name="Freeform: Shape 145"/>
                <p:cNvSpPr/>
                <p:nvPr/>
              </p:nvSpPr>
              <p:spPr>
                <a:xfrm>
                  <a:off x="2696616" y="3509149"/>
                  <a:ext cx="158504" cy="172263"/>
                </a:xfrm>
                <a:custGeom>
                  <a:avLst/>
                  <a:gdLst>
                    <a:gd name="connsiteX0" fmla="*/ 0 w 145257"/>
                    <a:gd name="connsiteY0" fmla="*/ 142875 h 169068"/>
                    <a:gd name="connsiteX1" fmla="*/ 11907 w 145257"/>
                    <a:gd name="connsiteY1" fmla="*/ 35718 h 169068"/>
                    <a:gd name="connsiteX2" fmla="*/ 102394 w 145257"/>
                    <a:gd name="connsiteY2" fmla="*/ 0 h 169068"/>
                    <a:gd name="connsiteX3" fmla="*/ 145257 w 145257"/>
                    <a:gd name="connsiteY3" fmla="*/ 30956 h 169068"/>
                    <a:gd name="connsiteX4" fmla="*/ 42863 w 145257"/>
                    <a:gd name="connsiteY4" fmla="*/ 169068 h 169068"/>
                    <a:gd name="connsiteX5" fmla="*/ 0 w 145257"/>
                    <a:gd name="connsiteY5" fmla="*/ 142875 h 169068"/>
                    <a:gd name="connsiteX0" fmla="*/ 8093 w 153350"/>
                    <a:gd name="connsiteY0" fmla="*/ 142875 h 169068"/>
                    <a:gd name="connsiteX1" fmla="*/ 20000 w 153350"/>
                    <a:gd name="connsiteY1" fmla="*/ 35718 h 169068"/>
                    <a:gd name="connsiteX2" fmla="*/ 110487 w 153350"/>
                    <a:gd name="connsiteY2" fmla="*/ 0 h 169068"/>
                    <a:gd name="connsiteX3" fmla="*/ 153350 w 153350"/>
                    <a:gd name="connsiteY3" fmla="*/ 30956 h 169068"/>
                    <a:gd name="connsiteX4" fmla="*/ 50956 w 153350"/>
                    <a:gd name="connsiteY4" fmla="*/ 169068 h 169068"/>
                    <a:gd name="connsiteX5" fmla="*/ 8093 w 153350"/>
                    <a:gd name="connsiteY5" fmla="*/ 142875 h 169068"/>
                    <a:gd name="connsiteX0" fmla="*/ 8093 w 153350"/>
                    <a:gd name="connsiteY0" fmla="*/ 143405 h 169598"/>
                    <a:gd name="connsiteX1" fmla="*/ 20000 w 153350"/>
                    <a:gd name="connsiteY1" fmla="*/ 36248 h 169598"/>
                    <a:gd name="connsiteX2" fmla="*/ 110487 w 153350"/>
                    <a:gd name="connsiteY2" fmla="*/ 530 h 169598"/>
                    <a:gd name="connsiteX3" fmla="*/ 153350 w 153350"/>
                    <a:gd name="connsiteY3" fmla="*/ 31486 h 169598"/>
                    <a:gd name="connsiteX4" fmla="*/ 50956 w 153350"/>
                    <a:gd name="connsiteY4" fmla="*/ 169598 h 169598"/>
                    <a:gd name="connsiteX5" fmla="*/ 8093 w 153350"/>
                    <a:gd name="connsiteY5" fmla="*/ 143405 h 169598"/>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70019"/>
                    <a:gd name="connsiteY0" fmla="*/ 143689 h 169882"/>
                    <a:gd name="connsiteX1" fmla="*/ 20000 w 170019"/>
                    <a:gd name="connsiteY1" fmla="*/ 36532 h 169882"/>
                    <a:gd name="connsiteX2" fmla="*/ 110487 w 170019"/>
                    <a:gd name="connsiteY2" fmla="*/ 814 h 169882"/>
                    <a:gd name="connsiteX3" fmla="*/ 170019 w 170019"/>
                    <a:gd name="connsiteY3" fmla="*/ 24626 h 169882"/>
                    <a:gd name="connsiteX4" fmla="*/ 50956 w 170019"/>
                    <a:gd name="connsiteY4" fmla="*/ 169882 h 169882"/>
                    <a:gd name="connsiteX5" fmla="*/ 8093 w 170019"/>
                    <a:gd name="connsiteY5" fmla="*/ 143689 h 169882"/>
                    <a:gd name="connsiteX0" fmla="*/ 8093 w 155732"/>
                    <a:gd name="connsiteY0" fmla="*/ 143689 h 169882"/>
                    <a:gd name="connsiteX1" fmla="*/ 20000 w 155732"/>
                    <a:gd name="connsiteY1" fmla="*/ 36532 h 169882"/>
                    <a:gd name="connsiteX2" fmla="*/ 110487 w 155732"/>
                    <a:gd name="connsiteY2" fmla="*/ 814 h 169882"/>
                    <a:gd name="connsiteX3" fmla="*/ 155732 w 155732"/>
                    <a:gd name="connsiteY3" fmla="*/ 29389 h 169882"/>
                    <a:gd name="connsiteX4" fmla="*/ 50956 w 155732"/>
                    <a:gd name="connsiteY4" fmla="*/ 169882 h 169882"/>
                    <a:gd name="connsiteX5" fmla="*/ 8093 w 155732"/>
                    <a:gd name="connsiteY5" fmla="*/ 143689 h 169882"/>
                    <a:gd name="connsiteX0" fmla="*/ 8093 w 155732"/>
                    <a:gd name="connsiteY0" fmla="*/ 143689 h 172263"/>
                    <a:gd name="connsiteX1" fmla="*/ 20000 w 155732"/>
                    <a:gd name="connsiteY1" fmla="*/ 36532 h 172263"/>
                    <a:gd name="connsiteX2" fmla="*/ 110487 w 155732"/>
                    <a:gd name="connsiteY2" fmla="*/ 814 h 172263"/>
                    <a:gd name="connsiteX3" fmla="*/ 155732 w 155732"/>
                    <a:gd name="connsiteY3" fmla="*/ 29389 h 172263"/>
                    <a:gd name="connsiteX4" fmla="*/ 50956 w 155732"/>
                    <a:gd name="connsiteY4" fmla="*/ 172263 h 172263"/>
                    <a:gd name="connsiteX5" fmla="*/ 8093 w 155732"/>
                    <a:gd name="connsiteY5" fmla="*/ 143689 h 172263"/>
                    <a:gd name="connsiteX0" fmla="*/ 10865 w 158504"/>
                    <a:gd name="connsiteY0" fmla="*/ 143689 h 172263"/>
                    <a:gd name="connsiteX1" fmla="*/ 22772 w 158504"/>
                    <a:gd name="connsiteY1" fmla="*/ 36532 h 172263"/>
                    <a:gd name="connsiteX2" fmla="*/ 113259 w 158504"/>
                    <a:gd name="connsiteY2" fmla="*/ 814 h 172263"/>
                    <a:gd name="connsiteX3" fmla="*/ 158504 w 158504"/>
                    <a:gd name="connsiteY3" fmla="*/ 29389 h 172263"/>
                    <a:gd name="connsiteX4" fmla="*/ 53728 w 158504"/>
                    <a:gd name="connsiteY4" fmla="*/ 172263 h 172263"/>
                    <a:gd name="connsiteX5" fmla="*/ 10865 w 158504"/>
                    <a:gd name="connsiteY5" fmla="*/ 143689 h 1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504" h="172263">
                      <a:moveTo>
                        <a:pt x="10865" y="143689"/>
                      </a:moveTo>
                      <a:cubicBezTo>
                        <a:pt x="-11359" y="88920"/>
                        <a:pt x="4515" y="72251"/>
                        <a:pt x="22772" y="36532"/>
                      </a:cubicBezTo>
                      <a:cubicBezTo>
                        <a:pt x="45790" y="12720"/>
                        <a:pt x="83097" y="-3949"/>
                        <a:pt x="113259" y="814"/>
                      </a:cubicBezTo>
                      <a:lnTo>
                        <a:pt x="158504" y="29389"/>
                      </a:lnTo>
                      <a:lnTo>
                        <a:pt x="53728" y="172263"/>
                      </a:lnTo>
                      <a:lnTo>
                        <a:pt x="10865" y="143689"/>
                      </a:lnTo>
                      <a:close/>
                    </a:path>
                  </a:pathLst>
                </a:custGeom>
                <a:solidFill>
                  <a:srgbClr val="B961C7"/>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95" name="Group 194"/>
              <p:cNvGrpSpPr/>
              <p:nvPr/>
            </p:nvGrpSpPr>
            <p:grpSpPr>
              <a:xfrm flipH="1">
                <a:off x="3832082" y="2846400"/>
                <a:ext cx="311272" cy="311760"/>
                <a:chOff x="2543848" y="3369652"/>
                <a:chExt cx="311272" cy="311760"/>
              </a:xfrm>
            </p:grpSpPr>
            <p:sp>
              <p:nvSpPr>
                <p:cNvPr id="197" name="Cloud 196"/>
                <p:cNvSpPr/>
                <p:nvPr/>
              </p:nvSpPr>
              <p:spPr>
                <a:xfrm>
                  <a:off x="2543848" y="3369652"/>
                  <a:ext cx="277312" cy="301840"/>
                </a:xfrm>
                <a:prstGeom prst="cloud">
                  <a:avLst/>
                </a:prstGeom>
                <a:solidFill>
                  <a:srgbClr val="472A1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8" name="Freeform: Shape 143"/>
                <p:cNvSpPr/>
                <p:nvPr/>
              </p:nvSpPr>
              <p:spPr>
                <a:xfrm>
                  <a:off x="2696616" y="3509149"/>
                  <a:ext cx="158504" cy="172263"/>
                </a:xfrm>
                <a:custGeom>
                  <a:avLst/>
                  <a:gdLst>
                    <a:gd name="connsiteX0" fmla="*/ 0 w 145257"/>
                    <a:gd name="connsiteY0" fmla="*/ 142875 h 169068"/>
                    <a:gd name="connsiteX1" fmla="*/ 11907 w 145257"/>
                    <a:gd name="connsiteY1" fmla="*/ 35718 h 169068"/>
                    <a:gd name="connsiteX2" fmla="*/ 102394 w 145257"/>
                    <a:gd name="connsiteY2" fmla="*/ 0 h 169068"/>
                    <a:gd name="connsiteX3" fmla="*/ 145257 w 145257"/>
                    <a:gd name="connsiteY3" fmla="*/ 30956 h 169068"/>
                    <a:gd name="connsiteX4" fmla="*/ 42863 w 145257"/>
                    <a:gd name="connsiteY4" fmla="*/ 169068 h 169068"/>
                    <a:gd name="connsiteX5" fmla="*/ 0 w 145257"/>
                    <a:gd name="connsiteY5" fmla="*/ 142875 h 169068"/>
                    <a:gd name="connsiteX0" fmla="*/ 8093 w 153350"/>
                    <a:gd name="connsiteY0" fmla="*/ 142875 h 169068"/>
                    <a:gd name="connsiteX1" fmla="*/ 20000 w 153350"/>
                    <a:gd name="connsiteY1" fmla="*/ 35718 h 169068"/>
                    <a:gd name="connsiteX2" fmla="*/ 110487 w 153350"/>
                    <a:gd name="connsiteY2" fmla="*/ 0 h 169068"/>
                    <a:gd name="connsiteX3" fmla="*/ 153350 w 153350"/>
                    <a:gd name="connsiteY3" fmla="*/ 30956 h 169068"/>
                    <a:gd name="connsiteX4" fmla="*/ 50956 w 153350"/>
                    <a:gd name="connsiteY4" fmla="*/ 169068 h 169068"/>
                    <a:gd name="connsiteX5" fmla="*/ 8093 w 153350"/>
                    <a:gd name="connsiteY5" fmla="*/ 142875 h 169068"/>
                    <a:gd name="connsiteX0" fmla="*/ 8093 w 153350"/>
                    <a:gd name="connsiteY0" fmla="*/ 143405 h 169598"/>
                    <a:gd name="connsiteX1" fmla="*/ 20000 w 153350"/>
                    <a:gd name="connsiteY1" fmla="*/ 36248 h 169598"/>
                    <a:gd name="connsiteX2" fmla="*/ 110487 w 153350"/>
                    <a:gd name="connsiteY2" fmla="*/ 530 h 169598"/>
                    <a:gd name="connsiteX3" fmla="*/ 153350 w 153350"/>
                    <a:gd name="connsiteY3" fmla="*/ 31486 h 169598"/>
                    <a:gd name="connsiteX4" fmla="*/ 50956 w 153350"/>
                    <a:gd name="connsiteY4" fmla="*/ 169598 h 169598"/>
                    <a:gd name="connsiteX5" fmla="*/ 8093 w 153350"/>
                    <a:gd name="connsiteY5" fmla="*/ 143405 h 169598"/>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53350"/>
                    <a:gd name="connsiteY0" fmla="*/ 143689 h 169882"/>
                    <a:gd name="connsiteX1" fmla="*/ 20000 w 153350"/>
                    <a:gd name="connsiteY1" fmla="*/ 36532 h 169882"/>
                    <a:gd name="connsiteX2" fmla="*/ 110487 w 153350"/>
                    <a:gd name="connsiteY2" fmla="*/ 814 h 169882"/>
                    <a:gd name="connsiteX3" fmla="*/ 153350 w 153350"/>
                    <a:gd name="connsiteY3" fmla="*/ 31770 h 169882"/>
                    <a:gd name="connsiteX4" fmla="*/ 50956 w 153350"/>
                    <a:gd name="connsiteY4" fmla="*/ 169882 h 169882"/>
                    <a:gd name="connsiteX5" fmla="*/ 8093 w 153350"/>
                    <a:gd name="connsiteY5" fmla="*/ 143689 h 169882"/>
                    <a:gd name="connsiteX0" fmla="*/ 8093 w 170019"/>
                    <a:gd name="connsiteY0" fmla="*/ 143689 h 169882"/>
                    <a:gd name="connsiteX1" fmla="*/ 20000 w 170019"/>
                    <a:gd name="connsiteY1" fmla="*/ 36532 h 169882"/>
                    <a:gd name="connsiteX2" fmla="*/ 110487 w 170019"/>
                    <a:gd name="connsiteY2" fmla="*/ 814 h 169882"/>
                    <a:gd name="connsiteX3" fmla="*/ 170019 w 170019"/>
                    <a:gd name="connsiteY3" fmla="*/ 24626 h 169882"/>
                    <a:gd name="connsiteX4" fmla="*/ 50956 w 170019"/>
                    <a:gd name="connsiteY4" fmla="*/ 169882 h 169882"/>
                    <a:gd name="connsiteX5" fmla="*/ 8093 w 170019"/>
                    <a:gd name="connsiteY5" fmla="*/ 143689 h 169882"/>
                    <a:gd name="connsiteX0" fmla="*/ 8093 w 155732"/>
                    <a:gd name="connsiteY0" fmla="*/ 143689 h 169882"/>
                    <a:gd name="connsiteX1" fmla="*/ 20000 w 155732"/>
                    <a:gd name="connsiteY1" fmla="*/ 36532 h 169882"/>
                    <a:gd name="connsiteX2" fmla="*/ 110487 w 155732"/>
                    <a:gd name="connsiteY2" fmla="*/ 814 h 169882"/>
                    <a:gd name="connsiteX3" fmla="*/ 155732 w 155732"/>
                    <a:gd name="connsiteY3" fmla="*/ 29389 h 169882"/>
                    <a:gd name="connsiteX4" fmla="*/ 50956 w 155732"/>
                    <a:gd name="connsiteY4" fmla="*/ 169882 h 169882"/>
                    <a:gd name="connsiteX5" fmla="*/ 8093 w 155732"/>
                    <a:gd name="connsiteY5" fmla="*/ 143689 h 169882"/>
                    <a:gd name="connsiteX0" fmla="*/ 8093 w 155732"/>
                    <a:gd name="connsiteY0" fmla="*/ 143689 h 172263"/>
                    <a:gd name="connsiteX1" fmla="*/ 20000 w 155732"/>
                    <a:gd name="connsiteY1" fmla="*/ 36532 h 172263"/>
                    <a:gd name="connsiteX2" fmla="*/ 110487 w 155732"/>
                    <a:gd name="connsiteY2" fmla="*/ 814 h 172263"/>
                    <a:gd name="connsiteX3" fmla="*/ 155732 w 155732"/>
                    <a:gd name="connsiteY3" fmla="*/ 29389 h 172263"/>
                    <a:gd name="connsiteX4" fmla="*/ 50956 w 155732"/>
                    <a:gd name="connsiteY4" fmla="*/ 172263 h 172263"/>
                    <a:gd name="connsiteX5" fmla="*/ 8093 w 155732"/>
                    <a:gd name="connsiteY5" fmla="*/ 143689 h 172263"/>
                    <a:gd name="connsiteX0" fmla="*/ 10865 w 158504"/>
                    <a:gd name="connsiteY0" fmla="*/ 143689 h 172263"/>
                    <a:gd name="connsiteX1" fmla="*/ 22772 w 158504"/>
                    <a:gd name="connsiteY1" fmla="*/ 36532 h 172263"/>
                    <a:gd name="connsiteX2" fmla="*/ 113259 w 158504"/>
                    <a:gd name="connsiteY2" fmla="*/ 814 h 172263"/>
                    <a:gd name="connsiteX3" fmla="*/ 158504 w 158504"/>
                    <a:gd name="connsiteY3" fmla="*/ 29389 h 172263"/>
                    <a:gd name="connsiteX4" fmla="*/ 53728 w 158504"/>
                    <a:gd name="connsiteY4" fmla="*/ 172263 h 172263"/>
                    <a:gd name="connsiteX5" fmla="*/ 10865 w 158504"/>
                    <a:gd name="connsiteY5" fmla="*/ 143689 h 172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58504" h="172263">
                      <a:moveTo>
                        <a:pt x="10865" y="143689"/>
                      </a:moveTo>
                      <a:cubicBezTo>
                        <a:pt x="-11359" y="88920"/>
                        <a:pt x="4515" y="72251"/>
                        <a:pt x="22772" y="36532"/>
                      </a:cubicBezTo>
                      <a:cubicBezTo>
                        <a:pt x="45790" y="12720"/>
                        <a:pt x="83097" y="-3949"/>
                        <a:pt x="113259" y="814"/>
                      </a:cubicBezTo>
                      <a:lnTo>
                        <a:pt x="158504" y="29389"/>
                      </a:lnTo>
                      <a:lnTo>
                        <a:pt x="53728" y="172263"/>
                      </a:lnTo>
                      <a:lnTo>
                        <a:pt x="10865" y="143689"/>
                      </a:lnTo>
                      <a:close/>
                    </a:path>
                  </a:pathLst>
                </a:custGeom>
                <a:solidFill>
                  <a:srgbClr val="B961C7"/>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196" name="Freeform: Shape 141"/>
              <p:cNvSpPr/>
              <p:nvPr/>
            </p:nvSpPr>
            <p:spPr>
              <a:xfrm>
                <a:off x="3066877" y="2923635"/>
                <a:ext cx="956402" cy="490538"/>
              </a:xfrm>
              <a:custGeom>
                <a:avLst/>
                <a:gdLst>
                  <a:gd name="connsiteX0" fmla="*/ 0 w 947737"/>
                  <a:gd name="connsiteY0" fmla="*/ 481013 h 481013"/>
                  <a:gd name="connsiteX1" fmla="*/ 80962 w 947737"/>
                  <a:gd name="connsiteY1" fmla="*/ 428625 h 481013"/>
                  <a:gd name="connsiteX2" fmla="*/ 71437 w 947737"/>
                  <a:gd name="connsiteY2" fmla="*/ 338138 h 481013"/>
                  <a:gd name="connsiteX3" fmla="*/ 161925 w 947737"/>
                  <a:gd name="connsiteY3" fmla="*/ 309563 h 481013"/>
                  <a:gd name="connsiteX4" fmla="*/ 219075 w 947737"/>
                  <a:gd name="connsiteY4" fmla="*/ 233363 h 481013"/>
                  <a:gd name="connsiteX5" fmla="*/ 319087 w 947737"/>
                  <a:gd name="connsiteY5" fmla="*/ 257175 h 481013"/>
                  <a:gd name="connsiteX6" fmla="*/ 404812 w 947737"/>
                  <a:gd name="connsiteY6" fmla="*/ 204788 h 481013"/>
                  <a:gd name="connsiteX7" fmla="*/ 461962 w 947737"/>
                  <a:gd name="connsiteY7" fmla="*/ 242888 h 481013"/>
                  <a:gd name="connsiteX8" fmla="*/ 581025 w 947737"/>
                  <a:gd name="connsiteY8" fmla="*/ 209550 h 481013"/>
                  <a:gd name="connsiteX9" fmla="*/ 657225 w 947737"/>
                  <a:gd name="connsiteY9" fmla="*/ 261938 h 481013"/>
                  <a:gd name="connsiteX10" fmla="*/ 738187 w 947737"/>
                  <a:gd name="connsiteY10" fmla="*/ 242888 h 481013"/>
                  <a:gd name="connsiteX11" fmla="*/ 790575 w 947737"/>
                  <a:gd name="connsiteY11" fmla="*/ 304800 h 481013"/>
                  <a:gd name="connsiteX12" fmla="*/ 852487 w 947737"/>
                  <a:gd name="connsiteY12" fmla="*/ 328613 h 481013"/>
                  <a:gd name="connsiteX13" fmla="*/ 881062 w 947737"/>
                  <a:gd name="connsiteY13" fmla="*/ 457200 h 481013"/>
                  <a:gd name="connsiteX14" fmla="*/ 947737 w 947737"/>
                  <a:gd name="connsiteY14" fmla="*/ 481013 h 481013"/>
                  <a:gd name="connsiteX15" fmla="*/ 885825 w 947737"/>
                  <a:gd name="connsiteY15" fmla="*/ 176213 h 481013"/>
                  <a:gd name="connsiteX16" fmla="*/ 519112 w 947737"/>
                  <a:gd name="connsiteY16" fmla="*/ 0 h 481013"/>
                  <a:gd name="connsiteX17" fmla="*/ 85725 w 947737"/>
                  <a:gd name="connsiteY17" fmla="*/ 123825 h 481013"/>
                  <a:gd name="connsiteX18" fmla="*/ 0 w 947737"/>
                  <a:gd name="connsiteY18" fmla="*/ 481013 h 481013"/>
                  <a:gd name="connsiteX0" fmla="*/ 923 w 948660"/>
                  <a:gd name="connsiteY0" fmla="*/ 481013 h 481013"/>
                  <a:gd name="connsiteX1" fmla="*/ 81885 w 948660"/>
                  <a:gd name="connsiteY1" fmla="*/ 428625 h 481013"/>
                  <a:gd name="connsiteX2" fmla="*/ 72360 w 948660"/>
                  <a:gd name="connsiteY2" fmla="*/ 338138 h 481013"/>
                  <a:gd name="connsiteX3" fmla="*/ 162848 w 948660"/>
                  <a:gd name="connsiteY3" fmla="*/ 309563 h 481013"/>
                  <a:gd name="connsiteX4" fmla="*/ 219998 w 948660"/>
                  <a:gd name="connsiteY4" fmla="*/ 233363 h 481013"/>
                  <a:gd name="connsiteX5" fmla="*/ 320010 w 948660"/>
                  <a:gd name="connsiteY5" fmla="*/ 257175 h 481013"/>
                  <a:gd name="connsiteX6" fmla="*/ 405735 w 948660"/>
                  <a:gd name="connsiteY6" fmla="*/ 204788 h 481013"/>
                  <a:gd name="connsiteX7" fmla="*/ 462885 w 948660"/>
                  <a:gd name="connsiteY7" fmla="*/ 242888 h 481013"/>
                  <a:gd name="connsiteX8" fmla="*/ 581948 w 948660"/>
                  <a:gd name="connsiteY8" fmla="*/ 209550 h 481013"/>
                  <a:gd name="connsiteX9" fmla="*/ 658148 w 948660"/>
                  <a:gd name="connsiteY9" fmla="*/ 261938 h 481013"/>
                  <a:gd name="connsiteX10" fmla="*/ 739110 w 948660"/>
                  <a:gd name="connsiteY10" fmla="*/ 242888 h 481013"/>
                  <a:gd name="connsiteX11" fmla="*/ 791498 w 948660"/>
                  <a:gd name="connsiteY11" fmla="*/ 304800 h 481013"/>
                  <a:gd name="connsiteX12" fmla="*/ 853410 w 948660"/>
                  <a:gd name="connsiteY12" fmla="*/ 328613 h 481013"/>
                  <a:gd name="connsiteX13" fmla="*/ 881985 w 948660"/>
                  <a:gd name="connsiteY13" fmla="*/ 457200 h 481013"/>
                  <a:gd name="connsiteX14" fmla="*/ 948660 w 948660"/>
                  <a:gd name="connsiteY14" fmla="*/ 481013 h 481013"/>
                  <a:gd name="connsiteX15" fmla="*/ 886748 w 948660"/>
                  <a:gd name="connsiteY15" fmla="*/ 176213 h 481013"/>
                  <a:gd name="connsiteX16" fmla="*/ 520035 w 948660"/>
                  <a:gd name="connsiteY16" fmla="*/ 0 h 481013"/>
                  <a:gd name="connsiteX17" fmla="*/ 86648 w 948660"/>
                  <a:gd name="connsiteY17" fmla="*/ 123825 h 481013"/>
                  <a:gd name="connsiteX18" fmla="*/ 923 w 94866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333 w 949070"/>
                  <a:gd name="connsiteY0" fmla="*/ 481013 h 481013"/>
                  <a:gd name="connsiteX1" fmla="*/ 82295 w 949070"/>
                  <a:gd name="connsiteY1" fmla="*/ 428625 h 481013"/>
                  <a:gd name="connsiteX2" fmla="*/ 72770 w 949070"/>
                  <a:gd name="connsiteY2" fmla="*/ 338138 h 481013"/>
                  <a:gd name="connsiteX3" fmla="*/ 163258 w 949070"/>
                  <a:gd name="connsiteY3" fmla="*/ 309563 h 481013"/>
                  <a:gd name="connsiteX4" fmla="*/ 220408 w 949070"/>
                  <a:gd name="connsiteY4" fmla="*/ 233363 h 481013"/>
                  <a:gd name="connsiteX5" fmla="*/ 320420 w 949070"/>
                  <a:gd name="connsiteY5" fmla="*/ 257175 h 481013"/>
                  <a:gd name="connsiteX6" fmla="*/ 406145 w 949070"/>
                  <a:gd name="connsiteY6" fmla="*/ 204788 h 481013"/>
                  <a:gd name="connsiteX7" fmla="*/ 463295 w 949070"/>
                  <a:gd name="connsiteY7" fmla="*/ 242888 h 481013"/>
                  <a:gd name="connsiteX8" fmla="*/ 582358 w 949070"/>
                  <a:gd name="connsiteY8" fmla="*/ 209550 h 481013"/>
                  <a:gd name="connsiteX9" fmla="*/ 658558 w 949070"/>
                  <a:gd name="connsiteY9" fmla="*/ 261938 h 481013"/>
                  <a:gd name="connsiteX10" fmla="*/ 739520 w 949070"/>
                  <a:gd name="connsiteY10" fmla="*/ 242888 h 481013"/>
                  <a:gd name="connsiteX11" fmla="*/ 791908 w 949070"/>
                  <a:gd name="connsiteY11" fmla="*/ 304800 h 481013"/>
                  <a:gd name="connsiteX12" fmla="*/ 853820 w 949070"/>
                  <a:gd name="connsiteY12" fmla="*/ 328613 h 481013"/>
                  <a:gd name="connsiteX13" fmla="*/ 882395 w 949070"/>
                  <a:gd name="connsiteY13" fmla="*/ 457200 h 481013"/>
                  <a:gd name="connsiteX14" fmla="*/ 949070 w 949070"/>
                  <a:gd name="connsiteY14" fmla="*/ 481013 h 481013"/>
                  <a:gd name="connsiteX15" fmla="*/ 887158 w 949070"/>
                  <a:gd name="connsiteY15" fmla="*/ 176213 h 481013"/>
                  <a:gd name="connsiteX16" fmla="*/ 520445 w 949070"/>
                  <a:gd name="connsiteY16" fmla="*/ 0 h 481013"/>
                  <a:gd name="connsiteX17" fmla="*/ 87058 w 949070"/>
                  <a:gd name="connsiteY17" fmla="*/ 123825 h 481013"/>
                  <a:gd name="connsiteX18" fmla="*/ 1333 w 949070"/>
                  <a:gd name="connsiteY18" fmla="*/ 481013 h 481013"/>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174 w 956055"/>
                  <a:gd name="connsiteY0" fmla="*/ 490538 h 490538"/>
                  <a:gd name="connsiteX1" fmla="*/ 89280 w 956055"/>
                  <a:gd name="connsiteY1" fmla="*/ 428625 h 490538"/>
                  <a:gd name="connsiteX2" fmla="*/ 79755 w 956055"/>
                  <a:gd name="connsiteY2" fmla="*/ 338138 h 490538"/>
                  <a:gd name="connsiteX3" fmla="*/ 170243 w 956055"/>
                  <a:gd name="connsiteY3" fmla="*/ 309563 h 490538"/>
                  <a:gd name="connsiteX4" fmla="*/ 227393 w 956055"/>
                  <a:gd name="connsiteY4" fmla="*/ 233363 h 490538"/>
                  <a:gd name="connsiteX5" fmla="*/ 327405 w 956055"/>
                  <a:gd name="connsiteY5" fmla="*/ 257175 h 490538"/>
                  <a:gd name="connsiteX6" fmla="*/ 413130 w 956055"/>
                  <a:gd name="connsiteY6" fmla="*/ 204788 h 490538"/>
                  <a:gd name="connsiteX7" fmla="*/ 470280 w 956055"/>
                  <a:gd name="connsiteY7" fmla="*/ 242888 h 490538"/>
                  <a:gd name="connsiteX8" fmla="*/ 589343 w 956055"/>
                  <a:gd name="connsiteY8" fmla="*/ 209550 h 490538"/>
                  <a:gd name="connsiteX9" fmla="*/ 665543 w 956055"/>
                  <a:gd name="connsiteY9" fmla="*/ 261938 h 490538"/>
                  <a:gd name="connsiteX10" fmla="*/ 746505 w 956055"/>
                  <a:gd name="connsiteY10" fmla="*/ 242888 h 490538"/>
                  <a:gd name="connsiteX11" fmla="*/ 798893 w 956055"/>
                  <a:gd name="connsiteY11" fmla="*/ 304800 h 490538"/>
                  <a:gd name="connsiteX12" fmla="*/ 860805 w 956055"/>
                  <a:gd name="connsiteY12" fmla="*/ 328613 h 490538"/>
                  <a:gd name="connsiteX13" fmla="*/ 889380 w 956055"/>
                  <a:gd name="connsiteY13" fmla="*/ 457200 h 490538"/>
                  <a:gd name="connsiteX14" fmla="*/ 956055 w 956055"/>
                  <a:gd name="connsiteY14" fmla="*/ 481013 h 490538"/>
                  <a:gd name="connsiteX15" fmla="*/ 894143 w 956055"/>
                  <a:gd name="connsiteY15" fmla="*/ 176213 h 490538"/>
                  <a:gd name="connsiteX16" fmla="*/ 527430 w 956055"/>
                  <a:gd name="connsiteY16" fmla="*/ 0 h 490538"/>
                  <a:gd name="connsiteX17" fmla="*/ 94043 w 956055"/>
                  <a:gd name="connsiteY17" fmla="*/ 123825 h 490538"/>
                  <a:gd name="connsiteX18" fmla="*/ 1174 w 956055"/>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 name="connsiteX0" fmla="*/ 1521 w 956402"/>
                  <a:gd name="connsiteY0" fmla="*/ 490538 h 490538"/>
                  <a:gd name="connsiteX1" fmla="*/ 89627 w 956402"/>
                  <a:gd name="connsiteY1" fmla="*/ 428625 h 490538"/>
                  <a:gd name="connsiteX2" fmla="*/ 80102 w 956402"/>
                  <a:gd name="connsiteY2" fmla="*/ 338138 h 490538"/>
                  <a:gd name="connsiteX3" fmla="*/ 170590 w 956402"/>
                  <a:gd name="connsiteY3" fmla="*/ 309563 h 490538"/>
                  <a:gd name="connsiteX4" fmla="*/ 227740 w 956402"/>
                  <a:gd name="connsiteY4" fmla="*/ 233363 h 490538"/>
                  <a:gd name="connsiteX5" fmla="*/ 327752 w 956402"/>
                  <a:gd name="connsiteY5" fmla="*/ 257175 h 490538"/>
                  <a:gd name="connsiteX6" fmla="*/ 413477 w 956402"/>
                  <a:gd name="connsiteY6" fmla="*/ 204788 h 490538"/>
                  <a:gd name="connsiteX7" fmla="*/ 470627 w 956402"/>
                  <a:gd name="connsiteY7" fmla="*/ 242888 h 490538"/>
                  <a:gd name="connsiteX8" fmla="*/ 589690 w 956402"/>
                  <a:gd name="connsiteY8" fmla="*/ 209550 h 490538"/>
                  <a:gd name="connsiteX9" fmla="*/ 665890 w 956402"/>
                  <a:gd name="connsiteY9" fmla="*/ 261938 h 490538"/>
                  <a:gd name="connsiteX10" fmla="*/ 746852 w 956402"/>
                  <a:gd name="connsiteY10" fmla="*/ 242888 h 490538"/>
                  <a:gd name="connsiteX11" fmla="*/ 799240 w 956402"/>
                  <a:gd name="connsiteY11" fmla="*/ 304800 h 490538"/>
                  <a:gd name="connsiteX12" fmla="*/ 861152 w 956402"/>
                  <a:gd name="connsiteY12" fmla="*/ 328613 h 490538"/>
                  <a:gd name="connsiteX13" fmla="*/ 889727 w 956402"/>
                  <a:gd name="connsiteY13" fmla="*/ 457200 h 490538"/>
                  <a:gd name="connsiteX14" fmla="*/ 956402 w 956402"/>
                  <a:gd name="connsiteY14" fmla="*/ 481013 h 490538"/>
                  <a:gd name="connsiteX15" fmla="*/ 894490 w 956402"/>
                  <a:gd name="connsiteY15" fmla="*/ 176213 h 490538"/>
                  <a:gd name="connsiteX16" fmla="*/ 527777 w 956402"/>
                  <a:gd name="connsiteY16" fmla="*/ 0 h 490538"/>
                  <a:gd name="connsiteX17" fmla="*/ 94390 w 956402"/>
                  <a:gd name="connsiteY17" fmla="*/ 123825 h 490538"/>
                  <a:gd name="connsiteX18" fmla="*/ 1521 w 956402"/>
                  <a:gd name="connsiteY18" fmla="*/ 490538 h 4905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956402" h="490538">
                    <a:moveTo>
                      <a:pt x="1521" y="490538"/>
                    </a:moveTo>
                    <a:cubicBezTo>
                      <a:pt x="57084" y="479425"/>
                      <a:pt x="84071" y="463550"/>
                      <a:pt x="89627" y="428625"/>
                    </a:cubicBezTo>
                    <a:cubicBezTo>
                      <a:pt x="103120" y="398463"/>
                      <a:pt x="102327" y="370681"/>
                      <a:pt x="80102" y="338138"/>
                    </a:cubicBezTo>
                    <a:cubicBezTo>
                      <a:pt x="122172" y="338138"/>
                      <a:pt x="147570" y="326231"/>
                      <a:pt x="170590" y="309563"/>
                    </a:cubicBezTo>
                    <a:cubicBezTo>
                      <a:pt x="199165" y="296069"/>
                      <a:pt x="213452" y="273050"/>
                      <a:pt x="227740" y="233363"/>
                    </a:cubicBezTo>
                    <a:cubicBezTo>
                      <a:pt x="265839" y="255587"/>
                      <a:pt x="287271" y="256382"/>
                      <a:pt x="327752" y="257175"/>
                    </a:cubicBezTo>
                    <a:cubicBezTo>
                      <a:pt x="368233" y="251619"/>
                      <a:pt x="394427" y="227012"/>
                      <a:pt x="413477" y="204788"/>
                    </a:cubicBezTo>
                    <a:cubicBezTo>
                      <a:pt x="434908" y="243682"/>
                      <a:pt x="449196" y="242094"/>
                      <a:pt x="470627" y="242888"/>
                    </a:cubicBezTo>
                    <a:cubicBezTo>
                      <a:pt x="517458" y="236538"/>
                      <a:pt x="557146" y="232569"/>
                      <a:pt x="589690" y="209550"/>
                    </a:cubicBezTo>
                    <a:cubicBezTo>
                      <a:pt x="615090" y="241301"/>
                      <a:pt x="623821" y="256382"/>
                      <a:pt x="665890" y="261938"/>
                    </a:cubicBezTo>
                    <a:cubicBezTo>
                      <a:pt x="695258" y="262732"/>
                      <a:pt x="731771" y="261144"/>
                      <a:pt x="746852" y="242888"/>
                    </a:cubicBezTo>
                    <a:cubicBezTo>
                      <a:pt x="757172" y="275431"/>
                      <a:pt x="772252" y="286544"/>
                      <a:pt x="799240" y="304800"/>
                    </a:cubicBezTo>
                    <a:cubicBezTo>
                      <a:pt x="822258" y="324644"/>
                      <a:pt x="840515" y="327818"/>
                      <a:pt x="861152" y="328613"/>
                    </a:cubicBezTo>
                    <a:cubicBezTo>
                      <a:pt x="858770" y="371475"/>
                      <a:pt x="861152" y="414338"/>
                      <a:pt x="889727" y="457200"/>
                    </a:cubicBezTo>
                    <a:cubicBezTo>
                      <a:pt x="914333" y="479425"/>
                      <a:pt x="929415" y="484981"/>
                      <a:pt x="956402" y="481013"/>
                    </a:cubicBezTo>
                    <a:cubicBezTo>
                      <a:pt x="952434" y="367507"/>
                      <a:pt x="946083" y="275431"/>
                      <a:pt x="894490" y="176213"/>
                    </a:cubicBezTo>
                    <a:cubicBezTo>
                      <a:pt x="796064" y="84138"/>
                      <a:pt x="707165" y="13495"/>
                      <a:pt x="527777" y="0"/>
                    </a:cubicBezTo>
                    <a:cubicBezTo>
                      <a:pt x="366646" y="12700"/>
                      <a:pt x="269809" y="8731"/>
                      <a:pt x="94390" y="123825"/>
                    </a:cubicBezTo>
                    <a:cubicBezTo>
                      <a:pt x="27714" y="183357"/>
                      <a:pt x="-8004" y="214313"/>
                      <a:pt x="1521" y="490538"/>
                    </a:cubicBezTo>
                    <a:close/>
                  </a:path>
                </a:pathLst>
              </a:custGeom>
              <a:solidFill>
                <a:srgbClr val="472A18"/>
              </a:solidFill>
              <a:ln w="9525" cap="flat" cmpd="sng" algn="ctr">
                <a:noFill/>
                <a:prstDash val="solid"/>
              </a:ln>
              <a:effectLst>
                <a:outerShdw dist="23000" dir="5400000" rotWithShape="0">
                  <a:srgbClr val="7E502E"/>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8" name="Group 177"/>
            <p:cNvGrpSpPr/>
            <p:nvPr/>
          </p:nvGrpSpPr>
          <p:grpSpPr>
            <a:xfrm>
              <a:off x="4076886" y="4359789"/>
              <a:ext cx="131553" cy="206158"/>
              <a:chOff x="3678904" y="3206834"/>
              <a:chExt cx="131553" cy="206158"/>
            </a:xfrm>
          </p:grpSpPr>
          <p:sp>
            <p:nvSpPr>
              <p:cNvPr id="188" name="Freeform: Shape 133"/>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9" name="Oval 188"/>
              <p:cNvSpPr/>
              <p:nvPr/>
            </p:nvSpPr>
            <p:spPr>
              <a:xfrm rot="19031771">
                <a:off x="3692703" y="3248015"/>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90" name="Group 189"/>
              <p:cNvGrpSpPr/>
              <p:nvPr/>
            </p:nvGrpSpPr>
            <p:grpSpPr>
              <a:xfrm>
                <a:off x="3743032" y="3302798"/>
                <a:ext cx="62115" cy="62769"/>
                <a:chOff x="3444070" y="3278683"/>
                <a:chExt cx="62115" cy="62769"/>
              </a:xfrm>
            </p:grpSpPr>
            <p:sp>
              <p:nvSpPr>
                <p:cNvPr id="191" name="Oval 190"/>
                <p:cNvSpPr/>
                <p:nvPr/>
              </p:nvSpPr>
              <p:spPr>
                <a:xfrm>
                  <a:off x="3444070" y="3278683"/>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2" name="Oval 191"/>
                <p:cNvSpPr/>
                <p:nvPr/>
              </p:nvSpPr>
              <p:spPr>
                <a:xfrm>
                  <a:off x="3451176" y="32886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93" name="Oval 192"/>
                <p:cNvSpPr/>
                <p:nvPr/>
              </p:nvSpPr>
              <p:spPr>
                <a:xfrm>
                  <a:off x="3478120" y="3313925"/>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nvGrpSpPr>
            <p:cNvPr id="179" name="Group 178"/>
            <p:cNvGrpSpPr/>
            <p:nvPr/>
          </p:nvGrpSpPr>
          <p:grpSpPr>
            <a:xfrm>
              <a:off x="4361708" y="4362355"/>
              <a:ext cx="131553" cy="206158"/>
              <a:chOff x="4361708" y="4362355"/>
              <a:chExt cx="131553" cy="206158"/>
            </a:xfrm>
          </p:grpSpPr>
          <p:sp>
            <p:nvSpPr>
              <p:cNvPr id="182" name="Freeform: Shape 127"/>
              <p:cNvSpPr/>
              <p:nvPr/>
            </p:nvSpPr>
            <p:spPr>
              <a:xfrm rot="931195" flipH="1">
                <a:off x="4447542" y="4362355"/>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3" name="Oval 182"/>
              <p:cNvSpPr/>
              <p:nvPr/>
            </p:nvSpPr>
            <p:spPr>
              <a:xfrm rot="2568229" flipH="1">
                <a:off x="4361708" y="4403536"/>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84" name="Group 183"/>
              <p:cNvGrpSpPr/>
              <p:nvPr/>
            </p:nvGrpSpPr>
            <p:grpSpPr>
              <a:xfrm flipH="1">
                <a:off x="4405114" y="4463081"/>
                <a:ext cx="62115" cy="62769"/>
                <a:chOff x="3405974" y="3283445"/>
                <a:chExt cx="62115" cy="62769"/>
              </a:xfrm>
            </p:grpSpPr>
            <p:sp>
              <p:nvSpPr>
                <p:cNvPr id="185" name="Oval 184"/>
                <p:cNvSpPr/>
                <p:nvPr/>
              </p:nvSpPr>
              <p:spPr>
                <a:xfrm>
                  <a:off x="3405974" y="3283445"/>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6" name="Oval 185"/>
                <p:cNvSpPr/>
                <p:nvPr/>
              </p:nvSpPr>
              <p:spPr>
                <a:xfrm>
                  <a:off x="3413080" y="3293439"/>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7" name="Oval 186"/>
                <p:cNvSpPr/>
                <p:nvPr/>
              </p:nvSpPr>
              <p:spPr>
                <a:xfrm>
                  <a:off x="3440024" y="3318687"/>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pic>
          <p:nvPicPr>
            <p:cNvPr id="180" name="Picture 179"/>
            <p:cNvPicPr>
              <a:picLocks noChangeAspect="1"/>
            </p:cNvPicPr>
            <p:nvPr/>
          </p:nvPicPr>
          <p:blipFill>
            <a:blip r:embed="rId26"/>
            <a:stretch>
              <a:fillRect/>
            </a:stretch>
          </p:blipFill>
          <p:spPr>
            <a:xfrm rot="20463960">
              <a:off x="4030022" y="4319937"/>
              <a:ext cx="77928" cy="47623"/>
            </a:xfrm>
            <a:prstGeom prst="rect">
              <a:avLst/>
            </a:prstGeom>
          </p:spPr>
        </p:pic>
        <p:pic>
          <p:nvPicPr>
            <p:cNvPr id="181" name="Picture 180"/>
            <p:cNvPicPr>
              <a:picLocks noChangeAspect="1"/>
            </p:cNvPicPr>
            <p:nvPr/>
          </p:nvPicPr>
          <p:blipFill>
            <a:blip r:embed="rId26"/>
            <a:stretch>
              <a:fillRect/>
            </a:stretch>
          </p:blipFill>
          <p:spPr>
            <a:xfrm rot="1136040" flipH="1">
              <a:off x="4459126" y="4319936"/>
              <a:ext cx="77928" cy="47623"/>
            </a:xfrm>
            <a:prstGeom prst="rect">
              <a:avLst/>
            </a:prstGeom>
          </p:spPr>
        </p:pic>
      </p:grpSp>
      <p:grpSp>
        <p:nvGrpSpPr>
          <p:cNvPr id="217" name="Bol Girl"/>
          <p:cNvGrpSpPr/>
          <p:nvPr/>
        </p:nvGrpSpPr>
        <p:grpSpPr>
          <a:xfrm>
            <a:off x="155366" y="4208857"/>
            <a:ext cx="875381" cy="1494545"/>
            <a:chOff x="4490097" y="1641365"/>
            <a:chExt cx="1167175" cy="1992726"/>
          </a:xfrm>
        </p:grpSpPr>
        <p:sp>
          <p:nvSpPr>
            <p:cNvPr id="218" name="Freeform: Shape 163"/>
            <p:cNvSpPr/>
            <p:nvPr/>
          </p:nvSpPr>
          <p:spPr>
            <a:xfrm>
              <a:off x="4660604" y="287582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19" name="Freeform: Shape 164"/>
            <p:cNvSpPr/>
            <p:nvPr/>
          </p:nvSpPr>
          <p:spPr>
            <a:xfrm flipH="1">
              <a:off x="5310731" y="287130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0" name="Rectangle 19"/>
            <p:cNvSpPr/>
            <p:nvPr/>
          </p:nvSpPr>
          <p:spPr>
            <a:xfrm>
              <a:off x="4894301" y="3352776"/>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1" name="Rectangle 19"/>
            <p:cNvSpPr/>
            <p:nvPr/>
          </p:nvSpPr>
          <p:spPr>
            <a:xfrm flipH="1">
              <a:off x="5164069" y="335277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2" name="Rectangle 44"/>
            <p:cNvSpPr/>
            <p:nvPr/>
          </p:nvSpPr>
          <p:spPr>
            <a:xfrm>
              <a:off x="4802471" y="3120437"/>
              <a:ext cx="600076" cy="281021"/>
            </a:xfrm>
            <a:custGeom>
              <a:avLst/>
              <a:gdLst>
                <a:gd name="connsiteX0" fmla="*/ 0 w 457200"/>
                <a:gd name="connsiteY0" fmla="*/ 0 h 208045"/>
                <a:gd name="connsiteX1" fmla="*/ 457200 w 457200"/>
                <a:gd name="connsiteY1" fmla="*/ 0 h 208045"/>
                <a:gd name="connsiteX2" fmla="*/ 457200 w 457200"/>
                <a:gd name="connsiteY2" fmla="*/ 208045 h 208045"/>
                <a:gd name="connsiteX3" fmla="*/ 0 w 457200"/>
                <a:gd name="connsiteY3" fmla="*/ 208045 h 208045"/>
                <a:gd name="connsiteX4" fmla="*/ 0 w 457200"/>
                <a:gd name="connsiteY4" fmla="*/ 0 h 208045"/>
                <a:gd name="connsiteX0" fmla="*/ 0 w 476250"/>
                <a:gd name="connsiteY0" fmla="*/ 0 h 208045"/>
                <a:gd name="connsiteX1" fmla="*/ 476250 w 476250"/>
                <a:gd name="connsiteY1" fmla="*/ 0 h 208045"/>
                <a:gd name="connsiteX2" fmla="*/ 476250 w 476250"/>
                <a:gd name="connsiteY2" fmla="*/ 208045 h 208045"/>
                <a:gd name="connsiteX3" fmla="*/ 19050 w 476250"/>
                <a:gd name="connsiteY3" fmla="*/ 208045 h 208045"/>
                <a:gd name="connsiteX4" fmla="*/ 0 w 476250"/>
                <a:gd name="connsiteY4" fmla="*/ 0 h 208045"/>
                <a:gd name="connsiteX0" fmla="*/ 57150 w 533400"/>
                <a:gd name="connsiteY0" fmla="*/ 0 h 208045"/>
                <a:gd name="connsiteX1" fmla="*/ 533400 w 533400"/>
                <a:gd name="connsiteY1" fmla="*/ 0 h 208045"/>
                <a:gd name="connsiteX2" fmla="*/ 533400 w 533400"/>
                <a:gd name="connsiteY2" fmla="*/ 208045 h 208045"/>
                <a:gd name="connsiteX3" fmla="*/ 0 w 533400"/>
                <a:gd name="connsiteY3" fmla="*/ 169945 h 208045"/>
                <a:gd name="connsiteX4" fmla="*/ 57150 w 533400"/>
                <a:gd name="connsiteY4" fmla="*/ 0 h 208045"/>
                <a:gd name="connsiteX0" fmla="*/ 57150 w 547688"/>
                <a:gd name="connsiteY0" fmla="*/ 9525 h 217570"/>
                <a:gd name="connsiteX1" fmla="*/ 547688 w 547688"/>
                <a:gd name="connsiteY1" fmla="*/ 0 h 217570"/>
                <a:gd name="connsiteX2" fmla="*/ 533400 w 547688"/>
                <a:gd name="connsiteY2" fmla="*/ 217570 h 217570"/>
                <a:gd name="connsiteX3" fmla="*/ 0 w 547688"/>
                <a:gd name="connsiteY3" fmla="*/ 179470 h 217570"/>
                <a:gd name="connsiteX4" fmla="*/ 57150 w 547688"/>
                <a:gd name="connsiteY4" fmla="*/ 9525 h 217570"/>
                <a:gd name="connsiteX0" fmla="*/ 57150 w 566738"/>
                <a:gd name="connsiteY0" fmla="*/ 9525 h 179470"/>
                <a:gd name="connsiteX1" fmla="*/ 547688 w 566738"/>
                <a:gd name="connsiteY1" fmla="*/ 0 h 179470"/>
                <a:gd name="connsiteX2" fmla="*/ 566738 w 566738"/>
                <a:gd name="connsiteY2" fmla="*/ 155657 h 179470"/>
                <a:gd name="connsiteX3" fmla="*/ 0 w 566738"/>
                <a:gd name="connsiteY3" fmla="*/ 179470 h 179470"/>
                <a:gd name="connsiteX4" fmla="*/ 57150 w 566738"/>
                <a:gd name="connsiteY4" fmla="*/ 9525 h 179470"/>
                <a:gd name="connsiteX0" fmla="*/ 57150 w 566738"/>
                <a:gd name="connsiteY0" fmla="*/ 9525 h 185857"/>
                <a:gd name="connsiteX1" fmla="*/ 547688 w 566738"/>
                <a:gd name="connsiteY1" fmla="*/ 0 h 185857"/>
                <a:gd name="connsiteX2" fmla="*/ 566738 w 566738"/>
                <a:gd name="connsiteY2" fmla="*/ 155657 h 185857"/>
                <a:gd name="connsiteX3" fmla="*/ 0 w 566738"/>
                <a:gd name="connsiteY3" fmla="*/ 179470 h 185857"/>
                <a:gd name="connsiteX4" fmla="*/ 57150 w 566738"/>
                <a:gd name="connsiteY4" fmla="*/ 9525 h 185857"/>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566738"/>
                <a:gd name="connsiteY0" fmla="*/ 9525 h 198284"/>
                <a:gd name="connsiteX1" fmla="*/ 547688 w 566738"/>
                <a:gd name="connsiteY1" fmla="*/ 0 h 198284"/>
                <a:gd name="connsiteX2" fmla="*/ 566738 w 566738"/>
                <a:gd name="connsiteY2" fmla="*/ 155657 h 198284"/>
                <a:gd name="connsiteX3" fmla="*/ 0 w 566738"/>
                <a:gd name="connsiteY3" fmla="*/ 179470 h 198284"/>
                <a:gd name="connsiteX4" fmla="*/ 57150 w 566738"/>
                <a:gd name="connsiteY4" fmla="*/ 9525 h 198284"/>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 name="connsiteX0" fmla="*/ 57150 w 600076"/>
                <a:gd name="connsiteY0" fmla="*/ 9525 h 205208"/>
                <a:gd name="connsiteX1" fmla="*/ 547688 w 600076"/>
                <a:gd name="connsiteY1" fmla="*/ 0 h 205208"/>
                <a:gd name="connsiteX2" fmla="*/ 600076 w 600076"/>
                <a:gd name="connsiteY2" fmla="*/ 169945 h 205208"/>
                <a:gd name="connsiteX3" fmla="*/ 0 w 600076"/>
                <a:gd name="connsiteY3" fmla="*/ 179470 h 205208"/>
                <a:gd name="connsiteX4" fmla="*/ 57150 w 600076"/>
                <a:gd name="connsiteY4" fmla="*/ 9525 h 2052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00076" h="205208">
                  <a:moveTo>
                    <a:pt x="57150" y="9525"/>
                  </a:moveTo>
                  <a:cubicBezTo>
                    <a:pt x="234951" y="44450"/>
                    <a:pt x="369887" y="60325"/>
                    <a:pt x="547688" y="0"/>
                  </a:cubicBezTo>
                  <a:lnTo>
                    <a:pt x="600076" y="169945"/>
                  </a:lnTo>
                  <a:cubicBezTo>
                    <a:pt x="439738" y="225508"/>
                    <a:pt x="198438" y="204869"/>
                    <a:pt x="0" y="179470"/>
                  </a:cubicBezTo>
                  <a:lnTo>
                    <a:pt x="57150" y="9525"/>
                  </a:lnTo>
                  <a:close/>
                </a:path>
              </a:pathLst>
            </a:custGeom>
            <a:solidFill>
              <a:srgbClr val="8064A2">
                <a:lumMod val="60000"/>
                <a:lumOff val="40000"/>
              </a:srgbClr>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3" name="Rectangle 19"/>
            <p:cNvSpPr/>
            <p:nvPr/>
          </p:nvSpPr>
          <p:spPr>
            <a:xfrm flipH="1">
              <a:off x="4826466" y="355014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C0504D"/>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4" name="Rectangle 19"/>
            <p:cNvSpPr/>
            <p:nvPr/>
          </p:nvSpPr>
          <p:spPr>
            <a:xfrm>
              <a:off x="5165593" y="355014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C0504D"/>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25" name="Group 224"/>
            <p:cNvGrpSpPr/>
            <p:nvPr/>
          </p:nvGrpSpPr>
          <p:grpSpPr>
            <a:xfrm>
              <a:off x="4748588" y="2660296"/>
              <a:ext cx="709613" cy="522520"/>
              <a:chOff x="1916909" y="3505263"/>
              <a:chExt cx="709613" cy="522520"/>
            </a:xfrm>
          </p:grpSpPr>
          <p:sp>
            <p:nvSpPr>
              <p:cNvPr id="251" name="Rectangle: Rounded Corners 20"/>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2" name="Freeform: Shape 197"/>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3" name="Rectangle: Rounded Corners 2"/>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99CC"/>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4" name="Freeform: Shape 199"/>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5" name="Freeform: Shape 200"/>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226" name="Oval 36"/>
            <p:cNvSpPr/>
            <p:nvPr/>
          </p:nvSpPr>
          <p:spPr>
            <a:xfrm>
              <a:off x="4490097" y="227180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7" name="Oval 36"/>
            <p:cNvSpPr/>
            <p:nvPr/>
          </p:nvSpPr>
          <p:spPr>
            <a:xfrm flipH="1">
              <a:off x="5486765" y="225296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8" name="Oval 33"/>
            <p:cNvSpPr/>
            <p:nvPr/>
          </p:nvSpPr>
          <p:spPr>
            <a:xfrm>
              <a:off x="4571129" y="1828551"/>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29" name="Teardrop 228"/>
            <p:cNvSpPr/>
            <p:nvPr/>
          </p:nvSpPr>
          <p:spPr>
            <a:xfrm rot="16200000">
              <a:off x="5080629" y="2446129"/>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0" name="Moon 229"/>
            <p:cNvSpPr/>
            <p:nvPr/>
          </p:nvSpPr>
          <p:spPr>
            <a:xfrm rot="16200000">
              <a:off x="5046439" y="2529185"/>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31" name="Group 230"/>
            <p:cNvGrpSpPr/>
            <p:nvPr/>
          </p:nvGrpSpPr>
          <p:grpSpPr>
            <a:xfrm>
              <a:off x="4901739" y="2228724"/>
              <a:ext cx="416375" cy="208724"/>
              <a:chOff x="3435703" y="2355081"/>
              <a:chExt cx="416375" cy="208724"/>
            </a:xfrm>
          </p:grpSpPr>
          <p:grpSp>
            <p:nvGrpSpPr>
              <p:cNvPr id="237" name="Group 236"/>
              <p:cNvGrpSpPr/>
              <p:nvPr/>
            </p:nvGrpSpPr>
            <p:grpSpPr>
              <a:xfrm>
                <a:off x="3435703" y="2355081"/>
                <a:ext cx="131553" cy="206158"/>
                <a:chOff x="3678904" y="3206834"/>
                <a:chExt cx="131553" cy="206158"/>
              </a:xfrm>
            </p:grpSpPr>
            <p:sp>
              <p:nvSpPr>
                <p:cNvPr id="245" name="Freeform: Shape 190"/>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6" name="Oval 245"/>
                <p:cNvSpPr/>
                <p:nvPr/>
              </p:nvSpPr>
              <p:spPr>
                <a:xfrm rot="19031771">
                  <a:off x="3692703" y="3248015"/>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47" name="Group 246"/>
                <p:cNvGrpSpPr/>
                <p:nvPr/>
              </p:nvGrpSpPr>
              <p:grpSpPr>
                <a:xfrm>
                  <a:off x="3743032" y="3302798"/>
                  <a:ext cx="62115" cy="62769"/>
                  <a:chOff x="3444070" y="3278683"/>
                  <a:chExt cx="62115" cy="62769"/>
                </a:xfrm>
              </p:grpSpPr>
              <p:sp>
                <p:nvSpPr>
                  <p:cNvPr id="248" name="Oval 247"/>
                  <p:cNvSpPr/>
                  <p:nvPr/>
                </p:nvSpPr>
                <p:spPr>
                  <a:xfrm>
                    <a:off x="3444070" y="3278683"/>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9" name="Oval 248"/>
                  <p:cNvSpPr/>
                  <p:nvPr/>
                </p:nvSpPr>
                <p:spPr>
                  <a:xfrm>
                    <a:off x="3451176" y="32886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50" name="Oval 249"/>
                  <p:cNvSpPr/>
                  <p:nvPr/>
                </p:nvSpPr>
                <p:spPr>
                  <a:xfrm>
                    <a:off x="3478120" y="3313925"/>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nvGrpSpPr>
              <p:cNvPr id="238" name="Group 237"/>
              <p:cNvGrpSpPr/>
              <p:nvPr/>
            </p:nvGrpSpPr>
            <p:grpSpPr>
              <a:xfrm flipH="1">
                <a:off x="3720525" y="2357647"/>
                <a:ext cx="131553" cy="206158"/>
                <a:chOff x="3678904" y="3206834"/>
                <a:chExt cx="131553" cy="206158"/>
              </a:xfrm>
            </p:grpSpPr>
            <p:sp>
              <p:nvSpPr>
                <p:cNvPr id="239" name="Freeform: Shape 184"/>
                <p:cNvSpPr/>
                <p:nvPr/>
              </p:nvSpPr>
              <p:spPr>
                <a:xfrm rot="20668805">
                  <a:off x="3678904" y="3206834"/>
                  <a:ext cx="45719" cy="87313"/>
                </a:xfrm>
                <a:custGeom>
                  <a:avLst/>
                  <a:gdLst>
                    <a:gd name="connsiteX0" fmla="*/ 248271 w 248271"/>
                    <a:gd name="connsiteY0" fmla="*/ 132005 h 132005"/>
                    <a:gd name="connsiteX1" fmla="*/ 55390 w 248271"/>
                    <a:gd name="connsiteY1" fmla="*/ 46280 h 132005"/>
                    <a:gd name="connsiteX2" fmla="*/ 7765 w 248271"/>
                    <a:gd name="connsiteY2" fmla="*/ 3417 h 132005"/>
                    <a:gd name="connsiteX3" fmla="*/ 621 w 248271"/>
                    <a:gd name="connsiteY3" fmla="*/ 5798 h 132005"/>
                    <a:gd name="connsiteX0" fmla="*/ 240506 w 240506"/>
                    <a:gd name="connsiteY0" fmla="*/ 128588 h 128588"/>
                    <a:gd name="connsiteX1" fmla="*/ 47625 w 240506"/>
                    <a:gd name="connsiteY1" fmla="*/ 42863 h 128588"/>
                    <a:gd name="connsiteX2" fmla="*/ 0 w 240506"/>
                    <a:gd name="connsiteY2" fmla="*/ 0 h 128588"/>
                  </a:gdLst>
                  <a:ahLst/>
                  <a:cxnLst>
                    <a:cxn ang="0">
                      <a:pos x="connsiteX0" y="connsiteY0"/>
                    </a:cxn>
                    <a:cxn ang="0">
                      <a:pos x="connsiteX1" y="connsiteY1"/>
                    </a:cxn>
                    <a:cxn ang="0">
                      <a:pos x="connsiteX2" y="connsiteY2"/>
                    </a:cxn>
                  </a:cxnLst>
                  <a:rect l="l" t="t" r="r" b="b"/>
                  <a:pathLst>
                    <a:path w="240506" h="128588">
                      <a:moveTo>
                        <a:pt x="240506" y="128588"/>
                      </a:moveTo>
                      <a:cubicBezTo>
                        <a:pt x="164107" y="96441"/>
                        <a:pt x="87709" y="64294"/>
                        <a:pt x="47625" y="42863"/>
                      </a:cubicBezTo>
                      <a:cubicBezTo>
                        <a:pt x="7541" y="21432"/>
                        <a:pt x="9128" y="6747"/>
                        <a:pt x="0" y="0"/>
                      </a:cubicBezTo>
                    </a:path>
                  </a:pathLst>
                </a:custGeom>
                <a:noFill/>
                <a:ln w="9525" cap="flat" cmpd="sng" algn="ctr">
                  <a:solidFill>
                    <a:srgbClr val="000000"/>
                  </a:solidFill>
                  <a:prstDash val="solid"/>
                  <a:miter lim="800000"/>
                  <a:headEnd type="arrow" w="sm" len="me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0" name="Oval 239"/>
                <p:cNvSpPr/>
                <p:nvPr/>
              </p:nvSpPr>
              <p:spPr>
                <a:xfrm rot="19031771">
                  <a:off x="3692703" y="3248015"/>
                  <a:ext cx="117754" cy="164977"/>
                </a:xfrm>
                <a:prstGeom prst="ellipse">
                  <a:avLst/>
                </a:prstGeom>
                <a:solidFill>
                  <a:sysClr val="window" lastClr="FFFFFF"/>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241" name="Group 240"/>
                <p:cNvGrpSpPr/>
                <p:nvPr/>
              </p:nvGrpSpPr>
              <p:grpSpPr>
                <a:xfrm>
                  <a:off x="3743032" y="3302798"/>
                  <a:ext cx="62115" cy="62769"/>
                  <a:chOff x="3444070" y="3278683"/>
                  <a:chExt cx="62115" cy="62769"/>
                </a:xfrm>
              </p:grpSpPr>
              <p:sp>
                <p:nvSpPr>
                  <p:cNvPr id="242" name="Oval 241"/>
                  <p:cNvSpPr/>
                  <p:nvPr/>
                </p:nvSpPr>
                <p:spPr>
                  <a:xfrm>
                    <a:off x="3444070" y="3278683"/>
                    <a:ext cx="62115"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3" name="Oval 242"/>
                  <p:cNvSpPr/>
                  <p:nvPr/>
                </p:nvSpPr>
                <p:spPr>
                  <a:xfrm>
                    <a:off x="3451176" y="32886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44" name="Oval 243"/>
                  <p:cNvSpPr/>
                  <p:nvPr/>
                </p:nvSpPr>
                <p:spPr>
                  <a:xfrm>
                    <a:off x="3478120" y="3313925"/>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pic>
          <p:nvPicPr>
            <p:cNvPr id="232" name="Picture 231"/>
            <p:cNvPicPr>
              <a:picLocks noChangeAspect="1"/>
            </p:cNvPicPr>
            <p:nvPr/>
          </p:nvPicPr>
          <p:blipFill>
            <a:blip r:embed="rId26"/>
            <a:stretch>
              <a:fillRect/>
            </a:stretch>
          </p:blipFill>
          <p:spPr>
            <a:xfrm rot="20463960">
              <a:off x="4854875" y="2188872"/>
              <a:ext cx="77928" cy="47623"/>
            </a:xfrm>
            <a:prstGeom prst="rect">
              <a:avLst/>
            </a:prstGeom>
          </p:spPr>
        </p:pic>
        <p:pic>
          <p:nvPicPr>
            <p:cNvPr id="233" name="Picture 232"/>
            <p:cNvPicPr>
              <a:picLocks noChangeAspect="1"/>
            </p:cNvPicPr>
            <p:nvPr/>
          </p:nvPicPr>
          <p:blipFill>
            <a:blip r:embed="rId26"/>
            <a:stretch>
              <a:fillRect/>
            </a:stretch>
          </p:blipFill>
          <p:spPr>
            <a:xfrm rot="1136040" flipH="1">
              <a:off x="5283979" y="2188871"/>
              <a:ext cx="77928" cy="47623"/>
            </a:xfrm>
            <a:prstGeom prst="rect">
              <a:avLst/>
            </a:prstGeom>
          </p:spPr>
        </p:pic>
        <p:grpSp>
          <p:nvGrpSpPr>
            <p:cNvPr id="234" name="Group 233"/>
            <p:cNvGrpSpPr/>
            <p:nvPr/>
          </p:nvGrpSpPr>
          <p:grpSpPr>
            <a:xfrm>
              <a:off x="4546719" y="1641365"/>
              <a:ext cx="1052511" cy="663682"/>
              <a:chOff x="2852560" y="1338006"/>
              <a:chExt cx="976524" cy="663682"/>
            </a:xfrm>
          </p:grpSpPr>
          <p:sp>
            <p:nvSpPr>
              <p:cNvPr id="235" name="Oval 1"/>
              <p:cNvSpPr/>
              <p:nvPr/>
            </p:nvSpPr>
            <p:spPr>
              <a:xfrm>
                <a:off x="2852560" y="1338006"/>
                <a:ext cx="976524" cy="663682"/>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9026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12251"/>
                  <a:gd name="connsiteY0" fmla="*/ 589812 h 608862"/>
                  <a:gd name="connsiteX1" fmla="*/ 58037 w 1012251"/>
                  <a:gd name="connsiteY1" fmla="*/ 286762 h 608862"/>
                  <a:gd name="connsiteX2" fmla="*/ 5534 w 1012251"/>
                  <a:gd name="connsiteY2" fmla="*/ 134201 h 608862"/>
                  <a:gd name="connsiteX3" fmla="*/ 118363 w 1012251"/>
                  <a:gd name="connsiteY3" fmla="*/ 134363 h 608862"/>
                  <a:gd name="connsiteX4" fmla="*/ 65066 w 1012251"/>
                  <a:gd name="connsiteY4" fmla="*/ 28632 h 608862"/>
                  <a:gd name="connsiteX5" fmla="*/ 508888 w 1012251"/>
                  <a:gd name="connsiteY5" fmla="*/ 64513 h 608862"/>
                  <a:gd name="connsiteX6" fmla="*/ 902677 w 1012251"/>
                  <a:gd name="connsiteY6" fmla="*/ 56 h 608862"/>
                  <a:gd name="connsiteX7" fmla="*/ 959621 w 1012251"/>
                  <a:gd name="connsiteY7" fmla="*/ 62762 h 608862"/>
                  <a:gd name="connsiteX8" fmla="*/ 986609 w 1012251"/>
                  <a:gd name="connsiteY8" fmla="*/ 608862 h 608862"/>
                  <a:gd name="connsiteX9" fmla="*/ 861990 w 1012251"/>
                  <a:gd name="connsiteY9" fmla="*/ 327875 h 608862"/>
                  <a:gd name="connsiteX10" fmla="*/ 623187 w 1012251"/>
                  <a:gd name="connsiteY10" fmla="*/ 394712 h 608862"/>
                  <a:gd name="connsiteX11" fmla="*/ 631214 w 1012251"/>
                  <a:gd name="connsiteY11" fmla="*/ 338193 h 608862"/>
                  <a:gd name="connsiteX12" fmla="*/ 270647 w 1012251"/>
                  <a:gd name="connsiteY12" fmla="*/ 400106 h 608862"/>
                  <a:gd name="connsiteX13" fmla="*/ 133330 w 1012251"/>
                  <a:gd name="connsiteY13" fmla="*/ 357244 h 608862"/>
                  <a:gd name="connsiteX14" fmla="*/ 51192 w 1012251"/>
                  <a:gd name="connsiteY14" fmla="*/ 589812 h 608862"/>
                  <a:gd name="connsiteX0" fmla="*/ 51192 w 1012251"/>
                  <a:gd name="connsiteY0" fmla="*/ 565098 h 584148"/>
                  <a:gd name="connsiteX1" fmla="*/ 58037 w 1012251"/>
                  <a:gd name="connsiteY1" fmla="*/ 262048 h 584148"/>
                  <a:gd name="connsiteX2" fmla="*/ 5534 w 1012251"/>
                  <a:gd name="connsiteY2" fmla="*/ 109487 h 584148"/>
                  <a:gd name="connsiteX3" fmla="*/ 118363 w 1012251"/>
                  <a:gd name="connsiteY3" fmla="*/ 109649 h 584148"/>
                  <a:gd name="connsiteX4" fmla="*/ 65066 w 1012251"/>
                  <a:gd name="connsiteY4" fmla="*/ 3918 h 584148"/>
                  <a:gd name="connsiteX5" fmla="*/ 508888 w 1012251"/>
                  <a:gd name="connsiteY5" fmla="*/ 39799 h 584148"/>
                  <a:gd name="connsiteX6" fmla="*/ 893152 w 1012251"/>
                  <a:gd name="connsiteY6" fmla="*/ 61067 h 584148"/>
                  <a:gd name="connsiteX7" fmla="*/ 959621 w 1012251"/>
                  <a:gd name="connsiteY7" fmla="*/ 38048 h 584148"/>
                  <a:gd name="connsiteX8" fmla="*/ 986609 w 1012251"/>
                  <a:gd name="connsiteY8" fmla="*/ 584148 h 584148"/>
                  <a:gd name="connsiteX9" fmla="*/ 861990 w 1012251"/>
                  <a:gd name="connsiteY9" fmla="*/ 303161 h 584148"/>
                  <a:gd name="connsiteX10" fmla="*/ 623187 w 1012251"/>
                  <a:gd name="connsiteY10" fmla="*/ 369998 h 584148"/>
                  <a:gd name="connsiteX11" fmla="*/ 631214 w 1012251"/>
                  <a:gd name="connsiteY11" fmla="*/ 313479 h 584148"/>
                  <a:gd name="connsiteX12" fmla="*/ 270647 w 1012251"/>
                  <a:gd name="connsiteY12" fmla="*/ 375392 h 584148"/>
                  <a:gd name="connsiteX13" fmla="*/ 133330 w 1012251"/>
                  <a:gd name="connsiteY13" fmla="*/ 332530 h 584148"/>
                  <a:gd name="connsiteX14" fmla="*/ 51192 w 1012251"/>
                  <a:gd name="connsiteY14" fmla="*/ 565098 h 584148"/>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93152 w 1012251"/>
                  <a:gd name="connsiteY6" fmla="*/ 10907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13109 h 632159"/>
                  <a:gd name="connsiteX1" fmla="*/ 58037 w 1012251"/>
                  <a:gd name="connsiteY1" fmla="*/ 310059 h 632159"/>
                  <a:gd name="connsiteX2" fmla="*/ 5534 w 1012251"/>
                  <a:gd name="connsiteY2" fmla="*/ 157498 h 632159"/>
                  <a:gd name="connsiteX3" fmla="*/ 118363 w 1012251"/>
                  <a:gd name="connsiteY3" fmla="*/ 157660 h 632159"/>
                  <a:gd name="connsiteX4" fmla="*/ 65066 w 1012251"/>
                  <a:gd name="connsiteY4" fmla="*/ 51929 h 632159"/>
                  <a:gd name="connsiteX5" fmla="*/ 912113 w 1012251"/>
                  <a:gd name="connsiteY5" fmla="*/ 8435 h 632159"/>
                  <a:gd name="connsiteX6" fmla="*/ 839177 w 1012251"/>
                  <a:gd name="connsiteY6" fmla="*/ 128128 h 632159"/>
                  <a:gd name="connsiteX7" fmla="*/ 959621 w 1012251"/>
                  <a:gd name="connsiteY7" fmla="*/ 86059 h 632159"/>
                  <a:gd name="connsiteX8" fmla="*/ 986609 w 1012251"/>
                  <a:gd name="connsiteY8" fmla="*/ 632159 h 632159"/>
                  <a:gd name="connsiteX9" fmla="*/ 861990 w 1012251"/>
                  <a:gd name="connsiteY9" fmla="*/ 351172 h 632159"/>
                  <a:gd name="connsiteX10" fmla="*/ 623187 w 1012251"/>
                  <a:gd name="connsiteY10" fmla="*/ 418009 h 632159"/>
                  <a:gd name="connsiteX11" fmla="*/ 631214 w 1012251"/>
                  <a:gd name="connsiteY11" fmla="*/ 361490 h 632159"/>
                  <a:gd name="connsiteX12" fmla="*/ 270647 w 1012251"/>
                  <a:gd name="connsiteY12" fmla="*/ 423403 h 632159"/>
                  <a:gd name="connsiteX13" fmla="*/ 133330 w 1012251"/>
                  <a:gd name="connsiteY13" fmla="*/ 380541 h 632159"/>
                  <a:gd name="connsiteX14" fmla="*/ 51192 w 1012251"/>
                  <a:gd name="connsiteY14" fmla="*/ 613109 h 632159"/>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630614 h 649664"/>
                  <a:gd name="connsiteX1" fmla="*/ 58037 w 1012251"/>
                  <a:gd name="connsiteY1" fmla="*/ 327564 h 649664"/>
                  <a:gd name="connsiteX2" fmla="*/ 5534 w 1012251"/>
                  <a:gd name="connsiteY2" fmla="*/ 175003 h 649664"/>
                  <a:gd name="connsiteX3" fmla="*/ 118363 w 1012251"/>
                  <a:gd name="connsiteY3" fmla="*/ 175165 h 649664"/>
                  <a:gd name="connsiteX4" fmla="*/ 65066 w 1012251"/>
                  <a:gd name="connsiteY4" fmla="*/ 69434 h 649664"/>
                  <a:gd name="connsiteX5" fmla="*/ 902588 w 1012251"/>
                  <a:gd name="connsiteY5" fmla="*/ 6890 h 649664"/>
                  <a:gd name="connsiteX6" fmla="*/ 839177 w 1012251"/>
                  <a:gd name="connsiteY6" fmla="*/ 145633 h 649664"/>
                  <a:gd name="connsiteX7" fmla="*/ 959621 w 1012251"/>
                  <a:gd name="connsiteY7" fmla="*/ 103564 h 649664"/>
                  <a:gd name="connsiteX8" fmla="*/ 986609 w 1012251"/>
                  <a:gd name="connsiteY8" fmla="*/ 649664 h 649664"/>
                  <a:gd name="connsiteX9" fmla="*/ 861990 w 1012251"/>
                  <a:gd name="connsiteY9" fmla="*/ 368677 h 649664"/>
                  <a:gd name="connsiteX10" fmla="*/ 623187 w 1012251"/>
                  <a:gd name="connsiteY10" fmla="*/ 435514 h 649664"/>
                  <a:gd name="connsiteX11" fmla="*/ 631214 w 1012251"/>
                  <a:gd name="connsiteY11" fmla="*/ 378995 h 649664"/>
                  <a:gd name="connsiteX12" fmla="*/ 270647 w 1012251"/>
                  <a:gd name="connsiteY12" fmla="*/ 440908 h 649664"/>
                  <a:gd name="connsiteX13" fmla="*/ 133330 w 1012251"/>
                  <a:gd name="connsiteY13" fmla="*/ 398046 h 649664"/>
                  <a:gd name="connsiteX14" fmla="*/ 51192 w 1012251"/>
                  <a:gd name="connsiteY14" fmla="*/ 630614 h 649664"/>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861990 w 1012251"/>
                  <a:gd name="connsiteY9" fmla="*/ 3345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623187 w 1012251"/>
                  <a:gd name="connsiteY10" fmla="*/ 4013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31214 w 1012251"/>
                  <a:gd name="connsiteY11" fmla="*/ 344848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270647 w 1012251"/>
                  <a:gd name="connsiteY12" fmla="*/ 40676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133330 w 1012251"/>
                  <a:gd name="connsiteY13" fmla="*/ 363899 h 615517"/>
                  <a:gd name="connsiteX14" fmla="*/ 51192 w 1012251"/>
                  <a:gd name="connsiteY14"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133330 w 1012251"/>
                  <a:gd name="connsiteY14" fmla="*/ 363899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90525 w 1012251"/>
                  <a:gd name="connsiteY13" fmla="*/ 36461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00822 w 1012251"/>
                  <a:gd name="connsiteY12" fmla="*/ 463911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51192 w 1012251"/>
                  <a:gd name="connsiteY15" fmla="*/ 596467 h 615517"/>
                  <a:gd name="connsiteX0" fmla="*/ 51192 w 1012251"/>
                  <a:gd name="connsiteY0" fmla="*/ 596467 h 615517"/>
                  <a:gd name="connsiteX1" fmla="*/ 58037 w 1012251"/>
                  <a:gd name="connsiteY1" fmla="*/ 293417 h 615517"/>
                  <a:gd name="connsiteX2" fmla="*/ 5534 w 1012251"/>
                  <a:gd name="connsiteY2" fmla="*/ 140856 h 615517"/>
                  <a:gd name="connsiteX3" fmla="*/ 118363 w 1012251"/>
                  <a:gd name="connsiteY3" fmla="*/ 141018 h 615517"/>
                  <a:gd name="connsiteX4" fmla="*/ 65066 w 1012251"/>
                  <a:gd name="connsiteY4" fmla="*/ 35287 h 615517"/>
                  <a:gd name="connsiteX5" fmla="*/ 908938 w 1012251"/>
                  <a:gd name="connsiteY5" fmla="*/ 10843 h 615517"/>
                  <a:gd name="connsiteX6" fmla="*/ 839177 w 1012251"/>
                  <a:gd name="connsiteY6" fmla="*/ 111486 h 615517"/>
                  <a:gd name="connsiteX7" fmla="*/ 959621 w 1012251"/>
                  <a:gd name="connsiteY7" fmla="*/ 69417 h 615517"/>
                  <a:gd name="connsiteX8" fmla="*/ 986609 w 1012251"/>
                  <a:gd name="connsiteY8" fmla="*/ 615517 h 615517"/>
                  <a:gd name="connsiteX9" fmla="*/ 741340 w 1012251"/>
                  <a:gd name="connsiteY9" fmla="*/ 347230 h 615517"/>
                  <a:gd name="connsiteX10" fmla="*/ 718437 w 1012251"/>
                  <a:gd name="connsiteY10" fmla="*/ 426767 h 615517"/>
                  <a:gd name="connsiteX11" fmla="*/ 678839 w 1012251"/>
                  <a:gd name="connsiteY11" fmla="*/ 322623 h 615517"/>
                  <a:gd name="connsiteX12" fmla="*/ 413522 w 1012251"/>
                  <a:gd name="connsiteY12" fmla="*/ 479786 h 615517"/>
                  <a:gd name="connsiteX13" fmla="*/ 381000 w 1012251"/>
                  <a:gd name="connsiteY13" fmla="*/ 383663 h 615517"/>
                  <a:gd name="connsiteX14" fmla="*/ 234930 w 1012251"/>
                  <a:gd name="connsiteY14" fmla="*/ 475024 h 615517"/>
                  <a:gd name="connsiteX15" fmla="*/ 111125 w 1012251"/>
                  <a:gd name="connsiteY15" fmla="*/ 526538 h 615517"/>
                  <a:gd name="connsiteX16" fmla="*/ 51192 w 1012251"/>
                  <a:gd name="connsiteY16" fmla="*/ 596467 h 615517"/>
                  <a:gd name="connsiteX0" fmla="*/ 51192 w 1012251"/>
                  <a:gd name="connsiteY0" fmla="*/ 590548 h 609598"/>
                  <a:gd name="connsiteX1" fmla="*/ 58037 w 1012251"/>
                  <a:gd name="connsiteY1" fmla="*/ 287498 h 609598"/>
                  <a:gd name="connsiteX2" fmla="*/ 5534 w 1012251"/>
                  <a:gd name="connsiteY2" fmla="*/ 134937 h 609598"/>
                  <a:gd name="connsiteX3" fmla="*/ 118363 w 1012251"/>
                  <a:gd name="connsiteY3" fmla="*/ 135099 h 609598"/>
                  <a:gd name="connsiteX4" fmla="*/ 398441 w 1012251"/>
                  <a:gd name="connsiteY4" fmla="*/ 108743 h 609598"/>
                  <a:gd name="connsiteX5" fmla="*/ 908938 w 1012251"/>
                  <a:gd name="connsiteY5" fmla="*/ 4924 h 609598"/>
                  <a:gd name="connsiteX6" fmla="*/ 839177 w 1012251"/>
                  <a:gd name="connsiteY6" fmla="*/ 105567 h 609598"/>
                  <a:gd name="connsiteX7" fmla="*/ 959621 w 1012251"/>
                  <a:gd name="connsiteY7" fmla="*/ 63498 h 609598"/>
                  <a:gd name="connsiteX8" fmla="*/ 986609 w 1012251"/>
                  <a:gd name="connsiteY8" fmla="*/ 609598 h 609598"/>
                  <a:gd name="connsiteX9" fmla="*/ 741340 w 1012251"/>
                  <a:gd name="connsiteY9" fmla="*/ 341311 h 609598"/>
                  <a:gd name="connsiteX10" fmla="*/ 718437 w 1012251"/>
                  <a:gd name="connsiteY10" fmla="*/ 420848 h 609598"/>
                  <a:gd name="connsiteX11" fmla="*/ 678839 w 1012251"/>
                  <a:gd name="connsiteY11" fmla="*/ 316704 h 609598"/>
                  <a:gd name="connsiteX12" fmla="*/ 413522 w 1012251"/>
                  <a:gd name="connsiteY12" fmla="*/ 473867 h 609598"/>
                  <a:gd name="connsiteX13" fmla="*/ 381000 w 1012251"/>
                  <a:gd name="connsiteY13" fmla="*/ 377744 h 609598"/>
                  <a:gd name="connsiteX14" fmla="*/ 234930 w 1012251"/>
                  <a:gd name="connsiteY14" fmla="*/ 469105 h 609598"/>
                  <a:gd name="connsiteX15" fmla="*/ 111125 w 1012251"/>
                  <a:gd name="connsiteY15" fmla="*/ 520619 h 609598"/>
                  <a:gd name="connsiteX16" fmla="*/ 51192 w 1012251"/>
                  <a:gd name="connsiteY16" fmla="*/ 590548 h 609598"/>
                  <a:gd name="connsiteX0" fmla="*/ 51192 w 1012251"/>
                  <a:gd name="connsiteY0" fmla="*/ 615024 h 634074"/>
                  <a:gd name="connsiteX1" fmla="*/ 58037 w 1012251"/>
                  <a:gd name="connsiteY1" fmla="*/ 311974 h 634074"/>
                  <a:gd name="connsiteX2" fmla="*/ 5534 w 1012251"/>
                  <a:gd name="connsiteY2" fmla="*/ 159413 h 634074"/>
                  <a:gd name="connsiteX3" fmla="*/ 118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575563 w 1012251"/>
                  <a:gd name="connsiteY3" fmla="*/ 289750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51192 w 1012251"/>
                  <a:gd name="connsiteY0" fmla="*/ 615024 h 634074"/>
                  <a:gd name="connsiteX1" fmla="*/ 58037 w 1012251"/>
                  <a:gd name="connsiteY1" fmla="*/ 311974 h 634074"/>
                  <a:gd name="connsiteX2" fmla="*/ 5534 w 1012251"/>
                  <a:gd name="connsiteY2" fmla="*/ 159413 h 634074"/>
                  <a:gd name="connsiteX3" fmla="*/ 372363 w 1012251"/>
                  <a:gd name="connsiteY3" fmla="*/ 159575 h 634074"/>
                  <a:gd name="connsiteX4" fmla="*/ 487341 w 1012251"/>
                  <a:gd name="connsiteY4" fmla="*/ 6219 h 634074"/>
                  <a:gd name="connsiteX5" fmla="*/ 908938 w 1012251"/>
                  <a:gd name="connsiteY5" fmla="*/ 29400 h 634074"/>
                  <a:gd name="connsiteX6" fmla="*/ 839177 w 1012251"/>
                  <a:gd name="connsiteY6" fmla="*/ 130043 h 634074"/>
                  <a:gd name="connsiteX7" fmla="*/ 959621 w 1012251"/>
                  <a:gd name="connsiteY7" fmla="*/ 87974 h 634074"/>
                  <a:gd name="connsiteX8" fmla="*/ 986609 w 1012251"/>
                  <a:gd name="connsiteY8" fmla="*/ 634074 h 634074"/>
                  <a:gd name="connsiteX9" fmla="*/ 741340 w 1012251"/>
                  <a:gd name="connsiteY9" fmla="*/ 365787 h 634074"/>
                  <a:gd name="connsiteX10" fmla="*/ 718437 w 1012251"/>
                  <a:gd name="connsiteY10" fmla="*/ 445324 h 634074"/>
                  <a:gd name="connsiteX11" fmla="*/ 678839 w 1012251"/>
                  <a:gd name="connsiteY11" fmla="*/ 341180 h 634074"/>
                  <a:gd name="connsiteX12" fmla="*/ 413522 w 1012251"/>
                  <a:gd name="connsiteY12" fmla="*/ 498343 h 634074"/>
                  <a:gd name="connsiteX13" fmla="*/ 381000 w 1012251"/>
                  <a:gd name="connsiteY13" fmla="*/ 402220 h 634074"/>
                  <a:gd name="connsiteX14" fmla="*/ 234930 w 1012251"/>
                  <a:gd name="connsiteY14" fmla="*/ 493581 h 634074"/>
                  <a:gd name="connsiteX15" fmla="*/ 111125 w 1012251"/>
                  <a:gd name="connsiteY15" fmla="*/ 545095 h 634074"/>
                  <a:gd name="connsiteX16" fmla="*/ 51192 w 1012251"/>
                  <a:gd name="connsiteY16" fmla="*/ 615024 h 634074"/>
                  <a:gd name="connsiteX0" fmla="*/ 8956 w 970015"/>
                  <a:gd name="connsiteY0" fmla="*/ 615024 h 634074"/>
                  <a:gd name="connsiteX1" fmla="*/ 15801 w 970015"/>
                  <a:gd name="connsiteY1" fmla="*/ 311974 h 634074"/>
                  <a:gd name="connsiteX2" fmla="*/ 242698 w 970015"/>
                  <a:gd name="connsiteY2" fmla="*/ 2832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8956 w 970015"/>
                  <a:gd name="connsiteY0" fmla="*/ 615024 h 634074"/>
                  <a:gd name="connsiteX1" fmla="*/ 15801 w 970015"/>
                  <a:gd name="connsiteY1" fmla="*/ 311974 h 634074"/>
                  <a:gd name="connsiteX2" fmla="*/ 191898 w 970015"/>
                  <a:gd name="connsiteY2" fmla="*/ 219738 h 634074"/>
                  <a:gd name="connsiteX3" fmla="*/ 330127 w 970015"/>
                  <a:gd name="connsiteY3" fmla="*/ 159575 h 634074"/>
                  <a:gd name="connsiteX4" fmla="*/ 445105 w 970015"/>
                  <a:gd name="connsiteY4" fmla="*/ 6219 h 634074"/>
                  <a:gd name="connsiteX5" fmla="*/ 866702 w 970015"/>
                  <a:gd name="connsiteY5" fmla="*/ 29400 h 634074"/>
                  <a:gd name="connsiteX6" fmla="*/ 796941 w 970015"/>
                  <a:gd name="connsiteY6" fmla="*/ 130043 h 634074"/>
                  <a:gd name="connsiteX7" fmla="*/ 917385 w 970015"/>
                  <a:gd name="connsiteY7" fmla="*/ 87974 h 634074"/>
                  <a:gd name="connsiteX8" fmla="*/ 944373 w 970015"/>
                  <a:gd name="connsiteY8" fmla="*/ 634074 h 634074"/>
                  <a:gd name="connsiteX9" fmla="*/ 699104 w 970015"/>
                  <a:gd name="connsiteY9" fmla="*/ 365787 h 634074"/>
                  <a:gd name="connsiteX10" fmla="*/ 676201 w 970015"/>
                  <a:gd name="connsiteY10" fmla="*/ 445324 h 634074"/>
                  <a:gd name="connsiteX11" fmla="*/ 636603 w 970015"/>
                  <a:gd name="connsiteY11" fmla="*/ 341180 h 634074"/>
                  <a:gd name="connsiteX12" fmla="*/ 371286 w 970015"/>
                  <a:gd name="connsiteY12" fmla="*/ 498343 h 634074"/>
                  <a:gd name="connsiteX13" fmla="*/ 338764 w 970015"/>
                  <a:gd name="connsiteY13" fmla="*/ 402220 h 634074"/>
                  <a:gd name="connsiteX14" fmla="*/ 192694 w 970015"/>
                  <a:gd name="connsiteY14" fmla="*/ 493581 h 634074"/>
                  <a:gd name="connsiteX15" fmla="*/ 68889 w 970015"/>
                  <a:gd name="connsiteY15" fmla="*/ 545095 h 634074"/>
                  <a:gd name="connsiteX16" fmla="*/ 8956 w 970015"/>
                  <a:gd name="connsiteY16" fmla="*/ 615024 h 634074"/>
                  <a:gd name="connsiteX0" fmla="*/ 4016 w 965075"/>
                  <a:gd name="connsiteY0" fmla="*/ 615024 h 634074"/>
                  <a:gd name="connsiteX1" fmla="*/ 172786 w 965075"/>
                  <a:gd name="connsiteY1" fmla="*/ 356424 h 634074"/>
                  <a:gd name="connsiteX2" fmla="*/ 186958 w 965075"/>
                  <a:gd name="connsiteY2" fmla="*/ 219738 h 634074"/>
                  <a:gd name="connsiteX3" fmla="*/ 325187 w 965075"/>
                  <a:gd name="connsiteY3" fmla="*/ 159575 h 634074"/>
                  <a:gd name="connsiteX4" fmla="*/ 440165 w 965075"/>
                  <a:gd name="connsiteY4" fmla="*/ 6219 h 634074"/>
                  <a:gd name="connsiteX5" fmla="*/ 861762 w 965075"/>
                  <a:gd name="connsiteY5" fmla="*/ 29400 h 634074"/>
                  <a:gd name="connsiteX6" fmla="*/ 792001 w 965075"/>
                  <a:gd name="connsiteY6" fmla="*/ 130043 h 634074"/>
                  <a:gd name="connsiteX7" fmla="*/ 912445 w 965075"/>
                  <a:gd name="connsiteY7" fmla="*/ 87974 h 634074"/>
                  <a:gd name="connsiteX8" fmla="*/ 939433 w 965075"/>
                  <a:gd name="connsiteY8" fmla="*/ 634074 h 634074"/>
                  <a:gd name="connsiteX9" fmla="*/ 694164 w 965075"/>
                  <a:gd name="connsiteY9" fmla="*/ 365787 h 634074"/>
                  <a:gd name="connsiteX10" fmla="*/ 671261 w 965075"/>
                  <a:gd name="connsiteY10" fmla="*/ 445324 h 634074"/>
                  <a:gd name="connsiteX11" fmla="*/ 631663 w 965075"/>
                  <a:gd name="connsiteY11" fmla="*/ 341180 h 634074"/>
                  <a:gd name="connsiteX12" fmla="*/ 366346 w 965075"/>
                  <a:gd name="connsiteY12" fmla="*/ 498343 h 634074"/>
                  <a:gd name="connsiteX13" fmla="*/ 333824 w 965075"/>
                  <a:gd name="connsiteY13" fmla="*/ 402220 h 634074"/>
                  <a:gd name="connsiteX14" fmla="*/ 187754 w 965075"/>
                  <a:gd name="connsiteY14" fmla="*/ 493581 h 634074"/>
                  <a:gd name="connsiteX15" fmla="*/ 63949 w 965075"/>
                  <a:gd name="connsiteY15" fmla="*/ 545095 h 634074"/>
                  <a:gd name="connsiteX16" fmla="*/ 4016 w 965075"/>
                  <a:gd name="connsiteY16" fmla="*/ 615024 h 634074"/>
                  <a:gd name="connsiteX0" fmla="*/ 20 w 961079"/>
                  <a:gd name="connsiteY0" fmla="*/ 615024 h 634074"/>
                  <a:gd name="connsiteX1" fmla="*/ 54490 w 961079"/>
                  <a:gd name="connsiteY1" fmla="*/ 337374 h 634074"/>
                  <a:gd name="connsiteX2" fmla="*/ 182962 w 961079"/>
                  <a:gd name="connsiteY2" fmla="*/ 219738 h 634074"/>
                  <a:gd name="connsiteX3" fmla="*/ 321191 w 961079"/>
                  <a:gd name="connsiteY3" fmla="*/ 159575 h 634074"/>
                  <a:gd name="connsiteX4" fmla="*/ 436169 w 961079"/>
                  <a:gd name="connsiteY4" fmla="*/ 6219 h 634074"/>
                  <a:gd name="connsiteX5" fmla="*/ 857766 w 961079"/>
                  <a:gd name="connsiteY5" fmla="*/ 29400 h 634074"/>
                  <a:gd name="connsiteX6" fmla="*/ 788005 w 961079"/>
                  <a:gd name="connsiteY6" fmla="*/ 130043 h 634074"/>
                  <a:gd name="connsiteX7" fmla="*/ 908449 w 961079"/>
                  <a:gd name="connsiteY7" fmla="*/ 87974 h 634074"/>
                  <a:gd name="connsiteX8" fmla="*/ 935437 w 961079"/>
                  <a:gd name="connsiteY8" fmla="*/ 634074 h 634074"/>
                  <a:gd name="connsiteX9" fmla="*/ 690168 w 961079"/>
                  <a:gd name="connsiteY9" fmla="*/ 365787 h 634074"/>
                  <a:gd name="connsiteX10" fmla="*/ 667265 w 961079"/>
                  <a:gd name="connsiteY10" fmla="*/ 445324 h 634074"/>
                  <a:gd name="connsiteX11" fmla="*/ 627667 w 961079"/>
                  <a:gd name="connsiteY11" fmla="*/ 341180 h 634074"/>
                  <a:gd name="connsiteX12" fmla="*/ 362350 w 961079"/>
                  <a:gd name="connsiteY12" fmla="*/ 498343 h 634074"/>
                  <a:gd name="connsiteX13" fmla="*/ 329828 w 961079"/>
                  <a:gd name="connsiteY13" fmla="*/ 402220 h 634074"/>
                  <a:gd name="connsiteX14" fmla="*/ 183758 w 961079"/>
                  <a:gd name="connsiteY14" fmla="*/ 493581 h 634074"/>
                  <a:gd name="connsiteX15" fmla="*/ 59953 w 961079"/>
                  <a:gd name="connsiteY15" fmla="*/ 545095 h 634074"/>
                  <a:gd name="connsiteX16" fmla="*/ 20 w 961079"/>
                  <a:gd name="connsiteY16" fmla="*/ 615024 h 634074"/>
                  <a:gd name="connsiteX0" fmla="*/ 666 w 961725"/>
                  <a:gd name="connsiteY0" fmla="*/ 615024 h 634074"/>
                  <a:gd name="connsiteX1" fmla="*/ 55136 w 961725"/>
                  <a:gd name="connsiteY1" fmla="*/ 337374 h 634074"/>
                  <a:gd name="connsiteX2" fmla="*/ 183608 w 961725"/>
                  <a:gd name="connsiteY2" fmla="*/ 219738 h 634074"/>
                  <a:gd name="connsiteX3" fmla="*/ 321837 w 961725"/>
                  <a:gd name="connsiteY3" fmla="*/ 159575 h 634074"/>
                  <a:gd name="connsiteX4" fmla="*/ 436815 w 961725"/>
                  <a:gd name="connsiteY4" fmla="*/ 6219 h 634074"/>
                  <a:gd name="connsiteX5" fmla="*/ 858412 w 961725"/>
                  <a:gd name="connsiteY5" fmla="*/ 29400 h 634074"/>
                  <a:gd name="connsiteX6" fmla="*/ 788651 w 961725"/>
                  <a:gd name="connsiteY6" fmla="*/ 130043 h 634074"/>
                  <a:gd name="connsiteX7" fmla="*/ 909095 w 961725"/>
                  <a:gd name="connsiteY7" fmla="*/ 87974 h 634074"/>
                  <a:gd name="connsiteX8" fmla="*/ 936083 w 961725"/>
                  <a:gd name="connsiteY8" fmla="*/ 634074 h 634074"/>
                  <a:gd name="connsiteX9" fmla="*/ 690814 w 961725"/>
                  <a:gd name="connsiteY9" fmla="*/ 365787 h 634074"/>
                  <a:gd name="connsiteX10" fmla="*/ 667911 w 961725"/>
                  <a:gd name="connsiteY10" fmla="*/ 445324 h 634074"/>
                  <a:gd name="connsiteX11" fmla="*/ 628313 w 961725"/>
                  <a:gd name="connsiteY11" fmla="*/ 341180 h 634074"/>
                  <a:gd name="connsiteX12" fmla="*/ 362996 w 961725"/>
                  <a:gd name="connsiteY12" fmla="*/ 498343 h 634074"/>
                  <a:gd name="connsiteX13" fmla="*/ 330474 w 961725"/>
                  <a:gd name="connsiteY13" fmla="*/ 402220 h 634074"/>
                  <a:gd name="connsiteX14" fmla="*/ 184404 w 961725"/>
                  <a:gd name="connsiteY14" fmla="*/ 493581 h 634074"/>
                  <a:gd name="connsiteX15" fmla="*/ 60599 w 961725"/>
                  <a:gd name="connsiteY15" fmla="*/ 545095 h 634074"/>
                  <a:gd name="connsiteX16" fmla="*/ 666 w 961725"/>
                  <a:gd name="connsiteY16"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15024 h 634074"/>
                  <a:gd name="connsiteX1" fmla="*/ 55136 w 961725"/>
                  <a:gd name="connsiteY1" fmla="*/ 337374 h 634074"/>
                  <a:gd name="connsiteX2" fmla="*/ 321837 w 961725"/>
                  <a:gd name="connsiteY2" fmla="*/ 159575 h 634074"/>
                  <a:gd name="connsiteX3" fmla="*/ 436815 w 961725"/>
                  <a:gd name="connsiteY3" fmla="*/ 6219 h 634074"/>
                  <a:gd name="connsiteX4" fmla="*/ 858412 w 961725"/>
                  <a:gd name="connsiteY4" fmla="*/ 29400 h 634074"/>
                  <a:gd name="connsiteX5" fmla="*/ 788651 w 961725"/>
                  <a:gd name="connsiteY5" fmla="*/ 130043 h 634074"/>
                  <a:gd name="connsiteX6" fmla="*/ 909095 w 961725"/>
                  <a:gd name="connsiteY6" fmla="*/ 87974 h 634074"/>
                  <a:gd name="connsiteX7" fmla="*/ 936083 w 961725"/>
                  <a:gd name="connsiteY7" fmla="*/ 634074 h 634074"/>
                  <a:gd name="connsiteX8" fmla="*/ 690814 w 961725"/>
                  <a:gd name="connsiteY8" fmla="*/ 365787 h 634074"/>
                  <a:gd name="connsiteX9" fmla="*/ 667911 w 961725"/>
                  <a:gd name="connsiteY9" fmla="*/ 445324 h 634074"/>
                  <a:gd name="connsiteX10" fmla="*/ 628313 w 961725"/>
                  <a:gd name="connsiteY10" fmla="*/ 341180 h 634074"/>
                  <a:gd name="connsiteX11" fmla="*/ 362996 w 961725"/>
                  <a:gd name="connsiteY11" fmla="*/ 498343 h 634074"/>
                  <a:gd name="connsiteX12" fmla="*/ 330474 w 961725"/>
                  <a:gd name="connsiteY12" fmla="*/ 402220 h 634074"/>
                  <a:gd name="connsiteX13" fmla="*/ 184404 w 961725"/>
                  <a:gd name="connsiteY13" fmla="*/ 493581 h 634074"/>
                  <a:gd name="connsiteX14" fmla="*/ 60599 w 961725"/>
                  <a:gd name="connsiteY14" fmla="*/ 545095 h 634074"/>
                  <a:gd name="connsiteX15" fmla="*/ 666 w 961725"/>
                  <a:gd name="connsiteY15" fmla="*/ 615024 h 634074"/>
                  <a:gd name="connsiteX0" fmla="*/ 666 w 961725"/>
                  <a:gd name="connsiteY0" fmla="*/ 623491 h 642541"/>
                  <a:gd name="connsiteX1" fmla="*/ 55136 w 961725"/>
                  <a:gd name="connsiteY1" fmla="*/ 345841 h 642541"/>
                  <a:gd name="connsiteX2" fmla="*/ 321837 w 961725"/>
                  <a:gd name="connsiteY2" fmla="*/ 168042 h 642541"/>
                  <a:gd name="connsiteX3" fmla="*/ 436815 w 961725"/>
                  <a:gd name="connsiteY3" fmla="*/ 14686 h 642541"/>
                  <a:gd name="connsiteX4" fmla="*/ 858412 w 961725"/>
                  <a:gd name="connsiteY4" fmla="*/ 37867 h 642541"/>
                  <a:gd name="connsiteX5" fmla="*/ 788651 w 961725"/>
                  <a:gd name="connsiteY5" fmla="*/ 138510 h 642541"/>
                  <a:gd name="connsiteX6" fmla="*/ 909095 w 961725"/>
                  <a:gd name="connsiteY6" fmla="*/ 96441 h 642541"/>
                  <a:gd name="connsiteX7" fmla="*/ 936083 w 961725"/>
                  <a:gd name="connsiteY7" fmla="*/ 642541 h 642541"/>
                  <a:gd name="connsiteX8" fmla="*/ 690814 w 961725"/>
                  <a:gd name="connsiteY8" fmla="*/ 374254 h 642541"/>
                  <a:gd name="connsiteX9" fmla="*/ 667911 w 961725"/>
                  <a:gd name="connsiteY9" fmla="*/ 453791 h 642541"/>
                  <a:gd name="connsiteX10" fmla="*/ 628313 w 961725"/>
                  <a:gd name="connsiteY10" fmla="*/ 349647 h 642541"/>
                  <a:gd name="connsiteX11" fmla="*/ 362996 w 961725"/>
                  <a:gd name="connsiteY11" fmla="*/ 506810 h 642541"/>
                  <a:gd name="connsiteX12" fmla="*/ 330474 w 961725"/>
                  <a:gd name="connsiteY12" fmla="*/ 410687 h 642541"/>
                  <a:gd name="connsiteX13" fmla="*/ 184404 w 961725"/>
                  <a:gd name="connsiteY13" fmla="*/ 502048 h 642541"/>
                  <a:gd name="connsiteX14" fmla="*/ 60599 w 961725"/>
                  <a:gd name="connsiteY14" fmla="*/ 553562 h 642541"/>
                  <a:gd name="connsiteX15" fmla="*/ 666 w 961725"/>
                  <a:gd name="connsiteY15" fmla="*/ 623491 h 642541"/>
                  <a:gd name="connsiteX0" fmla="*/ 666 w 961725"/>
                  <a:gd name="connsiteY0" fmla="*/ 618804 h 637854"/>
                  <a:gd name="connsiteX1" fmla="*/ 55136 w 961725"/>
                  <a:gd name="connsiteY1" fmla="*/ 341154 h 637854"/>
                  <a:gd name="connsiteX2" fmla="*/ 321837 w 961725"/>
                  <a:gd name="connsiteY2" fmla="*/ 163355 h 637854"/>
                  <a:gd name="connsiteX3" fmla="*/ 436815 w 961725"/>
                  <a:gd name="connsiteY3" fmla="*/ 9999 h 637854"/>
                  <a:gd name="connsiteX4" fmla="*/ 642512 w 961725"/>
                  <a:gd name="connsiteY4" fmla="*/ 58580 h 637854"/>
                  <a:gd name="connsiteX5" fmla="*/ 788651 w 961725"/>
                  <a:gd name="connsiteY5" fmla="*/ 133823 h 637854"/>
                  <a:gd name="connsiteX6" fmla="*/ 909095 w 961725"/>
                  <a:gd name="connsiteY6" fmla="*/ 91754 h 637854"/>
                  <a:gd name="connsiteX7" fmla="*/ 936083 w 961725"/>
                  <a:gd name="connsiteY7" fmla="*/ 637854 h 637854"/>
                  <a:gd name="connsiteX8" fmla="*/ 690814 w 961725"/>
                  <a:gd name="connsiteY8" fmla="*/ 369567 h 637854"/>
                  <a:gd name="connsiteX9" fmla="*/ 667911 w 961725"/>
                  <a:gd name="connsiteY9" fmla="*/ 449104 h 637854"/>
                  <a:gd name="connsiteX10" fmla="*/ 628313 w 961725"/>
                  <a:gd name="connsiteY10" fmla="*/ 344960 h 637854"/>
                  <a:gd name="connsiteX11" fmla="*/ 362996 w 961725"/>
                  <a:gd name="connsiteY11" fmla="*/ 502123 h 637854"/>
                  <a:gd name="connsiteX12" fmla="*/ 330474 w 961725"/>
                  <a:gd name="connsiteY12" fmla="*/ 406000 h 637854"/>
                  <a:gd name="connsiteX13" fmla="*/ 184404 w 961725"/>
                  <a:gd name="connsiteY13" fmla="*/ 497361 h 637854"/>
                  <a:gd name="connsiteX14" fmla="*/ 60599 w 961725"/>
                  <a:gd name="connsiteY14" fmla="*/ 548875 h 637854"/>
                  <a:gd name="connsiteX15" fmla="*/ 666 w 961725"/>
                  <a:gd name="connsiteY15" fmla="*/ 618804 h 637854"/>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788651 w 961725"/>
                  <a:gd name="connsiteY5" fmla="*/ 139369 h 643400"/>
                  <a:gd name="connsiteX6" fmla="*/ 909095 w 961725"/>
                  <a:gd name="connsiteY6" fmla="*/ 97300 h 643400"/>
                  <a:gd name="connsiteX7" fmla="*/ 936083 w 961725"/>
                  <a:gd name="connsiteY7" fmla="*/ 643400 h 643400"/>
                  <a:gd name="connsiteX8" fmla="*/ 690814 w 961725"/>
                  <a:gd name="connsiteY8" fmla="*/ 375113 h 643400"/>
                  <a:gd name="connsiteX9" fmla="*/ 667911 w 961725"/>
                  <a:gd name="connsiteY9" fmla="*/ 454650 h 643400"/>
                  <a:gd name="connsiteX10" fmla="*/ 628313 w 961725"/>
                  <a:gd name="connsiteY10" fmla="*/ 350506 h 643400"/>
                  <a:gd name="connsiteX11" fmla="*/ 362996 w 961725"/>
                  <a:gd name="connsiteY11" fmla="*/ 507669 h 643400"/>
                  <a:gd name="connsiteX12" fmla="*/ 330474 w 961725"/>
                  <a:gd name="connsiteY12" fmla="*/ 411546 h 643400"/>
                  <a:gd name="connsiteX13" fmla="*/ 184404 w 961725"/>
                  <a:gd name="connsiteY13" fmla="*/ 502907 h 643400"/>
                  <a:gd name="connsiteX14" fmla="*/ 60599 w 961725"/>
                  <a:gd name="connsiteY14" fmla="*/ 554421 h 643400"/>
                  <a:gd name="connsiteX15" fmla="*/ 666 w 961725"/>
                  <a:gd name="connsiteY15"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73399 w 961725"/>
                  <a:gd name="connsiteY5" fmla="*/ 52770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628313 w 961725"/>
                  <a:gd name="connsiteY11" fmla="*/ 350506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90814 w 961725"/>
                  <a:gd name="connsiteY9" fmla="*/ 375113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67911 w 961725"/>
                  <a:gd name="connsiteY10" fmla="*/ 4546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36161 w 961725"/>
                  <a:gd name="connsiteY10" fmla="*/ 41655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1086 w 961725"/>
                  <a:gd name="connsiteY10" fmla="*/ 46417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17111 w 961725"/>
                  <a:gd name="connsiteY10" fmla="*/ 445125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74939 w 961725"/>
                  <a:gd name="connsiteY9" fmla="*/ 378288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6876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61725"/>
                  <a:gd name="connsiteY0" fmla="*/ 624350 h 643400"/>
                  <a:gd name="connsiteX1" fmla="*/ 55136 w 961725"/>
                  <a:gd name="connsiteY1" fmla="*/ 346700 h 643400"/>
                  <a:gd name="connsiteX2" fmla="*/ 321837 w 961725"/>
                  <a:gd name="connsiteY2" fmla="*/ 168901 h 643400"/>
                  <a:gd name="connsiteX3" fmla="*/ 436815 w 961725"/>
                  <a:gd name="connsiteY3" fmla="*/ 15545 h 643400"/>
                  <a:gd name="connsiteX4" fmla="*/ 671087 w 961725"/>
                  <a:gd name="connsiteY4" fmla="*/ 35551 h 643400"/>
                  <a:gd name="connsiteX5" fmla="*/ 882924 w 961725"/>
                  <a:gd name="connsiteY5" fmla="*/ 55945 h 643400"/>
                  <a:gd name="connsiteX6" fmla="*/ 788651 w 961725"/>
                  <a:gd name="connsiteY6" fmla="*/ 139369 h 643400"/>
                  <a:gd name="connsiteX7" fmla="*/ 909095 w 961725"/>
                  <a:gd name="connsiteY7" fmla="*/ 97300 h 643400"/>
                  <a:gd name="connsiteX8" fmla="*/ 936083 w 961725"/>
                  <a:gd name="connsiteY8" fmla="*/ 643400 h 643400"/>
                  <a:gd name="connsiteX9" fmla="*/ 700339 w 961725"/>
                  <a:gd name="connsiteY9" fmla="*/ 368763 h 643400"/>
                  <a:gd name="connsiteX10" fmla="*/ 674261 w 961725"/>
                  <a:gd name="connsiteY10" fmla="*/ 473700 h 643400"/>
                  <a:gd name="connsiteX11" fmla="*/ 555288 w 961725"/>
                  <a:gd name="connsiteY11" fmla="*/ 353681 h 643400"/>
                  <a:gd name="connsiteX12" fmla="*/ 362996 w 961725"/>
                  <a:gd name="connsiteY12" fmla="*/ 507669 h 643400"/>
                  <a:gd name="connsiteX13" fmla="*/ 330474 w 961725"/>
                  <a:gd name="connsiteY13" fmla="*/ 411546 h 643400"/>
                  <a:gd name="connsiteX14" fmla="*/ 184404 w 961725"/>
                  <a:gd name="connsiteY14" fmla="*/ 502907 h 643400"/>
                  <a:gd name="connsiteX15" fmla="*/ 60599 w 961725"/>
                  <a:gd name="connsiteY15" fmla="*/ 554421 h 643400"/>
                  <a:gd name="connsiteX16" fmla="*/ 666 w 961725"/>
                  <a:gd name="connsiteY16" fmla="*/ 624350 h 643400"/>
                  <a:gd name="connsiteX0" fmla="*/ 666 w 944915"/>
                  <a:gd name="connsiteY0" fmla="*/ 624350 h 643400"/>
                  <a:gd name="connsiteX1" fmla="*/ 55136 w 944915"/>
                  <a:gd name="connsiteY1" fmla="*/ 346700 h 643400"/>
                  <a:gd name="connsiteX2" fmla="*/ 321837 w 944915"/>
                  <a:gd name="connsiteY2" fmla="*/ 168901 h 643400"/>
                  <a:gd name="connsiteX3" fmla="*/ 436815 w 944915"/>
                  <a:gd name="connsiteY3" fmla="*/ 15545 h 643400"/>
                  <a:gd name="connsiteX4" fmla="*/ 671087 w 944915"/>
                  <a:gd name="connsiteY4" fmla="*/ 35551 h 643400"/>
                  <a:gd name="connsiteX5" fmla="*/ 882924 w 944915"/>
                  <a:gd name="connsiteY5" fmla="*/ 55945 h 643400"/>
                  <a:gd name="connsiteX6" fmla="*/ 788651 w 944915"/>
                  <a:gd name="connsiteY6" fmla="*/ 139369 h 643400"/>
                  <a:gd name="connsiteX7" fmla="*/ 909095 w 944915"/>
                  <a:gd name="connsiteY7" fmla="*/ 97300 h 643400"/>
                  <a:gd name="connsiteX8" fmla="*/ 936083 w 944915"/>
                  <a:gd name="connsiteY8" fmla="*/ 643400 h 643400"/>
                  <a:gd name="connsiteX9" fmla="*/ 700339 w 944915"/>
                  <a:gd name="connsiteY9" fmla="*/ 368763 h 643400"/>
                  <a:gd name="connsiteX10" fmla="*/ 674261 w 944915"/>
                  <a:gd name="connsiteY10" fmla="*/ 473700 h 643400"/>
                  <a:gd name="connsiteX11" fmla="*/ 555288 w 944915"/>
                  <a:gd name="connsiteY11" fmla="*/ 353681 h 643400"/>
                  <a:gd name="connsiteX12" fmla="*/ 362996 w 944915"/>
                  <a:gd name="connsiteY12" fmla="*/ 507669 h 643400"/>
                  <a:gd name="connsiteX13" fmla="*/ 330474 w 944915"/>
                  <a:gd name="connsiteY13" fmla="*/ 411546 h 643400"/>
                  <a:gd name="connsiteX14" fmla="*/ 184404 w 944915"/>
                  <a:gd name="connsiteY14" fmla="*/ 502907 h 643400"/>
                  <a:gd name="connsiteX15" fmla="*/ 60599 w 944915"/>
                  <a:gd name="connsiteY15" fmla="*/ 554421 h 643400"/>
                  <a:gd name="connsiteX16" fmla="*/ 666 w 944915"/>
                  <a:gd name="connsiteY16"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936083 w 936083"/>
                  <a:gd name="connsiteY8" fmla="*/ 643400 h 643400"/>
                  <a:gd name="connsiteX9" fmla="*/ 700339 w 936083"/>
                  <a:gd name="connsiteY9" fmla="*/ 368763 h 643400"/>
                  <a:gd name="connsiteX10" fmla="*/ 674261 w 936083"/>
                  <a:gd name="connsiteY10" fmla="*/ 473700 h 643400"/>
                  <a:gd name="connsiteX11" fmla="*/ 555288 w 936083"/>
                  <a:gd name="connsiteY11" fmla="*/ 353681 h 643400"/>
                  <a:gd name="connsiteX12" fmla="*/ 362996 w 936083"/>
                  <a:gd name="connsiteY12" fmla="*/ 507669 h 643400"/>
                  <a:gd name="connsiteX13" fmla="*/ 330474 w 936083"/>
                  <a:gd name="connsiteY13" fmla="*/ 411546 h 643400"/>
                  <a:gd name="connsiteX14" fmla="*/ 184404 w 936083"/>
                  <a:gd name="connsiteY14" fmla="*/ 502907 h 643400"/>
                  <a:gd name="connsiteX15" fmla="*/ 60599 w 936083"/>
                  <a:gd name="connsiteY15" fmla="*/ 554421 h 643400"/>
                  <a:gd name="connsiteX16" fmla="*/ 666 w 936083"/>
                  <a:gd name="connsiteY16" fmla="*/ 624350 h 643400"/>
                  <a:gd name="connsiteX0" fmla="*/ 666 w 944053"/>
                  <a:gd name="connsiteY0" fmla="*/ 624350 h 643400"/>
                  <a:gd name="connsiteX1" fmla="*/ 55136 w 944053"/>
                  <a:gd name="connsiteY1" fmla="*/ 346700 h 643400"/>
                  <a:gd name="connsiteX2" fmla="*/ 321837 w 944053"/>
                  <a:gd name="connsiteY2" fmla="*/ 168901 h 643400"/>
                  <a:gd name="connsiteX3" fmla="*/ 436815 w 944053"/>
                  <a:gd name="connsiteY3" fmla="*/ 15545 h 643400"/>
                  <a:gd name="connsiteX4" fmla="*/ 671087 w 944053"/>
                  <a:gd name="connsiteY4" fmla="*/ 35551 h 643400"/>
                  <a:gd name="connsiteX5" fmla="*/ 882924 w 944053"/>
                  <a:gd name="connsiteY5" fmla="*/ 55945 h 643400"/>
                  <a:gd name="connsiteX6" fmla="*/ 788651 w 944053"/>
                  <a:gd name="connsiteY6" fmla="*/ 139369 h 643400"/>
                  <a:gd name="connsiteX7" fmla="*/ 909095 w 944053"/>
                  <a:gd name="connsiteY7" fmla="*/ 97300 h 643400"/>
                  <a:gd name="connsiteX8" fmla="*/ 863600 w 944053"/>
                  <a:gd name="connsiteY8" fmla="*/ 313534 h 643400"/>
                  <a:gd name="connsiteX9" fmla="*/ 936083 w 944053"/>
                  <a:gd name="connsiteY9" fmla="*/ 643400 h 643400"/>
                  <a:gd name="connsiteX10" fmla="*/ 700339 w 944053"/>
                  <a:gd name="connsiteY10" fmla="*/ 368763 h 643400"/>
                  <a:gd name="connsiteX11" fmla="*/ 674261 w 944053"/>
                  <a:gd name="connsiteY11" fmla="*/ 473700 h 643400"/>
                  <a:gd name="connsiteX12" fmla="*/ 555288 w 944053"/>
                  <a:gd name="connsiteY12" fmla="*/ 353681 h 643400"/>
                  <a:gd name="connsiteX13" fmla="*/ 362996 w 944053"/>
                  <a:gd name="connsiteY13" fmla="*/ 507669 h 643400"/>
                  <a:gd name="connsiteX14" fmla="*/ 330474 w 944053"/>
                  <a:gd name="connsiteY14" fmla="*/ 411546 h 643400"/>
                  <a:gd name="connsiteX15" fmla="*/ 184404 w 944053"/>
                  <a:gd name="connsiteY15" fmla="*/ 502907 h 643400"/>
                  <a:gd name="connsiteX16" fmla="*/ 60599 w 944053"/>
                  <a:gd name="connsiteY16" fmla="*/ 554421 h 643400"/>
                  <a:gd name="connsiteX17" fmla="*/ 666 w 94405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909095 w 936083"/>
                  <a:gd name="connsiteY7" fmla="*/ 973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718595 w 936083"/>
                  <a:gd name="connsiteY7" fmla="*/ 237000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863600 w 936083"/>
                  <a:gd name="connsiteY8" fmla="*/ 313534 h 643400"/>
                  <a:gd name="connsiteX9" fmla="*/ 936083 w 936083"/>
                  <a:gd name="connsiteY9" fmla="*/ 643400 h 643400"/>
                  <a:gd name="connsiteX10" fmla="*/ 700339 w 936083"/>
                  <a:gd name="connsiteY10" fmla="*/ 368763 h 643400"/>
                  <a:gd name="connsiteX11" fmla="*/ 674261 w 936083"/>
                  <a:gd name="connsiteY11" fmla="*/ 473700 h 643400"/>
                  <a:gd name="connsiteX12" fmla="*/ 555288 w 936083"/>
                  <a:gd name="connsiteY12" fmla="*/ 353681 h 643400"/>
                  <a:gd name="connsiteX13" fmla="*/ 362996 w 936083"/>
                  <a:gd name="connsiteY13" fmla="*/ 507669 h 643400"/>
                  <a:gd name="connsiteX14" fmla="*/ 330474 w 936083"/>
                  <a:gd name="connsiteY14" fmla="*/ 411546 h 643400"/>
                  <a:gd name="connsiteX15" fmla="*/ 184404 w 936083"/>
                  <a:gd name="connsiteY15" fmla="*/ 502907 h 643400"/>
                  <a:gd name="connsiteX16" fmla="*/ 60599 w 936083"/>
                  <a:gd name="connsiteY16" fmla="*/ 554421 h 643400"/>
                  <a:gd name="connsiteX17" fmla="*/ 666 w 936083"/>
                  <a:gd name="connsiteY17"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71525 w 936083"/>
                  <a:gd name="connsiteY8" fmla="*/ 253209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62000 w 936083"/>
                  <a:gd name="connsiteY8" fmla="*/ 23098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62996 w 936083"/>
                  <a:gd name="connsiteY14" fmla="*/ 50766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552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30474 w 936083"/>
                  <a:gd name="connsiteY15" fmla="*/ 41154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666 w 936083"/>
                  <a:gd name="connsiteY0" fmla="*/ 624350 h 643400"/>
                  <a:gd name="connsiteX1" fmla="*/ 55136 w 936083"/>
                  <a:gd name="connsiteY1" fmla="*/ 346700 h 643400"/>
                  <a:gd name="connsiteX2" fmla="*/ 321837 w 936083"/>
                  <a:gd name="connsiteY2" fmla="*/ 168901 h 643400"/>
                  <a:gd name="connsiteX3" fmla="*/ 436815 w 936083"/>
                  <a:gd name="connsiteY3" fmla="*/ 15545 h 643400"/>
                  <a:gd name="connsiteX4" fmla="*/ 671087 w 936083"/>
                  <a:gd name="connsiteY4" fmla="*/ 35551 h 643400"/>
                  <a:gd name="connsiteX5" fmla="*/ 882924 w 936083"/>
                  <a:gd name="connsiteY5" fmla="*/ 55945 h 643400"/>
                  <a:gd name="connsiteX6" fmla="*/ 788651 w 936083"/>
                  <a:gd name="connsiteY6" fmla="*/ 139369 h 643400"/>
                  <a:gd name="connsiteX7" fmla="*/ 899570 w 936083"/>
                  <a:gd name="connsiteY7" fmla="*/ 100475 h 643400"/>
                  <a:gd name="connsiteX8" fmla="*/ 787400 w 936083"/>
                  <a:gd name="connsiteY8" fmla="*/ 237334 h 643400"/>
                  <a:gd name="connsiteX9" fmla="*/ 863600 w 936083"/>
                  <a:gd name="connsiteY9" fmla="*/ 313534 h 643400"/>
                  <a:gd name="connsiteX10" fmla="*/ 936083 w 936083"/>
                  <a:gd name="connsiteY10" fmla="*/ 643400 h 643400"/>
                  <a:gd name="connsiteX11" fmla="*/ 700339 w 936083"/>
                  <a:gd name="connsiteY11" fmla="*/ 368763 h 643400"/>
                  <a:gd name="connsiteX12" fmla="*/ 674261 w 936083"/>
                  <a:gd name="connsiteY12" fmla="*/ 473700 h 643400"/>
                  <a:gd name="connsiteX13" fmla="*/ 567988 w 936083"/>
                  <a:gd name="connsiteY13" fmla="*/ 353681 h 643400"/>
                  <a:gd name="connsiteX14" fmla="*/ 324896 w 936083"/>
                  <a:gd name="connsiteY14" fmla="*/ 475919 h 643400"/>
                  <a:gd name="connsiteX15" fmla="*/ 320949 w 936083"/>
                  <a:gd name="connsiteY15" fmla="*/ 392496 h 643400"/>
                  <a:gd name="connsiteX16" fmla="*/ 184404 w 936083"/>
                  <a:gd name="connsiteY16" fmla="*/ 502907 h 643400"/>
                  <a:gd name="connsiteX17" fmla="*/ 60599 w 936083"/>
                  <a:gd name="connsiteY17" fmla="*/ 554421 h 643400"/>
                  <a:gd name="connsiteX18" fmla="*/ 666 w 936083"/>
                  <a:gd name="connsiteY18" fmla="*/ 624350 h 643400"/>
                  <a:gd name="connsiteX0" fmla="*/ 27 w 964019"/>
                  <a:gd name="connsiteY0" fmla="*/ 602125 h 643400"/>
                  <a:gd name="connsiteX1" fmla="*/ 83072 w 964019"/>
                  <a:gd name="connsiteY1" fmla="*/ 346700 h 643400"/>
                  <a:gd name="connsiteX2" fmla="*/ 349773 w 964019"/>
                  <a:gd name="connsiteY2" fmla="*/ 168901 h 643400"/>
                  <a:gd name="connsiteX3" fmla="*/ 464751 w 964019"/>
                  <a:gd name="connsiteY3" fmla="*/ 15545 h 643400"/>
                  <a:gd name="connsiteX4" fmla="*/ 699023 w 964019"/>
                  <a:gd name="connsiteY4" fmla="*/ 35551 h 643400"/>
                  <a:gd name="connsiteX5" fmla="*/ 910860 w 964019"/>
                  <a:gd name="connsiteY5" fmla="*/ 55945 h 643400"/>
                  <a:gd name="connsiteX6" fmla="*/ 816587 w 964019"/>
                  <a:gd name="connsiteY6" fmla="*/ 139369 h 643400"/>
                  <a:gd name="connsiteX7" fmla="*/ 927506 w 964019"/>
                  <a:gd name="connsiteY7" fmla="*/ 100475 h 643400"/>
                  <a:gd name="connsiteX8" fmla="*/ 815336 w 964019"/>
                  <a:gd name="connsiteY8" fmla="*/ 237334 h 643400"/>
                  <a:gd name="connsiteX9" fmla="*/ 891536 w 964019"/>
                  <a:gd name="connsiteY9" fmla="*/ 313534 h 643400"/>
                  <a:gd name="connsiteX10" fmla="*/ 964019 w 964019"/>
                  <a:gd name="connsiteY10" fmla="*/ 643400 h 643400"/>
                  <a:gd name="connsiteX11" fmla="*/ 728275 w 964019"/>
                  <a:gd name="connsiteY11" fmla="*/ 368763 h 643400"/>
                  <a:gd name="connsiteX12" fmla="*/ 702197 w 964019"/>
                  <a:gd name="connsiteY12" fmla="*/ 473700 h 643400"/>
                  <a:gd name="connsiteX13" fmla="*/ 595924 w 964019"/>
                  <a:gd name="connsiteY13" fmla="*/ 353681 h 643400"/>
                  <a:gd name="connsiteX14" fmla="*/ 352832 w 964019"/>
                  <a:gd name="connsiteY14" fmla="*/ 475919 h 643400"/>
                  <a:gd name="connsiteX15" fmla="*/ 348885 w 964019"/>
                  <a:gd name="connsiteY15" fmla="*/ 392496 h 643400"/>
                  <a:gd name="connsiteX16" fmla="*/ 212340 w 964019"/>
                  <a:gd name="connsiteY16" fmla="*/ 502907 h 643400"/>
                  <a:gd name="connsiteX17" fmla="*/ 88535 w 964019"/>
                  <a:gd name="connsiteY17" fmla="*/ 554421 h 643400"/>
                  <a:gd name="connsiteX18" fmla="*/ 27 w 964019"/>
                  <a:gd name="connsiteY18" fmla="*/ 602125 h 643400"/>
                  <a:gd name="connsiteX0" fmla="*/ 306 w 964298"/>
                  <a:gd name="connsiteY0" fmla="*/ 602125 h 643400"/>
                  <a:gd name="connsiteX1" fmla="*/ 83351 w 964298"/>
                  <a:gd name="connsiteY1" fmla="*/ 346700 h 643400"/>
                  <a:gd name="connsiteX2" fmla="*/ 350052 w 964298"/>
                  <a:gd name="connsiteY2" fmla="*/ 168901 h 643400"/>
                  <a:gd name="connsiteX3" fmla="*/ 465030 w 964298"/>
                  <a:gd name="connsiteY3" fmla="*/ 15545 h 643400"/>
                  <a:gd name="connsiteX4" fmla="*/ 699302 w 964298"/>
                  <a:gd name="connsiteY4" fmla="*/ 35551 h 643400"/>
                  <a:gd name="connsiteX5" fmla="*/ 911139 w 964298"/>
                  <a:gd name="connsiteY5" fmla="*/ 55945 h 643400"/>
                  <a:gd name="connsiteX6" fmla="*/ 816866 w 964298"/>
                  <a:gd name="connsiteY6" fmla="*/ 139369 h 643400"/>
                  <a:gd name="connsiteX7" fmla="*/ 927785 w 964298"/>
                  <a:gd name="connsiteY7" fmla="*/ 100475 h 643400"/>
                  <a:gd name="connsiteX8" fmla="*/ 815615 w 964298"/>
                  <a:gd name="connsiteY8" fmla="*/ 237334 h 643400"/>
                  <a:gd name="connsiteX9" fmla="*/ 891815 w 964298"/>
                  <a:gd name="connsiteY9" fmla="*/ 313534 h 643400"/>
                  <a:gd name="connsiteX10" fmla="*/ 964298 w 964298"/>
                  <a:gd name="connsiteY10" fmla="*/ 643400 h 643400"/>
                  <a:gd name="connsiteX11" fmla="*/ 728554 w 964298"/>
                  <a:gd name="connsiteY11" fmla="*/ 368763 h 643400"/>
                  <a:gd name="connsiteX12" fmla="*/ 702476 w 964298"/>
                  <a:gd name="connsiteY12" fmla="*/ 473700 h 643400"/>
                  <a:gd name="connsiteX13" fmla="*/ 596203 w 964298"/>
                  <a:gd name="connsiteY13" fmla="*/ 353681 h 643400"/>
                  <a:gd name="connsiteX14" fmla="*/ 353111 w 964298"/>
                  <a:gd name="connsiteY14" fmla="*/ 475919 h 643400"/>
                  <a:gd name="connsiteX15" fmla="*/ 349164 w 964298"/>
                  <a:gd name="connsiteY15" fmla="*/ 392496 h 643400"/>
                  <a:gd name="connsiteX16" fmla="*/ 212619 w 964298"/>
                  <a:gd name="connsiteY16" fmla="*/ 502907 h 643400"/>
                  <a:gd name="connsiteX17" fmla="*/ 60239 w 964298"/>
                  <a:gd name="connsiteY17" fmla="*/ 513146 h 643400"/>
                  <a:gd name="connsiteX18" fmla="*/ 306 w 964298"/>
                  <a:gd name="connsiteY18" fmla="*/ 602125 h 643400"/>
                  <a:gd name="connsiteX0" fmla="*/ 0 w 963992"/>
                  <a:gd name="connsiteY0" fmla="*/ 602125 h 643400"/>
                  <a:gd name="connsiteX1" fmla="*/ 83045 w 963992"/>
                  <a:gd name="connsiteY1" fmla="*/ 346700 h 643400"/>
                  <a:gd name="connsiteX2" fmla="*/ 349746 w 963992"/>
                  <a:gd name="connsiteY2" fmla="*/ 168901 h 643400"/>
                  <a:gd name="connsiteX3" fmla="*/ 464724 w 963992"/>
                  <a:gd name="connsiteY3" fmla="*/ 15545 h 643400"/>
                  <a:gd name="connsiteX4" fmla="*/ 698996 w 963992"/>
                  <a:gd name="connsiteY4" fmla="*/ 35551 h 643400"/>
                  <a:gd name="connsiteX5" fmla="*/ 910833 w 963992"/>
                  <a:gd name="connsiteY5" fmla="*/ 55945 h 643400"/>
                  <a:gd name="connsiteX6" fmla="*/ 816560 w 963992"/>
                  <a:gd name="connsiteY6" fmla="*/ 139369 h 643400"/>
                  <a:gd name="connsiteX7" fmla="*/ 927479 w 963992"/>
                  <a:gd name="connsiteY7" fmla="*/ 100475 h 643400"/>
                  <a:gd name="connsiteX8" fmla="*/ 815309 w 963992"/>
                  <a:gd name="connsiteY8" fmla="*/ 237334 h 643400"/>
                  <a:gd name="connsiteX9" fmla="*/ 891509 w 963992"/>
                  <a:gd name="connsiteY9" fmla="*/ 313534 h 643400"/>
                  <a:gd name="connsiteX10" fmla="*/ 963992 w 963992"/>
                  <a:gd name="connsiteY10" fmla="*/ 643400 h 643400"/>
                  <a:gd name="connsiteX11" fmla="*/ 728248 w 963992"/>
                  <a:gd name="connsiteY11" fmla="*/ 368763 h 643400"/>
                  <a:gd name="connsiteX12" fmla="*/ 702170 w 963992"/>
                  <a:gd name="connsiteY12" fmla="*/ 473700 h 643400"/>
                  <a:gd name="connsiteX13" fmla="*/ 595897 w 963992"/>
                  <a:gd name="connsiteY13" fmla="*/ 353681 h 643400"/>
                  <a:gd name="connsiteX14" fmla="*/ 352805 w 963992"/>
                  <a:gd name="connsiteY14" fmla="*/ 475919 h 643400"/>
                  <a:gd name="connsiteX15" fmla="*/ 348858 w 963992"/>
                  <a:gd name="connsiteY15" fmla="*/ 392496 h 643400"/>
                  <a:gd name="connsiteX16" fmla="*/ 212313 w 963992"/>
                  <a:gd name="connsiteY16" fmla="*/ 502907 h 643400"/>
                  <a:gd name="connsiteX17" fmla="*/ 0 w 963992"/>
                  <a:gd name="connsiteY17" fmla="*/ 602125 h 643400"/>
                  <a:gd name="connsiteX0" fmla="*/ 15655 w 979647"/>
                  <a:gd name="connsiteY0" fmla="*/ 602125 h 643400"/>
                  <a:gd name="connsiteX1" fmla="*/ 98700 w 979647"/>
                  <a:gd name="connsiteY1" fmla="*/ 346700 h 643400"/>
                  <a:gd name="connsiteX2" fmla="*/ 365401 w 979647"/>
                  <a:gd name="connsiteY2" fmla="*/ 168901 h 643400"/>
                  <a:gd name="connsiteX3" fmla="*/ 480379 w 979647"/>
                  <a:gd name="connsiteY3" fmla="*/ 15545 h 643400"/>
                  <a:gd name="connsiteX4" fmla="*/ 714651 w 979647"/>
                  <a:gd name="connsiteY4" fmla="*/ 35551 h 643400"/>
                  <a:gd name="connsiteX5" fmla="*/ 926488 w 979647"/>
                  <a:gd name="connsiteY5" fmla="*/ 55945 h 643400"/>
                  <a:gd name="connsiteX6" fmla="*/ 832215 w 979647"/>
                  <a:gd name="connsiteY6" fmla="*/ 139369 h 643400"/>
                  <a:gd name="connsiteX7" fmla="*/ 943134 w 979647"/>
                  <a:gd name="connsiteY7" fmla="*/ 100475 h 643400"/>
                  <a:gd name="connsiteX8" fmla="*/ 830964 w 979647"/>
                  <a:gd name="connsiteY8" fmla="*/ 237334 h 643400"/>
                  <a:gd name="connsiteX9" fmla="*/ 907164 w 979647"/>
                  <a:gd name="connsiteY9" fmla="*/ 313534 h 643400"/>
                  <a:gd name="connsiteX10" fmla="*/ 979647 w 979647"/>
                  <a:gd name="connsiteY10" fmla="*/ 643400 h 643400"/>
                  <a:gd name="connsiteX11" fmla="*/ 743903 w 979647"/>
                  <a:gd name="connsiteY11" fmla="*/ 368763 h 643400"/>
                  <a:gd name="connsiteX12" fmla="*/ 717825 w 979647"/>
                  <a:gd name="connsiteY12" fmla="*/ 473700 h 643400"/>
                  <a:gd name="connsiteX13" fmla="*/ 611552 w 979647"/>
                  <a:gd name="connsiteY13" fmla="*/ 353681 h 643400"/>
                  <a:gd name="connsiteX14" fmla="*/ 368460 w 979647"/>
                  <a:gd name="connsiteY14" fmla="*/ 475919 h 643400"/>
                  <a:gd name="connsiteX15" fmla="*/ 364513 w 979647"/>
                  <a:gd name="connsiteY15" fmla="*/ 392496 h 643400"/>
                  <a:gd name="connsiteX16" fmla="*/ 227968 w 979647"/>
                  <a:gd name="connsiteY16" fmla="*/ 502907 h 643400"/>
                  <a:gd name="connsiteX17" fmla="*/ 15655 w 979647"/>
                  <a:gd name="connsiteY17" fmla="*/ 602125 h 643400"/>
                  <a:gd name="connsiteX0" fmla="*/ 12532 w 976524"/>
                  <a:gd name="connsiteY0" fmla="*/ 602125 h 643400"/>
                  <a:gd name="connsiteX1" fmla="*/ 63827 w 976524"/>
                  <a:gd name="connsiteY1" fmla="*/ 314950 h 643400"/>
                  <a:gd name="connsiteX2" fmla="*/ 362278 w 976524"/>
                  <a:gd name="connsiteY2" fmla="*/ 168901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02125 h 643400"/>
                  <a:gd name="connsiteX1" fmla="*/ 63827 w 976524"/>
                  <a:gd name="connsiteY1" fmla="*/ 314950 h 643400"/>
                  <a:gd name="connsiteX2" fmla="*/ 321003 w 976524"/>
                  <a:gd name="connsiteY2" fmla="*/ 165726 h 643400"/>
                  <a:gd name="connsiteX3" fmla="*/ 477256 w 976524"/>
                  <a:gd name="connsiteY3" fmla="*/ 15545 h 643400"/>
                  <a:gd name="connsiteX4" fmla="*/ 711528 w 976524"/>
                  <a:gd name="connsiteY4" fmla="*/ 35551 h 643400"/>
                  <a:gd name="connsiteX5" fmla="*/ 923365 w 976524"/>
                  <a:gd name="connsiteY5" fmla="*/ 55945 h 643400"/>
                  <a:gd name="connsiteX6" fmla="*/ 829092 w 976524"/>
                  <a:gd name="connsiteY6" fmla="*/ 139369 h 643400"/>
                  <a:gd name="connsiteX7" fmla="*/ 940011 w 976524"/>
                  <a:gd name="connsiteY7" fmla="*/ 100475 h 643400"/>
                  <a:gd name="connsiteX8" fmla="*/ 827841 w 976524"/>
                  <a:gd name="connsiteY8" fmla="*/ 237334 h 643400"/>
                  <a:gd name="connsiteX9" fmla="*/ 904041 w 976524"/>
                  <a:gd name="connsiteY9" fmla="*/ 313534 h 643400"/>
                  <a:gd name="connsiteX10" fmla="*/ 976524 w 976524"/>
                  <a:gd name="connsiteY10" fmla="*/ 643400 h 643400"/>
                  <a:gd name="connsiteX11" fmla="*/ 740780 w 976524"/>
                  <a:gd name="connsiteY11" fmla="*/ 368763 h 643400"/>
                  <a:gd name="connsiteX12" fmla="*/ 714702 w 976524"/>
                  <a:gd name="connsiteY12" fmla="*/ 473700 h 643400"/>
                  <a:gd name="connsiteX13" fmla="*/ 608429 w 976524"/>
                  <a:gd name="connsiteY13" fmla="*/ 353681 h 643400"/>
                  <a:gd name="connsiteX14" fmla="*/ 365337 w 976524"/>
                  <a:gd name="connsiteY14" fmla="*/ 475919 h 643400"/>
                  <a:gd name="connsiteX15" fmla="*/ 361390 w 976524"/>
                  <a:gd name="connsiteY15" fmla="*/ 392496 h 643400"/>
                  <a:gd name="connsiteX16" fmla="*/ 224845 w 976524"/>
                  <a:gd name="connsiteY16" fmla="*/ 502907 h 643400"/>
                  <a:gd name="connsiteX17" fmla="*/ 12532 w 976524"/>
                  <a:gd name="connsiteY17" fmla="*/ 602125 h 643400"/>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923365 w 976524"/>
                  <a:gd name="connsiteY5" fmla="*/ 76227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29092 w 976524"/>
                  <a:gd name="connsiteY6" fmla="*/ 159651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72565 w 976524"/>
                  <a:gd name="connsiteY5" fmla="*/ 5400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0011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 name="connsiteX0" fmla="*/ 12532 w 976524"/>
                  <a:gd name="connsiteY0" fmla="*/ 622407 h 663682"/>
                  <a:gd name="connsiteX1" fmla="*/ 63827 w 976524"/>
                  <a:gd name="connsiteY1" fmla="*/ 335232 h 663682"/>
                  <a:gd name="connsiteX2" fmla="*/ 321003 w 976524"/>
                  <a:gd name="connsiteY2" fmla="*/ 186008 h 663682"/>
                  <a:gd name="connsiteX3" fmla="*/ 470906 w 976524"/>
                  <a:gd name="connsiteY3" fmla="*/ 10427 h 663682"/>
                  <a:gd name="connsiteX4" fmla="*/ 711528 w 976524"/>
                  <a:gd name="connsiteY4" fmla="*/ 55833 h 663682"/>
                  <a:gd name="connsiteX5" fmla="*/ 888440 w 976524"/>
                  <a:gd name="connsiteY5" fmla="*/ 60352 h 663682"/>
                  <a:gd name="connsiteX6" fmla="*/ 854492 w 976524"/>
                  <a:gd name="connsiteY6" fmla="*/ 124726 h 663682"/>
                  <a:gd name="connsiteX7" fmla="*/ 949536 w 976524"/>
                  <a:gd name="connsiteY7" fmla="*/ 120757 h 663682"/>
                  <a:gd name="connsiteX8" fmla="*/ 827841 w 976524"/>
                  <a:gd name="connsiteY8" fmla="*/ 257616 h 663682"/>
                  <a:gd name="connsiteX9" fmla="*/ 904041 w 976524"/>
                  <a:gd name="connsiteY9" fmla="*/ 333816 h 663682"/>
                  <a:gd name="connsiteX10" fmla="*/ 976524 w 976524"/>
                  <a:gd name="connsiteY10" fmla="*/ 663682 h 663682"/>
                  <a:gd name="connsiteX11" fmla="*/ 740780 w 976524"/>
                  <a:gd name="connsiteY11" fmla="*/ 389045 h 663682"/>
                  <a:gd name="connsiteX12" fmla="*/ 714702 w 976524"/>
                  <a:gd name="connsiteY12" fmla="*/ 493982 h 663682"/>
                  <a:gd name="connsiteX13" fmla="*/ 608429 w 976524"/>
                  <a:gd name="connsiteY13" fmla="*/ 373963 h 663682"/>
                  <a:gd name="connsiteX14" fmla="*/ 365337 w 976524"/>
                  <a:gd name="connsiteY14" fmla="*/ 496201 h 663682"/>
                  <a:gd name="connsiteX15" fmla="*/ 361390 w 976524"/>
                  <a:gd name="connsiteY15" fmla="*/ 412778 h 663682"/>
                  <a:gd name="connsiteX16" fmla="*/ 224845 w 976524"/>
                  <a:gd name="connsiteY16" fmla="*/ 523189 h 663682"/>
                  <a:gd name="connsiteX17" fmla="*/ 12532 w 976524"/>
                  <a:gd name="connsiteY17" fmla="*/ 622407 h 6636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976524" h="663682">
                    <a:moveTo>
                      <a:pt x="12532" y="622407"/>
                    </a:moveTo>
                    <a:cubicBezTo>
                      <a:pt x="-14304" y="591081"/>
                      <a:pt x="1587" y="385767"/>
                      <a:pt x="63827" y="335232"/>
                    </a:cubicBezTo>
                    <a:cubicBezTo>
                      <a:pt x="117356" y="259324"/>
                      <a:pt x="197065" y="209451"/>
                      <a:pt x="321003" y="186008"/>
                    </a:cubicBezTo>
                    <a:cubicBezTo>
                      <a:pt x="292541" y="130816"/>
                      <a:pt x="392589" y="22598"/>
                      <a:pt x="470906" y="10427"/>
                    </a:cubicBezTo>
                    <a:cubicBezTo>
                      <a:pt x="549223" y="-20794"/>
                      <a:pt x="646010" y="25142"/>
                      <a:pt x="711528" y="55833"/>
                    </a:cubicBezTo>
                    <a:cubicBezTo>
                      <a:pt x="763654" y="70504"/>
                      <a:pt x="859321" y="77974"/>
                      <a:pt x="888440" y="60352"/>
                    </a:cubicBezTo>
                    <a:cubicBezTo>
                      <a:pt x="908034" y="77655"/>
                      <a:pt x="844309" y="114659"/>
                      <a:pt x="854492" y="124726"/>
                    </a:cubicBezTo>
                    <a:cubicBezTo>
                      <a:pt x="864675" y="134793"/>
                      <a:pt x="942865" y="104430"/>
                      <a:pt x="949536" y="120757"/>
                    </a:cubicBezTo>
                    <a:cubicBezTo>
                      <a:pt x="880007" y="286310"/>
                      <a:pt x="833836" y="222106"/>
                      <a:pt x="827841" y="257616"/>
                    </a:cubicBezTo>
                    <a:cubicBezTo>
                      <a:pt x="821846" y="293126"/>
                      <a:pt x="841690" y="262963"/>
                      <a:pt x="904041" y="333816"/>
                    </a:cubicBezTo>
                    <a:cubicBezTo>
                      <a:pt x="943464" y="408958"/>
                      <a:pt x="956638" y="425877"/>
                      <a:pt x="976524" y="663682"/>
                    </a:cubicBezTo>
                    <a:cubicBezTo>
                      <a:pt x="934059" y="550970"/>
                      <a:pt x="778053" y="501360"/>
                      <a:pt x="740780" y="389045"/>
                    </a:cubicBezTo>
                    <a:cubicBezTo>
                      <a:pt x="705081" y="386691"/>
                      <a:pt x="728294" y="459454"/>
                      <a:pt x="714702" y="493982"/>
                    </a:cubicBezTo>
                    <a:cubicBezTo>
                      <a:pt x="663010" y="471360"/>
                      <a:pt x="644431" y="373593"/>
                      <a:pt x="608429" y="373963"/>
                    </a:cubicBezTo>
                    <a:cubicBezTo>
                      <a:pt x="572427" y="374333"/>
                      <a:pt x="465248" y="518307"/>
                      <a:pt x="365337" y="496201"/>
                    </a:cubicBezTo>
                    <a:cubicBezTo>
                      <a:pt x="306701" y="515370"/>
                      <a:pt x="386922" y="451672"/>
                      <a:pt x="361390" y="412778"/>
                    </a:cubicBezTo>
                    <a:cubicBezTo>
                      <a:pt x="342208" y="437384"/>
                      <a:pt x="267178" y="493556"/>
                      <a:pt x="224845" y="523189"/>
                    </a:cubicBezTo>
                    <a:cubicBezTo>
                      <a:pt x="166702" y="558127"/>
                      <a:pt x="39368" y="653733"/>
                      <a:pt x="12532" y="622407"/>
                    </a:cubicBezTo>
                    <a:close/>
                  </a:path>
                </a:pathLst>
              </a:custGeom>
              <a:solidFill>
                <a:srgbClr val="FFFFC1"/>
              </a:solidFill>
              <a:ln w="9525" cap="flat" cmpd="sng" algn="ctr">
                <a:noFill/>
                <a:prstDash val="solid"/>
              </a:ln>
              <a:effectLst>
                <a:outerShdw dist="88900" dir="6000000" sx="88000" sy="88000" algn="t" rotWithShape="0">
                  <a:srgbClr val="E1A4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236" name="Rectangle: Rounded Corners 43"/>
              <p:cNvSpPr/>
              <p:nvPr/>
            </p:nvSpPr>
            <p:spPr>
              <a:xfrm>
                <a:off x="3212878" y="1434006"/>
                <a:ext cx="307181" cy="93979"/>
              </a:xfrm>
              <a:custGeom>
                <a:avLst/>
                <a:gdLst>
                  <a:gd name="connsiteX0" fmla="*/ 0 w 304800"/>
                  <a:gd name="connsiteY0" fmla="*/ 17829 h 106973"/>
                  <a:gd name="connsiteX1" fmla="*/ 17829 w 304800"/>
                  <a:gd name="connsiteY1" fmla="*/ 0 h 106973"/>
                  <a:gd name="connsiteX2" fmla="*/ 286971 w 304800"/>
                  <a:gd name="connsiteY2" fmla="*/ 0 h 106973"/>
                  <a:gd name="connsiteX3" fmla="*/ 304800 w 304800"/>
                  <a:gd name="connsiteY3" fmla="*/ 17829 h 106973"/>
                  <a:gd name="connsiteX4" fmla="*/ 304800 w 304800"/>
                  <a:gd name="connsiteY4" fmla="*/ 89144 h 106973"/>
                  <a:gd name="connsiteX5" fmla="*/ 286971 w 304800"/>
                  <a:gd name="connsiteY5" fmla="*/ 106973 h 106973"/>
                  <a:gd name="connsiteX6" fmla="*/ 17829 w 304800"/>
                  <a:gd name="connsiteY6" fmla="*/ 106973 h 106973"/>
                  <a:gd name="connsiteX7" fmla="*/ 0 w 304800"/>
                  <a:gd name="connsiteY7" fmla="*/ 89144 h 106973"/>
                  <a:gd name="connsiteX8" fmla="*/ 0 w 304800"/>
                  <a:gd name="connsiteY8" fmla="*/ 17829 h 106973"/>
                  <a:gd name="connsiteX0" fmla="*/ 0 w 304800"/>
                  <a:gd name="connsiteY0" fmla="*/ 65454 h 154598"/>
                  <a:gd name="connsiteX1" fmla="*/ 17829 w 304800"/>
                  <a:gd name="connsiteY1" fmla="*/ 47625 h 154598"/>
                  <a:gd name="connsiteX2" fmla="*/ 140494 w 304800"/>
                  <a:gd name="connsiteY2" fmla="*/ 0 h 154598"/>
                  <a:gd name="connsiteX3" fmla="*/ 286971 w 304800"/>
                  <a:gd name="connsiteY3" fmla="*/ 47625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17829 w 304800"/>
                  <a:gd name="connsiteY1" fmla="*/ 47625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04800"/>
                  <a:gd name="connsiteY0" fmla="*/ 65454 h 154598"/>
                  <a:gd name="connsiteX1" fmla="*/ 32117 w 304800"/>
                  <a:gd name="connsiteY1" fmla="*/ 19050 h 154598"/>
                  <a:gd name="connsiteX2" fmla="*/ 140494 w 304800"/>
                  <a:gd name="connsiteY2" fmla="*/ 0 h 154598"/>
                  <a:gd name="connsiteX3" fmla="*/ 248871 w 304800"/>
                  <a:gd name="connsiteY3" fmla="*/ 14288 h 154598"/>
                  <a:gd name="connsiteX4" fmla="*/ 304800 w 304800"/>
                  <a:gd name="connsiteY4" fmla="*/ 65454 h 154598"/>
                  <a:gd name="connsiteX5" fmla="*/ 304800 w 304800"/>
                  <a:gd name="connsiteY5" fmla="*/ 136769 h 154598"/>
                  <a:gd name="connsiteX6" fmla="*/ 286971 w 304800"/>
                  <a:gd name="connsiteY6" fmla="*/ 154598 h 154598"/>
                  <a:gd name="connsiteX7" fmla="*/ 17829 w 304800"/>
                  <a:gd name="connsiteY7" fmla="*/ 154598 h 154598"/>
                  <a:gd name="connsiteX8" fmla="*/ 0 w 304800"/>
                  <a:gd name="connsiteY8" fmla="*/ 136769 h 154598"/>
                  <a:gd name="connsiteX9" fmla="*/ 0 w 30480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86971 w 323850"/>
                  <a:gd name="connsiteY6" fmla="*/ 1545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54598"/>
                  <a:gd name="connsiteX1" fmla="*/ 32117 w 323850"/>
                  <a:gd name="connsiteY1" fmla="*/ 19050 h 154598"/>
                  <a:gd name="connsiteX2" fmla="*/ 140494 w 323850"/>
                  <a:gd name="connsiteY2" fmla="*/ 0 h 154598"/>
                  <a:gd name="connsiteX3" fmla="*/ 248871 w 323850"/>
                  <a:gd name="connsiteY3" fmla="*/ 14288 h 154598"/>
                  <a:gd name="connsiteX4" fmla="*/ 304800 w 323850"/>
                  <a:gd name="connsiteY4" fmla="*/ 65454 h 154598"/>
                  <a:gd name="connsiteX5" fmla="*/ 323850 w 323850"/>
                  <a:gd name="connsiteY5" fmla="*/ 77238 h 154598"/>
                  <a:gd name="connsiteX6" fmla="*/ 251252 w 323850"/>
                  <a:gd name="connsiteY6" fmla="*/ 78398 h 154598"/>
                  <a:gd name="connsiteX7" fmla="*/ 17829 w 323850"/>
                  <a:gd name="connsiteY7" fmla="*/ 154598 h 154598"/>
                  <a:gd name="connsiteX8" fmla="*/ 0 w 323850"/>
                  <a:gd name="connsiteY8" fmla="*/ 136769 h 154598"/>
                  <a:gd name="connsiteX9" fmla="*/ 0 w 323850"/>
                  <a:gd name="connsiteY9" fmla="*/ 65454 h 154598"/>
                  <a:gd name="connsiteX0" fmla="*/ 0 w 323850"/>
                  <a:gd name="connsiteY0" fmla="*/ 65454 h 137740"/>
                  <a:gd name="connsiteX1" fmla="*/ 32117 w 323850"/>
                  <a:gd name="connsiteY1" fmla="*/ 19050 h 137740"/>
                  <a:gd name="connsiteX2" fmla="*/ 140494 w 323850"/>
                  <a:gd name="connsiteY2" fmla="*/ 0 h 137740"/>
                  <a:gd name="connsiteX3" fmla="*/ 248871 w 323850"/>
                  <a:gd name="connsiteY3" fmla="*/ 14288 h 137740"/>
                  <a:gd name="connsiteX4" fmla="*/ 304800 w 323850"/>
                  <a:gd name="connsiteY4" fmla="*/ 65454 h 137740"/>
                  <a:gd name="connsiteX5" fmla="*/ 323850 w 323850"/>
                  <a:gd name="connsiteY5" fmla="*/ 77238 h 137740"/>
                  <a:gd name="connsiteX6" fmla="*/ 251252 w 323850"/>
                  <a:gd name="connsiteY6" fmla="*/ 78398 h 137740"/>
                  <a:gd name="connsiteX7" fmla="*/ 70216 w 323850"/>
                  <a:gd name="connsiteY7" fmla="*/ 78398 h 137740"/>
                  <a:gd name="connsiteX8" fmla="*/ 0 w 323850"/>
                  <a:gd name="connsiteY8" fmla="*/ 136769 h 137740"/>
                  <a:gd name="connsiteX9" fmla="*/ 0 w 323850"/>
                  <a:gd name="connsiteY9" fmla="*/ 65454 h 137740"/>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0216 w 323850"/>
                  <a:gd name="connsiteY7" fmla="*/ 78398 h 81936"/>
                  <a:gd name="connsiteX8" fmla="*/ 0 w 323850"/>
                  <a:gd name="connsiteY8" fmla="*/ 65454 h 81936"/>
                  <a:gd name="connsiteX0" fmla="*/ 0 w 323850"/>
                  <a:gd name="connsiteY0" fmla="*/ 65454 h 81936"/>
                  <a:gd name="connsiteX1" fmla="*/ 32117 w 323850"/>
                  <a:gd name="connsiteY1" fmla="*/ 19050 h 81936"/>
                  <a:gd name="connsiteX2" fmla="*/ 140494 w 323850"/>
                  <a:gd name="connsiteY2" fmla="*/ 0 h 81936"/>
                  <a:gd name="connsiteX3" fmla="*/ 248871 w 323850"/>
                  <a:gd name="connsiteY3" fmla="*/ 14288 h 81936"/>
                  <a:gd name="connsiteX4" fmla="*/ 304800 w 323850"/>
                  <a:gd name="connsiteY4" fmla="*/ 65454 h 81936"/>
                  <a:gd name="connsiteX5" fmla="*/ 323850 w 323850"/>
                  <a:gd name="connsiteY5" fmla="*/ 77238 h 81936"/>
                  <a:gd name="connsiteX6" fmla="*/ 251252 w 323850"/>
                  <a:gd name="connsiteY6" fmla="*/ 78398 h 81936"/>
                  <a:gd name="connsiteX7" fmla="*/ 74978 w 323850"/>
                  <a:gd name="connsiteY7" fmla="*/ 71254 h 81936"/>
                  <a:gd name="connsiteX8" fmla="*/ 0 w 323850"/>
                  <a:gd name="connsiteY8" fmla="*/ 65454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19087"/>
                  <a:gd name="connsiteY0" fmla="*/ 77360 h 81936"/>
                  <a:gd name="connsiteX1" fmla="*/ 27354 w 319087"/>
                  <a:gd name="connsiteY1" fmla="*/ 19050 h 81936"/>
                  <a:gd name="connsiteX2" fmla="*/ 135731 w 319087"/>
                  <a:gd name="connsiteY2" fmla="*/ 0 h 81936"/>
                  <a:gd name="connsiteX3" fmla="*/ 244108 w 319087"/>
                  <a:gd name="connsiteY3" fmla="*/ 14288 h 81936"/>
                  <a:gd name="connsiteX4" fmla="*/ 300037 w 319087"/>
                  <a:gd name="connsiteY4" fmla="*/ 65454 h 81936"/>
                  <a:gd name="connsiteX5" fmla="*/ 319087 w 319087"/>
                  <a:gd name="connsiteY5" fmla="*/ 77238 h 81936"/>
                  <a:gd name="connsiteX6" fmla="*/ 246489 w 319087"/>
                  <a:gd name="connsiteY6" fmla="*/ 78398 h 81936"/>
                  <a:gd name="connsiteX7" fmla="*/ 70215 w 319087"/>
                  <a:gd name="connsiteY7" fmla="*/ 71254 h 81936"/>
                  <a:gd name="connsiteX8" fmla="*/ 0 w 319087"/>
                  <a:gd name="connsiteY8" fmla="*/ 77360 h 81936"/>
                  <a:gd name="connsiteX0" fmla="*/ 0 w 307181"/>
                  <a:gd name="connsiteY0" fmla="*/ 77360 h 93979"/>
                  <a:gd name="connsiteX1" fmla="*/ 27354 w 307181"/>
                  <a:gd name="connsiteY1" fmla="*/ 19050 h 93979"/>
                  <a:gd name="connsiteX2" fmla="*/ 135731 w 307181"/>
                  <a:gd name="connsiteY2" fmla="*/ 0 h 93979"/>
                  <a:gd name="connsiteX3" fmla="*/ 244108 w 307181"/>
                  <a:gd name="connsiteY3" fmla="*/ 14288 h 93979"/>
                  <a:gd name="connsiteX4" fmla="*/ 300037 w 307181"/>
                  <a:gd name="connsiteY4" fmla="*/ 65454 h 93979"/>
                  <a:gd name="connsiteX5" fmla="*/ 307181 w 307181"/>
                  <a:gd name="connsiteY5" fmla="*/ 91526 h 93979"/>
                  <a:gd name="connsiteX6" fmla="*/ 246489 w 307181"/>
                  <a:gd name="connsiteY6" fmla="*/ 78398 h 93979"/>
                  <a:gd name="connsiteX7" fmla="*/ 70215 w 307181"/>
                  <a:gd name="connsiteY7" fmla="*/ 71254 h 93979"/>
                  <a:gd name="connsiteX8" fmla="*/ 0 w 307181"/>
                  <a:gd name="connsiteY8" fmla="*/ 77360 h 939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7181" h="93979">
                    <a:moveTo>
                      <a:pt x="0" y="77360"/>
                    </a:moveTo>
                    <a:cubicBezTo>
                      <a:pt x="0" y="67513"/>
                      <a:pt x="17507" y="19050"/>
                      <a:pt x="27354" y="19050"/>
                    </a:cubicBezTo>
                    <a:cubicBezTo>
                      <a:pt x="73005" y="3968"/>
                      <a:pt x="92461" y="794"/>
                      <a:pt x="135731" y="0"/>
                    </a:cubicBezTo>
                    <a:cubicBezTo>
                      <a:pt x="182175" y="794"/>
                      <a:pt x="197664" y="6350"/>
                      <a:pt x="244108" y="14288"/>
                    </a:cubicBezTo>
                    <a:cubicBezTo>
                      <a:pt x="253955" y="14288"/>
                      <a:pt x="300037" y="55607"/>
                      <a:pt x="300037" y="65454"/>
                    </a:cubicBezTo>
                    <a:lnTo>
                      <a:pt x="307181" y="91526"/>
                    </a:lnTo>
                    <a:cubicBezTo>
                      <a:pt x="307181" y="101373"/>
                      <a:pt x="256336" y="78398"/>
                      <a:pt x="246489" y="78398"/>
                    </a:cubicBezTo>
                    <a:cubicBezTo>
                      <a:pt x="187731" y="68873"/>
                      <a:pt x="128973" y="73635"/>
                      <a:pt x="70215" y="71254"/>
                    </a:cubicBezTo>
                    <a:cubicBezTo>
                      <a:pt x="28340" y="69097"/>
                      <a:pt x="6350" y="87251"/>
                      <a:pt x="0" y="77360"/>
                    </a:cubicBezTo>
                    <a:close/>
                  </a:path>
                </a:pathLst>
              </a:custGeom>
              <a:solidFill>
                <a:srgbClr val="00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grpSp>
        <p:nvGrpSpPr>
          <p:cNvPr id="344" name="Bol Boy"/>
          <p:cNvGrpSpPr/>
          <p:nvPr/>
        </p:nvGrpSpPr>
        <p:grpSpPr>
          <a:xfrm>
            <a:off x="1052143" y="4352081"/>
            <a:ext cx="875381" cy="1498096"/>
            <a:chOff x="4174222" y="3935068"/>
            <a:chExt cx="1167175" cy="1997461"/>
          </a:xfrm>
        </p:grpSpPr>
        <p:sp>
          <p:nvSpPr>
            <p:cNvPr id="345" name="Rectangle 19"/>
            <p:cNvSpPr/>
            <p:nvPr/>
          </p:nvSpPr>
          <p:spPr>
            <a:xfrm>
              <a:off x="4583735" y="56512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46" name="Rectangle 19"/>
            <p:cNvSpPr/>
            <p:nvPr/>
          </p:nvSpPr>
          <p:spPr>
            <a:xfrm flipH="1">
              <a:off x="4853503" y="5651213"/>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47" name="Rectangle 17"/>
            <p:cNvSpPr/>
            <p:nvPr/>
          </p:nvSpPr>
          <p:spPr>
            <a:xfrm>
              <a:off x="4564213" y="5458554"/>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48" name="Rectangle 19"/>
            <p:cNvSpPr/>
            <p:nvPr/>
          </p:nvSpPr>
          <p:spPr>
            <a:xfrm flipH="1">
              <a:off x="4515900" y="5848583"/>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49" name="Rectangle 19"/>
            <p:cNvSpPr/>
            <p:nvPr/>
          </p:nvSpPr>
          <p:spPr>
            <a:xfrm>
              <a:off x="4855027" y="5848583"/>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50" name="Freeform: Shape 341"/>
            <p:cNvSpPr/>
            <p:nvPr/>
          </p:nvSpPr>
          <p:spPr>
            <a:xfrm>
              <a:off x="4351783" y="5171761"/>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51" name="Freeform: Shape 342"/>
            <p:cNvSpPr/>
            <p:nvPr/>
          </p:nvSpPr>
          <p:spPr>
            <a:xfrm flipH="1">
              <a:off x="4994377" y="5163802"/>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352" name="Group 351"/>
            <p:cNvGrpSpPr/>
            <p:nvPr/>
          </p:nvGrpSpPr>
          <p:grpSpPr>
            <a:xfrm>
              <a:off x="4438887" y="4959873"/>
              <a:ext cx="709613" cy="522520"/>
              <a:chOff x="1916909" y="3505263"/>
              <a:chExt cx="709613" cy="522520"/>
            </a:xfrm>
          </p:grpSpPr>
          <p:sp>
            <p:nvSpPr>
              <p:cNvPr id="371" name="Rectangle: Rounded Corners 20"/>
              <p:cNvSpPr/>
              <p:nvPr/>
            </p:nvSpPr>
            <p:spPr>
              <a:xfrm>
                <a:off x="1997110" y="3512017"/>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FF0000"/>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72" name="Freeform: Shape 363"/>
              <p:cNvSpPr/>
              <p:nvPr/>
            </p:nvSpPr>
            <p:spPr>
              <a:xfrm>
                <a:off x="2174357" y="3505263"/>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73" name="Rectangle: Rounded Corners 2"/>
              <p:cNvSpPr/>
              <p:nvPr/>
            </p:nvSpPr>
            <p:spPr>
              <a:xfrm>
                <a:off x="1916909" y="3556296"/>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00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74" name="Freeform: Shape 365"/>
              <p:cNvSpPr/>
              <p:nvPr/>
            </p:nvSpPr>
            <p:spPr>
              <a:xfrm>
                <a:off x="2014504"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D74664"/>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75" name="Freeform: Shape 366"/>
              <p:cNvSpPr/>
              <p:nvPr/>
            </p:nvSpPr>
            <p:spPr>
              <a:xfrm flipH="1">
                <a:off x="2383051" y="3553915"/>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D74664"/>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353" name="Group 352"/>
            <p:cNvGrpSpPr/>
            <p:nvPr/>
          </p:nvGrpSpPr>
          <p:grpSpPr>
            <a:xfrm>
              <a:off x="4174222" y="4137137"/>
              <a:ext cx="1167175" cy="851629"/>
              <a:chOff x="8622854" y="2811790"/>
              <a:chExt cx="1167175" cy="851629"/>
            </a:xfrm>
          </p:grpSpPr>
          <p:sp>
            <p:nvSpPr>
              <p:cNvPr id="368" name="Oval 36"/>
              <p:cNvSpPr/>
              <p:nvPr/>
            </p:nvSpPr>
            <p:spPr>
              <a:xfrm>
                <a:off x="8622854" y="3255041"/>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9" name="Oval 36"/>
              <p:cNvSpPr/>
              <p:nvPr/>
            </p:nvSpPr>
            <p:spPr>
              <a:xfrm flipH="1">
                <a:off x="9619522" y="323620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E0AB79"/>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70" name="Oval 33"/>
              <p:cNvSpPr/>
              <p:nvPr/>
            </p:nvSpPr>
            <p:spPr>
              <a:xfrm>
                <a:off x="8703886" y="28117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E0AB79"/>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354" name="Teardrop 353"/>
            <p:cNvSpPr/>
            <p:nvPr/>
          </p:nvSpPr>
          <p:spPr>
            <a:xfrm rot="16200000">
              <a:off x="4733694" y="4649215"/>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55" name="Moon 354"/>
            <p:cNvSpPr/>
            <p:nvPr/>
          </p:nvSpPr>
          <p:spPr>
            <a:xfrm rot="16200000">
              <a:off x="4699504" y="4732271"/>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356" name="Group 355"/>
            <p:cNvGrpSpPr/>
            <p:nvPr/>
          </p:nvGrpSpPr>
          <p:grpSpPr>
            <a:xfrm>
              <a:off x="4544513" y="4415799"/>
              <a:ext cx="455745" cy="187081"/>
              <a:chOff x="7261929" y="1088663"/>
              <a:chExt cx="455745" cy="187081"/>
            </a:xfrm>
          </p:grpSpPr>
          <p:sp>
            <p:nvSpPr>
              <p:cNvPr id="358" name="Oval 357"/>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59" name="Oval 358"/>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0" name="Oval 359"/>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1" name="Oval 360"/>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362" name="Picture 361"/>
              <p:cNvPicPr>
                <a:picLocks noChangeAspect="1"/>
              </p:cNvPicPr>
              <p:nvPr/>
            </p:nvPicPr>
            <p:blipFill>
              <a:blip r:embed="rId26"/>
              <a:stretch>
                <a:fillRect/>
              </a:stretch>
            </p:blipFill>
            <p:spPr>
              <a:xfrm rot="20463960">
                <a:off x="7261929" y="1088663"/>
                <a:ext cx="77928" cy="47623"/>
              </a:xfrm>
              <a:prstGeom prst="rect">
                <a:avLst/>
              </a:prstGeom>
            </p:spPr>
          </p:pic>
          <p:sp>
            <p:nvSpPr>
              <p:cNvPr id="363" name="Oval 362"/>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4" name="Oval 363"/>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5" name="Oval 364"/>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366" name="Oval 365"/>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367" name="Picture 366"/>
              <p:cNvPicPr>
                <a:picLocks noChangeAspect="1"/>
              </p:cNvPicPr>
              <p:nvPr/>
            </p:nvPicPr>
            <p:blipFill>
              <a:blip r:embed="rId26"/>
              <a:stretch>
                <a:fillRect/>
              </a:stretch>
            </p:blipFill>
            <p:spPr>
              <a:xfrm rot="1136040" flipH="1">
                <a:off x="7639746" y="1091760"/>
                <a:ext cx="77928" cy="47623"/>
              </a:xfrm>
              <a:prstGeom prst="rect">
                <a:avLst/>
              </a:prstGeom>
            </p:spPr>
          </p:pic>
        </p:grpSp>
        <p:sp>
          <p:nvSpPr>
            <p:cNvPr id="357" name="Oval 1"/>
            <p:cNvSpPr/>
            <p:nvPr/>
          </p:nvSpPr>
          <p:spPr>
            <a:xfrm>
              <a:off x="4219919" y="3935068"/>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FFFFC1"/>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376" name="Food"/>
          <p:cNvGrpSpPr/>
          <p:nvPr/>
        </p:nvGrpSpPr>
        <p:grpSpPr>
          <a:xfrm>
            <a:off x="5013974" y="2603714"/>
            <a:ext cx="676352" cy="644144"/>
            <a:chOff x="6347233" y="2012628"/>
            <a:chExt cx="901802" cy="858858"/>
          </a:xfrm>
        </p:grpSpPr>
        <p:pic>
          <p:nvPicPr>
            <p:cNvPr id="377"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378" name="Picture 377"/>
            <p:cNvPicPr>
              <a:picLocks noChangeAspect="1"/>
            </p:cNvPicPr>
            <p:nvPr/>
          </p:nvPicPr>
          <p:blipFill>
            <a:blip r:embed="rId13"/>
            <a:stretch>
              <a:fillRect/>
            </a:stretch>
          </p:blipFill>
          <p:spPr>
            <a:xfrm>
              <a:off x="6391969" y="2149357"/>
              <a:ext cx="446303" cy="346541"/>
            </a:xfrm>
            <a:prstGeom prst="rect">
              <a:avLst/>
            </a:prstGeom>
          </p:spPr>
        </p:pic>
        <p:pic>
          <p:nvPicPr>
            <p:cNvPr id="379"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380" name="Group 379"/>
            <p:cNvGrpSpPr/>
            <p:nvPr/>
          </p:nvGrpSpPr>
          <p:grpSpPr>
            <a:xfrm>
              <a:off x="7055861" y="2170878"/>
              <a:ext cx="188406" cy="254603"/>
              <a:chOff x="5056414" y="3505199"/>
              <a:chExt cx="1409700" cy="1905000"/>
            </a:xfrm>
          </p:grpSpPr>
          <p:sp>
            <p:nvSpPr>
              <p:cNvPr id="381"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382"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83" name="Food"/>
          <p:cNvGrpSpPr/>
          <p:nvPr/>
        </p:nvGrpSpPr>
        <p:grpSpPr>
          <a:xfrm>
            <a:off x="5013974" y="2603714"/>
            <a:ext cx="676352" cy="644144"/>
            <a:chOff x="6347233" y="2012628"/>
            <a:chExt cx="901802" cy="858858"/>
          </a:xfrm>
        </p:grpSpPr>
        <p:pic>
          <p:nvPicPr>
            <p:cNvPr id="384"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385" name="Picture 384"/>
            <p:cNvPicPr>
              <a:picLocks noChangeAspect="1"/>
            </p:cNvPicPr>
            <p:nvPr/>
          </p:nvPicPr>
          <p:blipFill>
            <a:blip r:embed="rId13"/>
            <a:stretch>
              <a:fillRect/>
            </a:stretch>
          </p:blipFill>
          <p:spPr>
            <a:xfrm>
              <a:off x="6391969" y="2149357"/>
              <a:ext cx="446303" cy="346541"/>
            </a:xfrm>
            <a:prstGeom prst="rect">
              <a:avLst/>
            </a:prstGeom>
          </p:spPr>
        </p:pic>
        <p:pic>
          <p:nvPicPr>
            <p:cNvPr id="386"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387" name="Group 386"/>
            <p:cNvGrpSpPr/>
            <p:nvPr/>
          </p:nvGrpSpPr>
          <p:grpSpPr>
            <a:xfrm>
              <a:off x="7055861" y="2170878"/>
              <a:ext cx="188406" cy="254603"/>
              <a:chOff x="5056414" y="3505199"/>
              <a:chExt cx="1409700" cy="1905000"/>
            </a:xfrm>
          </p:grpSpPr>
          <p:sp>
            <p:nvSpPr>
              <p:cNvPr id="388"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389"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90" name="Food"/>
          <p:cNvGrpSpPr/>
          <p:nvPr/>
        </p:nvGrpSpPr>
        <p:grpSpPr>
          <a:xfrm>
            <a:off x="5013974" y="2603714"/>
            <a:ext cx="676352" cy="644144"/>
            <a:chOff x="6347233" y="2012628"/>
            <a:chExt cx="901802" cy="858858"/>
          </a:xfrm>
        </p:grpSpPr>
        <p:pic>
          <p:nvPicPr>
            <p:cNvPr id="391"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392" name="Picture 391"/>
            <p:cNvPicPr>
              <a:picLocks noChangeAspect="1"/>
            </p:cNvPicPr>
            <p:nvPr/>
          </p:nvPicPr>
          <p:blipFill>
            <a:blip r:embed="rId13"/>
            <a:stretch>
              <a:fillRect/>
            </a:stretch>
          </p:blipFill>
          <p:spPr>
            <a:xfrm>
              <a:off x="6391969" y="2149357"/>
              <a:ext cx="446303" cy="346541"/>
            </a:xfrm>
            <a:prstGeom prst="rect">
              <a:avLst/>
            </a:prstGeom>
          </p:spPr>
        </p:pic>
        <p:pic>
          <p:nvPicPr>
            <p:cNvPr id="393"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394" name="Group 393"/>
            <p:cNvGrpSpPr/>
            <p:nvPr/>
          </p:nvGrpSpPr>
          <p:grpSpPr>
            <a:xfrm>
              <a:off x="7055861" y="2170878"/>
              <a:ext cx="188406" cy="254603"/>
              <a:chOff x="5056414" y="3505199"/>
              <a:chExt cx="1409700" cy="1905000"/>
            </a:xfrm>
          </p:grpSpPr>
          <p:sp>
            <p:nvSpPr>
              <p:cNvPr id="395"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396"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397" name="Food"/>
          <p:cNvGrpSpPr/>
          <p:nvPr/>
        </p:nvGrpSpPr>
        <p:grpSpPr>
          <a:xfrm>
            <a:off x="5013974" y="2603714"/>
            <a:ext cx="676352" cy="644144"/>
            <a:chOff x="6347233" y="2012628"/>
            <a:chExt cx="901802" cy="858858"/>
          </a:xfrm>
        </p:grpSpPr>
        <p:pic>
          <p:nvPicPr>
            <p:cNvPr id="398"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399" name="Picture 398"/>
            <p:cNvPicPr>
              <a:picLocks noChangeAspect="1"/>
            </p:cNvPicPr>
            <p:nvPr/>
          </p:nvPicPr>
          <p:blipFill>
            <a:blip r:embed="rId13"/>
            <a:stretch>
              <a:fillRect/>
            </a:stretch>
          </p:blipFill>
          <p:spPr>
            <a:xfrm>
              <a:off x="6391969" y="2149357"/>
              <a:ext cx="446303" cy="346541"/>
            </a:xfrm>
            <a:prstGeom prst="rect">
              <a:avLst/>
            </a:prstGeom>
          </p:spPr>
        </p:pic>
        <p:pic>
          <p:nvPicPr>
            <p:cNvPr id="400"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401" name="Group 400"/>
            <p:cNvGrpSpPr/>
            <p:nvPr/>
          </p:nvGrpSpPr>
          <p:grpSpPr>
            <a:xfrm>
              <a:off x="7055861" y="2170878"/>
              <a:ext cx="188406" cy="254603"/>
              <a:chOff x="5056414" y="3505199"/>
              <a:chExt cx="1409700" cy="1905000"/>
            </a:xfrm>
          </p:grpSpPr>
          <p:sp>
            <p:nvSpPr>
              <p:cNvPr id="402"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403"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404" name="Food"/>
          <p:cNvGrpSpPr/>
          <p:nvPr/>
        </p:nvGrpSpPr>
        <p:grpSpPr>
          <a:xfrm>
            <a:off x="5013974" y="2603714"/>
            <a:ext cx="676352" cy="644144"/>
            <a:chOff x="6347233" y="2012628"/>
            <a:chExt cx="901802" cy="858858"/>
          </a:xfrm>
        </p:grpSpPr>
        <p:pic>
          <p:nvPicPr>
            <p:cNvPr id="405"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406" name="Picture 405"/>
            <p:cNvPicPr>
              <a:picLocks noChangeAspect="1"/>
            </p:cNvPicPr>
            <p:nvPr/>
          </p:nvPicPr>
          <p:blipFill>
            <a:blip r:embed="rId13"/>
            <a:stretch>
              <a:fillRect/>
            </a:stretch>
          </p:blipFill>
          <p:spPr>
            <a:xfrm>
              <a:off x="6391969" y="2149357"/>
              <a:ext cx="446303" cy="346541"/>
            </a:xfrm>
            <a:prstGeom prst="rect">
              <a:avLst/>
            </a:prstGeom>
          </p:spPr>
        </p:pic>
        <p:pic>
          <p:nvPicPr>
            <p:cNvPr id="407"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408" name="Group 407"/>
            <p:cNvGrpSpPr/>
            <p:nvPr/>
          </p:nvGrpSpPr>
          <p:grpSpPr>
            <a:xfrm>
              <a:off x="7055861" y="2170878"/>
              <a:ext cx="188406" cy="254603"/>
              <a:chOff x="5056414" y="3505199"/>
              <a:chExt cx="1409700" cy="1905000"/>
            </a:xfrm>
          </p:grpSpPr>
          <p:sp>
            <p:nvSpPr>
              <p:cNvPr id="409"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410"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422" name="Food"/>
          <p:cNvGrpSpPr/>
          <p:nvPr/>
        </p:nvGrpSpPr>
        <p:grpSpPr>
          <a:xfrm>
            <a:off x="5013974" y="2603714"/>
            <a:ext cx="676352" cy="644144"/>
            <a:chOff x="6347233" y="2012628"/>
            <a:chExt cx="901802" cy="858858"/>
          </a:xfrm>
        </p:grpSpPr>
        <p:pic>
          <p:nvPicPr>
            <p:cNvPr id="423" name="Picture 2" descr="Image result for vector school lunch"/>
            <p:cNvPicPr>
              <a:picLocks noChangeAspect="1" noChangeArrowheads="1"/>
            </p:cNvPicPr>
            <p:nvPr/>
          </p:nvPicPr>
          <p:blipFill rotWithShape="1">
            <a:blip r:embed="rId21" cstate="print">
              <a:extLst>
                <a:ext uri="{28A0092B-C50C-407E-A947-70E740481C1C}">
                  <a14:useLocalDpi xmlns:a14="http://schemas.microsoft.com/office/drawing/2010/main" val="0"/>
                </a:ext>
              </a:extLst>
            </a:blip>
            <a:srcRect/>
            <a:stretch/>
          </p:blipFill>
          <p:spPr bwMode="auto">
            <a:xfrm>
              <a:off x="6347233" y="2012628"/>
              <a:ext cx="901802" cy="85885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424" name="Picture 423"/>
            <p:cNvPicPr>
              <a:picLocks noChangeAspect="1"/>
            </p:cNvPicPr>
            <p:nvPr/>
          </p:nvPicPr>
          <p:blipFill>
            <a:blip r:embed="rId13"/>
            <a:stretch>
              <a:fillRect/>
            </a:stretch>
          </p:blipFill>
          <p:spPr>
            <a:xfrm>
              <a:off x="6391969" y="2149357"/>
              <a:ext cx="446303" cy="346541"/>
            </a:xfrm>
            <a:prstGeom prst="rect">
              <a:avLst/>
            </a:prstGeom>
          </p:spPr>
        </p:pic>
        <p:pic>
          <p:nvPicPr>
            <p:cNvPr id="425" name="Picture 10" descr="Image result for potato wedges cartoon"/>
            <p:cNvPicPr>
              <a:picLocks noChangeAspect="1" noChangeArrowheads="1"/>
            </p:cNvPicPr>
            <p:nvPr/>
          </p:nvPicPr>
          <p:blipFill>
            <a:blip r:embed="rId22" cstate="print">
              <a:extLst>
                <a:ext uri="{28A0092B-C50C-407E-A947-70E740481C1C}">
                  <a14:useLocalDpi xmlns:a14="http://schemas.microsoft.com/office/drawing/2010/main" val="0"/>
                </a:ext>
              </a:extLst>
            </a:blip>
            <a:srcRect/>
            <a:stretch>
              <a:fillRect/>
            </a:stretch>
          </p:blipFill>
          <p:spPr bwMode="auto">
            <a:xfrm>
              <a:off x="6715799" y="2276473"/>
              <a:ext cx="353264" cy="315963"/>
            </a:xfrm>
            <a:prstGeom prst="rect">
              <a:avLst/>
            </a:prstGeom>
            <a:noFill/>
            <a:extLst>
              <a:ext uri="{909E8E84-426E-40DD-AFC4-6F175D3DCCD1}">
                <a14:hiddenFill xmlns:a14="http://schemas.microsoft.com/office/drawing/2010/main">
                  <a:solidFill>
                    <a:srgbClr val="FFFFFF"/>
                  </a:solidFill>
                </a14:hiddenFill>
              </a:ext>
            </a:extLst>
          </p:spPr>
        </p:pic>
        <p:grpSp>
          <p:nvGrpSpPr>
            <p:cNvPr id="426" name="Group 425"/>
            <p:cNvGrpSpPr/>
            <p:nvPr/>
          </p:nvGrpSpPr>
          <p:grpSpPr>
            <a:xfrm>
              <a:off x="7055861" y="2170878"/>
              <a:ext cx="188406" cy="254603"/>
              <a:chOff x="5056414" y="3505199"/>
              <a:chExt cx="1409700" cy="1905000"/>
            </a:xfrm>
          </p:grpSpPr>
          <p:sp>
            <p:nvSpPr>
              <p:cNvPr id="427"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ysClr val="window" lastClr="FFFFFF"/>
              </a:solidFill>
              <a:ln w="9525" cap="flat" cmpd="sng" algn="ctr">
                <a:noFill/>
                <a:prstDash val="solid"/>
              </a:ln>
              <a:effectLst>
                <a:outerShdw blurRad="40000" dist="23000" dir="5400000" rotWithShape="0">
                  <a:srgbClr val="000000">
                    <a:alpha val="35000"/>
                  </a:srgbClr>
                </a:outerShdw>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428" name="Picture 14" descr="Image result for vector milk carton"/>
              <p:cNvPicPr>
                <a:picLocks noChangeAspect="1" noChangeArrowheads="1"/>
              </p:cNvPicPr>
              <p:nvPr/>
            </p:nvPicPr>
            <p:blipFill rotWithShape="1">
              <a:blip r:embed="rId23" cstate="print">
                <a:extLs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gr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7"/>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7"/>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453" name="Picture 452">
            <a:extLst>
              <a:ext uri="{FF2B5EF4-FFF2-40B4-BE49-F238E27FC236}">
                <a16:creationId xmlns:a16="http://schemas.microsoft.com/office/drawing/2014/main" id="{7D5A5270-9F61-44FC-B611-0762953B504E}"/>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868894" y="1470812"/>
            <a:ext cx="381954" cy="296576"/>
          </a:xfrm>
          <a:prstGeom prst="rect">
            <a:avLst/>
          </a:prstGeom>
        </p:spPr>
      </p:pic>
      <p:sp>
        <p:nvSpPr>
          <p:cNvPr id="431" name="Dropped meal">
            <a:extLst>
              <a:ext uri="{FF2B5EF4-FFF2-40B4-BE49-F238E27FC236}">
                <a16:creationId xmlns:a16="http://schemas.microsoft.com/office/drawing/2014/main" id="{0692D3B0-D66D-4060-8180-8530F99A4EDA}"/>
              </a:ext>
            </a:extLst>
          </p:cNvPr>
          <p:cNvSpPr/>
          <p:nvPr/>
        </p:nvSpPr>
        <p:spPr>
          <a:xfrm>
            <a:off x="2412101" y="3670071"/>
            <a:ext cx="2926080" cy="3029545"/>
          </a:xfrm>
          <a:prstGeom prst="wedgeEllipseCallout">
            <a:avLst>
              <a:gd name="adj1" fmla="val 20515"/>
              <a:gd name="adj2" fmla="val -53652"/>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Good afternoon Billy, you’re not eating today?</a:t>
            </a:r>
          </a:p>
        </p:txBody>
      </p:sp>
      <p:sp>
        <p:nvSpPr>
          <p:cNvPr id="433" name="Dropped meal">
            <a:extLst>
              <a:ext uri="{FF2B5EF4-FFF2-40B4-BE49-F238E27FC236}">
                <a16:creationId xmlns:a16="http://schemas.microsoft.com/office/drawing/2014/main" id="{025E863B-1E66-4EDD-8A3B-273826933627}"/>
              </a:ext>
            </a:extLst>
          </p:cNvPr>
          <p:cNvSpPr/>
          <p:nvPr/>
        </p:nvSpPr>
        <p:spPr>
          <a:xfrm>
            <a:off x="6020694" y="4129752"/>
            <a:ext cx="2926080" cy="1211818"/>
          </a:xfrm>
          <a:prstGeom prst="wedgeEllipseCallout">
            <a:avLst>
              <a:gd name="adj1" fmla="val -25500"/>
              <a:gd name="adj2" fmla="val -165927"/>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Enjoy your lunch Mary!</a:t>
            </a:r>
          </a:p>
        </p:txBody>
      </p:sp>
      <p:sp>
        <p:nvSpPr>
          <p:cNvPr id="434" name="Dropped meal">
            <a:extLst>
              <a:ext uri="{FF2B5EF4-FFF2-40B4-BE49-F238E27FC236}">
                <a16:creationId xmlns:a16="http://schemas.microsoft.com/office/drawing/2014/main" id="{D4A2CA6A-4765-48F9-B512-ADF789BE8086}"/>
              </a:ext>
            </a:extLst>
          </p:cNvPr>
          <p:cNvSpPr/>
          <p:nvPr/>
        </p:nvSpPr>
        <p:spPr>
          <a:xfrm>
            <a:off x="5999454" y="3899651"/>
            <a:ext cx="2926080" cy="1817727"/>
          </a:xfrm>
          <a:prstGeom prst="wedgeEllipseCallout">
            <a:avLst>
              <a:gd name="adj1" fmla="val -23704"/>
              <a:gd name="adj2" fmla="val -106949"/>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We have your favorite today Miguel!</a:t>
            </a:r>
          </a:p>
        </p:txBody>
      </p:sp>
      <p:sp>
        <p:nvSpPr>
          <p:cNvPr id="435" name="Dropped meal">
            <a:extLst>
              <a:ext uri="{FF2B5EF4-FFF2-40B4-BE49-F238E27FC236}">
                <a16:creationId xmlns:a16="http://schemas.microsoft.com/office/drawing/2014/main" id="{CEC77887-CD66-41DA-A78A-D77256A50519}"/>
              </a:ext>
            </a:extLst>
          </p:cNvPr>
          <p:cNvSpPr/>
          <p:nvPr/>
        </p:nvSpPr>
        <p:spPr>
          <a:xfrm>
            <a:off x="6032498" y="3905744"/>
            <a:ext cx="2926080" cy="1828800"/>
          </a:xfrm>
          <a:prstGeom prst="wedgeEllipseCallout">
            <a:avLst>
              <a:gd name="adj1" fmla="val -26937"/>
              <a:gd name="adj2" fmla="val -116506"/>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Enjoy Riana!</a:t>
            </a:r>
          </a:p>
        </p:txBody>
      </p:sp>
      <p:sp>
        <p:nvSpPr>
          <p:cNvPr id="411" name="Student meal"/>
          <p:cNvSpPr/>
          <p:nvPr/>
        </p:nvSpPr>
        <p:spPr>
          <a:xfrm>
            <a:off x="6091483" y="4150953"/>
            <a:ext cx="2926080" cy="1211818"/>
          </a:xfrm>
          <a:prstGeom prst="wedgeEllipseCallout">
            <a:avLst>
              <a:gd name="adj1" fmla="val -27249"/>
              <a:gd name="adj2" fmla="val -167371"/>
            </a:avLst>
          </a:prstGeom>
          <a:solidFill>
            <a:schemeClr val="bg1">
              <a:lumMod val="95000"/>
            </a:schemeClr>
          </a:solidFill>
          <a:ln>
            <a:solidFill>
              <a:schemeClr val="bg2">
                <a:lumMod val="10000"/>
              </a:schemeClr>
            </a:solidFill>
          </a:ln>
        </p:spPr>
        <p:txBody>
          <a:bodyPr wrap="square" lIns="0" tIns="0" rIns="0" bIns="0">
            <a:spAutoFit/>
          </a:bodyPr>
          <a:lstStyle/>
          <a:p>
            <a:pPr algn="ctr" defTabSz="914400">
              <a:defRPr/>
            </a:pPr>
            <a:r>
              <a:rPr lang="en-US" sz="2800" kern="0" dirty="0">
                <a:ln w="0"/>
                <a:solidFill>
                  <a:sysClr val="windowText" lastClr="000000"/>
                </a:solidFill>
                <a:cs typeface="Arial" charset="0"/>
              </a:rPr>
              <a:t>Have a good day, Kristy! </a:t>
            </a:r>
          </a:p>
        </p:txBody>
      </p:sp>
      <p:sp>
        <p:nvSpPr>
          <p:cNvPr id="412" name="Dropped meal"/>
          <p:cNvSpPr/>
          <p:nvPr/>
        </p:nvSpPr>
        <p:spPr>
          <a:xfrm>
            <a:off x="2409117" y="3707346"/>
            <a:ext cx="2926080" cy="3029545"/>
          </a:xfrm>
          <a:prstGeom prst="wedgeEllipseCallout">
            <a:avLst>
              <a:gd name="adj1" fmla="val 20289"/>
              <a:gd name="adj2" fmla="val -55221"/>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Even when a student drops their meal. I’m happy to help them.</a:t>
            </a:r>
          </a:p>
        </p:txBody>
      </p:sp>
      <p:sp>
        <p:nvSpPr>
          <p:cNvPr id="432" name="Dropped meal">
            <a:extLst>
              <a:ext uri="{FF2B5EF4-FFF2-40B4-BE49-F238E27FC236}">
                <a16:creationId xmlns:a16="http://schemas.microsoft.com/office/drawing/2014/main" id="{0EFAC340-FE8C-459A-937E-535565C24C34}"/>
              </a:ext>
            </a:extLst>
          </p:cNvPr>
          <p:cNvSpPr/>
          <p:nvPr/>
        </p:nvSpPr>
        <p:spPr>
          <a:xfrm>
            <a:off x="2358964" y="4443654"/>
            <a:ext cx="3200400" cy="1211818"/>
          </a:xfrm>
          <a:prstGeom prst="wedgeEllipseCallout">
            <a:avLst>
              <a:gd name="adj1" fmla="val 52746"/>
              <a:gd name="adj2" fmla="val -37607"/>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Not today, thank you.</a:t>
            </a:r>
          </a:p>
        </p:txBody>
      </p:sp>
      <p:sp>
        <p:nvSpPr>
          <p:cNvPr id="437" name="Dropped meal">
            <a:extLst>
              <a:ext uri="{FF2B5EF4-FFF2-40B4-BE49-F238E27FC236}">
                <a16:creationId xmlns:a16="http://schemas.microsoft.com/office/drawing/2014/main" id="{4F17FB23-48C5-4A12-8B7D-C8C5A4532FBC}"/>
              </a:ext>
            </a:extLst>
          </p:cNvPr>
          <p:cNvSpPr/>
          <p:nvPr/>
        </p:nvSpPr>
        <p:spPr>
          <a:xfrm>
            <a:off x="2688406" y="327277"/>
            <a:ext cx="3157989" cy="1211818"/>
          </a:xfrm>
          <a:prstGeom prst="wedgeEllipseCallout">
            <a:avLst>
              <a:gd name="adj1" fmla="val 21219"/>
              <a:gd name="adj2" fmla="val 75145"/>
            </a:avLst>
          </a:prstGeom>
          <a:solidFill>
            <a:schemeClr val="bg1">
              <a:lumMod val="95000"/>
            </a:schemeClr>
          </a:solidFill>
          <a:ln>
            <a:solidFill>
              <a:schemeClr val="tx1"/>
            </a:solidFill>
          </a:ln>
        </p:spPr>
        <p:txBody>
          <a:bodyPr wrap="square" lIns="0" tIns="0" rIns="0" bIns="0" anchor="ctr" anchorCtr="0">
            <a:spAutoFit/>
          </a:bodyPr>
          <a:lstStyle/>
          <a:p>
            <a:pPr algn="ctr" defTabSz="914400">
              <a:defRPr/>
            </a:pPr>
            <a:r>
              <a:rPr lang="en-US" sz="2800" kern="0" dirty="0">
                <a:ln w="0"/>
                <a:solidFill>
                  <a:sysClr val="windowText" lastClr="000000"/>
                </a:solidFill>
                <a:cs typeface="Arial" charset="0"/>
              </a:rPr>
              <a:t>Thank you, Miss Gretchen.</a:t>
            </a:r>
          </a:p>
        </p:txBody>
      </p:sp>
      <p:grpSp>
        <p:nvGrpSpPr>
          <p:cNvPr id="133" name="Bro Boy"/>
          <p:cNvGrpSpPr/>
          <p:nvPr/>
        </p:nvGrpSpPr>
        <p:grpSpPr>
          <a:xfrm>
            <a:off x="-1397576" y="1639308"/>
            <a:ext cx="875381" cy="1434883"/>
            <a:chOff x="3038517" y="2464754"/>
            <a:chExt cx="1167175" cy="1913177"/>
          </a:xfrm>
        </p:grpSpPr>
        <p:sp>
          <p:nvSpPr>
            <p:cNvPr id="134" name="Freeform: Shape 78"/>
            <p:cNvSpPr/>
            <p:nvPr/>
          </p:nvSpPr>
          <p:spPr>
            <a:xfrm>
              <a:off x="3209024" y="3619667"/>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5" name="Freeform: Shape 79"/>
            <p:cNvSpPr/>
            <p:nvPr/>
          </p:nvSpPr>
          <p:spPr>
            <a:xfrm flipH="1">
              <a:off x="3859151" y="3615144"/>
              <a:ext cx="211583" cy="440112"/>
            </a:xfrm>
            <a:custGeom>
              <a:avLst/>
              <a:gdLst>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88106 w 204787"/>
                <a:gd name="connsiteY3" fmla="*/ 442913 h 442913"/>
                <a:gd name="connsiteX4" fmla="*/ 16668 w 204787"/>
                <a:gd name="connsiteY4" fmla="*/ 440532 h 442913"/>
                <a:gd name="connsiteX5" fmla="*/ 0 w 204787"/>
                <a:gd name="connsiteY5" fmla="*/ 326232 h 442913"/>
                <a:gd name="connsiteX6" fmla="*/ 100012 w 204787"/>
                <a:gd name="connsiteY6" fmla="*/ 0 h 442913"/>
                <a:gd name="connsiteX0" fmla="*/ 100012 w 204787"/>
                <a:gd name="connsiteY0" fmla="*/ 0 h 442913"/>
                <a:gd name="connsiteX1" fmla="*/ 204787 w 204787"/>
                <a:gd name="connsiteY1" fmla="*/ 64294 h 442913"/>
                <a:gd name="connsiteX2" fmla="*/ 135731 w 204787"/>
                <a:gd name="connsiteY2" fmla="*/ 390525 h 442913"/>
                <a:gd name="connsiteX3" fmla="*/ 100012 w 204787"/>
                <a:gd name="connsiteY3" fmla="*/ 350044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2913"/>
                <a:gd name="connsiteX1" fmla="*/ 204787 w 204787"/>
                <a:gd name="connsiteY1" fmla="*/ 64294 h 442913"/>
                <a:gd name="connsiteX2" fmla="*/ 135731 w 204787"/>
                <a:gd name="connsiteY2" fmla="*/ 390525 h 442913"/>
                <a:gd name="connsiteX3" fmla="*/ 83343 w 204787"/>
                <a:gd name="connsiteY3" fmla="*/ 347663 h 442913"/>
                <a:gd name="connsiteX4" fmla="*/ 88106 w 204787"/>
                <a:gd name="connsiteY4" fmla="*/ 442913 h 442913"/>
                <a:gd name="connsiteX5" fmla="*/ 16668 w 204787"/>
                <a:gd name="connsiteY5" fmla="*/ 440532 h 442913"/>
                <a:gd name="connsiteX6" fmla="*/ 0 w 204787"/>
                <a:gd name="connsiteY6" fmla="*/ 326232 h 442913"/>
                <a:gd name="connsiteX7" fmla="*/ 100012 w 204787"/>
                <a:gd name="connsiteY7" fmla="*/ 0 h 442913"/>
                <a:gd name="connsiteX0" fmla="*/ 100012 w 204787"/>
                <a:gd name="connsiteY0" fmla="*/ 0 h 446274"/>
                <a:gd name="connsiteX1" fmla="*/ 204787 w 204787"/>
                <a:gd name="connsiteY1" fmla="*/ 64294 h 446274"/>
                <a:gd name="connsiteX2" fmla="*/ 135731 w 204787"/>
                <a:gd name="connsiteY2" fmla="*/ 390525 h 446274"/>
                <a:gd name="connsiteX3" fmla="*/ 83343 w 204787"/>
                <a:gd name="connsiteY3" fmla="*/ 347663 h 446274"/>
                <a:gd name="connsiteX4" fmla="*/ 88106 w 204787"/>
                <a:gd name="connsiteY4" fmla="*/ 442913 h 446274"/>
                <a:gd name="connsiteX5" fmla="*/ 52387 w 204787"/>
                <a:gd name="connsiteY5" fmla="*/ 426244 h 446274"/>
                <a:gd name="connsiteX6" fmla="*/ 16668 w 204787"/>
                <a:gd name="connsiteY6" fmla="*/ 440532 h 446274"/>
                <a:gd name="connsiteX7" fmla="*/ 0 w 204787"/>
                <a:gd name="connsiteY7" fmla="*/ 326232 h 446274"/>
                <a:gd name="connsiteX8" fmla="*/ 100012 w 204787"/>
                <a:gd name="connsiteY8" fmla="*/ 0 h 446274"/>
                <a:gd name="connsiteX0" fmla="*/ 100012 w 204787"/>
                <a:gd name="connsiteY0" fmla="*/ 0 h 447378"/>
                <a:gd name="connsiteX1" fmla="*/ 204787 w 204787"/>
                <a:gd name="connsiteY1" fmla="*/ 64294 h 447378"/>
                <a:gd name="connsiteX2" fmla="*/ 135731 w 204787"/>
                <a:gd name="connsiteY2" fmla="*/ 390525 h 447378"/>
                <a:gd name="connsiteX3" fmla="*/ 83343 w 204787"/>
                <a:gd name="connsiteY3" fmla="*/ 347663 h 447378"/>
                <a:gd name="connsiteX4" fmla="*/ 88106 w 204787"/>
                <a:gd name="connsiteY4" fmla="*/ 442913 h 447378"/>
                <a:gd name="connsiteX5" fmla="*/ 57149 w 204787"/>
                <a:gd name="connsiteY5" fmla="*/ 435769 h 447378"/>
                <a:gd name="connsiteX6" fmla="*/ 16668 w 204787"/>
                <a:gd name="connsiteY6" fmla="*/ 440532 h 447378"/>
                <a:gd name="connsiteX7" fmla="*/ 0 w 204787"/>
                <a:gd name="connsiteY7" fmla="*/ 326232 h 447378"/>
                <a:gd name="connsiteX8" fmla="*/ 100012 w 204787"/>
                <a:gd name="connsiteY8" fmla="*/ 0 h 447378"/>
                <a:gd name="connsiteX0" fmla="*/ 100012 w 204787"/>
                <a:gd name="connsiteY0" fmla="*/ 0 h 446749"/>
                <a:gd name="connsiteX1" fmla="*/ 204787 w 204787"/>
                <a:gd name="connsiteY1" fmla="*/ 64294 h 446749"/>
                <a:gd name="connsiteX2" fmla="*/ 135731 w 204787"/>
                <a:gd name="connsiteY2" fmla="*/ 390525 h 446749"/>
                <a:gd name="connsiteX3" fmla="*/ 83343 w 204787"/>
                <a:gd name="connsiteY3" fmla="*/ 347663 h 446749"/>
                <a:gd name="connsiteX4" fmla="*/ 88106 w 204787"/>
                <a:gd name="connsiteY4" fmla="*/ 442913 h 446749"/>
                <a:gd name="connsiteX5" fmla="*/ 54768 w 204787"/>
                <a:gd name="connsiteY5" fmla="*/ 431007 h 446749"/>
                <a:gd name="connsiteX6" fmla="*/ 16668 w 204787"/>
                <a:gd name="connsiteY6" fmla="*/ 440532 h 446749"/>
                <a:gd name="connsiteX7" fmla="*/ 0 w 204787"/>
                <a:gd name="connsiteY7" fmla="*/ 326232 h 446749"/>
                <a:gd name="connsiteX8" fmla="*/ 100012 w 204787"/>
                <a:gd name="connsiteY8" fmla="*/ 0 h 446749"/>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569121"/>
                <a:gd name="connsiteX1" fmla="*/ 204787 w 204787"/>
                <a:gd name="connsiteY1" fmla="*/ 64294 h 569121"/>
                <a:gd name="connsiteX2" fmla="*/ 135731 w 204787"/>
                <a:gd name="connsiteY2" fmla="*/ 390525 h 569121"/>
                <a:gd name="connsiteX3" fmla="*/ 83343 w 204787"/>
                <a:gd name="connsiteY3" fmla="*/ 347663 h 569121"/>
                <a:gd name="connsiteX4" fmla="*/ 88106 w 204787"/>
                <a:gd name="connsiteY4" fmla="*/ 442913 h 569121"/>
                <a:gd name="connsiteX5" fmla="*/ 59530 w 204787"/>
                <a:gd name="connsiteY5" fmla="*/ 569120 h 569121"/>
                <a:gd name="connsiteX6" fmla="*/ 16668 w 204787"/>
                <a:gd name="connsiteY6" fmla="*/ 440532 h 569121"/>
                <a:gd name="connsiteX7" fmla="*/ 0 w 204787"/>
                <a:gd name="connsiteY7" fmla="*/ 326232 h 569121"/>
                <a:gd name="connsiteX8" fmla="*/ 100012 w 204787"/>
                <a:gd name="connsiteY8" fmla="*/ 0 h 569121"/>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71436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53059"/>
                <a:gd name="connsiteX1" fmla="*/ 204787 w 204787"/>
                <a:gd name="connsiteY1" fmla="*/ 64294 h 453059"/>
                <a:gd name="connsiteX2" fmla="*/ 135731 w 204787"/>
                <a:gd name="connsiteY2" fmla="*/ 390525 h 453059"/>
                <a:gd name="connsiteX3" fmla="*/ 83343 w 204787"/>
                <a:gd name="connsiteY3" fmla="*/ 347663 h 453059"/>
                <a:gd name="connsiteX4" fmla="*/ 88106 w 204787"/>
                <a:gd name="connsiteY4" fmla="*/ 442913 h 453059"/>
                <a:gd name="connsiteX5" fmla="*/ 61911 w 204787"/>
                <a:gd name="connsiteY5" fmla="*/ 452439 h 453059"/>
                <a:gd name="connsiteX6" fmla="*/ 16668 w 204787"/>
                <a:gd name="connsiteY6" fmla="*/ 440532 h 453059"/>
                <a:gd name="connsiteX7" fmla="*/ 0 w 204787"/>
                <a:gd name="connsiteY7" fmla="*/ 326232 h 453059"/>
                <a:gd name="connsiteX8" fmla="*/ 100012 w 204787"/>
                <a:gd name="connsiteY8" fmla="*/ 0 h 453059"/>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8106 w 204787"/>
                <a:gd name="connsiteY4" fmla="*/ 442913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61348"/>
                <a:gd name="connsiteX1" fmla="*/ 204787 w 204787"/>
                <a:gd name="connsiteY1" fmla="*/ 64294 h 461348"/>
                <a:gd name="connsiteX2" fmla="*/ 135731 w 204787"/>
                <a:gd name="connsiteY2" fmla="*/ 390525 h 461348"/>
                <a:gd name="connsiteX3" fmla="*/ 83343 w 204787"/>
                <a:gd name="connsiteY3" fmla="*/ 347663 h 461348"/>
                <a:gd name="connsiteX4" fmla="*/ 85725 w 204787"/>
                <a:gd name="connsiteY4" fmla="*/ 414338 h 461348"/>
                <a:gd name="connsiteX5" fmla="*/ 61911 w 204787"/>
                <a:gd name="connsiteY5" fmla="*/ 452439 h 461348"/>
                <a:gd name="connsiteX6" fmla="*/ 16668 w 204787"/>
                <a:gd name="connsiteY6" fmla="*/ 440532 h 461348"/>
                <a:gd name="connsiteX7" fmla="*/ 0 w 204787"/>
                <a:gd name="connsiteY7" fmla="*/ 326232 h 461348"/>
                <a:gd name="connsiteX8" fmla="*/ 100012 w 204787"/>
                <a:gd name="connsiteY8" fmla="*/ 0 h 461348"/>
                <a:gd name="connsiteX0" fmla="*/ 100012 w 204787"/>
                <a:gd name="connsiteY0" fmla="*/ 0 h 452607"/>
                <a:gd name="connsiteX1" fmla="*/ 204787 w 204787"/>
                <a:gd name="connsiteY1" fmla="*/ 64294 h 452607"/>
                <a:gd name="connsiteX2" fmla="*/ 135731 w 204787"/>
                <a:gd name="connsiteY2" fmla="*/ 390525 h 452607"/>
                <a:gd name="connsiteX3" fmla="*/ 83343 w 204787"/>
                <a:gd name="connsiteY3" fmla="*/ 347663 h 452607"/>
                <a:gd name="connsiteX4" fmla="*/ 85725 w 204787"/>
                <a:gd name="connsiteY4" fmla="*/ 414338 h 452607"/>
                <a:gd name="connsiteX5" fmla="*/ 57148 w 204787"/>
                <a:gd name="connsiteY5" fmla="*/ 438151 h 452607"/>
                <a:gd name="connsiteX6" fmla="*/ 16668 w 204787"/>
                <a:gd name="connsiteY6" fmla="*/ 440532 h 452607"/>
                <a:gd name="connsiteX7" fmla="*/ 0 w 204787"/>
                <a:gd name="connsiteY7" fmla="*/ 326232 h 452607"/>
                <a:gd name="connsiteX8" fmla="*/ 100012 w 204787"/>
                <a:gd name="connsiteY8" fmla="*/ 0 h 452607"/>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6240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5026"/>
                <a:gd name="connsiteX1" fmla="*/ 210040 w 210040"/>
                <a:gd name="connsiteY1" fmla="*/ 64294 h 445026"/>
                <a:gd name="connsiteX2" fmla="*/ 140984 w 210040"/>
                <a:gd name="connsiteY2" fmla="*/ 390525 h 445026"/>
                <a:gd name="connsiteX3" fmla="*/ 88596 w 210040"/>
                <a:gd name="connsiteY3" fmla="*/ 347663 h 445026"/>
                <a:gd name="connsiteX4" fmla="*/ 90978 w 210040"/>
                <a:gd name="connsiteY4" fmla="*/ 414338 h 445026"/>
                <a:gd name="connsiteX5" fmla="*/ 43351 w 210040"/>
                <a:gd name="connsiteY5" fmla="*/ 438151 h 445026"/>
                <a:gd name="connsiteX6" fmla="*/ 490 w 210040"/>
                <a:gd name="connsiteY6" fmla="*/ 416719 h 445026"/>
                <a:gd name="connsiteX7" fmla="*/ 5253 w 210040"/>
                <a:gd name="connsiteY7" fmla="*/ 326232 h 445026"/>
                <a:gd name="connsiteX8" fmla="*/ 105265 w 210040"/>
                <a:gd name="connsiteY8" fmla="*/ 0 h 44502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5265 w 210040"/>
                <a:gd name="connsiteY0" fmla="*/ 0 h 447076"/>
                <a:gd name="connsiteX1" fmla="*/ 210040 w 210040"/>
                <a:gd name="connsiteY1" fmla="*/ 64294 h 447076"/>
                <a:gd name="connsiteX2" fmla="*/ 140984 w 210040"/>
                <a:gd name="connsiteY2" fmla="*/ 390525 h 447076"/>
                <a:gd name="connsiteX3" fmla="*/ 88596 w 210040"/>
                <a:gd name="connsiteY3" fmla="*/ 347663 h 447076"/>
                <a:gd name="connsiteX4" fmla="*/ 90978 w 210040"/>
                <a:gd name="connsiteY4" fmla="*/ 414338 h 447076"/>
                <a:gd name="connsiteX5" fmla="*/ 43351 w 210040"/>
                <a:gd name="connsiteY5" fmla="*/ 438151 h 447076"/>
                <a:gd name="connsiteX6" fmla="*/ 490 w 210040"/>
                <a:gd name="connsiteY6" fmla="*/ 416719 h 447076"/>
                <a:gd name="connsiteX7" fmla="*/ 5253 w 210040"/>
                <a:gd name="connsiteY7" fmla="*/ 326232 h 447076"/>
                <a:gd name="connsiteX8" fmla="*/ 105265 w 210040"/>
                <a:gd name="connsiteY8" fmla="*/ 0 h 447076"/>
                <a:gd name="connsiteX0" fmla="*/ 107710 w 212485"/>
                <a:gd name="connsiteY0" fmla="*/ 0 h 447076"/>
                <a:gd name="connsiteX1" fmla="*/ 212485 w 212485"/>
                <a:gd name="connsiteY1" fmla="*/ 64294 h 447076"/>
                <a:gd name="connsiteX2" fmla="*/ 143429 w 212485"/>
                <a:gd name="connsiteY2" fmla="*/ 390525 h 447076"/>
                <a:gd name="connsiteX3" fmla="*/ 91041 w 212485"/>
                <a:gd name="connsiteY3" fmla="*/ 347663 h 447076"/>
                <a:gd name="connsiteX4" fmla="*/ 93423 w 212485"/>
                <a:gd name="connsiteY4" fmla="*/ 414338 h 447076"/>
                <a:gd name="connsiteX5" fmla="*/ 45796 w 212485"/>
                <a:gd name="connsiteY5" fmla="*/ 438151 h 447076"/>
                <a:gd name="connsiteX6" fmla="*/ 2935 w 212485"/>
                <a:gd name="connsiteY6" fmla="*/ 416719 h 447076"/>
                <a:gd name="connsiteX7" fmla="*/ 7698 w 212485"/>
                <a:gd name="connsiteY7" fmla="*/ 326232 h 447076"/>
                <a:gd name="connsiteX8" fmla="*/ 107710 w 212485"/>
                <a:gd name="connsiteY8" fmla="*/ 0 h 447076"/>
                <a:gd name="connsiteX0" fmla="*/ 106808 w 211583"/>
                <a:gd name="connsiteY0" fmla="*/ 0 h 447076"/>
                <a:gd name="connsiteX1" fmla="*/ 211583 w 211583"/>
                <a:gd name="connsiteY1" fmla="*/ 64294 h 447076"/>
                <a:gd name="connsiteX2" fmla="*/ 142527 w 211583"/>
                <a:gd name="connsiteY2" fmla="*/ 390525 h 447076"/>
                <a:gd name="connsiteX3" fmla="*/ 90139 w 211583"/>
                <a:gd name="connsiteY3" fmla="*/ 347663 h 447076"/>
                <a:gd name="connsiteX4" fmla="*/ 92521 w 211583"/>
                <a:gd name="connsiteY4" fmla="*/ 414338 h 447076"/>
                <a:gd name="connsiteX5" fmla="*/ 44894 w 211583"/>
                <a:gd name="connsiteY5" fmla="*/ 438151 h 447076"/>
                <a:gd name="connsiteX6" fmla="*/ 2033 w 211583"/>
                <a:gd name="connsiteY6" fmla="*/ 416719 h 447076"/>
                <a:gd name="connsiteX7" fmla="*/ 6796 w 211583"/>
                <a:gd name="connsiteY7" fmla="*/ 326232 h 447076"/>
                <a:gd name="connsiteX8" fmla="*/ 106808 w 211583"/>
                <a:gd name="connsiteY8" fmla="*/ 0 h 447076"/>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 name="connsiteX0" fmla="*/ 106808 w 211583"/>
                <a:gd name="connsiteY0" fmla="*/ 0 h 440112"/>
                <a:gd name="connsiteX1" fmla="*/ 211583 w 211583"/>
                <a:gd name="connsiteY1" fmla="*/ 64294 h 440112"/>
                <a:gd name="connsiteX2" fmla="*/ 142527 w 211583"/>
                <a:gd name="connsiteY2" fmla="*/ 390525 h 440112"/>
                <a:gd name="connsiteX3" fmla="*/ 90139 w 211583"/>
                <a:gd name="connsiteY3" fmla="*/ 347663 h 440112"/>
                <a:gd name="connsiteX4" fmla="*/ 92521 w 211583"/>
                <a:gd name="connsiteY4" fmla="*/ 414338 h 440112"/>
                <a:gd name="connsiteX5" fmla="*/ 44894 w 211583"/>
                <a:gd name="connsiteY5" fmla="*/ 438151 h 440112"/>
                <a:gd name="connsiteX6" fmla="*/ 2033 w 211583"/>
                <a:gd name="connsiteY6" fmla="*/ 416719 h 440112"/>
                <a:gd name="connsiteX7" fmla="*/ 6796 w 211583"/>
                <a:gd name="connsiteY7" fmla="*/ 326232 h 440112"/>
                <a:gd name="connsiteX8" fmla="*/ 106808 w 211583"/>
                <a:gd name="connsiteY8" fmla="*/ 0 h 44011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583" h="440112">
                  <a:moveTo>
                    <a:pt x="106808" y="0"/>
                  </a:moveTo>
                  <a:lnTo>
                    <a:pt x="211583" y="64294"/>
                  </a:lnTo>
                  <a:cubicBezTo>
                    <a:pt x="117126" y="313533"/>
                    <a:pt x="160783" y="281781"/>
                    <a:pt x="142527" y="390525"/>
                  </a:cubicBezTo>
                  <a:cubicBezTo>
                    <a:pt x="101251" y="422276"/>
                    <a:pt x="119508" y="339725"/>
                    <a:pt x="90139" y="347663"/>
                  </a:cubicBezTo>
                  <a:cubicBezTo>
                    <a:pt x="83789" y="379413"/>
                    <a:pt x="91727" y="392113"/>
                    <a:pt x="92521" y="414338"/>
                  </a:cubicBezTo>
                  <a:cubicBezTo>
                    <a:pt x="96887" y="451248"/>
                    <a:pt x="54419" y="412354"/>
                    <a:pt x="44894" y="438151"/>
                  </a:cubicBezTo>
                  <a:cubicBezTo>
                    <a:pt x="25844" y="444897"/>
                    <a:pt x="10764" y="433388"/>
                    <a:pt x="2033" y="416719"/>
                  </a:cubicBezTo>
                  <a:cubicBezTo>
                    <a:pt x="-5904" y="381001"/>
                    <a:pt x="12352" y="364332"/>
                    <a:pt x="6796" y="326232"/>
                  </a:cubicBezTo>
                  <a:cubicBezTo>
                    <a:pt x="44896" y="79376"/>
                    <a:pt x="73471" y="108744"/>
                    <a:pt x="106808" y="0"/>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6" name="Rectangle 19"/>
            <p:cNvSpPr/>
            <p:nvPr/>
          </p:nvSpPr>
          <p:spPr>
            <a:xfrm>
              <a:off x="3442722" y="4096615"/>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7" name="Rectangle 19"/>
            <p:cNvSpPr/>
            <p:nvPr/>
          </p:nvSpPr>
          <p:spPr>
            <a:xfrm flipH="1">
              <a:off x="3712490" y="4096614"/>
              <a:ext cx="160142" cy="208045"/>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0142" h="208045">
                  <a:moveTo>
                    <a:pt x="0" y="4762"/>
                  </a:moveTo>
                  <a:lnTo>
                    <a:pt x="160142" y="0"/>
                  </a:lnTo>
                  <a:lnTo>
                    <a:pt x="155379" y="207169"/>
                  </a:lnTo>
                  <a:cubicBezTo>
                    <a:pt x="109142" y="210344"/>
                    <a:pt x="58143" y="203994"/>
                    <a:pt x="9525" y="202407"/>
                  </a:cubicBezTo>
                  <a:lnTo>
                    <a:pt x="0"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8" name="Rectangle 17"/>
            <p:cNvSpPr/>
            <p:nvPr/>
          </p:nvSpPr>
          <p:spPr>
            <a:xfrm>
              <a:off x="3423199" y="3903956"/>
              <a:ext cx="459581" cy="244678"/>
            </a:xfrm>
            <a:custGeom>
              <a:avLst/>
              <a:gdLst>
                <a:gd name="connsiteX0" fmla="*/ 0 w 381000"/>
                <a:gd name="connsiteY0" fmla="*/ 0 h 228600"/>
                <a:gd name="connsiteX1" fmla="*/ 381000 w 381000"/>
                <a:gd name="connsiteY1" fmla="*/ 0 h 228600"/>
                <a:gd name="connsiteX2" fmla="*/ 381000 w 381000"/>
                <a:gd name="connsiteY2" fmla="*/ 228600 h 228600"/>
                <a:gd name="connsiteX3" fmla="*/ 0 w 381000"/>
                <a:gd name="connsiteY3" fmla="*/ 228600 h 228600"/>
                <a:gd name="connsiteX4" fmla="*/ 0 w 381000"/>
                <a:gd name="connsiteY4" fmla="*/ 0 h 228600"/>
                <a:gd name="connsiteX0" fmla="*/ 0 w 440531"/>
                <a:gd name="connsiteY0" fmla="*/ 2381 h 230981"/>
                <a:gd name="connsiteX1" fmla="*/ 440531 w 440531"/>
                <a:gd name="connsiteY1" fmla="*/ 0 h 230981"/>
                <a:gd name="connsiteX2" fmla="*/ 381000 w 440531"/>
                <a:gd name="connsiteY2" fmla="*/ 230981 h 230981"/>
                <a:gd name="connsiteX3" fmla="*/ 0 w 440531"/>
                <a:gd name="connsiteY3" fmla="*/ 230981 h 230981"/>
                <a:gd name="connsiteX4" fmla="*/ 0 w 440531"/>
                <a:gd name="connsiteY4" fmla="*/ 2381 h 230981"/>
                <a:gd name="connsiteX0" fmla="*/ 0 w 440531"/>
                <a:gd name="connsiteY0" fmla="*/ 2381 h 230981"/>
                <a:gd name="connsiteX1" fmla="*/ 440531 w 440531"/>
                <a:gd name="connsiteY1" fmla="*/ 0 h 230981"/>
                <a:gd name="connsiteX2" fmla="*/ 431007 w 440531"/>
                <a:gd name="connsiteY2" fmla="*/ 221456 h 230981"/>
                <a:gd name="connsiteX3" fmla="*/ 0 w 440531"/>
                <a:gd name="connsiteY3" fmla="*/ 230981 h 230981"/>
                <a:gd name="connsiteX4" fmla="*/ 0 w 440531"/>
                <a:gd name="connsiteY4" fmla="*/ 2381 h 230981"/>
                <a:gd name="connsiteX0" fmla="*/ 11906 w 452437"/>
                <a:gd name="connsiteY0" fmla="*/ 2381 h 221456"/>
                <a:gd name="connsiteX1" fmla="*/ 452437 w 452437"/>
                <a:gd name="connsiteY1" fmla="*/ 0 h 221456"/>
                <a:gd name="connsiteX2" fmla="*/ 442913 w 452437"/>
                <a:gd name="connsiteY2" fmla="*/ 221456 h 221456"/>
                <a:gd name="connsiteX3" fmla="*/ 0 w 452437"/>
                <a:gd name="connsiteY3" fmla="*/ 221456 h 221456"/>
                <a:gd name="connsiteX4" fmla="*/ 11906 w 452437"/>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7144 w 459581"/>
                <a:gd name="connsiteY3" fmla="*/ 221456 h 221456"/>
                <a:gd name="connsiteX4" fmla="*/ 0 w 459581"/>
                <a:gd name="connsiteY4" fmla="*/ 2381 h 221456"/>
                <a:gd name="connsiteX0" fmla="*/ 0 w 459581"/>
                <a:gd name="connsiteY0" fmla="*/ 2381 h 221456"/>
                <a:gd name="connsiteX1" fmla="*/ 459581 w 459581"/>
                <a:gd name="connsiteY1" fmla="*/ 0 h 221456"/>
                <a:gd name="connsiteX2" fmla="*/ 450057 w 459581"/>
                <a:gd name="connsiteY2" fmla="*/ 221456 h 221456"/>
                <a:gd name="connsiteX3" fmla="*/ 183356 w 459581"/>
                <a:gd name="connsiteY3" fmla="*/ 123826 h 221456"/>
                <a:gd name="connsiteX4" fmla="*/ 7144 w 459581"/>
                <a:gd name="connsiteY4" fmla="*/ 221456 h 221456"/>
                <a:gd name="connsiteX5" fmla="*/ 0 w 459581"/>
                <a:gd name="connsiteY5" fmla="*/ 2381 h 22145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7144 w 459581"/>
                <a:gd name="connsiteY5" fmla="*/ 221456 h 225216"/>
                <a:gd name="connsiteX6" fmla="*/ 0 w 459581"/>
                <a:gd name="connsiteY6" fmla="*/ 2381 h 225216"/>
                <a:gd name="connsiteX0" fmla="*/ 0 w 459581"/>
                <a:gd name="connsiteY0" fmla="*/ 2381 h 225216"/>
                <a:gd name="connsiteX1" fmla="*/ 459581 w 459581"/>
                <a:gd name="connsiteY1" fmla="*/ 0 h 225216"/>
                <a:gd name="connsiteX2" fmla="*/ 450057 w 459581"/>
                <a:gd name="connsiteY2" fmla="*/ 221456 h 225216"/>
                <a:gd name="connsiteX3" fmla="*/ 264319 w 459581"/>
                <a:gd name="connsiteY3" fmla="*/ 126207 h 225216"/>
                <a:gd name="connsiteX4" fmla="*/ 183356 w 459581"/>
                <a:gd name="connsiteY4" fmla="*/ 123826 h 225216"/>
                <a:gd name="connsiteX5" fmla="*/ 195263 w 459581"/>
                <a:gd name="connsiteY5" fmla="*/ 219076 h 225216"/>
                <a:gd name="connsiteX6" fmla="*/ 7144 w 459581"/>
                <a:gd name="connsiteY6" fmla="*/ 221456 h 225216"/>
                <a:gd name="connsiteX7" fmla="*/ 0 w 459581"/>
                <a:gd name="connsiteY7" fmla="*/ 2381 h 225216"/>
                <a:gd name="connsiteX0" fmla="*/ 0 w 459581"/>
                <a:gd name="connsiteY0" fmla="*/ 2381 h 237791"/>
                <a:gd name="connsiteX1" fmla="*/ 459581 w 459581"/>
                <a:gd name="connsiteY1" fmla="*/ 0 h 237791"/>
                <a:gd name="connsiteX2" fmla="*/ 450057 w 459581"/>
                <a:gd name="connsiteY2" fmla="*/ 221456 h 237791"/>
                <a:gd name="connsiteX3" fmla="*/ 266700 w 459581"/>
                <a:gd name="connsiteY3" fmla="*/ 221457 h 237791"/>
                <a:gd name="connsiteX4" fmla="*/ 264319 w 459581"/>
                <a:gd name="connsiteY4" fmla="*/ 126207 h 237791"/>
                <a:gd name="connsiteX5" fmla="*/ 183356 w 459581"/>
                <a:gd name="connsiteY5" fmla="*/ 123826 h 237791"/>
                <a:gd name="connsiteX6" fmla="*/ 195263 w 459581"/>
                <a:gd name="connsiteY6" fmla="*/ 219076 h 237791"/>
                <a:gd name="connsiteX7" fmla="*/ 7144 w 459581"/>
                <a:gd name="connsiteY7" fmla="*/ 221456 h 237791"/>
                <a:gd name="connsiteX8" fmla="*/ 0 w 459581"/>
                <a:gd name="connsiteY8" fmla="*/ 2381 h 237791"/>
                <a:gd name="connsiteX0" fmla="*/ 0 w 481012"/>
                <a:gd name="connsiteY0" fmla="*/ 0 h 268747"/>
                <a:gd name="connsiteX1" fmla="*/ 481012 w 481012"/>
                <a:gd name="connsiteY1" fmla="*/ 30956 h 268747"/>
                <a:gd name="connsiteX2" fmla="*/ 471488 w 481012"/>
                <a:gd name="connsiteY2" fmla="*/ 252412 h 268747"/>
                <a:gd name="connsiteX3" fmla="*/ 288131 w 481012"/>
                <a:gd name="connsiteY3" fmla="*/ 252413 h 268747"/>
                <a:gd name="connsiteX4" fmla="*/ 285750 w 481012"/>
                <a:gd name="connsiteY4" fmla="*/ 157163 h 268747"/>
                <a:gd name="connsiteX5" fmla="*/ 204787 w 481012"/>
                <a:gd name="connsiteY5" fmla="*/ 154782 h 268747"/>
                <a:gd name="connsiteX6" fmla="*/ 216694 w 481012"/>
                <a:gd name="connsiteY6" fmla="*/ 250032 h 268747"/>
                <a:gd name="connsiteX7" fmla="*/ 28575 w 481012"/>
                <a:gd name="connsiteY7" fmla="*/ 252412 h 268747"/>
                <a:gd name="connsiteX8" fmla="*/ 0 w 481012"/>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28575 w 471488"/>
                <a:gd name="connsiteY7" fmla="*/ 252412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216694 w 471488"/>
                <a:gd name="connsiteY6" fmla="*/ 250032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73831 w 471488"/>
                <a:gd name="connsiteY6" fmla="*/ 228601 h 268747"/>
                <a:gd name="connsiteX7" fmla="*/ 11906 w 471488"/>
                <a:gd name="connsiteY7" fmla="*/ 221456 h 268747"/>
                <a:gd name="connsiteX8" fmla="*/ 0 w 471488"/>
                <a:gd name="connsiteY8" fmla="*/ 0 h 268747"/>
                <a:gd name="connsiteX0" fmla="*/ 0 w 471488"/>
                <a:gd name="connsiteY0" fmla="*/ 0 h 268747"/>
                <a:gd name="connsiteX1" fmla="*/ 459581 w 471488"/>
                <a:gd name="connsiteY1" fmla="*/ 4763 h 268747"/>
                <a:gd name="connsiteX2" fmla="*/ 471488 w 471488"/>
                <a:gd name="connsiteY2" fmla="*/ 252412 h 268747"/>
                <a:gd name="connsiteX3" fmla="*/ 288131 w 471488"/>
                <a:gd name="connsiteY3" fmla="*/ 252413 h 268747"/>
                <a:gd name="connsiteX4" fmla="*/ 285750 w 471488"/>
                <a:gd name="connsiteY4" fmla="*/ 157163 h 268747"/>
                <a:gd name="connsiteX5" fmla="*/ 204787 w 471488"/>
                <a:gd name="connsiteY5" fmla="*/ 154782 h 268747"/>
                <a:gd name="connsiteX6" fmla="*/ 190500 w 471488"/>
                <a:gd name="connsiteY6" fmla="*/ 226219 h 268747"/>
                <a:gd name="connsiteX7" fmla="*/ 11906 w 471488"/>
                <a:gd name="connsiteY7" fmla="*/ 221456 h 268747"/>
                <a:gd name="connsiteX8" fmla="*/ 0 w 471488"/>
                <a:gd name="connsiteY8" fmla="*/ 0 h 268747"/>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85750 w 471488"/>
                <a:gd name="connsiteY4" fmla="*/ 157163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140494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4787 w 471488"/>
                <a:gd name="connsiteY5" fmla="*/ 154782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7175 w 471488"/>
                <a:gd name="connsiteY4" fmla="*/ 147638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7169 w 471488"/>
                <a:gd name="connsiteY5" fmla="*/ 1309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0031 w 471488"/>
                <a:gd name="connsiteY4" fmla="*/ 116682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0025 w 471488"/>
                <a:gd name="connsiteY5" fmla="*/ 102395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4319 w 471488"/>
                <a:gd name="connsiteY4" fmla="*/ 80964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2412 w 471488"/>
                <a:gd name="connsiteY4" fmla="*/ 97633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54793 w 471488"/>
                <a:gd name="connsiteY4" fmla="*/ 111920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6700 w 471488"/>
                <a:gd name="connsiteY4" fmla="*/ 90489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71488"/>
                <a:gd name="connsiteY0" fmla="*/ 0 h 262755"/>
                <a:gd name="connsiteX1" fmla="*/ 459581 w 471488"/>
                <a:gd name="connsiteY1" fmla="*/ 4763 h 262755"/>
                <a:gd name="connsiteX2" fmla="*/ 471488 w 471488"/>
                <a:gd name="connsiteY2" fmla="*/ 252412 h 262755"/>
                <a:gd name="connsiteX3" fmla="*/ 271462 w 471488"/>
                <a:gd name="connsiteY3" fmla="*/ 230981 h 262755"/>
                <a:gd name="connsiteX4" fmla="*/ 261937 w 471488"/>
                <a:gd name="connsiteY4" fmla="*/ 97632 h 262755"/>
                <a:gd name="connsiteX5" fmla="*/ 209550 w 471488"/>
                <a:gd name="connsiteY5" fmla="*/ 92870 h 262755"/>
                <a:gd name="connsiteX6" fmla="*/ 190500 w 471488"/>
                <a:gd name="connsiteY6" fmla="*/ 226219 h 262755"/>
                <a:gd name="connsiteX7" fmla="*/ 11906 w 471488"/>
                <a:gd name="connsiteY7" fmla="*/ 221456 h 262755"/>
                <a:gd name="connsiteX8" fmla="*/ 0 w 471488"/>
                <a:gd name="connsiteY8" fmla="*/ 0 h 262755"/>
                <a:gd name="connsiteX0" fmla="*/ 0 w 459581"/>
                <a:gd name="connsiteY0" fmla="*/ 0 h 235459"/>
                <a:gd name="connsiteX1" fmla="*/ 459581 w 459581"/>
                <a:gd name="connsiteY1" fmla="*/ 4763 h 235459"/>
                <a:gd name="connsiteX2" fmla="*/ 397670 w 459581"/>
                <a:gd name="connsiteY2" fmla="*/ 190500 h 235459"/>
                <a:gd name="connsiteX3" fmla="*/ 271462 w 459581"/>
                <a:gd name="connsiteY3" fmla="*/ 230981 h 235459"/>
                <a:gd name="connsiteX4" fmla="*/ 261937 w 459581"/>
                <a:gd name="connsiteY4" fmla="*/ 97632 h 235459"/>
                <a:gd name="connsiteX5" fmla="*/ 209550 w 459581"/>
                <a:gd name="connsiteY5" fmla="*/ 92870 h 235459"/>
                <a:gd name="connsiteX6" fmla="*/ 190500 w 459581"/>
                <a:gd name="connsiteY6" fmla="*/ 226219 h 235459"/>
                <a:gd name="connsiteX7" fmla="*/ 11906 w 459581"/>
                <a:gd name="connsiteY7" fmla="*/ 221456 h 235459"/>
                <a:gd name="connsiteX8" fmla="*/ 0 w 459581"/>
                <a:gd name="connsiteY8" fmla="*/ 0 h 235459"/>
                <a:gd name="connsiteX0" fmla="*/ 0 w 459581"/>
                <a:gd name="connsiteY0" fmla="*/ 0 h 244678"/>
                <a:gd name="connsiteX1" fmla="*/ 459581 w 459581"/>
                <a:gd name="connsiteY1" fmla="*/ 4763 h 244678"/>
                <a:gd name="connsiteX2" fmla="*/ 452438 w 459581"/>
                <a:gd name="connsiteY2" fmla="*/ 226218 h 244678"/>
                <a:gd name="connsiteX3" fmla="*/ 271462 w 459581"/>
                <a:gd name="connsiteY3" fmla="*/ 230981 h 244678"/>
                <a:gd name="connsiteX4" fmla="*/ 261937 w 459581"/>
                <a:gd name="connsiteY4" fmla="*/ 97632 h 244678"/>
                <a:gd name="connsiteX5" fmla="*/ 209550 w 459581"/>
                <a:gd name="connsiteY5" fmla="*/ 92870 h 244678"/>
                <a:gd name="connsiteX6" fmla="*/ 190500 w 459581"/>
                <a:gd name="connsiteY6" fmla="*/ 226219 h 244678"/>
                <a:gd name="connsiteX7" fmla="*/ 11906 w 459581"/>
                <a:gd name="connsiteY7" fmla="*/ 221456 h 244678"/>
                <a:gd name="connsiteX8" fmla="*/ 0 w 459581"/>
                <a:gd name="connsiteY8" fmla="*/ 0 h 2446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9581" h="244678">
                  <a:moveTo>
                    <a:pt x="0" y="0"/>
                  </a:moveTo>
                  <a:cubicBezTo>
                    <a:pt x="162719" y="20638"/>
                    <a:pt x="308769" y="17463"/>
                    <a:pt x="459581" y="4763"/>
                  </a:cubicBezTo>
                  <a:lnTo>
                    <a:pt x="452438" y="226218"/>
                  </a:lnTo>
                  <a:cubicBezTo>
                    <a:pt x="429419" y="253206"/>
                    <a:pt x="302418" y="246856"/>
                    <a:pt x="271462" y="230981"/>
                  </a:cubicBezTo>
                  <a:cubicBezTo>
                    <a:pt x="271462" y="179388"/>
                    <a:pt x="263525" y="120650"/>
                    <a:pt x="261937" y="97632"/>
                  </a:cubicBezTo>
                  <a:cubicBezTo>
                    <a:pt x="255586" y="93663"/>
                    <a:pt x="234156" y="101602"/>
                    <a:pt x="209550" y="92870"/>
                  </a:cubicBezTo>
                  <a:cubicBezTo>
                    <a:pt x="199231" y="111920"/>
                    <a:pt x="203200" y="190501"/>
                    <a:pt x="190500" y="226219"/>
                  </a:cubicBezTo>
                  <a:lnTo>
                    <a:pt x="11906" y="221456"/>
                  </a:lnTo>
                  <a:lnTo>
                    <a:pt x="0" y="0"/>
                  </a:ln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39" name="Rectangle 19"/>
            <p:cNvSpPr/>
            <p:nvPr/>
          </p:nvSpPr>
          <p:spPr>
            <a:xfrm flipH="1">
              <a:off x="3374887"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0" name="Rectangle 19"/>
            <p:cNvSpPr/>
            <p:nvPr/>
          </p:nvSpPr>
          <p:spPr>
            <a:xfrm>
              <a:off x="3714014" y="4293985"/>
              <a:ext cx="231580" cy="83946"/>
            </a:xfrm>
            <a:custGeom>
              <a:avLst/>
              <a:gdLst>
                <a:gd name="connsiteX0" fmla="*/ 0 w 164904"/>
                <a:gd name="connsiteY0" fmla="*/ 0 h 152400"/>
                <a:gd name="connsiteX1" fmla="*/ 164904 w 164904"/>
                <a:gd name="connsiteY1" fmla="*/ 0 h 152400"/>
                <a:gd name="connsiteX2" fmla="*/ 164904 w 164904"/>
                <a:gd name="connsiteY2" fmla="*/ 152400 h 152400"/>
                <a:gd name="connsiteX3" fmla="*/ 0 w 164904"/>
                <a:gd name="connsiteY3" fmla="*/ 152400 h 152400"/>
                <a:gd name="connsiteX4" fmla="*/ 0 w 164904"/>
                <a:gd name="connsiteY4" fmla="*/ 0 h 152400"/>
                <a:gd name="connsiteX0" fmla="*/ 0 w 164904"/>
                <a:gd name="connsiteY0" fmla="*/ 0 h 176213"/>
                <a:gd name="connsiteX1" fmla="*/ 164904 w 164904"/>
                <a:gd name="connsiteY1" fmla="*/ 23813 h 176213"/>
                <a:gd name="connsiteX2" fmla="*/ 164904 w 164904"/>
                <a:gd name="connsiteY2" fmla="*/ 176213 h 176213"/>
                <a:gd name="connsiteX3" fmla="*/ 0 w 164904"/>
                <a:gd name="connsiteY3" fmla="*/ 176213 h 176213"/>
                <a:gd name="connsiteX4" fmla="*/ 0 w 164904"/>
                <a:gd name="connsiteY4" fmla="*/ 0 h 176213"/>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180975"/>
                <a:gd name="connsiteX1" fmla="*/ 160142 w 164904"/>
                <a:gd name="connsiteY1" fmla="*/ 0 h 180975"/>
                <a:gd name="connsiteX2" fmla="*/ 164904 w 164904"/>
                <a:gd name="connsiteY2" fmla="*/ 180975 h 180975"/>
                <a:gd name="connsiteX3" fmla="*/ 0 w 164904"/>
                <a:gd name="connsiteY3" fmla="*/ 180975 h 180975"/>
                <a:gd name="connsiteX4" fmla="*/ 0 w 164904"/>
                <a:gd name="connsiteY4" fmla="*/ 4762 h 180975"/>
                <a:gd name="connsiteX0" fmla="*/ 0 w 164904"/>
                <a:gd name="connsiteY0" fmla="*/ 4762 h 202407"/>
                <a:gd name="connsiteX1" fmla="*/ 160142 w 164904"/>
                <a:gd name="connsiteY1" fmla="*/ 0 h 202407"/>
                <a:gd name="connsiteX2" fmla="*/ 164904 w 164904"/>
                <a:gd name="connsiteY2" fmla="*/ 180975 h 202407"/>
                <a:gd name="connsiteX3" fmla="*/ 9525 w 164904"/>
                <a:gd name="connsiteY3" fmla="*/ 202407 h 202407"/>
                <a:gd name="connsiteX4" fmla="*/ 0 w 164904"/>
                <a:gd name="connsiteY4" fmla="*/ 4762 h 202407"/>
                <a:gd name="connsiteX0" fmla="*/ 0 w 160142"/>
                <a:gd name="connsiteY0" fmla="*/ 4762 h 207169"/>
                <a:gd name="connsiteX1" fmla="*/ 160142 w 160142"/>
                <a:gd name="connsiteY1" fmla="*/ 0 h 207169"/>
                <a:gd name="connsiteX2" fmla="*/ 155379 w 160142"/>
                <a:gd name="connsiteY2" fmla="*/ 207169 h 207169"/>
                <a:gd name="connsiteX3" fmla="*/ 9525 w 160142"/>
                <a:gd name="connsiteY3" fmla="*/ 202407 h 207169"/>
                <a:gd name="connsiteX4" fmla="*/ 0 w 160142"/>
                <a:gd name="connsiteY4" fmla="*/ 4762 h 207169"/>
                <a:gd name="connsiteX0" fmla="*/ 0 w 160142"/>
                <a:gd name="connsiteY0" fmla="*/ 4762 h 208045"/>
                <a:gd name="connsiteX1" fmla="*/ 160142 w 160142"/>
                <a:gd name="connsiteY1" fmla="*/ 0 h 208045"/>
                <a:gd name="connsiteX2" fmla="*/ 155379 w 160142"/>
                <a:gd name="connsiteY2" fmla="*/ 207169 h 208045"/>
                <a:gd name="connsiteX3" fmla="*/ 9525 w 160142"/>
                <a:gd name="connsiteY3" fmla="*/ 202407 h 208045"/>
                <a:gd name="connsiteX4" fmla="*/ 0 w 160142"/>
                <a:gd name="connsiteY4" fmla="*/ 4762 h 208045"/>
                <a:gd name="connsiteX0" fmla="*/ 0 w 188717"/>
                <a:gd name="connsiteY0" fmla="*/ 30956 h 208045"/>
                <a:gd name="connsiteX1" fmla="*/ 188717 w 188717"/>
                <a:gd name="connsiteY1" fmla="*/ 0 h 208045"/>
                <a:gd name="connsiteX2" fmla="*/ 183954 w 188717"/>
                <a:gd name="connsiteY2" fmla="*/ 207169 h 208045"/>
                <a:gd name="connsiteX3" fmla="*/ 38100 w 188717"/>
                <a:gd name="connsiteY3" fmla="*/ 202407 h 208045"/>
                <a:gd name="connsiteX4" fmla="*/ 0 w 188717"/>
                <a:gd name="connsiteY4" fmla="*/ 30956 h 208045"/>
                <a:gd name="connsiteX0" fmla="*/ 4763 w 193480"/>
                <a:gd name="connsiteY0" fmla="*/ 30956 h 207233"/>
                <a:gd name="connsiteX1" fmla="*/ 193480 w 193480"/>
                <a:gd name="connsiteY1" fmla="*/ 0 h 207233"/>
                <a:gd name="connsiteX2" fmla="*/ 188717 w 193480"/>
                <a:gd name="connsiteY2" fmla="*/ 207169 h 207233"/>
                <a:gd name="connsiteX3" fmla="*/ 0 w 193480"/>
                <a:gd name="connsiteY3" fmla="*/ 92870 h 207233"/>
                <a:gd name="connsiteX4" fmla="*/ 4763 w 193480"/>
                <a:gd name="connsiteY4" fmla="*/ 30956 h 207233"/>
                <a:gd name="connsiteX0" fmla="*/ 0 w 188717"/>
                <a:gd name="connsiteY0" fmla="*/ 30956 h 207241"/>
                <a:gd name="connsiteX1" fmla="*/ 188717 w 188717"/>
                <a:gd name="connsiteY1" fmla="*/ 0 h 207241"/>
                <a:gd name="connsiteX2" fmla="*/ 183954 w 188717"/>
                <a:gd name="connsiteY2" fmla="*/ 207169 h 207241"/>
                <a:gd name="connsiteX3" fmla="*/ 7143 w 188717"/>
                <a:gd name="connsiteY3" fmla="*/ 107158 h 207241"/>
                <a:gd name="connsiteX4" fmla="*/ 0 w 188717"/>
                <a:gd name="connsiteY4" fmla="*/ 30956 h 207241"/>
                <a:gd name="connsiteX0" fmla="*/ 0 w 231579"/>
                <a:gd name="connsiteY0" fmla="*/ 30956 h 107322"/>
                <a:gd name="connsiteX1" fmla="*/ 188717 w 231579"/>
                <a:gd name="connsiteY1" fmla="*/ 0 h 107322"/>
                <a:gd name="connsiteX2" fmla="*/ 231579 w 231579"/>
                <a:gd name="connsiteY2" fmla="*/ 95251 h 107322"/>
                <a:gd name="connsiteX3" fmla="*/ 7143 w 231579"/>
                <a:gd name="connsiteY3" fmla="*/ 107158 h 107322"/>
                <a:gd name="connsiteX4" fmla="*/ 0 w 231579"/>
                <a:gd name="connsiteY4" fmla="*/ 30956 h 107322"/>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0653"/>
                <a:gd name="connsiteX1" fmla="*/ 141092 w 231579"/>
                <a:gd name="connsiteY1" fmla="*/ 0 h 90653"/>
                <a:gd name="connsiteX2" fmla="*/ 231579 w 231579"/>
                <a:gd name="connsiteY2" fmla="*/ 78582 h 90653"/>
                <a:gd name="connsiteX3" fmla="*/ 7143 w 231579"/>
                <a:gd name="connsiteY3" fmla="*/ 90489 h 90653"/>
                <a:gd name="connsiteX4" fmla="*/ 0 w 231579"/>
                <a:gd name="connsiteY4" fmla="*/ 14287 h 90653"/>
                <a:gd name="connsiteX0" fmla="*/ 0 w 231579"/>
                <a:gd name="connsiteY0" fmla="*/ 14287 h 91090"/>
                <a:gd name="connsiteX1" fmla="*/ 141092 w 231579"/>
                <a:gd name="connsiteY1" fmla="*/ 0 h 91090"/>
                <a:gd name="connsiteX2" fmla="*/ 231579 w 231579"/>
                <a:gd name="connsiteY2" fmla="*/ 78582 h 91090"/>
                <a:gd name="connsiteX3" fmla="*/ 7143 w 231579"/>
                <a:gd name="connsiteY3" fmla="*/ 90489 h 91090"/>
                <a:gd name="connsiteX4" fmla="*/ 0 w 231579"/>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14287 h 91090"/>
                <a:gd name="connsiteX1" fmla="*/ 141093 w 231580"/>
                <a:gd name="connsiteY1" fmla="*/ 0 h 91090"/>
                <a:gd name="connsiteX2" fmla="*/ 231580 w 231580"/>
                <a:gd name="connsiteY2" fmla="*/ 78582 h 91090"/>
                <a:gd name="connsiteX3" fmla="*/ 0 w 231580"/>
                <a:gd name="connsiteY3" fmla="*/ 90489 h 91090"/>
                <a:gd name="connsiteX4" fmla="*/ 1 w 231580"/>
                <a:gd name="connsiteY4" fmla="*/ 14287 h 91090"/>
                <a:gd name="connsiteX0" fmla="*/ 1 w 231580"/>
                <a:gd name="connsiteY0" fmla="*/ 7143 h 83946"/>
                <a:gd name="connsiteX1" fmla="*/ 141093 w 231580"/>
                <a:gd name="connsiteY1" fmla="*/ 0 h 83946"/>
                <a:gd name="connsiteX2" fmla="*/ 231580 w 231580"/>
                <a:gd name="connsiteY2" fmla="*/ 71438 h 83946"/>
                <a:gd name="connsiteX3" fmla="*/ 0 w 231580"/>
                <a:gd name="connsiteY3" fmla="*/ 83345 h 83946"/>
                <a:gd name="connsiteX4" fmla="*/ 1 w 231580"/>
                <a:gd name="connsiteY4" fmla="*/ 7143 h 839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580" h="83946">
                  <a:moveTo>
                    <a:pt x="1" y="7143"/>
                  </a:moveTo>
                  <a:lnTo>
                    <a:pt x="141093" y="0"/>
                  </a:lnTo>
                  <a:cubicBezTo>
                    <a:pt x="192686" y="11906"/>
                    <a:pt x="227611" y="47625"/>
                    <a:pt x="231580" y="71438"/>
                  </a:cubicBezTo>
                  <a:cubicBezTo>
                    <a:pt x="180581" y="84138"/>
                    <a:pt x="48618" y="84932"/>
                    <a:pt x="0" y="83345"/>
                  </a:cubicBezTo>
                  <a:cubicBezTo>
                    <a:pt x="0" y="57944"/>
                    <a:pt x="1" y="32544"/>
                    <a:pt x="1" y="7143"/>
                  </a:cubicBezTo>
                  <a:close/>
                </a:path>
              </a:pathLst>
            </a:custGeom>
            <a:solidFill>
              <a:srgbClr val="45413E"/>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1" name="Rectangle: Rounded Corners 20"/>
            <p:cNvSpPr/>
            <p:nvPr/>
          </p:nvSpPr>
          <p:spPr>
            <a:xfrm>
              <a:off x="3377209" y="3410890"/>
              <a:ext cx="507384" cy="410268"/>
            </a:xfrm>
            <a:custGeom>
              <a:avLst/>
              <a:gdLst>
                <a:gd name="connsiteX0" fmla="*/ 0 w 533400"/>
                <a:gd name="connsiteY0" fmla="*/ 65846 h 395071"/>
                <a:gd name="connsiteX1" fmla="*/ 65846 w 533400"/>
                <a:gd name="connsiteY1" fmla="*/ 0 h 395071"/>
                <a:gd name="connsiteX2" fmla="*/ 467554 w 533400"/>
                <a:gd name="connsiteY2" fmla="*/ 0 h 395071"/>
                <a:gd name="connsiteX3" fmla="*/ 533400 w 533400"/>
                <a:gd name="connsiteY3" fmla="*/ 65846 h 395071"/>
                <a:gd name="connsiteX4" fmla="*/ 533400 w 533400"/>
                <a:gd name="connsiteY4" fmla="*/ 329225 h 395071"/>
                <a:gd name="connsiteX5" fmla="*/ 467554 w 533400"/>
                <a:gd name="connsiteY5" fmla="*/ 395071 h 395071"/>
                <a:gd name="connsiteX6" fmla="*/ 65846 w 533400"/>
                <a:gd name="connsiteY6" fmla="*/ 395071 h 395071"/>
                <a:gd name="connsiteX7" fmla="*/ 0 w 533400"/>
                <a:gd name="connsiteY7" fmla="*/ 329225 h 395071"/>
                <a:gd name="connsiteX8" fmla="*/ 0 w 533400"/>
                <a:gd name="connsiteY8" fmla="*/ 65846 h 395071"/>
                <a:gd name="connsiteX0" fmla="*/ 16933 w 550333"/>
                <a:gd name="connsiteY0" fmla="*/ 65846 h 395071"/>
                <a:gd name="connsiteX1" fmla="*/ 82779 w 550333"/>
                <a:gd name="connsiteY1" fmla="*/ 0 h 395071"/>
                <a:gd name="connsiteX2" fmla="*/ 484487 w 550333"/>
                <a:gd name="connsiteY2" fmla="*/ 0 h 395071"/>
                <a:gd name="connsiteX3" fmla="*/ 550333 w 550333"/>
                <a:gd name="connsiteY3" fmla="*/ 65846 h 395071"/>
                <a:gd name="connsiteX4" fmla="*/ 550333 w 550333"/>
                <a:gd name="connsiteY4" fmla="*/ 329225 h 395071"/>
                <a:gd name="connsiteX5" fmla="*/ 484487 w 550333"/>
                <a:gd name="connsiteY5" fmla="*/ 395071 h 395071"/>
                <a:gd name="connsiteX6" fmla="*/ 82779 w 550333"/>
                <a:gd name="connsiteY6" fmla="*/ 395071 h 395071"/>
                <a:gd name="connsiteX7" fmla="*/ 16933 w 550333"/>
                <a:gd name="connsiteY7" fmla="*/ 329225 h 395071"/>
                <a:gd name="connsiteX8" fmla="*/ 16933 w 550333"/>
                <a:gd name="connsiteY8" fmla="*/ 65846 h 395071"/>
                <a:gd name="connsiteX0" fmla="*/ 16933 w 563033"/>
                <a:gd name="connsiteY0" fmla="*/ 65846 h 395071"/>
                <a:gd name="connsiteX1" fmla="*/ 82779 w 563033"/>
                <a:gd name="connsiteY1" fmla="*/ 0 h 395071"/>
                <a:gd name="connsiteX2" fmla="*/ 484487 w 563033"/>
                <a:gd name="connsiteY2" fmla="*/ 0 h 395071"/>
                <a:gd name="connsiteX3" fmla="*/ 550333 w 563033"/>
                <a:gd name="connsiteY3" fmla="*/ 65846 h 395071"/>
                <a:gd name="connsiteX4" fmla="*/ 550333 w 563033"/>
                <a:gd name="connsiteY4" fmla="*/ 329225 h 395071"/>
                <a:gd name="connsiteX5" fmla="*/ 484487 w 563033"/>
                <a:gd name="connsiteY5" fmla="*/ 395071 h 395071"/>
                <a:gd name="connsiteX6" fmla="*/ 82779 w 563033"/>
                <a:gd name="connsiteY6" fmla="*/ 395071 h 395071"/>
                <a:gd name="connsiteX7" fmla="*/ 16933 w 563033"/>
                <a:gd name="connsiteY7" fmla="*/ 329225 h 395071"/>
                <a:gd name="connsiteX8" fmla="*/ 16933 w 563033"/>
                <a:gd name="connsiteY8" fmla="*/ 65846 h 395071"/>
                <a:gd name="connsiteX0" fmla="*/ 16933 w 574443"/>
                <a:gd name="connsiteY0" fmla="*/ 65846 h 395071"/>
                <a:gd name="connsiteX1" fmla="*/ 82779 w 574443"/>
                <a:gd name="connsiteY1" fmla="*/ 0 h 395071"/>
                <a:gd name="connsiteX2" fmla="*/ 484487 w 574443"/>
                <a:gd name="connsiteY2" fmla="*/ 0 h 395071"/>
                <a:gd name="connsiteX3" fmla="*/ 564621 w 574443"/>
                <a:gd name="connsiteY3" fmla="*/ 63465 h 395071"/>
                <a:gd name="connsiteX4" fmla="*/ 550333 w 574443"/>
                <a:gd name="connsiteY4" fmla="*/ 329225 h 395071"/>
                <a:gd name="connsiteX5" fmla="*/ 484487 w 574443"/>
                <a:gd name="connsiteY5" fmla="*/ 395071 h 395071"/>
                <a:gd name="connsiteX6" fmla="*/ 82779 w 574443"/>
                <a:gd name="connsiteY6" fmla="*/ 395071 h 395071"/>
                <a:gd name="connsiteX7" fmla="*/ 16933 w 574443"/>
                <a:gd name="connsiteY7" fmla="*/ 329225 h 395071"/>
                <a:gd name="connsiteX8" fmla="*/ 16933 w 574443"/>
                <a:gd name="connsiteY8" fmla="*/ 65846 h 395071"/>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16933 w 574443"/>
                <a:gd name="connsiteY0" fmla="*/ 72990 h 402215"/>
                <a:gd name="connsiteX1" fmla="*/ 82779 w 574443"/>
                <a:gd name="connsiteY1" fmla="*/ 7144 h 402215"/>
                <a:gd name="connsiteX2" fmla="*/ 484487 w 574443"/>
                <a:gd name="connsiteY2" fmla="*/ 0 h 402215"/>
                <a:gd name="connsiteX3" fmla="*/ 564621 w 574443"/>
                <a:gd name="connsiteY3" fmla="*/ 70609 h 402215"/>
                <a:gd name="connsiteX4" fmla="*/ 550333 w 574443"/>
                <a:gd name="connsiteY4" fmla="*/ 336369 h 402215"/>
                <a:gd name="connsiteX5" fmla="*/ 484487 w 574443"/>
                <a:gd name="connsiteY5" fmla="*/ 402215 h 402215"/>
                <a:gd name="connsiteX6" fmla="*/ 82779 w 574443"/>
                <a:gd name="connsiteY6" fmla="*/ 402215 h 402215"/>
                <a:gd name="connsiteX7" fmla="*/ 16933 w 574443"/>
                <a:gd name="connsiteY7" fmla="*/ 336369 h 402215"/>
                <a:gd name="connsiteX8" fmla="*/ 16933 w 57444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6873"/>
                <a:gd name="connsiteY0" fmla="*/ 72990 h 402215"/>
                <a:gd name="connsiteX1" fmla="*/ 75209 w 566873"/>
                <a:gd name="connsiteY1" fmla="*/ 7144 h 402215"/>
                <a:gd name="connsiteX2" fmla="*/ 476917 w 566873"/>
                <a:gd name="connsiteY2" fmla="*/ 0 h 402215"/>
                <a:gd name="connsiteX3" fmla="*/ 557051 w 566873"/>
                <a:gd name="connsiteY3" fmla="*/ 70609 h 402215"/>
                <a:gd name="connsiteX4" fmla="*/ 542763 w 566873"/>
                <a:gd name="connsiteY4" fmla="*/ 336369 h 402215"/>
                <a:gd name="connsiteX5" fmla="*/ 476917 w 566873"/>
                <a:gd name="connsiteY5" fmla="*/ 402215 h 402215"/>
                <a:gd name="connsiteX6" fmla="*/ 75209 w 566873"/>
                <a:gd name="connsiteY6" fmla="*/ 402215 h 402215"/>
                <a:gd name="connsiteX7" fmla="*/ 61750 w 566873"/>
                <a:gd name="connsiteY7" fmla="*/ 305413 h 402215"/>
                <a:gd name="connsiteX8" fmla="*/ 9363 w 566873"/>
                <a:gd name="connsiteY8" fmla="*/ 72990 h 402215"/>
                <a:gd name="connsiteX0" fmla="*/ 9363 w 562085"/>
                <a:gd name="connsiteY0" fmla="*/ 72990 h 402215"/>
                <a:gd name="connsiteX1" fmla="*/ 75209 w 562085"/>
                <a:gd name="connsiteY1" fmla="*/ 7144 h 402215"/>
                <a:gd name="connsiteX2" fmla="*/ 476917 w 562085"/>
                <a:gd name="connsiteY2" fmla="*/ 0 h 402215"/>
                <a:gd name="connsiteX3" fmla="*/ 557051 w 562085"/>
                <a:gd name="connsiteY3" fmla="*/ 70609 h 402215"/>
                <a:gd name="connsiteX4" fmla="*/ 483232 w 562085"/>
                <a:gd name="connsiteY4" fmla="*/ 310176 h 402215"/>
                <a:gd name="connsiteX5" fmla="*/ 476917 w 562085"/>
                <a:gd name="connsiteY5" fmla="*/ 402215 h 402215"/>
                <a:gd name="connsiteX6" fmla="*/ 75209 w 562085"/>
                <a:gd name="connsiteY6" fmla="*/ 402215 h 402215"/>
                <a:gd name="connsiteX7" fmla="*/ 61750 w 562085"/>
                <a:gd name="connsiteY7" fmla="*/ 305413 h 402215"/>
                <a:gd name="connsiteX8" fmla="*/ 9363 w 562085"/>
                <a:gd name="connsiteY8" fmla="*/ 72990 h 402215"/>
                <a:gd name="connsiteX0" fmla="*/ 9363 w 563017"/>
                <a:gd name="connsiteY0" fmla="*/ 72990 h 402215"/>
                <a:gd name="connsiteX1" fmla="*/ 75209 w 563017"/>
                <a:gd name="connsiteY1" fmla="*/ 7144 h 402215"/>
                <a:gd name="connsiteX2" fmla="*/ 476917 w 563017"/>
                <a:gd name="connsiteY2" fmla="*/ 0 h 402215"/>
                <a:gd name="connsiteX3" fmla="*/ 557051 w 563017"/>
                <a:gd name="connsiteY3" fmla="*/ 70609 h 402215"/>
                <a:gd name="connsiteX4" fmla="*/ 502282 w 563017"/>
                <a:gd name="connsiteY4" fmla="*/ 317320 h 402215"/>
                <a:gd name="connsiteX5" fmla="*/ 476917 w 563017"/>
                <a:gd name="connsiteY5" fmla="*/ 402215 h 402215"/>
                <a:gd name="connsiteX6" fmla="*/ 75209 w 563017"/>
                <a:gd name="connsiteY6" fmla="*/ 402215 h 402215"/>
                <a:gd name="connsiteX7" fmla="*/ 61750 w 563017"/>
                <a:gd name="connsiteY7" fmla="*/ 305413 h 402215"/>
                <a:gd name="connsiteX8" fmla="*/ 9363 w 563017"/>
                <a:gd name="connsiteY8" fmla="*/ 72990 h 402215"/>
                <a:gd name="connsiteX0" fmla="*/ 11086 w 564740"/>
                <a:gd name="connsiteY0" fmla="*/ 72990 h 402215"/>
                <a:gd name="connsiteX1" fmla="*/ 76932 w 564740"/>
                <a:gd name="connsiteY1" fmla="*/ 7144 h 402215"/>
                <a:gd name="connsiteX2" fmla="*/ 478640 w 564740"/>
                <a:gd name="connsiteY2" fmla="*/ 0 h 402215"/>
                <a:gd name="connsiteX3" fmla="*/ 558774 w 564740"/>
                <a:gd name="connsiteY3" fmla="*/ 70609 h 402215"/>
                <a:gd name="connsiteX4" fmla="*/ 504005 w 564740"/>
                <a:gd name="connsiteY4" fmla="*/ 317320 h 402215"/>
                <a:gd name="connsiteX5" fmla="*/ 478640 w 564740"/>
                <a:gd name="connsiteY5" fmla="*/ 402215 h 402215"/>
                <a:gd name="connsiteX6" fmla="*/ 76932 w 564740"/>
                <a:gd name="connsiteY6" fmla="*/ 402215 h 402215"/>
                <a:gd name="connsiteX7" fmla="*/ 63473 w 564740"/>
                <a:gd name="connsiteY7" fmla="*/ 305413 h 402215"/>
                <a:gd name="connsiteX8" fmla="*/ 11086 w 564740"/>
                <a:gd name="connsiteY8" fmla="*/ 72990 h 402215"/>
                <a:gd name="connsiteX0" fmla="*/ 10678 w 569094"/>
                <a:gd name="connsiteY0" fmla="*/ 70609 h 402215"/>
                <a:gd name="connsiteX1" fmla="*/ 81286 w 569094"/>
                <a:gd name="connsiteY1" fmla="*/ 7144 h 402215"/>
                <a:gd name="connsiteX2" fmla="*/ 482994 w 569094"/>
                <a:gd name="connsiteY2" fmla="*/ 0 h 402215"/>
                <a:gd name="connsiteX3" fmla="*/ 563128 w 569094"/>
                <a:gd name="connsiteY3" fmla="*/ 70609 h 402215"/>
                <a:gd name="connsiteX4" fmla="*/ 508359 w 569094"/>
                <a:gd name="connsiteY4" fmla="*/ 317320 h 402215"/>
                <a:gd name="connsiteX5" fmla="*/ 482994 w 569094"/>
                <a:gd name="connsiteY5" fmla="*/ 402215 h 402215"/>
                <a:gd name="connsiteX6" fmla="*/ 81286 w 569094"/>
                <a:gd name="connsiteY6" fmla="*/ 402215 h 402215"/>
                <a:gd name="connsiteX7" fmla="*/ 67827 w 569094"/>
                <a:gd name="connsiteY7" fmla="*/ 305413 h 402215"/>
                <a:gd name="connsiteX8" fmla="*/ 10678 w 569094"/>
                <a:gd name="connsiteY8" fmla="*/ 70609 h 402215"/>
                <a:gd name="connsiteX0" fmla="*/ 10120 w 575680"/>
                <a:gd name="connsiteY0" fmla="*/ 82516 h 402215"/>
                <a:gd name="connsiteX1" fmla="*/ 87872 w 575680"/>
                <a:gd name="connsiteY1" fmla="*/ 7144 h 402215"/>
                <a:gd name="connsiteX2" fmla="*/ 489580 w 575680"/>
                <a:gd name="connsiteY2" fmla="*/ 0 h 402215"/>
                <a:gd name="connsiteX3" fmla="*/ 569714 w 575680"/>
                <a:gd name="connsiteY3" fmla="*/ 70609 h 402215"/>
                <a:gd name="connsiteX4" fmla="*/ 514945 w 575680"/>
                <a:gd name="connsiteY4" fmla="*/ 317320 h 402215"/>
                <a:gd name="connsiteX5" fmla="*/ 489580 w 575680"/>
                <a:gd name="connsiteY5" fmla="*/ 402215 h 402215"/>
                <a:gd name="connsiteX6" fmla="*/ 87872 w 575680"/>
                <a:gd name="connsiteY6" fmla="*/ 402215 h 402215"/>
                <a:gd name="connsiteX7" fmla="*/ 74413 w 575680"/>
                <a:gd name="connsiteY7" fmla="*/ 305413 h 402215"/>
                <a:gd name="connsiteX8" fmla="*/ 10120 w 575680"/>
                <a:gd name="connsiteY8" fmla="*/ 82516 h 402215"/>
                <a:gd name="connsiteX0" fmla="*/ 10120 w 575680"/>
                <a:gd name="connsiteY0" fmla="*/ 87489 h 407188"/>
                <a:gd name="connsiteX1" fmla="*/ 87872 w 575680"/>
                <a:gd name="connsiteY1" fmla="*/ 12117 h 407188"/>
                <a:gd name="connsiteX2" fmla="*/ 489580 w 575680"/>
                <a:gd name="connsiteY2" fmla="*/ 4973 h 407188"/>
                <a:gd name="connsiteX3" fmla="*/ 569714 w 575680"/>
                <a:gd name="connsiteY3" fmla="*/ 75582 h 407188"/>
                <a:gd name="connsiteX4" fmla="*/ 514945 w 575680"/>
                <a:gd name="connsiteY4" fmla="*/ 322293 h 407188"/>
                <a:gd name="connsiteX5" fmla="*/ 489580 w 575680"/>
                <a:gd name="connsiteY5" fmla="*/ 407188 h 407188"/>
                <a:gd name="connsiteX6" fmla="*/ 87872 w 575680"/>
                <a:gd name="connsiteY6" fmla="*/ 407188 h 407188"/>
                <a:gd name="connsiteX7" fmla="*/ 74413 w 575680"/>
                <a:gd name="connsiteY7" fmla="*/ 310386 h 407188"/>
                <a:gd name="connsiteX8" fmla="*/ 10120 w 575680"/>
                <a:gd name="connsiteY8" fmla="*/ 87489 h 407188"/>
                <a:gd name="connsiteX0" fmla="*/ 10120 w 575680"/>
                <a:gd name="connsiteY0" fmla="*/ 90569 h 410268"/>
                <a:gd name="connsiteX1" fmla="*/ 87872 w 575680"/>
                <a:gd name="connsiteY1" fmla="*/ 15197 h 410268"/>
                <a:gd name="connsiteX2" fmla="*/ 489580 w 575680"/>
                <a:gd name="connsiteY2" fmla="*/ 8053 h 410268"/>
                <a:gd name="connsiteX3" fmla="*/ 569714 w 575680"/>
                <a:gd name="connsiteY3" fmla="*/ 78662 h 410268"/>
                <a:gd name="connsiteX4" fmla="*/ 514945 w 575680"/>
                <a:gd name="connsiteY4" fmla="*/ 325373 h 410268"/>
                <a:gd name="connsiteX5" fmla="*/ 489580 w 575680"/>
                <a:gd name="connsiteY5" fmla="*/ 410268 h 410268"/>
                <a:gd name="connsiteX6" fmla="*/ 87872 w 575680"/>
                <a:gd name="connsiteY6" fmla="*/ 410268 h 410268"/>
                <a:gd name="connsiteX7" fmla="*/ 74413 w 575680"/>
                <a:gd name="connsiteY7" fmla="*/ 313466 h 410268"/>
                <a:gd name="connsiteX8" fmla="*/ 10120 w 575680"/>
                <a:gd name="connsiteY8" fmla="*/ 90569 h 4102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75680" h="410268">
                  <a:moveTo>
                    <a:pt x="10120" y="90569"/>
                  </a:moveTo>
                  <a:cubicBezTo>
                    <a:pt x="10120" y="54203"/>
                    <a:pt x="51506" y="15197"/>
                    <a:pt x="87872" y="15197"/>
                  </a:cubicBezTo>
                  <a:cubicBezTo>
                    <a:pt x="176531" y="-8615"/>
                    <a:pt x="360440" y="909"/>
                    <a:pt x="489580" y="8053"/>
                  </a:cubicBezTo>
                  <a:cubicBezTo>
                    <a:pt x="525946" y="8053"/>
                    <a:pt x="569714" y="42296"/>
                    <a:pt x="569714" y="78662"/>
                  </a:cubicBezTo>
                  <a:cubicBezTo>
                    <a:pt x="598289" y="161692"/>
                    <a:pt x="514945" y="237580"/>
                    <a:pt x="514945" y="325373"/>
                  </a:cubicBezTo>
                  <a:cubicBezTo>
                    <a:pt x="514945" y="361739"/>
                    <a:pt x="525946" y="410268"/>
                    <a:pt x="489580" y="410268"/>
                  </a:cubicBezTo>
                  <a:lnTo>
                    <a:pt x="87872" y="410268"/>
                  </a:lnTo>
                  <a:cubicBezTo>
                    <a:pt x="51506" y="410268"/>
                    <a:pt x="105369" y="337926"/>
                    <a:pt x="74413" y="313466"/>
                  </a:cubicBezTo>
                  <a:cubicBezTo>
                    <a:pt x="74413" y="225673"/>
                    <a:pt x="-32743" y="175981"/>
                    <a:pt x="10120" y="90569"/>
                  </a:cubicBezTo>
                  <a:close/>
                </a:path>
              </a:pathLst>
            </a:custGeom>
            <a:solidFill>
              <a:srgbClr val="68498E"/>
            </a:solidFill>
            <a:ln w="9525" cap="flat" cmpd="sng" algn="ctr">
              <a:noFill/>
              <a:prstDash val="solid"/>
            </a:ln>
            <a:effectLst>
              <a:outerShdw blurRad="40000" dist="23000" dir="5400000" rotWithShape="0">
                <a:srgbClr val="000000">
                  <a:alpha val="35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2" name="Freeform: Shape 86"/>
            <p:cNvSpPr/>
            <p:nvPr/>
          </p:nvSpPr>
          <p:spPr>
            <a:xfrm>
              <a:off x="3554456" y="3404136"/>
              <a:ext cx="164305" cy="135245"/>
            </a:xfrm>
            <a:custGeom>
              <a:avLst/>
              <a:gdLst>
                <a:gd name="connsiteX0" fmla="*/ 0 w 147638"/>
                <a:gd name="connsiteY0" fmla="*/ 4762 h 57150"/>
                <a:gd name="connsiteX1" fmla="*/ 147638 w 147638"/>
                <a:gd name="connsiteY1" fmla="*/ 0 h 57150"/>
                <a:gd name="connsiteX2" fmla="*/ 147638 w 147638"/>
                <a:gd name="connsiteY2" fmla="*/ 54769 h 57150"/>
                <a:gd name="connsiteX3" fmla="*/ 2382 w 147638"/>
                <a:gd name="connsiteY3" fmla="*/ 57150 h 57150"/>
                <a:gd name="connsiteX4" fmla="*/ 0 w 147638"/>
                <a:gd name="connsiteY4" fmla="*/ 4762 h 57150"/>
                <a:gd name="connsiteX0" fmla="*/ 0 w 147638"/>
                <a:gd name="connsiteY0" fmla="*/ 4762 h 83359"/>
                <a:gd name="connsiteX1" fmla="*/ 147638 w 147638"/>
                <a:gd name="connsiteY1" fmla="*/ 0 h 83359"/>
                <a:gd name="connsiteX2" fmla="*/ 147638 w 147638"/>
                <a:gd name="connsiteY2" fmla="*/ 54769 h 83359"/>
                <a:gd name="connsiteX3" fmla="*/ 73819 w 147638"/>
                <a:gd name="connsiteY3" fmla="*/ 83344 h 83359"/>
                <a:gd name="connsiteX4" fmla="*/ 2382 w 147638"/>
                <a:gd name="connsiteY4" fmla="*/ 57150 h 83359"/>
                <a:gd name="connsiteX5" fmla="*/ 0 w 147638"/>
                <a:gd name="connsiteY5" fmla="*/ 4762 h 83359"/>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85057"/>
                <a:gd name="connsiteX1" fmla="*/ 147638 w 147638"/>
                <a:gd name="connsiteY1" fmla="*/ 0 h 85057"/>
                <a:gd name="connsiteX2" fmla="*/ 147638 w 147638"/>
                <a:gd name="connsiteY2" fmla="*/ 54769 h 85057"/>
                <a:gd name="connsiteX3" fmla="*/ 73819 w 147638"/>
                <a:gd name="connsiteY3" fmla="*/ 83344 h 85057"/>
                <a:gd name="connsiteX4" fmla="*/ 2382 w 147638"/>
                <a:gd name="connsiteY4" fmla="*/ 57150 h 85057"/>
                <a:gd name="connsiteX5" fmla="*/ 0 w 147638"/>
                <a:gd name="connsiteY5" fmla="*/ 4762 h 85057"/>
                <a:gd name="connsiteX0" fmla="*/ 0 w 147638"/>
                <a:gd name="connsiteY0" fmla="*/ 4762 h 96296"/>
                <a:gd name="connsiteX1" fmla="*/ 147638 w 147638"/>
                <a:gd name="connsiteY1" fmla="*/ 0 h 96296"/>
                <a:gd name="connsiteX2" fmla="*/ 147638 w 147638"/>
                <a:gd name="connsiteY2" fmla="*/ 54769 h 96296"/>
                <a:gd name="connsiteX3" fmla="*/ 73819 w 147638"/>
                <a:gd name="connsiteY3" fmla="*/ 83344 h 96296"/>
                <a:gd name="connsiteX4" fmla="*/ 2382 w 147638"/>
                <a:gd name="connsiteY4" fmla="*/ 57150 h 96296"/>
                <a:gd name="connsiteX5" fmla="*/ 0 w 147638"/>
                <a:gd name="connsiteY5" fmla="*/ 4762 h 96296"/>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0 w 147638"/>
                <a:gd name="connsiteY0" fmla="*/ 4762 h 135245"/>
                <a:gd name="connsiteX1" fmla="*/ 147638 w 147638"/>
                <a:gd name="connsiteY1" fmla="*/ 0 h 135245"/>
                <a:gd name="connsiteX2" fmla="*/ 147638 w 147638"/>
                <a:gd name="connsiteY2" fmla="*/ 54769 h 135245"/>
                <a:gd name="connsiteX3" fmla="*/ 66676 w 147638"/>
                <a:gd name="connsiteY3" fmla="*/ 126206 h 135245"/>
                <a:gd name="connsiteX4" fmla="*/ 2382 w 147638"/>
                <a:gd name="connsiteY4" fmla="*/ 57150 h 135245"/>
                <a:gd name="connsiteX5" fmla="*/ 0 w 147638"/>
                <a:gd name="connsiteY5" fmla="*/ 4762 h 135245"/>
                <a:gd name="connsiteX0" fmla="*/ 11905 w 159543"/>
                <a:gd name="connsiteY0" fmla="*/ 4762 h 135245"/>
                <a:gd name="connsiteX1" fmla="*/ 159543 w 159543"/>
                <a:gd name="connsiteY1" fmla="*/ 0 h 135245"/>
                <a:gd name="connsiteX2" fmla="*/ 159543 w 159543"/>
                <a:gd name="connsiteY2" fmla="*/ 54769 h 135245"/>
                <a:gd name="connsiteX3" fmla="*/ 78581 w 159543"/>
                <a:gd name="connsiteY3" fmla="*/ 126206 h 135245"/>
                <a:gd name="connsiteX4" fmla="*/ 0 w 159543"/>
                <a:gd name="connsiteY4" fmla="*/ 57150 h 135245"/>
                <a:gd name="connsiteX5" fmla="*/ 11905 w 159543"/>
                <a:gd name="connsiteY5" fmla="*/ 4762 h 135245"/>
                <a:gd name="connsiteX0" fmla="*/ 11905 w 164305"/>
                <a:gd name="connsiteY0" fmla="*/ 4762 h 135245"/>
                <a:gd name="connsiteX1" fmla="*/ 159543 w 164305"/>
                <a:gd name="connsiteY1" fmla="*/ 0 h 135245"/>
                <a:gd name="connsiteX2" fmla="*/ 164305 w 164305"/>
                <a:gd name="connsiteY2" fmla="*/ 54769 h 135245"/>
                <a:gd name="connsiteX3" fmla="*/ 78581 w 164305"/>
                <a:gd name="connsiteY3" fmla="*/ 126206 h 135245"/>
                <a:gd name="connsiteX4" fmla="*/ 0 w 164305"/>
                <a:gd name="connsiteY4" fmla="*/ 57150 h 135245"/>
                <a:gd name="connsiteX5" fmla="*/ 11905 w 164305"/>
                <a:gd name="connsiteY5" fmla="*/ 4762 h 135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305" h="135245">
                  <a:moveTo>
                    <a:pt x="11905" y="4762"/>
                  </a:moveTo>
                  <a:cubicBezTo>
                    <a:pt x="65881" y="19844"/>
                    <a:pt x="115092" y="13493"/>
                    <a:pt x="159543" y="0"/>
                  </a:cubicBezTo>
                  <a:lnTo>
                    <a:pt x="164305" y="54769"/>
                  </a:lnTo>
                  <a:cubicBezTo>
                    <a:pt x="138905" y="53975"/>
                    <a:pt x="130175" y="167482"/>
                    <a:pt x="78581" y="126206"/>
                  </a:cubicBezTo>
                  <a:cubicBezTo>
                    <a:pt x="21432" y="141288"/>
                    <a:pt x="23812" y="65881"/>
                    <a:pt x="0" y="57150"/>
                  </a:cubicBezTo>
                  <a:lnTo>
                    <a:pt x="11905" y="4762"/>
                  </a:ln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3" name="Rectangle: Rounded Corners 2"/>
            <p:cNvSpPr/>
            <p:nvPr/>
          </p:nvSpPr>
          <p:spPr>
            <a:xfrm>
              <a:off x="3297008" y="3455169"/>
              <a:ext cx="709613" cy="471487"/>
            </a:xfrm>
            <a:custGeom>
              <a:avLst/>
              <a:gdLst>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39703 w 838200"/>
                <a:gd name="connsiteY6" fmla="*/ 990600 h 990600"/>
                <a:gd name="connsiteX7" fmla="*/ 0 w 838200"/>
                <a:gd name="connsiteY7" fmla="*/ 850897 h 990600"/>
                <a:gd name="connsiteX8" fmla="*/ 0 w 838200"/>
                <a:gd name="connsiteY8" fmla="*/ 139703 h 990600"/>
                <a:gd name="connsiteX0" fmla="*/ 0 w 838200"/>
                <a:gd name="connsiteY0" fmla="*/ 139703 h 990600"/>
                <a:gd name="connsiteX1" fmla="*/ 139703 w 838200"/>
                <a:gd name="connsiteY1" fmla="*/ 0 h 990600"/>
                <a:gd name="connsiteX2" fmla="*/ 698497 w 838200"/>
                <a:gd name="connsiteY2" fmla="*/ 0 h 990600"/>
                <a:gd name="connsiteX3" fmla="*/ 838200 w 838200"/>
                <a:gd name="connsiteY3" fmla="*/ 139703 h 990600"/>
                <a:gd name="connsiteX4" fmla="*/ 838200 w 838200"/>
                <a:gd name="connsiteY4" fmla="*/ 850897 h 990600"/>
                <a:gd name="connsiteX5" fmla="*/ 698497 w 838200"/>
                <a:gd name="connsiteY5" fmla="*/ 990600 h 990600"/>
                <a:gd name="connsiteX6" fmla="*/ 163516 w 838200"/>
                <a:gd name="connsiteY6" fmla="*/ 338137 h 990600"/>
                <a:gd name="connsiteX7" fmla="*/ 0 w 838200"/>
                <a:gd name="connsiteY7" fmla="*/ 850897 h 990600"/>
                <a:gd name="connsiteX8" fmla="*/ 0 w 838200"/>
                <a:gd name="connsiteY8" fmla="*/ 139703 h 990600"/>
                <a:gd name="connsiteX0" fmla="*/ 0 w 838200"/>
                <a:gd name="connsiteY0" fmla="*/ 139703 h 859362"/>
                <a:gd name="connsiteX1" fmla="*/ 139703 w 838200"/>
                <a:gd name="connsiteY1" fmla="*/ 0 h 859362"/>
                <a:gd name="connsiteX2" fmla="*/ 698497 w 838200"/>
                <a:gd name="connsiteY2" fmla="*/ 0 h 859362"/>
                <a:gd name="connsiteX3" fmla="*/ 838200 w 838200"/>
                <a:gd name="connsiteY3" fmla="*/ 139703 h 859362"/>
                <a:gd name="connsiteX4" fmla="*/ 838200 w 838200"/>
                <a:gd name="connsiteY4" fmla="*/ 850897 h 859362"/>
                <a:gd name="connsiteX5" fmla="*/ 579434 w 838200"/>
                <a:gd name="connsiteY5" fmla="*/ 452438 h 859362"/>
                <a:gd name="connsiteX6" fmla="*/ 163516 w 838200"/>
                <a:gd name="connsiteY6" fmla="*/ 338137 h 859362"/>
                <a:gd name="connsiteX7" fmla="*/ 0 w 838200"/>
                <a:gd name="connsiteY7" fmla="*/ 850897 h 859362"/>
                <a:gd name="connsiteX8" fmla="*/ 0 w 838200"/>
                <a:gd name="connsiteY8" fmla="*/ 139703 h 859362"/>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579434 w 885825"/>
                <a:gd name="connsiteY5" fmla="*/ 4524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7855"/>
                <a:gd name="connsiteX1" fmla="*/ 139703 w 885825"/>
                <a:gd name="connsiteY1" fmla="*/ 0 h 857855"/>
                <a:gd name="connsiteX2" fmla="*/ 698497 w 885825"/>
                <a:gd name="connsiteY2" fmla="*/ 0 h 857855"/>
                <a:gd name="connsiteX3" fmla="*/ 838200 w 885825"/>
                <a:gd name="connsiteY3" fmla="*/ 139703 h 857855"/>
                <a:gd name="connsiteX4" fmla="*/ 885825 w 885825"/>
                <a:gd name="connsiteY4" fmla="*/ 284159 h 857855"/>
                <a:gd name="connsiteX5" fmla="*/ 688971 w 885825"/>
                <a:gd name="connsiteY5" fmla="*/ 490538 h 857855"/>
                <a:gd name="connsiteX6" fmla="*/ 163516 w 885825"/>
                <a:gd name="connsiteY6" fmla="*/ 338137 h 857855"/>
                <a:gd name="connsiteX7" fmla="*/ 0 w 885825"/>
                <a:gd name="connsiteY7" fmla="*/ 850897 h 857855"/>
                <a:gd name="connsiteX8" fmla="*/ 0 w 885825"/>
                <a:gd name="connsiteY8" fmla="*/ 139703 h 857855"/>
                <a:gd name="connsiteX0" fmla="*/ 0 w 885825"/>
                <a:gd name="connsiteY0" fmla="*/ 139703 h 859933"/>
                <a:gd name="connsiteX1" fmla="*/ 139703 w 885825"/>
                <a:gd name="connsiteY1" fmla="*/ 0 h 859933"/>
                <a:gd name="connsiteX2" fmla="*/ 698497 w 885825"/>
                <a:gd name="connsiteY2" fmla="*/ 0 h 859933"/>
                <a:gd name="connsiteX3" fmla="*/ 838200 w 885825"/>
                <a:gd name="connsiteY3" fmla="*/ 139703 h 859933"/>
                <a:gd name="connsiteX4" fmla="*/ 885825 w 885825"/>
                <a:gd name="connsiteY4" fmla="*/ 284159 h 859933"/>
                <a:gd name="connsiteX5" fmla="*/ 688971 w 885825"/>
                <a:gd name="connsiteY5" fmla="*/ 490538 h 859933"/>
                <a:gd name="connsiteX6" fmla="*/ 220666 w 885825"/>
                <a:gd name="connsiteY6" fmla="*/ 485775 h 859933"/>
                <a:gd name="connsiteX7" fmla="*/ 0 w 885825"/>
                <a:gd name="connsiteY7" fmla="*/ 850897 h 859933"/>
                <a:gd name="connsiteX8" fmla="*/ 0 w 885825"/>
                <a:gd name="connsiteY8" fmla="*/ 139703 h 859933"/>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180975 w 885825"/>
                <a:gd name="connsiteY7" fmla="*/ 26510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95275 w 885825"/>
                <a:gd name="connsiteY7" fmla="*/ 169859 h 490538"/>
                <a:gd name="connsiteX8" fmla="*/ 0 w 885825"/>
                <a:gd name="connsiteY8" fmla="*/ 139703 h 490538"/>
                <a:gd name="connsiteX0" fmla="*/ 0 w 885825"/>
                <a:gd name="connsiteY0" fmla="*/ 139703 h 490538"/>
                <a:gd name="connsiteX1" fmla="*/ 139703 w 885825"/>
                <a:gd name="connsiteY1" fmla="*/ 0 h 490538"/>
                <a:gd name="connsiteX2" fmla="*/ 698497 w 885825"/>
                <a:gd name="connsiteY2" fmla="*/ 0 h 490538"/>
                <a:gd name="connsiteX3" fmla="*/ 838200 w 885825"/>
                <a:gd name="connsiteY3" fmla="*/ 139703 h 490538"/>
                <a:gd name="connsiteX4" fmla="*/ 885825 w 885825"/>
                <a:gd name="connsiteY4" fmla="*/ 284159 h 490538"/>
                <a:gd name="connsiteX5" fmla="*/ 688971 w 885825"/>
                <a:gd name="connsiteY5" fmla="*/ 490538 h 490538"/>
                <a:gd name="connsiteX6" fmla="*/ 220666 w 885825"/>
                <a:gd name="connsiteY6" fmla="*/ 485775 h 490538"/>
                <a:gd name="connsiteX7" fmla="*/ 209550 w 885825"/>
                <a:gd name="connsiteY7" fmla="*/ 269872 h 490538"/>
                <a:gd name="connsiteX8" fmla="*/ 0 w 885825"/>
                <a:gd name="connsiteY8" fmla="*/ 139703 h 490538"/>
                <a:gd name="connsiteX0" fmla="*/ 6884 w 797459"/>
                <a:gd name="connsiteY0" fmla="*/ 215903 h 490538"/>
                <a:gd name="connsiteX1" fmla="*/ 51337 w 797459"/>
                <a:gd name="connsiteY1" fmla="*/ 0 h 490538"/>
                <a:gd name="connsiteX2" fmla="*/ 610131 w 797459"/>
                <a:gd name="connsiteY2" fmla="*/ 0 h 490538"/>
                <a:gd name="connsiteX3" fmla="*/ 749834 w 797459"/>
                <a:gd name="connsiteY3" fmla="*/ 139703 h 490538"/>
                <a:gd name="connsiteX4" fmla="*/ 797459 w 797459"/>
                <a:gd name="connsiteY4" fmla="*/ 284159 h 490538"/>
                <a:gd name="connsiteX5" fmla="*/ 600605 w 797459"/>
                <a:gd name="connsiteY5" fmla="*/ 490538 h 490538"/>
                <a:gd name="connsiteX6" fmla="*/ 132300 w 797459"/>
                <a:gd name="connsiteY6" fmla="*/ 485775 h 490538"/>
                <a:gd name="connsiteX7" fmla="*/ 121184 w 797459"/>
                <a:gd name="connsiteY7" fmla="*/ 269872 h 490538"/>
                <a:gd name="connsiteX8" fmla="*/ 6884 w 797459"/>
                <a:gd name="connsiteY8" fmla="*/ 215903 h 490538"/>
                <a:gd name="connsiteX0" fmla="*/ 0 w 790575"/>
                <a:gd name="connsiteY0" fmla="*/ 215903 h 490538"/>
                <a:gd name="connsiteX1" fmla="*/ 111128 w 790575"/>
                <a:gd name="connsiteY1" fmla="*/ 42863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215903 h 490538"/>
                <a:gd name="connsiteX1" fmla="*/ 254003 w 790575"/>
                <a:gd name="connsiteY1" fmla="*/ 19051 h 490538"/>
                <a:gd name="connsiteX2" fmla="*/ 603247 w 790575"/>
                <a:gd name="connsiteY2" fmla="*/ 0 h 490538"/>
                <a:gd name="connsiteX3" fmla="*/ 742950 w 790575"/>
                <a:gd name="connsiteY3" fmla="*/ 139703 h 490538"/>
                <a:gd name="connsiteX4" fmla="*/ 790575 w 790575"/>
                <a:gd name="connsiteY4" fmla="*/ 284159 h 490538"/>
                <a:gd name="connsiteX5" fmla="*/ 593721 w 790575"/>
                <a:gd name="connsiteY5" fmla="*/ 490538 h 490538"/>
                <a:gd name="connsiteX6" fmla="*/ 125416 w 790575"/>
                <a:gd name="connsiteY6" fmla="*/ 485775 h 490538"/>
                <a:gd name="connsiteX7" fmla="*/ 114300 w 790575"/>
                <a:gd name="connsiteY7" fmla="*/ 269872 h 490538"/>
                <a:gd name="connsiteX8" fmla="*/ 0 w 790575"/>
                <a:gd name="connsiteY8" fmla="*/ 215903 h 490538"/>
                <a:gd name="connsiteX0" fmla="*/ 0 w 790575"/>
                <a:gd name="connsiteY0" fmla="*/ 196852 h 471487"/>
                <a:gd name="connsiteX1" fmla="*/ 254003 w 790575"/>
                <a:gd name="connsiteY1" fmla="*/ 0 h 471487"/>
                <a:gd name="connsiteX2" fmla="*/ 403222 w 790575"/>
                <a:gd name="connsiteY2" fmla="*/ 90486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742950 w 790575"/>
                <a:gd name="connsiteY3" fmla="*/ 120652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790575"/>
                <a:gd name="connsiteY0" fmla="*/ 196852 h 471487"/>
                <a:gd name="connsiteX1" fmla="*/ 254003 w 790575"/>
                <a:gd name="connsiteY1" fmla="*/ 0 h 471487"/>
                <a:gd name="connsiteX2" fmla="*/ 417510 w 790575"/>
                <a:gd name="connsiteY2" fmla="*/ 4761 h 471487"/>
                <a:gd name="connsiteX3" fmla="*/ 523875 w 790575"/>
                <a:gd name="connsiteY3" fmla="*/ 68265 h 471487"/>
                <a:gd name="connsiteX4" fmla="*/ 790575 w 790575"/>
                <a:gd name="connsiteY4" fmla="*/ 265108 h 471487"/>
                <a:gd name="connsiteX5" fmla="*/ 593721 w 790575"/>
                <a:gd name="connsiteY5" fmla="*/ 471487 h 471487"/>
                <a:gd name="connsiteX6" fmla="*/ 125416 w 790575"/>
                <a:gd name="connsiteY6" fmla="*/ 466724 h 471487"/>
                <a:gd name="connsiteX7" fmla="*/ 114300 w 790575"/>
                <a:gd name="connsiteY7" fmla="*/ 250821 h 471487"/>
                <a:gd name="connsiteX8" fmla="*/ 0 w 790575"/>
                <a:gd name="connsiteY8" fmla="*/ 196852 h 471487"/>
                <a:gd name="connsiteX0" fmla="*/ 0 w 609938"/>
                <a:gd name="connsiteY0" fmla="*/ 196852 h 471487"/>
                <a:gd name="connsiteX1" fmla="*/ 254003 w 609938"/>
                <a:gd name="connsiteY1" fmla="*/ 0 h 471487"/>
                <a:gd name="connsiteX2" fmla="*/ 417510 w 609938"/>
                <a:gd name="connsiteY2" fmla="*/ 4761 h 471487"/>
                <a:gd name="connsiteX3" fmla="*/ 523875 w 609938"/>
                <a:gd name="connsiteY3" fmla="*/ 68265 h 471487"/>
                <a:gd name="connsiteX4" fmla="*/ 447675 w 609938"/>
                <a:gd name="connsiteY4" fmla="*/ 260345 h 471487"/>
                <a:gd name="connsiteX5" fmla="*/ 593721 w 609938"/>
                <a:gd name="connsiteY5" fmla="*/ 471487 h 471487"/>
                <a:gd name="connsiteX6" fmla="*/ 125416 w 609938"/>
                <a:gd name="connsiteY6" fmla="*/ 466724 h 471487"/>
                <a:gd name="connsiteX7" fmla="*/ 114300 w 609938"/>
                <a:gd name="connsiteY7" fmla="*/ 250821 h 471487"/>
                <a:gd name="connsiteX8" fmla="*/ 0 w 609938"/>
                <a:gd name="connsiteY8" fmla="*/ 196852 h 471487"/>
                <a:gd name="connsiteX0" fmla="*/ 0 w 707932"/>
                <a:gd name="connsiteY0" fmla="*/ 196852 h 471487"/>
                <a:gd name="connsiteX1" fmla="*/ 254003 w 707932"/>
                <a:gd name="connsiteY1" fmla="*/ 0 h 471487"/>
                <a:gd name="connsiteX2" fmla="*/ 417510 w 707932"/>
                <a:gd name="connsiteY2" fmla="*/ 4761 h 471487"/>
                <a:gd name="connsiteX3" fmla="*/ 676275 w 707932"/>
                <a:gd name="connsiteY3" fmla="*/ 192090 h 471487"/>
                <a:gd name="connsiteX4" fmla="*/ 447675 w 707932"/>
                <a:gd name="connsiteY4" fmla="*/ 260345 h 471487"/>
                <a:gd name="connsiteX5" fmla="*/ 593721 w 707932"/>
                <a:gd name="connsiteY5" fmla="*/ 471487 h 471487"/>
                <a:gd name="connsiteX6" fmla="*/ 125416 w 707932"/>
                <a:gd name="connsiteY6" fmla="*/ 466724 h 471487"/>
                <a:gd name="connsiteX7" fmla="*/ 114300 w 707932"/>
                <a:gd name="connsiteY7" fmla="*/ 250821 h 471487"/>
                <a:gd name="connsiteX8" fmla="*/ 0 w 707932"/>
                <a:gd name="connsiteY8" fmla="*/ 196852 h 471487"/>
                <a:gd name="connsiteX0" fmla="*/ 0 w 715906"/>
                <a:gd name="connsiteY0" fmla="*/ 196852 h 471487"/>
                <a:gd name="connsiteX1" fmla="*/ 254003 w 715906"/>
                <a:gd name="connsiteY1" fmla="*/ 0 h 471487"/>
                <a:gd name="connsiteX2" fmla="*/ 417510 w 715906"/>
                <a:gd name="connsiteY2" fmla="*/ 4761 h 471487"/>
                <a:gd name="connsiteX3" fmla="*/ 676275 w 715906"/>
                <a:gd name="connsiteY3" fmla="*/ 192090 h 471487"/>
                <a:gd name="connsiteX4" fmla="*/ 561975 w 715906"/>
                <a:gd name="connsiteY4" fmla="*/ 236533 h 471487"/>
                <a:gd name="connsiteX5" fmla="*/ 593721 w 715906"/>
                <a:gd name="connsiteY5" fmla="*/ 471487 h 471487"/>
                <a:gd name="connsiteX6" fmla="*/ 125416 w 715906"/>
                <a:gd name="connsiteY6" fmla="*/ 466724 h 471487"/>
                <a:gd name="connsiteX7" fmla="*/ 114300 w 715906"/>
                <a:gd name="connsiteY7" fmla="*/ 250821 h 471487"/>
                <a:gd name="connsiteX8" fmla="*/ 0 w 715906"/>
                <a:gd name="connsiteY8" fmla="*/ 196852 h 471487"/>
                <a:gd name="connsiteX0" fmla="*/ 0 w 728346"/>
                <a:gd name="connsiteY0" fmla="*/ 196852 h 471487"/>
                <a:gd name="connsiteX1" fmla="*/ 254003 w 728346"/>
                <a:gd name="connsiteY1" fmla="*/ 0 h 471487"/>
                <a:gd name="connsiteX2" fmla="*/ 417510 w 728346"/>
                <a:gd name="connsiteY2" fmla="*/ 4761 h 471487"/>
                <a:gd name="connsiteX3" fmla="*/ 676275 w 728346"/>
                <a:gd name="connsiteY3" fmla="*/ 192090 h 471487"/>
                <a:gd name="connsiteX4" fmla="*/ 561975 w 728346"/>
                <a:gd name="connsiteY4" fmla="*/ 236533 h 471487"/>
                <a:gd name="connsiteX5" fmla="*/ 593721 w 728346"/>
                <a:gd name="connsiteY5" fmla="*/ 471487 h 471487"/>
                <a:gd name="connsiteX6" fmla="*/ 125416 w 728346"/>
                <a:gd name="connsiteY6" fmla="*/ 466724 h 471487"/>
                <a:gd name="connsiteX7" fmla="*/ 114300 w 728346"/>
                <a:gd name="connsiteY7" fmla="*/ 250821 h 471487"/>
                <a:gd name="connsiteX8" fmla="*/ 0 w 728346"/>
                <a:gd name="connsiteY8" fmla="*/ 196852 h 471487"/>
                <a:gd name="connsiteX0" fmla="*/ 0 w 729053"/>
                <a:gd name="connsiteY0" fmla="*/ 196852 h 471487"/>
                <a:gd name="connsiteX1" fmla="*/ 254003 w 729053"/>
                <a:gd name="connsiteY1" fmla="*/ 0 h 471487"/>
                <a:gd name="connsiteX2" fmla="*/ 417510 w 729053"/>
                <a:gd name="connsiteY2" fmla="*/ 4761 h 471487"/>
                <a:gd name="connsiteX3" fmla="*/ 676275 w 729053"/>
                <a:gd name="connsiteY3" fmla="*/ 192090 h 471487"/>
                <a:gd name="connsiteX4" fmla="*/ 566738 w 729053"/>
                <a:gd name="connsiteY4" fmla="*/ 269871 h 471487"/>
                <a:gd name="connsiteX5" fmla="*/ 593721 w 729053"/>
                <a:gd name="connsiteY5" fmla="*/ 471487 h 471487"/>
                <a:gd name="connsiteX6" fmla="*/ 125416 w 729053"/>
                <a:gd name="connsiteY6" fmla="*/ 466724 h 471487"/>
                <a:gd name="connsiteX7" fmla="*/ 114300 w 729053"/>
                <a:gd name="connsiteY7" fmla="*/ 250821 h 471487"/>
                <a:gd name="connsiteX8" fmla="*/ 0 w 729053"/>
                <a:gd name="connsiteY8" fmla="*/ 196852 h 471487"/>
                <a:gd name="connsiteX0" fmla="*/ 0 w 676275"/>
                <a:gd name="connsiteY0" fmla="*/ 196852 h 471487"/>
                <a:gd name="connsiteX1" fmla="*/ 254003 w 676275"/>
                <a:gd name="connsiteY1" fmla="*/ 0 h 471487"/>
                <a:gd name="connsiteX2" fmla="*/ 417510 w 676275"/>
                <a:gd name="connsiteY2" fmla="*/ 4761 h 471487"/>
                <a:gd name="connsiteX3" fmla="*/ 676275 w 676275"/>
                <a:gd name="connsiteY3" fmla="*/ 192090 h 471487"/>
                <a:gd name="connsiteX4" fmla="*/ 566738 w 676275"/>
                <a:gd name="connsiteY4" fmla="*/ 269871 h 471487"/>
                <a:gd name="connsiteX5" fmla="*/ 593721 w 676275"/>
                <a:gd name="connsiteY5" fmla="*/ 471487 h 471487"/>
                <a:gd name="connsiteX6" fmla="*/ 125416 w 676275"/>
                <a:gd name="connsiteY6" fmla="*/ 466724 h 471487"/>
                <a:gd name="connsiteX7" fmla="*/ 114300 w 676275"/>
                <a:gd name="connsiteY7" fmla="*/ 250821 h 471487"/>
                <a:gd name="connsiteX8" fmla="*/ 0 w 676275"/>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 name="connsiteX0" fmla="*/ 0 w 709613"/>
                <a:gd name="connsiteY0" fmla="*/ 196852 h 471487"/>
                <a:gd name="connsiteX1" fmla="*/ 254003 w 709613"/>
                <a:gd name="connsiteY1" fmla="*/ 0 h 471487"/>
                <a:gd name="connsiteX2" fmla="*/ 417510 w 709613"/>
                <a:gd name="connsiteY2" fmla="*/ 4761 h 471487"/>
                <a:gd name="connsiteX3" fmla="*/ 709613 w 709613"/>
                <a:gd name="connsiteY3" fmla="*/ 187328 h 471487"/>
                <a:gd name="connsiteX4" fmla="*/ 566738 w 709613"/>
                <a:gd name="connsiteY4" fmla="*/ 269871 h 471487"/>
                <a:gd name="connsiteX5" fmla="*/ 593721 w 709613"/>
                <a:gd name="connsiteY5" fmla="*/ 471487 h 471487"/>
                <a:gd name="connsiteX6" fmla="*/ 125416 w 709613"/>
                <a:gd name="connsiteY6" fmla="*/ 466724 h 471487"/>
                <a:gd name="connsiteX7" fmla="*/ 114300 w 709613"/>
                <a:gd name="connsiteY7" fmla="*/ 250821 h 471487"/>
                <a:gd name="connsiteX8" fmla="*/ 0 w 709613"/>
                <a:gd name="connsiteY8" fmla="*/ 196852 h 4714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9613" h="471487">
                  <a:moveTo>
                    <a:pt x="0" y="196852"/>
                  </a:moveTo>
                  <a:cubicBezTo>
                    <a:pt x="0" y="119696"/>
                    <a:pt x="176847" y="0"/>
                    <a:pt x="254003" y="0"/>
                  </a:cubicBezTo>
                  <a:cubicBezTo>
                    <a:pt x="313268" y="53974"/>
                    <a:pt x="363008" y="46037"/>
                    <a:pt x="417510" y="4761"/>
                  </a:cubicBezTo>
                  <a:cubicBezTo>
                    <a:pt x="494666" y="4761"/>
                    <a:pt x="657225" y="119697"/>
                    <a:pt x="709613" y="187328"/>
                  </a:cubicBezTo>
                  <a:cubicBezTo>
                    <a:pt x="622300" y="229130"/>
                    <a:pt x="596901" y="223307"/>
                    <a:pt x="566738" y="269871"/>
                  </a:cubicBezTo>
                  <a:cubicBezTo>
                    <a:pt x="566738" y="347027"/>
                    <a:pt x="670877" y="471487"/>
                    <a:pt x="593721" y="471487"/>
                  </a:cubicBezTo>
                  <a:cubicBezTo>
                    <a:pt x="407456" y="471487"/>
                    <a:pt x="311681" y="466724"/>
                    <a:pt x="125416" y="466724"/>
                  </a:cubicBezTo>
                  <a:cubicBezTo>
                    <a:pt x="48260" y="466724"/>
                    <a:pt x="114300" y="327977"/>
                    <a:pt x="114300" y="250821"/>
                  </a:cubicBezTo>
                  <a:lnTo>
                    <a:pt x="0" y="196852"/>
                  </a:lnTo>
                  <a:close/>
                </a:path>
              </a:pathLst>
            </a:custGeom>
            <a:solidFill>
              <a:srgbClr val="FF000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4" name="Freeform: Shape 88"/>
            <p:cNvSpPr/>
            <p:nvPr/>
          </p:nvSpPr>
          <p:spPr>
            <a:xfrm>
              <a:off x="3394603"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5" name="Freeform: Shape 89"/>
            <p:cNvSpPr/>
            <p:nvPr/>
          </p:nvSpPr>
          <p:spPr>
            <a:xfrm flipH="1">
              <a:off x="3763150" y="3452788"/>
              <a:ext cx="121443" cy="334485"/>
            </a:xfrm>
            <a:custGeom>
              <a:avLst/>
              <a:gdLst>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 name="connsiteX0" fmla="*/ 42862 w 121443"/>
                <a:gd name="connsiteY0" fmla="*/ 16668 h 400050"/>
                <a:gd name="connsiteX1" fmla="*/ 121443 w 121443"/>
                <a:gd name="connsiteY1" fmla="*/ 0 h 400050"/>
                <a:gd name="connsiteX2" fmla="*/ 21431 w 121443"/>
                <a:gd name="connsiteY2" fmla="*/ 400050 h 400050"/>
                <a:gd name="connsiteX3" fmla="*/ 0 w 121443"/>
                <a:gd name="connsiteY3" fmla="*/ 390525 h 400050"/>
                <a:gd name="connsiteX4" fmla="*/ 19050 w 121443"/>
                <a:gd name="connsiteY4" fmla="*/ 335756 h 400050"/>
                <a:gd name="connsiteX5" fmla="*/ 42862 w 121443"/>
                <a:gd name="connsiteY5" fmla="*/ 16668 h 400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1443" h="400050">
                  <a:moveTo>
                    <a:pt x="42862" y="16668"/>
                  </a:moveTo>
                  <a:lnTo>
                    <a:pt x="121443" y="0"/>
                  </a:lnTo>
                  <a:lnTo>
                    <a:pt x="21431" y="400050"/>
                  </a:lnTo>
                  <a:lnTo>
                    <a:pt x="0" y="390525"/>
                  </a:lnTo>
                  <a:lnTo>
                    <a:pt x="19050" y="335756"/>
                  </a:lnTo>
                  <a:cubicBezTo>
                    <a:pt x="15081" y="227012"/>
                    <a:pt x="8731" y="113506"/>
                    <a:pt x="42862" y="16668"/>
                  </a:cubicBezTo>
                  <a:close/>
                </a:path>
              </a:pathLst>
            </a:custGeom>
            <a:solidFill>
              <a:srgbClr val="754F98"/>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6" name="Oval 36"/>
            <p:cNvSpPr/>
            <p:nvPr/>
          </p:nvSpPr>
          <p:spPr>
            <a:xfrm>
              <a:off x="3038517" y="3015642"/>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7" name="Oval 36"/>
            <p:cNvSpPr/>
            <p:nvPr/>
          </p:nvSpPr>
          <p:spPr>
            <a:xfrm flipH="1">
              <a:off x="4035185" y="2996803"/>
              <a:ext cx="170507" cy="224110"/>
            </a:xfrm>
            <a:custGeom>
              <a:avLst/>
              <a:gdLst>
                <a:gd name="connsiteX0" fmla="*/ 0 w 231370"/>
                <a:gd name="connsiteY0" fmla="*/ 101839 h 203677"/>
                <a:gd name="connsiteX1" fmla="*/ 115685 w 231370"/>
                <a:gd name="connsiteY1" fmla="*/ 0 h 203677"/>
                <a:gd name="connsiteX2" fmla="*/ 231370 w 231370"/>
                <a:gd name="connsiteY2" fmla="*/ 101839 h 203677"/>
                <a:gd name="connsiteX3" fmla="*/ 115685 w 231370"/>
                <a:gd name="connsiteY3" fmla="*/ 203678 h 203677"/>
                <a:gd name="connsiteX4" fmla="*/ 0 w 231370"/>
                <a:gd name="connsiteY4" fmla="*/ 101839 h 203677"/>
                <a:gd name="connsiteX0" fmla="*/ 774 w 232144"/>
                <a:gd name="connsiteY0" fmla="*/ 104220 h 206059"/>
                <a:gd name="connsiteX1" fmla="*/ 83121 w 232144"/>
                <a:gd name="connsiteY1" fmla="*/ 0 h 206059"/>
                <a:gd name="connsiteX2" fmla="*/ 232144 w 232144"/>
                <a:gd name="connsiteY2" fmla="*/ 104220 h 206059"/>
                <a:gd name="connsiteX3" fmla="*/ 116459 w 232144"/>
                <a:gd name="connsiteY3" fmla="*/ 206059 h 206059"/>
                <a:gd name="connsiteX4" fmla="*/ 774 w 232144"/>
                <a:gd name="connsiteY4" fmla="*/ 104220 h 206059"/>
                <a:gd name="connsiteX0" fmla="*/ 2052 w 233422"/>
                <a:gd name="connsiteY0" fmla="*/ 104220 h 217965"/>
                <a:gd name="connsiteX1" fmla="*/ 84399 w 233422"/>
                <a:gd name="connsiteY1" fmla="*/ 0 h 217965"/>
                <a:gd name="connsiteX2" fmla="*/ 233422 w 233422"/>
                <a:gd name="connsiteY2" fmla="*/ 104220 h 217965"/>
                <a:gd name="connsiteX3" fmla="*/ 146312 w 233422"/>
                <a:gd name="connsiteY3" fmla="*/ 217965 h 217965"/>
                <a:gd name="connsiteX4" fmla="*/ 2052 w 233422"/>
                <a:gd name="connsiteY4" fmla="*/ 104220 h 217965"/>
                <a:gd name="connsiteX0" fmla="*/ 2052 w 235684"/>
                <a:gd name="connsiteY0" fmla="*/ 104220 h 222159"/>
                <a:gd name="connsiteX1" fmla="*/ 84399 w 235684"/>
                <a:gd name="connsiteY1" fmla="*/ 0 h 222159"/>
                <a:gd name="connsiteX2" fmla="*/ 233422 w 235684"/>
                <a:gd name="connsiteY2" fmla="*/ 104220 h 222159"/>
                <a:gd name="connsiteX3" fmla="*/ 146312 w 235684"/>
                <a:gd name="connsiteY3" fmla="*/ 217965 h 222159"/>
                <a:gd name="connsiteX4" fmla="*/ 2052 w 235684"/>
                <a:gd name="connsiteY4" fmla="*/ 104220 h 222159"/>
                <a:gd name="connsiteX0" fmla="*/ 53 w 233685"/>
                <a:gd name="connsiteY0" fmla="*/ 104220 h 222237"/>
                <a:gd name="connsiteX1" fmla="*/ 82400 w 233685"/>
                <a:gd name="connsiteY1" fmla="*/ 0 h 222237"/>
                <a:gd name="connsiteX2" fmla="*/ 231423 w 233685"/>
                <a:gd name="connsiteY2" fmla="*/ 104220 h 222237"/>
                <a:gd name="connsiteX3" fmla="*/ 144313 w 233685"/>
                <a:gd name="connsiteY3" fmla="*/ 217965 h 222237"/>
                <a:gd name="connsiteX4" fmla="*/ 53 w 233685"/>
                <a:gd name="connsiteY4" fmla="*/ 104220 h 222237"/>
                <a:gd name="connsiteX0" fmla="*/ 53 w 233685"/>
                <a:gd name="connsiteY0" fmla="*/ 105451 h 223468"/>
                <a:gd name="connsiteX1" fmla="*/ 82400 w 233685"/>
                <a:gd name="connsiteY1" fmla="*/ 1231 h 223468"/>
                <a:gd name="connsiteX2" fmla="*/ 231423 w 233685"/>
                <a:gd name="connsiteY2" fmla="*/ 105451 h 223468"/>
                <a:gd name="connsiteX3" fmla="*/ 144313 w 233685"/>
                <a:gd name="connsiteY3" fmla="*/ 219196 h 223468"/>
                <a:gd name="connsiteX4" fmla="*/ 53 w 233685"/>
                <a:gd name="connsiteY4" fmla="*/ 105451 h 223468"/>
                <a:gd name="connsiteX0" fmla="*/ 1668 w 235300"/>
                <a:gd name="connsiteY0" fmla="*/ 105484 h 223582"/>
                <a:gd name="connsiteX1" fmla="*/ 84015 w 235300"/>
                <a:gd name="connsiteY1" fmla="*/ 1264 h 223582"/>
                <a:gd name="connsiteX2" fmla="*/ 233038 w 235300"/>
                <a:gd name="connsiteY2" fmla="*/ 105484 h 223582"/>
                <a:gd name="connsiteX3" fmla="*/ 145928 w 235300"/>
                <a:gd name="connsiteY3" fmla="*/ 219229 h 223582"/>
                <a:gd name="connsiteX4" fmla="*/ 1668 w 235300"/>
                <a:gd name="connsiteY4" fmla="*/ 105484 h 223582"/>
                <a:gd name="connsiteX0" fmla="*/ 4973 w 238605"/>
                <a:gd name="connsiteY0" fmla="*/ 105557 h 223827"/>
                <a:gd name="connsiteX1" fmla="*/ 87320 w 238605"/>
                <a:gd name="connsiteY1" fmla="*/ 1337 h 223827"/>
                <a:gd name="connsiteX2" fmla="*/ 236343 w 238605"/>
                <a:gd name="connsiteY2" fmla="*/ 105557 h 223827"/>
                <a:gd name="connsiteX3" fmla="*/ 149233 w 238605"/>
                <a:gd name="connsiteY3" fmla="*/ 219302 h 223827"/>
                <a:gd name="connsiteX4" fmla="*/ 4973 w 238605"/>
                <a:gd name="connsiteY4" fmla="*/ 105557 h 223827"/>
                <a:gd name="connsiteX0" fmla="*/ 980 w 234612"/>
                <a:gd name="connsiteY0" fmla="*/ 105682 h 224234"/>
                <a:gd name="connsiteX1" fmla="*/ 83327 w 234612"/>
                <a:gd name="connsiteY1" fmla="*/ 1462 h 224234"/>
                <a:gd name="connsiteX2" fmla="*/ 232350 w 234612"/>
                <a:gd name="connsiteY2" fmla="*/ 105682 h 224234"/>
                <a:gd name="connsiteX3" fmla="*/ 145240 w 234612"/>
                <a:gd name="connsiteY3" fmla="*/ 219427 h 224234"/>
                <a:gd name="connsiteX4" fmla="*/ 980 w 234612"/>
                <a:gd name="connsiteY4" fmla="*/ 105682 h 224234"/>
                <a:gd name="connsiteX0" fmla="*/ 375 w 241270"/>
                <a:gd name="connsiteY0" fmla="*/ 106604 h 217970"/>
                <a:gd name="connsiteX1" fmla="*/ 92247 w 241270"/>
                <a:gd name="connsiteY1" fmla="*/ 3 h 217970"/>
                <a:gd name="connsiteX2" fmla="*/ 241270 w 241270"/>
                <a:gd name="connsiteY2" fmla="*/ 104223 h 217970"/>
                <a:gd name="connsiteX3" fmla="*/ 154160 w 241270"/>
                <a:gd name="connsiteY3" fmla="*/ 217968 h 217970"/>
                <a:gd name="connsiteX4" fmla="*/ 375 w 241270"/>
                <a:gd name="connsiteY4" fmla="*/ 106604 h 217970"/>
                <a:gd name="connsiteX0" fmla="*/ 1340 w 242235"/>
                <a:gd name="connsiteY0" fmla="*/ 106604 h 217974"/>
                <a:gd name="connsiteX1" fmla="*/ 93212 w 242235"/>
                <a:gd name="connsiteY1" fmla="*/ 3 h 217974"/>
                <a:gd name="connsiteX2" fmla="*/ 242235 w 242235"/>
                <a:gd name="connsiteY2" fmla="*/ 104223 h 217974"/>
                <a:gd name="connsiteX3" fmla="*/ 155125 w 242235"/>
                <a:gd name="connsiteY3" fmla="*/ 217968 h 217974"/>
                <a:gd name="connsiteX4" fmla="*/ 1340 w 242235"/>
                <a:gd name="connsiteY4" fmla="*/ 106604 h 217974"/>
                <a:gd name="connsiteX0" fmla="*/ 698 w 241593"/>
                <a:gd name="connsiteY0" fmla="*/ 106604 h 217977"/>
                <a:gd name="connsiteX1" fmla="*/ 92570 w 241593"/>
                <a:gd name="connsiteY1" fmla="*/ 3 h 217977"/>
                <a:gd name="connsiteX2" fmla="*/ 241593 w 241593"/>
                <a:gd name="connsiteY2" fmla="*/ 104223 h 217977"/>
                <a:gd name="connsiteX3" fmla="*/ 154483 w 241593"/>
                <a:gd name="connsiteY3" fmla="*/ 217968 h 217977"/>
                <a:gd name="connsiteX4" fmla="*/ 698 w 241593"/>
                <a:gd name="connsiteY4" fmla="*/ 106604 h 217977"/>
                <a:gd name="connsiteX0" fmla="*/ 674 w 241569"/>
                <a:gd name="connsiteY0" fmla="*/ 106604 h 222658"/>
                <a:gd name="connsiteX1" fmla="*/ 92546 w 241569"/>
                <a:gd name="connsiteY1" fmla="*/ 3 h 222658"/>
                <a:gd name="connsiteX2" fmla="*/ 241569 w 241569"/>
                <a:gd name="connsiteY2" fmla="*/ 104223 h 222658"/>
                <a:gd name="connsiteX3" fmla="*/ 154459 w 241569"/>
                <a:gd name="connsiteY3" fmla="*/ 217968 h 222658"/>
                <a:gd name="connsiteX4" fmla="*/ 674 w 241569"/>
                <a:gd name="connsiteY4" fmla="*/ 106604 h 222658"/>
                <a:gd name="connsiteX0" fmla="*/ 2825 w 243720"/>
                <a:gd name="connsiteY0" fmla="*/ 106604 h 220761"/>
                <a:gd name="connsiteX1" fmla="*/ 94697 w 243720"/>
                <a:gd name="connsiteY1" fmla="*/ 3 h 220761"/>
                <a:gd name="connsiteX2" fmla="*/ 243720 w 243720"/>
                <a:gd name="connsiteY2" fmla="*/ 104223 h 220761"/>
                <a:gd name="connsiteX3" fmla="*/ 156610 w 243720"/>
                <a:gd name="connsiteY3" fmla="*/ 217968 h 220761"/>
                <a:gd name="connsiteX4" fmla="*/ 35659 w 243720"/>
                <a:gd name="connsiteY4" fmla="*/ 179363 h 220761"/>
                <a:gd name="connsiteX5" fmla="*/ 2825 w 243720"/>
                <a:gd name="connsiteY5" fmla="*/ 106604 h 220761"/>
                <a:gd name="connsiteX0" fmla="*/ 1689 w 242584"/>
                <a:gd name="connsiteY0" fmla="*/ 106604 h 220761"/>
                <a:gd name="connsiteX1" fmla="*/ 93561 w 242584"/>
                <a:gd name="connsiteY1" fmla="*/ 3 h 220761"/>
                <a:gd name="connsiteX2" fmla="*/ 242584 w 242584"/>
                <a:gd name="connsiteY2" fmla="*/ 104223 h 220761"/>
                <a:gd name="connsiteX3" fmla="*/ 155474 w 242584"/>
                <a:gd name="connsiteY3" fmla="*/ 217968 h 220761"/>
                <a:gd name="connsiteX4" fmla="*/ 34523 w 242584"/>
                <a:gd name="connsiteY4" fmla="*/ 179363 h 220761"/>
                <a:gd name="connsiteX5" fmla="*/ 1689 w 242584"/>
                <a:gd name="connsiteY5" fmla="*/ 106604 h 220761"/>
                <a:gd name="connsiteX0" fmla="*/ 1689 w 242584"/>
                <a:gd name="connsiteY0" fmla="*/ 108496 h 222653"/>
                <a:gd name="connsiteX1" fmla="*/ 93561 w 242584"/>
                <a:gd name="connsiteY1" fmla="*/ 1895 h 222653"/>
                <a:gd name="connsiteX2" fmla="*/ 242584 w 242584"/>
                <a:gd name="connsiteY2" fmla="*/ 106115 h 222653"/>
                <a:gd name="connsiteX3" fmla="*/ 155474 w 242584"/>
                <a:gd name="connsiteY3" fmla="*/ 219860 h 222653"/>
                <a:gd name="connsiteX4" fmla="*/ 34523 w 242584"/>
                <a:gd name="connsiteY4" fmla="*/ 181255 h 222653"/>
                <a:gd name="connsiteX5" fmla="*/ 1689 w 242584"/>
                <a:gd name="connsiteY5" fmla="*/ 108496 h 222653"/>
                <a:gd name="connsiteX0" fmla="*/ 3 w 240898"/>
                <a:gd name="connsiteY0" fmla="*/ 108583 h 222740"/>
                <a:gd name="connsiteX1" fmla="*/ 91875 w 240898"/>
                <a:gd name="connsiteY1" fmla="*/ 1982 h 222740"/>
                <a:gd name="connsiteX2" fmla="*/ 240898 w 240898"/>
                <a:gd name="connsiteY2" fmla="*/ 106202 h 222740"/>
                <a:gd name="connsiteX3" fmla="*/ 153788 w 240898"/>
                <a:gd name="connsiteY3" fmla="*/ 219947 h 222740"/>
                <a:gd name="connsiteX4" fmla="*/ 32837 w 240898"/>
                <a:gd name="connsiteY4" fmla="*/ 181342 h 222740"/>
                <a:gd name="connsiteX5" fmla="*/ 3 w 240898"/>
                <a:gd name="connsiteY5" fmla="*/ 108583 h 222740"/>
                <a:gd name="connsiteX0" fmla="*/ 3 w 240898"/>
                <a:gd name="connsiteY0" fmla="*/ 108583 h 223240"/>
                <a:gd name="connsiteX1" fmla="*/ 91875 w 240898"/>
                <a:gd name="connsiteY1" fmla="*/ 1982 h 223240"/>
                <a:gd name="connsiteX2" fmla="*/ 240898 w 240898"/>
                <a:gd name="connsiteY2" fmla="*/ 106202 h 223240"/>
                <a:gd name="connsiteX3" fmla="*/ 153788 w 240898"/>
                <a:gd name="connsiteY3" fmla="*/ 219947 h 223240"/>
                <a:gd name="connsiteX4" fmla="*/ 32837 w 240898"/>
                <a:gd name="connsiteY4" fmla="*/ 181342 h 223240"/>
                <a:gd name="connsiteX5" fmla="*/ 3 w 240898"/>
                <a:gd name="connsiteY5" fmla="*/ 108583 h 223240"/>
                <a:gd name="connsiteX0" fmla="*/ 3 w 240898"/>
                <a:gd name="connsiteY0" fmla="*/ 108583 h 226928"/>
                <a:gd name="connsiteX1" fmla="*/ 91875 w 240898"/>
                <a:gd name="connsiteY1" fmla="*/ 1982 h 226928"/>
                <a:gd name="connsiteX2" fmla="*/ 240898 w 240898"/>
                <a:gd name="connsiteY2" fmla="*/ 106202 h 226928"/>
                <a:gd name="connsiteX3" fmla="*/ 153788 w 240898"/>
                <a:gd name="connsiteY3" fmla="*/ 219947 h 226928"/>
                <a:gd name="connsiteX4" fmla="*/ 32837 w 240898"/>
                <a:gd name="connsiteY4" fmla="*/ 181342 h 226928"/>
                <a:gd name="connsiteX5" fmla="*/ 3 w 240898"/>
                <a:gd name="connsiteY5" fmla="*/ 108583 h 226928"/>
                <a:gd name="connsiteX0" fmla="*/ 3 w 157835"/>
                <a:gd name="connsiteY0" fmla="*/ 106671 h 221915"/>
                <a:gd name="connsiteX1" fmla="*/ 91875 w 157835"/>
                <a:gd name="connsiteY1" fmla="*/ 70 h 221915"/>
                <a:gd name="connsiteX2" fmla="*/ 131360 w 157835"/>
                <a:gd name="connsiteY2" fmla="*/ 94765 h 221915"/>
                <a:gd name="connsiteX3" fmla="*/ 153788 w 157835"/>
                <a:gd name="connsiteY3" fmla="*/ 218035 h 221915"/>
                <a:gd name="connsiteX4" fmla="*/ 32837 w 157835"/>
                <a:gd name="connsiteY4" fmla="*/ 179430 h 221915"/>
                <a:gd name="connsiteX5" fmla="*/ 3 w 157835"/>
                <a:gd name="connsiteY5" fmla="*/ 106671 h 221915"/>
                <a:gd name="connsiteX0" fmla="*/ 3 w 170506"/>
                <a:gd name="connsiteY0" fmla="*/ 106705 h 222098"/>
                <a:gd name="connsiteX1" fmla="*/ 91875 w 170506"/>
                <a:gd name="connsiteY1" fmla="*/ 104 h 222098"/>
                <a:gd name="connsiteX2" fmla="*/ 169460 w 170506"/>
                <a:gd name="connsiteY2" fmla="*/ 92418 h 222098"/>
                <a:gd name="connsiteX3" fmla="*/ 153788 w 170506"/>
                <a:gd name="connsiteY3" fmla="*/ 218069 h 222098"/>
                <a:gd name="connsiteX4" fmla="*/ 32837 w 170506"/>
                <a:gd name="connsiteY4" fmla="*/ 179464 h 222098"/>
                <a:gd name="connsiteX5" fmla="*/ 3 w 170506"/>
                <a:gd name="connsiteY5" fmla="*/ 106705 h 222098"/>
                <a:gd name="connsiteX0" fmla="*/ 3 w 170506"/>
                <a:gd name="connsiteY0" fmla="*/ 107369 h 222762"/>
                <a:gd name="connsiteX1" fmla="*/ 91875 w 170506"/>
                <a:gd name="connsiteY1" fmla="*/ 768 h 222762"/>
                <a:gd name="connsiteX2" fmla="*/ 169460 w 170506"/>
                <a:gd name="connsiteY2" fmla="*/ 93082 h 222762"/>
                <a:gd name="connsiteX3" fmla="*/ 153788 w 170506"/>
                <a:gd name="connsiteY3" fmla="*/ 218733 h 222762"/>
                <a:gd name="connsiteX4" fmla="*/ 32837 w 170506"/>
                <a:gd name="connsiteY4" fmla="*/ 180128 h 222762"/>
                <a:gd name="connsiteX5" fmla="*/ 3 w 170506"/>
                <a:gd name="connsiteY5" fmla="*/ 107369 h 222762"/>
                <a:gd name="connsiteX0" fmla="*/ 3 w 170506"/>
                <a:gd name="connsiteY0" fmla="*/ 107369 h 224110"/>
                <a:gd name="connsiteX1" fmla="*/ 91875 w 170506"/>
                <a:gd name="connsiteY1" fmla="*/ 768 h 224110"/>
                <a:gd name="connsiteX2" fmla="*/ 169460 w 170506"/>
                <a:gd name="connsiteY2" fmla="*/ 93082 h 224110"/>
                <a:gd name="connsiteX3" fmla="*/ 153788 w 170506"/>
                <a:gd name="connsiteY3" fmla="*/ 218733 h 224110"/>
                <a:gd name="connsiteX4" fmla="*/ 32837 w 170506"/>
                <a:gd name="connsiteY4" fmla="*/ 180128 h 224110"/>
                <a:gd name="connsiteX5" fmla="*/ 3 w 170506"/>
                <a:gd name="connsiteY5" fmla="*/ 107369 h 224110"/>
                <a:gd name="connsiteX0" fmla="*/ 4 w 170507"/>
                <a:gd name="connsiteY0" fmla="*/ 107369 h 224110"/>
                <a:gd name="connsiteX1" fmla="*/ 91876 w 170507"/>
                <a:gd name="connsiteY1" fmla="*/ 768 h 224110"/>
                <a:gd name="connsiteX2" fmla="*/ 169461 w 170507"/>
                <a:gd name="connsiteY2" fmla="*/ 93082 h 224110"/>
                <a:gd name="connsiteX3" fmla="*/ 153789 w 170507"/>
                <a:gd name="connsiteY3" fmla="*/ 218733 h 224110"/>
                <a:gd name="connsiteX4" fmla="*/ 32838 w 170507"/>
                <a:gd name="connsiteY4" fmla="*/ 180128 h 224110"/>
                <a:gd name="connsiteX5" fmla="*/ 4 w 170507"/>
                <a:gd name="connsiteY5" fmla="*/ 107369 h 2241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0507" h="224110">
                  <a:moveTo>
                    <a:pt x="4" y="107369"/>
                  </a:moveTo>
                  <a:cubicBezTo>
                    <a:pt x="319" y="72713"/>
                    <a:pt x="37439" y="-8758"/>
                    <a:pt x="91876" y="768"/>
                  </a:cubicBezTo>
                  <a:cubicBezTo>
                    <a:pt x="146313" y="10294"/>
                    <a:pt x="169461" y="36838"/>
                    <a:pt x="169461" y="93082"/>
                  </a:cubicBezTo>
                  <a:cubicBezTo>
                    <a:pt x="169461" y="149326"/>
                    <a:pt x="176559" y="204225"/>
                    <a:pt x="153789" y="218733"/>
                  </a:cubicBezTo>
                  <a:cubicBezTo>
                    <a:pt x="131019" y="233241"/>
                    <a:pt x="75137" y="217739"/>
                    <a:pt x="32838" y="180128"/>
                  </a:cubicBezTo>
                  <a:cubicBezTo>
                    <a:pt x="16732" y="152042"/>
                    <a:pt x="-311" y="142025"/>
                    <a:pt x="4" y="107369"/>
                  </a:cubicBezTo>
                  <a:close/>
                </a:path>
              </a:pathLst>
            </a:custGeom>
            <a:solidFill>
              <a:srgbClr val="FFCC9A"/>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8" name="Oval 33"/>
            <p:cNvSpPr/>
            <p:nvPr/>
          </p:nvSpPr>
          <p:spPr>
            <a:xfrm>
              <a:off x="3119549" y="2572390"/>
              <a:ext cx="990601" cy="851629"/>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FFCC9A"/>
            </a:solidFill>
            <a:ln w="9525" cap="flat" cmpd="sng" algn="ctr">
              <a:noFill/>
              <a:prstDash val="solid"/>
            </a:ln>
            <a:effectLst>
              <a:outerShdw blurRad="25400" dist="25400" dir="5400000" algn="t" rotWithShape="0">
                <a:srgbClr val="DA9E6F">
                  <a:alpha val="56000"/>
                </a:srgbClr>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49" name="Teardrop 148"/>
            <p:cNvSpPr/>
            <p:nvPr/>
          </p:nvSpPr>
          <p:spPr>
            <a:xfrm rot="16200000">
              <a:off x="3629049" y="3189968"/>
              <a:ext cx="58597" cy="45719"/>
            </a:xfrm>
            <a:prstGeom prst="teardrop">
              <a:avLst/>
            </a:prstGeom>
            <a:solidFill>
              <a:srgbClr val="F5AE73"/>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0" name="Moon 149"/>
            <p:cNvSpPr/>
            <p:nvPr/>
          </p:nvSpPr>
          <p:spPr>
            <a:xfrm rot="16200000">
              <a:off x="3594859" y="3273025"/>
              <a:ext cx="85297" cy="11730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51" name="Group 150"/>
            <p:cNvGrpSpPr/>
            <p:nvPr/>
          </p:nvGrpSpPr>
          <p:grpSpPr>
            <a:xfrm>
              <a:off x="3439868" y="2956552"/>
              <a:ext cx="455745" cy="187081"/>
              <a:chOff x="7261929" y="1088663"/>
              <a:chExt cx="455745" cy="187081"/>
            </a:xfrm>
          </p:grpSpPr>
          <p:sp>
            <p:nvSpPr>
              <p:cNvPr id="153" name="Oval 152"/>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4" name="Oval 153"/>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5" name="Oval 154"/>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6" name="Oval 155"/>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157" name="Picture 156"/>
              <p:cNvPicPr>
                <a:picLocks noChangeAspect="1"/>
              </p:cNvPicPr>
              <p:nvPr/>
            </p:nvPicPr>
            <p:blipFill>
              <a:blip r:embed="rId26"/>
              <a:stretch>
                <a:fillRect/>
              </a:stretch>
            </p:blipFill>
            <p:spPr>
              <a:xfrm rot="20463960">
                <a:off x="7261929" y="1088663"/>
                <a:ext cx="77928" cy="47623"/>
              </a:xfrm>
              <a:prstGeom prst="rect">
                <a:avLst/>
              </a:prstGeom>
            </p:spPr>
          </p:pic>
          <p:sp>
            <p:nvSpPr>
              <p:cNvPr id="158" name="Oval 157"/>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59" name="Oval 158"/>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0" name="Oval 159"/>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1" name="Oval 160"/>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pic>
            <p:nvPicPr>
              <p:cNvPr id="162" name="Picture 161"/>
              <p:cNvPicPr>
                <a:picLocks noChangeAspect="1"/>
              </p:cNvPicPr>
              <p:nvPr/>
            </p:nvPicPr>
            <p:blipFill>
              <a:blip r:embed="rId26"/>
              <a:stretch>
                <a:fillRect/>
              </a:stretch>
            </p:blipFill>
            <p:spPr>
              <a:xfrm rot="1136040" flipH="1">
                <a:off x="7639746" y="1091760"/>
                <a:ext cx="77928" cy="47623"/>
              </a:xfrm>
              <a:prstGeom prst="rect">
                <a:avLst/>
              </a:prstGeom>
            </p:spPr>
          </p:pic>
        </p:grpSp>
        <p:sp>
          <p:nvSpPr>
            <p:cNvPr id="152" name="Oval 1"/>
            <p:cNvSpPr/>
            <p:nvPr/>
          </p:nvSpPr>
          <p:spPr>
            <a:xfrm>
              <a:off x="3089039" y="2464754"/>
              <a:ext cx="1051620" cy="613369"/>
            </a:xfrm>
            <a:custGeom>
              <a:avLst/>
              <a:gdLst>
                <a:gd name="connsiteX0" fmla="*/ 0 w 966374"/>
                <a:gd name="connsiteY0" fmla="*/ 266700 h 533400"/>
                <a:gd name="connsiteX1" fmla="*/ 483187 w 966374"/>
                <a:gd name="connsiteY1" fmla="*/ 0 h 533400"/>
                <a:gd name="connsiteX2" fmla="*/ 966374 w 966374"/>
                <a:gd name="connsiteY2" fmla="*/ 266700 h 533400"/>
                <a:gd name="connsiteX3" fmla="*/ 483187 w 966374"/>
                <a:gd name="connsiteY3" fmla="*/ 533400 h 533400"/>
                <a:gd name="connsiteX4" fmla="*/ 0 w 966374"/>
                <a:gd name="connsiteY4" fmla="*/ 266700 h 533400"/>
                <a:gd name="connsiteX0" fmla="*/ 119 w 966493"/>
                <a:gd name="connsiteY0" fmla="*/ 309562 h 576262"/>
                <a:gd name="connsiteX1" fmla="*/ 449968 w 966493"/>
                <a:gd name="connsiteY1" fmla="*/ 0 h 576262"/>
                <a:gd name="connsiteX2" fmla="*/ 966493 w 966493"/>
                <a:gd name="connsiteY2" fmla="*/ 309562 h 576262"/>
                <a:gd name="connsiteX3" fmla="*/ 483306 w 966493"/>
                <a:gd name="connsiteY3" fmla="*/ 576262 h 576262"/>
                <a:gd name="connsiteX4" fmla="*/ 119 w 966493"/>
                <a:gd name="connsiteY4" fmla="*/ 309562 h 576262"/>
                <a:gd name="connsiteX0" fmla="*/ 11 w 966385"/>
                <a:gd name="connsiteY0" fmla="*/ 309562 h 384946"/>
                <a:gd name="connsiteX1" fmla="*/ 449860 w 966385"/>
                <a:gd name="connsiteY1" fmla="*/ 0 h 384946"/>
                <a:gd name="connsiteX2" fmla="*/ 966385 w 966385"/>
                <a:gd name="connsiteY2" fmla="*/ 309562 h 384946"/>
                <a:gd name="connsiteX3" fmla="*/ 459385 w 966385"/>
                <a:gd name="connsiteY3" fmla="*/ 342899 h 384946"/>
                <a:gd name="connsiteX4" fmla="*/ 11 w 966385"/>
                <a:gd name="connsiteY4" fmla="*/ 309562 h 384946"/>
                <a:gd name="connsiteX0" fmla="*/ 22 w 966396"/>
                <a:gd name="connsiteY0" fmla="*/ 309562 h 390148"/>
                <a:gd name="connsiteX1" fmla="*/ 449871 w 966396"/>
                <a:gd name="connsiteY1" fmla="*/ 0 h 390148"/>
                <a:gd name="connsiteX2" fmla="*/ 966396 w 966396"/>
                <a:gd name="connsiteY2" fmla="*/ 309562 h 390148"/>
                <a:gd name="connsiteX3" fmla="*/ 464158 w 966396"/>
                <a:gd name="connsiteY3" fmla="*/ 357187 h 390148"/>
                <a:gd name="connsiteX4" fmla="*/ 22 w 966396"/>
                <a:gd name="connsiteY4" fmla="*/ 309562 h 390148"/>
                <a:gd name="connsiteX0" fmla="*/ 22 w 1007037"/>
                <a:gd name="connsiteY0" fmla="*/ 309562 h 389630"/>
                <a:gd name="connsiteX1" fmla="*/ 449871 w 1007037"/>
                <a:gd name="connsiteY1" fmla="*/ 0 h 389630"/>
                <a:gd name="connsiteX2" fmla="*/ 966396 w 1007037"/>
                <a:gd name="connsiteY2" fmla="*/ 309562 h 389630"/>
                <a:gd name="connsiteX3" fmla="*/ 940203 w 1007037"/>
                <a:gd name="connsiteY3" fmla="*/ 388143 h 389630"/>
                <a:gd name="connsiteX4" fmla="*/ 464158 w 1007037"/>
                <a:gd name="connsiteY4" fmla="*/ 357187 h 389630"/>
                <a:gd name="connsiteX5" fmla="*/ 22 w 1007037"/>
                <a:gd name="connsiteY5" fmla="*/ 309562 h 389630"/>
                <a:gd name="connsiteX0" fmla="*/ 14 w 968149"/>
                <a:gd name="connsiteY0" fmla="*/ 315583 h 395651"/>
                <a:gd name="connsiteX1" fmla="*/ 449863 w 968149"/>
                <a:gd name="connsiteY1" fmla="*/ 6021 h 395651"/>
                <a:gd name="connsiteX2" fmla="*/ 840182 w 968149"/>
                <a:gd name="connsiteY2" fmla="*/ 132227 h 395651"/>
                <a:gd name="connsiteX3" fmla="*/ 940195 w 968149"/>
                <a:gd name="connsiteY3" fmla="*/ 394164 h 395651"/>
                <a:gd name="connsiteX4" fmla="*/ 464150 w 968149"/>
                <a:gd name="connsiteY4" fmla="*/ 363208 h 395651"/>
                <a:gd name="connsiteX5" fmla="*/ 14 w 968149"/>
                <a:gd name="connsiteY5" fmla="*/ 315583 h 395651"/>
                <a:gd name="connsiteX0" fmla="*/ 8897 w 977032"/>
                <a:gd name="connsiteY0" fmla="*/ 311701 h 391769"/>
                <a:gd name="connsiteX1" fmla="*/ 189460 w 977032"/>
                <a:gd name="connsiteY1" fmla="*/ 68815 h 391769"/>
                <a:gd name="connsiteX2" fmla="*/ 458746 w 977032"/>
                <a:gd name="connsiteY2" fmla="*/ 2139 h 391769"/>
                <a:gd name="connsiteX3" fmla="*/ 849065 w 977032"/>
                <a:gd name="connsiteY3" fmla="*/ 128345 h 391769"/>
                <a:gd name="connsiteX4" fmla="*/ 949078 w 977032"/>
                <a:gd name="connsiteY4" fmla="*/ 390282 h 391769"/>
                <a:gd name="connsiteX5" fmla="*/ 473033 w 977032"/>
                <a:gd name="connsiteY5" fmla="*/ 359326 h 391769"/>
                <a:gd name="connsiteX6" fmla="*/ 8897 w 977032"/>
                <a:gd name="connsiteY6" fmla="*/ 311701 h 391769"/>
                <a:gd name="connsiteX0" fmla="*/ 8579 w 983857"/>
                <a:gd name="connsiteY0" fmla="*/ 399807 h 414416"/>
                <a:gd name="connsiteX1" fmla="*/ 196285 w 983857"/>
                <a:gd name="connsiteY1" fmla="*/ 68815 h 414416"/>
                <a:gd name="connsiteX2" fmla="*/ 465571 w 983857"/>
                <a:gd name="connsiteY2" fmla="*/ 2139 h 414416"/>
                <a:gd name="connsiteX3" fmla="*/ 855890 w 983857"/>
                <a:gd name="connsiteY3" fmla="*/ 128345 h 414416"/>
                <a:gd name="connsiteX4" fmla="*/ 955903 w 983857"/>
                <a:gd name="connsiteY4" fmla="*/ 390282 h 414416"/>
                <a:gd name="connsiteX5" fmla="*/ 479858 w 983857"/>
                <a:gd name="connsiteY5" fmla="*/ 359326 h 414416"/>
                <a:gd name="connsiteX6" fmla="*/ 8579 w 983857"/>
                <a:gd name="connsiteY6" fmla="*/ 399807 h 414416"/>
                <a:gd name="connsiteX0" fmla="*/ 9609 w 963455"/>
                <a:gd name="connsiteY0" fmla="*/ 380757 h 397615"/>
                <a:gd name="connsiteX1" fmla="*/ 175883 w 963455"/>
                <a:gd name="connsiteY1" fmla="*/ 68815 h 397615"/>
                <a:gd name="connsiteX2" fmla="*/ 445169 w 963455"/>
                <a:gd name="connsiteY2" fmla="*/ 2139 h 397615"/>
                <a:gd name="connsiteX3" fmla="*/ 835488 w 963455"/>
                <a:gd name="connsiteY3" fmla="*/ 128345 h 397615"/>
                <a:gd name="connsiteX4" fmla="*/ 935501 w 963455"/>
                <a:gd name="connsiteY4" fmla="*/ 390282 h 397615"/>
                <a:gd name="connsiteX5" fmla="*/ 459456 w 963455"/>
                <a:gd name="connsiteY5" fmla="*/ 359326 h 397615"/>
                <a:gd name="connsiteX6" fmla="*/ 9609 w 963455"/>
                <a:gd name="connsiteY6" fmla="*/ 380757 h 397615"/>
                <a:gd name="connsiteX0" fmla="*/ 629 w 954475"/>
                <a:gd name="connsiteY0" fmla="*/ 380757 h 392126"/>
                <a:gd name="connsiteX1" fmla="*/ 166903 w 954475"/>
                <a:gd name="connsiteY1" fmla="*/ 68815 h 392126"/>
                <a:gd name="connsiteX2" fmla="*/ 436189 w 954475"/>
                <a:gd name="connsiteY2" fmla="*/ 2139 h 392126"/>
                <a:gd name="connsiteX3" fmla="*/ 826508 w 954475"/>
                <a:gd name="connsiteY3" fmla="*/ 128345 h 392126"/>
                <a:gd name="connsiteX4" fmla="*/ 926521 w 954475"/>
                <a:gd name="connsiteY4" fmla="*/ 390282 h 392126"/>
                <a:gd name="connsiteX5" fmla="*/ 450476 w 954475"/>
                <a:gd name="connsiteY5" fmla="*/ 359326 h 392126"/>
                <a:gd name="connsiteX6" fmla="*/ 224054 w 954475"/>
                <a:gd name="connsiteY6" fmla="*/ 271221 h 392126"/>
                <a:gd name="connsiteX7" fmla="*/ 629 w 954475"/>
                <a:gd name="connsiteY7" fmla="*/ 380757 h 392126"/>
                <a:gd name="connsiteX0" fmla="*/ 1989 w 955835"/>
                <a:gd name="connsiteY0" fmla="*/ 380757 h 392053"/>
                <a:gd name="connsiteX1" fmla="*/ 168263 w 955835"/>
                <a:gd name="connsiteY1" fmla="*/ 68815 h 392053"/>
                <a:gd name="connsiteX2" fmla="*/ 437549 w 955835"/>
                <a:gd name="connsiteY2" fmla="*/ 2139 h 392053"/>
                <a:gd name="connsiteX3" fmla="*/ 827868 w 955835"/>
                <a:gd name="connsiteY3" fmla="*/ 128345 h 392053"/>
                <a:gd name="connsiteX4" fmla="*/ 927881 w 955835"/>
                <a:gd name="connsiteY4" fmla="*/ 390282 h 392053"/>
                <a:gd name="connsiteX5" fmla="*/ 451836 w 955835"/>
                <a:gd name="connsiteY5" fmla="*/ 359326 h 392053"/>
                <a:gd name="connsiteX6" fmla="*/ 101589 w 955835"/>
                <a:gd name="connsiteY6" fmla="*/ 278365 h 392053"/>
                <a:gd name="connsiteX7" fmla="*/ 1989 w 955835"/>
                <a:gd name="connsiteY7" fmla="*/ 380757 h 392053"/>
                <a:gd name="connsiteX0" fmla="*/ 340 w 954186"/>
                <a:gd name="connsiteY0" fmla="*/ 380757 h 392481"/>
                <a:gd name="connsiteX1" fmla="*/ 166614 w 954186"/>
                <a:gd name="connsiteY1" fmla="*/ 68815 h 392481"/>
                <a:gd name="connsiteX2" fmla="*/ 435900 w 954186"/>
                <a:gd name="connsiteY2" fmla="*/ 2139 h 392481"/>
                <a:gd name="connsiteX3" fmla="*/ 826219 w 954186"/>
                <a:gd name="connsiteY3" fmla="*/ 128345 h 392481"/>
                <a:gd name="connsiteX4" fmla="*/ 926232 w 954186"/>
                <a:gd name="connsiteY4" fmla="*/ 390282 h 392481"/>
                <a:gd name="connsiteX5" fmla="*/ 450187 w 954186"/>
                <a:gd name="connsiteY5" fmla="*/ 359326 h 392481"/>
                <a:gd name="connsiteX6" fmla="*/ 133278 w 954186"/>
                <a:gd name="connsiteY6" fmla="*/ 242646 h 392481"/>
                <a:gd name="connsiteX7" fmla="*/ 340 w 954186"/>
                <a:gd name="connsiteY7" fmla="*/ 380757 h 392481"/>
                <a:gd name="connsiteX0" fmla="*/ 8999 w 962845"/>
                <a:gd name="connsiteY0" fmla="*/ 380410 h 392134"/>
                <a:gd name="connsiteX1" fmla="*/ 30016 w 962845"/>
                <a:gd name="connsiteY1" fmla="*/ 228012 h 392134"/>
                <a:gd name="connsiteX2" fmla="*/ 175273 w 962845"/>
                <a:gd name="connsiteY2" fmla="*/ 68468 h 392134"/>
                <a:gd name="connsiteX3" fmla="*/ 444559 w 962845"/>
                <a:gd name="connsiteY3" fmla="*/ 1792 h 392134"/>
                <a:gd name="connsiteX4" fmla="*/ 834878 w 962845"/>
                <a:gd name="connsiteY4" fmla="*/ 127998 h 392134"/>
                <a:gd name="connsiteX5" fmla="*/ 934891 w 962845"/>
                <a:gd name="connsiteY5" fmla="*/ 389935 h 392134"/>
                <a:gd name="connsiteX6" fmla="*/ 458846 w 962845"/>
                <a:gd name="connsiteY6" fmla="*/ 358979 h 392134"/>
                <a:gd name="connsiteX7" fmla="*/ 141937 w 962845"/>
                <a:gd name="connsiteY7" fmla="*/ 242299 h 392134"/>
                <a:gd name="connsiteX8" fmla="*/ 8999 w 962845"/>
                <a:gd name="connsiteY8" fmla="*/ 380410 h 392134"/>
                <a:gd name="connsiteX0" fmla="*/ 6178 w 960024"/>
                <a:gd name="connsiteY0" fmla="*/ 380410 h 392437"/>
                <a:gd name="connsiteX1" fmla="*/ 27195 w 960024"/>
                <a:gd name="connsiteY1" fmla="*/ 228012 h 392437"/>
                <a:gd name="connsiteX2" fmla="*/ 172452 w 960024"/>
                <a:gd name="connsiteY2" fmla="*/ 68468 h 392437"/>
                <a:gd name="connsiteX3" fmla="*/ 441738 w 960024"/>
                <a:gd name="connsiteY3" fmla="*/ 1792 h 392437"/>
                <a:gd name="connsiteX4" fmla="*/ 832057 w 960024"/>
                <a:gd name="connsiteY4" fmla="*/ 127998 h 392437"/>
                <a:gd name="connsiteX5" fmla="*/ 932070 w 960024"/>
                <a:gd name="connsiteY5" fmla="*/ 389935 h 392437"/>
                <a:gd name="connsiteX6" fmla="*/ 456025 w 960024"/>
                <a:gd name="connsiteY6" fmla="*/ 358979 h 392437"/>
                <a:gd name="connsiteX7" fmla="*/ 101016 w 960024"/>
                <a:gd name="connsiteY7" fmla="*/ 223249 h 392437"/>
                <a:gd name="connsiteX8" fmla="*/ 6178 w 960024"/>
                <a:gd name="connsiteY8" fmla="*/ 380410 h 392437"/>
                <a:gd name="connsiteX0" fmla="*/ 6002 w 959848"/>
                <a:gd name="connsiteY0" fmla="*/ 380410 h 393080"/>
                <a:gd name="connsiteX1" fmla="*/ 27019 w 959848"/>
                <a:gd name="connsiteY1" fmla="*/ 228012 h 393080"/>
                <a:gd name="connsiteX2" fmla="*/ 172276 w 959848"/>
                <a:gd name="connsiteY2" fmla="*/ 68468 h 393080"/>
                <a:gd name="connsiteX3" fmla="*/ 441562 w 959848"/>
                <a:gd name="connsiteY3" fmla="*/ 1792 h 393080"/>
                <a:gd name="connsiteX4" fmla="*/ 831881 w 959848"/>
                <a:gd name="connsiteY4" fmla="*/ 127998 h 393080"/>
                <a:gd name="connsiteX5" fmla="*/ 931894 w 959848"/>
                <a:gd name="connsiteY5" fmla="*/ 389935 h 393080"/>
                <a:gd name="connsiteX6" fmla="*/ 455849 w 959848"/>
                <a:gd name="connsiteY6" fmla="*/ 358979 h 393080"/>
                <a:gd name="connsiteX7" fmla="*/ 98459 w 959848"/>
                <a:gd name="connsiteY7" fmla="*/ 192293 h 393080"/>
                <a:gd name="connsiteX8" fmla="*/ 6002 w 959848"/>
                <a:gd name="connsiteY8" fmla="*/ 380410 h 393080"/>
                <a:gd name="connsiteX0" fmla="*/ 5473 w 959319"/>
                <a:gd name="connsiteY0" fmla="*/ 380410 h 392568"/>
                <a:gd name="connsiteX1" fmla="*/ 26490 w 959319"/>
                <a:gd name="connsiteY1" fmla="*/ 228012 h 392568"/>
                <a:gd name="connsiteX2" fmla="*/ 171747 w 959319"/>
                <a:gd name="connsiteY2" fmla="*/ 68468 h 392568"/>
                <a:gd name="connsiteX3" fmla="*/ 441033 w 959319"/>
                <a:gd name="connsiteY3" fmla="*/ 1792 h 392568"/>
                <a:gd name="connsiteX4" fmla="*/ 831352 w 959319"/>
                <a:gd name="connsiteY4" fmla="*/ 127998 h 392568"/>
                <a:gd name="connsiteX5" fmla="*/ 931365 w 959319"/>
                <a:gd name="connsiteY5" fmla="*/ 389935 h 392568"/>
                <a:gd name="connsiteX6" fmla="*/ 455320 w 959319"/>
                <a:gd name="connsiteY6" fmla="*/ 358979 h 392568"/>
                <a:gd name="connsiteX7" fmla="*/ 90786 w 959319"/>
                <a:gd name="connsiteY7" fmla="*/ 216105 h 392568"/>
                <a:gd name="connsiteX8" fmla="*/ 5473 w 959319"/>
                <a:gd name="connsiteY8" fmla="*/ 380410 h 392568"/>
                <a:gd name="connsiteX0" fmla="*/ 5473 w 959319"/>
                <a:gd name="connsiteY0" fmla="*/ 380410 h 391325"/>
                <a:gd name="connsiteX1" fmla="*/ 26490 w 959319"/>
                <a:gd name="connsiteY1" fmla="*/ 228012 h 391325"/>
                <a:gd name="connsiteX2" fmla="*/ 171747 w 959319"/>
                <a:gd name="connsiteY2" fmla="*/ 68468 h 391325"/>
                <a:gd name="connsiteX3" fmla="*/ 441033 w 959319"/>
                <a:gd name="connsiteY3" fmla="*/ 1792 h 391325"/>
                <a:gd name="connsiteX4" fmla="*/ 831352 w 959319"/>
                <a:gd name="connsiteY4" fmla="*/ 127998 h 391325"/>
                <a:gd name="connsiteX5" fmla="*/ 931365 w 959319"/>
                <a:gd name="connsiteY5" fmla="*/ 389935 h 391325"/>
                <a:gd name="connsiteX6" fmla="*/ 455320 w 959319"/>
                <a:gd name="connsiteY6" fmla="*/ 358979 h 391325"/>
                <a:gd name="connsiteX7" fmla="*/ 240803 w 959319"/>
                <a:gd name="connsiteY7" fmla="*/ 325642 h 391325"/>
                <a:gd name="connsiteX8" fmla="*/ 90786 w 959319"/>
                <a:gd name="connsiteY8" fmla="*/ 216105 h 391325"/>
                <a:gd name="connsiteX9" fmla="*/ 5473 w 959319"/>
                <a:gd name="connsiteY9" fmla="*/ 380410 h 391325"/>
                <a:gd name="connsiteX0" fmla="*/ 5473 w 931868"/>
                <a:gd name="connsiteY0" fmla="*/ 380410 h 401695"/>
                <a:gd name="connsiteX1" fmla="*/ 26490 w 931868"/>
                <a:gd name="connsiteY1" fmla="*/ 228012 h 401695"/>
                <a:gd name="connsiteX2" fmla="*/ 171747 w 931868"/>
                <a:gd name="connsiteY2" fmla="*/ 68468 h 401695"/>
                <a:gd name="connsiteX3" fmla="*/ 441033 w 931868"/>
                <a:gd name="connsiteY3" fmla="*/ 1792 h 401695"/>
                <a:gd name="connsiteX4" fmla="*/ 831352 w 931868"/>
                <a:gd name="connsiteY4" fmla="*/ 127998 h 401695"/>
                <a:gd name="connsiteX5" fmla="*/ 931365 w 931868"/>
                <a:gd name="connsiteY5" fmla="*/ 389935 h 401695"/>
                <a:gd name="connsiteX6" fmla="*/ 786109 w 931868"/>
                <a:gd name="connsiteY6" fmla="*/ 339930 h 401695"/>
                <a:gd name="connsiteX7" fmla="*/ 455320 w 931868"/>
                <a:gd name="connsiteY7" fmla="*/ 358979 h 401695"/>
                <a:gd name="connsiteX8" fmla="*/ 240803 w 931868"/>
                <a:gd name="connsiteY8" fmla="*/ 325642 h 401695"/>
                <a:gd name="connsiteX9" fmla="*/ 90786 w 931868"/>
                <a:gd name="connsiteY9" fmla="*/ 216105 h 401695"/>
                <a:gd name="connsiteX10" fmla="*/ 5473 w 931868"/>
                <a:gd name="connsiteY10" fmla="*/ 380410 h 401695"/>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5473 w 931868"/>
                <a:gd name="connsiteY0" fmla="*/ 380410 h 404291"/>
                <a:gd name="connsiteX1" fmla="*/ 26490 w 931868"/>
                <a:gd name="connsiteY1" fmla="*/ 228012 h 404291"/>
                <a:gd name="connsiteX2" fmla="*/ 171747 w 931868"/>
                <a:gd name="connsiteY2" fmla="*/ 68468 h 404291"/>
                <a:gd name="connsiteX3" fmla="*/ 441033 w 931868"/>
                <a:gd name="connsiteY3" fmla="*/ 1792 h 404291"/>
                <a:gd name="connsiteX4" fmla="*/ 831352 w 931868"/>
                <a:gd name="connsiteY4" fmla="*/ 127998 h 404291"/>
                <a:gd name="connsiteX5" fmla="*/ 931365 w 931868"/>
                <a:gd name="connsiteY5" fmla="*/ 389935 h 404291"/>
                <a:gd name="connsiteX6" fmla="*/ 800396 w 931868"/>
                <a:gd name="connsiteY6" fmla="*/ 361361 h 404291"/>
                <a:gd name="connsiteX7" fmla="*/ 455320 w 931868"/>
                <a:gd name="connsiteY7" fmla="*/ 358979 h 404291"/>
                <a:gd name="connsiteX8" fmla="*/ 240803 w 931868"/>
                <a:gd name="connsiteY8" fmla="*/ 325642 h 404291"/>
                <a:gd name="connsiteX9" fmla="*/ 90786 w 931868"/>
                <a:gd name="connsiteY9" fmla="*/ 216105 h 404291"/>
                <a:gd name="connsiteX10" fmla="*/ 5473 w 931868"/>
                <a:gd name="connsiteY10" fmla="*/ 380410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223 h 404291"/>
                <a:gd name="connsiteX1" fmla="*/ 42746 w 948124"/>
                <a:gd name="connsiteY1" fmla="*/ 228012 h 404291"/>
                <a:gd name="connsiteX2" fmla="*/ 188003 w 948124"/>
                <a:gd name="connsiteY2" fmla="*/ 68468 h 404291"/>
                <a:gd name="connsiteX3" fmla="*/ 457289 w 948124"/>
                <a:gd name="connsiteY3" fmla="*/ 1792 h 404291"/>
                <a:gd name="connsiteX4" fmla="*/ 847608 w 948124"/>
                <a:gd name="connsiteY4" fmla="*/ 127998 h 404291"/>
                <a:gd name="connsiteX5" fmla="*/ 947621 w 948124"/>
                <a:gd name="connsiteY5" fmla="*/ 389935 h 404291"/>
                <a:gd name="connsiteX6" fmla="*/ 816652 w 948124"/>
                <a:gd name="connsiteY6" fmla="*/ 361361 h 404291"/>
                <a:gd name="connsiteX7" fmla="*/ 471576 w 948124"/>
                <a:gd name="connsiteY7" fmla="*/ 358979 h 404291"/>
                <a:gd name="connsiteX8" fmla="*/ 257059 w 948124"/>
                <a:gd name="connsiteY8" fmla="*/ 325642 h 404291"/>
                <a:gd name="connsiteX9" fmla="*/ 107042 w 948124"/>
                <a:gd name="connsiteY9" fmla="*/ 216105 h 404291"/>
                <a:gd name="connsiteX10" fmla="*/ 2679 w 948124"/>
                <a:gd name="connsiteY10" fmla="*/ 404223 h 404291"/>
                <a:gd name="connsiteX0" fmla="*/ 2679 w 948124"/>
                <a:gd name="connsiteY0" fmla="*/ 404095 h 404163"/>
                <a:gd name="connsiteX1" fmla="*/ 42746 w 948124"/>
                <a:gd name="connsiteY1" fmla="*/ 227884 h 404163"/>
                <a:gd name="connsiteX2" fmla="*/ 188003 w 948124"/>
                <a:gd name="connsiteY2" fmla="*/ 68340 h 404163"/>
                <a:gd name="connsiteX3" fmla="*/ 457289 w 948124"/>
                <a:gd name="connsiteY3" fmla="*/ 1664 h 404163"/>
                <a:gd name="connsiteX4" fmla="*/ 847608 w 948124"/>
                <a:gd name="connsiteY4" fmla="*/ 127870 h 404163"/>
                <a:gd name="connsiteX5" fmla="*/ 947621 w 948124"/>
                <a:gd name="connsiteY5" fmla="*/ 389807 h 404163"/>
                <a:gd name="connsiteX6" fmla="*/ 816652 w 948124"/>
                <a:gd name="connsiteY6" fmla="*/ 361233 h 404163"/>
                <a:gd name="connsiteX7" fmla="*/ 471576 w 948124"/>
                <a:gd name="connsiteY7" fmla="*/ 358851 h 404163"/>
                <a:gd name="connsiteX8" fmla="*/ 257059 w 948124"/>
                <a:gd name="connsiteY8" fmla="*/ 325514 h 404163"/>
                <a:gd name="connsiteX9" fmla="*/ 107042 w 948124"/>
                <a:gd name="connsiteY9" fmla="*/ 215977 h 404163"/>
                <a:gd name="connsiteX10" fmla="*/ 2679 w 948124"/>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58851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51537"/>
                <a:gd name="connsiteY0" fmla="*/ 404095 h 404163"/>
                <a:gd name="connsiteX1" fmla="*/ 42746 w 951537"/>
                <a:gd name="connsiteY1" fmla="*/ 227884 h 404163"/>
                <a:gd name="connsiteX2" fmla="*/ 188003 w 951537"/>
                <a:gd name="connsiteY2" fmla="*/ 68340 h 404163"/>
                <a:gd name="connsiteX3" fmla="*/ 457289 w 951537"/>
                <a:gd name="connsiteY3" fmla="*/ 1664 h 404163"/>
                <a:gd name="connsiteX4" fmla="*/ 847608 w 951537"/>
                <a:gd name="connsiteY4" fmla="*/ 127870 h 404163"/>
                <a:gd name="connsiteX5" fmla="*/ 947621 w 951537"/>
                <a:gd name="connsiteY5" fmla="*/ 389807 h 404163"/>
                <a:gd name="connsiteX6" fmla="*/ 816652 w 951537"/>
                <a:gd name="connsiteY6" fmla="*/ 361233 h 404163"/>
                <a:gd name="connsiteX7" fmla="*/ 471576 w 951537"/>
                <a:gd name="connsiteY7" fmla="*/ 368376 h 404163"/>
                <a:gd name="connsiteX8" fmla="*/ 257059 w 951537"/>
                <a:gd name="connsiteY8" fmla="*/ 325514 h 404163"/>
                <a:gd name="connsiteX9" fmla="*/ 107042 w 951537"/>
                <a:gd name="connsiteY9" fmla="*/ 215977 h 404163"/>
                <a:gd name="connsiteX10" fmla="*/ 2679 w 951537"/>
                <a:gd name="connsiteY10" fmla="*/ 404095 h 404163"/>
                <a:gd name="connsiteX0" fmla="*/ 2679 w 949272"/>
                <a:gd name="connsiteY0" fmla="*/ 404095 h 404118"/>
                <a:gd name="connsiteX1" fmla="*/ 42746 w 949272"/>
                <a:gd name="connsiteY1" fmla="*/ 227884 h 404118"/>
                <a:gd name="connsiteX2" fmla="*/ 188003 w 949272"/>
                <a:gd name="connsiteY2" fmla="*/ 68340 h 404118"/>
                <a:gd name="connsiteX3" fmla="*/ 457289 w 949272"/>
                <a:gd name="connsiteY3" fmla="*/ 1664 h 404118"/>
                <a:gd name="connsiteX4" fmla="*/ 847608 w 949272"/>
                <a:gd name="connsiteY4" fmla="*/ 127870 h 404118"/>
                <a:gd name="connsiteX5" fmla="*/ 945239 w 949272"/>
                <a:gd name="connsiteY5" fmla="*/ 349326 h 404118"/>
                <a:gd name="connsiteX6" fmla="*/ 816652 w 949272"/>
                <a:gd name="connsiteY6" fmla="*/ 361233 h 404118"/>
                <a:gd name="connsiteX7" fmla="*/ 471576 w 949272"/>
                <a:gd name="connsiteY7" fmla="*/ 368376 h 404118"/>
                <a:gd name="connsiteX8" fmla="*/ 257059 w 949272"/>
                <a:gd name="connsiteY8" fmla="*/ 325514 h 404118"/>
                <a:gd name="connsiteX9" fmla="*/ 107042 w 949272"/>
                <a:gd name="connsiteY9" fmla="*/ 215977 h 404118"/>
                <a:gd name="connsiteX10" fmla="*/ 2679 w 94927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04095 h 404118"/>
                <a:gd name="connsiteX1" fmla="*/ 42746 w 960652"/>
                <a:gd name="connsiteY1" fmla="*/ 227884 h 404118"/>
                <a:gd name="connsiteX2" fmla="*/ 188003 w 960652"/>
                <a:gd name="connsiteY2" fmla="*/ 68340 h 404118"/>
                <a:gd name="connsiteX3" fmla="*/ 457289 w 960652"/>
                <a:gd name="connsiteY3" fmla="*/ 1664 h 404118"/>
                <a:gd name="connsiteX4" fmla="*/ 847608 w 960652"/>
                <a:gd name="connsiteY4" fmla="*/ 127870 h 404118"/>
                <a:gd name="connsiteX5" fmla="*/ 957146 w 960652"/>
                <a:gd name="connsiteY5" fmla="*/ 385045 h 404118"/>
                <a:gd name="connsiteX6" fmla="*/ 816652 w 960652"/>
                <a:gd name="connsiteY6" fmla="*/ 361233 h 404118"/>
                <a:gd name="connsiteX7" fmla="*/ 471576 w 960652"/>
                <a:gd name="connsiteY7" fmla="*/ 368376 h 404118"/>
                <a:gd name="connsiteX8" fmla="*/ 257059 w 960652"/>
                <a:gd name="connsiteY8" fmla="*/ 325514 h 404118"/>
                <a:gd name="connsiteX9" fmla="*/ 107042 w 960652"/>
                <a:gd name="connsiteY9" fmla="*/ 215977 h 404118"/>
                <a:gd name="connsiteX10" fmla="*/ 2679 w 960652"/>
                <a:gd name="connsiteY10" fmla="*/ 404095 h 404118"/>
                <a:gd name="connsiteX0" fmla="*/ 2679 w 960652"/>
                <a:gd name="connsiteY0" fmla="*/ 495318 h 495341"/>
                <a:gd name="connsiteX1" fmla="*/ 42746 w 960652"/>
                <a:gd name="connsiteY1" fmla="*/ 319107 h 495341"/>
                <a:gd name="connsiteX2" fmla="*/ 188003 w 960652"/>
                <a:gd name="connsiteY2" fmla="*/ 159563 h 495341"/>
                <a:gd name="connsiteX3" fmla="*/ 504914 w 960652"/>
                <a:gd name="connsiteY3" fmla="*/ 812 h 495341"/>
                <a:gd name="connsiteX4" fmla="*/ 847608 w 960652"/>
                <a:gd name="connsiteY4" fmla="*/ 219093 h 495341"/>
                <a:gd name="connsiteX5" fmla="*/ 957146 w 960652"/>
                <a:gd name="connsiteY5" fmla="*/ 476268 h 495341"/>
                <a:gd name="connsiteX6" fmla="*/ 816652 w 960652"/>
                <a:gd name="connsiteY6" fmla="*/ 452456 h 495341"/>
                <a:gd name="connsiteX7" fmla="*/ 471576 w 960652"/>
                <a:gd name="connsiteY7" fmla="*/ 459599 h 495341"/>
                <a:gd name="connsiteX8" fmla="*/ 257059 w 960652"/>
                <a:gd name="connsiteY8" fmla="*/ 416737 h 495341"/>
                <a:gd name="connsiteX9" fmla="*/ 107042 w 960652"/>
                <a:gd name="connsiteY9" fmla="*/ 307200 h 495341"/>
                <a:gd name="connsiteX10" fmla="*/ 2679 w 960652"/>
                <a:gd name="connsiteY10" fmla="*/ 495318 h 495341"/>
                <a:gd name="connsiteX0" fmla="*/ 2679 w 960652"/>
                <a:gd name="connsiteY0" fmla="*/ 500474 h 500497"/>
                <a:gd name="connsiteX1" fmla="*/ 42746 w 960652"/>
                <a:gd name="connsiteY1" fmla="*/ 324263 h 500497"/>
                <a:gd name="connsiteX2" fmla="*/ 188003 w 960652"/>
                <a:gd name="connsiteY2" fmla="*/ 164719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38778 w 960652"/>
                <a:gd name="connsiteY2" fmla="*/ 28194 h 500497"/>
                <a:gd name="connsiteX3" fmla="*/ 504825 w 960652"/>
                <a:gd name="connsiteY3" fmla="*/ 70425 h 500497"/>
                <a:gd name="connsiteX4" fmla="*/ 504914 w 960652"/>
                <a:gd name="connsiteY4" fmla="*/ 5968 h 500497"/>
                <a:gd name="connsiteX5" fmla="*/ 847608 w 960652"/>
                <a:gd name="connsiteY5" fmla="*/ 224249 h 500497"/>
                <a:gd name="connsiteX6" fmla="*/ 957146 w 960652"/>
                <a:gd name="connsiteY6" fmla="*/ 481424 h 500497"/>
                <a:gd name="connsiteX7" fmla="*/ 816652 w 960652"/>
                <a:gd name="connsiteY7" fmla="*/ 457612 h 500497"/>
                <a:gd name="connsiteX8" fmla="*/ 471576 w 960652"/>
                <a:gd name="connsiteY8" fmla="*/ 464755 h 500497"/>
                <a:gd name="connsiteX9" fmla="*/ 257059 w 960652"/>
                <a:gd name="connsiteY9" fmla="*/ 421893 h 500497"/>
                <a:gd name="connsiteX10" fmla="*/ 107042 w 960652"/>
                <a:gd name="connsiteY10" fmla="*/ 312356 h 500497"/>
                <a:gd name="connsiteX11" fmla="*/ 2679 w 960652"/>
                <a:gd name="connsiteY11" fmla="*/ 500474 h 500497"/>
                <a:gd name="connsiteX0" fmla="*/ 2679 w 960652"/>
                <a:gd name="connsiteY0" fmla="*/ 500474 h 500497"/>
                <a:gd name="connsiteX1" fmla="*/ 42746 w 960652"/>
                <a:gd name="connsiteY1" fmla="*/ 324263 h 500497"/>
                <a:gd name="connsiteX2" fmla="*/ 114300 w 960652"/>
                <a:gd name="connsiteY2" fmla="*/ 140275 h 500497"/>
                <a:gd name="connsiteX3" fmla="*/ 38778 w 960652"/>
                <a:gd name="connsiteY3" fmla="*/ 28194 h 500497"/>
                <a:gd name="connsiteX4" fmla="*/ 504825 w 960652"/>
                <a:gd name="connsiteY4" fmla="*/ 70425 h 500497"/>
                <a:gd name="connsiteX5" fmla="*/ 504914 w 960652"/>
                <a:gd name="connsiteY5" fmla="*/ 5968 h 500497"/>
                <a:gd name="connsiteX6" fmla="*/ 847608 w 960652"/>
                <a:gd name="connsiteY6" fmla="*/ 224249 h 500497"/>
                <a:gd name="connsiteX7" fmla="*/ 957146 w 960652"/>
                <a:gd name="connsiteY7" fmla="*/ 481424 h 500497"/>
                <a:gd name="connsiteX8" fmla="*/ 816652 w 960652"/>
                <a:gd name="connsiteY8" fmla="*/ 457612 h 500497"/>
                <a:gd name="connsiteX9" fmla="*/ 471576 w 960652"/>
                <a:gd name="connsiteY9" fmla="*/ 464755 h 500497"/>
                <a:gd name="connsiteX10" fmla="*/ 257059 w 960652"/>
                <a:gd name="connsiteY10" fmla="*/ 421893 h 500497"/>
                <a:gd name="connsiteX11" fmla="*/ 107042 w 960652"/>
                <a:gd name="connsiteY11" fmla="*/ 312356 h 500497"/>
                <a:gd name="connsiteX12" fmla="*/ 2679 w 960652"/>
                <a:gd name="connsiteY12" fmla="*/ 500474 h 500497"/>
                <a:gd name="connsiteX0" fmla="*/ 17909 w 975882"/>
                <a:gd name="connsiteY0" fmla="*/ 500474 h 504534"/>
                <a:gd name="connsiteX1" fmla="*/ 16701 w 975882"/>
                <a:gd name="connsiteY1" fmla="*/ 140113 h 504534"/>
                <a:gd name="connsiteX2" fmla="*/ 129530 w 975882"/>
                <a:gd name="connsiteY2" fmla="*/ 140275 h 504534"/>
                <a:gd name="connsiteX3" fmla="*/ 54008 w 975882"/>
                <a:gd name="connsiteY3" fmla="*/ 28194 h 504534"/>
                <a:gd name="connsiteX4" fmla="*/ 520055 w 975882"/>
                <a:gd name="connsiteY4" fmla="*/ 70425 h 504534"/>
                <a:gd name="connsiteX5" fmla="*/ 520144 w 975882"/>
                <a:gd name="connsiteY5" fmla="*/ 5968 h 504534"/>
                <a:gd name="connsiteX6" fmla="*/ 862838 w 975882"/>
                <a:gd name="connsiteY6" fmla="*/ 224249 h 504534"/>
                <a:gd name="connsiteX7" fmla="*/ 972376 w 975882"/>
                <a:gd name="connsiteY7" fmla="*/ 481424 h 504534"/>
                <a:gd name="connsiteX8" fmla="*/ 831882 w 975882"/>
                <a:gd name="connsiteY8" fmla="*/ 457612 h 504534"/>
                <a:gd name="connsiteX9" fmla="*/ 486806 w 975882"/>
                <a:gd name="connsiteY9" fmla="*/ 464755 h 504534"/>
                <a:gd name="connsiteX10" fmla="*/ 272289 w 975882"/>
                <a:gd name="connsiteY10" fmla="*/ 421893 h 504534"/>
                <a:gd name="connsiteX11" fmla="*/ 122272 w 975882"/>
                <a:gd name="connsiteY11" fmla="*/ 312356 h 504534"/>
                <a:gd name="connsiteX12" fmla="*/ 17909 w 975882"/>
                <a:gd name="connsiteY12" fmla="*/ 500474 h 504534"/>
                <a:gd name="connsiteX0" fmla="*/ 17909 w 988647"/>
                <a:gd name="connsiteY0" fmla="*/ 499069 h 503129"/>
                <a:gd name="connsiteX1" fmla="*/ 16701 w 988647"/>
                <a:gd name="connsiteY1" fmla="*/ 138708 h 503129"/>
                <a:gd name="connsiteX2" fmla="*/ 129530 w 988647"/>
                <a:gd name="connsiteY2" fmla="*/ 138870 h 503129"/>
                <a:gd name="connsiteX3" fmla="*/ 54008 w 988647"/>
                <a:gd name="connsiteY3" fmla="*/ 26789 h 503129"/>
                <a:gd name="connsiteX4" fmla="*/ 520055 w 988647"/>
                <a:gd name="connsiteY4" fmla="*/ 69020 h 503129"/>
                <a:gd name="connsiteX5" fmla="*/ 520144 w 988647"/>
                <a:gd name="connsiteY5" fmla="*/ 4563 h 503129"/>
                <a:gd name="connsiteX6" fmla="*/ 945388 w 988647"/>
                <a:gd name="connsiteY6" fmla="*/ 197444 h 503129"/>
                <a:gd name="connsiteX7" fmla="*/ 972376 w 988647"/>
                <a:gd name="connsiteY7" fmla="*/ 480019 h 503129"/>
                <a:gd name="connsiteX8" fmla="*/ 831882 w 988647"/>
                <a:gd name="connsiteY8" fmla="*/ 456207 h 503129"/>
                <a:gd name="connsiteX9" fmla="*/ 486806 w 988647"/>
                <a:gd name="connsiteY9" fmla="*/ 463350 h 503129"/>
                <a:gd name="connsiteX10" fmla="*/ 272289 w 988647"/>
                <a:gd name="connsiteY10" fmla="*/ 420488 h 503129"/>
                <a:gd name="connsiteX11" fmla="*/ 122272 w 988647"/>
                <a:gd name="connsiteY11" fmla="*/ 310951 h 503129"/>
                <a:gd name="connsiteX12" fmla="*/ 17909 w 988647"/>
                <a:gd name="connsiteY12" fmla="*/ 499069 h 50312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17142"/>
                <a:gd name="connsiteY0" fmla="*/ 499069 h 594319"/>
                <a:gd name="connsiteX1" fmla="*/ 16701 w 1017142"/>
                <a:gd name="connsiteY1" fmla="*/ 138708 h 594319"/>
                <a:gd name="connsiteX2" fmla="*/ 129530 w 1017142"/>
                <a:gd name="connsiteY2" fmla="*/ 138870 h 594319"/>
                <a:gd name="connsiteX3" fmla="*/ 54008 w 1017142"/>
                <a:gd name="connsiteY3" fmla="*/ 26789 h 594319"/>
                <a:gd name="connsiteX4" fmla="*/ 520055 w 1017142"/>
                <a:gd name="connsiteY4" fmla="*/ 69020 h 594319"/>
                <a:gd name="connsiteX5" fmla="*/ 520144 w 1017142"/>
                <a:gd name="connsiteY5" fmla="*/ 4563 h 594319"/>
                <a:gd name="connsiteX6" fmla="*/ 945388 w 1017142"/>
                <a:gd name="connsiteY6" fmla="*/ 197444 h 594319"/>
                <a:gd name="connsiteX7" fmla="*/ 1010476 w 1017142"/>
                <a:gd name="connsiteY7" fmla="*/ 594319 h 594319"/>
                <a:gd name="connsiteX8" fmla="*/ 831882 w 1017142"/>
                <a:gd name="connsiteY8" fmla="*/ 456207 h 594319"/>
                <a:gd name="connsiteX9" fmla="*/ 486806 w 1017142"/>
                <a:gd name="connsiteY9" fmla="*/ 463350 h 594319"/>
                <a:gd name="connsiteX10" fmla="*/ 272289 w 1017142"/>
                <a:gd name="connsiteY10" fmla="*/ 420488 h 594319"/>
                <a:gd name="connsiteX11" fmla="*/ 122272 w 1017142"/>
                <a:gd name="connsiteY11" fmla="*/ 310951 h 594319"/>
                <a:gd name="connsiteX12" fmla="*/ 17909 w 1017142"/>
                <a:gd name="connsiteY12" fmla="*/ 499069 h 594319"/>
                <a:gd name="connsiteX0" fmla="*/ 17909 w 1006442"/>
                <a:gd name="connsiteY0" fmla="*/ 499069 h 613369"/>
                <a:gd name="connsiteX1" fmla="*/ 16701 w 1006442"/>
                <a:gd name="connsiteY1" fmla="*/ 138708 h 613369"/>
                <a:gd name="connsiteX2" fmla="*/ 129530 w 1006442"/>
                <a:gd name="connsiteY2" fmla="*/ 138870 h 613369"/>
                <a:gd name="connsiteX3" fmla="*/ 54008 w 1006442"/>
                <a:gd name="connsiteY3" fmla="*/ 26789 h 613369"/>
                <a:gd name="connsiteX4" fmla="*/ 520055 w 1006442"/>
                <a:gd name="connsiteY4" fmla="*/ 69020 h 613369"/>
                <a:gd name="connsiteX5" fmla="*/ 520144 w 1006442"/>
                <a:gd name="connsiteY5" fmla="*/ 4563 h 613369"/>
                <a:gd name="connsiteX6" fmla="*/ 945388 w 1006442"/>
                <a:gd name="connsiteY6" fmla="*/ 197444 h 613369"/>
                <a:gd name="connsiteX7" fmla="*/ 997776 w 1006442"/>
                <a:gd name="connsiteY7" fmla="*/ 613369 h 613369"/>
                <a:gd name="connsiteX8" fmla="*/ 831882 w 1006442"/>
                <a:gd name="connsiteY8" fmla="*/ 456207 h 613369"/>
                <a:gd name="connsiteX9" fmla="*/ 486806 w 1006442"/>
                <a:gd name="connsiteY9" fmla="*/ 463350 h 613369"/>
                <a:gd name="connsiteX10" fmla="*/ 272289 w 1006442"/>
                <a:gd name="connsiteY10" fmla="*/ 420488 h 613369"/>
                <a:gd name="connsiteX11" fmla="*/ 122272 w 1006442"/>
                <a:gd name="connsiteY11" fmla="*/ 310951 h 613369"/>
                <a:gd name="connsiteX12" fmla="*/ 17909 w 1006442"/>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56207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86806 w 1016207"/>
                <a:gd name="connsiteY9" fmla="*/ 46335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31882 w 1016207"/>
                <a:gd name="connsiteY8" fmla="*/ 44033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3156 w 1016207"/>
                <a:gd name="connsiteY9" fmla="*/ 441125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5532 w 1016207"/>
                <a:gd name="connsiteY8" fmla="*/ 4085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3673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12832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28707 w 1016207"/>
                <a:gd name="connsiteY8" fmla="*/ 227607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946182 w 1016207"/>
                <a:gd name="connsiteY8" fmla="*/ 17363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499506 w 1016207"/>
                <a:gd name="connsiteY9" fmla="*/ 3935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524906 w 1016207"/>
                <a:gd name="connsiteY9" fmla="*/ 291900 h 613369"/>
                <a:gd name="connsiteX10" fmla="*/ 272289 w 1016207"/>
                <a:gd name="connsiteY10" fmla="*/ 420488 h 613369"/>
                <a:gd name="connsiteX11" fmla="*/ 122272 w 1016207"/>
                <a:gd name="connsiteY11" fmla="*/ 310951 h 613369"/>
                <a:gd name="connsiteX12" fmla="*/ 17909 w 1016207"/>
                <a:gd name="connsiteY12"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524906 w 1016207"/>
                <a:gd name="connsiteY10" fmla="*/ 2919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72289 w 1016207"/>
                <a:gd name="connsiteY11" fmla="*/ 4204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307214 w 1016207"/>
                <a:gd name="connsiteY11" fmla="*/ 331588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17909 w 1016207"/>
                <a:gd name="connsiteY0" fmla="*/ 499069 h 613369"/>
                <a:gd name="connsiteX1" fmla="*/ 16701 w 1016207"/>
                <a:gd name="connsiteY1" fmla="*/ 138708 h 613369"/>
                <a:gd name="connsiteX2" fmla="*/ 129530 w 1016207"/>
                <a:gd name="connsiteY2" fmla="*/ 138870 h 613369"/>
                <a:gd name="connsiteX3" fmla="*/ 54008 w 1016207"/>
                <a:gd name="connsiteY3" fmla="*/ 26789 h 613369"/>
                <a:gd name="connsiteX4" fmla="*/ 520055 w 1016207"/>
                <a:gd name="connsiteY4" fmla="*/ 69020 h 613369"/>
                <a:gd name="connsiteX5" fmla="*/ 520144 w 1016207"/>
                <a:gd name="connsiteY5" fmla="*/ 4563 h 613369"/>
                <a:gd name="connsiteX6" fmla="*/ 945388 w 1016207"/>
                <a:gd name="connsiteY6" fmla="*/ 197444 h 613369"/>
                <a:gd name="connsiteX7" fmla="*/ 997776 w 1016207"/>
                <a:gd name="connsiteY7" fmla="*/ 613369 h 613369"/>
                <a:gd name="connsiteX8" fmla="*/ 873157 w 1016207"/>
                <a:gd name="connsiteY8" fmla="*/ 332382 h 613369"/>
                <a:gd name="connsiteX9" fmla="*/ 634354 w 1016207"/>
                <a:gd name="connsiteY9" fmla="*/ 399219 h 613369"/>
                <a:gd name="connsiteX10" fmla="*/ 642381 w 1016207"/>
                <a:gd name="connsiteY10" fmla="*/ 342700 h 613369"/>
                <a:gd name="connsiteX11" fmla="*/ 281814 w 1016207"/>
                <a:gd name="connsiteY11" fmla="*/ 404613 h 613369"/>
                <a:gd name="connsiteX12" fmla="*/ 122272 w 1016207"/>
                <a:gd name="connsiteY12" fmla="*/ 310951 h 613369"/>
                <a:gd name="connsiteX13" fmla="*/ 17909 w 1016207"/>
                <a:gd name="connsiteY13" fmla="*/ 499069 h 613369"/>
                <a:gd name="connsiteX0" fmla="*/ 53249 w 1007097"/>
                <a:gd name="connsiteY0" fmla="*/ 594319 h 613369"/>
                <a:gd name="connsiteX1" fmla="*/ 7591 w 1007097"/>
                <a:gd name="connsiteY1" fmla="*/ 138708 h 613369"/>
                <a:gd name="connsiteX2" fmla="*/ 120420 w 1007097"/>
                <a:gd name="connsiteY2" fmla="*/ 138870 h 613369"/>
                <a:gd name="connsiteX3" fmla="*/ 44898 w 1007097"/>
                <a:gd name="connsiteY3" fmla="*/ 26789 h 613369"/>
                <a:gd name="connsiteX4" fmla="*/ 510945 w 1007097"/>
                <a:gd name="connsiteY4" fmla="*/ 69020 h 613369"/>
                <a:gd name="connsiteX5" fmla="*/ 511034 w 1007097"/>
                <a:gd name="connsiteY5" fmla="*/ 4563 h 613369"/>
                <a:gd name="connsiteX6" fmla="*/ 936278 w 1007097"/>
                <a:gd name="connsiteY6" fmla="*/ 197444 h 613369"/>
                <a:gd name="connsiteX7" fmla="*/ 988666 w 1007097"/>
                <a:gd name="connsiteY7" fmla="*/ 613369 h 613369"/>
                <a:gd name="connsiteX8" fmla="*/ 864047 w 1007097"/>
                <a:gd name="connsiteY8" fmla="*/ 332382 h 613369"/>
                <a:gd name="connsiteX9" fmla="*/ 625244 w 1007097"/>
                <a:gd name="connsiteY9" fmla="*/ 399219 h 613369"/>
                <a:gd name="connsiteX10" fmla="*/ 633271 w 1007097"/>
                <a:gd name="connsiteY10" fmla="*/ 342700 h 613369"/>
                <a:gd name="connsiteX11" fmla="*/ 272704 w 1007097"/>
                <a:gd name="connsiteY11" fmla="*/ 404613 h 613369"/>
                <a:gd name="connsiteX12" fmla="*/ 113162 w 1007097"/>
                <a:gd name="connsiteY12" fmla="*/ 310951 h 613369"/>
                <a:gd name="connsiteX13" fmla="*/ 53249 w 1007097"/>
                <a:gd name="connsiteY13" fmla="*/ 594319 h 613369"/>
                <a:gd name="connsiteX0" fmla="*/ 53596 w 1007444"/>
                <a:gd name="connsiteY0" fmla="*/ 594319 h 613369"/>
                <a:gd name="connsiteX1" fmla="*/ 7938 w 1007444"/>
                <a:gd name="connsiteY1" fmla="*/ 138708 h 613369"/>
                <a:gd name="connsiteX2" fmla="*/ 120767 w 1007444"/>
                <a:gd name="connsiteY2" fmla="*/ 138870 h 613369"/>
                <a:gd name="connsiteX3" fmla="*/ 45245 w 1007444"/>
                <a:gd name="connsiteY3" fmla="*/ 26789 h 613369"/>
                <a:gd name="connsiteX4" fmla="*/ 511292 w 1007444"/>
                <a:gd name="connsiteY4" fmla="*/ 69020 h 613369"/>
                <a:gd name="connsiteX5" fmla="*/ 511381 w 1007444"/>
                <a:gd name="connsiteY5" fmla="*/ 4563 h 613369"/>
                <a:gd name="connsiteX6" fmla="*/ 936625 w 1007444"/>
                <a:gd name="connsiteY6" fmla="*/ 197444 h 613369"/>
                <a:gd name="connsiteX7" fmla="*/ 989013 w 1007444"/>
                <a:gd name="connsiteY7" fmla="*/ 613369 h 613369"/>
                <a:gd name="connsiteX8" fmla="*/ 864394 w 1007444"/>
                <a:gd name="connsiteY8" fmla="*/ 332382 h 613369"/>
                <a:gd name="connsiteX9" fmla="*/ 625591 w 1007444"/>
                <a:gd name="connsiteY9" fmla="*/ 399219 h 613369"/>
                <a:gd name="connsiteX10" fmla="*/ 633618 w 1007444"/>
                <a:gd name="connsiteY10" fmla="*/ 342700 h 613369"/>
                <a:gd name="connsiteX11" fmla="*/ 273051 w 1007444"/>
                <a:gd name="connsiteY11" fmla="*/ 404613 h 613369"/>
                <a:gd name="connsiteX12" fmla="*/ 135734 w 1007444"/>
                <a:gd name="connsiteY12" fmla="*/ 361751 h 613369"/>
                <a:gd name="connsiteX13" fmla="*/ 53596 w 1007444"/>
                <a:gd name="connsiteY13"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49343 w 1003191"/>
                <a:gd name="connsiteY0" fmla="*/ 594319 h 613369"/>
                <a:gd name="connsiteX1" fmla="*/ 56188 w 1003191"/>
                <a:gd name="connsiteY1" fmla="*/ 291269 h 613369"/>
                <a:gd name="connsiteX2" fmla="*/ 3685 w 1003191"/>
                <a:gd name="connsiteY2" fmla="*/ 138708 h 613369"/>
                <a:gd name="connsiteX3" fmla="*/ 116514 w 1003191"/>
                <a:gd name="connsiteY3" fmla="*/ 138870 h 613369"/>
                <a:gd name="connsiteX4" fmla="*/ 40992 w 1003191"/>
                <a:gd name="connsiteY4" fmla="*/ 26789 h 613369"/>
                <a:gd name="connsiteX5" fmla="*/ 507039 w 1003191"/>
                <a:gd name="connsiteY5" fmla="*/ 69020 h 613369"/>
                <a:gd name="connsiteX6" fmla="*/ 507128 w 1003191"/>
                <a:gd name="connsiteY6" fmla="*/ 4563 h 613369"/>
                <a:gd name="connsiteX7" fmla="*/ 932372 w 1003191"/>
                <a:gd name="connsiteY7" fmla="*/ 197444 h 613369"/>
                <a:gd name="connsiteX8" fmla="*/ 984760 w 1003191"/>
                <a:gd name="connsiteY8" fmla="*/ 613369 h 613369"/>
                <a:gd name="connsiteX9" fmla="*/ 860141 w 1003191"/>
                <a:gd name="connsiteY9" fmla="*/ 332382 h 613369"/>
                <a:gd name="connsiteX10" fmla="*/ 621338 w 1003191"/>
                <a:gd name="connsiteY10" fmla="*/ 399219 h 613369"/>
                <a:gd name="connsiteX11" fmla="*/ 629365 w 1003191"/>
                <a:gd name="connsiteY11" fmla="*/ 342700 h 613369"/>
                <a:gd name="connsiteX12" fmla="*/ 268798 w 1003191"/>
                <a:gd name="connsiteY12" fmla="*/ 404613 h 613369"/>
                <a:gd name="connsiteX13" fmla="*/ 131481 w 1003191"/>
                <a:gd name="connsiteY13" fmla="*/ 361751 h 613369"/>
                <a:gd name="connsiteX14" fmla="*/ 49343 w 1003191"/>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267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42841 w 1005040"/>
                <a:gd name="connsiteY4" fmla="*/ 521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55541 w 1005040"/>
                <a:gd name="connsiteY4" fmla="*/ 3948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 name="connsiteX0" fmla="*/ 51192 w 1005040"/>
                <a:gd name="connsiteY0" fmla="*/ 594319 h 613369"/>
                <a:gd name="connsiteX1" fmla="*/ 58037 w 1005040"/>
                <a:gd name="connsiteY1" fmla="*/ 291269 h 613369"/>
                <a:gd name="connsiteX2" fmla="*/ 5534 w 1005040"/>
                <a:gd name="connsiteY2" fmla="*/ 138708 h 613369"/>
                <a:gd name="connsiteX3" fmla="*/ 118363 w 1005040"/>
                <a:gd name="connsiteY3" fmla="*/ 138870 h 613369"/>
                <a:gd name="connsiteX4" fmla="*/ 65066 w 1005040"/>
                <a:gd name="connsiteY4" fmla="*/ 33139 h 613369"/>
                <a:gd name="connsiteX5" fmla="*/ 508888 w 1005040"/>
                <a:gd name="connsiteY5" fmla="*/ 69020 h 613369"/>
                <a:gd name="connsiteX6" fmla="*/ 508977 w 1005040"/>
                <a:gd name="connsiteY6" fmla="*/ 4563 h 613369"/>
                <a:gd name="connsiteX7" fmla="*/ 934221 w 1005040"/>
                <a:gd name="connsiteY7" fmla="*/ 197444 h 613369"/>
                <a:gd name="connsiteX8" fmla="*/ 986609 w 1005040"/>
                <a:gd name="connsiteY8" fmla="*/ 613369 h 613369"/>
                <a:gd name="connsiteX9" fmla="*/ 861990 w 1005040"/>
                <a:gd name="connsiteY9" fmla="*/ 332382 h 613369"/>
                <a:gd name="connsiteX10" fmla="*/ 623187 w 1005040"/>
                <a:gd name="connsiteY10" fmla="*/ 399219 h 613369"/>
                <a:gd name="connsiteX11" fmla="*/ 631214 w 1005040"/>
                <a:gd name="connsiteY11" fmla="*/ 342700 h 613369"/>
                <a:gd name="connsiteX12" fmla="*/ 270647 w 1005040"/>
                <a:gd name="connsiteY12" fmla="*/ 404613 h 613369"/>
                <a:gd name="connsiteX13" fmla="*/ 133330 w 1005040"/>
                <a:gd name="connsiteY13" fmla="*/ 361751 h 613369"/>
                <a:gd name="connsiteX14" fmla="*/ 51192 w 1005040"/>
                <a:gd name="connsiteY14" fmla="*/ 594319 h 61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05040" h="613369">
                  <a:moveTo>
                    <a:pt x="51192" y="594319"/>
                  </a:moveTo>
                  <a:cubicBezTo>
                    <a:pt x="38643" y="582572"/>
                    <a:pt x="33897" y="364029"/>
                    <a:pt x="58037" y="291269"/>
                  </a:cubicBezTo>
                  <a:cubicBezTo>
                    <a:pt x="21852" y="231209"/>
                    <a:pt x="-14045" y="169400"/>
                    <a:pt x="5534" y="138708"/>
                  </a:cubicBezTo>
                  <a:cubicBezTo>
                    <a:pt x="7733" y="79204"/>
                    <a:pt x="119024" y="188215"/>
                    <a:pt x="118363" y="138870"/>
                  </a:cubicBezTo>
                  <a:cubicBezTo>
                    <a:pt x="117702" y="89525"/>
                    <a:pt x="-16426" y="45310"/>
                    <a:pt x="65066" y="33139"/>
                  </a:cubicBezTo>
                  <a:cubicBezTo>
                    <a:pt x="146558" y="20968"/>
                    <a:pt x="443370" y="38329"/>
                    <a:pt x="508888" y="69020"/>
                  </a:cubicBezTo>
                  <a:cubicBezTo>
                    <a:pt x="561707" y="42561"/>
                    <a:pt x="438088" y="-16841"/>
                    <a:pt x="508977" y="4563"/>
                  </a:cubicBezTo>
                  <a:cubicBezTo>
                    <a:pt x="579866" y="25967"/>
                    <a:pt x="875915" y="133150"/>
                    <a:pt x="934221" y="197444"/>
                  </a:cubicBezTo>
                  <a:cubicBezTo>
                    <a:pt x="992527" y="261738"/>
                    <a:pt x="1029074" y="480813"/>
                    <a:pt x="986609" y="613369"/>
                  </a:cubicBezTo>
                  <a:cubicBezTo>
                    <a:pt x="960019" y="516532"/>
                    <a:pt x="943713" y="339922"/>
                    <a:pt x="861990" y="332382"/>
                  </a:cubicBezTo>
                  <a:cubicBezTo>
                    <a:pt x="813591" y="282403"/>
                    <a:pt x="681229" y="405966"/>
                    <a:pt x="623187" y="399219"/>
                  </a:cubicBezTo>
                  <a:cubicBezTo>
                    <a:pt x="565145" y="392472"/>
                    <a:pt x="689971" y="341801"/>
                    <a:pt x="631214" y="342700"/>
                  </a:cubicBezTo>
                  <a:cubicBezTo>
                    <a:pt x="572457" y="343599"/>
                    <a:pt x="356803" y="403025"/>
                    <a:pt x="270647" y="404613"/>
                  </a:cubicBezTo>
                  <a:cubicBezTo>
                    <a:pt x="209891" y="380801"/>
                    <a:pt x="185648" y="405407"/>
                    <a:pt x="133330" y="361751"/>
                  </a:cubicBezTo>
                  <a:cubicBezTo>
                    <a:pt x="98838" y="448667"/>
                    <a:pt x="63741" y="606066"/>
                    <a:pt x="51192" y="594319"/>
                  </a:cubicBezTo>
                  <a:close/>
                </a:path>
              </a:pathLst>
            </a:custGeom>
            <a:solidFill>
              <a:srgbClr val="654122"/>
            </a:solidFill>
            <a:ln w="9525" cap="flat" cmpd="sng" algn="ctr">
              <a:noFill/>
              <a:prstDash val="solid"/>
            </a:ln>
            <a:effectLst>
              <a:outerShdw dist="38100" dir="4200000" sx="96000" sy="96000" algn="t" rotWithShape="0">
                <a:srgbClr val="DA9E6F"/>
              </a:outerShdw>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Tree>
    <p:extLst>
      <p:ext uri="{BB962C8B-B14F-4D97-AF65-F5344CB8AC3E}">
        <p14:creationId xmlns:p14="http://schemas.microsoft.com/office/powerpoint/2010/main" val="254459133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path" presetSubtype="0" accel="50000" decel="50000" fill="hold" nodeType="withEffect">
                                  <p:stCondLst>
                                    <p:cond delay="0"/>
                                  </p:stCondLst>
                                  <p:childTnLst>
                                    <p:animMotion origin="layout" path="M 5.55556E-7 -2.96296E-6 L 0.1342 -0.03588 " pathEditMode="relative" rAng="0" ptsTypes="AA">
                                      <p:cBhvr>
                                        <p:cTn id="6" dur="2000" fill="hold"/>
                                        <p:tgtEl>
                                          <p:spTgt spid="85"/>
                                        </p:tgtEl>
                                        <p:attrNameLst>
                                          <p:attrName>ppt_x</p:attrName>
                                          <p:attrName>ppt_y</p:attrName>
                                        </p:attrNameLst>
                                      </p:cBhvr>
                                      <p:rCtr x="6701" y="-1806"/>
                                    </p:animMotion>
                                  </p:childTnLst>
                                </p:cTn>
                              </p:par>
                            </p:childTnLst>
                          </p:cTn>
                        </p:par>
                        <p:par>
                          <p:cTn id="7" fill="hold">
                            <p:stCondLst>
                              <p:cond delay="2000"/>
                            </p:stCondLst>
                            <p:childTnLst>
                              <p:par>
                                <p:cTn id="8" presetID="42" presetClass="path" presetSubtype="0" accel="50000" decel="50000" fill="hold" nodeType="afterEffect">
                                  <p:stCondLst>
                                    <p:cond delay="0"/>
                                  </p:stCondLst>
                                  <p:childTnLst>
                                    <p:animMotion origin="layout" path="M -3.61111E-6 -2.59259E-6 L 0.09115 -0.03588 " pathEditMode="relative" rAng="0" ptsTypes="AA">
                                      <p:cBhvr>
                                        <p:cTn id="9" dur="1250" fill="hold"/>
                                        <p:tgtEl>
                                          <p:spTgt spid="47"/>
                                        </p:tgtEl>
                                        <p:attrNameLst>
                                          <p:attrName>ppt_x</p:attrName>
                                          <p:attrName>ppt_y</p:attrName>
                                        </p:attrNameLst>
                                      </p:cBhvr>
                                      <p:rCtr x="4670" y="-1574"/>
                                    </p:animMotion>
                                  </p:childTnLst>
                                </p:cTn>
                              </p:par>
                              <p:par>
                                <p:cTn id="10" presetID="42" presetClass="path" presetSubtype="0" accel="50000" decel="50000" fill="hold" nodeType="withEffect">
                                  <p:stCondLst>
                                    <p:cond delay="0"/>
                                  </p:stCondLst>
                                  <p:childTnLst>
                                    <p:animMotion origin="layout" path="M 1.66667E-6 1.48148E-6 L 0.01423 -0.14352 " pathEditMode="relative" rAng="0" ptsTypes="AA">
                                      <p:cBhvr>
                                        <p:cTn id="11" dur="1250" fill="hold"/>
                                        <p:tgtEl>
                                          <p:spTgt spid="170"/>
                                        </p:tgtEl>
                                        <p:attrNameLst>
                                          <p:attrName>ppt_x</p:attrName>
                                          <p:attrName>ppt_y</p:attrName>
                                        </p:attrNameLst>
                                      </p:cBhvr>
                                      <p:rCtr x="677" y="-7245"/>
                                    </p:animMotion>
                                  </p:childTnLst>
                                </p:cTn>
                              </p:par>
                              <p:par>
                                <p:cTn id="12" presetID="42" presetClass="path" presetSubtype="0" accel="50000" decel="50000" fill="hold" nodeType="withEffect">
                                  <p:stCondLst>
                                    <p:cond delay="0"/>
                                  </p:stCondLst>
                                  <p:childTnLst>
                                    <p:animMotion origin="layout" path="M 3.05556E-6 -0.00718 L -0.01632 -0.16158 " pathEditMode="relative" rAng="0" ptsTypes="AA">
                                      <p:cBhvr>
                                        <p:cTn id="13" dur="1250" fill="hold"/>
                                        <p:tgtEl>
                                          <p:spTgt spid="217"/>
                                        </p:tgtEl>
                                        <p:attrNameLst>
                                          <p:attrName>ppt_x</p:attrName>
                                          <p:attrName>ppt_y</p:attrName>
                                        </p:attrNameLst>
                                      </p:cBhvr>
                                      <p:rCtr x="-781" y="-7870"/>
                                    </p:animMotion>
                                  </p:childTnLst>
                                </p:cTn>
                              </p:par>
                              <p:par>
                                <p:cTn id="14" presetID="42" presetClass="path" presetSubtype="0" accel="50000" decel="50000" fill="hold" nodeType="withEffect">
                                  <p:stCondLst>
                                    <p:cond delay="0"/>
                                  </p:stCondLst>
                                  <p:childTnLst>
                                    <p:animMotion origin="layout" path="M -6.25E-7 0 L -0.09805 -0.02824 " pathEditMode="relative" rAng="0" ptsTypes="AA">
                                      <p:cBhvr>
                                        <p:cTn id="15" dur="1250" fill="hold"/>
                                        <p:tgtEl>
                                          <p:spTgt spid="344"/>
                                        </p:tgtEl>
                                        <p:attrNameLst>
                                          <p:attrName>ppt_x</p:attrName>
                                          <p:attrName>ppt_y</p:attrName>
                                        </p:attrNameLst>
                                      </p:cBhvr>
                                      <p:rCtr x="-4674" y="-579"/>
                                    </p:animMotion>
                                  </p:childTnLst>
                                </p:cTn>
                              </p:par>
                            </p:childTnLst>
                          </p:cTn>
                        </p:par>
                        <p:par>
                          <p:cTn id="16" fill="hold">
                            <p:stCondLst>
                              <p:cond delay="3250"/>
                            </p:stCondLst>
                            <p:childTnLst>
                              <p:par>
                                <p:cTn id="17" presetID="1" presetClass="entr" presetSubtype="0" fill="hold" nodeType="afterEffect">
                                  <p:stCondLst>
                                    <p:cond delay="2000"/>
                                  </p:stCondLst>
                                  <p:childTnLst>
                                    <p:set>
                                      <p:cBhvr>
                                        <p:cTn id="18" dur="1" fill="hold">
                                          <p:stCondLst>
                                            <p:cond delay="0"/>
                                          </p:stCondLst>
                                        </p:cTn>
                                        <p:tgtEl>
                                          <p:spTgt spid="163"/>
                                        </p:tgtEl>
                                        <p:attrNameLst>
                                          <p:attrName>style.visibility</p:attrName>
                                        </p:attrNameLst>
                                      </p:cBhvr>
                                      <p:to>
                                        <p:strVal val="visible"/>
                                      </p:to>
                                    </p:set>
                                  </p:childTnLst>
                                </p:cTn>
                              </p:par>
                              <p:par>
                                <p:cTn id="19" presetID="42" presetClass="path" presetSubtype="0" accel="50000" decel="50000" fill="hold" nodeType="withEffect">
                                  <p:stCondLst>
                                    <p:cond delay="0"/>
                                  </p:stCondLst>
                                  <p:childTnLst>
                                    <p:animMotion origin="layout" path="M -3.05556E-6 -3.7037E-6 L 0.48681 0.1257 " pathEditMode="relative" rAng="0" ptsTypes="AA">
                                      <p:cBhvr>
                                        <p:cTn id="20" dur="2000" fill="hold"/>
                                        <p:tgtEl>
                                          <p:spTgt spid="163"/>
                                        </p:tgtEl>
                                        <p:attrNameLst>
                                          <p:attrName>ppt_x</p:attrName>
                                          <p:attrName>ppt_y</p:attrName>
                                        </p:attrNameLst>
                                      </p:cBhvr>
                                      <p:rCtr x="24340" y="6273"/>
                                    </p:animMotion>
                                  </p:childTnLst>
                                </p:cTn>
                              </p:par>
                              <p:par>
                                <p:cTn id="21" presetID="42" presetClass="path" presetSubtype="0" accel="50000" decel="50000" fill="hold" nodeType="withEffect">
                                  <p:stCondLst>
                                    <p:cond delay="0"/>
                                  </p:stCondLst>
                                  <p:childTnLst>
                                    <p:animMotion origin="layout" path="M 0.1342 -0.03588 L 0.37986 0.02963 " pathEditMode="relative" rAng="0" ptsTypes="AA">
                                      <p:cBhvr>
                                        <p:cTn id="22" dur="2000" fill="hold"/>
                                        <p:tgtEl>
                                          <p:spTgt spid="85"/>
                                        </p:tgtEl>
                                        <p:attrNameLst>
                                          <p:attrName>ppt_x</p:attrName>
                                          <p:attrName>ppt_y</p:attrName>
                                        </p:attrNameLst>
                                      </p:cBhvr>
                                      <p:rCtr x="12274" y="3264"/>
                                    </p:animMotion>
                                  </p:childTnLst>
                                </p:cTn>
                              </p:par>
                            </p:childTnLst>
                          </p:cTn>
                        </p:par>
                        <p:par>
                          <p:cTn id="23" fill="hold">
                            <p:stCondLst>
                              <p:cond delay="5250"/>
                            </p:stCondLst>
                            <p:childTnLst>
                              <p:par>
                                <p:cTn id="24" presetID="1" presetClass="entr" presetSubtype="0" fill="hold" grpId="0" nodeType="afterEffect">
                                  <p:stCondLst>
                                    <p:cond delay="0"/>
                                  </p:stCondLst>
                                  <p:childTnLst>
                                    <p:set>
                                      <p:cBhvr>
                                        <p:cTn id="25" dur="1" fill="hold">
                                          <p:stCondLst>
                                            <p:cond delay="0"/>
                                          </p:stCondLst>
                                        </p:cTn>
                                        <p:tgtEl>
                                          <p:spTgt spid="433"/>
                                        </p:tgtEl>
                                        <p:attrNameLst>
                                          <p:attrName>style.visibility</p:attrName>
                                        </p:attrNameLst>
                                      </p:cBhvr>
                                      <p:to>
                                        <p:strVal val="visible"/>
                                      </p:to>
                                    </p:set>
                                  </p:childTnLst>
                                </p:cTn>
                              </p:par>
                            </p:childTnLst>
                          </p:cTn>
                        </p:par>
                        <p:par>
                          <p:cTn id="26" fill="hold">
                            <p:stCondLst>
                              <p:cond delay="5250"/>
                            </p:stCondLst>
                            <p:childTnLst>
                              <p:par>
                                <p:cTn id="27" presetID="1" presetClass="exit" presetSubtype="0" fill="hold" grpId="1" nodeType="afterEffect">
                                  <p:stCondLst>
                                    <p:cond delay="1500"/>
                                  </p:stCondLst>
                                  <p:childTnLst>
                                    <p:set>
                                      <p:cBhvr>
                                        <p:cTn id="28" dur="1" fill="hold">
                                          <p:stCondLst>
                                            <p:cond delay="0"/>
                                          </p:stCondLst>
                                        </p:cTn>
                                        <p:tgtEl>
                                          <p:spTgt spid="433"/>
                                        </p:tgtEl>
                                        <p:attrNameLst>
                                          <p:attrName>style.visibility</p:attrName>
                                        </p:attrNameLst>
                                      </p:cBhvr>
                                      <p:to>
                                        <p:strVal val="hidden"/>
                                      </p:to>
                                    </p:set>
                                  </p:childTnLst>
                                </p:cTn>
                              </p:par>
                              <p:par>
                                <p:cTn id="29" presetID="42" presetClass="path" presetSubtype="0" accel="50000" decel="50000" fill="hold" nodeType="withEffect">
                                  <p:stCondLst>
                                    <p:cond delay="0"/>
                                  </p:stCondLst>
                                  <p:childTnLst>
                                    <p:animMotion origin="layout" path="M 0.09114 -0.03588 L 0.22535 -0.07176 " pathEditMode="relative" rAng="0" ptsTypes="AA">
                                      <p:cBhvr>
                                        <p:cTn id="30" dur="2000" fill="hold"/>
                                        <p:tgtEl>
                                          <p:spTgt spid="47"/>
                                        </p:tgtEl>
                                        <p:attrNameLst>
                                          <p:attrName>ppt_x</p:attrName>
                                          <p:attrName>ppt_y</p:attrName>
                                        </p:attrNameLst>
                                      </p:cBhvr>
                                      <p:rCtr x="6649" y="-2523"/>
                                    </p:animMotion>
                                  </p:childTnLst>
                                </p:cTn>
                              </p:par>
                              <p:par>
                                <p:cTn id="31" presetID="42" presetClass="path" presetSubtype="0" accel="50000" decel="50000" fill="hold" nodeType="withEffect">
                                  <p:stCondLst>
                                    <p:cond delay="0"/>
                                  </p:stCondLst>
                                  <p:childTnLst>
                                    <p:animMotion origin="layout" path="M 0.01423 -0.14352 L 0.10538 -0.1794 " pathEditMode="relative" rAng="0" ptsTypes="AA">
                                      <p:cBhvr>
                                        <p:cTn id="32" dur="2000" fill="hold"/>
                                        <p:tgtEl>
                                          <p:spTgt spid="170"/>
                                        </p:tgtEl>
                                        <p:attrNameLst>
                                          <p:attrName>ppt_x</p:attrName>
                                          <p:attrName>ppt_y</p:attrName>
                                        </p:attrNameLst>
                                      </p:cBhvr>
                                      <p:rCtr x="4549" y="-1806"/>
                                    </p:animMotion>
                                  </p:childTnLst>
                                </p:cTn>
                              </p:par>
                              <p:par>
                                <p:cTn id="33" presetID="42" presetClass="path" presetSubtype="0" accel="50000" decel="50000" fill="hold" nodeType="withEffect">
                                  <p:stCondLst>
                                    <p:cond delay="0"/>
                                  </p:stCondLst>
                                  <p:childTnLst>
                                    <p:animMotion origin="layout" path="M -0.0158 -0.16343 L -0.00209 -0.3051 " pathEditMode="relative" rAng="0" ptsTypes="AA">
                                      <p:cBhvr>
                                        <p:cTn id="34" dur="2000" fill="hold"/>
                                        <p:tgtEl>
                                          <p:spTgt spid="217"/>
                                        </p:tgtEl>
                                        <p:attrNameLst>
                                          <p:attrName>ppt_x</p:attrName>
                                          <p:attrName>ppt_y</p:attrName>
                                        </p:attrNameLst>
                                      </p:cBhvr>
                                      <p:rCtr x="677" y="-7083"/>
                                    </p:animMotion>
                                  </p:childTnLst>
                                </p:cTn>
                              </p:par>
                              <p:par>
                                <p:cTn id="35" presetID="42" presetClass="path" presetSubtype="0" accel="50000" decel="50000" fill="hold" nodeType="withEffect">
                                  <p:stCondLst>
                                    <p:cond delay="0"/>
                                  </p:stCondLst>
                                  <p:childTnLst>
                                    <p:animMotion origin="layout" path="M -0.09805 -0.02824 L -0.11445 -0.24375 " pathEditMode="relative" rAng="0" ptsTypes="AA">
                                      <p:cBhvr>
                                        <p:cTn id="36" dur="2000" fill="hold"/>
                                        <p:tgtEl>
                                          <p:spTgt spid="344"/>
                                        </p:tgtEl>
                                        <p:attrNameLst>
                                          <p:attrName>ppt_x</p:attrName>
                                          <p:attrName>ppt_y</p:attrName>
                                        </p:attrNameLst>
                                      </p:cBhvr>
                                      <p:rCtr x="-586" y="-10324"/>
                                    </p:animMotion>
                                  </p:childTnLst>
                                </p:cTn>
                              </p:par>
                            </p:childTnLst>
                          </p:cTn>
                        </p:par>
                        <p:par>
                          <p:cTn id="37" fill="hold">
                            <p:stCondLst>
                              <p:cond delay="7250"/>
                            </p:stCondLst>
                            <p:childTnLst>
                              <p:par>
                                <p:cTn id="38" presetID="1" presetClass="entr" presetSubtype="0" fill="hold" nodeType="afterEffect">
                                  <p:stCondLst>
                                    <p:cond delay="0"/>
                                  </p:stCondLst>
                                  <p:childTnLst>
                                    <p:set>
                                      <p:cBhvr>
                                        <p:cTn id="39" dur="1" fill="hold">
                                          <p:stCondLst>
                                            <p:cond delay="0"/>
                                          </p:stCondLst>
                                        </p:cTn>
                                        <p:tgtEl>
                                          <p:spTgt spid="376"/>
                                        </p:tgtEl>
                                        <p:attrNameLst>
                                          <p:attrName>style.visibility</p:attrName>
                                        </p:attrNameLst>
                                      </p:cBhvr>
                                      <p:to>
                                        <p:strVal val="visible"/>
                                      </p:to>
                                    </p:set>
                                  </p:childTnLst>
                                </p:cTn>
                              </p:par>
                              <p:par>
                                <p:cTn id="40" presetID="42" presetClass="path" presetSubtype="0" accel="50000" decel="50000" fill="hold" nodeType="withEffect">
                                  <p:stCondLst>
                                    <p:cond delay="0"/>
                                  </p:stCondLst>
                                  <p:childTnLst>
                                    <p:animMotion origin="layout" path="M -3.05556E-6 -3.7037E-7 L 0.48681 0.12569 " pathEditMode="relative" rAng="0" ptsTypes="AA">
                                      <p:cBhvr>
                                        <p:cTn id="41" dur="2000" fill="hold"/>
                                        <p:tgtEl>
                                          <p:spTgt spid="376"/>
                                        </p:tgtEl>
                                        <p:attrNameLst>
                                          <p:attrName>ppt_x</p:attrName>
                                          <p:attrName>ppt_y</p:attrName>
                                        </p:attrNameLst>
                                      </p:cBhvr>
                                      <p:rCtr x="24340" y="6273"/>
                                    </p:animMotion>
                                  </p:childTnLst>
                                </p:cTn>
                              </p:par>
                              <p:par>
                                <p:cTn id="42" presetID="42" presetClass="path" presetSubtype="0" accel="50000" decel="50000" fill="hold" nodeType="withEffect">
                                  <p:stCondLst>
                                    <p:cond delay="0"/>
                                  </p:stCondLst>
                                  <p:childTnLst>
                                    <p:animMotion origin="layout" path="M 0.37986 0.02963 L 0.96806 0.1919 " pathEditMode="relative" rAng="0" ptsTypes="AA">
                                      <p:cBhvr>
                                        <p:cTn id="43" dur="2000" fill="hold"/>
                                        <p:tgtEl>
                                          <p:spTgt spid="85"/>
                                        </p:tgtEl>
                                        <p:attrNameLst>
                                          <p:attrName>ppt_x</p:attrName>
                                          <p:attrName>ppt_y</p:attrName>
                                        </p:attrNameLst>
                                      </p:cBhvr>
                                      <p:rCtr x="29410" y="8102"/>
                                    </p:animMotion>
                                  </p:childTnLst>
                                </p:cTn>
                              </p:par>
                              <p:par>
                                <p:cTn id="44" presetID="42" presetClass="path" presetSubtype="0" accel="50000" decel="50000" fill="hold" nodeType="withEffect">
                                  <p:stCondLst>
                                    <p:cond delay="0"/>
                                  </p:stCondLst>
                                  <p:childTnLst>
                                    <p:animMotion origin="layout" path="M 0.22535 -0.07176 L 0.47101 -0.00625 " pathEditMode="relative" rAng="0" ptsTypes="AA">
                                      <p:cBhvr>
                                        <p:cTn id="45" dur="2000" fill="hold"/>
                                        <p:tgtEl>
                                          <p:spTgt spid="47"/>
                                        </p:tgtEl>
                                        <p:attrNameLst>
                                          <p:attrName>ppt_x</p:attrName>
                                          <p:attrName>ppt_y</p:attrName>
                                        </p:attrNameLst>
                                      </p:cBhvr>
                                      <p:rCtr x="12222" y="2523"/>
                                    </p:animMotion>
                                  </p:childTnLst>
                                </p:cTn>
                              </p:par>
                            </p:childTnLst>
                          </p:cTn>
                        </p:par>
                        <p:par>
                          <p:cTn id="46" fill="hold">
                            <p:stCondLst>
                              <p:cond delay="9250"/>
                            </p:stCondLst>
                            <p:childTnLst>
                              <p:par>
                                <p:cTn id="47" presetID="1" presetClass="entr" presetSubtype="0" fill="hold" grpId="0" nodeType="afterEffect">
                                  <p:stCondLst>
                                    <p:cond delay="0"/>
                                  </p:stCondLst>
                                  <p:childTnLst>
                                    <p:set>
                                      <p:cBhvr>
                                        <p:cTn id="48" dur="1" fill="hold">
                                          <p:stCondLst>
                                            <p:cond delay="0"/>
                                          </p:stCondLst>
                                        </p:cTn>
                                        <p:tgtEl>
                                          <p:spTgt spid="434"/>
                                        </p:tgtEl>
                                        <p:attrNameLst>
                                          <p:attrName>style.visibility</p:attrName>
                                        </p:attrNameLst>
                                      </p:cBhvr>
                                      <p:to>
                                        <p:strVal val="visible"/>
                                      </p:to>
                                    </p:set>
                                  </p:childTnLst>
                                </p:cTn>
                              </p:par>
                            </p:childTnLst>
                          </p:cTn>
                        </p:par>
                        <p:par>
                          <p:cTn id="49" fill="hold">
                            <p:stCondLst>
                              <p:cond delay="9250"/>
                            </p:stCondLst>
                            <p:childTnLst>
                              <p:par>
                                <p:cTn id="50" presetID="1" presetClass="exit" presetSubtype="0" fill="hold" grpId="1" nodeType="afterEffect">
                                  <p:stCondLst>
                                    <p:cond delay="1500"/>
                                  </p:stCondLst>
                                  <p:childTnLst>
                                    <p:set>
                                      <p:cBhvr>
                                        <p:cTn id="51" dur="1" fill="hold">
                                          <p:stCondLst>
                                            <p:cond delay="0"/>
                                          </p:stCondLst>
                                        </p:cTn>
                                        <p:tgtEl>
                                          <p:spTgt spid="434"/>
                                        </p:tgtEl>
                                        <p:attrNameLst>
                                          <p:attrName>style.visibility</p:attrName>
                                        </p:attrNameLst>
                                      </p:cBhvr>
                                      <p:to>
                                        <p:strVal val="hidden"/>
                                      </p:to>
                                    </p:set>
                                  </p:childTnLst>
                                </p:cTn>
                              </p:par>
                              <p:par>
                                <p:cTn id="52" presetID="42" presetClass="path" presetSubtype="0" accel="50000" decel="50000" fill="hold" nodeType="withEffect">
                                  <p:stCondLst>
                                    <p:cond delay="20"/>
                                  </p:stCondLst>
                                  <p:childTnLst>
                                    <p:animMotion origin="layout" path="M 0.10538 -0.1794 L 0.23958 -0.21528 " pathEditMode="relative" rAng="0" ptsTypes="AA">
                                      <p:cBhvr>
                                        <p:cTn id="53" dur="2000" fill="hold"/>
                                        <p:tgtEl>
                                          <p:spTgt spid="170"/>
                                        </p:tgtEl>
                                        <p:attrNameLst>
                                          <p:attrName>ppt_x</p:attrName>
                                          <p:attrName>ppt_y</p:attrName>
                                        </p:attrNameLst>
                                      </p:cBhvr>
                                      <p:rCtr x="6701" y="-1806"/>
                                    </p:animMotion>
                                  </p:childTnLst>
                                </p:cTn>
                              </p:par>
                              <p:par>
                                <p:cTn id="54" presetID="42" presetClass="path" presetSubtype="0" accel="50000" decel="50000" fill="hold" nodeType="withEffect">
                                  <p:stCondLst>
                                    <p:cond delay="20"/>
                                  </p:stCondLst>
                                  <p:childTnLst>
                                    <p:animMotion origin="layout" path="M -0.00208 -0.30509 L 0.08906 -0.34098 " pathEditMode="relative" rAng="0" ptsTypes="AA">
                                      <p:cBhvr>
                                        <p:cTn id="55" dur="2000" fill="hold"/>
                                        <p:tgtEl>
                                          <p:spTgt spid="217"/>
                                        </p:tgtEl>
                                        <p:attrNameLst>
                                          <p:attrName>ppt_x</p:attrName>
                                          <p:attrName>ppt_y</p:attrName>
                                        </p:attrNameLst>
                                      </p:cBhvr>
                                      <p:rCtr x="4601" y="-1829"/>
                                    </p:animMotion>
                                  </p:childTnLst>
                                </p:cTn>
                              </p:par>
                              <p:par>
                                <p:cTn id="56" presetID="42" presetClass="path" presetSubtype="0" accel="50000" decel="50000" fill="hold" nodeType="withEffect">
                                  <p:stCondLst>
                                    <p:cond delay="20"/>
                                  </p:stCondLst>
                                  <p:childTnLst>
                                    <p:animMotion origin="layout" path="M -0.11441 -0.24375 L -0.10018 -0.32615 " pathEditMode="relative" rAng="0" ptsTypes="AA">
                                      <p:cBhvr>
                                        <p:cTn id="57" dur="2000" fill="hold"/>
                                        <p:tgtEl>
                                          <p:spTgt spid="344"/>
                                        </p:tgtEl>
                                        <p:attrNameLst>
                                          <p:attrName>ppt_x</p:attrName>
                                          <p:attrName>ppt_y</p:attrName>
                                        </p:attrNameLst>
                                      </p:cBhvr>
                                      <p:rCtr x="660" y="-4190"/>
                                    </p:animMotion>
                                  </p:childTnLst>
                                </p:cTn>
                              </p:par>
                            </p:childTnLst>
                          </p:cTn>
                        </p:par>
                        <p:par>
                          <p:cTn id="58" fill="hold">
                            <p:stCondLst>
                              <p:cond delay="11270"/>
                            </p:stCondLst>
                            <p:childTnLst>
                              <p:par>
                                <p:cTn id="59" presetID="1" presetClass="entr" presetSubtype="0" fill="hold" nodeType="afterEffect">
                                  <p:stCondLst>
                                    <p:cond delay="0"/>
                                  </p:stCondLst>
                                  <p:childTnLst>
                                    <p:set>
                                      <p:cBhvr>
                                        <p:cTn id="60" dur="1" fill="hold">
                                          <p:stCondLst>
                                            <p:cond delay="0"/>
                                          </p:stCondLst>
                                        </p:cTn>
                                        <p:tgtEl>
                                          <p:spTgt spid="383"/>
                                        </p:tgtEl>
                                        <p:attrNameLst>
                                          <p:attrName>style.visibility</p:attrName>
                                        </p:attrNameLst>
                                      </p:cBhvr>
                                      <p:to>
                                        <p:strVal val="visible"/>
                                      </p:to>
                                    </p:set>
                                  </p:childTnLst>
                                </p:cTn>
                              </p:par>
                              <p:par>
                                <p:cTn id="61" presetID="42" presetClass="path" presetSubtype="0" accel="50000" decel="50000" fill="hold" nodeType="withEffect">
                                  <p:stCondLst>
                                    <p:cond delay="0"/>
                                  </p:stCondLst>
                                  <p:childTnLst>
                                    <p:animMotion origin="layout" path="M -3.05556E-6 -3.7037E-7 L 0.48681 0.12569 " pathEditMode="relative" rAng="0" ptsTypes="AA">
                                      <p:cBhvr>
                                        <p:cTn id="62" dur="2000" fill="hold"/>
                                        <p:tgtEl>
                                          <p:spTgt spid="383"/>
                                        </p:tgtEl>
                                        <p:attrNameLst>
                                          <p:attrName>ppt_x</p:attrName>
                                          <p:attrName>ppt_y</p:attrName>
                                        </p:attrNameLst>
                                      </p:cBhvr>
                                      <p:rCtr x="24340" y="6273"/>
                                    </p:animMotion>
                                  </p:childTnLst>
                                </p:cTn>
                              </p:par>
                              <p:par>
                                <p:cTn id="63" presetID="42" presetClass="path" presetSubtype="0" accel="50000" decel="50000" fill="hold" nodeType="withEffect">
                                  <p:stCondLst>
                                    <p:cond delay="0"/>
                                  </p:stCondLst>
                                  <p:childTnLst>
                                    <p:animMotion origin="layout" path="M 0.47101 -0.00625 L 1.05712 0.1551 " pathEditMode="relative" rAng="0" ptsTypes="AA">
                                      <p:cBhvr>
                                        <p:cTn id="64" dur="2000" fill="hold"/>
                                        <p:tgtEl>
                                          <p:spTgt spid="47"/>
                                        </p:tgtEl>
                                        <p:attrNameLst>
                                          <p:attrName>ppt_x</p:attrName>
                                          <p:attrName>ppt_y</p:attrName>
                                        </p:attrNameLst>
                                      </p:cBhvr>
                                      <p:rCtr x="29306" y="8056"/>
                                    </p:animMotion>
                                  </p:childTnLst>
                                </p:cTn>
                              </p:par>
                              <p:par>
                                <p:cTn id="65" presetID="42" presetClass="path" presetSubtype="0" accel="50000" decel="50000" fill="hold" nodeType="withEffect">
                                  <p:stCondLst>
                                    <p:cond delay="0"/>
                                  </p:stCondLst>
                                  <p:childTnLst>
                                    <p:animMotion origin="layout" path="M 0.08906 -0.34097 L 0.22326 -0.37686 " pathEditMode="relative" rAng="0" ptsTypes="AA">
                                      <p:cBhvr>
                                        <p:cTn id="66" dur="2000" fill="hold"/>
                                        <p:tgtEl>
                                          <p:spTgt spid="217"/>
                                        </p:tgtEl>
                                        <p:attrNameLst>
                                          <p:attrName>ppt_x</p:attrName>
                                          <p:attrName>ppt_y</p:attrName>
                                        </p:attrNameLst>
                                      </p:cBhvr>
                                      <p:rCtr x="6858" y="-2662"/>
                                    </p:animMotion>
                                  </p:childTnLst>
                                </p:cTn>
                              </p:par>
                              <p:par>
                                <p:cTn id="67" presetID="42" presetClass="path" presetSubtype="0" accel="50000" decel="50000" fill="hold" nodeType="withEffect">
                                  <p:stCondLst>
                                    <p:cond delay="0"/>
                                  </p:stCondLst>
                                  <p:childTnLst>
                                    <p:animMotion origin="layout" path="M -0.10139 -0.32755 L -0.00903 -0.36204 " pathEditMode="relative" rAng="0" ptsTypes="AA">
                                      <p:cBhvr>
                                        <p:cTn id="68" dur="2000" fill="hold"/>
                                        <p:tgtEl>
                                          <p:spTgt spid="344"/>
                                        </p:tgtEl>
                                        <p:attrNameLst>
                                          <p:attrName>ppt_x</p:attrName>
                                          <p:attrName>ppt_y</p:attrName>
                                        </p:attrNameLst>
                                      </p:cBhvr>
                                      <p:rCtr x="5521" y="-1458"/>
                                    </p:animMotion>
                                  </p:childTnLst>
                                </p:cTn>
                              </p:par>
                              <p:par>
                                <p:cTn id="69" presetID="42" presetClass="path" presetSubtype="0" accel="50000" decel="50000" fill="hold" nodeType="withEffect">
                                  <p:stCondLst>
                                    <p:cond delay="0"/>
                                  </p:stCondLst>
                                  <p:childTnLst>
                                    <p:animMotion origin="layout" path="M 0.23958 -0.21528 L 0.48524 -0.14977 " pathEditMode="relative" rAng="0" ptsTypes="AA">
                                      <p:cBhvr>
                                        <p:cTn id="70" dur="2000" fill="hold"/>
                                        <p:tgtEl>
                                          <p:spTgt spid="170"/>
                                        </p:tgtEl>
                                        <p:attrNameLst>
                                          <p:attrName>ppt_x</p:attrName>
                                          <p:attrName>ppt_y</p:attrName>
                                        </p:attrNameLst>
                                      </p:cBhvr>
                                      <p:rCtr x="12274" y="3264"/>
                                    </p:animMotion>
                                  </p:childTnLst>
                                </p:cTn>
                              </p:par>
                            </p:childTnLst>
                          </p:cTn>
                        </p:par>
                        <p:par>
                          <p:cTn id="71" fill="hold">
                            <p:stCondLst>
                              <p:cond delay="13270"/>
                            </p:stCondLst>
                            <p:childTnLst>
                              <p:par>
                                <p:cTn id="72" presetID="1" presetClass="entr" presetSubtype="0" fill="hold" grpId="0" nodeType="afterEffect">
                                  <p:stCondLst>
                                    <p:cond delay="0"/>
                                  </p:stCondLst>
                                  <p:childTnLst>
                                    <p:set>
                                      <p:cBhvr>
                                        <p:cTn id="73" dur="1" fill="hold">
                                          <p:stCondLst>
                                            <p:cond delay="0"/>
                                          </p:stCondLst>
                                        </p:cTn>
                                        <p:tgtEl>
                                          <p:spTgt spid="435"/>
                                        </p:tgtEl>
                                        <p:attrNameLst>
                                          <p:attrName>style.visibility</p:attrName>
                                        </p:attrNameLst>
                                      </p:cBhvr>
                                      <p:to>
                                        <p:strVal val="visible"/>
                                      </p:to>
                                    </p:set>
                                  </p:childTnLst>
                                </p:cTn>
                              </p:par>
                            </p:childTnLst>
                          </p:cTn>
                        </p:par>
                        <p:par>
                          <p:cTn id="74" fill="hold">
                            <p:stCondLst>
                              <p:cond delay="13270"/>
                            </p:stCondLst>
                            <p:childTnLst>
                              <p:par>
                                <p:cTn id="75" presetID="1" presetClass="exit" presetSubtype="0" fill="hold" grpId="1" nodeType="afterEffect">
                                  <p:stCondLst>
                                    <p:cond delay="1500"/>
                                  </p:stCondLst>
                                  <p:childTnLst>
                                    <p:set>
                                      <p:cBhvr>
                                        <p:cTn id="76" dur="1" fill="hold">
                                          <p:stCondLst>
                                            <p:cond delay="0"/>
                                          </p:stCondLst>
                                        </p:cTn>
                                        <p:tgtEl>
                                          <p:spTgt spid="435"/>
                                        </p:tgtEl>
                                        <p:attrNameLst>
                                          <p:attrName>style.visibility</p:attrName>
                                        </p:attrNameLst>
                                      </p:cBhvr>
                                      <p:to>
                                        <p:strVal val="hidden"/>
                                      </p:to>
                                    </p:set>
                                  </p:childTnLst>
                                </p:cTn>
                              </p:par>
                            </p:childTnLst>
                          </p:cTn>
                        </p:par>
                        <p:par>
                          <p:cTn id="77" fill="hold">
                            <p:stCondLst>
                              <p:cond delay="14770"/>
                            </p:stCondLst>
                            <p:childTnLst>
                              <p:par>
                                <p:cTn id="78" presetID="1" presetClass="entr" presetSubtype="0" fill="hold" nodeType="afterEffect">
                                  <p:stCondLst>
                                    <p:cond delay="0"/>
                                  </p:stCondLst>
                                  <p:childTnLst>
                                    <p:set>
                                      <p:cBhvr>
                                        <p:cTn id="79" dur="1" fill="hold">
                                          <p:stCondLst>
                                            <p:cond delay="0"/>
                                          </p:stCondLst>
                                        </p:cTn>
                                        <p:tgtEl>
                                          <p:spTgt spid="390"/>
                                        </p:tgtEl>
                                        <p:attrNameLst>
                                          <p:attrName>style.visibility</p:attrName>
                                        </p:attrNameLst>
                                      </p:cBhvr>
                                      <p:to>
                                        <p:strVal val="visible"/>
                                      </p:to>
                                    </p:set>
                                  </p:childTnLst>
                                </p:cTn>
                              </p:par>
                              <p:par>
                                <p:cTn id="80" presetID="42" presetClass="path" presetSubtype="0" accel="50000" decel="50000" fill="hold" nodeType="withEffect">
                                  <p:stCondLst>
                                    <p:cond delay="60"/>
                                  </p:stCondLst>
                                  <p:childTnLst>
                                    <p:animMotion origin="layout" path="M 0.48524 -0.14977 L 1.075 0.01458 " pathEditMode="relative" rAng="0" ptsTypes="AA">
                                      <p:cBhvr>
                                        <p:cTn id="81" dur="2000" fill="hold"/>
                                        <p:tgtEl>
                                          <p:spTgt spid="170"/>
                                        </p:tgtEl>
                                        <p:attrNameLst>
                                          <p:attrName>ppt_x</p:attrName>
                                          <p:attrName>ppt_y</p:attrName>
                                        </p:attrNameLst>
                                      </p:cBhvr>
                                      <p:rCtr x="29479" y="8218"/>
                                    </p:animMotion>
                                  </p:childTnLst>
                                </p:cTn>
                              </p:par>
                              <p:par>
                                <p:cTn id="82" presetID="42" presetClass="path" presetSubtype="0" accel="50000" decel="50000" fill="hold" nodeType="withEffect">
                                  <p:stCondLst>
                                    <p:cond delay="60"/>
                                  </p:stCondLst>
                                  <p:childTnLst>
                                    <p:animMotion origin="layout" path="M -3.05556E-6 -3.7037E-7 L 0.48664 0.12569 " pathEditMode="relative" rAng="0" ptsTypes="AA">
                                      <p:cBhvr>
                                        <p:cTn id="83" dur="2000" fill="hold"/>
                                        <p:tgtEl>
                                          <p:spTgt spid="390"/>
                                        </p:tgtEl>
                                        <p:attrNameLst>
                                          <p:attrName>ppt_x</p:attrName>
                                          <p:attrName>ppt_y</p:attrName>
                                        </p:attrNameLst>
                                      </p:cBhvr>
                                      <p:rCtr x="24323" y="6273"/>
                                    </p:animMotion>
                                  </p:childTnLst>
                                </p:cTn>
                              </p:par>
                              <p:par>
                                <p:cTn id="84" presetID="42" presetClass="path" presetSubtype="0" accel="50000" decel="50000" fill="hold" nodeType="withEffect">
                                  <p:stCondLst>
                                    <p:cond delay="60"/>
                                  </p:stCondLst>
                                  <p:childTnLst>
                                    <p:animMotion origin="layout" path="M 0.22326 -0.37685 L 0.46892 -0.31135 " pathEditMode="relative" rAng="0" ptsTypes="AA">
                                      <p:cBhvr>
                                        <p:cTn id="85" dur="2000" fill="hold"/>
                                        <p:tgtEl>
                                          <p:spTgt spid="217"/>
                                        </p:tgtEl>
                                        <p:attrNameLst>
                                          <p:attrName>ppt_x</p:attrName>
                                          <p:attrName>ppt_y</p:attrName>
                                        </p:attrNameLst>
                                      </p:cBhvr>
                                      <p:rCtr x="12170" y="2500"/>
                                    </p:animMotion>
                                  </p:childTnLst>
                                </p:cTn>
                              </p:par>
                            </p:childTnLst>
                          </p:cTn>
                        </p:par>
                        <p:par>
                          <p:cTn id="86" fill="hold">
                            <p:stCondLst>
                              <p:cond delay="16830"/>
                            </p:stCondLst>
                            <p:childTnLst>
                              <p:par>
                                <p:cTn id="87" presetID="1" presetClass="entr" presetSubtype="0" fill="hold" grpId="0" nodeType="afterEffect">
                                  <p:stCondLst>
                                    <p:cond delay="0"/>
                                  </p:stCondLst>
                                  <p:childTnLst>
                                    <p:set>
                                      <p:cBhvr>
                                        <p:cTn id="88" dur="1" fill="hold">
                                          <p:stCondLst>
                                            <p:cond delay="0"/>
                                          </p:stCondLst>
                                        </p:cTn>
                                        <p:tgtEl>
                                          <p:spTgt spid="411"/>
                                        </p:tgtEl>
                                        <p:attrNameLst>
                                          <p:attrName>style.visibility</p:attrName>
                                        </p:attrNameLst>
                                      </p:cBhvr>
                                      <p:to>
                                        <p:strVal val="visible"/>
                                      </p:to>
                                    </p:set>
                                  </p:childTnLst>
                                </p:cTn>
                              </p:par>
                              <p:par>
                                <p:cTn id="89" presetID="42" presetClass="path" presetSubtype="0" accel="50000" decel="50000" fill="hold" nodeType="withEffect">
                                  <p:stCondLst>
                                    <p:cond delay="60"/>
                                  </p:stCondLst>
                                  <p:childTnLst>
                                    <p:animMotion origin="layout" path="M -0.00903 -0.36204 L 0.12517 -0.39792 " pathEditMode="relative" rAng="0" ptsTypes="AA">
                                      <p:cBhvr>
                                        <p:cTn id="90" dur="2000" fill="hold"/>
                                        <p:tgtEl>
                                          <p:spTgt spid="344"/>
                                        </p:tgtEl>
                                        <p:attrNameLst>
                                          <p:attrName>ppt_x</p:attrName>
                                          <p:attrName>ppt_y</p:attrName>
                                        </p:attrNameLst>
                                      </p:cBhvr>
                                      <p:rCtr x="6580" y="-2384"/>
                                    </p:animMotion>
                                  </p:childTnLst>
                                </p:cTn>
                              </p:par>
                            </p:childTnLst>
                          </p:cTn>
                        </p:par>
                        <p:par>
                          <p:cTn id="91" fill="hold">
                            <p:stCondLst>
                              <p:cond delay="18890"/>
                            </p:stCondLst>
                            <p:childTnLst>
                              <p:par>
                                <p:cTn id="92" presetID="1" presetClass="entr" presetSubtype="0" fill="hold" nodeType="afterEffect">
                                  <p:stCondLst>
                                    <p:cond delay="0"/>
                                  </p:stCondLst>
                                  <p:childTnLst>
                                    <p:set>
                                      <p:cBhvr>
                                        <p:cTn id="93" dur="1" fill="hold">
                                          <p:stCondLst>
                                            <p:cond delay="0"/>
                                          </p:stCondLst>
                                        </p:cTn>
                                        <p:tgtEl>
                                          <p:spTgt spid="397"/>
                                        </p:tgtEl>
                                        <p:attrNameLst>
                                          <p:attrName>style.visibility</p:attrName>
                                        </p:attrNameLst>
                                      </p:cBhvr>
                                      <p:to>
                                        <p:strVal val="visible"/>
                                      </p:to>
                                    </p:set>
                                  </p:childTnLst>
                                </p:cTn>
                              </p:par>
                              <p:par>
                                <p:cTn id="94" presetID="42" presetClass="path" presetSubtype="0" accel="50000" decel="50000" fill="hold" nodeType="withEffect">
                                  <p:stCondLst>
                                    <p:cond delay="0"/>
                                  </p:stCondLst>
                                  <p:childTnLst>
                                    <p:animMotion origin="layout" path="M -3.05556E-6 -3.7037E-7 L 0.19809 0.11296 " pathEditMode="relative" rAng="0" ptsTypes="AA">
                                      <p:cBhvr>
                                        <p:cTn id="95" dur="2000" fill="hold"/>
                                        <p:tgtEl>
                                          <p:spTgt spid="397"/>
                                        </p:tgtEl>
                                        <p:attrNameLst>
                                          <p:attrName>ppt_x</p:attrName>
                                          <p:attrName>ppt_y</p:attrName>
                                        </p:attrNameLst>
                                      </p:cBhvr>
                                      <p:rCtr x="9896" y="5648"/>
                                    </p:animMotion>
                                  </p:childTnLst>
                                </p:cTn>
                              </p:par>
                              <p:par>
                                <p:cTn id="96" presetID="42" presetClass="path" presetSubtype="0" accel="50000" decel="50000" fill="hold" nodeType="withEffect">
                                  <p:stCondLst>
                                    <p:cond delay="0"/>
                                  </p:stCondLst>
                                  <p:childTnLst>
                                    <p:animMotion origin="layout" path="M 0.46892 -0.31135 L 0.72725 -0.18843 " pathEditMode="relative" rAng="0" ptsTypes="AA">
                                      <p:cBhvr>
                                        <p:cTn id="97" dur="2000" fill="hold"/>
                                        <p:tgtEl>
                                          <p:spTgt spid="217"/>
                                        </p:tgtEl>
                                        <p:attrNameLst>
                                          <p:attrName>ppt_x</p:attrName>
                                          <p:attrName>ppt_y</p:attrName>
                                        </p:attrNameLst>
                                      </p:cBhvr>
                                      <p:rCtr x="12934" y="6181"/>
                                    </p:animMotion>
                                  </p:childTnLst>
                                </p:cTn>
                              </p:par>
                              <p:par>
                                <p:cTn id="98" presetID="1" presetClass="exit" presetSubtype="0" fill="hold" grpId="1" nodeType="withEffect">
                                  <p:stCondLst>
                                    <p:cond delay="0"/>
                                  </p:stCondLst>
                                  <p:childTnLst>
                                    <p:set>
                                      <p:cBhvr>
                                        <p:cTn id="99" dur="1" fill="hold">
                                          <p:stCondLst>
                                            <p:cond delay="0"/>
                                          </p:stCondLst>
                                        </p:cTn>
                                        <p:tgtEl>
                                          <p:spTgt spid="411"/>
                                        </p:tgtEl>
                                        <p:attrNameLst>
                                          <p:attrName>style.visibility</p:attrName>
                                        </p:attrNameLst>
                                      </p:cBhvr>
                                      <p:to>
                                        <p:strVal val="hidden"/>
                                      </p:to>
                                    </p:set>
                                  </p:childTnLst>
                                </p:cTn>
                              </p:par>
                            </p:childTnLst>
                          </p:cTn>
                        </p:par>
                        <p:par>
                          <p:cTn id="100" fill="hold">
                            <p:stCondLst>
                              <p:cond delay="20890"/>
                            </p:stCondLst>
                            <p:childTnLst>
                              <p:par>
                                <p:cTn id="101" presetID="42" presetClass="path" presetSubtype="0" accel="50000" decel="50000" fill="hold" nodeType="afterEffect">
                                  <p:stCondLst>
                                    <p:cond delay="0"/>
                                  </p:stCondLst>
                                  <p:childTnLst>
                                    <p:animMotion origin="layout" path="M 0.19809 0.11296 L 0.18594 0.24306 " pathEditMode="relative" rAng="0" ptsTypes="AA">
                                      <p:cBhvr>
                                        <p:cTn id="102" dur="100" fill="hold"/>
                                        <p:tgtEl>
                                          <p:spTgt spid="397"/>
                                        </p:tgtEl>
                                        <p:attrNameLst>
                                          <p:attrName>ppt_x</p:attrName>
                                          <p:attrName>ppt_y</p:attrName>
                                        </p:attrNameLst>
                                      </p:cBhvr>
                                      <p:rCtr x="-608" y="6505"/>
                                    </p:animMotion>
                                  </p:childTnLst>
                                </p:cTn>
                              </p:par>
                            </p:childTnLst>
                          </p:cTn>
                        </p:par>
                        <p:par>
                          <p:cTn id="103" fill="hold">
                            <p:stCondLst>
                              <p:cond delay="20990"/>
                            </p:stCondLst>
                            <p:childTnLst>
                              <p:par>
                                <p:cTn id="104" presetID="1" presetClass="exit" presetSubtype="0" fill="hold" nodeType="afterEffect">
                                  <p:stCondLst>
                                    <p:cond delay="0"/>
                                  </p:stCondLst>
                                  <p:childTnLst>
                                    <p:set>
                                      <p:cBhvr>
                                        <p:cTn id="105" dur="1" fill="hold">
                                          <p:stCondLst>
                                            <p:cond delay="0"/>
                                          </p:stCondLst>
                                        </p:cTn>
                                        <p:tgtEl>
                                          <p:spTgt spid="397"/>
                                        </p:tgtEl>
                                        <p:attrNameLst>
                                          <p:attrName>style.visibility</p:attrName>
                                        </p:attrNameLst>
                                      </p:cBhvr>
                                      <p:to>
                                        <p:strVal val="hidden"/>
                                      </p:to>
                                    </p:set>
                                  </p:childTnLst>
                                </p:cTn>
                              </p:par>
                              <p:par>
                                <p:cTn id="106" presetID="1" presetClass="entr" presetSubtype="0" fill="hold" nodeType="withEffect">
                                  <p:stCondLst>
                                    <p:cond delay="0"/>
                                  </p:stCondLst>
                                  <p:childTnLst>
                                    <p:set>
                                      <p:cBhvr>
                                        <p:cTn id="107" dur="1" fill="hold">
                                          <p:stCondLst>
                                            <p:cond delay="0"/>
                                          </p:stCondLst>
                                        </p:cTn>
                                        <p:tgtEl>
                                          <p:spTgt spid="415"/>
                                        </p:tgtEl>
                                        <p:attrNameLst>
                                          <p:attrName>style.visibility</p:attrName>
                                        </p:attrNameLst>
                                      </p:cBhvr>
                                      <p:to>
                                        <p:strVal val="visible"/>
                                      </p:to>
                                    </p:set>
                                  </p:childTnLst>
                                </p:cTn>
                              </p:par>
                            </p:childTnLst>
                          </p:cTn>
                        </p:par>
                        <p:par>
                          <p:cTn id="108" fill="hold">
                            <p:stCondLst>
                              <p:cond delay="20990"/>
                            </p:stCondLst>
                            <p:childTnLst>
                              <p:par>
                                <p:cTn id="109" presetID="1" presetClass="entr" presetSubtype="0" fill="hold" nodeType="afterEffect">
                                  <p:stCondLst>
                                    <p:cond delay="0"/>
                                  </p:stCondLst>
                                  <p:childTnLst>
                                    <p:set>
                                      <p:cBhvr>
                                        <p:cTn id="110" dur="1" fill="hold">
                                          <p:stCondLst>
                                            <p:cond delay="0"/>
                                          </p:stCondLst>
                                        </p:cTn>
                                        <p:tgtEl>
                                          <p:spTgt spid="414"/>
                                        </p:tgtEl>
                                        <p:attrNameLst>
                                          <p:attrName>style.visibility</p:attrName>
                                        </p:attrNameLst>
                                      </p:cBhvr>
                                      <p:to>
                                        <p:strVal val="visible"/>
                                      </p:to>
                                    </p:set>
                                  </p:childTnLst>
                                </p:cTn>
                              </p:par>
                            </p:childTnLst>
                          </p:cTn>
                        </p:par>
                        <p:par>
                          <p:cTn id="111" fill="hold">
                            <p:stCondLst>
                              <p:cond delay="13430"/>
                            </p:stCondLst>
                            <p:childTnLst>
                              <p:par>
                                <p:cTn id="112" presetID="1" presetClass="entr" presetSubtype="0" fill="hold" grpId="0" nodeType="afterEffect">
                                  <p:stCondLst>
                                    <p:cond delay="0"/>
                                  </p:stCondLst>
                                  <p:childTnLst>
                                    <p:set>
                                      <p:cBhvr>
                                        <p:cTn id="113" dur="1" fill="hold">
                                          <p:stCondLst>
                                            <p:cond delay="0"/>
                                          </p:stCondLst>
                                        </p:cTn>
                                        <p:tgtEl>
                                          <p:spTgt spid="412"/>
                                        </p:tgtEl>
                                        <p:attrNameLst>
                                          <p:attrName>style.visibility</p:attrName>
                                        </p:attrNameLst>
                                      </p:cBhvr>
                                      <p:to>
                                        <p:strVal val="visible"/>
                                      </p:to>
                                    </p:set>
                                  </p:childTnLst>
                                </p:cTn>
                              </p:par>
                            </p:childTnLst>
                          </p:cTn>
                        </p:par>
                        <p:par>
                          <p:cTn id="114" fill="hold">
                            <p:stCondLst>
                              <p:cond delay="20990"/>
                            </p:stCondLst>
                            <p:childTnLst>
                              <p:par>
                                <p:cTn id="115" presetID="1" presetClass="exit" presetSubtype="0" fill="hold" nodeType="afterEffect">
                                  <p:stCondLst>
                                    <p:cond delay="1000"/>
                                  </p:stCondLst>
                                  <p:childTnLst>
                                    <p:set>
                                      <p:cBhvr>
                                        <p:cTn id="116" dur="1" fill="hold">
                                          <p:stCondLst>
                                            <p:cond delay="0"/>
                                          </p:stCondLst>
                                        </p:cTn>
                                        <p:tgtEl>
                                          <p:spTgt spid="414"/>
                                        </p:tgtEl>
                                        <p:attrNameLst>
                                          <p:attrName>style.visibility</p:attrName>
                                        </p:attrNameLst>
                                      </p:cBhvr>
                                      <p:to>
                                        <p:strVal val="hidden"/>
                                      </p:to>
                                    </p:set>
                                  </p:childTnLst>
                                </p:cTn>
                              </p:par>
                              <p:par>
                                <p:cTn id="117" presetID="1" presetClass="exit" presetSubtype="0" fill="hold" nodeType="withEffect">
                                  <p:stCondLst>
                                    <p:cond delay="1000"/>
                                  </p:stCondLst>
                                  <p:childTnLst>
                                    <p:set>
                                      <p:cBhvr>
                                        <p:cTn id="118" dur="1" fill="hold">
                                          <p:stCondLst>
                                            <p:cond delay="0"/>
                                          </p:stCondLst>
                                        </p:cTn>
                                        <p:tgtEl>
                                          <p:spTgt spid="415"/>
                                        </p:tgtEl>
                                        <p:attrNameLst>
                                          <p:attrName>style.visibility</p:attrName>
                                        </p:attrNameLst>
                                      </p:cBhvr>
                                      <p:to>
                                        <p:strVal val="hidden"/>
                                      </p:to>
                                    </p:set>
                                  </p:childTnLst>
                                </p:cTn>
                              </p:par>
                            </p:childTnLst>
                          </p:cTn>
                        </p:par>
                        <p:par>
                          <p:cTn id="119" fill="hold">
                            <p:stCondLst>
                              <p:cond delay="13430"/>
                            </p:stCondLst>
                            <p:childTnLst>
                              <p:par>
                                <p:cTn id="120" presetID="1" presetClass="exit" presetSubtype="0" fill="hold" grpId="1" nodeType="afterEffect">
                                  <p:stCondLst>
                                    <p:cond delay="2000"/>
                                  </p:stCondLst>
                                  <p:childTnLst>
                                    <p:set>
                                      <p:cBhvr>
                                        <p:cTn id="121" dur="1" fill="hold">
                                          <p:stCondLst>
                                            <p:cond delay="0"/>
                                          </p:stCondLst>
                                        </p:cTn>
                                        <p:tgtEl>
                                          <p:spTgt spid="412"/>
                                        </p:tgtEl>
                                        <p:attrNameLst>
                                          <p:attrName>style.visibility</p:attrName>
                                        </p:attrNameLst>
                                      </p:cBhvr>
                                      <p:to>
                                        <p:strVal val="hidden"/>
                                      </p:to>
                                    </p:set>
                                  </p:childTnLst>
                                </p:cTn>
                              </p:par>
                            </p:childTnLst>
                          </p:cTn>
                        </p:par>
                        <p:par>
                          <p:cTn id="122" fill="hold">
                            <p:stCondLst>
                              <p:cond delay="15430"/>
                            </p:stCondLst>
                            <p:childTnLst>
                              <p:par>
                                <p:cTn id="123" presetID="42" presetClass="path" presetSubtype="0" accel="50000" decel="50000" fill="hold" nodeType="afterEffect">
                                  <p:stCondLst>
                                    <p:cond delay="0"/>
                                  </p:stCondLst>
                                  <p:childTnLst>
                                    <p:animMotion origin="layout" path="M 0.12517 -0.39792 L -0.00903 -0.36204 " pathEditMode="relative" rAng="0" ptsTypes="AA">
                                      <p:cBhvr>
                                        <p:cTn id="124" dur="2000" fill="hold"/>
                                        <p:tgtEl>
                                          <p:spTgt spid="344"/>
                                        </p:tgtEl>
                                        <p:attrNameLst>
                                          <p:attrName>ppt_x</p:attrName>
                                          <p:attrName>ppt_y</p:attrName>
                                        </p:attrNameLst>
                                      </p:cBhvr>
                                      <p:rCtr x="-6858" y="1019"/>
                                    </p:animMotion>
                                  </p:childTnLst>
                                </p:cTn>
                              </p:par>
                              <p:par>
                                <p:cTn id="125" presetID="37" presetClass="path" presetSubtype="0" accel="50000" decel="50000" fill="hold" nodeType="withEffect">
                                  <p:stCondLst>
                                    <p:cond delay="0"/>
                                  </p:stCondLst>
                                  <p:childTnLst>
                                    <p:animMotion origin="layout" path="M 0.72726 -0.18842 C 0.74011 -0.10972 0.70174 -0.08403 0.64966 -0.03889 C 0.61667 -0.00717 0.51285 -0.00717 0.44757 -0.02986 C 0.38247 -0.05254 0.28282 -0.1243 0.25816 -0.17592 C 0.21962 -0.2537 0.22726 -0.30741 0.22709 -0.37338 " pathEditMode="relative" rAng="720000" ptsTypes="AAAAA">
                                      <p:cBhvr>
                                        <p:cTn id="126" dur="2000" fill="hold"/>
                                        <p:tgtEl>
                                          <p:spTgt spid="217"/>
                                        </p:tgtEl>
                                        <p:attrNameLst>
                                          <p:attrName>ppt_x</p:attrName>
                                          <p:attrName>ppt_y</p:attrName>
                                        </p:attrNameLst>
                                      </p:cBhvr>
                                      <p:rCtr x="-26406" y="2245"/>
                                    </p:animMotion>
                                  </p:childTnLst>
                                </p:cTn>
                              </p:par>
                            </p:childTnLst>
                          </p:cTn>
                        </p:par>
                        <p:par>
                          <p:cTn id="127" fill="hold">
                            <p:stCondLst>
                              <p:cond delay="17430"/>
                            </p:stCondLst>
                            <p:childTnLst>
                              <p:par>
                                <p:cTn id="128" presetID="42" presetClass="path" presetSubtype="0" accel="50000" decel="50000" fill="hold" nodeType="afterEffect">
                                  <p:stCondLst>
                                    <p:cond delay="0"/>
                                  </p:stCondLst>
                                  <p:childTnLst>
                                    <p:animMotion origin="layout" path="M 0.22326 -0.37685 L 0.46892 -0.31135 " pathEditMode="relative" rAng="0" ptsTypes="AA">
                                      <p:cBhvr>
                                        <p:cTn id="129" dur="2000" fill="hold"/>
                                        <p:tgtEl>
                                          <p:spTgt spid="217"/>
                                        </p:tgtEl>
                                        <p:attrNameLst>
                                          <p:attrName>ppt_x</p:attrName>
                                          <p:attrName>ppt_y</p:attrName>
                                        </p:attrNameLst>
                                      </p:cBhvr>
                                      <p:rCtr x="12326" y="2593"/>
                                    </p:animMotion>
                                  </p:childTnLst>
                                </p:cTn>
                              </p:par>
                            </p:childTnLst>
                          </p:cTn>
                        </p:par>
                        <p:par>
                          <p:cTn id="130" fill="hold">
                            <p:stCondLst>
                              <p:cond delay="19430"/>
                            </p:stCondLst>
                            <p:childTnLst>
                              <p:par>
                                <p:cTn id="131" presetID="1" presetClass="entr" presetSubtype="0" fill="hold" grpId="0" nodeType="afterEffect">
                                  <p:stCondLst>
                                    <p:cond delay="0"/>
                                  </p:stCondLst>
                                  <p:childTnLst>
                                    <p:set>
                                      <p:cBhvr>
                                        <p:cTn id="132" dur="1" fill="hold">
                                          <p:stCondLst>
                                            <p:cond delay="0"/>
                                          </p:stCondLst>
                                        </p:cTn>
                                        <p:tgtEl>
                                          <p:spTgt spid="437"/>
                                        </p:tgtEl>
                                        <p:attrNameLst>
                                          <p:attrName>style.visibility</p:attrName>
                                        </p:attrNameLst>
                                      </p:cBhvr>
                                      <p:to>
                                        <p:strVal val="visible"/>
                                      </p:to>
                                    </p:set>
                                  </p:childTnLst>
                                </p:cTn>
                              </p:par>
                            </p:childTnLst>
                          </p:cTn>
                        </p:par>
                        <p:par>
                          <p:cTn id="133" fill="hold">
                            <p:stCondLst>
                              <p:cond delay="19430"/>
                            </p:stCondLst>
                            <p:childTnLst>
                              <p:par>
                                <p:cTn id="134" presetID="1" presetClass="exit" presetSubtype="0" fill="hold" grpId="1" nodeType="afterEffect">
                                  <p:stCondLst>
                                    <p:cond delay="2000"/>
                                  </p:stCondLst>
                                  <p:childTnLst>
                                    <p:set>
                                      <p:cBhvr>
                                        <p:cTn id="135" dur="1" fill="hold">
                                          <p:stCondLst>
                                            <p:cond delay="0"/>
                                          </p:stCondLst>
                                        </p:cTn>
                                        <p:tgtEl>
                                          <p:spTgt spid="437"/>
                                        </p:tgtEl>
                                        <p:attrNameLst>
                                          <p:attrName>style.visibility</p:attrName>
                                        </p:attrNameLst>
                                      </p:cBhvr>
                                      <p:to>
                                        <p:strVal val="hidden"/>
                                      </p:to>
                                    </p:set>
                                  </p:childTnLst>
                                </p:cTn>
                              </p:par>
                              <p:par>
                                <p:cTn id="136" presetID="42" presetClass="path" presetSubtype="0" accel="50000" decel="50000" fill="hold" nodeType="withEffect">
                                  <p:stCondLst>
                                    <p:cond delay="0"/>
                                  </p:stCondLst>
                                  <p:childTnLst>
                                    <p:animMotion origin="layout" path="M -0.00903 -0.36204 L 0.12517 -0.39792 " pathEditMode="relative" rAng="0" ptsTypes="AA">
                                      <p:cBhvr>
                                        <p:cTn id="137" dur="2000" fill="hold"/>
                                        <p:tgtEl>
                                          <p:spTgt spid="344"/>
                                        </p:tgtEl>
                                        <p:attrNameLst>
                                          <p:attrName>ppt_x</p:attrName>
                                          <p:attrName>ppt_y</p:attrName>
                                        </p:attrNameLst>
                                      </p:cBhvr>
                                      <p:rCtr x="6649" y="-2662"/>
                                    </p:animMotion>
                                  </p:childTnLst>
                                </p:cTn>
                              </p:par>
                            </p:childTnLst>
                          </p:cTn>
                        </p:par>
                        <p:par>
                          <p:cTn id="138" fill="hold">
                            <p:stCondLst>
                              <p:cond delay="21430"/>
                            </p:stCondLst>
                            <p:childTnLst>
                              <p:par>
                                <p:cTn id="139" presetID="1" presetClass="entr" presetSubtype="0" fill="hold" nodeType="afterEffect">
                                  <p:stCondLst>
                                    <p:cond delay="0"/>
                                  </p:stCondLst>
                                  <p:childTnLst>
                                    <p:set>
                                      <p:cBhvr>
                                        <p:cTn id="140" dur="1" fill="hold">
                                          <p:stCondLst>
                                            <p:cond delay="0"/>
                                          </p:stCondLst>
                                        </p:cTn>
                                        <p:tgtEl>
                                          <p:spTgt spid="422"/>
                                        </p:tgtEl>
                                        <p:attrNameLst>
                                          <p:attrName>style.visibility</p:attrName>
                                        </p:attrNameLst>
                                      </p:cBhvr>
                                      <p:to>
                                        <p:strVal val="visible"/>
                                      </p:to>
                                    </p:set>
                                  </p:childTnLst>
                                </p:cTn>
                              </p:par>
                              <p:par>
                                <p:cTn id="141" presetID="42" presetClass="path" presetSubtype="0" accel="50000" decel="50000" fill="hold" nodeType="withEffect">
                                  <p:stCondLst>
                                    <p:cond delay="0"/>
                                  </p:stCondLst>
                                  <p:childTnLst>
                                    <p:animMotion origin="layout" path="M -3.05556E-6 -3.7037E-7 L 0.48664 0.12569 " pathEditMode="relative" rAng="0" ptsTypes="AA">
                                      <p:cBhvr>
                                        <p:cTn id="142" dur="2000" fill="hold"/>
                                        <p:tgtEl>
                                          <p:spTgt spid="422"/>
                                        </p:tgtEl>
                                        <p:attrNameLst>
                                          <p:attrName>ppt_x</p:attrName>
                                          <p:attrName>ppt_y</p:attrName>
                                        </p:attrNameLst>
                                      </p:cBhvr>
                                      <p:rCtr x="24323" y="6273"/>
                                    </p:animMotion>
                                  </p:childTnLst>
                                </p:cTn>
                              </p:par>
                              <p:par>
                                <p:cTn id="143" presetID="42" presetClass="path" presetSubtype="0" accel="50000" decel="50000" fill="hold" nodeType="withEffect">
                                  <p:stCondLst>
                                    <p:cond delay="0"/>
                                  </p:stCondLst>
                                  <p:childTnLst>
                                    <p:animMotion origin="layout" path="M 0.46892 -0.31135 L 1.05659 -0.15 " pathEditMode="relative" rAng="0" ptsTypes="AA">
                                      <p:cBhvr>
                                        <p:cTn id="144" dur="2000" fill="hold"/>
                                        <p:tgtEl>
                                          <p:spTgt spid="217"/>
                                        </p:tgtEl>
                                        <p:attrNameLst>
                                          <p:attrName>ppt_x</p:attrName>
                                          <p:attrName>ppt_y</p:attrName>
                                        </p:attrNameLst>
                                      </p:cBhvr>
                                      <p:rCtr x="29375" y="8056"/>
                                    </p:animMotion>
                                  </p:childTnLst>
                                </p:cTn>
                              </p:par>
                              <p:par>
                                <p:cTn id="145" presetID="42" presetClass="path" presetSubtype="0" accel="50000" decel="50000" fill="hold" nodeType="withEffect">
                                  <p:stCondLst>
                                    <p:cond delay="0"/>
                                  </p:stCondLst>
                                  <p:childTnLst>
                                    <p:animMotion origin="layout" path="M 0.12517 -0.39792 L 0.37083 -0.33241 " pathEditMode="relative" rAng="0" ptsTypes="AA">
                                      <p:cBhvr>
                                        <p:cTn id="146" dur="2000" fill="hold"/>
                                        <p:tgtEl>
                                          <p:spTgt spid="344"/>
                                        </p:tgtEl>
                                        <p:attrNameLst>
                                          <p:attrName>ppt_x</p:attrName>
                                          <p:attrName>ppt_y</p:attrName>
                                        </p:attrNameLst>
                                      </p:cBhvr>
                                      <p:rCtr x="12257" y="2593"/>
                                    </p:animMotion>
                                  </p:childTnLst>
                                </p:cTn>
                              </p:par>
                            </p:childTnLst>
                          </p:cTn>
                        </p:par>
                        <p:par>
                          <p:cTn id="147" fill="hold">
                            <p:stCondLst>
                              <p:cond delay="23430"/>
                            </p:stCondLst>
                            <p:childTnLst>
                              <p:par>
                                <p:cTn id="148" presetID="1" presetClass="entr" presetSubtype="0" fill="hold" nodeType="afterEffect">
                                  <p:stCondLst>
                                    <p:cond delay="0"/>
                                  </p:stCondLst>
                                  <p:childTnLst>
                                    <p:set>
                                      <p:cBhvr>
                                        <p:cTn id="149" dur="1" fill="hold">
                                          <p:stCondLst>
                                            <p:cond delay="0"/>
                                          </p:stCondLst>
                                        </p:cTn>
                                        <p:tgtEl>
                                          <p:spTgt spid="404"/>
                                        </p:tgtEl>
                                        <p:attrNameLst>
                                          <p:attrName>style.visibility</p:attrName>
                                        </p:attrNameLst>
                                      </p:cBhvr>
                                      <p:to>
                                        <p:strVal val="visible"/>
                                      </p:to>
                                    </p:set>
                                  </p:childTnLst>
                                </p:cTn>
                              </p:par>
                              <p:par>
                                <p:cTn id="150" presetID="42" presetClass="path" presetSubtype="0" accel="50000" decel="50000" fill="hold" nodeType="withEffect">
                                  <p:stCondLst>
                                    <p:cond delay="0"/>
                                  </p:stCondLst>
                                  <p:childTnLst>
                                    <p:animMotion origin="layout" path="M 0.37083 -0.33241 L 0.95955 -0.16782 " pathEditMode="relative" rAng="0" ptsTypes="AA">
                                      <p:cBhvr>
                                        <p:cTn id="151" dur="2000" fill="hold"/>
                                        <p:tgtEl>
                                          <p:spTgt spid="344"/>
                                        </p:tgtEl>
                                        <p:attrNameLst>
                                          <p:attrName>ppt_x</p:attrName>
                                          <p:attrName>ppt_y</p:attrName>
                                        </p:attrNameLst>
                                      </p:cBhvr>
                                      <p:rCtr x="29427" y="8218"/>
                                    </p:animMotion>
                                  </p:childTnLst>
                                </p:cTn>
                              </p:par>
                              <p:par>
                                <p:cTn id="152" presetID="42" presetClass="path" presetSubtype="0" accel="50000" decel="50000" fill="hold" nodeType="withEffect">
                                  <p:stCondLst>
                                    <p:cond delay="0"/>
                                  </p:stCondLst>
                                  <p:childTnLst>
                                    <p:animMotion origin="layout" path="M -3.05556E-6 -3.7037E-7 L 0.48664 0.12569 " pathEditMode="relative" rAng="0" ptsTypes="AA">
                                      <p:cBhvr>
                                        <p:cTn id="153" dur="2000" fill="hold"/>
                                        <p:tgtEl>
                                          <p:spTgt spid="404"/>
                                        </p:tgtEl>
                                        <p:attrNameLst>
                                          <p:attrName>ppt_x</p:attrName>
                                          <p:attrName>ppt_y</p:attrName>
                                        </p:attrNameLst>
                                      </p:cBhvr>
                                      <p:rCtr x="24323" y="6273"/>
                                    </p:animMotion>
                                  </p:childTnLst>
                                </p:cTn>
                              </p:par>
                            </p:childTnLst>
                          </p:cTn>
                        </p:par>
                        <p:par>
                          <p:cTn id="154" fill="hold">
                            <p:stCondLst>
                              <p:cond delay="25430"/>
                            </p:stCondLst>
                            <p:childTnLst>
                              <p:par>
                                <p:cTn id="155" presetID="2" presetClass="entr" presetSubtype="8" fill="hold" nodeType="afterEffect">
                                  <p:stCondLst>
                                    <p:cond delay="0"/>
                                  </p:stCondLst>
                                  <p:childTnLst>
                                    <p:set>
                                      <p:cBhvr>
                                        <p:cTn id="156" dur="1" fill="hold">
                                          <p:stCondLst>
                                            <p:cond delay="0"/>
                                          </p:stCondLst>
                                        </p:cTn>
                                        <p:tgtEl>
                                          <p:spTgt spid="133"/>
                                        </p:tgtEl>
                                        <p:attrNameLst>
                                          <p:attrName>style.visibility</p:attrName>
                                        </p:attrNameLst>
                                      </p:cBhvr>
                                      <p:to>
                                        <p:strVal val="visible"/>
                                      </p:to>
                                    </p:set>
                                    <p:anim calcmode="lin" valueType="num">
                                      <p:cBhvr additive="base">
                                        <p:cTn id="157" dur="500" fill="hold"/>
                                        <p:tgtEl>
                                          <p:spTgt spid="133"/>
                                        </p:tgtEl>
                                        <p:attrNameLst>
                                          <p:attrName>ppt_x</p:attrName>
                                        </p:attrNameLst>
                                      </p:cBhvr>
                                      <p:tavLst>
                                        <p:tav tm="0">
                                          <p:val>
                                            <p:strVal val="0-#ppt_w/2"/>
                                          </p:val>
                                        </p:tav>
                                        <p:tav tm="100000">
                                          <p:val>
                                            <p:strVal val="#ppt_x"/>
                                          </p:val>
                                        </p:tav>
                                      </p:tavLst>
                                    </p:anim>
                                    <p:anim calcmode="lin" valueType="num">
                                      <p:cBhvr additive="base">
                                        <p:cTn id="158" dur="500" fill="hold"/>
                                        <p:tgtEl>
                                          <p:spTgt spid="133"/>
                                        </p:tgtEl>
                                        <p:attrNameLst>
                                          <p:attrName>ppt_y</p:attrName>
                                        </p:attrNameLst>
                                      </p:cBhvr>
                                      <p:tavLst>
                                        <p:tav tm="0">
                                          <p:val>
                                            <p:strVal val="#ppt_y"/>
                                          </p:val>
                                        </p:tav>
                                        <p:tav tm="100000">
                                          <p:val>
                                            <p:strVal val="#ppt_y"/>
                                          </p:val>
                                        </p:tav>
                                      </p:tavLst>
                                    </p:anim>
                                  </p:childTnLst>
                                </p:cTn>
                              </p:par>
                              <p:par>
                                <p:cTn id="159" presetID="42" presetClass="path" presetSubtype="0" accel="50000" decel="50000" fill="hold" nodeType="withEffect">
                                  <p:stCondLst>
                                    <p:cond delay="0"/>
                                  </p:stCondLst>
                                  <p:childTnLst>
                                    <p:animMotion origin="layout" path="M 1.11111E-6 1.48148E-6 L 0.24566 0.06551 " pathEditMode="relative" rAng="0" ptsTypes="AA">
                                      <p:cBhvr>
                                        <p:cTn id="160" dur="2000" fill="hold"/>
                                        <p:tgtEl>
                                          <p:spTgt spid="133"/>
                                        </p:tgtEl>
                                        <p:attrNameLst>
                                          <p:attrName>ppt_x</p:attrName>
                                          <p:attrName>ppt_y</p:attrName>
                                        </p:attrNameLst>
                                      </p:cBhvr>
                                      <p:rCtr x="12274" y="3264"/>
                                    </p:animMotion>
                                  </p:childTnLst>
                                </p:cTn>
                              </p:par>
                            </p:childTnLst>
                          </p:cTn>
                        </p:par>
                        <p:par>
                          <p:cTn id="161" fill="hold">
                            <p:stCondLst>
                              <p:cond delay="27430"/>
                            </p:stCondLst>
                            <p:childTnLst>
                              <p:par>
                                <p:cTn id="162" presetID="42" presetClass="path" presetSubtype="0" accel="50000" decel="50000" fill="hold" nodeType="afterEffect">
                                  <p:stCondLst>
                                    <p:cond delay="0"/>
                                  </p:stCondLst>
                                  <p:childTnLst>
                                    <p:animMotion origin="layout" path="M 0.24566 0.06551 L 0.83229 0.22917 " pathEditMode="relative" rAng="0" ptsTypes="AA">
                                      <p:cBhvr>
                                        <p:cTn id="163" dur="2000" fill="hold"/>
                                        <p:tgtEl>
                                          <p:spTgt spid="133"/>
                                        </p:tgtEl>
                                        <p:attrNameLst>
                                          <p:attrName>ppt_x</p:attrName>
                                          <p:attrName>ppt_y</p:attrName>
                                        </p:attrNameLst>
                                      </p:cBhvr>
                                      <p:rCtr x="29323" y="8171"/>
                                    </p:animMotion>
                                  </p:childTnLst>
                                </p:cTn>
                              </p:par>
                            </p:childTnLst>
                          </p:cTn>
                        </p:par>
                        <p:par>
                          <p:cTn id="164" fill="hold">
                            <p:stCondLst>
                              <p:cond delay="29430"/>
                            </p:stCondLst>
                            <p:childTnLst>
                              <p:par>
                                <p:cTn id="165" presetID="1" presetClass="entr" presetSubtype="0" fill="hold" grpId="0" nodeType="afterEffect">
                                  <p:stCondLst>
                                    <p:cond delay="0"/>
                                  </p:stCondLst>
                                  <p:childTnLst>
                                    <p:set>
                                      <p:cBhvr>
                                        <p:cTn id="166" dur="1" fill="hold">
                                          <p:stCondLst>
                                            <p:cond delay="0"/>
                                          </p:stCondLst>
                                        </p:cTn>
                                        <p:tgtEl>
                                          <p:spTgt spid="431"/>
                                        </p:tgtEl>
                                        <p:attrNameLst>
                                          <p:attrName>style.visibility</p:attrName>
                                        </p:attrNameLst>
                                      </p:cBhvr>
                                      <p:to>
                                        <p:strVal val="visible"/>
                                      </p:to>
                                    </p:set>
                                  </p:childTnLst>
                                </p:cTn>
                              </p:par>
                            </p:childTnLst>
                          </p:cTn>
                        </p:par>
                        <p:par>
                          <p:cTn id="167" fill="hold">
                            <p:stCondLst>
                              <p:cond delay="29430"/>
                            </p:stCondLst>
                            <p:childTnLst>
                              <p:par>
                                <p:cTn id="168" presetID="1" presetClass="exit" presetSubtype="0" fill="hold" grpId="1" nodeType="afterEffect">
                                  <p:stCondLst>
                                    <p:cond delay="2000"/>
                                  </p:stCondLst>
                                  <p:childTnLst>
                                    <p:set>
                                      <p:cBhvr>
                                        <p:cTn id="169" dur="1" fill="hold">
                                          <p:stCondLst>
                                            <p:cond delay="0"/>
                                          </p:stCondLst>
                                        </p:cTn>
                                        <p:tgtEl>
                                          <p:spTgt spid="431"/>
                                        </p:tgtEl>
                                        <p:attrNameLst>
                                          <p:attrName>style.visibility</p:attrName>
                                        </p:attrNameLst>
                                      </p:cBhvr>
                                      <p:to>
                                        <p:strVal val="hidden"/>
                                      </p:to>
                                    </p:set>
                                  </p:childTnLst>
                                </p:cTn>
                              </p:par>
                              <p:par>
                                <p:cTn id="170" presetID="1" presetClass="entr" presetSubtype="0" fill="hold" grpId="0" nodeType="withEffect">
                                  <p:stCondLst>
                                    <p:cond delay="2000"/>
                                  </p:stCondLst>
                                  <p:childTnLst>
                                    <p:set>
                                      <p:cBhvr>
                                        <p:cTn id="171" dur="1" fill="hold">
                                          <p:stCondLst>
                                            <p:cond delay="0"/>
                                          </p:stCondLst>
                                        </p:cTn>
                                        <p:tgtEl>
                                          <p:spTgt spid="432"/>
                                        </p:tgtEl>
                                        <p:attrNameLst>
                                          <p:attrName>style.visibility</p:attrName>
                                        </p:attrNameLst>
                                      </p:cBhvr>
                                      <p:to>
                                        <p:strVal val="visible"/>
                                      </p:to>
                                    </p:set>
                                  </p:childTnLst>
                                </p:cTn>
                              </p:par>
                            </p:childTnLst>
                          </p:cTn>
                        </p:par>
                        <p:par>
                          <p:cTn id="172" fill="hold">
                            <p:stCondLst>
                              <p:cond delay="31430"/>
                            </p:stCondLst>
                            <p:childTnLst>
                              <p:par>
                                <p:cTn id="173" presetID="1" presetClass="exit" presetSubtype="0" fill="hold" grpId="1" nodeType="afterEffect">
                                  <p:stCondLst>
                                    <p:cond delay="2000"/>
                                  </p:stCondLst>
                                  <p:childTnLst>
                                    <p:set>
                                      <p:cBhvr>
                                        <p:cTn id="174" dur="1" fill="hold">
                                          <p:stCondLst>
                                            <p:cond delay="0"/>
                                          </p:stCondLst>
                                        </p:cTn>
                                        <p:tgtEl>
                                          <p:spTgt spid="432"/>
                                        </p:tgtEl>
                                        <p:attrNameLst>
                                          <p:attrName>style.visibility</p:attrName>
                                        </p:attrNameLst>
                                      </p:cBhvr>
                                      <p:to>
                                        <p:strVal val="hidden"/>
                                      </p:to>
                                    </p:set>
                                  </p:childTnLst>
                                </p:cTn>
                              </p:par>
                            </p:childTnLst>
                          </p:cTn>
                        </p:par>
                        <p:par>
                          <p:cTn id="175" fill="hold">
                            <p:stCondLst>
                              <p:cond delay="33430"/>
                            </p:stCondLst>
                            <p:childTnLst>
                              <p:par>
                                <p:cTn id="176" presetID="63" presetClass="path" presetSubtype="0" accel="50000" decel="50000" fill="hold" nodeType="afterEffect">
                                  <p:stCondLst>
                                    <p:cond delay="0"/>
                                  </p:stCondLst>
                                  <p:childTnLst>
                                    <p:animMotion origin="layout" path="M 0.87604 0.32616 L 1.22205 0.42546 " pathEditMode="relative" rAng="0" ptsTypes="AA">
                                      <p:cBhvr>
                                        <p:cTn id="177" dur="2000" fill="hold"/>
                                        <p:tgtEl>
                                          <p:spTgt spid="133"/>
                                        </p:tgtEl>
                                        <p:attrNameLst>
                                          <p:attrName>ppt_x</p:attrName>
                                          <p:attrName>ppt_y</p:attrName>
                                        </p:attrNameLst>
                                      </p:cBhvr>
                                      <p:rCtr x="17292" y="4954"/>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1" grpId="0" animBg="1"/>
      <p:bldP spid="431" grpId="1" animBg="1"/>
      <p:bldP spid="433" grpId="0" animBg="1"/>
      <p:bldP spid="433" grpId="1" animBg="1"/>
      <p:bldP spid="434" grpId="0" animBg="1"/>
      <p:bldP spid="434" grpId="1" animBg="1"/>
      <p:bldP spid="435" grpId="0" animBg="1"/>
      <p:bldP spid="435" grpId="1" animBg="1"/>
      <p:bldP spid="411" grpId="0" animBg="1"/>
      <p:bldP spid="411" grpId="1" animBg="1"/>
      <p:bldP spid="412" grpId="0" animBg="1"/>
      <p:bldP spid="412" grpId="1" animBg="1"/>
      <p:bldP spid="432" grpId="0" animBg="1"/>
      <p:bldP spid="432" grpId="1" animBg="1"/>
      <p:bldP spid="437" grpId="0" animBg="1"/>
      <p:bldP spid="437" grpId="1" animBg="1"/>
    </p:bldLst>
  </p:timing>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3327" y="786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713E2128-86A7-4981-894C-A2685BA5FFAC}"/>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57" name="Picture 156">
            <a:extLst>
              <a:ext uri="{FF2B5EF4-FFF2-40B4-BE49-F238E27FC236}">
                <a16:creationId xmlns:a16="http://schemas.microsoft.com/office/drawing/2014/main" id="{8479650C-3462-43BA-A3B3-A834D85BF4D9}"/>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62" name="Picture 161" descr="A close up of a sign&#10;&#10;Description automatically generated">
            <a:extLst>
              <a:ext uri="{FF2B5EF4-FFF2-40B4-BE49-F238E27FC236}">
                <a16:creationId xmlns:a16="http://schemas.microsoft.com/office/drawing/2014/main" id="{64B12104-EC44-4C82-B724-80316316CD9F}"/>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63" name="Group 162">
            <a:extLst>
              <a:ext uri="{FF2B5EF4-FFF2-40B4-BE49-F238E27FC236}">
                <a16:creationId xmlns:a16="http://schemas.microsoft.com/office/drawing/2014/main" id="{F28FA88D-476C-433E-9104-33714806020D}"/>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64" name="Rectangle: Rounded Corners 163">
              <a:extLst>
                <a:ext uri="{FF2B5EF4-FFF2-40B4-BE49-F238E27FC236}">
                  <a16:creationId xmlns:a16="http://schemas.microsoft.com/office/drawing/2014/main" id="{3BB72CF8-B9FD-4077-B6C8-04F3A095D48A}"/>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65" name="Picture 6" descr="What's New?">
              <a:extLst>
                <a:ext uri="{FF2B5EF4-FFF2-40B4-BE49-F238E27FC236}">
                  <a16:creationId xmlns:a16="http://schemas.microsoft.com/office/drawing/2014/main" id="{F7E56EED-8789-4754-806C-41302F785FBF}"/>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66" name="Picture 165">
            <a:extLst>
              <a:ext uri="{FF2B5EF4-FFF2-40B4-BE49-F238E27FC236}">
                <a16:creationId xmlns:a16="http://schemas.microsoft.com/office/drawing/2014/main" id="{6C2A83D7-BE74-43AA-9BA8-AA3D6BC81DC7}"/>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8"/>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2923" y="171467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68" name="Picture 67"/>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478" name="Group 477"/>
          <p:cNvGrpSpPr/>
          <p:nvPr/>
        </p:nvGrpSpPr>
        <p:grpSpPr>
          <a:xfrm>
            <a:off x="4740160" y="2049759"/>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3" cstate="hqprint">
              <a:extLst>
                <a:ext uri="{BEBA8EAE-BF5A-486C-A8C5-ECC9F3942E4B}">
                  <a14:imgProps xmlns:a14="http://schemas.microsoft.com/office/drawing/2010/main">
                    <a14:imgLayer r:embed="rId14">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1" name="Student meal"/>
          <p:cNvSpPr/>
          <p:nvPr/>
        </p:nvSpPr>
        <p:spPr>
          <a:xfrm>
            <a:off x="532997" y="4110518"/>
            <a:ext cx="5790684" cy="2521014"/>
          </a:xfrm>
          <a:prstGeom prst="wedgeEllipseCallout">
            <a:avLst>
              <a:gd name="adj1" fmla="val 51988"/>
              <a:gd name="adj2" fmla="val -44652"/>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Lunch is over let me check the food temperatures and record them on the </a:t>
            </a:r>
            <a:r>
              <a:rPr lang="en-US" sz="2800" b="1" kern="0" dirty="0">
                <a:ln w="0"/>
                <a:solidFill>
                  <a:sysClr val="windowText" lastClr="000000"/>
                </a:solidFill>
                <a:cs typeface="Arial" charset="0"/>
              </a:rPr>
              <a:t>Food Temperature Log.</a:t>
            </a: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7"/>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7"/>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86" name="Picture 85" descr="Schools - Driftwood Dairy">
            <a:extLst>
              <a:ext uri="{FF2B5EF4-FFF2-40B4-BE49-F238E27FC236}">
                <a16:creationId xmlns:a16="http://schemas.microsoft.com/office/drawing/2014/main" id="{DED49213-20CE-4573-B101-31FA44B6D4E6}"/>
              </a:ext>
            </a:extLst>
          </p:cNvPr>
          <p:cNvPicPr>
            <a:picLocks noChangeAspect="1" noChangeArrowheads="1"/>
          </p:cNvPicPr>
          <p:nvPr/>
        </p:nvPicPr>
        <p:blipFill rotWithShape="1">
          <a:blip r:embed="rId18">
            <a:extLst>
              <a:ext uri="{28A0092B-C50C-407E-A947-70E740481C1C}">
                <a14:useLocalDpi xmlns:a14="http://schemas.microsoft.com/office/drawing/2010/main" val="0"/>
              </a:ext>
            </a:extLst>
          </a:blip>
          <a:srcRect l="42968" b="-7855"/>
          <a:stretch/>
        </p:blipFill>
        <p:spPr bwMode="auto">
          <a:xfrm>
            <a:off x="4536350" y="2049759"/>
            <a:ext cx="167254" cy="268769"/>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93" name="Picture 2" descr="Image result for vector school lunch"/>
          <p:cNvPicPr>
            <a:picLocks noChangeAspect="1" noChangeArrowheads="1"/>
          </p:cNvPicPr>
          <p:nvPr/>
        </p:nvPicPr>
        <p:blipFill rotWithShape="1">
          <a:blip r:embed="rId19"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B12B57C3-8CC9-435A-9E85-B2237E6CD6E4}"/>
              </a:ext>
            </a:extLst>
          </p:cNvPr>
          <p:cNvGrpSpPr/>
          <p:nvPr/>
        </p:nvGrpSpPr>
        <p:grpSpPr>
          <a:xfrm>
            <a:off x="6912227" y="1846381"/>
            <a:ext cx="1748499" cy="4521683"/>
            <a:chOff x="12319363" y="3369364"/>
            <a:chExt cx="1748499" cy="4521683"/>
          </a:xfrm>
        </p:grpSpPr>
        <p:grpSp>
          <p:nvGrpSpPr>
            <p:cNvPr id="267" name="Group 266">
              <a:extLst>
                <a:ext uri="{FF2B5EF4-FFF2-40B4-BE49-F238E27FC236}">
                  <a16:creationId xmlns:a16="http://schemas.microsoft.com/office/drawing/2014/main" id="{387F7432-0680-47D2-9FFB-266AE21FD4EE}"/>
                </a:ext>
              </a:extLst>
            </p:cNvPr>
            <p:cNvGrpSpPr/>
            <p:nvPr/>
          </p:nvGrpSpPr>
          <p:grpSpPr>
            <a:xfrm flipH="1">
              <a:off x="13282165" y="7487726"/>
              <a:ext cx="330708" cy="403321"/>
              <a:chOff x="3312039" y="4084936"/>
              <a:chExt cx="189762" cy="211269"/>
            </a:xfrm>
          </p:grpSpPr>
          <p:sp>
            <p:nvSpPr>
              <p:cNvPr id="322" name="Chord 321">
                <a:extLst>
                  <a:ext uri="{FF2B5EF4-FFF2-40B4-BE49-F238E27FC236}">
                    <a16:creationId xmlns:a16="http://schemas.microsoft.com/office/drawing/2014/main" id="{38DD1533-341F-48F1-9E8C-F6583629DECE}"/>
                  </a:ext>
                </a:extLst>
              </p:cNvPr>
              <p:cNvSpPr/>
              <p:nvPr/>
            </p:nvSpPr>
            <p:spPr>
              <a:xfrm rot="17516835">
                <a:off x="3301285" y="4095690"/>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23" name="Chord 322">
                <a:extLst>
                  <a:ext uri="{FF2B5EF4-FFF2-40B4-BE49-F238E27FC236}">
                    <a16:creationId xmlns:a16="http://schemas.microsoft.com/office/drawing/2014/main" id="{65A14712-47BB-423C-93EE-E93001BE00C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68" name="Flowchart: Manual Operation 26">
              <a:extLst>
                <a:ext uri="{FF2B5EF4-FFF2-40B4-BE49-F238E27FC236}">
                  <a16:creationId xmlns:a16="http://schemas.microsoft.com/office/drawing/2014/main" id="{41E60C51-DE47-4601-8856-48A916883D9F}"/>
                </a:ext>
              </a:extLst>
            </p:cNvPr>
            <p:cNvSpPr/>
            <p:nvPr/>
          </p:nvSpPr>
          <p:spPr>
            <a:xfrm rot="21369137" flipH="1" flipV="1">
              <a:off x="13212736" y="642334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269" name="Group 268">
              <a:extLst>
                <a:ext uri="{FF2B5EF4-FFF2-40B4-BE49-F238E27FC236}">
                  <a16:creationId xmlns:a16="http://schemas.microsoft.com/office/drawing/2014/main" id="{3B50F5C9-BD2F-4319-AF80-1D6DE8FA6804}"/>
                </a:ext>
              </a:extLst>
            </p:cNvPr>
            <p:cNvGrpSpPr/>
            <p:nvPr/>
          </p:nvGrpSpPr>
          <p:grpSpPr>
            <a:xfrm rot="622777" flipH="1">
              <a:off x="12749083" y="7480342"/>
              <a:ext cx="330708" cy="403321"/>
              <a:chOff x="3312039" y="4084937"/>
              <a:chExt cx="189762" cy="211269"/>
            </a:xfrm>
          </p:grpSpPr>
          <p:sp>
            <p:nvSpPr>
              <p:cNvPr id="320" name="Chord 319">
                <a:extLst>
                  <a:ext uri="{FF2B5EF4-FFF2-40B4-BE49-F238E27FC236}">
                    <a16:creationId xmlns:a16="http://schemas.microsoft.com/office/drawing/2014/main" id="{D461EF5A-873C-4341-A6E8-5DBAE5C82823}"/>
                  </a:ext>
                </a:extLst>
              </p:cNvPr>
              <p:cNvSpPr/>
              <p:nvPr/>
            </p:nvSpPr>
            <p:spPr>
              <a:xfrm rot="17516835">
                <a:off x="3301285" y="4095691"/>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21" name="Chord 320">
                <a:extLst>
                  <a:ext uri="{FF2B5EF4-FFF2-40B4-BE49-F238E27FC236}">
                    <a16:creationId xmlns:a16="http://schemas.microsoft.com/office/drawing/2014/main" id="{A88C8C67-7F51-46B8-B8DC-A250FCE1BDD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70" name="Flowchart: Manual Operation 26">
              <a:extLst>
                <a:ext uri="{FF2B5EF4-FFF2-40B4-BE49-F238E27FC236}">
                  <a16:creationId xmlns:a16="http://schemas.microsoft.com/office/drawing/2014/main" id="{4ADD83F8-6DC6-47C3-A3DD-C2A79AF410CD}"/>
                </a:ext>
              </a:extLst>
            </p:cNvPr>
            <p:cNvSpPr/>
            <p:nvPr/>
          </p:nvSpPr>
          <p:spPr>
            <a:xfrm rot="273084" flipH="1" flipV="1">
              <a:off x="12774790" y="642017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1" name="Rectangle: Single Corner Snipped 29">
              <a:extLst>
                <a:ext uri="{FF2B5EF4-FFF2-40B4-BE49-F238E27FC236}">
                  <a16:creationId xmlns:a16="http://schemas.microsoft.com/office/drawing/2014/main" id="{511950F6-9CAD-4E8E-A9C3-B14D1D1BF79C}"/>
                </a:ext>
              </a:extLst>
            </p:cNvPr>
            <p:cNvSpPr/>
            <p:nvPr/>
          </p:nvSpPr>
          <p:spPr>
            <a:xfrm>
              <a:off x="12790453" y="5205995"/>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2" name="Oval 271">
              <a:extLst>
                <a:ext uri="{FF2B5EF4-FFF2-40B4-BE49-F238E27FC236}">
                  <a16:creationId xmlns:a16="http://schemas.microsoft.com/office/drawing/2014/main" id="{23AC4263-FAE8-4F79-BBC0-721F21C6B4D1}"/>
                </a:ext>
              </a:extLst>
            </p:cNvPr>
            <p:cNvSpPr/>
            <p:nvPr/>
          </p:nvSpPr>
          <p:spPr>
            <a:xfrm flipH="1">
              <a:off x="13663221" y="421726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73" name="Oval 272">
              <a:extLst>
                <a:ext uri="{FF2B5EF4-FFF2-40B4-BE49-F238E27FC236}">
                  <a16:creationId xmlns:a16="http://schemas.microsoft.com/office/drawing/2014/main" id="{43A77D0D-02DD-4275-B866-FAF71FE8DA4B}"/>
                </a:ext>
              </a:extLst>
            </p:cNvPr>
            <p:cNvSpPr/>
            <p:nvPr/>
          </p:nvSpPr>
          <p:spPr>
            <a:xfrm flipH="1">
              <a:off x="12511350" y="4204615"/>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4" name="Flowchart: Off-page Connector 273">
              <a:extLst>
                <a:ext uri="{FF2B5EF4-FFF2-40B4-BE49-F238E27FC236}">
                  <a16:creationId xmlns:a16="http://schemas.microsoft.com/office/drawing/2014/main" id="{DDB453C8-2E83-456C-B3DC-60E511AD35EC}"/>
                </a:ext>
              </a:extLst>
            </p:cNvPr>
            <p:cNvSpPr/>
            <p:nvPr/>
          </p:nvSpPr>
          <p:spPr>
            <a:xfrm flipH="1">
              <a:off x="13010780" y="4916935"/>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5" name="Oval 274">
              <a:extLst>
                <a:ext uri="{FF2B5EF4-FFF2-40B4-BE49-F238E27FC236}">
                  <a16:creationId xmlns:a16="http://schemas.microsoft.com/office/drawing/2014/main" id="{F51DFA53-8947-4CB1-935B-F291E3B47AA1}"/>
                </a:ext>
              </a:extLst>
            </p:cNvPr>
            <p:cNvSpPr/>
            <p:nvPr/>
          </p:nvSpPr>
          <p:spPr>
            <a:xfrm flipH="1">
              <a:off x="12612387" y="3607716"/>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6" name="Flowchart: Terminator 275">
              <a:extLst>
                <a:ext uri="{FF2B5EF4-FFF2-40B4-BE49-F238E27FC236}">
                  <a16:creationId xmlns:a16="http://schemas.microsoft.com/office/drawing/2014/main" id="{2D21D121-1E61-462F-8002-20B7A03597A3}"/>
                </a:ext>
              </a:extLst>
            </p:cNvPr>
            <p:cNvSpPr/>
            <p:nvPr/>
          </p:nvSpPr>
          <p:spPr>
            <a:xfrm rot="20024234" flipH="1">
              <a:off x="13735180" y="5464541"/>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7" name="Flowchart: Delay 276">
              <a:extLst>
                <a:ext uri="{FF2B5EF4-FFF2-40B4-BE49-F238E27FC236}">
                  <a16:creationId xmlns:a16="http://schemas.microsoft.com/office/drawing/2014/main" id="{6F657119-3804-41D6-855C-8E43B551EB25}"/>
                </a:ext>
              </a:extLst>
            </p:cNvPr>
            <p:cNvSpPr/>
            <p:nvPr/>
          </p:nvSpPr>
          <p:spPr>
            <a:xfrm rot="19577084">
              <a:off x="13507417" y="5137270"/>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78" name="Isosceles Triangle 277">
              <a:extLst>
                <a:ext uri="{FF2B5EF4-FFF2-40B4-BE49-F238E27FC236}">
                  <a16:creationId xmlns:a16="http://schemas.microsoft.com/office/drawing/2014/main" id="{76268521-248B-46DE-83B2-AFDB7B206CE4}"/>
                </a:ext>
              </a:extLst>
            </p:cNvPr>
            <p:cNvSpPr/>
            <p:nvPr/>
          </p:nvSpPr>
          <p:spPr>
            <a:xfrm rot="10800000" flipH="1">
              <a:off x="12967740" y="4720500"/>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79" name="Oval 278">
              <a:extLst>
                <a:ext uri="{FF2B5EF4-FFF2-40B4-BE49-F238E27FC236}">
                  <a16:creationId xmlns:a16="http://schemas.microsoft.com/office/drawing/2014/main" id="{FBA3AC2E-A655-4EF2-8562-6404C26F907A}"/>
                </a:ext>
              </a:extLst>
            </p:cNvPr>
            <p:cNvSpPr/>
            <p:nvPr/>
          </p:nvSpPr>
          <p:spPr>
            <a:xfrm rot="315244" flipH="1">
              <a:off x="13310260" y="4258106"/>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0" name="Oval 279">
              <a:extLst>
                <a:ext uri="{FF2B5EF4-FFF2-40B4-BE49-F238E27FC236}">
                  <a16:creationId xmlns:a16="http://schemas.microsoft.com/office/drawing/2014/main" id="{3CE92D74-1A12-4CB7-B330-190D7CB7CDAE}"/>
                </a:ext>
              </a:extLst>
            </p:cNvPr>
            <p:cNvSpPr/>
            <p:nvPr/>
          </p:nvSpPr>
          <p:spPr>
            <a:xfrm flipH="1">
              <a:off x="13404587" y="4346266"/>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1" name="Oval 280">
              <a:extLst>
                <a:ext uri="{FF2B5EF4-FFF2-40B4-BE49-F238E27FC236}">
                  <a16:creationId xmlns:a16="http://schemas.microsoft.com/office/drawing/2014/main" id="{F112FE41-2C5A-47DD-85F3-18717D9D113C}"/>
                </a:ext>
              </a:extLst>
            </p:cNvPr>
            <p:cNvSpPr/>
            <p:nvPr/>
          </p:nvSpPr>
          <p:spPr>
            <a:xfrm rot="21284756">
              <a:off x="12782484" y="424495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2" name="Oval 281">
              <a:extLst>
                <a:ext uri="{FF2B5EF4-FFF2-40B4-BE49-F238E27FC236}">
                  <a16:creationId xmlns:a16="http://schemas.microsoft.com/office/drawing/2014/main" id="{D114ACC4-A5EA-4341-8C9F-59D90386B8EB}"/>
                </a:ext>
              </a:extLst>
            </p:cNvPr>
            <p:cNvSpPr/>
            <p:nvPr/>
          </p:nvSpPr>
          <p:spPr>
            <a:xfrm flipH="1">
              <a:off x="12878821" y="4346266"/>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3" name="Flowchart: Terminator 282">
              <a:extLst>
                <a:ext uri="{FF2B5EF4-FFF2-40B4-BE49-F238E27FC236}">
                  <a16:creationId xmlns:a16="http://schemas.microsoft.com/office/drawing/2014/main" id="{13009E2E-E37E-4635-A479-7426E24B89EC}"/>
                </a:ext>
              </a:extLst>
            </p:cNvPr>
            <p:cNvSpPr/>
            <p:nvPr/>
          </p:nvSpPr>
          <p:spPr>
            <a:xfrm rot="383685" flipH="1">
              <a:off x="13342777" y="415296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4" name="Flowchart: Terminator 283">
              <a:extLst>
                <a:ext uri="{FF2B5EF4-FFF2-40B4-BE49-F238E27FC236}">
                  <a16:creationId xmlns:a16="http://schemas.microsoft.com/office/drawing/2014/main" id="{C1E230CE-7279-4A9C-8153-218F94C22E6B}"/>
                </a:ext>
              </a:extLst>
            </p:cNvPr>
            <p:cNvSpPr/>
            <p:nvPr/>
          </p:nvSpPr>
          <p:spPr>
            <a:xfrm rot="21425154" flipH="1">
              <a:off x="12764438" y="4160142"/>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5" name="Moon 284">
              <a:extLst>
                <a:ext uri="{FF2B5EF4-FFF2-40B4-BE49-F238E27FC236}">
                  <a16:creationId xmlns:a16="http://schemas.microsoft.com/office/drawing/2014/main" id="{24B1DDD0-40B5-4A76-AF52-E1CB00EFF79B}"/>
                </a:ext>
              </a:extLst>
            </p:cNvPr>
            <p:cNvSpPr/>
            <p:nvPr/>
          </p:nvSpPr>
          <p:spPr>
            <a:xfrm rot="16200000" flipH="1">
              <a:off x="12763442" y="3202574"/>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86" name="Moon 285">
              <a:extLst>
                <a:ext uri="{FF2B5EF4-FFF2-40B4-BE49-F238E27FC236}">
                  <a16:creationId xmlns:a16="http://schemas.microsoft.com/office/drawing/2014/main" id="{8DCAFF66-A23B-43DB-9010-25C2353E370B}"/>
                </a:ext>
              </a:extLst>
            </p:cNvPr>
            <p:cNvSpPr/>
            <p:nvPr/>
          </p:nvSpPr>
          <p:spPr>
            <a:xfrm rot="16200000" flipH="1">
              <a:off x="12881952" y="3335618"/>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87" name="Oval 286">
              <a:extLst>
                <a:ext uri="{FF2B5EF4-FFF2-40B4-BE49-F238E27FC236}">
                  <a16:creationId xmlns:a16="http://schemas.microsoft.com/office/drawing/2014/main" id="{40C658AC-8BE1-4046-BF9A-96E9E8E15C17}"/>
                </a:ext>
              </a:extLst>
            </p:cNvPr>
            <p:cNvSpPr/>
            <p:nvPr/>
          </p:nvSpPr>
          <p:spPr>
            <a:xfrm flipH="1">
              <a:off x="12950775" y="3450673"/>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88" name="Right Triangle 287">
              <a:extLst>
                <a:ext uri="{FF2B5EF4-FFF2-40B4-BE49-F238E27FC236}">
                  <a16:creationId xmlns:a16="http://schemas.microsoft.com/office/drawing/2014/main" id="{C8F00D10-6F02-41D7-B06E-A6B6D4BA3731}"/>
                </a:ext>
              </a:extLst>
            </p:cNvPr>
            <p:cNvSpPr/>
            <p:nvPr/>
          </p:nvSpPr>
          <p:spPr>
            <a:xfrm rot="12900681" flipH="1">
              <a:off x="13257194" y="516580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89" name="Right Triangle 288">
              <a:extLst>
                <a:ext uri="{FF2B5EF4-FFF2-40B4-BE49-F238E27FC236}">
                  <a16:creationId xmlns:a16="http://schemas.microsoft.com/office/drawing/2014/main" id="{31D8B1E0-72E4-4CA4-8E18-55BBBCA902E3}"/>
                </a:ext>
              </a:extLst>
            </p:cNvPr>
            <p:cNvSpPr/>
            <p:nvPr/>
          </p:nvSpPr>
          <p:spPr>
            <a:xfrm rot="8699319">
              <a:off x="12840616" y="516580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90" name="Flowchart: Connector 289">
              <a:extLst>
                <a:ext uri="{FF2B5EF4-FFF2-40B4-BE49-F238E27FC236}">
                  <a16:creationId xmlns:a16="http://schemas.microsoft.com/office/drawing/2014/main" id="{323E8368-D1BC-4A0F-9CBB-4AA1C576952A}"/>
                </a:ext>
              </a:extLst>
            </p:cNvPr>
            <p:cNvSpPr/>
            <p:nvPr/>
          </p:nvSpPr>
          <p:spPr>
            <a:xfrm flipH="1">
              <a:off x="13148664" y="5417721"/>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1" name="Flowchart: Connector 290">
              <a:extLst>
                <a:ext uri="{FF2B5EF4-FFF2-40B4-BE49-F238E27FC236}">
                  <a16:creationId xmlns:a16="http://schemas.microsoft.com/office/drawing/2014/main" id="{5F2419E1-5F42-4F03-B55D-0FC7A03FC0E7}"/>
                </a:ext>
              </a:extLst>
            </p:cNvPr>
            <p:cNvSpPr/>
            <p:nvPr/>
          </p:nvSpPr>
          <p:spPr>
            <a:xfrm flipH="1">
              <a:off x="13148664" y="5544145"/>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292" name="Group 291">
              <a:extLst>
                <a:ext uri="{FF2B5EF4-FFF2-40B4-BE49-F238E27FC236}">
                  <a16:creationId xmlns:a16="http://schemas.microsoft.com/office/drawing/2014/main" id="{2EF3795C-71AD-4611-9ACB-124570EF2EEC}"/>
                </a:ext>
              </a:extLst>
            </p:cNvPr>
            <p:cNvGrpSpPr/>
            <p:nvPr/>
          </p:nvGrpSpPr>
          <p:grpSpPr>
            <a:xfrm flipH="1">
              <a:off x="13229752" y="5336453"/>
              <a:ext cx="381550" cy="522802"/>
              <a:chOff x="-79627" y="2350588"/>
              <a:chExt cx="670715" cy="788345"/>
            </a:xfrm>
          </p:grpSpPr>
          <p:sp>
            <p:nvSpPr>
              <p:cNvPr id="318" name="Rectangle 317">
                <a:extLst>
                  <a:ext uri="{FF2B5EF4-FFF2-40B4-BE49-F238E27FC236}">
                    <a16:creationId xmlns:a16="http://schemas.microsoft.com/office/drawing/2014/main" id="{3A897478-631C-42A1-A76B-9EA7819B53E7}"/>
                  </a:ext>
                </a:extLst>
              </p:cNvPr>
              <p:cNvSpPr/>
              <p:nvPr/>
            </p:nvSpPr>
            <p:spPr>
              <a:xfrm>
                <a:off x="82454" y="2719127"/>
                <a:ext cx="342901"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19" name="Picture 318">
                <a:extLst>
                  <a:ext uri="{FF2B5EF4-FFF2-40B4-BE49-F238E27FC236}">
                    <a16:creationId xmlns:a16="http://schemas.microsoft.com/office/drawing/2014/main" id="{9925CDF1-3A30-4B24-AF8E-EA4C3D5F6B25}"/>
                  </a:ext>
                </a:extLst>
              </p:cNvPr>
              <p:cNvPicPr>
                <a:picLocks noChangeAspect="1"/>
              </p:cNvPicPr>
              <p:nvPr/>
            </p:nvPicPr>
            <p:blipFill>
              <a:blip r:embed="rId20" cstate="print">
                <a:extLst>
                  <a:ext uri="{BEBA8EAE-BF5A-486C-A8C5-ECC9F3942E4B}">
                    <a14:imgProps xmlns:a14="http://schemas.microsoft.com/office/drawing/2010/main">
                      <a14:imgLayer r:embed="rId2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grpSp>
          <p:nvGrpSpPr>
            <p:cNvPr id="294" name="Group 293">
              <a:extLst>
                <a:ext uri="{FF2B5EF4-FFF2-40B4-BE49-F238E27FC236}">
                  <a16:creationId xmlns:a16="http://schemas.microsoft.com/office/drawing/2014/main" id="{BBD36F54-7365-497B-B59F-F74CFA641BAD}"/>
                </a:ext>
              </a:extLst>
            </p:cNvPr>
            <p:cNvGrpSpPr/>
            <p:nvPr/>
          </p:nvGrpSpPr>
          <p:grpSpPr>
            <a:xfrm rot="20503231">
              <a:off x="13224051" y="5950474"/>
              <a:ext cx="843811" cy="359096"/>
              <a:chOff x="15475591" y="5869437"/>
              <a:chExt cx="843811" cy="359096"/>
            </a:xfrm>
          </p:grpSpPr>
          <p:sp>
            <p:nvSpPr>
              <p:cNvPr id="303" name="Flowchart: Terminator 302">
                <a:extLst>
                  <a:ext uri="{FF2B5EF4-FFF2-40B4-BE49-F238E27FC236}">
                    <a16:creationId xmlns:a16="http://schemas.microsoft.com/office/drawing/2014/main" id="{3C58A801-72F5-4CDC-B168-5F2A5807A520}"/>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nvGrpSpPr>
              <p:cNvPr id="304" name="Group 303">
                <a:extLst>
                  <a:ext uri="{FF2B5EF4-FFF2-40B4-BE49-F238E27FC236}">
                    <a16:creationId xmlns:a16="http://schemas.microsoft.com/office/drawing/2014/main" id="{1D3DDFA8-3798-4752-9408-2840A036B181}"/>
                  </a:ext>
                </a:extLst>
              </p:cNvPr>
              <p:cNvGrpSpPr/>
              <p:nvPr/>
            </p:nvGrpSpPr>
            <p:grpSpPr>
              <a:xfrm>
                <a:off x="15633400" y="5869437"/>
                <a:ext cx="291328" cy="359096"/>
                <a:chOff x="15633400" y="5869437"/>
                <a:chExt cx="291328" cy="359096"/>
              </a:xfrm>
            </p:grpSpPr>
            <p:sp>
              <p:nvSpPr>
                <p:cNvPr id="306" name="Rectangle: Rounded Corners 61">
                  <a:extLst>
                    <a:ext uri="{FF2B5EF4-FFF2-40B4-BE49-F238E27FC236}">
                      <a16:creationId xmlns:a16="http://schemas.microsoft.com/office/drawing/2014/main" id="{29931C97-3805-4CC0-831F-DBDE9C0FF3B2}"/>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7" name="Freeform: Shape 306">
                  <a:extLst>
                    <a:ext uri="{FF2B5EF4-FFF2-40B4-BE49-F238E27FC236}">
                      <a16:creationId xmlns:a16="http://schemas.microsoft.com/office/drawing/2014/main" id="{0667975E-CDDC-4943-AEB1-F3FBC74EF0F7}"/>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pic>
            <p:nvPicPr>
              <p:cNvPr id="305" name="Picture 304">
                <a:extLst>
                  <a:ext uri="{FF2B5EF4-FFF2-40B4-BE49-F238E27FC236}">
                    <a16:creationId xmlns:a16="http://schemas.microsoft.com/office/drawing/2014/main" id="{C9465F1C-A3A6-4BBC-BF75-152801B24198}"/>
                  </a:ext>
                </a:extLst>
              </p:cNvPr>
              <p:cNvPicPr>
                <a:picLocks noChangeAspect="1"/>
              </p:cNvPicPr>
              <p:nvPr/>
            </p:nvPicPr>
            <p:blipFill>
              <a:blip r:embed="rId22"/>
              <a:stretch>
                <a:fillRect/>
              </a:stretch>
            </p:blipFill>
            <p:spPr>
              <a:xfrm>
                <a:off x="15475591" y="5887046"/>
                <a:ext cx="391409" cy="191063"/>
              </a:xfrm>
              <a:prstGeom prst="rect">
                <a:avLst/>
              </a:prstGeom>
            </p:spPr>
          </p:pic>
        </p:grpSp>
        <p:pic>
          <p:nvPicPr>
            <p:cNvPr id="326" name="Picture 325">
              <a:extLst>
                <a:ext uri="{FF2B5EF4-FFF2-40B4-BE49-F238E27FC236}">
                  <a16:creationId xmlns:a16="http://schemas.microsoft.com/office/drawing/2014/main" id="{57F612C9-39BB-4B93-9267-81578D1A5AA3}"/>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12656526" y="5754905"/>
              <a:ext cx="757895" cy="588483"/>
            </a:xfrm>
            <a:prstGeom prst="rect">
              <a:avLst/>
            </a:prstGeom>
          </p:spPr>
        </p:pic>
        <p:grpSp>
          <p:nvGrpSpPr>
            <p:cNvPr id="295" name="Group 294">
              <a:extLst>
                <a:ext uri="{FF2B5EF4-FFF2-40B4-BE49-F238E27FC236}">
                  <a16:creationId xmlns:a16="http://schemas.microsoft.com/office/drawing/2014/main" id="{5E1E032C-A77A-43F6-B25E-D3A9A356A953}"/>
                </a:ext>
              </a:extLst>
            </p:cNvPr>
            <p:cNvGrpSpPr/>
            <p:nvPr/>
          </p:nvGrpSpPr>
          <p:grpSpPr>
            <a:xfrm flipH="1">
              <a:off x="12319363" y="5451345"/>
              <a:ext cx="686002" cy="820280"/>
              <a:chOff x="13033508" y="5665710"/>
              <a:chExt cx="686002" cy="820280"/>
            </a:xfrm>
          </p:grpSpPr>
          <p:sp>
            <p:nvSpPr>
              <p:cNvPr id="297" name="Flowchart: Terminator 296">
                <a:extLst>
                  <a:ext uri="{FF2B5EF4-FFF2-40B4-BE49-F238E27FC236}">
                    <a16:creationId xmlns:a16="http://schemas.microsoft.com/office/drawing/2014/main" id="{6050AAAB-02CA-45D7-8204-6643498776FB}"/>
                  </a:ext>
                </a:extLst>
              </p:cNvPr>
              <p:cNvSpPr>
                <a:spLocks noChangeAspect="1"/>
              </p:cNvSpPr>
              <p:nvPr/>
            </p:nvSpPr>
            <p:spPr>
              <a:xfrm rot="20024234" flipH="1">
                <a:off x="13390810" y="5665710"/>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298" name="Group 297">
                <a:extLst>
                  <a:ext uri="{FF2B5EF4-FFF2-40B4-BE49-F238E27FC236}">
                    <a16:creationId xmlns:a16="http://schemas.microsoft.com/office/drawing/2014/main" id="{ED8ECAE0-F0CB-4CB2-BC38-82378A926FEF}"/>
                  </a:ext>
                </a:extLst>
              </p:cNvPr>
              <p:cNvGrpSpPr>
                <a:grpSpLocks noChangeAspect="1"/>
              </p:cNvGrpSpPr>
              <p:nvPr/>
            </p:nvGrpSpPr>
            <p:grpSpPr>
              <a:xfrm rot="20503231">
                <a:off x="13033508" y="6126894"/>
                <a:ext cx="686002" cy="359096"/>
                <a:chOff x="15633400" y="5869437"/>
                <a:chExt cx="686002" cy="359096"/>
              </a:xfrm>
            </p:grpSpPr>
            <p:sp>
              <p:nvSpPr>
                <p:cNvPr id="299" name="Flowchart: Terminator 298">
                  <a:extLst>
                    <a:ext uri="{FF2B5EF4-FFF2-40B4-BE49-F238E27FC236}">
                      <a16:creationId xmlns:a16="http://schemas.microsoft.com/office/drawing/2014/main" id="{721637FF-616E-411E-840B-FC7036834ACB}"/>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nvGrpSpPr>
                <p:cNvPr id="300" name="Group 299">
                  <a:extLst>
                    <a:ext uri="{FF2B5EF4-FFF2-40B4-BE49-F238E27FC236}">
                      <a16:creationId xmlns:a16="http://schemas.microsoft.com/office/drawing/2014/main" id="{5466C8FE-9938-439E-A3D5-48934B4991C7}"/>
                    </a:ext>
                  </a:extLst>
                </p:cNvPr>
                <p:cNvGrpSpPr/>
                <p:nvPr/>
              </p:nvGrpSpPr>
              <p:grpSpPr>
                <a:xfrm>
                  <a:off x="15633400" y="5869437"/>
                  <a:ext cx="291328" cy="359096"/>
                  <a:chOff x="15633400" y="5869437"/>
                  <a:chExt cx="291328" cy="359096"/>
                </a:xfrm>
              </p:grpSpPr>
              <p:sp>
                <p:nvSpPr>
                  <p:cNvPr id="301" name="Rectangle: Rounded Corners 61">
                    <a:extLst>
                      <a:ext uri="{FF2B5EF4-FFF2-40B4-BE49-F238E27FC236}">
                        <a16:creationId xmlns:a16="http://schemas.microsoft.com/office/drawing/2014/main" id="{D0A27E9E-AB22-4EE2-B202-BFEA87E0F234}"/>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2" name="Freeform: Shape 301">
                    <a:extLst>
                      <a:ext uri="{FF2B5EF4-FFF2-40B4-BE49-F238E27FC236}">
                        <a16:creationId xmlns:a16="http://schemas.microsoft.com/office/drawing/2014/main" id="{45FB67D0-37CF-44E5-ACDA-8C635DD90453}"/>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sp>
          <p:nvSpPr>
            <p:cNvPr id="296" name="Flowchart: Delay 295">
              <a:extLst>
                <a:ext uri="{FF2B5EF4-FFF2-40B4-BE49-F238E27FC236}">
                  <a16:creationId xmlns:a16="http://schemas.microsoft.com/office/drawing/2014/main" id="{532A40B6-10B7-44FE-A328-F20E7557A98E}"/>
                </a:ext>
              </a:extLst>
            </p:cNvPr>
            <p:cNvSpPr/>
            <p:nvPr/>
          </p:nvSpPr>
          <p:spPr>
            <a:xfrm rot="1623831" flipH="1">
              <a:off x="12500971" y="5162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pic>
        <p:nvPicPr>
          <p:cNvPr id="328" name="Picture 327">
            <a:extLst>
              <a:ext uri="{FF2B5EF4-FFF2-40B4-BE49-F238E27FC236}">
                <a16:creationId xmlns:a16="http://schemas.microsoft.com/office/drawing/2014/main" id="{B6918EEA-E3DA-45DD-8094-E1CA3DFA0751}"/>
              </a:ext>
            </a:extLst>
          </p:cNvPr>
          <p:cNvPicPr>
            <a:picLocks noChangeAspect="1"/>
          </p:cNvPicPr>
          <p:nvPr/>
        </p:nvPicPr>
        <p:blipFill rotWithShape="1">
          <a:blip r:embed="rId23"/>
          <a:srcRect l="1949" t="1313" r="1700" b="2426"/>
          <a:stretch/>
        </p:blipFill>
        <p:spPr>
          <a:xfrm>
            <a:off x="-9505" y="2604"/>
            <a:ext cx="6597919" cy="5137177"/>
          </a:xfrm>
          <a:prstGeom prst="rect">
            <a:avLst/>
          </a:prstGeom>
        </p:spPr>
      </p:pic>
      <p:sp>
        <p:nvSpPr>
          <p:cNvPr id="329" name="TextBox 328">
            <a:extLst>
              <a:ext uri="{FF2B5EF4-FFF2-40B4-BE49-F238E27FC236}">
                <a16:creationId xmlns:a16="http://schemas.microsoft.com/office/drawing/2014/main" id="{9D87ED27-C475-4EB6-B685-E448A9CE00A7}"/>
              </a:ext>
            </a:extLst>
          </p:cNvPr>
          <p:cNvSpPr txBox="1"/>
          <p:nvPr/>
        </p:nvSpPr>
        <p:spPr>
          <a:xfrm>
            <a:off x="69855" y="2389464"/>
            <a:ext cx="1051992" cy="253916"/>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Cheeseburger</a:t>
            </a:r>
            <a:endParaRPr lang="en-US" sz="1200" b="1" dirty="0">
              <a:solidFill>
                <a:srgbClr val="8D8D8D"/>
              </a:solidFill>
              <a:latin typeface="Bradley Hand ITC" panose="03070402050302030203" pitchFamily="66" charset="0"/>
            </a:endParaRPr>
          </a:p>
        </p:txBody>
      </p:sp>
      <p:sp>
        <p:nvSpPr>
          <p:cNvPr id="330" name="TextBox 329">
            <a:extLst>
              <a:ext uri="{FF2B5EF4-FFF2-40B4-BE49-F238E27FC236}">
                <a16:creationId xmlns:a16="http://schemas.microsoft.com/office/drawing/2014/main" id="{E4276D7D-40C6-4CFB-B248-95D0EC12F251}"/>
              </a:ext>
            </a:extLst>
          </p:cNvPr>
          <p:cNvSpPr txBox="1"/>
          <p:nvPr/>
        </p:nvSpPr>
        <p:spPr>
          <a:xfrm>
            <a:off x="3616768" y="1917796"/>
            <a:ext cx="541812" cy="246221"/>
          </a:xfrm>
          <a:prstGeom prst="rect">
            <a:avLst/>
          </a:prstGeom>
          <a:noFill/>
        </p:spPr>
        <p:txBody>
          <a:bodyPr wrap="square" rtlCol="0">
            <a:spAutoFit/>
          </a:bodyPr>
          <a:lstStyle/>
          <a:p>
            <a:r>
              <a:rPr lang="en-US" sz="1000" b="1" dirty="0">
                <a:solidFill>
                  <a:srgbClr val="008000"/>
                </a:solidFill>
                <a:latin typeface="Bradley Hand ITC" panose="03070402050302030203" pitchFamily="66" charset="0"/>
              </a:rPr>
              <a:t>12:45</a:t>
            </a:r>
            <a:endParaRPr lang="en-US" sz="1200" b="1" dirty="0">
              <a:solidFill>
                <a:srgbClr val="008000"/>
              </a:solidFill>
              <a:latin typeface="Bradley Hand ITC" panose="03070402050302030203" pitchFamily="66" charset="0"/>
            </a:endParaRPr>
          </a:p>
        </p:txBody>
      </p:sp>
      <p:sp>
        <p:nvSpPr>
          <p:cNvPr id="331" name="TextBox 330">
            <a:extLst>
              <a:ext uri="{FF2B5EF4-FFF2-40B4-BE49-F238E27FC236}">
                <a16:creationId xmlns:a16="http://schemas.microsoft.com/office/drawing/2014/main" id="{3EF0387F-E46B-48E7-A459-7C4555FCCBCF}"/>
              </a:ext>
            </a:extLst>
          </p:cNvPr>
          <p:cNvSpPr txBox="1"/>
          <p:nvPr/>
        </p:nvSpPr>
        <p:spPr>
          <a:xfrm>
            <a:off x="4060756" y="1920757"/>
            <a:ext cx="453800" cy="253916"/>
          </a:xfrm>
          <a:prstGeom prst="rect">
            <a:avLst/>
          </a:prstGeom>
          <a:noFill/>
        </p:spPr>
        <p:txBody>
          <a:bodyPr wrap="square" rtlCol="0">
            <a:spAutoFit/>
          </a:bodyPr>
          <a:lstStyle/>
          <a:p>
            <a:r>
              <a:rPr lang="en-US" sz="1000" b="1" dirty="0">
                <a:solidFill>
                  <a:srgbClr val="008000"/>
                </a:solidFill>
                <a:latin typeface="Bradley Hand ITC" panose="03070402050302030203" pitchFamily="66" charset="0"/>
              </a:rPr>
              <a:t>136</a:t>
            </a:r>
            <a:endParaRPr lang="en-US" sz="1200" b="1" dirty="0">
              <a:solidFill>
                <a:srgbClr val="008000"/>
              </a:solidFill>
              <a:latin typeface="Bradley Hand ITC" panose="03070402050302030203" pitchFamily="66" charset="0"/>
            </a:endParaRPr>
          </a:p>
        </p:txBody>
      </p:sp>
      <p:sp>
        <p:nvSpPr>
          <p:cNvPr id="332" name="TextBox 331">
            <a:extLst>
              <a:ext uri="{FF2B5EF4-FFF2-40B4-BE49-F238E27FC236}">
                <a16:creationId xmlns:a16="http://schemas.microsoft.com/office/drawing/2014/main" id="{00DDA52B-D1C3-4A60-979E-BEF67A7F6C2E}"/>
              </a:ext>
            </a:extLst>
          </p:cNvPr>
          <p:cNvSpPr txBox="1"/>
          <p:nvPr/>
        </p:nvSpPr>
        <p:spPr>
          <a:xfrm>
            <a:off x="4432260" y="1937782"/>
            <a:ext cx="559982" cy="230832"/>
          </a:xfrm>
          <a:prstGeom prst="rect">
            <a:avLst/>
          </a:prstGeom>
          <a:noFill/>
        </p:spPr>
        <p:txBody>
          <a:bodyPr wrap="square" rtlCol="0">
            <a:spAutoFit/>
          </a:bodyPr>
          <a:lstStyle/>
          <a:p>
            <a:r>
              <a:rPr lang="en-US" sz="900" b="1" dirty="0">
                <a:solidFill>
                  <a:srgbClr val="008000"/>
                </a:solidFill>
                <a:latin typeface="Bradley Hand ITC" panose="03070402050302030203" pitchFamily="66" charset="0"/>
              </a:rPr>
              <a:t>G. Z.</a:t>
            </a:r>
            <a:endParaRPr lang="en-US" sz="1100" b="1" dirty="0">
              <a:solidFill>
                <a:srgbClr val="008000"/>
              </a:solidFill>
              <a:latin typeface="Bradley Hand ITC" panose="03070402050302030203" pitchFamily="66" charset="0"/>
            </a:endParaRPr>
          </a:p>
        </p:txBody>
      </p:sp>
      <p:grpSp>
        <p:nvGrpSpPr>
          <p:cNvPr id="2" name="Group 1">
            <a:extLst>
              <a:ext uri="{FF2B5EF4-FFF2-40B4-BE49-F238E27FC236}">
                <a16:creationId xmlns:a16="http://schemas.microsoft.com/office/drawing/2014/main" id="{8D22F974-9252-4C16-8EB9-F1C18F6C9701}"/>
              </a:ext>
            </a:extLst>
          </p:cNvPr>
          <p:cNvGrpSpPr/>
          <p:nvPr/>
        </p:nvGrpSpPr>
        <p:grpSpPr>
          <a:xfrm>
            <a:off x="6250872" y="1846381"/>
            <a:ext cx="2271234" cy="4521683"/>
            <a:chOff x="9781192" y="2534113"/>
            <a:chExt cx="2271234" cy="4521683"/>
          </a:xfrm>
        </p:grpSpPr>
        <p:grpSp>
          <p:nvGrpSpPr>
            <p:cNvPr id="211" name="Group 210">
              <a:extLst>
                <a:ext uri="{FF2B5EF4-FFF2-40B4-BE49-F238E27FC236}">
                  <a16:creationId xmlns:a16="http://schemas.microsoft.com/office/drawing/2014/main" id="{48C2176F-C353-4BF1-9DA5-81734D7365A1}"/>
                </a:ext>
              </a:extLst>
            </p:cNvPr>
            <p:cNvGrpSpPr/>
            <p:nvPr/>
          </p:nvGrpSpPr>
          <p:grpSpPr>
            <a:xfrm flipH="1">
              <a:off x="11407465" y="6652475"/>
              <a:ext cx="330708" cy="403321"/>
              <a:chOff x="3312039" y="4084936"/>
              <a:chExt cx="189762" cy="211269"/>
            </a:xfrm>
          </p:grpSpPr>
          <p:sp>
            <p:nvSpPr>
              <p:cNvPr id="264" name="Chord 263">
                <a:extLst>
                  <a:ext uri="{FF2B5EF4-FFF2-40B4-BE49-F238E27FC236}">
                    <a16:creationId xmlns:a16="http://schemas.microsoft.com/office/drawing/2014/main" id="{91B5CC56-DD6A-4C66-AEB6-8B9BB9629004}"/>
                  </a:ext>
                </a:extLst>
              </p:cNvPr>
              <p:cNvSpPr/>
              <p:nvPr/>
            </p:nvSpPr>
            <p:spPr>
              <a:xfrm rot="17516835">
                <a:off x="3301285" y="4095690"/>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65" name="Chord 264">
                <a:extLst>
                  <a:ext uri="{FF2B5EF4-FFF2-40B4-BE49-F238E27FC236}">
                    <a16:creationId xmlns:a16="http://schemas.microsoft.com/office/drawing/2014/main" id="{750E01BE-3528-40D0-9BC1-9BE56DDF1D5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12" name="Flowchart: Manual Operation 26">
              <a:extLst>
                <a:ext uri="{FF2B5EF4-FFF2-40B4-BE49-F238E27FC236}">
                  <a16:creationId xmlns:a16="http://schemas.microsoft.com/office/drawing/2014/main" id="{06DB38AA-085E-4004-A6B9-950003315044}"/>
                </a:ext>
              </a:extLst>
            </p:cNvPr>
            <p:cNvSpPr/>
            <p:nvPr/>
          </p:nvSpPr>
          <p:spPr>
            <a:xfrm rot="21369137" flipH="1" flipV="1">
              <a:off x="11338036" y="5588094"/>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grpSp>
          <p:nvGrpSpPr>
            <p:cNvPr id="213" name="Group 212">
              <a:extLst>
                <a:ext uri="{FF2B5EF4-FFF2-40B4-BE49-F238E27FC236}">
                  <a16:creationId xmlns:a16="http://schemas.microsoft.com/office/drawing/2014/main" id="{99FA2293-41E1-4270-B936-740E186B7D58}"/>
                </a:ext>
              </a:extLst>
            </p:cNvPr>
            <p:cNvGrpSpPr/>
            <p:nvPr/>
          </p:nvGrpSpPr>
          <p:grpSpPr>
            <a:xfrm rot="622777" flipH="1">
              <a:off x="10874383" y="6645091"/>
              <a:ext cx="330708" cy="403321"/>
              <a:chOff x="3312039" y="4084937"/>
              <a:chExt cx="189762" cy="211269"/>
            </a:xfrm>
          </p:grpSpPr>
          <p:sp>
            <p:nvSpPr>
              <p:cNvPr id="262" name="Chord 261">
                <a:extLst>
                  <a:ext uri="{FF2B5EF4-FFF2-40B4-BE49-F238E27FC236}">
                    <a16:creationId xmlns:a16="http://schemas.microsoft.com/office/drawing/2014/main" id="{0AADBDFD-7E4A-412A-91A7-0654A9CBF022}"/>
                  </a:ext>
                </a:extLst>
              </p:cNvPr>
              <p:cNvSpPr/>
              <p:nvPr/>
            </p:nvSpPr>
            <p:spPr>
              <a:xfrm rot="17516835">
                <a:off x="3301285" y="4095691"/>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63" name="Chord 262">
                <a:extLst>
                  <a:ext uri="{FF2B5EF4-FFF2-40B4-BE49-F238E27FC236}">
                    <a16:creationId xmlns:a16="http://schemas.microsoft.com/office/drawing/2014/main" id="{9E054D35-A7EE-4830-BEE0-73137295C76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214" name="Flowchart: Manual Operation 26">
              <a:extLst>
                <a:ext uri="{FF2B5EF4-FFF2-40B4-BE49-F238E27FC236}">
                  <a16:creationId xmlns:a16="http://schemas.microsoft.com/office/drawing/2014/main" id="{6368C4D7-218A-47A7-8BD3-B9811751E00D}"/>
                </a:ext>
              </a:extLst>
            </p:cNvPr>
            <p:cNvSpPr/>
            <p:nvPr/>
          </p:nvSpPr>
          <p:spPr>
            <a:xfrm rot="273084" flipH="1" flipV="1">
              <a:off x="10900090" y="558492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5" name="Rectangle: Single Corner Snipped 29">
              <a:extLst>
                <a:ext uri="{FF2B5EF4-FFF2-40B4-BE49-F238E27FC236}">
                  <a16:creationId xmlns:a16="http://schemas.microsoft.com/office/drawing/2014/main" id="{519721A0-3B59-4B01-AE95-95368243C000}"/>
                </a:ext>
              </a:extLst>
            </p:cNvPr>
            <p:cNvSpPr/>
            <p:nvPr/>
          </p:nvSpPr>
          <p:spPr>
            <a:xfrm>
              <a:off x="10915753" y="4370744"/>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6" name="Oval 215">
              <a:extLst>
                <a:ext uri="{FF2B5EF4-FFF2-40B4-BE49-F238E27FC236}">
                  <a16:creationId xmlns:a16="http://schemas.microsoft.com/office/drawing/2014/main" id="{2C657A2B-724B-4E12-ABF2-B75F7F533FB7}"/>
                </a:ext>
              </a:extLst>
            </p:cNvPr>
            <p:cNvSpPr/>
            <p:nvPr/>
          </p:nvSpPr>
          <p:spPr>
            <a:xfrm flipH="1">
              <a:off x="11788521" y="338201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17" name="Oval 216">
              <a:extLst>
                <a:ext uri="{FF2B5EF4-FFF2-40B4-BE49-F238E27FC236}">
                  <a16:creationId xmlns:a16="http://schemas.microsoft.com/office/drawing/2014/main" id="{FFDC41F0-5D30-4583-BB62-69C1708FC98B}"/>
                </a:ext>
              </a:extLst>
            </p:cNvPr>
            <p:cNvSpPr/>
            <p:nvPr/>
          </p:nvSpPr>
          <p:spPr>
            <a:xfrm flipH="1">
              <a:off x="10636650" y="336936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8" name="Flowchart: Off-page Connector 217">
              <a:extLst>
                <a:ext uri="{FF2B5EF4-FFF2-40B4-BE49-F238E27FC236}">
                  <a16:creationId xmlns:a16="http://schemas.microsoft.com/office/drawing/2014/main" id="{7283EA1C-5D61-4392-AD89-1F0A7BA19014}"/>
                </a:ext>
              </a:extLst>
            </p:cNvPr>
            <p:cNvSpPr/>
            <p:nvPr/>
          </p:nvSpPr>
          <p:spPr>
            <a:xfrm flipH="1">
              <a:off x="11136080" y="408168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19" name="Oval 218">
              <a:extLst>
                <a:ext uri="{FF2B5EF4-FFF2-40B4-BE49-F238E27FC236}">
                  <a16:creationId xmlns:a16="http://schemas.microsoft.com/office/drawing/2014/main" id="{5E52DEE9-6844-449C-8E83-DC8E0AB69C62}"/>
                </a:ext>
              </a:extLst>
            </p:cNvPr>
            <p:cNvSpPr/>
            <p:nvPr/>
          </p:nvSpPr>
          <p:spPr>
            <a:xfrm flipH="1">
              <a:off x="10737687" y="277246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0" name="Flowchart: Terminator 219">
              <a:extLst>
                <a:ext uri="{FF2B5EF4-FFF2-40B4-BE49-F238E27FC236}">
                  <a16:creationId xmlns:a16="http://schemas.microsoft.com/office/drawing/2014/main" id="{382E3E3E-BA06-431D-AA4F-1E838910A633}"/>
                </a:ext>
              </a:extLst>
            </p:cNvPr>
            <p:cNvSpPr/>
            <p:nvPr/>
          </p:nvSpPr>
          <p:spPr>
            <a:xfrm rot="21087365" flipH="1">
              <a:off x="11826832" y="4665730"/>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1" name="Flowchart: Terminator 220">
              <a:extLst>
                <a:ext uri="{FF2B5EF4-FFF2-40B4-BE49-F238E27FC236}">
                  <a16:creationId xmlns:a16="http://schemas.microsoft.com/office/drawing/2014/main" id="{A6AC68BA-9F7D-4FF9-B74A-2ADFF364FCCB}"/>
                </a:ext>
              </a:extLst>
            </p:cNvPr>
            <p:cNvSpPr/>
            <p:nvPr/>
          </p:nvSpPr>
          <p:spPr>
            <a:xfrm rot="510285" flipH="1">
              <a:off x="10678749" y="4657767"/>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2" name="Flowchart: Delay 221">
              <a:extLst>
                <a:ext uri="{FF2B5EF4-FFF2-40B4-BE49-F238E27FC236}">
                  <a16:creationId xmlns:a16="http://schemas.microsoft.com/office/drawing/2014/main" id="{8EC3ADC3-0B52-4C13-8321-6D7CA0AE6EDA}"/>
                </a:ext>
              </a:extLst>
            </p:cNvPr>
            <p:cNvSpPr/>
            <p:nvPr/>
          </p:nvSpPr>
          <p:spPr>
            <a:xfrm rot="19577084">
              <a:off x="11641327" y="4335168"/>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23" name="Isosceles Triangle 222">
              <a:extLst>
                <a:ext uri="{FF2B5EF4-FFF2-40B4-BE49-F238E27FC236}">
                  <a16:creationId xmlns:a16="http://schemas.microsoft.com/office/drawing/2014/main" id="{5C8BB1A7-5853-4A25-A23B-08C1BE141378}"/>
                </a:ext>
              </a:extLst>
            </p:cNvPr>
            <p:cNvSpPr/>
            <p:nvPr/>
          </p:nvSpPr>
          <p:spPr>
            <a:xfrm rot="10800000" flipH="1">
              <a:off x="11093040" y="388524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4" name="Oval 223">
              <a:extLst>
                <a:ext uri="{FF2B5EF4-FFF2-40B4-BE49-F238E27FC236}">
                  <a16:creationId xmlns:a16="http://schemas.microsoft.com/office/drawing/2014/main" id="{8A8AC914-95EA-4567-A8D4-AD4E94511B73}"/>
                </a:ext>
              </a:extLst>
            </p:cNvPr>
            <p:cNvSpPr/>
            <p:nvPr/>
          </p:nvSpPr>
          <p:spPr>
            <a:xfrm rot="315244" flipH="1">
              <a:off x="11435560" y="342285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5" name="Oval 224">
              <a:extLst>
                <a:ext uri="{FF2B5EF4-FFF2-40B4-BE49-F238E27FC236}">
                  <a16:creationId xmlns:a16="http://schemas.microsoft.com/office/drawing/2014/main" id="{4AA08D59-23C3-4E9A-A7AA-3DCD070F4E61}"/>
                </a:ext>
              </a:extLst>
            </p:cNvPr>
            <p:cNvSpPr/>
            <p:nvPr/>
          </p:nvSpPr>
          <p:spPr>
            <a:xfrm flipH="1">
              <a:off x="11529887" y="351101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6" name="Oval 225">
              <a:extLst>
                <a:ext uri="{FF2B5EF4-FFF2-40B4-BE49-F238E27FC236}">
                  <a16:creationId xmlns:a16="http://schemas.microsoft.com/office/drawing/2014/main" id="{FD0B224F-4A2F-4576-9842-827CE291D790}"/>
                </a:ext>
              </a:extLst>
            </p:cNvPr>
            <p:cNvSpPr/>
            <p:nvPr/>
          </p:nvSpPr>
          <p:spPr>
            <a:xfrm rot="21284756">
              <a:off x="10907784" y="340970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7" name="Oval 226">
              <a:extLst>
                <a:ext uri="{FF2B5EF4-FFF2-40B4-BE49-F238E27FC236}">
                  <a16:creationId xmlns:a16="http://schemas.microsoft.com/office/drawing/2014/main" id="{0C37FC21-B261-4287-808E-3706070E461A}"/>
                </a:ext>
              </a:extLst>
            </p:cNvPr>
            <p:cNvSpPr/>
            <p:nvPr/>
          </p:nvSpPr>
          <p:spPr>
            <a:xfrm flipH="1">
              <a:off x="11004121" y="351101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8" name="Flowchart: Terminator 227">
              <a:extLst>
                <a:ext uri="{FF2B5EF4-FFF2-40B4-BE49-F238E27FC236}">
                  <a16:creationId xmlns:a16="http://schemas.microsoft.com/office/drawing/2014/main" id="{7EEA890F-A774-47FA-A2B3-A301FB1F5D19}"/>
                </a:ext>
              </a:extLst>
            </p:cNvPr>
            <p:cNvSpPr/>
            <p:nvPr/>
          </p:nvSpPr>
          <p:spPr>
            <a:xfrm rot="383685" flipH="1">
              <a:off x="11468077" y="331771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29" name="Flowchart: Terminator 228">
              <a:extLst>
                <a:ext uri="{FF2B5EF4-FFF2-40B4-BE49-F238E27FC236}">
                  <a16:creationId xmlns:a16="http://schemas.microsoft.com/office/drawing/2014/main" id="{5021CD69-CD55-446E-B12D-AAD5B205B0C2}"/>
                </a:ext>
              </a:extLst>
            </p:cNvPr>
            <p:cNvSpPr/>
            <p:nvPr/>
          </p:nvSpPr>
          <p:spPr>
            <a:xfrm rot="21425154" flipH="1">
              <a:off x="10889738" y="332489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0" name="Moon 229">
              <a:extLst>
                <a:ext uri="{FF2B5EF4-FFF2-40B4-BE49-F238E27FC236}">
                  <a16:creationId xmlns:a16="http://schemas.microsoft.com/office/drawing/2014/main" id="{311E5539-C343-43DF-A7ED-B9FDB8007C4D}"/>
                </a:ext>
              </a:extLst>
            </p:cNvPr>
            <p:cNvSpPr/>
            <p:nvPr/>
          </p:nvSpPr>
          <p:spPr>
            <a:xfrm rot="16200000" flipH="1">
              <a:off x="10888742" y="236732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1" name="Moon 230">
              <a:extLst>
                <a:ext uri="{FF2B5EF4-FFF2-40B4-BE49-F238E27FC236}">
                  <a16:creationId xmlns:a16="http://schemas.microsoft.com/office/drawing/2014/main" id="{4255E562-1BB4-4463-ADD0-FFD65EF1586E}"/>
                </a:ext>
              </a:extLst>
            </p:cNvPr>
            <p:cNvSpPr/>
            <p:nvPr/>
          </p:nvSpPr>
          <p:spPr>
            <a:xfrm rot="16200000" flipH="1">
              <a:off x="11007252" y="250036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2" name="Oval 231">
              <a:extLst>
                <a:ext uri="{FF2B5EF4-FFF2-40B4-BE49-F238E27FC236}">
                  <a16:creationId xmlns:a16="http://schemas.microsoft.com/office/drawing/2014/main" id="{3369A1EB-6151-4A36-94D6-E3B0E0718BC7}"/>
                </a:ext>
              </a:extLst>
            </p:cNvPr>
            <p:cNvSpPr/>
            <p:nvPr/>
          </p:nvSpPr>
          <p:spPr>
            <a:xfrm flipH="1">
              <a:off x="11076075" y="261542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33" name="Flowchart: Delay 232">
              <a:extLst>
                <a:ext uri="{FF2B5EF4-FFF2-40B4-BE49-F238E27FC236}">
                  <a16:creationId xmlns:a16="http://schemas.microsoft.com/office/drawing/2014/main" id="{E842825C-900C-40F3-8AD7-BE96E13B7079}"/>
                </a:ext>
              </a:extLst>
            </p:cNvPr>
            <p:cNvSpPr/>
            <p:nvPr/>
          </p:nvSpPr>
          <p:spPr>
            <a:xfrm rot="1623831" flipH="1">
              <a:off x="10725023" y="4320621"/>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sp>
          <p:nvSpPr>
            <p:cNvPr id="234" name="Right Triangle 233">
              <a:extLst>
                <a:ext uri="{FF2B5EF4-FFF2-40B4-BE49-F238E27FC236}">
                  <a16:creationId xmlns:a16="http://schemas.microsoft.com/office/drawing/2014/main" id="{6C966A87-29FF-44D2-A880-C1F7468D4B50}"/>
                </a:ext>
              </a:extLst>
            </p:cNvPr>
            <p:cNvSpPr/>
            <p:nvPr/>
          </p:nvSpPr>
          <p:spPr>
            <a:xfrm rot="12900681" flipH="1">
              <a:off x="11382494" y="4330550"/>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5" name="Right Triangle 234">
              <a:extLst>
                <a:ext uri="{FF2B5EF4-FFF2-40B4-BE49-F238E27FC236}">
                  <a16:creationId xmlns:a16="http://schemas.microsoft.com/office/drawing/2014/main" id="{1D649578-4FA5-4420-81A9-3AE7A30A0461}"/>
                </a:ext>
              </a:extLst>
            </p:cNvPr>
            <p:cNvSpPr/>
            <p:nvPr/>
          </p:nvSpPr>
          <p:spPr>
            <a:xfrm rot="8699319">
              <a:off x="10965916" y="4330550"/>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6" name="Flowchart: Terminator 235">
              <a:extLst>
                <a:ext uri="{FF2B5EF4-FFF2-40B4-BE49-F238E27FC236}">
                  <a16:creationId xmlns:a16="http://schemas.microsoft.com/office/drawing/2014/main" id="{0D701BFB-EEBD-45E4-87C8-B53D6ED575E0}"/>
                </a:ext>
              </a:extLst>
            </p:cNvPr>
            <p:cNvSpPr/>
            <p:nvPr/>
          </p:nvSpPr>
          <p:spPr>
            <a:xfrm rot="19337414" flipH="1">
              <a:off x="10451394" y="4782679"/>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a:ln>
                  <a:noFill/>
                </a:ln>
                <a:solidFill>
                  <a:srgbClr val="008000"/>
                </a:solidFill>
                <a:effectLst/>
                <a:uLnTx/>
                <a:uFillTx/>
              </a:endParaRPr>
            </a:p>
          </p:txBody>
        </p:sp>
        <p:sp>
          <p:nvSpPr>
            <p:cNvPr id="237" name="Flowchart: Connector 236">
              <a:extLst>
                <a:ext uri="{FF2B5EF4-FFF2-40B4-BE49-F238E27FC236}">
                  <a16:creationId xmlns:a16="http://schemas.microsoft.com/office/drawing/2014/main" id="{407BD908-A6E0-4F18-B8A8-1632F94CB5AB}"/>
                </a:ext>
              </a:extLst>
            </p:cNvPr>
            <p:cNvSpPr/>
            <p:nvPr/>
          </p:nvSpPr>
          <p:spPr>
            <a:xfrm flipH="1">
              <a:off x="11273964" y="4582470"/>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8" name="Flowchart: Connector 237">
              <a:extLst>
                <a:ext uri="{FF2B5EF4-FFF2-40B4-BE49-F238E27FC236}">
                  <a16:creationId xmlns:a16="http://schemas.microsoft.com/office/drawing/2014/main" id="{5C060659-2E88-4D01-BFFF-93FFFCA2E6F3}"/>
                </a:ext>
              </a:extLst>
            </p:cNvPr>
            <p:cNvSpPr/>
            <p:nvPr/>
          </p:nvSpPr>
          <p:spPr>
            <a:xfrm flipH="1">
              <a:off x="11273964" y="4708894"/>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239" name="Group 238">
              <a:extLst>
                <a:ext uri="{FF2B5EF4-FFF2-40B4-BE49-F238E27FC236}">
                  <a16:creationId xmlns:a16="http://schemas.microsoft.com/office/drawing/2014/main" id="{EE435162-21A8-406D-B607-A092D90A2934}"/>
                </a:ext>
              </a:extLst>
            </p:cNvPr>
            <p:cNvGrpSpPr/>
            <p:nvPr/>
          </p:nvGrpSpPr>
          <p:grpSpPr>
            <a:xfrm flipH="1">
              <a:off x="11355052" y="4501202"/>
              <a:ext cx="381550" cy="522802"/>
              <a:chOff x="-79627" y="2350588"/>
              <a:chExt cx="670715" cy="788345"/>
            </a:xfrm>
          </p:grpSpPr>
          <p:sp>
            <p:nvSpPr>
              <p:cNvPr id="260" name="Rectangle 259">
                <a:extLst>
                  <a:ext uri="{FF2B5EF4-FFF2-40B4-BE49-F238E27FC236}">
                    <a16:creationId xmlns:a16="http://schemas.microsoft.com/office/drawing/2014/main" id="{2E0025A1-B9DC-457E-84FA-B43AAD309EA4}"/>
                  </a:ext>
                </a:extLst>
              </p:cNvPr>
              <p:cNvSpPr/>
              <p:nvPr/>
            </p:nvSpPr>
            <p:spPr>
              <a:xfrm>
                <a:off x="82454" y="2719127"/>
                <a:ext cx="342901"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61" name="Picture 260">
                <a:extLst>
                  <a:ext uri="{FF2B5EF4-FFF2-40B4-BE49-F238E27FC236}">
                    <a16:creationId xmlns:a16="http://schemas.microsoft.com/office/drawing/2014/main" id="{3343A36F-2532-4478-A5F6-70AF814E864F}"/>
                  </a:ext>
                </a:extLst>
              </p:cNvPr>
              <p:cNvPicPr>
                <a:picLocks noChangeAspect="1"/>
              </p:cNvPicPr>
              <p:nvPr/>
            </p:nvPicPr>
            <p:blipFill>
              <a:blip r:embed="rId20" cstate="print">
                <a:extLst>
                  <a:ext uri="{BEBA8EAE-BF5A-486C-A8C5-ECC9F3942E4B}">
                    <a14:imgProps xmlns:a14="http://schemas.microsoft.com/office/drawing/2010/main">
                      <a14:imgLayer r:embed="rId2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79627" y="2350588"/>
                <a:ext cx="670715" cy="788345"/>
              </a:xfrm>
              <a:prstGeom prst="rect">
                <a:avLst/>
              </a:prstGeom>
              <a:ln>
                <a:noFill/>
              </a:ln>
            </p:spPr>
          </p:pic>
        </p:grpSp>
        <p:grpSp>
          <p:nvGrpSpPr>
            <p:cNvPr id="240" name="Group 239">
              <a:extLst>
                <a:ext uri="{FF2B5EF4-FFF2-40B4-BE49-F238E27FC236}">
                  <a16:creationId xmlns:a16="http://schemas.microsoft.com/office/drawing/2014/main" id="{A81A743A-4F09-4C82-BE19-FEF4AA4D2842}"/>
                </a:ext>
              </a:extLst>
            </p:cNvPr>
            <p:cNvGrpSpPr/>
            <p:nvPr/>
          </p:nvGrpSpPr>
          <p:grpSpPr>
            <a:xfrm rot="620683" flipH="1">
              <a:off x="10025843" y="4635301"/>
              <a:ext cx="433033" cy="310471"/>
              <a:chOff x="2687747" y="3880759"/>
              <a:chExt cx="433033" cy="310471"/>
            </a:xfrm>
          </p:grpSpPr>
          <p:sp>
            <p:nvSpPr>
              <p:cNvPr id="258" name="Freeform: Shape 257">
                <a:extLst>
                  <a:ext uri="{FF2B5EF4-FFF2-40B4-BE49-F238E27FC236}">
                    <a16:creationId xmlns:a16="http://schemas.microsoft.com/office/drawing/2014/main" id="{18794B50-4F37-4196-A7D7-A9411BB7F689}"/>
                  </a:ext>
                </a:extLst>
              </p:cNvPr>
              <p:cNvSpPr/>
              <p:nvPr/>
            </p:nvSpPr>
            <p:spPr>
              <a:xfrm rot="214698">
                <a:off x="2687747" y="3880759"/>
                <a:ext cx="433033" cy="310471"/>
              </a:xfrm>
              <a:custGeom>
                <a:avLst/>
                <a:gdLst>
                  <a:gd name="connsiteX0" fmla="*/ 124530 w 1197450"/>
                  <a:gd name="connsiteY0" fmla="*/ 0 h 858535"/>
                  <a:gd name="connsiteX1" fmla="*/ 253778 w 1197450"/>
                  <a:gd name="connsiteY1" fmla="*/ 136669 h 858535"/>
                  <a:gd name="connsiteX2" fmla="*/ 247969 w 1197450"/>
                  <a:gd name="connsiteY2" fmla="*/ 177311 h 858535"/>
                  <a:gd name="connsiteX3" fmla="*/ 236389 w 1197450"/>
                  <a:gd name="connsiteY3" fmla="*/ 202783 h 858535"/>
                  <a:gd name="connsiteX4" fmla="*/ 252130 w 1197450"/>
                  <a:gd name="connsiteY4" fmla="*/ 193168 h 858535"/>
                  <a:gd name="connsiteX5" fmla="*/ 258105 w 1197450"/>
                  <a:gd name="connsiteY5" fmla="*/ 209334 h 858535"/>
                  <a:gd name="connsiteX6" fmla="*/ 281636 w 1197450"/>
                  <a:gd name="connsiteY6" fmla="*/ 220132 h 858535"/>
                  <a:gd name="connsiteX7" fmla="*/ 297810 w 1197450"/>
                  <a:gd name="connsiteY7" fmla="*/ 214378 h 858535"/>
                  <a:gd name="connsiteX8" fmla="*/ 306254 w 1197450"/>
                  <a:gd name="connsiteY8" fmla="*/ 208666 h 858535"/>
                  <a:gd name="connsiteX9" fmla="*/ 362249 w 1197450"/>
                  <a:gd name="connsiteY9" fmla="*/ 191453 h 858535"/>
                  <a:gd name="connsiteX10" fmla="*/ 363282 w 1197450"/>
                  <a:gd name="connsiteY10" fmla="*/ 191086 h 858535"/>
                  <a:gd name="connsiteX11" fmla="*/ 363445 w 1197450"/>
                  <a:gd name="connsiteY11" fmla="*/ 191084 h 858535"/>
                  <a:gd name="connsiteX12" fmla="*/ 369327 w 1197450"/>
                  <a:gd name="connsiteY12" fmla="*/ 189277 h 858535"/>
                  <a:gd name="connsiteX13" fmla="*/ 446561 w 1197450"/>
                  <a:gd name="connsiteY13" fmla="*/ 182167 h 858535"/>
                  <a:gd name="connsiteX14" fmla="*/ 479781 w 1197450"/>
                  <a:gd name="connsiteY14" fmla="*/ 185224 h 858535"/>
                  <a:gd name="connsiteX15" fmla="*/ 525533 w 1197450"/>
                  <a:gd name="connsiteY15" fmla="*/ 170409 h 858535"/>
                  <a:gd name="connsiteX16" fmla="*/ 586989 w 1197450"/>
                  <a:gd name="connsiteY16" fmla="*/ 164449 h 858535"/>
                  <a:gd name="connsiteX17" fmla="*/ 698629 w 1197450"/>
                  <a:gd name="connsiteY17" fmla="*/ 186662 h 858535"/>
                  <a:gd name="connsiteX18" fmla="*/ 711963 w 1197450"/>
                  <a:gd name="connsiteY18" fmla="*/ 196160 h 858535"/>
                  <a:gd name="connsiteX19" fmla="*/ 727561 w 1197450"/>
                  <a:gd name="connsiteY19" fmla="*/ 198474 h 858535"/>
                  <a:gd name="connsiteX20" fmla="*/ 775730 w 1197450"/>
                  <a:gd name="connsiteY20" fmla="*/ 191874 h 858535"/>
                  <a:gd name="connsiteX21" fmla="*/ 834617 w 1197450"/>
                  <a:gd name="connsiteY21" fmla="*/ 194961 h 858535"/>
                  <a:gd name="connsiteX22" fmla="*/ 967022 w 1197450"/>
                  <a:gd name="connsiteY22" fmla="*/ 251569 h 858535"/>
                  <a:gd name="connsiteX23" fmla="*/ 974608 w 1197450"/>
                  <a:gd name="connsiteY23" fmla="*/ 274951 h 858535"/>
                  <a:gd name="connsiteX24" fmla="*/ 1013567 w 1197450"/>
                  <a:gd name="connsiteY24" fmla="*/ 277856 h 858535"/>
                  <a:gd name="connsiteX25" fmla="*/ 1107944 w 1197450"/>
                  <a:gd name="connsiteY25" fmla="*/ 312703 h 858535"/>
                  <a:gd name="connsiteX26" fmla="*/ 1115861 w 1197450"/>
                  <a:gd name="connsiteY26" fmla="*/ 327183 h 858535"/>
                  <a:gd name="connsiteX27" fmla="*/ 1113335 w 1197450"/>
                  <a:gd name="connsiteY27" fmla="*/ 327425 h 858535"/>
                  <a:gd name="connsiteX28" fmla="*/ 1113335 w 1197450"/>
                  <a:gd name="connsiteY28" fmla="*/ 327426 h 858535"/>
                  <a:gd name="connsiteX29" fmla="*/ 1116595 w 1197450"/>
                  <a:gd name="connsiteY29" fmla="*/ 328526 h 858535"/>
                  <a:gd name="connsiteX30" fmla="*/ 1118816 w 1197450"/>
                  <a:gd name="connsiteY30" fmla="*/ 332587 h 858535"/>
                  <a:gd name="connsiteX31" fmla="*/ 1125875 w 1197450"/>
                  <a:gd name="connsiteY31" fmla="*/ 331654 h 858535"/>
                  <a:gd name="connsiteX32" fmla="*/ 1172104 w 1197450"/>
                  <a:gd name="connsiteY32" fmla="*/ 347240 h 858535"/>
                  <a:gd name="connsiteX33" fmla="*/ 1186015 w 1197450"/>
                  <a:gd name="connsiteY33" fmla="*/ 419646 h 858535"/>
                  <a:gd name="connsiteX34" fmla="*/ 1164273 w 1197450"/>
                  <a:gd name="connsiteY34" fmla="*/ 438137 h 858535"/>
                  <a:gd name="connsiteX35" fmla="*/ 1073728 w 1197450"/>
                  <a:gd name="connsiteY35" fmla="*/ 450576 h 858535"/>
                  <a:gd name="connsiteX36" fmla="*/ 1012986 w 1197450"/>
                  <a:gd name="connsiteY36" fmla="*/ 453814 h 858535"/>
                  <a:gd name="connsiteX37" fmla="*/ 935340 w 1197450"/>
                  <a:gd name="connsiteY37" fmla="*/ 449672 h 858535"/>
                  <a:gd name="connsiteX38" fmla="*/ 921097 w 1197450"/>
                  <a:gd name="connsiteY38" fmla="*/ 447135 h 858535"/>
                  <a:gd name="connsiteX39" fmla="*/ 871807 w 1197450"/>
                  <a:gd name="connsiteY39" fmla="*/ 469826 h 858535"/>
                  <a:gd name="connsiteX40" fmla="*/ 812500 w 1197450"/>
                  <a:gd name="connsiteY40" fmla="*/ 488413 h 858535"/>
                  <a:gd name="connsiteX41" fmla="*/ 802528 w 1197450"/>
                  <a:gd name="connsiteY41" fmla="*/ 503450 h 858535"/>
                  <a:gd name="connsiteX42" fmla="*/ 733894 w 1197450"/>
                  <a:gd name="connsiteY42" fmla="*/ 557287 h 858535"/>
                  <a:gd name="connsiteX43" fmla="*/ 713376 w 1197450"/>
                  <a:gd name="connsiteY43" fmla="*/ 567560 h 858535"/>
                  <a:gd name="connsiteX44" fmla="*/ 677976 w 1197450"/>
                  <a:gd name="connsiteY44" fmla="*/ 600309 h 858535"/>
                  <a:gd name="connsiteX45" fmla="*/ 544593 w 1197450"/>
                  <a:gd name="connsiteY45" fmla="*/ 681774 h 858535"/>
                  <a:gd name="connsiteX46" fmla="*/ 374287 w 1197450"/>
                  <a:gd name="connsiteY46" fmla="*/ 681773 h 858535"/>
                  <a:gd name="connsiteX47" fmla="*/ 362646 w 1197450"/>
                  <a:gd name="connsiteY47" fmla="*/ 686506 h 858535"/>
                  <a:gd name="connsiteX48" fmla="*/ 351988 w 1197450"/>
                  <a:gd name="connsiteY48" fmla="*/ 688616 h 858535"/>
                  <a:gd name="connsiteX49" fmla="*/ 337544 w 1197450"/>
                  <a:gd name="connsiteY49" fmla="*/ 698170 h 858535"/>
                  <a:gd name="connsiteX50" fmla="*/ 318186 w 1197450"/>
                  <a:gd name="connsiteY50" fmla="*/ 725085 h 858535"/>
                  <a:gd name="connsiteX51" fmla="*/ 315949 w 1197450"/>
                  <a:gd name="connsiteY51" fmla="*/ 735957 h 858535"/>
                  <a:gd name="connsiteX52" fmla="*/ 311707 w 1197450"/>
                  <a:gd name="connsiteY52" fmla="*/ 734094 h 858535"/>
                  <a:gd name="connsiteX53" fmla="*/ 303545 w 1197450"/>
                  <a:gd name="connsiteY53" fmla="*/ 745441 h 858535"/>
                  <a:gd name="connsiteX54" fmla="*/ 307591 w 1197450"/>
                  <a:gd name="connsiteY54" fmla="*/ 748435 h 858535"/>
                  <a:gd name="connsiteX55" fmla="*/ 222970 w 1197450"/>
                  <a:gd name="connsiteY55" fmla="*/ 858535 h 858535"/>
                  <a:gd name="connsiteX56" fmla="*/ 0 w 1197450"/>
                  <a:gd name="connsiteY56" fmla="*/ 693571 h 858535"/>
                  <a:gd name="connsiteX57" fmla="*/ 53018 w 1197450"/>
                  <a:gd name="connsiteY57" fmla="*/ 624590 h 858535"/>
                  <a:gd name="connsiteX58" fmla="*/ 80919 w 1197450"/>
                  <a:gd name="connsiteY58" fmla="*/ 560696 h 858535"/>
                  <a:gd name="connsiteX59" fmla="*/ 100085 w 1197450"/>
                  <a:gd name="connsiteY59" fmla="*/ 484278 h 858535"/>
                  <a:gd name="connsiteX60" fmla="*/ 102618 w 1197450"/>
                  <a:gd name="connsiteY60" fmla="*/ 423854 h 858535"/>
                  <a:gd name="connsiteX61" fmla="*/ 91356 w 1197450"/>
                  <a:gd name="connsiteY61" fmla="*/ 398203 h 858535"/>
                  <a:gd name="connsiteX62" fmla="*/ 111161 w 1197450"/>
                  <a:gd name="connsiteY62" fmla="*/ 291219 h 858535"/>
                  <a:gd name="connsiteX63" fmla="*/ 132275 w 1197450"/>
                  <a:gd name="connsiteY63" fmla="*/ 271686 h 858535"/>
                  <a:gd name="connsiteX64" fmla="*/ 131005 w 1197450"/>
                  <a:gd name="connsiteY64" fmla="*/ 271958 h 858535"/>
                  <a:gd name="connsiteX65" fmla="*/ 135486 w 1197450"/>
                  <a:gd name="connsiteY65" fmla="*/ 262117 h 858535"/>
                  <a:gd name="connsiteX66" fmla="*/ 140004 w 1197450"/>
                  <a:gd name="connsiteY66" fmla="*/ 228987 h 858535"/>
                  <a:gd name="connsiteX67" fmla="*/ 123167 w 1197450"/>
                  <a:gd name="connsiteY67" fmla="*/ 168805 h 858535"/>
                  <a:gd name="connsiteX68" fmla="*/ 109848 w 1197450"/>
                  <a:gd name="connsiteY68" fmla="*/ 155508 h 858535"/>
                  <a:gd name="connsiteX69" fmla="*/ 114734 w 1197450"/>
                  <a:gd name="connsiteY69" fmla="*/ 129579 h 858535"/>
                  <a:gd name="connsiteX70" fmla="*/ 100086 w 1197450"/>
                  <a:gd name="connsiteY70" fmla="*/ 78208 h 858535"/>
                  <a:gd name="connsiteX71" fmla="*/ 67785 w 1197450"/>
                  <a:gd name="connsiteY71" fmla="*/ 49709 h 858535"/>
                  <a:gd name="connsiteX72" fmla="*/ 65227 w 1197450"/>
                  <a:gd name="connsiteY72" fmla="*/ 41289 h 858535"/>
                  <a:gd name="connsiteX73" fmla="*/ 69851 w 1197450"/>
                  <a:gd name="connsiteY73" fmla="*/ 31485 h 858535"/>
                  <a:gd name="connsiteX74" fmla="*/ 72571 w 1197450"/>
                  <a:gd name="connsiteY74" fmla="*/ 11917 h 858535"/>
                  <a:gd name="connsiteX75" fmla="*/ 74221 w 1197450"/>
                  <a:gd name="connsiteY75" fmla="*/ 10740 h 858535"/>
                  <a:gd name="connsiteX76" fmla="*/ 124530 w 1197450"/>
                  <a:gd name="connsiteY76" fmla="*/ 0 h 8585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Lst>
                <a:rect l="l" t="t" r="r" b="b"/>
                <a:pathLst>
                  <a:path w="1197450" h="858535">
                    <a:moveTo>
                      <a:pt x="124530" y="0"/>
                    </a:moveTo>
                    <a:cubicBezTo>
                      <a:pt x="195913" y="0"/>
                      <a:pt x="253778" y="61188"/>
                      <a:pt x="253778" y="136669"/>
                    </a:cubicBezTo>
                    <a:cubicBezTo>
                      <a:pt x="253779" y="150822"/>
                      <a:pt x="251746" y="164472"/>
                      <a:pt x="247969" y="177311"/>
                    </a:cubicBezTo>
                    <a:lnTo>
                      <a:pt x="236389" y="202783"/>
                    </a:lnTo>
                    <a:lnTo>
                      <a:pt x="252130" y="193168"/>
                    </a:lnTo>
                    <a:lnTo>
                      <a:pt x="258105" y="209334"/>
                    </a:lnTo>
                    <a:cubicBezTo>
                      <a:pt x="261565" y="218690"/>
                      <a:pt x="272098" y="223525"/>
                      <a:pt x="281636" y="220132"/>
                    </a:cubicBezTo>
                    <a:lnTo>
                      <a:pt x="297810" y="214378"/>
                    </a:lnTo>
                    <a:lnTo>
                      <a:pt x="306254" y="208666"/>
                    </a:lnTo>
                    <a:lnTo>
                      <a:pt x="362249" y="191453"/>
                    </a:lnTo>
                    <a:lnTo>
                      <a:pt x="363282" y="191086"/>
                    </a:lnTo>
                    <a:lnTo>
                      <a:pt x="363445" y="191084"/>
                    </a:lnTo>
                    <a:lnTo>
                      <a:pt x="369327" y="189277"/>
                    </a:lnTo>
                    <a:cubicBezTo>
                      <a:pt x="393066" y="184699"/>
                      <a:pt x="419165" y="182167"/>
                      <a:pt x="446561" y="182167"/>
                    </a:cubicBezTo>
                    <a:lnTo>
                      <a:pt x="479781" y="185224"/>
                    </a:lnTo>
                    <a:lnTo>
                      <a:pt x="525533" y="170409"/>
                    </a:lnTo>
                    <a:cubicBezTo>
                      <a:pt x="544421" y="166572"/>
                      <a:pt x="565188" y="164450"/>
                      <a:pt x="586989" y="164449"/>
                    </a:cubicBezTo>
                    <a:cubicBezTo>
                      <a:pt x="630587" y="164449"/>
                      <a:pt x="670056" y="172936"/>
                      <a:pt x="698629" y="186662"/>
                    </a:cubicBezTo>
                    <a:lnTo>
                      <a:pt x="711963" y="196160"/>
                    </a:lnTo>
                    <a:lnTo>
                      <a:pt x="727561" y="198474"/>
                    </a:lnTo>
                    <a:lnTo>
                      <a:pt x="775730" y="191874"/>
                    </a:lnTo>
                    <a:cubicBezTo>
                      <a:pt x="794061" y="191186"/>
                      <a:pt x="813974" y="192143"/>
                      <a:pt x="834617" y="194961"/>
                    </a:cubicBezTo>
                    <a:cubicBezTo>
                      <a:pt x="896550" y="203422"/>
                      <a:pt x="947476" y="226260"/>
                      <a:pt x="967022" y="251569"/>
                    </a:cubicBezTo>
                    <a:lnTo>
                      <a:pt x="974608" y="274951"/>
                    </a:lnTo>
                    <a:lnTo>
                      <a:pt x="1013567" y="277856"/>
                    </a:lnTo>
                    <a:cubicBezTo>
                      <a:pt x="1056002" y="284484"/>
                      <a:pt x="1089997" y="297035"/>
                      <a:pt x="1107944" y="312703"/>
                    </a:cubicBezTo>
                    <a:lnTo>
                      <a:pt x="1115861" y="327183"/>
                    </a:lnTo>
                    <a:lnTo>
                      <a:pt x="1113335" y="327425"/>
                    </a:lnTo>
                    <a:lnTo>
                      <a:pt x="1113335" y="327426"/>
                    </a:lnTo>
                    <a:lnTo>
                      <a:pt x="1116595" y="328526"/>
                    </a:lnTo>
                    <a:lnTo>
                      <a:pt x="1118816" y="332587"/>
                    </a:lnTo>
                    <a:lnTo>
                      <a:pt x="1125875" y="331654"/>
                    </a:lnTo>
                    <a:lnTo>
                      <a:pt x="1172104" y="347240"/>
                    </a:lnTo>
                    <a:cubicBezTo>
                      <a:pt x="1200034" y="365470"/>
                      <a:pt x="1205201" y="392363"/>
                      <a:pt x="1186015" y="419646"/>
                    </a:cubicBezTo>
                    <a:lnTo>
                      <a:pt x="1164273" y="438137"/>
                    </a:lnTo>
                    <a:lnTo>
                      <a:pt x="1073728" y="450576"/>
                    </a:lnTo>
                    <a:lnTo>
                      <a:pt x="1012986" y="453814"/>
                    </a:lnTo>
                    <a:cubicBezTo>
                      <a:pt x="985443" y="453814"/>
                      <a:pt x="959205" y="452341"/>
                      <a:pt x="935340" y="449672"/>
                    </a:cubicBezTo>
                    <a:lnTo>
                      <a:pt x="921097" y="447135"/>
                    </a:lnTo>
                    <a:lnTo>
                      <a:pt x="871807" y="469826"/>
                    </a:lnTo>
                    <a:lnTo>
                      <a:pt x="812500" y="488413"/>
                    </a:lnTo>
                    <a:lnTo>
                      <a:pt x="802528" y="503450"/>
                    </a:lnTo>
                    <a:cubicBezTo>
                      <a:pt x="787176" y="520859"/>
                      <a:pt x="763084" y="540181"/>
                      <a:pt x="733894" y="557287"/>
                    </a:cubicBezTo>
                    <a:lnTo>
                      <a:pt x="713376" y="567560"/>
                    </a:lnTo>
                    <a:lnTo>
                      <a:pt x="677976" y="600309"/>
                    </a:lnTo>
                    <a:lnTo>
                      <a:pt x="544593" y="681774"/>
                    </a:lnTo>
                    <a:lnTo>
                      <a:pt x="374287" y="681773"/>
                    </a:lnTo>
                    <a:lnTo>
                      <a:pt x="362646" y="686506"/>
                    </a:lnTo>
                    <a:lnTo>
                      <a:pt x="351988" y="688616"/>
                    </a:lnTo>
                    <a:lnTo>
                      <a:pt x="337544" y="698170"/>
                    </a:lnTo>
                    <a:lnTo>
                      <a:pt x="318186" y="725085"/>
                    </a:lnTo>
                    <a:lnTo>
                      <a:pt x="315949" y="735957"/>
                    </a:lnTo>
                    <a:lnTo>
                      <a:pt x="311707" y="734094"/>
                    </a:lnTo>
                    <a:lnTo>
                      <a:pt x="303545" y="745441"/>
                    </a:lnTo>
                    <a:lnTo>
                      <a:pt x="307591" y="748435"/>
                    </a:lnTo>
                    <a:lnTo>
                      <a:pt x="222970" y="858535"/>
                    </a:lnTo>
                    <a:lnTo>
                      <a:pt x="0" y="693571"/>
                    </a:lnTo>
                    <a:lnTo>
                      <a:pt x="53018" y="624590"/>
                    </a:lnTo>
                    <a:lnTo>
                      <a:pt x="80919" y="560696"/>
                    </a:lnTo>
                    <a:cubicBezTo>
                      <a:pt x="89850" y="534522"/>
                      <a:pt x="96340" y="508395"/>
                      <a:pt x="100085" y="484278"/>
                    </a:cubicBezTo>
                    <a:lnTo>
                      <a:pt x="102618" y="423854"/>
                    </a:lnTo>
                    <a:lnTo>
                      <a:pt x="91356" y="398203"/>
                    </a:lnTo>
                    <a:cubicBezTo>
                      <a:pt x="81551" y="361340"/>
                      <a:pt x="89011" y="322059"/>
                      <a:pt x="111161" y="291219"/>
                    </a:cubicBezTo>
                    <a:lnTo>
                      <a:pt x="132275" y="271686"/>
                    </a:lnTo>
                    <a:lnTo>
                      <a:pt x="131005" y="271958"/>
                    </a:lnTo>
                    <a:lnTo>
                      <a:pt x="135486" y="262117"/>
                    </a:lnTo>
                    <a:cubicBezTo>
                      <a:pt x="138395" y="251934"/>
                      <a:pt x="140002" y="240738"/>
                      <a:pt x="140004" y="228987"/>
                    </a:cubicBezTo>
                    <a:cubicBezTo>
                      <a:pt x="140002" y="205484"/>
                      <a:pt x="133569" y="184206"/>
                      <a:pt x="123167" y="168805"/>
                    </a:cubicBezTo>
                    <a:lnTo>
                      <a:pt x="109848" y="155508"/>
                    </a:lnTo>
                    <a:lnTo>
                      <a:pt x="114734" y="129579"/>
                    </a:lnTo>
                    <a:cubicBezTo>
                      <a:pt x="114733" y="110551"/>
                      <a:pt x="109336" y="92872"/>
                      <a:pt x="100086" y="78208"/>
                    </a:cubicBezTo>
                    <a:lnTo>
                      <a:pt x="67785" y="49709"/>
                    </a:lnTo>
                    <a:lnTo>
                      <a:pt x="65227" y="41289"/>
                    </a:lnTo>
                    <a:lnTo>
                      <a:pt x="69851" y="31485"/>
                    </a:lnTo>
                    <a:lnTo>
                      <a:pt x="72571" y="11917"/>
                    </a:lnTo>
                    <a:lnTo>
                      <a:pt x="74221" y="10740"/>
                    </a:lnTo>
                    <a:cubicBezTo>
                      <a:pt x="89685" y="3825"/>
                      <a:pt x="106686" y="0"/>
                      <a:pt x="124530" y="0"/>
                    </a:cubicBezTo>
                    <a:close/>
                  </a:path>
                </a:pathLst>
              </a:custGeom>
              <a:solidFill>
                <a:srgbClr val="EACC8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259" name="Freeform: Shape 258">
                <a:extLst>
                  <a:ext uri="{FF2B5EF4-FFF2-40B4-BE49-F238E27FC236}">
                    <a16:creationId xmlns:a16="http://schemas.microsoft.com/office/drawing/2014/main" id="{3C684D58-262F-4228-B8AB-F92B39D1D436}"/>
                  </a:ext>
                </a:extLst>
              </p:cNvPr>
              <p:cNvSpPr/>
              <p:nvPr/>
            </p:nvSpPr>
            <p:spPr>
              <a:xfrm rot="11349003">
                <a:off x="2727067" y="3940335"/>
                <a:ext cx="363981" cy="201511"/>
              </a:xfrm>
              <a:custGeom>
                <a:avLst/>
                <a:gdLst>
                  <a:gd name="connsiteX0" fmla="*/ 984570 w 1032265"/>
                  <a:gd name="connsiteY0" fmla="*/ 100584 h 582486"/>
                  <a:gd name="connsiteX1" fmla="*/ 966282 w 1032265"/>
                  <a:gd name="connsiteY1" fmla="*/ 50292 h 582486"/>
                  <a:gd name="connsiteX2" fmla="*/ 984570 w 1032265"/>
                  <a:gd name="connsiteY2" fmla="*/ 0 h 582486"/>
                  <a:gd name="connsiteX3" fmla="*/ 979478 w 1032265"/>
                  <a:gd name="connsiteY3" fmla="*/ 50292 h 582486"/>
                  <a:gd name="connsiteX4" fmla="*/ 984570 w 1032265"/>
                  <a:gd name="connsiteY4" fmla="*/ 100584 h 582486"/>
                  <a:gd name="connsiteX5" fmla="*/ 1027954 w 1032265"/>
                  <a:gd name="connsiteY5" fmla="*/ 246514 h 582486"/>
                  <a:gd name="connsiteX6" fmla="*/ 995327 w 1032265"/>
                  <a:gd name="connsiteY6" fmla="*/ 177277 h 582486"/>
                  <a:gd name="connsiteX7" fmla="*/ 961016 w 1032265"/>
                  <a:gd name="connsiteY7" fmla="*/ 146122 h 582486"/>
                  <a:gd name="connsiteX8" fmla="*/ 942703 w 1032265"/>
                  <a:gd name="connsiteY8" fmla="*/ 138999 h 582486"/>
                  <a:gd name="connsiteX9" fmla="*/ 941578 w 1032265"/>
                  <a:gd name="connsiteY9" fmla="*/ 141963 h 582486"/>
                  <a:gd name="connsiteX10" fmla="*/ 940737 w 1032265"/>
                  <a:gd name="connsiteY10" fmla="*/ 138236 h 582486"/>
                  <a:gd name="connsiteX11" fmla="*/ 931707 w 1032265"/>
                  <a:gd name="connsiteY11" fmla="*/ 134724 h 582486"/>
                  <a:gd name="connsiteX12" fmla="*/ 939562 w 1032265"/>
                  <a:gd name="connsiteY12" fmla="*/ 133020 h 582486"/>
                  <a:gd name="connsiteX13" fmla="*/ 934662 w 1032265"/>
                  <a:gd name="connsiteY13" fmla="*/ 111286 h 582486"/>
                  <a:gd name="connsiteX14" fmla="*/ 908951 w 1032265"/>
                  <a:gd name="connsiteY14" fmla="*/ 72726 h 582486"/>
                  <a:gd name="connsiteX15" fmla="*/ 845331 w 1032265"/>
                  <a:gd name="connsiteY15" fmla="*/ 30174 h 582486"/>
                  <a:gd name="connsiteX16" fmla="*/ 914243 w 1032265"/>
                  <a:gd name="connsiteY16" fmla="*/ 68170 h 582486"/>
                  <a:gd name="connsiteX17" fmla="*/ 945889 w 1032265"/>
                  <a:gd name="connsiteY17" fmla="*/ 130604 h 582486"/>
                  <a:gd name="connsiteX18" fmla="*/ 945089 w 1032265"/>
                  <a:gd name="connsiteY18" fmla="*/ 132710 h 582486"/>
                  <a:gd name="connsiteX19" fmla="*/ 960502 w 1032265"/>
                  <a:gd name="connsiteY19" fmla="*/ 138440 h 582486"/>
                  <a:gd name="connsiteX20" fmla="*/ 1000620 w 1032265"/>
                  <a:gd name="connsiteY20" fmla="*/ 172720 h 582486"/>
                  <a:gd name="connsiteX21" fmla="*/ 1027954 w 1032265"/>
                  <a:gd name="connsiteY21" fmla="*/ 246514 h 582486"/>
                  <a:gd name="connsiteX22" fmla="*/ 411742 w 1032265"/>
                  <a:gd name="connsiteY22" fmla="*/ 314128 h 582486"/>
                  <a:gd name="connsiteX23" fmla="*/ 388576 w 1032265"/>
                  <a:gd name="connsiteY23" fmla="*/ 298841 h 582486"/>
                  <a:gd name="connsiteX24" fmla="*/ 385636 w 1032265"/>
                  <a:gd name="connsiteY24" fmla="*/ 252413 h 582486"/>
                  <a:gd name="connsiteX25" fmla="*/ 399119 w 1032265"/>
                  <a:gd name="connsiteY25" fmla="*/ 290070 h 582486"/>
                  <a:gd name="connsiteX26" fmla="*/ 433694 w 1032265"/>
                  <a:gd name="connsiteY26" fmla="*/ 310185 h 582486"/>
                  <a:gd name="connsiteX27" fmla="*/ 411742 w 1032265"/>
                  <a:gd name="connsiteY27" fmla="*/ 314128 h 582486"/>
                  <a:gd name="connsiteX28" fmla="*/ 192315 w 1032265"/>
                  <a:gd name="connsiteY28" fmla="*/ 376257 h 582486"/>
                  <a:gd name="connsiteX29" fmla="*/ 190985 w 1032265"/>
                  <a:gd name="connsiteY29" fmla="*/ 372531 h 582486"/>
                  <a:gd name="connsiteX30" fmla="*/ 231067 w 1032265"/>
                  <a:gd name="connsiteY30" fmla="*/ 290758 h 582486"/>
                  <a:gd name="connsiteX31" fmla="*/ 202187 w 1032265"/>
                  <a:gd name="connsiteY31" fmla="*/ 368920 h 582486"/>
                  <a:gd name="connsiteX32" fmla="*/ 203789 w 1032265"/>
                  <a:gd name="connsiteY32" fmla="*/ 373113 h 582486"/>
                  <a:gd name="connsiteX33" fmla="*/ 461918 w 1032265"/>
                  <a:gd name="connsiteY33" fmla="*/ 384413 h 582486"/>
                  <a:gd name="connsiteX34" fmla="*/ 438751 w 1032265"/>
                  <a:gd name="connsiteY34" fmla="*/ 369124 h 582486"/>
                  <a:gd name="connsiteX35" fmla="*/ 435811 w 1032265"/>
                  <a:gd name="connsiteY35" fmla="*/ 322695 h 582486"/>
                  <a:gd name="connsiteX36" fmla="*/ 449295 w 1032265"/>
                  <a:gd name="connsiteY36" fmla="*/ 360352 h 582486"/>
                  <a:gd name="connsiteX37" fmla="*/ 483869 w 1032265"/>
                  <a:gd name="connsiteY37" fmla="*/ 380467 h 582486"/>
                  <a:gd name="connsiteX38" fmla="*/ 461918 w 1032265"/>
                  <a:gd name="connsiteY38" fmla="*/ 384413 h 582486"/>
                  <a:gd name="connsiteX39" fmla="*/ 667079 w 1032265"/>
                  <a:gd name="connsiteY39" fmla="*/ 400791 h 582486"/>
                  <a:gd name="connsiteX40" fmla="*/ 578444 w 1032265"/>
                  <a:gd name="connsiteY40" fmla="*/ 363985 h 582486"/>
                  <a:gd name="connsiteX41" fmla="*/ 530570 w 1032265"/>
                  <a:gd name="connsiteY41" fmla="*/ 265349 h 582486"/>
                  <a:gd name="connsiteX42" fmla="*/ 587217 w 1032265"/>
                  <a:gd name="connsiteY42" fmla="*/ 353330 h 582486"/>
                  <a:gd name="connsiteX43" fmla="*/ 684437 w 1032265"/>
                  <a:gd name="connsiteY43" fmla="*/ 392030 h 582486"/>
                  <a:gd name="connsiteX44" fmla="*/ 667079 w 1032265"/>
                  <a:gd name="connsiteY44" fmla="*/ 400791 h 582486"/>
                  <a:gd name="connsiteX45" fmla="*/ 139750 w 1032265"/>
                  <a:gd name="connsiteY45" fmla="*/ 506264 h 582486"/>
                  <a:gd name="connsiteX46" fmla="*/ 25 w 1032265"/>
                  <a:gd name="connsiteY46" fmla="*/ 428852 h 582486"/>
                  <a:gd name="connsiteX47" fmla="*/ 134475 w 1032265"/>
                  <a:gd name="connsiteY47" fmla="*/ 342602 h 582486"/>
                  <a:gd name="connsiteX48" fmla="*/ 22438 w 1032265"/>
                  <a:gd name="connsiteY48" fmla="*/ 428131 h 582486"/>
                  <a:gd name="connsiteX49" fmla="*/ 139750 w 1032265"/>
                  <a:gd name="connsiteY49" fmla="*/ 506264 h 582486"/>
                  <a:gd name="connsiteX50" fmla="*/ 392700 w 1032265"/>
                  <a:gd name="connsiteY50" fmla="*/ 500187 h 582486"/>
                  <a:gd name="connsiteX51" fmla="*/ 374717 w 1032265"/>
                  <a:gd name="connsiteY51" fmla="*/ 490113 h 582486"/>
                  <a:gd name="connsiteX52" fmla="*/ 366027 w 1032265"/>
                  <a:gd name="connsiteY52" fmla="*/ 467904 h 582486"/>
                  <a:gd name="connsiteX53" fmla="*/ 371824 w 1032265"/>
                  <a:gd name="connsiteY53" fmla="*/ 454462 h 582486"/>
                  <a:gd name="connsiteX54" fmla="*/ 317093 w 1032265"/>
                  <a:gd name="connsiteY54" fmla="*/ 461051 h 582486"/>
                  <a:gd name="connsiteX55" fmla="*/ 296777 w 1032265"/>
                  <a:gd name="connsiteY55" fmla="*/ 451681 h 582486"/>
                  <a:gd name="connsiteX56" fmla="*/ 216753 w 1032265"/>
                  <a:gd name="connsiteY56" fmla="*/ 490932 h 582486"/>
                  <a:gd name="connsiteX57" fmla="*/ 186167 w 1032265"/>
                  <a:gd name="connsiteY57" fmla="*/ 497879 h 582486"/>
                  <a:gd name="connsiteX58" fmla="*/ 239046 w 1032265"/>
                  <a:gd name="connsiteY58" fmla="*/ 503309 h 582486"/>
                  <a:gd name="connsiteX59" fmla="*/ 335376 w 1032265"/>
                  <a:gd name="connsiteY59" fmla="*/ 504058 h 582486"/>
                  <a:gd name="connsiteX60" fmla="*/ 402720 w 1032265"/>
                  <a:gd name="connsiteY60" fmla="*/ 513613 h 582486"/>
                  <a:gd name="connsiteX61" fmla="*/ 335787 w 1032265"/>
                  <a:gd name="connsiteY61" fmla="*/ 517767 h 582486"/>
                  <a:gd name="connsiteX62" fmla="*/ 176685 w 1032265"/>
                  <a:gd name="connsiteY62" fmla="*/ 505752 h 582486"/>
                  <a:gd name="connsiteX63" fmla="*/ 170782 w 1032265"/>
                  <a:gd name="connsiteY63" fmla="*/ 501375 h 582486"/>
                  <a:gd name="connsiteX64" fmla="*/ 153279 w 1032265"/>
                  <a:gd name="connsiteY64" fmla="*/ 505349 h 582486"/>
                  <a:gd name="connsiteX65" fmla="*/ 132634 w 1032265"/>
                  <a:gd name="connsiteY65" fmla="*/ 496941 h 582486"/>
                  <a:gd name="connsiteX66" fmla="*/ 205971 w 1032265"/>
                  <a:gd name="connsiteY66" fmla="*/ 472812 h 582486"/>
                  <a:gd name="connsiteX67" fmla="*/ 275382 w 1032265"/>
                  <a:gd name="connsiteY67" fmla="*/ 437162 h 582486"/>
                  <a:gd name="connsiteX68" fmla="*/ 237125 w 1032265"/>
                  <a:gd name="connsiteY68" fmla="*/ 432799 h 582486"/>
                  <a:gd name="connsiteX69" fmla="*/ 201636 w 1032265"/>
                  <a:gd name="connsiteY69" fmla="*/ 402366 h 582486"/>
                  <a:gd name="connsiteX70" fmla="*/ 201454 w 1032265"/>
                  <a:gd name="connsiteY70" fmla="*/ 401853 h 582486"/>
                  <a:gd name="connsiteX71" fmla="*/ 214704 w 1032265"/>
                  <a:gd name="connsiteY71" fmla="*/ 398223 h 582486"/>
                  <a:gd name="connsiteX72" fmla="*/ 231746 w 1032265"/>
                  <a:gd name="connsiteY72" fmla="*/ 416944 h 582486"/>
                  <a:gd name="connsiteX73" fmla="*/ 270901 w 1032265"/>
                  <a:gd name="connsiteY73" fmla="*/ 432554 h 582486"/>
                  <a:gd name="connsiteX74" fmla="*/ 289474 w 1032265"/>
                  <a:gd name="connsiteY74" fmla="*/ 429923 h 582486"/>
                  <a:gd name="connsiteX75" fmla="*/ 291107 w 1032265"/>
                  <a:gd name="connsiteY75" fmla="*/ 429086 h 582486"/>
                  <a:gd name="connsiteX76" fmla="*/ 426173 w 1032265"/>
                  <a:gd name="connsiteY76" fmla="*/ 321959 h 582486"/>
                  <a:gd name="connsiteX77" fmla="*/ 399738 w 1032265"/>
                  <a:gd name="connsiteY77" fmla="*/ 375353 h 582486"/>
                  <a:gd name="connsiteX78" fmla="*/ 302980 w 1032265"/>
                  <a:gd name="connsiteY78" fmla="*/ 448593 h 582486"/>
                  <a:gd name="connsiteX79" fmla="*/ 326077 w 1032265"/>
                  <a:gd name="connsiteY79" fmla="*/ 449018 h 582486"/>
                  <a:gd name="connsiteX80" fmla="*/ 370010 w 1032265"/>
                  <a:gd name="connsiteY80" fmla="*/ 441004 h 582486"/>
                  <a:gd name="connsiteX81" fmla="*/ 443375 w 1032265"/>
                  <a:gd name="connsiteY81" fmla="*/ 407163 h 582486"/>
                  <a:gd name="connsiteX82" fmla="*/ 443376 w 1032265"/>
                  <a:gd name="connsiteY82" fmla="*/ 407161 h 582486"/>
                  <a:gd name="connsiteX83" fmla="*/ 425867 w 1032265"/>
                  <a:gd name="connsiteY83" fmla="*/ 431931 h 582486"/>
                  <a:gd name="connsiteX84" fmla="*/ 375449 w 1032265"/>
                  <a:gd name="connsiteY84" fmla="*/ 453447 h 582486"/>
                  <a:gd name="connsiteX85" fmla="*/ 380799 w 1032265"/>
                  <a:gd name="connsiteY85" fmla="*/ 484817 h 582486"/>
                  <a:gd name="connsiteX86" fmla="*/ 416258 w 1032265"/>
                  <a:gd name="connsiteY86" fmla="*/ 496040 h 582486"/>
                  <a:gd name="connsiteX87" fmla="*/ 416259 w 1032265"/>
                  <a:gd name="connsiteY87" fmla="*/ 496042 h 582486"/>
                  <a:gd name="connsiteX88" fmla="*/ 404016 w 1032265"/>
                  <a:gd name="connsiteY88" fmla="*/ 499424 h 582486"/>
                  <a:gd name="connsiteX89" fmla="*/ 431489 w 1032265"/>
                  <a:gd name="connsiteY89" fmla="*/ 497569 h 582486"/>
                  <a:gd name="connsiteX90" fmla="*/ 507092 w 1032265"/>
                  <a:gd name="connsiteY90" fmla="*/ 485212 h 582486"/>
                  <a:gd name="connsiteX91" fmla="*/ 507094 w 1032265"/>
                  <a:gd name="connsiteY91" fmla="*/ 485213 h 582486"/>
                  <a:gd name="connsiteX92" fmla="*/ 457257 w 1032265"/>
                  <a:gd name="connsiteY92" fmla="*/ 506105 h 582486"/>
                  <a:gd name="connsiteX93" fmla="*/ 402720 w 1032265"/>
                  <a:gd name="connsiteY93" fmla="*/ 513613 h 582486"/>
                  <a:gd name="connsiteX94" fmla="*/ 608777 w 1032265"/>
                  <a:gd name="connsiteY94" fmla="*/ 496645 h 582486"/>
                  <a:gd name="connsiteX95" fmla="*/ 572937 w 1032265"/>
                  <a:gd name="connsiteY95" fmla="*/ 465468 h 582486"/>
                  <a:gd name="connsiteX96" fmla="*/ 572125 w 1032265"/>
                  <a:gd name="connsiteY96" fmla="*/ 464989 h 582486"/>
                  <a:gd name="connsiteX97" fmla="*/ 564950 w 1032265"/>
                  <a:gd name="connsiteY97" fmla="*/ 466297 h 582486"/>
                  <a:gd name="connsiteX98" fmla="*/ 530659 w 1032265"/>
                  <a:gd name="connsiteY98" fmla="*/ 447619 h 582486"/>
                  <a:gd name="connsiteX99" fmla="*/ 507336 w 1032265"/>
                  <a:gd name="connsiteY99" fmla="*/ 391684 h 582486"/>
                  <a:gd name="connsiteX100" fmla="*/ 539558 w 1032265"/>
                  <a:gd name="connsiteY100" fmla="*/ 437183 h 582486"/>
                  <a:gd name="connsiteX101" fmla="*/ 543564 w 1032265"/>
                  <a:gd name="connsiteY101" fmla="*/ 439845 h 582486"/>
                  <a:gd name="connsiteX102" fmla="*/ 550839 w 1032265"/>
                  <a:gd name="connsiteY102" fmla="*/ 438922 h 582486"/>
                  <a:gd name="connsiteX103" fmla="*/ 581104 w 1032265"/>
                  <a:gd name="connsiteY103" fmla="*/ 454143 h 582486"/>
                  <a:gd name="connsiteX104" fmla="*/ 588431 w 1032265"/>
                  <a:gd name="connsiteY104" fmla="*/ 461444 h 582486"/>
                  <a:gd name="connsiteX105" fmla="*/ 589578 w 1032265"/>
                  <a:gd name="connsiteY105" fmla="*/ 461806 h 582486"/>
                  <a:gd name="connsiteX106" fmla="*/ 589580 w 1032265"/>
                  <a:gd name="connsiteY106" fmla="*/ 461806 h 582486"/>
                  <a:gd name="connsiteX107" fmla="*/ 588917 w 1032265"/>
                  <a:gd name="connsiteY107" fmla="*/ 461927 h 582486"/>
                  <a:gd name="connsiteX108" fmla="*/ 605102 w 1032265"/>
                  <a:gd name="connsiteY108" fmla="*/ 478051 h 582486"/>
                  <a:gd name="connsiteX109" fmla="*/ 608777 w 1032265"/>
                  <a:gd name="connsiteY109" fmla="*/ 496645 h 582486"/>
                  <a:gd name="connsiteX110" fmla="*/ 892460 w 1032265"/>
                  <a:gd name="connsiteY110" fmla="*/ 480722 h 582486"/>
                  <a:gd name="connsiteX111" fmla="*/ 835510 w 1032265"/>
                  <a:gd name="connsiteY111" fmla="*/ 474041 h 582486"/>
                  <a:gd name="connsiteX112" fmla="*/ 753716 w 1032265"/>
                  <a:gd name="connsiteY112" fmla="*/ 274224 h 582486"/>
                  <a:gd name="connsiteX113" fmla="*/ 770952 w 1032265"/>
                  <a:gd name="connsiteY113" fmla="*/ 240579 h 582486"/>
                  <a:gd name="connsiteX114" fmla="*/ 705287 w 1032265"/>
                  <a:gd name="connsiteY114" fmla="*/ 267517 h 582486"/>
                  <a:gd name="connsiteX115" fmla="*/ 649934 w 1032265"/>
                  <a:gd name="connsiteY115" fmla="*/ 280018 h 582486"/>
                  <a:gd name="connsiteX116" fmla="*/ 552150 w 1032265"/>
                  <a:gd name="connsiteY116" fmla="*/ 262848 h 582486"/>
                  <a:gd name="connsiteX117" fmla="*/ 552251 w 1032265"/>
                  <a:gd name="connsiteY117" fmla="*/ 262468 h 582486"/>
                  <a:gd name="connsiteX118" fmla="*/ 587247 w 1032265"/>
                  <a:gd name="connsiteY118" fmla="*/ 272022 h 582486"/>
                  <a:gd name="connsiteX119" fmla="*/ 703533 w 1032265"/>
                  <a:gd name="connsiteY119" fmla="*/ 258332 h 582486"/>
                  <a:gd name="connsiteX120" fmla="*/ 762885 w 1032265"/>
                  <a:gd name="connsiteY120" fmla="*/ 235110 h 582486"/>
                  <a:gd name="connsiteX121" fmla="*/ 785054 w 1032265"/>
                  <a:gd name="connsiteY121" fmla="*/ 221100 h 582486"/>
                  <a:gd name="connsiteX122" fmla="*/ 806861 w 1032265"/>
                  <a:gd name="connsiteY122" fmla="*/ 197427 h 582486"/>
                  <a:gd name="connsiteX123" fmla="*/ 827752 w 1032265"/>
                  <a:gd name="connsiteY123" fmla="*/ 184604 h 582486"/>
                  <a:gd name="connsiteX124" fmla="*/ 830710 w 1032265"/>
                  <a:gd name="connsiteY124" fmla="*/ 181278 h 582486"/>
                  <a:gd name="connsiteX125" fmla="*/ 830232 w 1032265"/>
                  <a:gd name="connsiteY125" fmla="*/ 183082 h 582486"/>
                  <a:gd name="connsiteX126" fmla="*/ 844432 w 1032265"/>
                  <a:gd name="connsiteY126" fmla="*/ 174366 h 582486"/>
                  <a:gd name="connsiteX127" fmla="*/ 885912 w 1032265"/>
                  <a:gd name="connsiteY127" fmla="*/ 163420 h 582486"/>
                  <a:gd name="connsiteX128" fmla="*/ 892984 w 1032265"/>
                  <a:gd name="connsiteY128" fmla="*/ 164249 h 582486"/>
                  <a:gd name="connsiteX129" fmla="*/ 855588 w 1032265"/>
                  <a:gd name="connsiteY129" fmla="*/ 176146 h 582486"/>
                  <a:gd name="connsiteX130" fmla="*/ 825470 w 1032265"/>
                  <a:gd name="connsiteY130" fmla="*/ 201009 h 582486"/>
                  <a:gd name="connsiteX131" fmla="*/ 825417 w 1032265"/>
                  <a:gd name="connsiteY131" fmla="*/ 201206 h 582486"/>
                  <a:gd name="connsiteX132" fmla="*/ 807912 w 1032265"/>
                  <a:gd name="connsiteY132" fmla="*/ 218786 h 582486"/>
                  <a:gd name="connsiteX133" fmla="*/ 806267 w 1032265"/>
                  <a:gd name="connsiteY133" fmla="*/ 219865 h 582486"/>
                  <a:gd name="connsiteX134" fmla="*/ 777954 w 1032265"/>
                  <a:gd name="connsiteY134" fmla="*/ 269590 h 582486"/>
                  <a:gd name="connsiteX135" fmla="*/ 859753 w 1032265"/>
                  <a:gd name="connsiteY135" fmla="*/ 469409 h 582486"/>
                  <a:gd name="connsiteX136" fmla="*/ 909630 w 1032265"/>
                  <a:gd name="connsiteY136" fmla="*/ 475260 h 582486"/>
                  <a:gd name="connsiteX137" fmla="*/ 775792 w 1032265"/>
                  <a:gd name="connsiteY137" fmla="*/ 525898 h 582486"/>
                  <a:gd name="connsiteX138" fmla="*/ 670202 w 1032265"/>
                  <a:gd name="connsiteY138" fmla="*/ 486834 h 582486"/>
                  <a:gd name="connsiteX139" fmla="*/ 598844 w 1032265"/>
                  <a:gd name="connsiteY139" fmla="*/ 381908 h 582486"/>
                  <a:gd name="connsiteX140" fmla="*/ 679418 w 1032265"/>
                  <a:gd name="connsiteY140" fmla="*/ 473504 h 582486"/>
                  <a:gd name="connsiteX141" fmla="*/ 793562 w 1032265"/>
                  <a:gd name="connsiteY141" fmla="*/ 516550 h 582486"/>
                  <a:gd name="connsiteX142" fmla="*/ 793564 w 1032265"/>
                  <a:gd name="connsiteY142" fmla="*/ 516552 h 582486"/>
                  <a:gd name="connsiteX143" fmla="*/ 775792 w 1032265"/>
                  <a:gd name="connsiteY143" fmla="*/ 525898 h 582486"/>
                  <a:gd name="connsiteX144" fmla="*/ 920380 w 1032265"/>
                  <a:gd name="connsiteY144" fmla="*/ 582486 h 582486"/>
                  <a:gd name="connsiteX145" fmla="*/ 929059 w 1032265"/>
                  <a:gd name="connsiteY145" fmla="*/ 508703 h 582486"/>
                  <a:gd name="connsiteX146" fmla="*/ 1002743 w 1032265"/>
                  <a:gd name="connsiteY146" fmla="*/ 499225 h 582486"/>
                  <a:gd name="connsiteX147" fmla="*/ 941087 w 1032265"/>
                  <a:gd name="connsiteY147" fmla="*/ 520603 h 582486"/>
                  <a:gd name="connsiteX148" fmla="*/ 920380 w 1032265"/>
                  <a:gd name="connsiteY148" fmla="*/ 582486 h 58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1032265" h="582486">
                    <a:moveTo>
                      <a:pt x="984570" y="100584"/>
                    </a:moveTo>
                    <a:cubicBezTo>
                      <a:pt x="974470" y="100584"/>
                      <a:pt x="966282" y="78068"/>
                      <a:pt x="966282" y="50292"/>
                    </a:cubicBezTo>
                    <a:cubicBezTo>
                      <a:pt x="966282" y="22516"/>
                      <a:pt x="974470" y="0"/>
                      <a:pt x="984570" y="0"/>
                    </a:cubicBezTo>
                    <a:cubicBezTo>
                      <a:pt x="981239" y="15176"/>
                      <a:pt x="979478" y="32565"/>
                      <a:pt x="979478" y="50292"/>
                    </a:cubicBezTo>
                    <a:cubicBezTo>
                      <a:pt x="979478" y="68018"/>
                      <a:pt x="981239" y="85408"/>
                      <a:pt x="984570" y="100584"/>
                    </a:cubicBezTo>
                    <a:close/>
                    <a:moveTo>
                      <a:pt x="1027954" y="246514"/>
                    </a:moveTo>
                    <a:cubicBezTo>
                      <a:pt x="1030806" y="231230"/>
                      <a:pt x="1017537" y="203072"/>
                      <a:pt x="995327" y="177277"/>
                    </a:cubicBezTo>
                    <a:cubicBezTo>
                      <a:pt x="984223" y="164379"/>
                      <a:pt x="972203" y="153604"/>
                      <a:pt x="961016" y="146122"/>
                    </a:cubicBezTo>
                    <a:lnTo>
                      <a:pt x="942703" y="138999"/>
                    </a:lnTo>
                    <a:lnTo>
                      <a:pt x="941578" y="141963"/>
                    </a:lnTo>
                    <a:lnTo>
                      <a:pt x="940737" y="138236"/>
                    </a:lnTo>
                    <a:lnTo>
                      <a:pt x="931707" y="134724"/>
                    </a:lnTo>
                    <a:lnTo>
                      <a:pt x="939562" y="133020"/>
                    </a:lnTo>
                    <a:lnTo>
                      <a:pt x="934662" y="111286"/>
                    </a:lnTo>
                    <a:cubicBezTo>
                      <a:pt x="928925" y="99113"/>
                      <a:pt x="920056" y="85624"/>
                      <a:pt x="908951" y="72726"/>
                    </a:cubicBezTo>
                    <a:cubicBezTo>
                      <a:pt x="886742" y="46930"/>
                      <a:pt x="860870" y="29625"/>
                      <a:pt x="845331" y="30174"/>
                    </a:cubicBezTo>
                    <a:cubicBezTo>
                      <a:pt x="856812" y="20289"/>
                      <a:pt x="887664" y="37300"/>
                      <a:pt x="914243" y="68170"/>
                    </a:cubicBezTo>
                    <a:cubicBezTo>
                      <a:pt x="934176" y="91323"/>
                      <a:pt x="946045" y="115695"/>
                      <a:pt x="945889" y="130604"/>
                    </a:cubicBezTo>
                    <a:lnTo>
                      <a:pt x="945089" y="132710"/>
                    </a:lnTo>
                    <a:lnTo>
                      <a:pt x="960502" y="138440"/>
                    </a:lnTo>
                    <a:cubicBezTo>
                      <a:pt x="972972" y="145316"/>
                      <a:pt x="987330" y="157285"/>
                      <a:pt x="1000620" y="172720"/>
                    </a:cubicBezTo>
                    <a:cubicBezTo>
                      <a:pt x="1027197" y="203591"/>
                      <a:pt x="1039435" y="236629"/>
                      <a:pt x="1027954" y="246514"/>
                    </a:cubicBezTo>
                    <a:close/>
                    <a:moveTo>
                      <a:pt x="411742" y="314128"/>
                    </a:moveTo>
                    <a:cubicBezTo>
                      <a:pt x="403579" y="312077"/>
                      <a:pt x="395210" y="306818"/>
                      <a:pt x="388576" y="298841"/>
                    </a:cubicBezTo>
                    <a:cubicBezTo>
                      <a:pt x="375303" y="282887"/>
                      <a:pt x="373989" y="262100"/>
                      <a:pt x="385636" y="252413"/>
                    </a:cubicBezTo>
                    <a:cubicBezTo>
                      <a:pt x="384671" y="264753"/>
                      <a:pt x="389666" y="278703"/>
                      <a:pt x="399119" y="290070"/>
                    </a:cubicBezTo>
                    <a:cubicBezTo>
                      <a:pt x="408575" y="301435"/>
                      <a:pt x="421383" y="308888"/>
                      <a:pt x="433694" y="310185"/>
                    </a:cubicBezTo>
                    <a:cubicBezTo>
                      <a:pt x="427870" y="315031"/>
                      <a:pt x="419909" y="316182"/>
                      <a:pt x="411742" y="314128"/>
                    </a:cubicBezTo>
                    <a:close/>
                    <a:moveTo>
                      <a:pt x="192315" y="376257"/>
                    </a:moveTo>
                    <a:lnTo>
                      <a:pt x="190985" y="372531"/>
                    </a:lnTo>
                    <a:cubicBezTo>
                      <a:pt x="186808" y="341544"/>
                      <a:pt x="201588" y="308900"/>
                      <a:pt x="231067" y="290758"/>
                    </a:cubicBezTo>
                    <a:cubicBezTo>
                      <a:pt x="207477" y="310945"/>
                      <a:pt x="197146" y="340976"/>
                      <a:pt x="202187" y="368920"/>
                    </a:cubicBezTo>
                    <a:lnTo>
                      <a:pt x="203789" y="373113"/>
                    </a:lnTo>
                    <a:close/>
                    <a:moveTo>
                      <a:pt x="461918" y="384413"/>
                    </a:moveTo>
                    <a:cubicBezTo>
                      <a:pt x="453752" y="382359"/>
                      <a:pt x="445386" y="377100"/>
                      <a:pt x="438751" y="369124"/>
                    </a:cubicBezTo>
                    <a:cubicBezTo>
                      <a:pt x="425480" y="353170"/>
                      <a:pt x="424165" y="332382"/>
                      <a:pt x="435811" y="322695"/>
                    </a:cubicBezTo>
                    <a:cubicBezTo>
                      <a:pt x="434847" y="335036"/>
                      <a:pt x="439841" y="348987"/>
                      <a:pt x="449295" y="360352"/>
                    </a:cubicBezTo>
                    <a:cubicBezTo>
                      <a:pt x="458749" y="371717"/>
                      <a:pt x="471557" y="379170"/>
                      <a:pt x="483869" y="380467"/>
                    </a:cubicBezTo>
                    <a:cubicBezTo>
                      <a:pt x="478045" y="385310"/>
                      <a:pt x="470083" y="386464"/>
                      <a:pt x="461918" y="384413"/>
                    </a:cubicBezTo>
                    <a:close/>
                    <a:moveTo>
                      <a:pt x="667079" y="400791"/>
                    </a:moveTo>
                    <a:cubicBezTo>
                      <a:pt x="644971" y="403843"/>
                      <a:pt x="610312" y="390222"/>
                      <a:pt x="578444" y="363985"/>
                    </a:cubicBezTo>
                    <a:cubicBezTo>
                      <a:pt x="535955" y="329003"/>
                      <a:pt x="514520" y="284842"/>
                      <a:pt x="530570" y="265349"/>
                    </a:cubicBezTo>
                    <a:cubicBezTo>
                      <a:pt x="530230" y="289904"/>
                      <a:pt x="552849" y="325032"/>
                      <a:pt x="587217" y="353330"/>
                    </a:cubicBezTo>
                    <a:cubicBezTo>
                      <a:pt x="621586" y="381626"/>
                      <a:pt x="660403" y="397078"/>
                      <a:pt x="684437" y="392030"/>
                    </a:cubicBezTo>
                    <a:cubicBezTo>
                      <a:pt x="680424" y="396902"/>
                      <a:pt x="674449" y="399774"/>
                      <a:pt x="667079" y="400791"/>
                    </a:cubicBezTo>
                    <a:close/>
                    <a:moveTo>
                      <a:pt x="139750" y="506264"/>
                    </a:moveTo>
                    <a:cubicBezTo>
                      <a:pt x="64038" y="508704"/>
                      <a:pt x="1481" y="474045"/>
                      <a:pt x="25" y="428852"/>
                    </a:cubicBezTo>
                    <a:cubicBezTo>
                      <a:pt x="-1432" y="383659"/>
                      <a:pt x="58762" y="345043"/>
                      <a:pt x="134475" y="342602"/>
                    </a:cubicBezTo>
                    <a:cubicBezTo>
                      <a:pt x="68335" y="351852"/>
                      <a:pt x="21142" y="387878"/>
                      <a:pt x="22438" y="428131"/>
                    </a:cubicBezTo>
                    <a:cubicBezTo>
                      <a:pt x="23737" y="468379"/>
                      <a:pt x="73152" y="501291"/>
                      <a:pt x="139750" y="506264"/>
                    </a:cubicBezTo>
                    <a:close/>
                    <a:moveTo>
                      <a:pt x="392700" y="500187"/>
                    </a:moveTo>
                    <a:lnTo>
                      <a:pt x="374717" y="490113"/>
                    </a:lnTo>
                    <a:cubicBezTo>
                      <a:pt x="368959" y="483499"/>
                      <a:pt x="366060" y="475498"/>
                      <a:pt x="366027" y="467904"/>
                    </a:cubicBezTo>
                    <a:lnTo>
                      <a:pt x="371824" y="454462"/>
                    </a:lnTo>
                    <a:lnTo>
                      <a:pt x="317093" y="461051"/>
                    </a:lnTo>
                    <a:lnTo>
                      <a:pt x="296777" y="451681"/>
                    </a:lnTo>
                    <a:lnTo>
                      <a:pt x="216753" y="490932"/>
                    </a:lnTo>
                    <a:lnTo>
                      <a:pt x="186167" y="497879"/>
                    </a:lnTo>
                    <a:lnTo>
                      <a:pt x="239046" y="503309"/>
                    </a:lnTo>
                    <a:cubicBezTo>
                      <a:pt x="268604" y="504778"/>
                      <a:pt x="301514" y="505068"/>
                      <a:pt x="335376" y="504058"/>
                    </a:cubicBezTo>
                    <a:close/>
                    <a:moveTo>
                      <a:pt x="402720" y="513613"/>
                    </a:moveTo>
                    <a:cubicBezTo>
                      <a:pt x="382169" y="515615"/>
                      <a:pt x="359552" y="517057"/>
                      <a:pt x="335787" y="517767"/>
                    </a:cubicBezTo>
                    <a:cubicBezTo>
                      <a:pt x="264488" y="519895"/>
                      <a:pt x="203110" y="514816"/>
                      <a:pt x="176685" y="505752"/>
                    </a:cubicBezTo>
                    <a:lnTo>
                      <a:pt x="170782" y="501375"/>
                    </a:lnTo>
                    <a:lnTo>
                      <a:pt x="153279" y="505349"/>
                    </a:lnTo>
                    <a:cubicBezTo>
                      <a:pt x="143050" y="505080"/>
                      <a:pt x="135864" y="502362"/>
                      <a:pt x="132634" y="496941"/>
                    </a:cubicBezTo>
                    <a:cubicBezTo>
                      <a:pt x="153640" y="492794"/>
                      <a:pt x="178823" y="484437"/>
                      <a:pt x="205971" y="472812"/>
                    </a:cubicBezTo>
                    <a:lnTo>
                      <a:pt x="275382" y="437162"/>
                    </a:lnTo>
                    <a:lnTo>
                      <a:pt x="237125" y="432799"/>
                    </a:lnTo>
                    <a:cubicBezTo>
                      <a:pt x="222790" y="426701"/>
                      <a:pt x="210281" y="416410"/>
                      <a:pt x="201636" y="402366"/>
                    </a:cubicBezTo>
                    <a:lnTo>
                      <a:pt x="201454" y="401853"/>
                    </a:lnTo>
                    <a:lnTo>
                      <a:pt x="214704" y="398223"/>
                    </a:lnTo>
                    <a:lnTo>
                      <a:pt x="231746" y="416944"/>
                    </a:lnTo>
                    <a:cubicBezTo>
                      <a:pt x="243083" y="425488"/>
                      <a:pt x="256618" y="430837"/>
                      <a:pt x="270901" y="432554"/>
                    </a:cubicBezTo>
                    <a:lnTo>
                      <a:pt x="289474" y="429923"/>
                    </a:lnTo>
                    <a:lnTo>
                      <a:pt x="291107" y="429086"/>
                    </a:lnTo>
                    <a:cubicBezTo>
                      <a:pt x="348855" y="394663"/>
                      <a:pt x="398893" y="354975"/>
                      <a:pt x="426173" y="321959"/>
                    </a:cubicBezTo>
                    <a:cubicBezTo>
                      <a:pt x="432636" y="332804"/>
                      <a:pt x="422060" y="352415"/>
                      <a:pt x="399738" y="375353"/>
                    </a:cubicBezTo>
                    <a:lnTo>
                      <a:pt x="302980" y="448593"/>
                    </a:lnTo>
                    <a:lnTo>
                      <a:pt x="326077" y="449018"/>
                    </a:lnTo>
                    <a:cubicBezTo>
                      <a:pt x="339860" y="447759"/>
                      <a:pt x="354878" y="445053"/>
                      <a:pt x="370010" y="441004"/>
                    </a:cubicBezTo>
                    <a:cubicBezTo>
                      <a:pt x="400271" y="432902"/>
                      <a:pt x="427451" y="420363"/>
                      <a:pt x="443375" y="407163"/>
                    </a:cubicBezTo>
                    <a:lnTo>
                      <a:pt x="443376" y="407161"/>
                    </a:lnTo>
                    <a:cubicBezTo>
                      <a:pt x="445335" y="414479"/>
                      <a:pt x="438500" y="423408"/>
                      <a:pt x="425867" y="431931"/>
                    </a:cubicBezTo>
                    <a:lnTo>
                      <a:pt x="375449" y="453447"/>
                    </a:lnTo>
                    <a:lnTo>
                      <a:pt x="380799" y="484817"/>
                    </a:lnTo>
                    <a:cubicBezTo>
                      <a:pt x="390166" y="495570"/>
                      <a:pt x="404367" y="500065"/>
                      <a:pt x="416258" y="496040"/>
                    </a:cubicBezTo>
                    <a:lnTo>
                      <a:pt x="416259" y="496042"/>
                    </a:lnTo>
                    <a:lnTo>
                      <a:pt x="404016" y="499424"/>
                    </a:lnTo>
                    <a:lnTo>
                      <a:pt x="431489" y="497569"/>
                    </a:lnTo>
                    <a:cubicBezTo>
                      <a:pt x="460906" y="494338"/>
                      <a:pt x="486903" y="490133"/>
                      <a:pt x="507092" y="485212"/>
                    </a:cubicBezTo>
                    <a:lnTo>
                      <a:pt x="507094" y="485213"/>
                    </a:lnTo>
                    <a:cubicBezTo>
                      <a:pt x="507319" y="492784"/>
                      <a:pt x="488259" y="500213"/>
                      <a:pt x="457257" y="506105"/>
                    </a:cubicBezTo>
                    <a:cubicBezTo>
                      <a:pt x="441756" y="509050"/>
                      <a:pt x="423271" y="511611"/>
                      <a:pt x="402720" y="513613"/>
                    </a:cubicBezTo>
                    <a:close/>
                    <a:moveTo>
                      <a:pt x="608777" y="496645"/>
                    </a:moveTo>
                    <a:cubicBezTo>
                      <a:pt x="598528" y="485748"/>
                      <a:pt x="586257" y="475075"/>
                      <a:pt x="572937" y="465468"/>
                    </a:cubicBezTo>
                    <a:lnTo>
                      <a:pt x="572125" y="464989"/>
                    </a:lnTo>
                    <a:lnTo>
                      <a:pt x="564950" y="466297"/>
                    </a:lnTo>
                    <a:cubicBezTo>
                      <a:pt x="554286" y="463730"/>
                      <a:pt x="542015" y="457302"/>
                      <a:pt x="530659" y="447619"/>
                    </a:cubicBezTo>
                    <a:cubicBezTo>
                      <a:pt x="507950" y="428256"/>
                      <a:pt x="497507" y="403213"/>
                      <a:pt x="507336" y="391684"/>
                    </a:cubicBezTo>
                    <a:cubicBezTo>
                      <a:pt x="511442" y="406532"/>
                      <a:pt x="523379" y="423388"/>
                      <a:pt x="539558" y="437183"/>
                    </a:cubicBezTo>
                    <a:lnTo>
                      <a:pt x="543564" y="439845"/>
                    </a:lnTo>
                    <a:lnTo>
                      <a:pt x="550839" y="438922"/>
                    </a:lnTo>
                    <a:cubicBezTo>
                      <a:pt x="559719" y="441246"/>
                      <a:pt x="570508" y="446502"/>
                      <a:pt x="581104" y="454143"/>
                    </a:cubicBezTo>
                    <a:lnTo>
                      <a:pt x="588431" y="461444"/>
                    </a:lnTo>
                    <a:lnTo>
                      <a:pt x="589578" y="461806"/>
                    </a:lnTo>
                    <a:lnTo>
                      <a:pt x="589580" y="461806"/>
                    </a:lnTo>
                    <a:lnTo>
                      <a:pt x="588917" y="461927"/>
                    </a:lnTo>
                    <a:lnTo>
                      <a:pt x="605102" y="478051"/>
                    </a:lnTo>
                    <a:cubicBezTo>
                      <a:pt x="610110" y="485743"/>
                      <a:pt x="611731" y="492548"/>
                      <a:pt x="608777" y="496645"/>
                    </a:cubicBezTo>
                    <a:close/>
                    <a:moveTo>
                      <a:pt x="892460" y="480722"/>
                    </a:moveTo>
                    <a:cubicBezTo>
                      <a:pt x="873537" y="482690"/>
                      <a:pt x="854215" y="480648"/>
                      <a:pt x="835510" y="474041"/>
                    </a:cubicBezTo>
                    <a:cubicBezTo>
                      <a:pt x="760691" y="447613"/>
                      <a:pt x="724069" y="358152"/>
                      <a:pt x="753716" y="274224"/>
                    </a:cubicBezTo>
                    <a:lnTo>
                      <a:pt x="770952" y="240579"/>
                    </a:lnTo>
                    <a:lnTo>
                      <a:pt x="705287" y="267517"/>
                    </a:lnTo>
                    <a:cubicBezTo>
                      <a:pt x="686034" y="273237"/>
                      <a:pt x="667309" y="277394"/>
                      <a:pt x="649934" y="280018"/>
                    </a:cubicBezTo>
                    <a:cubicBezTo>
                      <a:pt x="597804" y="287888"/>
                      <a:pt x="557821" y="281938"/>
                      <a:pt x="552150" y="262848"/>
                    </a:cubicBezTo>
                    <a:lnTo>
                      <a:pt x="552251" y="262468"/>
                    </a:lnTo>
                    <a:lnTo>
                      <a:pt x="587247" y="272022"/>
                    </a:lnTo>
                    <a:cubicBezTo>
                      <a:pt x="619066" y="275451"/>
                      <a:pt x="660343" y="271158"/>
                      <a:pt x="703533" y="258332"/>
                    </a:cubicBezTo>
                    <a:cubicBezTo>
                      <a:pt x="725127" y="251918"/>
                      <a:pt x="745157" y="243975"/>
                      <a:pt x="762885" y="235110"/>
                    </a:cubicBezTo>
                    <a:lnTo>
                      <a:pt x="785054" y="221100"/>
                    </a:lnTo>
                    <a:lnTo>
                      <a:pt x="806861" y="197427"/>
                    </a:lnTo>
                    <a:lnTo>
                      <a:pt x="827752" y="184604"/>
                    </a:lnTo>
                    <a:lnTo>
                      <a:pt x="830710" y="181278"/>
                    </a:lnTo>
                    <a:lnTo>
                      <a:pt x="830232" y="183082"/>
                    </a:lnTo>
                    <a:lnTo>
                      <a:pt x="844432" y="174366"/>
                    </a:lnTo>
                    <a:cubicBezTo>
                      <a:pt x="857750" y="168622"/>
                      <a:pt x="871718" y="164892"/>
                      <a:pt x="885912" y="163420"/>
                    </a:cubicBezTo>
                    <a:lnTo>
                      <a:pt x="892984" y="164249"/>
                    </a:lnTo>
                    <a:lnTo>
                      <a:pt x="855588" y="176146"/>
                    </a:lnTo>
                    <a:lnTo>
                      <a:pt x="825470" y="201009"/>
                    </a:lnTo>
                    <a:lnTo>
                      <a:pt x="825417" y="201206"/>
                    </a:lnTo>
                    <a:cubicBezTo>
                      <a:pt x="821353" y="206916"/>
                      <a:pt x="815423" y="212841"/>
                      <a:pt x="807912" y="218786"/>
                    </a:cubicBezTo>
                    <a:lnTo>
                      <a:pt x="806267" y="219865"/>
                    </a:lnTo>
                    <a:lnTo>
                      <a:pt x="777954" y="269590"/>
                    </a:lnTo>
                    <a:cubicBezTo>
                      <a:pt x="748311" y="353521"/>
                      <a:pt x="784933" y="442982"/>
                      <a:pt x="859753" y="469409"/>
                    </a:cubicBezTo>
                    <a:lnTo>
                      <a:pt x="909630" y="475260"/>
                    </a:lnTo>
                    <a:close/>
                    <a:moveTo>
                      <a:pt x="775792" y="525898"/>
                    </a:moveTo>
                    <a:cubicBezTo>
                      <a:pt x="751679" y="529175"/>
                      <a:pt x="710529" y="514720"/>
                      <a:pt x="670202" y="486834"/>
                    </a:cubicBezTo>
                    <a:cubicBezTo>
                      <a:pt x="616432" y="449653"/>
                      <a:pt x="584483" y="402676"/>
                      <a:pt x="598844" y="381908"/>
                    </a:cubicBezTo>
                    <a:cubicBezTo>
                      <a:pt x="605911" y="408637"/>
                      <a:pt x="637435" y="444474"/>
                      <a:pt x="679418" y="473504"/>
                    </a:cubicBezTo>
                    <a:cubicBezTo>
                      <a:pt x="721400" y="502534"/>
                      <a:pt x="766059" y="519376"/>
                      <a:pt x="793562" y="516550"/>
                    </a:cubicBezTo>
                    <a:lnTo>
                      <a:pt x="793564" y="516552"/>
                    </a:lnTo>
                    <a:cubicBezTo>
                      <a:pt x="789974" y="521744"/>
                      <a:pt x="783829" y="524807"/>
                      <a:pt x="775792" y="525898"/>
                    </a:cubicBezTo>
                    <a:close/>
                    <a:moveTo>
                      <a:pt x="920380" y="582486"/>
                    </a:moveTo>
                    <a:cubicBezTo>
                      <a:pt x="902429" y="564729"/>
                      <a:pt x="906313" y="531695"/>
                      <a:pt x="929059" y="508703"/>
                    </a:cubicBezTo>
                    <a:cubicBezTo>
                      <a:pt x="951802" y="485711"/>
                      <a:pt x="984792" y="481467"/>
                      <a:pt x="1002743" y="499225"/>
                    </a:cubicBezTo>
                    <a:cubicBezTo>
                      <a:pt x="982641" y="494521"/>
                      <a:pt x="958663" y="502834"/>
                      <a:pt x="941087" y="520603"/>
                    </a:cubicBezTo>
                    <a:cubicBezTo>
                      <a:pt x="923511" y="538370"/>
                      <a:pt x="915458" y="562436"/>
                      <a:pt x="920380" y="582486"/>
                    </a:cubicBezTo>
                    <a:close/>
                  </a:path>
                </a:pathLst>
              </a:custGeom>
              <a:solidFill>
                <a:srgbClr val="FFCC66">
                  <a:lumMod val="60000"/>
                  <a:lumOff val="4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42" name="Group 241">
              <a:extLst>
                <a:ext uri="{FF2B5EF4-FFF2-40B4-BE49-F238E27FC236}">
                  <a16:creationId xmlns:a16="http://schemas.microsoft.com/office/drawing/2014/main" id="{1EC08827-5014-454D-AE01-120309562C36}"/>
                </a:ext>
              </a:extLst>
            </p:cNvPr>
            <p:cNvGrpSpPr/>
            <p:nvPr/>
          </p:nvGrpSpPr>
          <p:grpSpPr>
            <a:xfrm>
              <a:off x="11100808" y="5053175"/>
              <a:ext cx="843811" cy="359096"/>
              <a:chOff x="15475591" y="5869437"/>
              <a:chExt cx="843811" cy="359096"/>
            </a:xfrm>
          </p:grpSpPr>
          <p:sp>
            <p:nvSpPr>
              <p:cNvPr id="243" name="Flowchart: Terminator 242">
                <a:extLst>
                  <a:ext uri="{FF2B5EF4-FFF2-40B4-BE49-F238E27FC236}">
                    <a16:creationId xmlns:a16="http://schemas.microsoft.com/office/drawing/2014/main" id="{EDFACC13-373D-4DF3-8096-8A084E3212A6}"/>
                  </a:ext>
                </a:extLst>
              </p:cNvPr>
              <p:cNvSpPr/>
              <p:nvPr/>
            </p:nvSpPr>
            <p:spPr>
              <a:xfrm rot="5932426">
                <a:off x="16040684" y="5906636"/>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800" b="0" i="0" u="none" strike="noStrike" kern="0" cap="none" spc="0" normalizeH="0" baseline="0" noProof="0" dirty="0">
                  <a:ln>
                    <a:noFill/>
                  </a:ln>
                  <a:solidFill>
                    <a:srgbClr val="008000"/>
                  </a:solidFill>
                  <a:effectLst/>
                  <a:uLnTx/>
                  <a:uFillTx/>
                </a:endParaRPr>
              </a:p>
            </p:txBody>
          </p:sp>
          <p:grpSp>
            <p:nvGrpSpPr>
              <p:cNvPr id="244" name="Group 243">
                <a:extLst>
                  <a:ext uri="{FF2B5EF4-FFF2-40B4-BE49-F238E27FC236}">
                    <a16:creationId xmlns:a16="http://schemas.microsoft.com/office/drawing/2014/main" id="{05B3E7FD-9009-4CD6-9B31-E6E2C0A634DF}"/>
                  </a:ext>
                </a:extLst>
              </p:cNvPr>
              <p:cNvGrpSpPr/>
              <p:nvPr/>
            </p:nvGrpSpPr>
            <p:grpSpPr>
              <a:xfrm>
                <a:off x="15633400" y="5869437"/>
                <a:ext cx="291328" cy="359096"/>
                <a:chOff x="15633400" y="5869437"/>
                <a:chExt cx="291328" cy="359096"/>
              </a:xfrm>
            </p:grpSpPr>
            <p:sp>
              <p:nvSpPr>
                <p:cNvPr id="246" name="Rectangle: Rounded Corners 61">
                  <a:extLst>
                    <a:ext uri="{FF2B5EF4-FFF2-40B4-BE49-F238E27FC236}">
                      <a16:creationId xmlns:a16="http://schemas.microsoft.com/office/drawing/2014/main" id="{A8B7110C-9650-4DB9-A119-F31EBE3E9296}"/>
                    </a:ext>
                  </a:extLst>
                </p:cNvPr>
                <p:cNvSpPr/>
                <p:nvPr/>
              </p:nvSpPr>
              <p:spPr>
                <a:xfrm rot="1683489">
                  <a:off x="15673697" y="5900382"/>
                  <a:ext cx="204399" cy="100543"/>
                </a:xfrm>
                <a:custGeom>
                  <a:avLst/>
                  <a:gdLst>
                    <a:gd name="connsiteX0" fmla="*/ 0 w 275131"/>
                    <a:gd name="connsiteY0" fmla="*/ 30911 h 61821"/>
                    <a:gd name="connsiteX1" fmla="*/ 30911 w 275131"/>
                    <a:gd name="connsiteY1" fmla="*/ 0 h 61821"/>
                    <a:gd name="connsiteX2" fmla="*/ 244221 w 275131"/>
                    <a:gd name="connsiteY2" fmla="*/ 0 h 61821"/>
                    <a:gd name="connsiteX3" fmla="*/ 275132 w 275131"/>
                    <a:gd name="connsiteY3" fmla="*/ 30911 h 61821"/>
                    <a:gd name="connsiteX4" fmla="*/ 275131 w 275131"/>
                    <a:gd name="connsiteY4" fmla="*/ 30911 h 61821"/>
                    <a:gd name="connsiteX5" fmla="*/ 244220 w 275131"/>
                    <a:gd name="connsiteY5" fmla="*/ 61822 h 61821"/>
                    <a:gd name="connsiteX6" fmla="*/ 30911 w 275131"/>
                    <a:gd name="connsiteY6" fmla="*/ 61821 h 61821"/>
                    <a:gd name="connsiteX7" fmla="*/ 0 w 275131"/>
                    <a:gd name="connsiteY7" fmla="*/ 30910 h 61821"/>
                    <a:gd name="connsiteX8" fmla="*/ 0 w 275131"/>
                    <a:gd name="connsiteY8" fmla="*/ 30911 h 61821"/>
                    <a:gd name="connsiteX0" fmla="*/ 0 w 275132"/>
                    <a:gd name="connsiteY0" fmla="*/ 67137 h 98048"/>
                    <a:gd name="connsiteX1" fmla="*/ 30911 w 275132"/>
                    <a:gd name="connsiteY1" fmla="*/ 36226 h 98048"/>
                    <a:gd name="connsiteX2" fmla="*/ 132256 w 275132"/>
                    <a:gd name="connsiteY2" fmla="*/ 0 h 98048"/>
                    <a:gd name="connsiteX3" fmla="*/ 244221 w 275132"/>
                    <a:gd name="connsiteY3" fmla="*/ 36226 h 98048"/>
                    <a:gd name="connsiteX4" fmla="*/ 275132 w 275132"/>
                    <a:gd name="connsiteY4" fmla="*/ 67137 h 98048"/>
                    <a:gd name="connsiteX5" fmla="*/ 275131 w 275132"/>
                    <a:gd name="connsiteY5" fmla="*/ 67137 h 98048"/>
                    <a:gd name="connsiteX6" fmla="*/ 244220 w 275132"/>
                    <a:gd name="connsiteY6" fmla="*/ 98048 h 98048"/>
                    <a:gd name="connsiteX7" fmla="*/ 30911 w 275132"/>
                    <a:gd name="connsiteY7" fmla="*/ 98047 h 98048"/>
                    <a:gd name="connsiteX8" fmla="*/ 0 w 275132"/>
                    <a:gd name="connsiteY8" fmla="*/ 67136 h 98048"/>
                    <a:gd name="connsiteX9" fmla="*/ 0 w 275132"/>
                    <a:gd name="connsiteY9" fmla="*/ 67137 h 98048"/>
                    <a:gd name="connsiteX0" fmla="*/ 0 w 275132"/>
                    <a:gd name="connsiteY0" fmla="*/ 67137 h 98054"/>
                    <a:gd name="connsiteX1" fmla="*/ 30911 w 275132"/>
                    <a:gd name="connsiteY1" fmla="*/ 36226 h 98054"/>
                    <a:gd name="connsiteX2" fmla="*/ 132256 w 275132"/>
                    <a:gd name="connsiteY2" fmla="*/ 0 h 98054"/>
                    <a:gd name="connsiteX3" fmla="*/ 244221 w 275132"/>
                    <a:gd name="connsiteY3" fmla="*/ 36226 h 98054"/>
                    <a:gd name="connsiteX4" fmla="*/ 275132 w 275132"/>
                    <a:gd name="connsiteY4" fmla="*/ 67137 h 98054"/>
                    <a:gd name="connsiteX5" fmla="*/ 275131 w 275132"/>
                    <a:gd name="connsiteY5" fmla="*/ 67137 h 98054"/>
                    <a:gd name="connsiteX6" fmla="*/ 244220 w 275132"/>
                    <a:gd name="connsiteY6" fmla="*/ 98048 h 98054"/>
                    <a:gd name="connsiteX7" fmla="*/ 151305 w 275132"/>
                    <a:gd name="connsiteY7" fmla="*/ 50005 h 98054"/>
                    <a:gd name="connsiteX8" fmla="*/ 30911 w 275132"/>
                    <a:gd name="connsiteY8" fmla="*/ 98047 h 98054"/>
                    <a:gd name="connsiteX9" fmla="*/ 0 w 275132"/>
                    <a:gd name="connsiteY9" fmla="*/ 67136 h 98054"/>
                    <a:gd name="connsiteX10" fmla="*/ 0 w 275132"/>
                    <a:gd name="connsiteY10" fmla="*/ 67137 h 98054"/>
                    <a:gd name="connsiteX0" fmla="*/ 0 w 275132"/>
                    <a:gd name="connsiteY0" fmla="*/ 67137 h 98311"/>
                    <a:gd name="connsiteX1" fmla="*/ 30911 w 275132"/>
                    <a:gd name="connsiteY1" fmla="*/ 36226 h 98311"/>
                    <a:gd name="connsiteX2" fmla="*/ 132256 w 275132"/>
                    <a:gd name="connsiteY2" fmla="*/ 0 h 98311"/>
                    <a:gd name="connsiteX3" fmla="*/ 244221 w 275132"/>
                    <a:gd name="connsiteY3" fmla="*/ 36226 h 98311"/>
                    <a:gd name="connsiteX4" fmla="*/ 275132 w 275132"/>
                    <a:gd name="connsiteY4" fmla="*/ 67137 h 98311"/>
                    <a:gd name="connsiteX5" fmla="*/ 275131 w 275132"/>
                    <a:gd name="connsiteY5" fmla="*/ 67137 h 98311"/>
                    <a:gd name="connsiteX6" fmla="*/ 244220 w 275132"/>
                    <a:gd name="connsiteY6" fmla="*/ 98048 h 98311"/>
                    <a:gd name="connsiteX7" fmla="*/ 151305 w 275132"/>
                    <a:gd name="connsiteY7" fmla="*/ 50005 h 98311"/>
                    <a:gd name="connsiteX8" fmla="*/ 30911 w 275132"/>
                    <a:gd name="connsiteY8" fmla="*/ 98047 h 98311"/>
                    <a:gd name="connsiteX9" fmla="*/ 0 w 275132"/>
                    <a:gd name="connsiteY9" fmla="*/ 67136 h 98311"/>
                    <a:gd name="connsiteX10" fmla="*/ 0 w 275132"/>
                    <a:gd name="connsiteY10" fmla="*/ 67137 h 98311"/>
                    <a:gd name="connsiteX0" fmla="*/ 0 w 275132"/>
                    <a:gd name="connsiteY0" fmla="*/ 67137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0 w 275132"/>
                    <a:gd name="connsiteY9" fmla="*/ 67137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26193 w 275132"/>
                    <a:gd name="connsiteY0" fmla="*/ 62374 h 98311"/>
                    <a:gd name="connsiteX1" fmla="*/ 132256 w 275132"/>
                    <a:gd name="connsiteY1" fmla="*/ 0 h 98311"/>
                    <a:gd name="connsiteX2" fmla="*/ 244221 w 275132"/>
                    <a:gd name="connsiteY2" fmla="*/ 36226 h 98311"/>
                    <a:gd name="connsiteX3" fmla="*/ 275132 w 275132"/>
                    <a:gd name="connsiteY3" fmla="*/ 67137 h 98311"/>
                    <a:gd name="connsiteX4" fmla="*/ 275131 w 275132"/>
                    <a:gd name="connsiteY4" fmla="*/ 67137 h 98311"/>
                    <a:gd name="connsiteX5" fmla="*/ 244220 w 275132"/>
                    <a:gd name="connsiteY5" fmla="*/ 98048 h 98311"/>
                    <a:gd name="connsiteX6" fmla="*/ 151305 w 275132"/>
                    <a:gd name="connsiteY6" fmla="*/ 50005 h 98311"/>
                    <a:gd name="connsiteX7" fmla="*/ 30911 w 275132"/>
                    <a:gd name="connsiteY7" fmla="*/ 98047 h 98311"/>
                    <a:gd name="connsiteX8" fmla="*/ 0 w 275132"/>
                    <a:gd name="connsiteY8" fmla="*/ 67136 h 98311"/>
                    <a:gd name="connsiteX9" fmla="*/ 26193 w 275132"/>
                    <a:gd name="connsiteY9" fmla="*/ 62374 h 98311"/>
                    <a:gd name="connsiteX0" fmla="*/ 30955 w 279894"/>
                    <a:gd name="connsiteY0" fmla="*/ 62374 h 103955"/>
                    <a:gd name="connsiteX1" fmla="*/ 137018 w 279894"/>
                    <a:gd name="connsiteY1" fmla="*/ 0 h 103955"/>
                    <a:gd name="connsiteX2" fmla="*/ 248983 w 279894"/>
                    <a:gd name="connsiteY2" fmla="*/ 36226 h 103955"/>
                    <a:gd name="connsiteX3" fmla="*/ 279894 w 279894"/>
                    <a:gd name="connsiteY3" fmla="*/ 67137 h 103955"/>
                    <a:gd name="connsiteX4" fmla="*/ 279893 w 279894"/>
                    <a:gd name="connsiteY4" fmla="*/ 67137 h 103955"/>
                    <a:gd name="connsiteX5" fmla="*/ 248982 w 279894"/>
                    <a:gd name="connsiteY5" fmla="*/ 98048 h 103955"/>
                    <a:gd name="connsiteX6" fmla="*/ 156067 w 279894"/>
                    <a:gd name="connsiteY6" fmla="*/ 50005 h 103955"/>
                    <a:gd name="connsiteX7" fmla="*/ 35673 w 279894"/>
                    <a:gd name="connsiteY7" fmla="*/ 98047 h 103955"/>
                    <a:gd name="connsiteX8" fmla="*/ 0 w 279894"/>
                    <a:gd name="connsiteY8" fmla="*/ 95711 h 103955"/>
                    <a:gd name="connsiteX9" fmla="*/ 30955 w 279894"/>
                    <a:gd name="connsiteY9" fmla="*/ 62374 h 103955"/>
                    <a:gd name="connsiteX0" fmla="*/ 11870 w 260809"/>
                    <a:gd name="connsiteY0" fmla="*/ 62374 h 98311"/>
                    <a:gd name="connsiteX1" fmla="*/ 117933 w 260809"/>
                    <a:gd name="connsiteY1" fmla="*/ 0 h 98311"/>
                    <a:gd name="connsiteX2" fmla="*/ 229898 w 260809"/>
                    <a:gd name="connsiteY2" fmla="*/ 36226 h 98311"/>
                    <a:gd name="connsiteX3" fmla="*/ 260809 w 260809"/>
                    <a:gd name="connsiteY3" fmla="*/ 67137 h 98311"/>
                    <a:gd name="connsiteX4" fmla="*/ 260808 w 260809"/>
                    <a:gd name="connsiteY4" fmla="*/ 67137 h 98311"/>
                    <a:gd name="connsiteX5" fmla="*/ 229897 w 260809"/>
                    <a:gd name="connsiteY5" fmla="*/ 98048 h 98311"/>
                    <a:gd name="connsiteX6" fmla="*/ 136982 w 260809"/>
                    <a:gd name="connsiteY6" fmla="*/ 50005 h 98311"/>
                    <a:gd name="connsiteX7" fmla="*/ 16588 w 260809"/>
                    <a:gd name="connsiteY7" fmla="*/ 98047 h 98311"/>
                    <a:gd name="connsiteX8" fmla="*/ 11870 w 260809"/>
                    <a:gd name="connsiteY8" fmla="*/ 62374 h 98311"/>
                    <a:gd name="connsiteX0" fmla="*/ 3264 w 252203"/>
                    <a:gd name="connsiteY0" fmla="*/ 62374 h 98311"/>
                    <a:gd name="connsiteX1" fmla="*/ 109327 w 252203"/>
                    <a:gd name="connsiteY1" fmla="*/ 0 h 98311"/>
                    <a:gd name="connsiteX2" fmla="*/ 221292 w 252203"/>
                    <a:gd name="connsiteY2" fmla="*/ 36226 h 98311"/>
                    <a:gd name="connsiteX3" fmla="*/ 252203 w 252203"/>
                    <a:gd name="connsiteY3" fmla="*/ 67137 h 98311"/>
                    <a:gd name="connsiteX4" fmla="*/ 252202 w 252203"/>
                    <a:gd name="connsiteY4" fmla="*/ 67137 h 98311"/>
                    <a:gd name="connsiteX5" fmla="*/ 221291 w 252203"/>
                    <a:gd name="connsiteY5" fmla="*/ 98048 h 98311"/>
                    <a:gd name="connsiteX6" fmla="*/ 128376 w 252203"/>
                    <a:gd name="connsiteY6" fmla="*/ 50005 h 98311"/>
                    <a:gd name="connsiteX7" fmla="*/ 60369 w 252203"/>
                    <a:gd name="connsiteY7" fmla="*/ 88522 h 98311"/>
                    <a:gd name="connsiteX8" fmla="*/ 3264 w 252203"/>
                    <a:gd name="connsiteY8" fmla="*/ 62374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5973 w 223956"/>
                    <a:gd name="connsiteY0" fmla="*/ 50468 h 98311"/>
                    <a:gd name="connsiteX1" fmla="*/ 81080 w 223956"/>
                    <a:gd name="connsiteY1" fmla="*/ 0 h 98311"/>
                    <a:gd name="connsiteX2" fmla="*/ 193045 w 223956"/>
                    <a:gd name="connsiteY2" fmla="*/ 36226 h 98311"/>
                    <a:gd name="connsiteX3" fmla="*/ 223956 w 223956"/>
                    <a:gd name="connsiteY3" fmla="*/ 67137 h 98311"/>
                    <a:gd name="connsiteX4" fmla="*/ 223955 w 223956"/>
                    <a:gd name="connsiteY4" fmla="*/ 67137 h 98311"/>
                    <a:gd name="connsiteX5" fmla="*/ 193044 w 223956"/>
                    <a:gd name="connsiteY5" fmla="*/ 98048 h 98311"/>
                    <a:gd name="connsiteX6" fmla="*/ 100129 w 223956"/>
                    <a:gd name="connsiteY6" fmla="*/ 50005 h 98311"/>
                    <a:gd name="connsiteX7" fmla="*/ 32122 w 223956"/>
                    <a:gd name="connsiteY7" fmla="*/ 88522 h 98311"/>
                    <a:gd name="connsiteX8" fmla="*/ 5973 w 223956"/>
                    <a:gd name="connsiteY8" fmla="*/ 50468 h 98311"/>
                    <a:gd name="connsiteX0" fmla="*/ 4548 w 222531"/>
                    <a:gd name="connsiteY0" fmla="*/ 50468 h 100514"/>
                    <a:gd name="connsiteX1" fmla="*/ 79655 w 222531"/>
                    <a:gd name="connsiteY1" fmla="*/ 0 h 100514"/>
                    <a:gd name="connsiteX2" fmla="*/ 191620 w 222531"/>
                    <a:gd name="connsiteY2" fmla="*/ 36226 h 100514"/>
                    <a:gd name="connsiteX3" fmla="*/ 222531 w 222531"/>
                    <a:gd name="connsiteY3" fmla="*/ 67137 h 100514"/>
                    <a:gd name="connsiteX4" fmla="*/ 222530 w 222531"/>
                    <a:gd name="connsiteY4" fmla="*/ 67137 h 100514"/>
                    <a:gd name="connsiteX5" fmla="*/ 191619 w 222531"/>
                    <a:gd name="connsiteY5" fmla="*/ 98048 h 100514"/>
                    <a:gd name="connsiteX6" fmla="*/ 98704 w 222531"/>
                    <a:gd name="connsiteY6" fmla="*/ 50005 h 100514"/>
                    <a:gd name="connsiteX7" fmla="*/ 42604 w 222531"/>
                    <a:gd name="connsiteY7" fmla="*/ 100429 h 100514"/>
                    <a:gd name="connsiteX8" fmla="*/ 4548 w 222531"/>
                    <a:gd name="connsiteY8" fmla="*/ 50468 h 100514"/>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59993 h 100543"/>
                    <a:gd name="connsiteX1" fmla="*/ 61513 w 204389"/>
                    <a:gd name="connsiteY1" fmla="*/ 0 h 100543"/>
                    <a:gd name="connsiteX2" fmla="*/ 173478 w 204389"/>
                    <a:gd name="connsiteY2" fmla="*/ 36226 h 100543"/>
                    <a:gd name="connsiteX3" fmla="*/ 204389 w 204389"/>
                    <a:gd name="connsiteY3" fmla="*/ 67137 h 100543"/>
                    <a:gd name="connsiteX4" fmla="*/ 204388 w 204389"/>
                    <a:gd name="connsiteY4" fmla="*/ 67137 h 100543"/>
                    <a:gd name="connsiteX5" fmla="*/ 173477 w 204389"/>
                    <a:gd name="connsiteY5" fmla="*/ 98048 h 100543"/>
                    <a:gd name="connsiteX6" fmla="*/ 80562 w 204389"/>
                    <a:gd name="connsiteY6" fmla="*/ 50005 h 100543"/>
                    <a:gd name="connsiteX7" fmla="*/ 24462 w 204389"/>
                    <a:gd name="connsiteY7" fmla="*/ 100429 h 100543"/>
                    <a:gd name="connsiteX8" fmla="*/ 7838 w 204389"/>
                    <a:gd name="connsiteY8" fmla="*/ 59993 h 100543"/>
                    <a:gd name="connsiteX0" fmla="*/ 7838 w 204389"/>
                    <a:gd name="connsiteY0" fmla="*/ 60315 h 100865"/>
                    <a:gd name="connsiteX1" fmla="*/ 61513 w 204389"/>
                    <a:gd name="connsiteY1" fmla="*/ 322 h 100865"/>
                    <a:gd name="connsiteX2" fmla="*/ 173478 w 204389"/>
                    <a:gd name="connsiteY2" fmla="*/ 36548 h 100865"/>
                    <a:gd name="connsiteX3" fmla="*/ 204389 w 204389"/>
                    <a:gd name="connsiteY3" fmla="*/ 67459 h 100865"/>
                    <a:gd name="connsiteX4" fmla="*/ 204388 w 204389"/>
                    <a:gd name="connsiteY4" fmla="*/ 67459 h 100865"/>
                    <a:gd name="connsiteX5" fmla="*/ 173477 w 204389"/>
                    <a:gd name="connsiteY5" fmla="*/ 98370 h 100865"/>
                    <a:gd name="connsiteX6" fmla="*/ 80562 w 204389"/>
                    <a:gd name="connsiteY6" fmla="*/ 50327 h 100865"/>
                    <a:gd name="connsiteX7" fmla="*/ 24462 w 204389"/>
                    <a:gd name="connsiteY7" fmla="*/ 100751 h 100865"/>
                    <a:gd name="connsiteX8" fmla="*/ 7838 w 204389"/>
                    <a:gd name="connsiteY8" fmla="*/ 60315 h 100865"/>
                    <a:gd name="connsiteX0" fmla="*/ 7838 w 204389"/>
                    <a:gd name="connsiteY0" fmla="*/ 68307 h 108857"/>
                    <a:gd name="connsiteX1" fmla="*/ 61513 w 204389"/>
                    <a:gd name="connsiteY1" fmla="*/ 8314 h 108857"/>
                    <a:gd name="connsiteX2" fmla="*/ 179202 w 204389"/>
                    <a:gd name="connsiteY2" fmla="*/ 26371 h 108857"/>
                    <a:gd name="connsiteX3" fmla="*/ 204389 w 204389"/>
                    <a:gd name="connsiteY3" fmla="*/ 75451 h 108857"/>
                    <a:gd name="connsiteX4" fmla="*/ 204388 w 204389"/>
                    <a:gd name="connsiteY4" fmla="*/ 75451 h 108857"/>
                    <a:gd name="connsiteX5" fmla="*/ 173477 w 204389"/>
                    <a:gd name="connsiteY5" fmla="*/ 106362 h 108857"/>
                    <a:gd name="connsiteX6" fmla="*/ 80562 w 204389"/>
                    <a:gd name="connsiteY6" fmla="*/ 58319 h 108857"/>
                    <a:gd name="connsiteX7" fmla="*/ 24462 w 204389"/>
                    <a:gd name="connsiteY7" fmla="*/ 108743 h 108857"/>
                    <a:gd name="connsiteX8" fmla="*/ 7838 w 204389"/>
                    <a:gd name="connsiteY8" fmla="*/ 68307 h 108857"/>
                    <a:gd name="connsiteX0" fmla="*/ 7838 w 210374"/>
                    <a:gd name="connsiteY0" fmla="*/ 59993 h 100543"/>
                    <a:gd name="connsiteX1" fmla="*/ 61513 w 210374"/>
                    <a:gd name="connsiteY1" fmla="*/ 0 h 100543"/>
                    <a:gd name="connsiteX2" fmla="*/ 202164 w 210374"/>
                    <a:gd name="connsiteY2" fmla="*/ 40269 h 100543"/>
                    <a:gd name="connsiteX3" fmla="*/ 204389 w 210374"/>
                    <a:gd name="connsiteY3" fmla="*/ 67137 h 100543"/>
                    <a:gd name="connsiteX4" fmla="*/ 204388 w 210374"/>
                    <a:gd name="connsiteY4" fmla="*/ 67137 h 100543"/>
                    <a:gd name="connsiteX5" fmla="*/ 173477 w 210374"/>
                    <a:gd name="connsiteY5" fmla="*/ 98048 h 100543"/>
                    <a:gd name="connsiteX6" fmla="*/ 80562 w 210374"/>
                    <a:gd name="connsiteY6" fmla="*/ 50005 h 100543"/>
                    <a:gd name="connsiteX7" fmla="*/ 24462 w 210374"/>
                    <a:gd name="connsiteY7" fmla="*/ 100429 h 100543"/>
                    <a:gd name="connsiteX8" fmla="*/ 7838 w 210374"/>
                    <a:gd name="connsiteY8" fmla="*/ 59993 h 100543"/>
                    <a:gd name="connsiteX0" fmla="*/ 7838 w 204399"/>
                    <a:gd name="connsiteY0" fmla="*/ 59993 h 100543"/>
                    <a:gd name="connsiteX1" fmla="*/ 61513 w 204399"/>
                    <a:gd name="connsiteY1" fmla="*/ 0 h 100543"/>
                    <a:gd name="connsiteX2" fmla="*/ 202164 w 204399"/>
                    <a:gd name="connsiteY2" fmla="*/ 40269 h 100543"/>
                    <a:gd name="connsiteX3" fmla="*/ 204389 w 204399"/>
                    <a:gd name="connsiteY3" fmla="*/ 67137 h 100543"/>
                    <a:gd name="connsiteX4" fmla="*/ 204388 w 204399"/>
                    <a:gd name="connsiteY4" fmla="*/ 67137 h 100543"/>
                    <a:gd name="connsiteX5" fmla="*/ 173477 w 204399"/>
                    <a:gd name="connsiteY5" fmla="*/ 98048 h 100543"/>
                    <a:gd name="connsiteX6" fmla="*/ 80562 w 204399"/>
                    <a:gd name="connsiteY6" fmla="*/ 50005 h 100543"/>
                    <a:gd name="connsiteX7" fmla="*/ 24462 w 204399"/>
                    <a:gd name="connsiteY7" fmla="*/ 100429 h 100543"/>
                    <a:gd name="connsiteX8" fmla="*/ 7838 w 204399"/>
                    <a:gd name="connsiteY8" fmla="*/ 59993 h 1005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4399" h="100543">
                      <a:moveTo>
                        <a:pt x="7838" y="59993"/>
                      </a:moveTo>
                      <a:cubicBezTo>
                        <a:pt x="51312" y="-8346"/>
                        <a:pt x="20810" y="5152"/>
                        <a:pt x="61513" y="0"/>
                      </a:cubicBezTo>
                      <a:cubicBezTo>
                        <a:pt x="99628" y="1757"/>
                        <a:pt x="178358" y="-6914"/>
                        <a:pt x="202164" y="40269"/>
                      </a:cubicBezTo>
                      <a:cubicBezTo>
                        <a:pt x="204677" y="70635"/>
                        <a:pt x="204389" y="50065"/>
                        <a:pt x="204389" y="67137"/>
                      </a:cubicBezTo>
                      <a:lnTo>
                        <a:pt x="204388" y="67137"/>
                      </a:lnTo>
                      <a:cubicBezTo>
                        <a:pt x="204388" y="84209"/>
                        <a:pt x="190549" y="98048"/>
                        <a:pt x="173477" y="98048"/>
                      </a:cubicBezTo>
                      <a:cubicBezTo>
                        <a:pt x="138537" y="98702"/>
                        <a:pt x="108358" y="101739"/>
                        <a:pt x="80562" y="50005"/>
                      </a:cubicBezTo>
                      <a:lnTo>
                        <a:pt x="24462" y="100429"/>
                      </a:lnTo>
                      <a:cubicBezTo>
                        <a:pt x="3610" y="102490"/>
                        <a:pt x="-9053" y="76334"/>
                        <a:pt x="7838" y="59993"/>
                      </a:cubicBezTo>
                      <a:close/>
                    </a:path>
                  </a:pathLst>
                </a:custGeom>
                <a:solidFill>
                  <a:srgbClr val="E9CD87"/>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47" name="Freeform: Shape 246">
                  <a:extLst>
                    <a:ext uri="{FF2B5EF4-FFF2-40B4-BE49-F238E27FC236}">
                      <a16:creationId xmlns:a16="http://schemas.microsoft.com/office/drawing/2014/main" id="{6C387B01-ABF5-4E16-970D-C03C71A68A05}"/>
                    </a:ext>
                  </a:extLst>
                </p:cNvPr>
                <p:cNvSpPr/>
                <p:nvPr/>
              </p:nvSpPr>
              <p:spPr>
                <a:xfrm rot="2872561">
                  <a:off x="15599516" y="5903321"/>
                  <a:ext cx="359096" cy="291328"/>
                </a:xfrm>
                <a:custGeom>
                  <a:avLst/>
                  <a:gdLst>
                    <a:gd name="connsiteX0" fmla="*/ 244724 w 359096"/>
                    <a:gd name="connsiteY0" fmla="*/ 0 h 291328"/>
                    <a:gd name="connsiteX1" fmla="*/ 265951 w 359096"/>
                    <a:gd name="connsiteY1" fmla="*/ 979 h 291328"/>
                    <a:gd name="connsiteX2" fmla="*/ 301111 w 359096"/>
                    <a:gd name="connsiteY2" fmla="*/ 14409 h 291328"/>
                    <a:gd name="connsiteX3" fmla="*/ 322053 w 359096"/>
                    <a:gd name="connsiteY3" fmla="*/ 29998 h 291328"/>
                    <a:gd name="connsiteX4" fmla="*/ 351847 w 359096"/>
                    <a:gd name="connsiteY4" fmla="*/ 72841 h 291328"/>
                    <a:gd name="connsiteX5" fmla="*/ 359096 w 359096"/>
                    <a:gd name="connsiteY5" fmla="*/ 96140 h 291328"/>
                    <a:gd name="connsiteX6" fmla="*/ 286013 w 359096"/>
                    <a:gd name="connsiteY6" fmla="*/ 249256 h 291328"/>
                    <a:gd name="connsiteX7" fmla="*/ 285975 w 359096"/>
                    <a:gd name="connsiteY7" fmla="*/ 249401 h 291328"/>
                    <a:gd name="connsiteX8" fmla="*/ 285908 w 359096"/>
                    <a:gd name="connsiteY8" fmla="*/ 249475 h 291328"/>
                    <a:gd name="connsiteX9" fmla="*/ 279287 w 359096"/>
                    <a:gd name="connsiteY9" fmla="*/ 263347 h 291328"/>
                    <a:gd name="connsiteX10" fmla="*/ 259659 w 359096"/>
                    <a:gd name="connsiteY10" fmla="*/ 271671 h 291328"/>
                    <a:gd name="connsiteX11" fmla="*/ 244236 w 359096"/>
                    <a:gd name="connsiteY11" fmla="*/ 274500 h 291328"/>
                    <a:gd name="connsiteX12" fmla="*/ 243942 w 359096"/>
                    <a:gd name="connsiteY12" fmla="*/ 274362 h 291328"/>
                    <a:gd name="connsiteX13" fmla="*/ 213094 w 359096"/>
                    <a:gd name="connsiteY13" fmla="*/ 285892 h 291328"/>
                    <a:gd name="connsiteX14" fmla="*/ 83806 w 359096"/>
                    <a:gd name="connsiteY14" fmla="*/ 280864 h 291328"/>
                    <a:gd name="connsiteX15" fmla="*/ 0 w 359096"/>
                    <a:gd name="connsiteY15" fmla="*/ 204305 h 291328"/>
                    <a:gd name="connsiteX16" fmla="*/ 0 w 359096"/>
                    <a:gd name="connsiteY16" fmla="*/ 204306 h 291328"/>
                    <a:gd name="connsiteX17" fmla="*/ 91766 w 359096"/>
                    <a:gd name="connsiteY17" fmla="*/ 140602 h 291328"/>
                    <a:gd name="connsiteX18" fmla="*/ 101545 w 359096"/>
                    <a:gd name="connsiteY18" fmla="*/ 138573 h 291328"/>
                    <a:gd name="connsiteX19" fmla="*/ 101678 w 359096"/>
                    <a:gd name="connsiteY19" fmla="*/ 136611 h 291328"/>
                    <a:gd name="connsiteX20" fmla="*/ 111087 w 359096"/>
                    <a:gd name="connsiteY20" fmla="*/ 130589 h 291328"/>
                    <a:gd name="connsiteX21" fmla="*/ 96192 w 359096"/>
                    <a:gd name="connsiteY21" fmla="*/ 104495 h 291328"/>
                    <a:gd name="connsiteX22" fmla="*/ 95693 w 359096"/>
                    <a:gd name="connsiteY22" fmla="*/ 96628 h 291328"/>
                    <a:gd name="connsiteX23" fmla="*/ 105073 w 359096"/>
                    <a:gd name="connsiteY23" fmla="*/ 62046 h 291328"/>
                    <a:gd name="connsiteX24" fmla="*/ 115348 w 359096"/>
                    <a:gd name="connsiteY24" fmla="*/ 48766 h 2913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59096" h="291328">
                      <a:moveTo>
                        <a:pt x="244724" y="0"/>
                      </a:moveTo>
                      <a:lnTo>
                        <a:pt x="265951" y="979"/>
                      </a:lnTo>
                      <a:cubicBezTo>
                        <a:pt x="278187" y="3490"/>
                        <a:pt x="290046" y="7952"/>
                        <a:pt x="301111" y="14409"/>
                      </a:cubicBezTo>
                      <a:cubicBezTo>
                        <a:pt x="308486" y="18715"/>
                        <a:pt x="315509" y="23906"/>
                        <a:pt x="322053" y="29998"/>
                      </a:cubicBezTo>
                      <a:cubicBezTo>
                        <a:pt x="335142" y="42183"/>
                        <a:pt x="345082" y="56815"/>
                        <a:pt x="351847" y="72841"/>
                      </a:cubicBezTo>
                      <a:lnTo>
                        <a:pt x="359096" y="96140"/>
                      </a:lnTo>
                      <a:lnTo>
                        <a:pt x="286013" y="249256"/>
                      </a:lnTo>
                      <a:lnTo>
                        <a:pt x="285975" y="249401"/>
                      </a:lnTo>
                      <a:lnTo>
                        <a:pt x="285908" y="249475"/>
                      </a:lnTo>
                      <a:lnTo>
                        <a:pt x="279287" y="263347"/>
                      </a:lnTo>
                      <a:lnTo>
                        <a:pt x="259659" y="271671"/>
                      </a:lnTo>
                      <a:lnTo>
                        <a:pt x="244236" y="274500"/>
                      </a:lnTo>
                      <a:lnTo>
                        <a:pt x="243942" y="274362"/>
                      </a:lnTo>
                      <a:lnTo>
                        <a:pt x="213094" y="285892"/>
                      </a:lnTo>
                      <a:cubicBezTo>
                        <a:pt x="176986" y="295421"/>
                        <a:pt x="143500" y="291589"/>
                        <a:pt x="83806" y="280864"/>
                      </a:cubicBezTo>
                      <a:cubicBezTo>
                        <a:pt x="52961" y="280863"/>
                        <a:pt x="0" y="234739"/>
                        <a:pt x="0" y="204305"/>
                      </a:cubicBezTo>
                      <a:lnTo>
                        <a:pt x="0" y="204306"/>
                      </a:lnTo>
                      <a:cubicBezTo>
                        <a:pt x="1" y="181480"/>
                        <a:pt x="52502" y="153277"/>
                        <a:pt x="91766" y="140602"/>
                      </a:cubicBezTo>
                      <a:lnTo>
                        <a:pt x="101545" y="138573"/>
                      </a:lnTo>
                      <a:lnTo>
                        <a:pt x="101678" y="136611"/>
                      </a:lnTo>
                      <a:lnTo>
                        <a:pt x="111087" y="130589"/>
                      </a:lnTo>
                      <a:lnTo>
                        <a:pt x="96192" y="104495"/>
                      </a:lnTo>
                      <a:lnTo>
                        <a:pt x="95693" y="96628"/>
                      </a:lnTo>
                      <a:cubicBezTo>
                        <a:pt x="96389" y="84330"/>
                        <a:pt x="99670" y="72688"/>
                        <a:pt x="105073" y="62046"/>
                      </a:cubicBezTo>
                      <a:lnTo>
                        <a:pt x="115348" y="48766"/>
                      </a:lnTo>
                      <a:close/>
                    </a:path>
                  </a:pathLst>
                </a:custGeom>
                <a:solidFill>
                  <a:srgbClr val="E9CD87"/>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pic>
            <p:nvPicPr>
              <p:cNvPr id="245" name="Picture 244">
                <a:extLst>
                  <a:ext uri="{FF2B5EF4-FFF2-40B4-BE49-F238E27FC236}">
                    <a16:creationId xmlns:a16="http://schemas.microsoft.com/office/drawing/2014/main" id="{AEE112F9-CDD4-40D6-A5B2-B4A72DC1F826}"/>
                  </a:ext>
                </a:extLst>
              </p:cNvPr>
              <p:cNvPicPr>
                <a:picLocks noChangeAspect="1"/>
              </p:cNvPicPr>
              <p:nvPr/>
            </p:nvPicPr>
            <p:blipFill>
              <a:blip r:embed="rId22"/>
              <a:stretch>
                <a:fillRect/>
              </a:stretch>
            </p:blipFill>
            <p:spPr>
              <a:xfrm>
                <a:off x="15475591" y="5887046"/>
                <a:ext cx="391409" cy="191063"/>
              </a:xfrm>
              <a:prstGeom prst="rect">
                <a:avLst/>
              </a:prstGeom>
            </p:spPr>
          </p:pic>
        </p:grpSp>
        <p:pic>
          <p:nvPicPr>
            <p:cNvPr id="324" name="Picture 323">
              <a:extLst>
                <a:ext uri="{FF2B5EF4-FFF2-40B4-BE49-F238E27FC236}">
                  <a16:creationId xmlns:a16="http://schemas.microsoft.com/office/drawing/2014/main" id="{726C3EDD-4E2A-4326-9E34-A8B0FCAFB471}"/>
                </a:ext>
              </a:extLst>
            </p:cNvPr>
            <p:cNvPicPr>
              <a:picLocks noChangeAspect="1"/>
            </p:cNvPicPr>
            <p:nvPr/>
          </p:nvPicPr>
          <p:blipFill>
            <a:blip r:embed="rId11">
              <a:extLst>
                <a:ext uri="{BEBA8EAE-BF5A-486C-A8C5-ECC9F3942E4B}">
                  <a14:imgProps xmlns:a14="http://schemas.microsoft.com/office/drawing/2010/main">
                    <a14:imgLayer r:embed="rId12">
                      <a14:imgEffect>
                        <a14:backgroundRemoval t="505" b="96465" l="0" r="94510"/>
                      </a14:imgEffect>
                    </a14:imgLayer>
                  </a14:imgProps>
                </a:ext>
              </a:extLst>
            </a:blip>
            <a:stretch>
              <a:fillRect/>
            </a:stretch>
          </p:blipFill>
          <p:spPr>
            <a:xfrm>
              <a:off x="9781192" y="4203318"/>
              <a:ext cx="757895" cy="588483"/>
            </a:xfrm>
            <a:prstGeom prst="rect">
              <a:avLst/>
            </a:prstGeom>
          </p:spPr>
        </p:pic>
      </p:grpSp>
      <p:sp>
        <p:nvSpPr>
          <p:cNvPr id="333" name="TextBox 332">
            <a:extLst>
              <a:ext uri="{FF2B5EF4-FFF2-40B4-BE49-F238E27FC236}">
                <a16:creationId xmlns:a16="http://schemas.microsoft.com/office/drawing/2014/main" id="{6716FB74-AAC5-4F71-BEA1-8A15B65A92D7}"/>
              </a:ext>
            </a:extLst>
          </p:cNvPr>
          <p:cNvSpPr txBox="1"/>
          <p:nvPr/>
        </p:nvSpPr>
        <p:spPr>
          <a:xfrm>
            <a:off x="487928" y="810457"/>
            <a:ext cx="1888097" cy="577081"/>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8/1/20</a:t>
            </a:r>
          </a:p>
          <a:p>
            <a:r>
              <a:rPr lang="en-US" sz="1050" b="1" dirty="0">
                <a:solidFill>
                  <a:srgbClr val="191919"/>
                </a:solidFill>
                <a:latin typeface="Bradley Hand ITC" panose="03070402050302030203" pitchFamily="66" charset="0"/>
              </a:rPr>
              <a:t>Beaudry Elementary School</a:t>
            </a:r>
          </a:p>
          <a:p>
            <a:r>
              <a:rPr lang="en-US" sz="1050" b="1" dirty="0">
                <a:solidFill>
                  <a:srgbClr val="191919"/>
                </a:solidFill>
                <a:latin typeface="Bradley Hand ITC" panose="03070402050302030203" pitchFamily="66" charset="0"/>
              </a:rPr>
              <a:t>Serving Line</a:t>
            </a:r>
            <a:endParaRPr lang="en-US" sz="1200" b="1" dirty="0">
              <a:solidFill>
                <a:srgbClr val="8D8D8D"/>
              </a:solidFill>
              <a:latin typeface="Bradley Hand ITC" panose="03070402050302030203" pitchFamily="66" charset="0"/>
            </a:endParaRPr>
          </a:p>
        </p:txBody>
      </p:sp>
      <p:sp>
        <p:nvSpPr>
          <p:cNvPr id="334" name="TextBox 333">
            <a:extLst>
              <a:ext uri="{FF2B5EF4-FFF2-40B4-BE49-F238E27FC236}">
                <a16:creationId xmlns:a16="http://schemas.microsoft.com/office/drawing/2014/main" id="{64A616D2-DA4B-41C5-B7CD-817D9985C79C}"/>
              </a:ext>
            </a:extLst>
          </p:cNvPr>
          <p:cNvSpPr txBox="1"/>
          <p:nvPr/>
        </p:nvSpPr>
        <p:spPr>
          <a:xfrm>
            <a:off x="2394532" y="955187"/>
            <a:ext cx="4219621" cy="600164"/>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White 1% - 32 	  12:00	 Unit 5		NA		        G.Z.</a:t>
            </a:r>
          </a:p>
          <a:p>
            <a:r>
              <a:rPr lang="en-US" sz="1050" b="1" dirty="0">
                <a:solidFill>
                  <a:srgbClr val="191919"/>
                </a:solidFill>
                <a:latin typeface="Bradley Hand ITC" panose="03070402050302030203" pitchFamily="66" charset="0"/>
              </a:rPr>
              <a:t>Non-Fat – 32	  12:00	 Unit 5		NA		        G.Z.</a:t>
            </a:r>
          </a:p>
          <a:p>
            <a:r>
              <a:rPr lang="en-US" sz="1050" b="1" dirty="0">
                <a:solidFill>
                  <a:srgbClr val="191919"/>
                </a:solidFill>
                <a:latin typeface="Bradley Hand ITC" panose="03070402050302030203" pitchFamily="66" charset="0"/>
              </a:rPr>
              <a:t>Lactose – 32	  12:00	 Unit 5		NA</a:t>
            </a:r>
            <a:r>
              <a:rPr lang="en-US" sz="1200" b="1" dirty="0">
                <a:solidFill>
                  <a:srgbClr val="191919"/>
                </a:solidFill>
                <a:latin typeface="Bradley Hand ITC" panose="03070402050302030203" pitchFamily="66" charset="0"/>
              </a:rPr>
              <a:t>		       G.Z.</a:t>
            </a:r>
          </a:p>
        </p:txBody>
      </p:sp>
      <p:sp>
        <p:nvSpPr>
          <p:cNvPr id="335" name="TextBox 334">
            <a:extLst>
              <a:ext uri="{FF2B5EF4-FFF2-40B4-BE49-F238E27FC236}">
                <a16:creationId xmlns:a16="http://schemas.microsoft.com/office/drawing/2014/main" id="{EC53D54E-E8FE-4EC2-A440-6CACAE275F96}"/>
              </a:ext>
            </a:extLst>
          </p:cNvPr>
          <p:cNvSpPr txBox="1"/>
          <p:nvPr/>
        </p:nvSpPr>
        <p:spPr>
          <a:xfrm>
            <a:off x="1305366" y="1933300"/>
            <a:ext cx="2405408" cy="253916"/>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11:35  170     G.Z.   12.00   135	   G.Z.</a:t>
            </a:r>
            <a:endParaRPr lang="en-US" sz="1200" b="1" dirty="0">
              <a:solidFill>
                <a:srgbClr val="8D8D8D"/>
              </a:solidFill>
              <a:latin typeface="Bradley Hand ITC" panose="03070402050302030203" pitchFamily="66" charset="0"/>
            </a:endParaRPr>
          </a:p>
        </p:txBody>
      </p:sp>
      <p:sp>
        <p:nvSpPr>
          <p:cNvPr id="336" name="TextBox 335">
            <a:extLst>
              <a:ext uri="{FF2B5EF4-FFF2-40B4-BE49-F238E27FC236}">
                <a16:creationId xmlns:a16="http://schemas.microsoft.com/office/drawing/2014/main" id="{AEF756A0-BB0E-474A-87C2-F0005CCABDB5}"/>
              </a:ext>
            </a:extLst>
          </p:cNvPr>
          <p:cNvSpPr txBox="1"/>
          <p:nvPr/>
        </p:nvSpPr>
        <p:spPr>
          <a:xfrm>
            <a:off x="4936075" y="1933574"/>
            <a:ext cx="1240358" cy="230832"/>
          </a:xfrm>
          <a:prstGeom prst="rect">
            <a:avLst/>
          </a:prstGeom>
          <a:noFill/>
        </p:spPr>
        <p:txBody>
          <a:bodyPr wrap="square" rtlCol="0">
            <a:spAutoFit/>
          </a:bodyPr>
          <a:lstStyle/>
          <a:p>
            <a:r>
              <a:rPr lang="en-US" sz="900" b="1" dirty="0">
                <a:solidFill>
                  <a:srgbClr val="008000"/>
                </a:solidFill>
                <a:latin typeface="Bradley Hand ITC" panose="03070402050302030203" pitchFamily="66" charset="0"/>
              </a:rPr>
              <a:t>Discard</a:t>
            </a:r>
            <a:endParaRPr lang="en-US" sz="1100" b="1" dirty="0">
              <a:solidFill>
                <a:srgbClr val="008000"/>
              </a:solidFill>
              <a:latin typeface="Bradley Hand ITC" panose="03070402050302030203" pitchFamily="66" charset="0"/>
            </a:endParaRPr>
          </a:p>
        </p:txBody>
      </p:sp>
      <p:sp>
        <p:nvSpPr>
          <p:cNvPr id="337" name="TextBox 336">
            <a:extLst>
              <a:ext uri="{FF2B5EF4-FFF2-40B4-BE49-F238E27FC236}">
                <a16:creationId xmlns:a16="http://schemas.microsoft.com/office/drawing/2014/main" id="{74E02971-159D-4CAC-88C4-34605EFEC390}"/>
              </a:ext>
            </a:extLst>
          </p:cNvPr>
          <p:cNvSpPr txBox="1"/>
          <p:nvPr/>
        </p:nvSpPr>
        <p:spPr>
          <a:xfrm>
            <a:off x="84969" y="3663930"/>
            <a:ext cx="1051992" cy="415498"/>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Lettuce &amp; Tomatoes</a:t>
            </a:r>
            <a:endParaRPr lang="en-US" sz="1200" b="1" dirty="0">
              <a:solidFill>
                <a:srgbClr val="8D8D8D"/>
              </a:solidFill>
              <a:latin typeface="Bradley Hand ITC" panose="03070402050302030203" pitchFamily="66" charset="0"/>
            </a:endParaRPr>
          </a:p>
        </p:txBody>
      </p:sp>
      <p:sp>
        <p:nvSpPr>
          <p:cNvPr id="338" name="TextBox 337">
            <a:extLst>
              <a:ext uri="{FF2B5EF4-FFF2-40B4-BE49-F238E27FC236}">
                <a16:creationId xmlns:a16="http://schemas.microsoft.com/office/drawing/2014/main" id="{BD5B6354-1386-49A4-9383-948B9E4F297D}"/>
              </a:ext>
            </a:extLst>
          </p:cNvPr>
          <p:cNvSpPr txBox="1"/>
          <p:nvPr/>
        </p:nvSpPr>
        <p:spPr>
          <a:xfrm>
            <a:off x="1320480" y="3207766"/>
            <a:ext cx="2405408" cy="253916"/>
          </a:xfrm>
          <a:prstGeom prst="rect">
            <a:avLst/>
          </a:prstGeom>
          <a:noFill/>
        </p:spPr>
        <p:txBody>
          <a:bodyPr wrap="square" rtlCol="0">
            <a:spAutoFit/>
          </a:bodyPr>
          <a:lstStyle/>
          <a:p>
            <a:r>
              <a:rPr lang="en-US" sz="1050" b="1" dirty="0">
                <a:solidFill>
                  <a:srgbClr val="191919"/>
                </a:solidFill>
                <a:latin typeface="Bradley Hand ITC" panose="03070402050302030203" pitchFamily="66" charset="0"/>
              </a:rPr>
              <a:t>NA       NA     G.Z.   12.00   35	   G.Z.</a:t>
            </a:r>
            <a:endParaRPr lang="en-US" sz="1200" b="1" dirty="0">
              <a:solidFill>
                <a:srgbClr val="8D8D8D"/>
              </a:solidFill>
              <a:latin typeface="Bradley Hand ITC" panose="03070402050302030203" pitchFamily="66" charset="0"/>
            </a:endParaRPr>
          </a:p>
        </p:txBody>
      </p:sp>
      <p:sp>
        <p:nvSpPr>
          <p:cNvPr id="339" name="TextBox 338">
            <a:extLst>
              <a:ext uri="{FF2B5EF4-FFF2-40B4-BE49-F238E27FC236}">
                <a16:creationId xmlns:a16="http://schemas.microsoft.com/office/drawing/2014/main" id="{B8476485-787C-45F4-A506-DFB78D25877B}"/>
              </a:ext>
            </a:extLst>
          </p:cNvPr>
          <p:cNvSpPr txBox="1"/>
          <p:nvPr/>
        </p:nvSpPr>
        <p:spPr>
          <a:xfrm>
            <a:off x="3591376" y="3208963"/>
            <a:ext cx="541812" cy="246221"/>
          </a:xfrm>
          <a:prstGeom prst="rect">
            <a:avLst/>
          </a:prstGeom>
          <a:noFill/>
        </p:spPr>
        <p:txBody>
          <a:bodyPr wrap="square" rtlCol="0">
            <a:spAutoFit/>
          </a:bodyPr>
          <a:lstStyle/>
          <a:p>
            <a:r>
              <a:rPr lang="en-US" sz="1000" b="1" dirty="0">
                <a:solidFill>
                  <a:srgbClr val="008000"/>
                </a:solidFill>
                <a:latin typeface="Bradley Hand ITC" panose="03070402050302030203" pitchFamily="66" charset="0"/>
              </a:rPr>
              <a:t>12:45</a:t>
            </a:r>
            <a:endParaRPr lang="en-US" sz="1200" b="1" dirty="0">
              <a:solidFill>
                <a:srgbClr val="008000"/>
              </a:solidFill>
              <a:latin typeface="Bradley Hand ITC" panose="03070402050302030203" pitchFamily="66" charset="0"/>
            </a:endParaRPr>
          </a:p>
        </p:txBody>
      </p:sp>
      <p:sp>
        <p:nvSpPr>
          <p:cNvPr id="340" name="TextBox 339">
            <a:extLst>
              <a:ext uri="{FF2B5EF4-FFF2-40B4-BE49-F238E27FC236}">
                <a16:creationId xmlns:a16="http://schemas.microsoft.com/office/drawing/2014/main" id="{3C016B6F-0B69-4AFD-96F8-D5F7406BF08A}"/>
              </a:ext>
            </a:extLst>
          </p:cNvPr>
          <p:cNvSpPr txBox="1"/>
          <p:nvPr/>
        </p:nvSpPr>
        <p:spPr>
          <a:xfrm>
            <a:off x="4035364" y="3211924"/>
            <a:ext cx="453800" cy="253916"/>
          </a:xfrm>
          <a:prstGeom prst="rect">
            <a:avLst/>
          </a:prstGeom>
          <a:noFill/>
        </p:spPr>
        <p:txBody>
          <a:bodyPr wrap="square" rtlCol="0">
            <a:spAutoFit/>
          </a:bodyPr>
          <a:lstStyle/>
          <a:p>
            <a:r>
              <a:rPr lang="en-US" sz="1000" b="1" dirty="0">
                <a:solidFill>
                  <a:srgbClr val="008000"/>
                </a:solidFill>
                <a:latin typeface="Bradley Hand ITC" panose="03070402050302030203" pitchFamily="66" charset="0"/>
              </a:rPr>
              <a:t>40</a:t>
            </a:r>
            <a:endParaRPr lang="en-US" sz="1200" b="1" dirty="0">
              <a:solidFill>
                <a:srgbClr val="008000"/>
              </a:solidFill>
              <a:latin typeface="Bradley Hand ITC" panose="03070402050302030203" pitchFamily="66" charset="0"/>
            </a:endParaRPr>
          </a:p>
        </p:txBody>
      </p:sp>
      <p:sp>
        <p:nvSpPr>
          <p:cNvPr id="341" name="TextBox 340">
            <a:extLst>
              <a:ext uri="{FF2B5EF4-FFF2-40B4-BE49-F238E27FC236}">
                <a16:creationId xmlns:a16="http://schemas.microsoft.com/office/drawing/2014/main" id="{0A5EFCCB-99FE-4802-B8AC-D7FAD0A225FF}"/>
              </a:ext>
            </a:extLst>
          </p:cNvPr>
          <p:cNvSpPr txBox="1"/>
          <p:nvPr/>
        </p:nvSpPr>
        <p:spPr>
          <a:xfrm>
            <a:off x="4406868" y="3228949"/>
            <a:ext cx="559982" cy="230832"/>
          </a:xfrm>
          <a:prstGeom prst="rect">
            <a:avLst/>
          </a:prstGeom>
          <a:noFill/>
        </p:spPr>
        <p:txBody>
          <a:bodyPr wrap="square" rtlCol="0">
            <a:spAutoFit/>
          </a:bodyPr>
          <a:lstStyle/>
          <a:p>
            <a:r>
              <a:rPr lang="en-US" sz="900" b="1" dirty="0">
                <a:solidFill>
                  <a:srgbClr val="008000"/>
                </a:solidFill>
                <a:latin typeface="Bradley Hand ITC" panose="03070402050302030203" pitchFamily="66" charset="0"/>
              </a:rPr>
              <a:t>G. Z.</a:t>
            </a:r>
            <a:endParaRPr lang="en-US" sz="1100" b="1" dirty="0">
              <a:solidFill>
                <a:srgbClr val="008000"/>
              </a:solidFill>
              <a:latin typeface="Bradley Hand ITC" panose="03070402050302030203" pitchFamily="66" charset="0"/>
            </a:endParaRPr>
          </a:p>
        </p:txBody>
      </p:sp>
      <p:sp>
        <p:nvSpPr>
          <p:cNvPr id="342" name="TextBox 341">
            <a:extLst>
              <a:ext uri="{FF2B5EF4-FFF2-40B4-BE49-F238E27FC236}">
                <a16:creationId xmlns:a16="http://schemas.microsoft.com/office/drawing/2014/main" id="{1D22118C-F9CF-471C-8A25-775632A8A2CA}"/>
              </a:ext>
            </a:extLst>
          </p:cNvPr>
          <p:cNvSpPr txBox="1"/>
          <p:nvPr/>
        </p:nvSpPr>
        <p:spPr>
          <a:xfrm>
            <a:off x="4910683" y="3224741"/>
            <a:ext cx="1240358" cy="230832"/>
          </a:xfrm>
          <a:prstGeom prst="rect">
            <a:avLst/>
          </a:prstGeom>
          <a:noFill/>
        </p:spPr>
        <p:txBody>
          <a:bodyPr wrap="square" rtlCol="0">
            <a:spAutoFit/>
          </a:bodyPr>
          <a:lstStyle/>
          <a:p>
            <a:r>
              <a:rPr lang="en-US" sz="900" b="1" dirty="0">
                <a:solidFill>
                  <a:srgbClr val="008000"/>
                </a:solidFill>
                <a:latin typeface="Bradley Hand ITC" panose="03070402050302030203" pitchFamily="66" charset="0"/>
              </a:rPr>
              <a:t>Return to Stock</a:t>
            </a:r>
            <a:endParaRPr lang="en-US" sz="1100" b="1" dirty="0">
              <a:solidFill>
                <a:srgbClr val="008000"/>
              </a:solidFill>
              <a:latin typeface="Bradley Hand ITC" panose="03070402050302030203" pitchFamily="66" charset="0"/>
            </a:endParaRPr>
          </a:p>
        </p:txBody>
      </p:sp>
    </p:spTree>
    <p:extLst>
      <p:ext uri="{BB962C8B-B14F-4D97-AF65-F5344CB8AC3E}">
        <p14:creationId xmlns:p14="http://schemas.microsoft.com/office/powerpoint/2010/main" val="3737332380"/>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4000"/>
                                  </p:stCondLst>
                                  <p:childTnLst>
                                    <p:set>
                                      <p:cBhvr>
                                        <p:cTn id="6" dur="1" fill="hold">
                                          <p:stCondLst>
                                            <p:cond delay="0"/>
                                          </p:stCondLst>
                                        </p:cTn>
                                        <p:tgtEl>
                                          <p:spTgt spid="411"/>
                                        </p:tgtEl>
                                        <p:attrNameLst>
                                          <p:attrName>style.visibility</p:attrName>
                                        </p:attrNameLst>
                                      </p:cBhvr>
                                      <p:to>
                                        <p:strVal val="hidden"/>
                                      </p:to>
                                    </p:set>
                                  </p:childTnLst>
                                </p:cTn>
                              </p:par>
                            </p:childTnLst>
                          </p:cTn>
                        </p:par>
                        <p:par>
                          <p:cTn id="7" fill="hold">
                            <p:stCondLst>
                              <p:cond delay="4000"/>
                            </p:stCondLst>
                            <p:childTnLst>
                              <p:par>
                                <p:cTn id="8" presetID="1" presetClass="exit" presetSubtype="0" fill="hold" nodeType="afterEffect">
                                  <p:stCondLst>
                                    <p:cond delay="0"/>
                                  </p:stCondLst>
                                  <p:childTnLst>
                                    <p:set>
                                      <p:cBhvr>
                                        <p:cTn id="9" dur="1" fill="hold">
                                          <p:stCondLst>
                                            <p:cond delay="0"/>
                                          </p:stCondLst>
                                        </p:cTn>
                                        <p:tgtEl>
                                          <p:spTgt spid="2"/>
                                        </p:tgtEl>
                                        <p:attrNameLst>
                                          <p:attrName>style.visibility</p:attrName>
                                        </p:attrNameLst>
                                      </p:cBhvr>
                                      <p:to>
                                        <p:strVal val="hidden"/>
                                      </p:to>
                                    </p:set>
                                  </p:childTnLst>
                                </p:cTn>
                              </p:par>
                              <p:par>
                                <p:cTn id="10" presetID="1" presetClass="entr" presetSubtype="0" fill="hold" nodeType="withEffect">
                                  <p:stCondLst>
                                    <p:cond delay="0"/>
                                  </p:stCondLst>
                                  <p:childTnLst>
                                    <p:set>
                                      <p:cBhvr>
                                        <p:cTn id="11" dur="1" fill="hold">
                                          <p:stCondLst>
                                            <p:cond delay="0"/>
                                          </p:stCondLst>
                                        </p:cTn>
                                        <p:tgtEl>
                                          <p:spTgt spid="3"/>
                                        </p:tgtEl>
                                        <p:attrNameLst>
                                          <p:attrName>style.visibility</p:attrName>
                                        </p:attrNameLst>
                                      </p:cBhvr>
                                      <p:to>
                                        <p:strVal val="visible"/>
                                      </p:to>
                                    </p:set>
                                  </p:childTnLst>
                                </p:cTn>
                              </p:par>
                            </p:childTnLst>
                          </p:cTn>
                        </p:par>
                        <p:par>
                          <p:cTn id="12" fill="hold">
                            <p:stCondLst>
                              <p:cond delay="4000"/>
                            </p:stCondLst>
                            <p:childTnLst>
                              <p:par>
                                <p:cTn id="13" presetID="53" presetClass="entr" presetSubtype="16" fill="hold" nodeType="afterEffect">
                                  <p:stCondLst>
                                    <p:cond delay="500"/>
                                  </p:stCondLst>
                                  <p:childTnLst>
                                    <p:set>
                                      <p:cBhvr>
                                        <p:cTn id="14" dur="1" fill="hold">
                                          <p:stCondLst>
                                            <p:cond delay="0"/>
                                          </p:stCondLst>
                                        </p:cTn>
                                        <p:tgtEl>
                                          <p:spTgt spid="328"/>
                                        </p:tgtEl>
                                        <p:attrNameLst>
                                          <p:attrName>style.visibility</p:attrName>
                                        </p:attrNameLst>
                                      </p:cBhvr>
                                      <p:to>
                                        <p:strVal val="visible"/>
                                      </p:to>
                                    </p:set>
                                    <p:anim calcmode="lin" valueType="num">
                                      <p:cBhvr>
                                        <p:cTn id="15" dur="1250" fill="hold"/>
                                        <p:tgtEl>
                                          <p:spTgt spid="328"/>
                                        </p:tgtEl>
                                        <p:attrNameLst>
                                          <p:attrName>ppt_w</p:attrName>
                                        </p:attrNameLst>
                                      </p:cBhvr>
                                      <p:tavLst>
                                        <p:tav tm="0">
                                          <p:val>
                                            <p:fltVal val="0"/>
                                          </p:val>
                                        </p:tav>
                                        <p:tav tm="100000">
                                          <p:val>
                                            <p:strVal val="#ppt_w"/>
                                          </p:val>
                                        </p:tav>
                                      </p:tavLst>
                                    </p:anim>
                                    <p:anim calcmode="lin" valueType="num">
                                      <p:cBhvr>
                                        <p:cTn id="16" dur="1250" fill="hold"/>
                                        <p:tgtEl>
                                          <p:spTgt spid="328"/>
                                        </p:tgtEl>
                                        <p:attrNameLst>
                                          <p:attrName>ppt_h</p:attrName>
                                        </p:attrNameLst>
                                      </p:cBhvr>
                                      <p:tavLst>
                                        <p:tav tm="0">
                                          <p:val>
                                            <p:fltVal val="0"/>
                                          </p:val>
                                        </p:tav>
                                        <p:tav tm="100000">
                                          <p:val>
                                            <p:strVal val="#ppt_h"/>
                                          </p:val>
                                        </p:tav>
                                      </p:tavLst>
                                    </p:anim>
                                    <p:animEffect transition="in" filter="fade">
                                      <p:cBhvr>
                                        <p:cTn id="17" dur="1250"/>
                                        <p:tgtEl>
                                          <p:spTgt spid="328"/>
                                        </p:tgtEl>
                                      </p:cBhvr>
                                    </p:animEffect>
                                  </p:childTnLst>
                                </p:cTn>
                              </p:par>
                            </p:childTnLst>
                          </p:cTn>
                        </p:par>
                        <p:par>
                          <p:cTn id="18" fill="hold">
                            <p:stCondLst>
                              <p:cond delay="5750"/>
                            </p:stCondLst>
                            <p:childTnLst>
                              <p:par>
                                <p:cTn id="19" presetID="1" presetClass="entr" presetSubtype="0" fill="hold" grpId="0" nodeType="afterEffect">
                                  <p:stCondLst>
                                    <p:cond delay="0"/>
                                  </p:stCondLst>
                                  <p:childTnLst>
                                    <p:set>
                                      <p:cBhvr>
                                        <p:cTn id="20" dur="1" fill="hold">
                                          <p:stCondLst>
                                            <p:cond delay="0"/>
                                          </p:stCondLst>
                                        </p:cTn>
                                        <p:tgtEl>
                                          <p:spTgt spid="333"/>
                                        </p:tgtEl>
                                        <p:attrNameLst>
                                          <p:attrName>style.visibility</p:attrName>
                                        </p:attrNameLst>
                                      </p:cBhvr>
                                      <p:to>
                                        <p:strVal val="visible"/>
                                      </p:to>
                                    </p:set>
                                  </p:childTnLst>
                                </p:cTn>
                              </p:par>
                              <p:par>
                                <p:cTn id="21" presetID="1" presetClass="entr" presetSubtype="0" fill="hold" grpId="0" nodeType="withEffect">
                                  <p:stCondLst>
                                    <p:cond delay="0"/>
                                  </p:stCondLst>
                                  <p:childTnLst>
                                    <p:set>
                                      <p:cBhvr>
                                        <p:cTn id="22" dur="1" fill="hold">
                                          <p:stCondLst>
                                            <p:cond delay="0"/>
                                          </p:stCondLst>
                                        </p:cTn>
                                        <p:tgtEl>
                                          <p:spTgt spid="334"/>
                                        </p:tgtEl>
                                        <p:attrNameLst>
                                          <p:attrName>style.visibility</p:attrName>
                                        </p:attrNameLst>
                                      </p:cBhvr>
                                      <p:to>
                                        <p:strVal val="visible"/>
                                      </p:to>
                                    </p:set>
                                  </p:childTnLst>
                                </p:cTn>
                              </p:par>
                              <p:par>
                                <p:cTn id="23" presetID="1" presetClass="entr" presetSubtype="0" fill="hold" grpId="0" nodeType="withEffect">
                                  <p:stCondLst>
                                    <p:cond delay="0"/>
                                  </p:stCondLst>
                                  <p:childTnLst>
                                    <p:set>
                                      <p:cBhvr>
                                        <p:cTn id="24" dur="1" fill="hold">
                                          <p:stCondLst>
                                            <p:cond delay="0"/>
                                          </p:stCondLst>
                                        </p:cTn>
                                        <p:tgtEl>
                                          <p:spTgt spid="329"/>
                                        </p:tgtEl>
                                        <p:attrNameLst>
                                          <p:attrName>style.visibility</p:attrName>
                                        </p:attrNameLst>
                                      </p:cBhvr>
                                      <p:to>
                                        <p:strVal val="visible"/>
                                      </p:to>
                                    </p:set>
                                  </p:childTnLst>
                                </p:cTn>
                              </p:par>
                              <p:par>
                                <p:cTn id="25" presetID="1" presetClass="entr" presetSubtype="0" fill="hold" grpId="0" nodeType="withEffect">
                                  <p:stCondLst>
                                    <p:cond delay="0"/>
                                  </p:stCondLst>
                                  <p:childTnLst>
                                    <p:set>
                                      <p:cBhvr>
                                        <p:cTn id="26" dur="1" fill="hold">
                                          <p:stCondLst>
                                            <p:cond delay="0"/>
                                          </p:stCondLst>
                                        </p:cTn>
                                        <p:tgtEl>
                                          <p:spTgt spid="337"/>
                                        </p:tgtEl>
                                        <p:attrNameLst>
                                          <p:attrName>style.visibility</p:attrName>
                                        </p:attrNameLst>
                                      </p:cBhvr>
                                      <p:to>
                                        <p:strVal val="visible"/>
                                      </p:to>
                                    </p:set>
                                  </p:childTnLst>
                                </p:cTn>
                              </p:par>
                              <p:par>
                                <p:cTn id="27" presetID="1" presetClass="entr" presetSubtype="0" fill="hold" grpId="0" nodeType="withEffect">
                                  <p:stCondLst>
                                    <p:cond delay="0"/>
                                  </p:stCondLst>
                                  <p:childTnLst>
                                    <p:set>
                                      <p:cBhvr>
                                        <p:cTn id="28" dur="1" fill="hold">
                                          <p:stCondLst>
                                            <p:cond delay="0"/>
                                          </p:stCondLst>
                                        </p:cTn>
                                        <p:tgtEl>
                                          <p:spTgt spid="338"/>
                                        </p:tgtEl>
                                        <p:attrNameLst>
                                          <p:attrName>style.visibility</p:attrName>
                                        </p:attrNameLst>
                                      </p:cBhvr>
                                      <p:to>
                                        <p:strVal val="visible"/>
                                      </p:to>
                                    </p:set>
                                  </p:childTnLst>
                                </p:cTn>
                              </p:par>
                              <p:par>
                                <p:cTn id="29" presetID="1" presetClass="entr" presetSubtype="0" fill="hold" grpId="0" nodeType="withEffect">
                                  <p:stCondLst>
                                    <p:cond delay="0"/>
                                  </p:stCondLst>
                                  <p:childTnLst>
                                    <p:set>
                                      <p:cBhvr>
                                        <p:cTn id="30" dur="1" fill="hold">
                                          <p:stCondLst>
                                            <p:cond delay="0"/>
                                          </p:stCondLst>
                                        </p:cTn>
                                        <p:tgtEl>
                                          <p:spTgt spid="335"/>
                                        </p:tgtEl>
                                        <p:attrNameLst>
                                          <p:attrName>style.visibility</p:attrName>
                                        </p:attrNameLst>
                                      </p:cBhvr>
                                      <p:to>
                                        <p:strVal val="visible"/>
                                      </p:to>
                                    </p:set>
                                  </p:childTnLst>
                                </p:cTn>
                              </p:par>
                            </p:childTnLst>
                          </p:cTn>
                        </p:par>
                        <p:par>
                          <p:cTn id="31" fill="hold">
                            <p:stCondLst>
                              <p:cond delay="5750"/>
                            </p:stCondLst>
                            <p:childTnLst>
                              <p:par>
                                <p:cTn id="32" presetID="1" presetClass="entr" presetSubtype="0" fill="hold" grpId="0" nodeType="afterEffect">
                                  <p:stCondLst>
                                    <p:cond delay="0"/>
                                  </p:stCondLst>
                                  <p:iterate type="wd">
                                    <p:tmAbs val="500"/>
                                  </p:iterate>
                                  <p:childTnLst>
                                    <p:set>
                                      <p:cBhvr>
                                        <p:cTn id="33" dur="1" fill="hold">
                                          <p:stCondLst>
                                            <p:cond delay="0"/>
                                          </p:stCondLst>
                                        </p:cTn>
                                        <p:tgtEl>
                                          <p:spTgt spid="330"/>
                                        </p:tgtEl>
                                        <p:attrNameLst>
                                          <p:attrName>style.visibility</p:attrName>
                                        </p:attrNameLst>
                                      </p:cBhvr>
                                      <p:to>
                                        <p:strVal val="visible"/>
                                      </p:to>
                                    </p:set>
                                  </p:childTnLst>
                                </p:cTn>
                              </p:par>
                            </p:childTnLst>
                          </p:cTn>
                        </p:par>
                        <p:par>
                          <p:cTn id="34" fill="hold">
                            <p:stCondLst>
                              <p:cond delay="5750"/>
                            </p:stCondLst>
                            <p:childTnLst>
                              <p:par>
                                <p:cTn id="35" presetID="1" presetClass="entr" presetSubtype="0" fill="hold" grpId="0" nodeType="afterEffect">
                                  <p:stCondLst>
                                    <p:cond delay="0"/>
                                  </p:stCondLst>
                                  <p:iterate type="lt">
                                    <p:tmAbs val="300"/>
                                  </p:iterate>
                                  <p:childTnLst>
                                    <p:set>
                                      <p:cBhvr>
                                        <p:cTn id="36" dur="1" fill="hold">
                                          <p:stCondLst>
                                            <p:cond delay="0"/>
                                          </p:stCondLst>
                                        </p:cTn>
                                        <p:tgtEl>
                                          <p:spTgt spid="331"/>
                                        </p:tgtEl>
                                        <p:attrNameLst>
                                          <p:attrName>style.visibility</p:attrName>
                                        </p:attrNameLst>
                                      </p:cBhvr>
                                      <p:to>
                                        <p:strVal val="visible"/>
                                      </p:to>
                                    </p:set>
                                  </p:childTnLst>
                                </p:cTn>
                              </p:par>
                            </p:childTnLst>
                          </p:cTn>
                        </p:par>
                        <p:par>
                          <p:cTn id="37" fill="hold">
                            <p:stCondLst>
                              <p:cond delay="6351"/>
                            </p:stCondLst>
                            <p:childTnLst>
                              <p:par>
                                <p:cTn id="38" presetID="1" presetClass="entr" presetSubtype="0" fill="hold" grpId="0" nodeType="afterEffect">
                                  <p:stCondLst>
                                    <p:cond delay="0"/>
                                  </p:stCondLst>
                                  <p:iterate type="lt">
                                    <p:tmAbs val="300"/>
                                  </p:iterate>
                                  <p:childTnLst>
                                    <p:set>
                                      <p:cBhvr>
                                        <p:cTn id="39" dur="1" fill="hold">
                                          <p:stCondLst>
                                            <p:cond delay="0"/>
                                          </p:stCondLst>
                                        </p:cTn>
                                        <p:tgtEl>
                                          <p:spTgt spid="332"/>
                                        </p:tgtEl>
                                        <p:attrNameLst>
                                          <p:attrName>style.visibility</p:attrName>
                                        </p:attrNameLst>
                                      </p:cBhvr>
                                      <p:to>
                                        <p:strVal val="visible"/>
                                      </p:to>
                                    </p:set>
                                  </p:childTnLst>
                                </p:cTn>
                              </p:par>
                            </p:childTnLst>
                          </p:cTn>
                        </p:par>
                        <p:par>
                          <p:cTn id="40" fill="hold">
                            <p:stCondLst>
                              <p:cond delay="7252"/>
                            </p:stCondLst>
                            <p:childTnLst>
                              <p:par>
                                <p:cTn id="41" presetID="1" presetClass="entr" presetSubtype="0" fill="hold" grpId="0" nodeType="afterEffect">
                                  <p:stCondLst>
                                    <p:cond delay="0"/>
                                  </p:stCondLst>
                                  <p:iterate type="lt">
                                    <p:tmAbs val="300"/>
                                  </p:iterate>
                                  <p:childTnLst>
                                    <p:set>
                                      <p:cBhvr>
                                        <p:cTn id="42" dur="1" fill="hold">
                                          <p:stCondLst>
                                            <p:cond delay="0"/>
                                          </p:stCondLst>
                                        </p:cTn>
                                        <p:tgtEl>
                                          <p:spTgt spid="336"/>
                                        </p:tgtEl>
                                        <p:attrNameLst>
                                          <p:attrName>style.visibility</p:attrName>
                                        </p:attrNameLst>
                                      </p:cBhvr>
                                      <p:to>
                                        <p:strVal val="visible"/>
                                      </p:to>
                                    </p:set>
                                  </p:childTnLst>
                                </p:cTn>
                              </p:par>
                            </p:childTnLst>
                          </p:cTn>
                        </p:par>
                        <p:par>
                          <p:cTn id="43" fill="hold">
                            <p:stCondLst>
                              <p:cond delay="9053"/>
                            </p:stCondLst>
                            <p:childTnLst>
                              <p:par>
                                <p:cTn id="44" presetID="1" presetClass="entr" presetSubtype="0" fill="hold" grpId="0" nodeType="afterEffect">
                                  <p:stCondLst>
                                    <p:cond delay="0"/>
                                  </p:stCondLst>
                                  <p:iterate type="wd">
                                    <p:tmAbs val="500"/>
                                  </p:iterate>
                                  <p:childTnLst>
                                    <p:set>
                                      <p:cBhvr>
                                        <p:cTn id="45" dur="1" fill="hold">
                                          <p:stCondLst>
                                            <p:cond delay="0"/>
                                          </p:stCondLst>
                                        </p:cTn>
                                        <p:tgtEl>
                                          <p:spTgt spid="339"/>
                                        </p:tgtEl>
                                        <p:attrNameLst>
                                          <p:attrName>style.visibility</p:attrName>
                                        </p:attrNameLst>
                                      </p:cBhvr>
                                      <p:to>
                                        <p:strVal val="visible"/>
                                      </p:to>
                                    </p:set>
                                  </p:childTnLst>
                                </p:cTn>
                              </p:par>
                            </p:childTnLst>
                          </p:cTn>
                        </p:par>
                        <p:par>
                          <p:cTn id="46" fill="hold">
                            <p:stCondLst>
                              <p:cond delay="9053"/>
                            </p:stCondLst>
                            <p:childTnLst>
                              <p:par>
                                <p:cTn id="47" presetID="1" presetClass="entr" presetSubtype="0" fill="hold" grpId="0" nodeType="afterEffect">
                                  <p:stCondLst>
                                    <p:cond delay="0"/>
                                  </p:stCondLst>
                                  <p:iterate type="lt">
                                    <p:tmAbs val="300"/>
                                  </p:iterate>
                                  <p:childTnLst>
                                    <p:set>
                                      <p:cBhvr>
                                        <p:cTn id="48" dur="1" fill="hold">
                                          <p:stCondLst>
                                            <p:cond delay="0"/>
                                          </p:stCondLst>
                                        </p:cTn>
                                        <p:tgtEl>
                                          <p:spTgt spid="340"/>
                                        </p:tgtEl>
                                        <p:attrNameLst>
                                          <p:attrName>style.visibility</p:attrName>
                                        </p:attrNameLst>
                                      </p:cBhvr>
                                      <p:to>
                                        <p:strVal val="visible"/>
                                      </p:to>
                                    </p:set>
                                  </p:childTnLst>
                                </p:cTn>
                              </p:par>
                            </p:childTnLst>
                          </p:cTn>
                        </p:par>
                        <p:par>
                          <p:cTn id="49" fill="hold">
                            <p:stCondLst>
                              <p:cond delay="9354"/>
                            </p:stCondLst>
                            <p:childTnLst>
                              <p:par>
                                <p:cTn id="50" presetID="1" presetClass="entr" presetSubtype="0" fill="hold" grpId="0" nodeType="afterEffect">
                                  <p:stCondLst>
                                    <p:cond delay="0"/>
                                  </p:stCondLst>
                                  <p:iterate type="lt">
                                    <p:tmAbs val="300"/>
                                  </p:iterate>
                                  <p:childTnLst>
                                    <p:set>
                                      <p:cBhvr>
                                        <p:cTn id="51" dur="1" fill="hold">
                                          <p:stCondLst>
                                            <p:cond delay="0"/>
                                          </p:stCondLst>
                                        </p:cTn>
                                        <p:tgtEl>
                                          <p:spTgt spid="341"/>
                                        </p:tgtEl>
                                        <p:attrNameLst>
                                          <p:attrName>style.visibility</p:attrName>
                                        </p:attrNameLst>
                                      </p:cBhvr>
                                      <p:to>
                                        <p:strVal val="visible"/>
                                      </p:to>
                                    </p:set>
                                  </p:childTnLst>
                                </p:cTn>
                              </p:par>
                            </p:childTnLst>
                          </p:cTn>
                        </p:par>
                        <p:par>
                          <p:cTn id="52" fill="hold">
                            <p:stCondLst>
                              <p:cond delay="10255"/>
                            </p:stCondLst>
                            <p:childTnLst>
                              <p:par>
                                <p:cTn id="53" presetID="1" presetClass="entr" presetSubtype="0" fill="hold" grpId="0" nodeType="afterEffect">
                                  <p:stCondLst>
                                    <p:cond delay="0"/>
                                  </p:stCondLst>
                                  <p:iterate type="lt">
                                    <p:tmAbs val="300"/>
                                  </p:iterate>
                                  <p:childTnLst>
                                    <p:set>
                                      <p:cBhvr>
                                        <p:cTn id="54" dur="1" fill="hold">
                                          <p:stCondLst>
                                            <p:cond delay="0"/>
                                          </p:stCondLst>
                                        </p:cTn>
                                        <p:tgtEl>
                                          <p:spTgt spid="34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animBg="1"/>
      <p:bldP spid="329" grpId="0"/>
      <p:bldP spid="330" grpId="0"/>
      <p:bldP spid="331" grpId="0"/>
      <p:bldP spid="332" grpId="0"/>
      <p:bldP spid="333" grpId="0"/>
      <p:bldP spid="334" grpId="0"/>
      <p:bldP spid="335" grpId="0"/>
      <p:bldP spid="336" grpId="0"/>
      <p:bldP spid="337" grpId="0"/>
      <p:bldP spid="338" grpId="0"/>
      <p:bldP spid="339" grpId="0"/>
      <p:bldP spid="340" grpId="0"/>
      <p:bldP spid="341" grpId="0"/>
      <p:bldP spid="342" grpId="0"/>
    </p:bldLst>
  </p:timing>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22073" y="1421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28355B2A-76C8-4923-9A3F-35771933A53B}"/>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35" name="Picture 134">
            <a:extLst>
              <a:ext uri="{FF2B5EF4-FFF2-40B4-BE49-F238E27FC236}">
                <a16:creationId xmlns:a16="http://schemas.microsoft.com/office/drawing/2014/main" id="{84E0C2A0-F2BB-4423-BAB0-DFD04AEF5610}"/>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36" name="Picture 135" descr="A close up of a sign&#10;&#10;Description automatically generated">
            <a:extLst>
              <a:ext uri="{FF2B5EF4-FFF2-40B4-BE49-F238E27FC236}">
                <a16:creationId xmlns:a16="http://schemas.microsoft.com/office/drawing/2014/main" id="{8CC3E936-E3EB-4FA3-A117-44E182915319}"/>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37" name="Group 136">
            <a:extLst>
              <a:ext uri="{FF2B5EF4-FFF2-40B4-BE49-F238E27FC236}">
                <a16:creationId xmlns:a16="http://schemas.microsoft.com/office/drawing/2014/main" id="{C6605205-6F36-4ED1-A64D-D23E37109AAA}"/>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38" name="Rectangle: Rounded Corners 137">
              <a:extLst>
                <a:ext uri="{FF2B5EF4-FFF2-40B4-BE49-F238E27FC236}">
                  <a16:creationId xmlns:a16="http://schemas.microsoft.com/office/drawing/2014/main" id="{E8C46E89-47BD-4234-B5DE-F43C0C3010C2}"/>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39" name="Picture 6" descr="What's New?">
              <a:extLst>
                <a:ext uri="{FF2B5EF4-FFF2-40B4-BE49-F238E27FC236}">
                  <a16:creationId xmlns:a16="http://schemas.microsoft.com/office/drawing/2014/main" id="{3CB30A22-1F6C-48D1-B00B-D11C44A56CDE}"/>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40" name="Picture 139">
            <a:extLst>
              <a:ext uri="{FF2B5EF4-FFF2-40B4-BE49-F238E27FC236}">
                <a16:creationId xmlns:a16="http://schemas.microsoft.com/office/drawing/2014/main" id="{E595261A-74B9-471E-B7DD-B8447731E96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8"/>
            <a:srcRect l="94927" t="13750" r="1118"/>
            <a:stretch/>
          </p:blipFill>
          <p:spPr>
            <a:xfrm>
              <a:off x="5743574" y="1180984"/>
              <a:ext cx="76201" cy="999064"/>
            </a:xfrm>
            <a:prstGeom prst="rect">
              <a:avLst/>
            </a:prstGeom>
          </p:spPr>
        </p:pic>
      </p:grpSp>
      <p:pic>
        <p:nvPicPr>
          <p:cNvPr id="93" name="Picture 2" descr="Image result for vector school lunch"/>
          <p:cNvPicPr>
            <a:picLocks noChangeAspect="1" noChangeArrowheads="1"/>
          </p:cNvPicPr>
          <p:nvPr/>
        </p:nvPicPr>
        <p:blipFill rotWithShape="1">
          <a:blip r:embed="rId9"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86" name="Picture 10" descr="Image result for potato wedges cartoon">
            <a:extLst>
              <a:ext uri="{FF2B5EF4-FFF2-40B4-BE49-F238E27FC236}">
                <a16:creationId xmlns:a16="http://schemas.microsoft.com/office/drawing/2014/main" id="{8A22A558-2959-4EDE-A7AD-BB682014B7BA}"/>
              </a:ext>
            </a:extLst>
          </p:cNvPr>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622923" y="1714670"/>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87" name="Picture 86">
            <a:extLst>
              <a:ext uri="{FF2B5EF4-FFF2-40B4-BE49-F238E27FC236}">
                <a16:creationId xmlns:a16="http://schemas.microsoft.com/office/drawing/2014/main" id="{7F112D60-FA53-4C4E-9527-A1059F29B7D0}"/>
              </a:ext>
            </a:extLst>
          </p:cNvPr>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88" name="Group 87">
            <a:extLst>
              <a:ext uri="{FF2B5EF4-FFF2-40B4-BE49-F238E27FC236}">
                <a16:creationId xmlns:a16="http://schemas.microsoft.com/office/drawing/2014/main" id="{F94FD2E3-9C5A-4467-B55A-6E436447D3C7}"/>
              </a:ext>
            </a:extLst>
          </p:cNvPr>
          <p:cNvGrpSpPr/>
          <p:nvPr/>
        </p:nvGrpSpPr>
        <p:grpSpPr>
          <a:xfrm>
            <a:off x="4740160" y="2049759"/>
            <a:ext cx="350138" cy="316755"/>
            <a:chOff x="4373073" y="1526596"/>
            <a:chExt cx="832490" cy="753119"/>
          </a:xfrm>
        </p:grpSpPr>
        <p:sp>
          <p:nvSpPr>
            <p:cNvPr id="94" name="Rectangle 3">
              <a:extLst>
                <a:ext uri="{FF2B5EF4-FFF2-40B4-BE49-F238E27FC236}">
                  <a16:creationId xmlns:a16="http://schemas.microsoft.com/office/drawing/2014/main" id="{55B6F189-BACA-4B81-B62E-E4E406232EAA}"/>
                </a:ext>
              </a:extLst>
            </p:cNvPr>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5" name="Freeform: Shape 94">
              <a:extLst>
                <a:ext uri="{FF2B5EF4-FFF2-40B4-BE49-F238E27FC236}">
                  <a16:creationId xmlns:a16="http://schemas.microsoft.com/office/drawing/2014/main" id="{BEEEE559-3307-4B38-8A23-B460419B6568}"/>
                </a:ext>
              </a:extLst>
            </p:cNvPr>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96" name="Freeform: Shape 95">
              <a:extLst>
                <a:ext uri="{FF2B5EF4-FFF2-40B4-BE49-F238E27FC236}">
                  <a16:creationId xmlns:a16="http://schemas.microsoft.com/office/drawing/2014/main" id="{BF98A135-C3F2-4AF0-8D88-0CFE37877742}"/>
                </a:ext>
              </a:extLst>
            </p:cNvPr>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97" name="Picture 6" descr="Image result for vector lettuce">
              <a:extLst>
                <a:ext uri="{FF2B5EF4-FFF2-40B4-BE49-F238E27FC236}">
                  <a16:creationId xmlns:a16="http://schemas.microsoft.com/office/drawing/2014/main" id="{6CC4E567-D23C-486F-A920-4856D0F896C1}"/>
                </a:ext>
              </a:extLst>
            </p:cNvPr>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99" name="Freeform: Shape 98">
              <a:extLst>
                <a:ext uri="{FF2B5EF4-FFF2-40B4-BE49-F238E27FC236}">
                  <a16:creationId xmlns:a16="http://schemas.microsoft.com/office/drawing/2014/main" id="{82521DD5-C6BF-4A04-AF72-E9E09B5EA0C9}"/>
                </a:ext>
              </a:extLst>
            </p:cNvPr>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0" name="Picture 4" descr="Image result for vector sliced tomatoes">
              <a:extLst>
                <a:ext uri="{FF2B5EF4-FFF2-40B4-BE49-F238E27FC236}">
                  <a16:creationId xmlns:a16="http://schemas.microsoft.com/office/drawing/2014/main" id="{ED86A78A-93FF-456F-8F8A-31528333C25B}"/>
                </a:ext>
              </a:extLst>
            </p:cNvPr>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104" name="Freeform: Shape 103">
              <a:extLst>
                <a:ext uri="{FF2B5EF4-FFF2-40B4-BE49-F238E27FC236}">
                  <a16:creationId xmlns:a16="http://schemas.microsoft.com/office/drawing/2014/main" id="{830F5EF1-082A-4D02-A4DA-7C57BF291D40}"/>
                </a:ext>
              </a:extLst>
            </p:cNvPr>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pic>
        <p:nvPicPr>
          <p:cNvPr id="105" name="Picture 104" descr="Schools - Driftwood Dairy">
            <a:extLst>
              <a:ext uri="{FF2B5EF4-FFF2-40B4-BE49-F238E27FC236}">
                <a16:creationId xmlns:a16="http://schemas.microsoft.com/office/drawing/2014/main" id="{87E32F95-2ED8-44F2-B0F8-754129663B4A}"/>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l="42968" b="-7855"/>
          <a:stretch/>
        </p:blipFill>
        <p:spPr bwMode="auto">
          <a:xfrm>
            <a:off x="4536350" y="2049759"/>
            <a:ext cx="167254" cy="268769"/>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sp>
        <p:nvSpPr>
          <p:cNvPr id="411" name="Student meal"/>
          <p:cNvSpPr/>
          <p:nvPr/>
        </p:nvSpPr>
        <p:spPr>
          <a:xfrm>
            <a:off x="2527148" y="3701752"/>
            <a:ext cx="4480560" cy="3029545"/>
          </a:xfrm>
          <a:prstGeom prst="wedgeEllipseCallout">
            <a:avLst>
              <a:gd name="adj1" fmla="val 48611"/>
              <a:gd name="adj2" fmla="val -37936"/>
            </a:avLst>
          </a:prstGeom>
          <a:solidFill>
            <a:schemeClr val="bg1">
              <a:lumMod val="95000"/>
            </a:schemeClr>
          </a:solidFill>
        </p:spPr>
        <p:txBody>
          <a:bodyPr wrap="square" lIns="68580" tIns="0" rIns="68580" bIns="0">
            <a:spAutoFit/>
          </a:bodyPr>
          <a:lstStyle/>
          <a:p>
            <a:pPr algn="ctr" defTabSz="914400">
              <a:defRPr/>
            </a:pPr>
            <a:r>
              <a:rPr lang="en-US" sz="2800" kern="0" dirty="0">
                <a:ln w="0"/>
                <a:solidFill>
                  <a:sysClr val="windowText" lastClr="000000"/>
                </a:solidFill>
                <a:cs typeface="Arial" charset="0"/>
              </a:rPr>
              <a:t>Michael will count the leftovers and record them on the </a:t>
            </a:r>
            <a:r>
              <a:rPr lang="en-US" sz="2800" b="1" kern="0" dirty="0">
                <a:ln w="0"/>
                <a:solidFill>
                  <a:sysClr val="windowText" lastClr="000000"/>
                </a:solidFill>
                <a:cs typeface="Arial" charset="0"/>
              </a:rPr>
              <a:t>Food Production Worksheet.</a:t>
            </a:r>
          </a:p>
        </p:txBody>
      </p:sp>
      <p:grpSp>
        <p:nvGrpSpPr>
          <p:cNvPr id="227" name="Group 226">
            <a:extLst>
              <a:ext uri="{FF2B5EF4-FFF2-40B4-BE49-F238E27FC236}">
                <a16:creationId xmlns:a16="http://schemas.microsoft.com/office/drawing/2014/main" id="{68BA2D2D-21C7-4460-8B76-27B1F861A233}"/>
              </a:ext>
            </a:extLst>
          </p:cNvPr>
          <p:cNvGrpSpPr/>
          <p:nvPr/>
        </p:nvGrpSpPr>
        <p:grpSpPr>
          <a:xfrm>
            <a:off x="7095019" y="2017724"/>
            <a:ext cx="1775664" cy="4552400"/>
            <a:chOff x="-1490256" y="570234"/>
            <a:chExt cx="1775664" cy="4552400"/>
          </a:xfrm>
        </p:grpSpPr>
        <p:grpSp>
          <p:nvGrpSpPr>
            <p:cNvPr id="228" name="Group 227">
              <a:extLst>
                <a:ext uri="{FF2B5EF4-FFF2-40B4-BE49-F238E27FC236}">
                  <a16:creationId xmlns:a16="http://schemas.microsoft.com/office/drawing/2014/main" id="{B31BE228-88DF-46CC-9EB5-6F2F9C396C20}"/>
                </a:ext>
              </a:extLst>
            </p:cNvPr>
            <p:cNvGrpSpPr/>
            <p:nvPr/>
          </p:nvGrpSpPr>
          <p:grpSpPr>
            <a:xfrm>
              <a:off x="-477133" y="4719313"/>
              <a:ext cx="330708" cy="403321"/>
              <a:chOff x="3312043" y="4084938"/>
              <a:chExt cx="189762" cy="211269"/>
            </a:xfrm>
          </p:grpSpPr>
          <p:sp>
            <p:nvSpPr>
              <p:cNvPr id="264" name="Chord 263">
                <a:extLst>
                  <a:ext uri="{FF2B5EF4-FFF2-40B4-BE49-F238E27FC236}">
                    <a16:creationId xmlns:a16="http://schemas.microsoft.com/office/drawing/2014/main" id="{7F34C7E7-5855-4A05-8C89-2BBA7265FFF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65" name="Chord 264">
                <a:extLst>
                  <a:ext uri="{FF2B5EF4-FFF2-40B4-BE49-F238E27FC236}">
                    <a16:creationId xmlns:a16="http://schemas.microsoft.com/office/drawing/2014/main" id="{736684E0-93F7-4607-8DD3-3C60E064D34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29" name="Flowchart: Manual Operation 26">
              <a:extLst>
                <a:ext uri="{FF2B5EF4-FFF2-40B4-BE49-F238E27FC236}">
                  <a16:creationId xmlns:a16="http://schemas.microsoft.com/office/drawing/2014/main" id="{6A502E24-C76C-4C21-891B-3E81B16550E7}"/>
                </a:ext>
              </a:extLst>
            </p:cNvPr>
            <p:cNvSpPr/>
            <p:nvPr/>
          </p:nvSpPr>
          <p:spPr>
            <a:xfrm rot="21326916" flipV="1">
              <a:off x="-587117" y="362104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30" name="Group 229">
              <a:extLst>
                <a:ext uri="{FF2B5EF4-FFF2-40B4-BE49-F238E27FC236}">
                  <a16:creationId xmlns:a16="http://schemas.microsoft.com/office/drawing/2014/main" id="{39B21FAE-84F5-401E-9D97-3F08158F8026}"/>
                </a:ext>
              </a:extLst>
            </p:cNvPr>
            <p:cNvGrpSpPr/>
            <p:nvPr/>
          </p:nvGrpSpPr>
          <p:grpSpPr>
            <a:xfrm>
              <a:off x="-1010215" y="4688600"/>
              <a:ext cx="330708" cy="403321"/>
              <a:chOff x="3312043" y="4084938"/>
              <a:chExt cx="189762" cy="211269"/>
            </a:xfrm>
          </p:grpSpPr>
          <p:sp>
            <p:nvSpPr>
              <p:cNvPr id="262" name="Chord 261">
                <a:extLst>
                  <a:ext uri="{FF2B5EF4-FFF2-40B4-BE49-F238E27FC236}">
                    <a16:creationId xmlns:a16="http://schemas.microsoft.com/office/drawing/2014/main" id="{6F359DA9-E147-46B3-9BC5-3571F20B70C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63" name="Chord 262">
                <a:extLst>
                  <a:ext uri="{FF2B5EF4-FFF2-40B4-BE49-F238E27FC236}">
                    <a16:creationId xmlns:a16="http://schemas.microsoft.com/office/drawing/2014/main" id="{B35CBD4E-9563-4B8F-BD00-3D66ED7404B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1" name="Rectangle: Single Corner Snipped 29">
              <a:extLst>
                <a:ext uri="{FF2B5EF4-FFF2-40B4-BE49-F238E27FC236}">
                  <a16:creationId xmlns:a16="http://schemas.microsoft.com/office/drawing/2014/main" id="{098B56FE-6477-4D4D-B48E-7A46237D7A24}"/>
                </a:ext>
              </a:extLst>
            </p:cNvPr>
            <p:cNvSpPr/>
            <p:nvPr/>
          </p:nvSpPr>
          <p:spPr>
            <a:xfrm flipH="1">
              <a:off x="-1032625" y="2406865"/>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2" name="Oval 231">
              <a:extLst>
                <a:ext uri="{FF2B5EF4-FFF2-40B4-BE49-F238E27FC236}">
                  <a16:creationId xmlns:a16="http://schemas.microsoft.com/office/drawing/2014/main" id="{7A4B50B5-FAA4-4EFD-B6D5-1A410E5A0970}"/>
                </a:ext>
              </a:extLst>
            </p:cNvPr>
            <p:cNvSpPr/>
            <p:nvPr/>
          </p:nvSpPr>
          <p:spPr>
            <a:xfrm>
              <a:off x="-1245326" y="141813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3" name="Oval 232">
              <a:extLst>
                <a:ext uri="{FF2B5EF4-FFF2-40B4-BE49-F238E27FC236}">
                  <a16:creationId xmlns:a16="http://schemas.microsoft.com/office/drawing/2014/main" id="{76CF7542-34EC-4FFA-8B0F-35756F3C78AE}"/>
                </a:ext>
              </a:extLst>
            </p:cNvPr>
            <p:cNvSpPr/>
            <p:nvPr/>
          </p:nvSpPr>
          <p:spPr>
            <a:xfrm>
              <a:off x="-93455" y="1405485"/>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4" name="Flowchart: Off-page Connector 233">
              <a:extLst>
                <a:ext uri="{FF2B5EF4-FFF2-40B4-BE49-F238E27FC236}">
                  <a16:creationId xmlns:a16="http://schemas.microsoft.com/office/drawing/2014/main" id="{74E86BD5-58EE-4CED-A3EC-76FAA57D1F57}"/>
                </a:ext>
              </a:extLst>
            </p:cNvPr>
            <p:cNvSpPr/>
            <p:nvPr/>
          </p:nvSpPr>
          <p:spPr>
            <a:xfrm>
              <a:off x="-740126" y="2117805"/>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5" name="Oval 234">
              <a:extLst>
                <a:ext uri="{FF2B5EF4-FFF2-40B4-BE49-F238E27FC236}">
                  <a16:creationId xmlns:a16="http://schemas.microsoft.com/office/drawing/2014/main" id="{FDAE4BC5-C547-4672-945B-9FAA5CFB86A9}"/>
                </a:ext>
              </a:extLst>
            </p:cNvPr>
            <p:cNvSpPr/>
            <p:nvPr/>
          </p:nvSpPr>
          <p:spPr>
            <a:xfrm>
              <a:off x="-1164496" y="808586"/>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6" name="Flowchart: Terminator 235">
              <a:extLst>
                <a:ext uri="{FF2B5EF4-FFF2-40B4-BE49-F238E27FC236}">
                  <a16:creationId xmlns:a16="http://schemas.microsoft.com/office/drawing/2014/main" id="{5CDB73EC-55D2-472D-81CE-01AC5877F759}"/>
                </a:ext>
              </a:extLst>
            </p:cNvPr>
            <p:cNvSpPr/>
            <p:nvPr/>
          </p:nvSpPr>
          <p:spPr>
            <a:xfrm rot="1600366">
              <a:off x="-1363373" y="2687750"/>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7" name="Flowchart: Delay 236">
              <a:extLst>
                <a:ext uri="{FF2B5EF4-FFF2-40B4-BE49-F238E27FC236}">
                  <a16:creationId xmlns:a16="http://schemas.microsoft.com/office/drawing/2014/main" id="{3557CCDC-6502-4ACB-AEFB-E79BCF1B1C14}"/>
                </a:ext>
              </a:extLst>
            </p:cNvPr>
            <p:cNvSpPr/>
            <p:nvPr/>
          </p:nvSpPr>
          <p:spPr>
            <a:xfrm rot="2022916" flipH="1">
              <a:off x="-1233821" y="2371289"/>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38" name="Isosceles Triangle 237">
              <a:extLst>
                <a:ext uri="{FF2B5EF4-FFF2-40B4-BE49-F238E27FC236}">
                  <a16:creationId xmlns:a16="http://schemas.microsoft.com/office/drawing/2014/main" id="{48F37867-6844-4B3D-98C8-F0E4EECBFE56}"/>
                </a:ext>
              </a:extLst>
            </p:cNvPr>
            <p:cNvSpPr/>
            <p:nvPr/>
          </p:nvSpPr>
          <p:spPr>
            <a:xfrm rot="10800000">
              <a:off x="-754801" y="1921370"/>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9" name="Oval 238">
              <a:extLst>
                <a:ext uri="{FF2B5EF4-FFF2-40B4-BE49-F238E27FC236}">
                  <a16:creationId xmlns:a16="http://schemas.microsoft.com/office/drawing/2014/main" id="{49D6B1E7-6061-479F-B533-60B408A4A5F1}"/>
                </a:ext>
              </a:extLst>
            </p:cNvPr>
            <p:cNvSpPr/>
            <p:nvPr/>
          </p:nvSpPr>
          <p:spPr>
            <a:xfrm rot="21284756">
              <a:off x="-961617" y="1458976"/>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Oval 239">
              <a:extLst>
                <a:ext uri="{FF2B5EF4-FFF2-40B4-BE49-F238E27FC236}">
                  <a16:creationId xmlns:a16="http://schemas.microsoft.com/office/drawing/2014/main" id="{206B63AB-4252-48DE-B703-CFFD0B430DD8}"/>
                </a:ext>
              </a:extLst>
            </p:cNvPr>
            <p:cNvSpPr/>
            <p:nvPr/>
          </p:nvSpPr>
          <p:spPr>
            <a:xfrm>
              <a:off x="-881613" y="1547136"/>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25D5F07C-AFC5-4794-9C07-D9E5BA7B26B0}"/>
                </a:ext>
              </a:extLst>
            </p:cNvPr>
            <p:cNvSpPr/>
            <p:nvPr/>
          </p:nvSpPr>
          <p:spPr>
            <a:xfrm rot="315244" flipH="1">
              <a:off x="-433841" y="144582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2" name="Oval 241">
              <a:extLst>
                <a:ext uri="{FF2B5EF4-FFF2-40B4-BE49-F238E27FC236}">
                  <a16:creationId xmlns:a16="http://schemas.microsoft.com/office/drawing/2014/main" id="{2D029291-7E44-403C-9660-9C813FD95B64}"/>
                </a:ext>
              </a:extLst>
            </p:cNvPr>
            <p:cNvSpPr/>
            <p:nvPr/>
          </p:nvSpPr>
          <p:spPr>
            <a:xfrm>
              <a:off x="-355847" y="1547136"/>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Terminator 242">
              <a:extLst>
                <a:ext uri="{FF2B5EF4-FFF2-40B4-BE49-F238E27FC236}">
                  <a16:creationId xmlns:a16="http://schemas.microsoft.com/office/drawing/2014/main" id="{FFD25F94-4D4D-40B2-80D2-451CA01D6806}"/>
                </a:ext>
              </a:extLst>
            </p:cNvPr>
            <p:cNvSpPr/>
            <p:nvPr/>
          </p:nvSpPr>
          <p:spPr>
            <a:xfrm rot="21216315">
              <a:off x="-979740" y="135383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Flowchart: Terminator 243">
              <a:extLst>
                <a:ext uri="{FF2B5EF4-FFF2-40B4-BE49-F238E27FC236}">
                  <a16:creationId xmlns:a16="http://schemas.microsoft.com/office/drawing/2014/main" id="{C7D092D3-64F7-4EE8-8CFC-529C108007EA}"/>
                </a:ext>
              </a:extLst>
            </p:cNvPr>
            <p:cNvSpPr/>
            <p:nvPr/>
          </p:nvSpPr>
          <p:spPr>
            <a:xfrm rot="174846">
              <a:off x="-401401" y="1361012"/>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Moon 244">
              <a:extLst>
                <a:ext uri="{FF2B5EF4-FFF2-40B4-BE49-F238E27FC236}">
                  <a16:creationId xmlns:a16="http://schemas.microsoft.com/office/drawing/2014/main" id="{224DA27D-EB97-4BB5-94C1-A00311325E69}"/>
                </a:ext>
              </a:extLst>
            </p:cNvPr>
            <p:cNvSpPr/>
            <p:nvPr/>
          </p:nvSpPr>
          <p:spPr>
            <a:xfrm rot="5400000">
              <a:off x="-1013442" y="403444"/>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6" name="Moon 245">
              <a:extLst>
                <a:ext uri="{FF2B5EF4-FFF2-40B4-BE49-F238E27FC236}">
                  <a16:creationId xmlns:a16="http://schemas.microsoft.com/office/drawing/2014/main" id="{10D9CBCF-8461-47D9-A17C-BE467ABC5786}"/>
                </a:ext>
              </a:extLst>
            </p:cNvPr>
            <p:cNvSpPr/>
            <p:nvPr/>
          </p:nvSpPr>
          <p:spPr>
            <a:xfrm rot="5400000">
              <a:off x="-892398" y="536488"/>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7" name="Oval 246">
              <a:extLst>
                <a:ext uri="{FF2B5EF4-FFF2-40B4-BE49-F238E27FC236}">
                  <a16:creationId xmlns:a16="http://schemas.microsoft.com/office/drawing/2014/main" id="{B467C1D6-9CE1-4AEE-A25C-4BD052FF2E5C}"/>
                </a:ext>
              </a:extLst>
            </p:cNvPr>
            <p:cNvSpPr/>
            <p:nvPr/>
          </p:nvSpPr>
          <p:spPr>
            <a:xfrm>
              <a:off x="-806408" y="651543"/>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8" name="Right Triangle 247">
              <a:extLst>
                <a:ext uri="{FF2B5EF4-FFF2-40B4-BE49-F238E27FC236}">
                  <a16:creationId xmlns:a16="http://schemas.microsoft.com/office/drawing/2014/main" id="{E9B6E3C5-8E7E-409A-AE3A-0DC3F8B875DA}"/>
                </a:ext>
              </a:extLst>
            </p:cNvPr>
            <p:cNvSpPr/>
            <p:nvPr/>
          </p:nvSpPr>
          <p:spPr>
            <a:xfrm rot="8699319">
              <a:off x="-902508" y="236667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9" name="Right Triangle 248">
              <a:extLst>
                <a:ext uri="{FF2B5EF4-FFF2-40B4-BE49-F238E27FC236}">
                  <a16:creationId xmlns:a16="http://schemas.microsoft.com/office/drawing/2014/main" id="{01CE6719-FC8E-47C1-9B75-25AE1EA5DC29}"/>
                </a:ext>
              </a:extLst>
            </p:cNvPr>
            <p:cNvSpPr/>
            <p:nvPr/>
          </p:nvSpPr>
          <p:spPr>
            <a:xfrm rot="12900681" flipH="1">
              <a:off x="-485930" y="2366671"/>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0" name="Flowchart: Manual Operation 26">
              <a:extLst>
                <a:ext uri="{FF2B5EF4-FFF2-40B4-BE49-F238E27FC236}">
                  <a16:creationId xmlns:a16="http://schemas.microsoft.com/office/drawing/2014/main" id="{E29CC956-BD9A-481D-9A0E-952A93DFFFD7}"/>
                </a:ext>
              </a:extLst>
            </p:cNvPr>
            <p:cNvSpPr/>
            <p:nvPr/>
          </p:nvSpPr>
          <p:spPr>
            <a:xfrm rot="230863" flipV="1">
              <a:off x="-1015539" y="362659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1" name="Flowchart: Terminator 250">
              <a:extLst>
                <a:ext uri="{FF2B5EF4-FFF2-40B4-BE49-F238E27FC236}">
                  <a16:creationId xmlns:a16="http://schemas.microsoft.com/office/drawing/2014/main" id="{3232E03C-E09E-44BF-B28B-7D9AD524399A}"/>
                </a:ext>
              </a:extLst>
            </p:cNvPr>
            <p:cNvSpPr/>
            <p:nvPr/>
          </p:nvSpPr>
          <p:spPr>
            <a:xfrm rot="18705810" flipH="1">
              <a:off x="-1352939" y="3236275"/>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52" name="Flowchart: Connector 251">
              <a:extLst>
                <a:ext uri="{FF2B5EF4-FFF2-40B4-BE49-F238E27FC236}">
                  <a16:creationId xmlns:a16="http://schemas.microsoft.com/office/drawing/2014/main" id="{16A7E4E1-25CB-4D53-BDC2-2F1A9ACF859A}"/>
                </a:ext>
              </a:extLst>
            </p:cNvPr>
            <p:cNvSpPr/>
            <p:nvPr/>
          </p:nvSpPr>
          <p:spPr>
            <a:xfrm>
              <a:off x="-625690" y="2618591"/>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3" name="Flowchart: Connector 252">
              <a:extLst>
                <a:ext uri="{FF2B5EF4-FFF2-40B4-BE49-F238E27FC236}">
                  <a16:creationId xmlns:a16="http://schemas.microsoft.com/office/drawing/2014/main" id="{764FBD67-46D9-4E29-8436-0DFD7CE18E3C}"/>
                </a:ext>
              </a:extLst>
            </p:cNvPr>
            <p:cNvSpPr/>
            <p:nvPr/>
          </p:nvSpPr>
          <p:spPr>
            <a:xfrm>
              <a:off x="-625690" y="2745015"/>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9AA33E2B-3A49-43C6-BA21-AE5B8EF31507}"/>
                </a:ext>
              </a:extLst>
            </p:cNvPr>
            <p:cNvSpPr/>
            <p:nvPr/>
          </p:nvSpPr>
          <p:spPr>
            <a:xfrm rot="14816196">
              <a:off x="-1191212" y="3475393"/>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55" name="Flowchart: Terminator 254">
              <a:extLst>
                <a:ext uri="{FF2B5EF4-FFF2-40B4-BE49-F238E27FC236}">
                  <a16:creationId xmlns:a16="http://schemas.microsoft.com/office/drawing/2014/main" id="{16AB59C3-9045-4B89-AADE-0502BC2DC74D}"/>
                </a:ext>
              </a:extLst>
            </p:cNvPr>
            <p:cNvSpPr/>
            <p:nvPr/>
          </p:nvSpPr>
          <p:spPr>
            <a:xfrm rot="19999634" flipH="1">
              <a:off x="-67068" y="270701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6" name="Flowchart: Terminator 255">
              <a:extLst>
                <a:ext uri="{FF2B5EF4-FFF2-40B4-BE49-F238E27FC236}">
                  <a16:creationId xmlns:a16="http://schemas.microsoft.com/office/drawing/2014/main" id="{091F8793-7DBD-4FC8-9531-673053800231}"/>
                </a:ext>
              </a:extLst>
            </p:cNvPr>
            <p:cNvSpPr/>
            <p:nvPr/>
          </p:nvSpPr>
          <p:spPr>
            <a:xfrm rot="2894190">
              <a:off x="6690" y="325554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57" name="Freeform: Shape 256">
              <a:extLst>
                <a:ext uri="{FF2B5EF4-FFF2-40B4-BE49-F238E27FC236}">
                  <a16:creationId xmlns:a16="http://schemas.microsoft.com/office/drawing/2014/main" id="{2CE79B3A-AD5E-4CAB-B07A-5CA74C5AAC67}"/>
                </a:ext>
              </a:extLst>
            </p:cNvPr>
            <p:cNvSpPr/>
            <p:nvPr/>
          </p:nvSpPr>
          <p:spPr>
            <a:xfrm rot="6783804" flipH="1">
              <a:off x="-287947" y="349466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58" name="Flowchart: Delay 257">
              <a:extLst>
                <a:ext uri="{FF2B5EF4-FFF2-40B4-BE49-F238E27FC236}">
                  <a16:creationId xmlns:a16="http://schemas.microsoft.com/office/drawing/2014/main" id="{6B1471E1-8D18-467D-B175-4B5FB2AD3E81}"/>
                </a:ext>
              </a:extLst>
            </p:cNvPr>
            <p:cNvSpPr/>
            <p:nvPr/>
          </p:nvSpPr>
          <p:spPr>
            <a:xfrm rot="19976169">
              <a:off x="-266639" y="236683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59" name="Group 258">
              <a:extLst>
                <a:ext uri="{FF2B5EF4-FFF2-40B4-BE49-F238E27FC236}">
                  <a16:creationId xmlns:a16="http://schemas.microsoft.com/office/drawing/2014/main" id="{85150F83-08EA-4B64-B51F-8D688276F80D}"/>
                </a:ext>
              </a:extLst>
            </p:cNvPr>
            <p:cNvGrpSpPr/>
            <p:nvPr/>
          </p:nvGrpSpPr>
          <p:grpSpPr>
            <a:xfrm>
              <a:off x="-474334" y="2529242"/>
              <a:ext cx="325110" cy="522802"/>
              <a:chOff x="859632" y="2338402"/>
              <a:chExt cx="571500" cy="788345"/>
            </a:xfrm>
          </p:grpSpPr>
          <p:sp>
            <p:nvSpPr>
              <p:cNvPr id="260" name="Rectangle 259">
                <a:extLst>
                  <a:ext uri="{FF2B5EF4-FFF2-40B4-BE49-F238E27FC236}">
                    <a16:creationId xmlns:a16="http://schemas.microsoft.com/office/drawing/2014/main" id="{BE8CCED1-04B9-4F2F-8F9A-35DB9627A6D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61" name="Picture 260">
                <a:extLst>
                  <a:ext uri="{FF2B5EF4-FFF2-40B4-BE49-F238E27FC236}">
                    <a16:creationId xmlns:a16="http://schemas.microsoft.com/office/drawing/2014/main" id="{C358BB13-C60F-4077-A5B2-CC3D16FD260F}"/>
                  </a:ext>
                </a:extLst>
              </p:cNvPr>
              <p:cNvPicPr>
                <a:picLocks noChangeAspect="1"/>
              </p:cNvPicPr>
              <p:nvPr/>
            </p:nvPicPr>
            <p:blipFill>
              <a:blip r:embed="rId20" cstate="print">
                <a:extLst>
                  <a:ext uri="{BEBA8EAE-BF5A-486C-A8C5-ECC9F3942E4B}">
                    <a14:imgProps xmlns:a14="http://schemas.microsoft.com/office/drawing/2010/main">
                      <a14:imgLayer r:embed="rId21">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29" name="Group 28">
            <a:extLst>
              <a:ext uri="{FF2B5EF4-FFF2-40B4-BE49-F238E27FC236}">
                <a16:creationId xmlns:a16="http://schemas.microsoft.com/office/drawing/2014/main" id="{24BC4974-BFA3-4004-800E-25520EC60DFA}"/>
              </a:ext>
            </a:extLst>
          </p:cNvPr>
          <p:cNvGrpSpPr/>
          <p:nvPr/>
        </p:nvGrpSpPr>
        <p:grpSpPr>
          <a:xfrm>
            <a:off x="1696892" y="-14737"/>
            <a:ext cx="7469450" cy="5039599"/>
            <a:chOff x="1683840" y="-24062"/>
            <a:chExt cx="7469450" cy="5039599"/>
          </a:xfrm>
        </p:grpSpPr>
        <p:pic>
          <p:nvPicPr>
            <p:cNvPr id="26" name="Picture 25">
              <a:extLst>
                <a:ext uri="{FF2B5EF4-FFF2-40B4-BE49-F238E27FC236}">
                  <a16:creationId xmlns:a16="http://schemas.microsoft.com/office/drawing/2014/main" id="{785FC8D2-530A-41B9-B87C-E5F455CB81F3}"/>
                </a:ext>
              </a:extLst>
            </p:cNvPr>
            <p:cNvPicPr>
              <a:picLocks noChangeAspect="1"/>
            </p:cNvPicPr>
            <p:nvPr/>
          </p:nvPicPr>
          <p:blipFill>
            <a:blip r:embed="rId22"/>
            <a:stretch>
              <a:fillRect/>
            </a:stretch>
          </p:blipFill>
          <p:spPr>
            <a:xfrm>
              <a:off x="1683840" y="-24062"/>
              <a:ext cx="7469450" cy="5039599"/>
            </a:xfrm>
            <a:prstGeom prst="rect">
              <a:avLst/>
            </a:prstGeom>
          </p:spPr>
        </p:pic>
        <p:sp>
          <p:nvSpPr>
            <p:cNvPr id="298" name="TextBox 297">
              <a:extLst>
                <a:ext uri="{FF2B5EF4-FFF2-40B4-BE49-F238E27FC236}">
                  <a16:creationId xmlns:a16="http://schemas.microsoft.com/office/drawing/2014/main" id="{D54B6DBD-9365-4772-B6AA-8FC4E0376C59}"/>
                </a:ext>
              </a:extLst>
            </p:cNvPr>
            <p:cNvSpPr txBox="1"/>
            <p:nvPr/>
          </p:nvSpPr>
          <p:spPr>
            <a:xfrm>
              <a:off x="2830387" y="587236"/>
              <a:ext cx="1665415" cy="161583"/>
            </a:xfrm>
            <a:prstGeom prst="rect">
              <a:avLst/>
            </a:prstGeom>
            <a:solidFill>
              <a:schemeClr val="bg1"/>
            </a:solidFill>
          </p:spPr>
          <p:txBody>
            <a:bodyPr wrap="square" lIns="0" tIns="0" rIns="0" bIns="0" rtlCol="0">
              <a:spAutoFit/>
            </a:bodyPr>
            <a:lstStyle/>
            <a:p>
              <a:r>
                <a:rPr lang="en-US" sz="1050" u="sng" dirty="0">
                  <a:solidFill>
                    <a:schemeClr val="bg2">
                      <a:lumMod val="25000"/>
                    </a:schemeClr>
                  </a:solidFill>
                  <a:latin typeface="Abadi" panose="020B0604020104020204" pitchFamily="34" charset="0"/>
                </a:rPr>
                <a:t>Beaudry Elementary School</a:t>
              </a:r>
              <a:endParaRPr lang="en-US" sz="1200" u="sng" dirty="0">
                <a:solidFill>
                  <a:schemeClr val="bg2">
                    <a:lumMod val="25000"/>
                  </a:schemeClr>
                </a:solidFill>
                <a:latin typeface="Abadi" panose="020B0604020104020204" pitchFamily="34" charset="0"/>
              </a:endParaRPr>
            </a:p>
          </p:txBody>
        </p:sp>
      </p:grpSp>
      <p:grpSp>
        <p:nvGrpSpPr>
          <p:cNvPr id="3" name="Group 2">
            <a:extLst>
              <a:ext uri="{FF2B5EF4-FFF2-40B4-BE49-F238E27FC236}">
                <a16:creationId xmlns:a16="http://schemas.microsoft.com/office/drawing/2014/main" id="{EFFF18CC-318F-4B32-8330-0F7A2AB1C4CF}"/>
              </a:ext>
            </a:extLst>
          </p:cNvPr>
          <p:cNvGrpSpPr/>
          <p:nvPr/>
        </p:nvGrpSpPr>
        <p:grpSpPr>
          <a:xfrm>
            <a:off x="242358" y="2145868"/>
            <a:ext cx="1612257" cy="4546470"/>
            <a:chOff x="-3135078" y="2730441"/>
            <a:chExt cx="1612257" cy="4546470"/>
          </a:xfrm>
        </p:grpSpPr>
        <p:sp>
          <p:nvSpPr>
            <p:cNvPr id="150" name="Oval 149">
              <a:extLst>
                <a:ext uri="{FF2B5EF4-FFF2-40B4-BE49-F238E27FC236}">
                  <a16:creationId xmlns:a16="http://schemas.microsoft.com/office/drawing/2014/main" id="{5505E41E-1D38-472D-975A-05ABB6A63B01}"/>
                </a:ext>
              </a:extLst>
            </p:cNvPr>
            <p:cNvSpPr/>
            <p:nvPr/>
          </p:nvSpPr>
          <p:spPr>
            <a:xfrm>
              <a:off x="-1743832" y="3401763"/>
              <a:ext cx="184663" cy="396585"/>
            </a:xfrm>
            <a:prstGeom prst="ellipse">
              <a:avLst/>
            </a:prstGeom>
            <a:solidFill>
              <a:srgbClr val="B0753A"/>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2" name="Flowchart: Terminator 151">
              <a:extLst>
                <a:ext uri="{FF2B5EF4-FFF2-40B4-BE49-F238E27FC236}">
                  <a16:creationId xmlns:a16="http://schemas.microsoft.com/office/drawing/2014/main" id="{59C0DE08-3A33-492A-8E4E-3D1EB9D7D110}"/>
                </a:ext>
              </a:extLst>
            </p:cNvPr>
            <p:cNvSpPr/>
            <p:nvPr/>
          </p:nvSpPr>
          <p:spPr>
            <a:xfrm rot="11848313">
              <a:off x="-3126789" y="4656874"/>
              <a:ext cx="286327"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3" name="Flowchart: Terminator 152">
              <a:extLst>
                <a:ext uri="{FF2B5EF4-FFF2-40B4-BE49-F238E27FC236}">
                  <a16:creationId xmlns:a16="http://schemas.microsoft.com/office/drawing/2014/main" id="{1EBDF5EF-C0E7-4668-BAFF-7F5D4001202D}"/>
                </a:ext>
              </a:extLst>
            </p:cNvPr>
            <p:cNvSpPr/>
            <p:nvPr/>
          </p:nvSpPr>
          <p:spPr>
            <a:xfrm rot="9751687" flipH="1">
              <a:off x="-1835328" y="4656444"/>
              <a:ext cx="283464" cy="855696"/>
            </a:xfrm>
            <a:prstGeom prst="flowChartTerminator">
              <a:avLst/>
            </a:prstGeom>
            <a:solidFill>
              <a:srgbClr val="B6793C"/>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164" name="Picture 163">
              <a:extLst>
                <a:ext uri="{FF2B5EF4-FFF2-40B4-BE49-F238E27FC236}">
                  <a16:creationId xmlns:a16="http://schemas.microsoft.com/office/drawing/2014/main" id="{37888D3D-6946-411A-AE61-6DD6448F897F}"/>
                </a:ext>
              </a:extLst>
            </p:cNvPr>
            <p:cNvPicPr>
              <a:picLocks noChangeAspect="1" noChangeArrowheads="1"/>
            </p:cNvPicPr>
            <p:nvPr/>
          </p:nvPicPr>
          <p:blipFill rotWithShape="1">
            <a:blip r:embed="rId23">
              <a:extLst>
                <a:ext uri="{28A0092B-C50C-407E-A947-70E740481C1C}">
                  <a14:useLocalDpi xmlns:a14="http://schemas.microsoft.com/office/drawing/2010/main" val="0"/>
                </a:ext>
              </a:extLst>
            </a:blip>
            <a:srcRect t="66935"/>
            <a:stretch/>
          </p:blipFill>
          <p:spPr bwMode="auto">
            <a:xfrm>
              <a:off x="-3135078" y="5767667"/>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65" name="Rectangle 164">
              <a:extLst>
                <a:ext uri="{FF2B5EF4-FFF2-40B4-BE49-F238E27FC236}">
                  <a16:creationId xmlns:a16="http://schemas.microsoft.com/office/drawing/2014/main" id="{42B5DF3E-869F-4020-A4C4-28A533DD0502}"/>
                </a:ext>
              </a:extLst>
            </p:cNvPr>
            <p:cNvSpPr/>
            <p:nvPr/>
          </p:nvSpPr>
          <p:spPr>
            <a:xfrm rot="189346">
              <a:off x="-2790547" y="5767667"/>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5" name="Rectangle 154">
              <a:extLst>
                <a:ext uri="{FF2B5EF4-FFF2-40B4-BE49-F238E27FC236}">
                  <a16:creationId xmlns:a16="http://schemas.microsoft.com/office/drawing/2014/main" id="{F7671A15-2AB7-4B70-8048-D507E2AF867E}"/>
                </a:ext>
              </a:extLst>
            </p:cNvPr>
            <p:cNvSpPr/>
            <p:nvPr/>
          </p:nvSpPr>
          <p:spPr>
            <a:xfrm>
              <a:off x="-2784637" y="4861287"/>
              <a:ext cx="930844" cy="931780"/>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56" name="Picture 155">
              <a:extLst>
                <a:ext uri="{FF2B5EF4-FFF2-40B4-BE49-F238E27FC236}">
                  <a16:creationId xmlns:a16="http://schemas.microsoft.com/office/drawing/2014/main" id="{6AC7DCB3-687A-4466-9B9B-E24F366D5579}"/>
                </a:ext>
              </a:extLst>
            </p:cNvPr>
            <p:cNvPicPr>
              <a:picLocks noChangeAspect="1" noChangeArrowheads="1"/>
            </p:cNvPicPr>
            <p:nvPr/>
          </p:nvPicPr>
          <p:blipFill rotWithShape="1">
            <a:blip r:embed="rId24">
              <a:extLst>
                <a:ext uri="{28A0092B-C50C-407E-A947-70E740481C1C}">
                  <a14:useLocalDpi xmlns:a14="http://schemas.microsoft.com/office/drawing/2010/main" val="0"/>
                </a:ext>
              </a:extLst>
            </a:blip>
            <a:srcRect b="47720"/>
            <a:stretch/>
          </p:blipFill>
          <p:spPr bwMode="auto">
            <a:xfrm>
              <a:off x="-3129335" y="2730441"/>
              <a:ext cx="1606514" cy="2386247"/>
            </a:xfrm>
            <a:custGeom>
              <a:avLst/>
              <a:gdLst>
                <a:gd name="connsiteX0" fmla="*/ 0 w 1606514"/>
                <a:gd name="connsiteY0" fmla="*/ 0 h 2386247"/>
                <a:gd name="connsiteX1" fmla="*/ 1606514 w 1606514"/>
                <a:gd name="connsiteY1" fmla="*/ 0 h 2386247"/>
                <a:gd name="connsiteX2" fmla="*/ 1606514 w 1606514"/>
                <a:gd name="connsiteY2" fmla="*/ 2237497 h 2386247"/>
                <a:gd name="connsiteX3" fmla="*/ 1174512 w 1606514"/>
                <a:gd name="connsiteY3" fmla="*/ 2386247 h 2386247"/>
                <a:gd name="connsiteX4" fmla="*/ 366201 w 1606514"/>
                <a:gd name="connsiteY4" fmla="*/ 2386247 h 2386247"/>
                <a:gd name="connsiteX5" fmla="*/ 0 w 1606514"/>
                <a:gd name="connsiteY5" fmla="*/ 2260154 h 2386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06514" h="2386247">
                  <a:moveTo>
                    <a:pt x="0" y="0"/>
                  </a:moveTo>
                  <a:lnTo>
                    <a:pt x="1606514" y="0"/>
                  </a:lnTo>
                  <a:lnTo>
                    <a:pt x="1606514" y="2237497"/>
                  </a:lnTo>
                  <a:lnTo>
                    <a:pt x="1174512" y="2386247"/>
                  </a:lnTo>
                  <a:lnTo>
                    <a:pt x="366201" y="2386247"/>
                  </a:lnTo>
                  <a:lnTo>
                    <a:pt x="0" y="2260154"/>
                  </a:lnTo>
                  <a:close/>
                </a:path>
              </a:pathLst>
            </a:custGeom>
            <a:noFill/>
            <a:extLst>
              <a:ext uri="{909E8E84-426E-40DD-AFC4-6F175D3DCCD1}">
                <a14:hiddenFill xmlns:a14="http://schemas.microsoft.com/office/drawing/2010/main">
                  <a:solidFill>
                    <a:srgbClr val="FFFFFF"/>
                  </a:solidFill>
                </a14:hiddenFill>
              </a:ext>
            </a:extLst>
          </p:spPr>
        </p:pic>
        <p:sp>
          <p:nvSpPr>
            <p:cNvPr id="157" name="Rectangle 156">
              <a:extLst>
                <a:ext uri="{FF2B5EF4-FFF2-40B4-BE49-F238E27FC236}">
                  <a16:creationId xmlns:a16="http://schemas.microsoft.com/office/drawing/2014/main" id="{21D8892C-F96B-45F5-9FCA-7CD8A84B3CC9}"/>
                </a:ext>
              </a:extLst>
            </p:cNvPr>
            <p:cNvSpPr/>
            <p:nvPr/>
          </p:nvSpPr>
          <p:spPr>
            <a:xfrm>
              <a:off x="-2784638" y="4840135"/>
              <a:ext cx="962705" cy="952932"/>
            </a:xfrm>
            <a:prstGeom prst="rect">
              <a:avLst/>
            </a:prstGeom>
            <a:solidFill>
              <a:srgbClr val="ED7D31"/>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1" name="Freeform: Shape 160">
              <a:extLst>
                <a:ext uri="{FF2B5EF4-FFF2-40B4-BE49-F238E27FC236}">
                  <a16:creationId xmlns:a16="http://schemas.microsoft.com/office/drawing/2014/main" id="{FA12400F-9F36-4A5A-BEEB-78FB2D4EC2C8}"/>
                </a:ext>
              </a:extLst>
            </p:cNvPr>
            <p:cNvSpPr/>
            <p:nvPr/>
          </p:nvSpPr>
          <p:spPr>
            <a:xfrm>
              <a:off x="-2829163" y="4677421"/>
              <a:ext cx="941194" cy="1477321"/>
            </a:xfrm>
            <a:custGeom>
              <a:avLst/>
              <a:gdLst>
                <a:gd name="connsiteX0" fmla="*/ 379238 w 769495"/>
                <a:gd name="connsiteY0" fmla="*/ 34139 h 1347075"/>
                <a:gd name="connsiteX1" fmla="*/ 356378 w 769495"/>
                <a:gd name="connsiteY1" fmla="*/ 57521 h 1347075"/>
                <a:gd name="connsiteX2" fmla="*/ 379238 w 769495"/>
                <a:gd name="connsiteY2" fmla="*/ 80903 h 1347075"/>
                <a:gd name="connsiteX3" fmla="*/ 402098 w 769495"/>
                <a:gd name="connsiteY3" fmla="*/ 57521 h 1347075"/>
                <a:gd name="connsiteX4" fmla="*/ 379238 w 769495"/>
                <a:gd name="connsiteY4" fmla="*/ 34139 h 1347075"/>
                <a:gd name="connsiteX5" fmla="*/ 268456 w 769495"/>
                <a:gd name="connsiteY5" fmla="*/ 0 h 1347075"/>
                <a:gd name="connsiteX6" fmla="*/ 501038 w 769495"/>
                <a:gd name="connsiteY6" fmla="*/ 0 h 1347075"/>
                <a:gd name="connsiteX7" fmla="*/ 568320 w 769495"/>
                <a:gd name="connsiteY7" fmla="*/ 178446 h 1347075"/>
                <a:gd name="connsiteX8" fmla="*/ 769495 w 769495"/>
                <a:gd name="connsiteY8" fmla="*/ 178446 h 1347075"/>
                <a:gd name="connsiteX9" fmla="*/ 769495 w 769495"/>
                <a:gd name="connsiteY9" fmla="*/ 1347075 h 1347075"/>
                <a:gd name="connsiteX10" fmla="*/ 0 w 769495"/>
                <a:gd name="connsiteY10" fmla="*/ 1347075 h 1347075"/>
                <a:gd name="connsiteX11" fmla="*/ 0 w 769495"/>
                <a:gd name="connsiteY11" fmla="*/ 178446 h 1347075"/>
                <a:gd name="connsiteX12" fmla="*/ 201174 w 769495"/>
                <a:gd name="connsiteY12" fmla="*/ 178446 h 1347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9495" h="1347075">
                  <a:moveTo>
                    <a:pt x="379238" y="34139"/>
                  </a:moveTo>
                  <a:cubicBezTo>
                    <a:pt x="366613" y="34139"/>
                    <a:pt x="356378" y="44607"/>
                    <a:pt x="356378" y="57521"/>
                  </a:cubicBezTo>
                  <a:cubicBezTo>
                    <a:pt x="356378" y="70435"/>
                    <a:pt x="366613" y="80903"/>
                    <a:pt x="379238" y="80903"/>
                  </a:cubicBezTo>
                  <a:cubicBezTo>
                    <a:pt x="391863" y="80903"/>
                    <a:pt x="402098" y="70435"/>
                    <a:pt x="402098" y="57521"/>
                  </a:cubicBezTo>
                  <a:cubicBezTo>
                    <a:pt x="402098" y="44607"/>
                    <a:pt x="391863" y="34139"/>
                    <a:pt x="379238" y="34139"/>
                  </a:cubicBezTo>
                  <a:close/>
                  <a:moveTo>
                    <a:pt x="268456" y="0"/>
                  </a:moveTo>
                  <a:lnTo>
                    <a:pt x="501038" y="0"/>
                  </a:lnTo>
                  <a:lnTo>
                    <a:pt x="568320" y="178446"/>
                  </a:lnTo>
                  <a:lnTo>
                    <a:pt x="769495" y="178446"/>
                  </a:lnTo>
                  <a:lnTo>
                    <a:pt x="769495" y="1347075"/>
                  </a:lnTo>
                  <a:lnTo>
                    <a:pt x="0" y="1347075"/>
                  </a:lnTo>
                  <a:lnTo>
                    <a:pt x="0" y="178446"/>
                  </a:lnTo>
                  <a:lnTo>
                    <a:pt x="201174" y="178446"/>
                  </a:lnTo>
                  <a:close/>
                </a:path>
              </a:pathLst>
            </a:custGeom>
            <a:solidFill>
              <a:srgbClr val="C0504D">
                <a:lumMod val="50000"/>
              </a:srgbClr>
            </a:solidFill>
            <a:ln w="6350" cap="flat" cmpd="sng" algn="ctr">
              <a:solidFill>
                <a:srgbClr val="4D3735"/>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266" name="Picture 2">
              <a:extLst>
                <a:ext uri="{FF2B5EF4-FFF2-40B4-BE49-F238E27FC236}">
                  <a16:creationId xmlns:a16="http://schemas.microsoft.com/office/drawing/2014/main" id="{B4C19491-9F60-406C-A418-0F427811D09D}"/>
                </a:ext>
              </a:extLst>
            </p:cNvPr>
            <p:cNvPicPr>
              <a:picLocks noChangeAspect="1" noChangeArrowheads="1"/>
            </p:cNvPicPr>
            <p:nvPr/>
          </p:nvPicPr>
          <p:blipFill rotWithShape="1">
            <a:blip r:embed="rId25">
              <a:extLst>
                <a:ext uri="{28A0092B-C50C-407E-A947-70E740481C1C}">
                  <a14:useLocalDpi xmlns:a14="http://schemas.microsoft.com/office/drawing/2010/main" val="0"/>
                </a:ext>
              </a:extLst>
            </a:blip>
            <a:srcRect l="5074" t="9838" r="3454" b="3346"/>
            <a:stretch/>
          </p:blipFill>
          <p:spPr bwMode="auto">
            <a:xfrm rot="16200000">
              <a:off x="-2935768" y="5153193"/>
              <a:ext cx="1160817" cy="789235"/>
            </a:xfrm>
            <a:prstGeom prst="rect">
              <a:avLst/>
            </a:prstGeom>
            <a:noFill/>
            <a:ln w="9525">
              <a:solidFill>
                <a:srgbClr val="000000"/>
              </a:solidFill>
              <a:miter lim="800000"/>
              <a:headEnd/>
              <a:tailEnd/>
            </a:ln>
            <a:extLst>
              <a:ext uri="{909E8E84-426E-40DD-AFC4-6F175D3DCCD1}">
                <a14:hiddenFill xmlns:a14="http://schemas.microsoft.com/office/drawing/2010/main">
                  <a:solidFill>
                    <a:schemeClr val="accent1"/>
                  </a:solidFill>
                </a14:hiddenFill>
              </a:ext>
            </a:extLst>
          </p:spPr>
        </p:pic>
        <p:sp>
          <p:nvSpPr>
            <p:cNvPr id="160" name="Freeform: Shape 159">
              <a:extLst>
                <a:ext uri="{FF2B5EF4-FFF2-40B4-BE49-F238E27FC236}">
                  <a16:creationId xmlns:a16="http://schemas.microsoft.com/office/drawing/2014/main" id="{5E829F76-5369-43DD-B2E8-E3F918F0F622}"/>
                </a:ext>
              </a:extLst>
            </p:cNvPr>
            <p:cNvSpPr/>
            <p:nvPr/>
          </p:nvSpPr>
          <p:spPr>
            <a:xfrm rot="6783804" flipH="1">
              <a:off x="-1998284" y="5322741"/>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9" name="Freeform: Shape 158">
              <a:extLst>
                <a:ext uri="{FF2B5EF4-FFF2-40B4-BE49-F238E27FC236}">
                  <a16:creationId xmlns:a16="http://schemas.microsoft.com/office/drawing/2014/main" id="{6E7B7785-81FF-4272-BE49-EA0188D90D53}"/>
                </a:ext>
              </a:extLst>
            </p:cNvPr>
            <p:cNvSpPr/>
            <p:nvPr/>
          </p:nvSpPr>
          <p:spPr>
            <a:xfrm rot="14816196">
              <a:off x="-3070366" y="5322741"/>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B6793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3" name="Rectangle: Top Corners Snipped 162">
              <a:extLst>
                <a:ext uri="{FF2B5EF4-FFF2-40B4-BE49-F238E27FC236}">
                  <a16:creationId xmlns:a16="http://schemas.microsoft.com/office/drawing/2014/main" id="{41BD4875-57F1-4E51-AA4C-A800095CE79D}"/>
                </a:ext>
              </a:extLst>
            </p:cNvPr>
            <p:cNvSpPr/>
            <p:nvPr/>
          </p:nvSpPr>
          <p:spPr>
            <a:xfrm flipV="1">
              <a:off x="-2545705" y="4908051"/>
              <a:ext cx="355293" cy="78675"/>
            </a:xfrm>
            <a:prstGeom prst="snip2SameRect">
              <a:avLst>
                <a:gd name="adj1" fmla="val 50000"/>
                <a:gd name="adj2" fmla="val 0"/>
              </a:avLst>
            </a:prstGeom>
            <a:solidFill>
              <a:srgbClr val="BFBFBF"/>
            </a:solidFill>
            <a:ln w="317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295" name="TextBox 294">
            <a:extLst>
              <a:ext uri="{FF2B5EF4-FFF2-40B4-BE49-F238E27FC236}">
                <a16:creationId xmlns:a16="http://schemas.microsoft.com/office/drawing/2014/main" id="{4ED72793-81FD-4158-A2B5-9ABADC0B40DA}"/>
              </a:ext>
            </a:extLst>
          </p:cNvPr>
          <p:cNvSpPr txBox="1"/>
          <p:nvPr/>
        </p:nvSpPr>
        <p:spPr>
          <a:xfrm>
            <a:off x="6730319" y="2396130"/>
            <a:ext cx="468242" cy="276999"/>
          </a:xfrm>
          <a:prstGeom prst="rect">
            <a:avLst/>
          </a:prstGeom>
          <a:noFill/>
        </p:spPr>
        <p:txBody>
          <a:bodyPr wrap="square" rtlCol="0">
            <a:spAutoFit/>
          </a:bodyPr>
          <a:lstStyle/>
          <a:p>
            <a:r>
              <a:rPr lang="en-US" sz="1200" b="1" dirty="0">
                <a:solidFill>
                  <a:srgbClr val="008000"/>
                </a:solidFill>
                <a:latin typeface="Bradley Hand ITC" panose="03070402050302030203" pitchFamily="66" charset="0"/>
              </a:rPr>
              <a:t>21</a:t>
            </a:r>
            <a:endParaRPr lang="en-US" sz="1600" b="1" dirty="0">
              <a:solidFill>
                <a:srgbClr val="008000"/>
              </a:solidFill>
              <a:latin typeface="Bradley Hand ITC" panose="03070402050302030203" pitchFamily="66" charset="0"/>
            </a:endParaRPr>
          </a:p>
        </p:txBody>
      </p:sp>
      <p:sp>
        <p:nvSpPr>
          <p:cNvPr id="296" name="TextBox 295">
            <a:extLst>
              <a:ext uri="{FF2B5EF4-FFF2-40B4-BE49-F238E27FC236}">
                <a16:creationId xmlns:a16="http://schemas.microsoft.com/office/drawing/2014/main" id="{20E3AA09-3FCA-4191-92A1-270FA468AEE3}"/>
              </a:ext>
            </a:extLst>
          </p:cNvPr>
          <p:cNvSpPr txBox="1"/>
          <p:nvPr/>
        </p:nvSpPr>
        <p:spPr>
          <a:xfrm>
            <a:off x="7576092" y="2398130"/>
            <a:ext cx="468242" cy="276999"/>
          </a:xfrm>
          <a:prstGeom prst="rect">
            <a:avLst/>
          </a:prstGeom>
          <a:noFill/>
        </p:spPr>
        <p:txBody>
          <a:bodyPr wrap="square" rtlCol="0">
            <a:spAutoFit/>
          </a:bodyPr>
          <a:lstStyle/>
          <a:p>
            <a:r>
              <a:rPr lang="en-US" sz="1200" b="1" dirty="0">
                <a:solidFill>
                  <a:srgbClr val="008000"/>
                </a:solidFill>
                <a:latin typeface="Bradley Hand ITC" panose="03070402050302030203" pitchFamily="66" charset="0"/>
              </a:rPr>
              <a:t>2</a:t>
            </a:r>
            <a:endParaRPr lang="en-US" sz="1600" b="1" dirty="0">
              <a:solidFill>
                <a:srgbClr val="008000"/>
              </a:solidFill>
              <a:latin typeface="Bradley Hand ITC" panose="03070402050302030203" pitchFamily="66" charset="0"/>
            </a:endParaRPr>
          </a:p>
        </p:txBody>
      </p:sp>
      <p:sp>
        <p:nvSpPr>
          <p:cNvPr id="297" name="TextBox 296">
            <a:extLst>
              <a:ext uri="{FF2B5EF4-FFF2-40B4-BE49-F238E27FC236}">
                <a16:creationId xmlns:a16="http://schemas.microsoft.com/office/drawing/2014/main" id="{696FEB6C-2D7C-430B-9703-3AA59176C545}"/>
              </a:ext>
            </a:extLst>
          </p:cNvPr>
          <p:cNvSpPr txBox="1"/>
          <p:nvPr/>
        </p:nvSpPr>
        <p:spPr>
          <a:xfrm>
            <a:off x="7905044" y="2391419"/>
            <a:ext cx="468242" cy="276999"/>
          </a:xfrm>
          <a:prstGeom prst="rect">
            <a:avLst/>
          </a:prstGeom>
          <a:noFill/>
        </p:spPr>
        <p:txBody>
          <a:bodyPr wrap="square" rtlCol="0">
            <a:spAutoFit/>
          </a:bodyPr>
          <a:lstStyle/>
          <a:p>
            <a:r>
              <a:rPr lang="en-US" sz="1200" b="1" dirty="0">
                <a:solidFill>
                  <a:srgbClr val="0E870E"/>
                </a:solidFill>
                <a:latin typeface="Bradley Hand ITC" panose="03070402050302030203" pitchFamily="66" charset="0"/>
              </a:rPr>
              <a:t>197</a:t>
            </a:r>
            <a:endParaRPr lang="en-US" sz="1600" b="1" dirty="0">
              <a:solidFill>
                <a:srgbClr val="0E870E"/>
              </a:solidFill>
              <a:latin typeface="Bradley Hand ITC" panose="03070402050302030203" pitchFamily="66" charset="0"/>
            </a:endParaRPr>
          </a:p>
        </p:txBody>
      </p:sp>
      <p:grpSp>
        <p:nvGrpSpPr>
          <p:cNvPr id="2" name="Group 1">
            <a:extLst>
              <a:ext uri="{FF2B5EF4-FFF2-40B4-BE49-F238E27FC236}">
                <a16:creationId xmlns:a16="http://schemas.microsoft.com/office/drawing/2014/main" id="{E9A2A771-655C-400A-A291-7ED7A97F28E7}"/>
              </a:ext>
            </a:extLst>
          </p:cNvPr>
          <p:cNvGrpSpPr/>
          <p:nvPr/>
        </p:nvGrpSpPr>
        <p:grpSpPr>
          <a:xfrm>
            <a:off x="5994887" y="2401235"/>
            <a:ext cx="771917" cy="1154647"/>
            <a:chOff x="5994887" y="2358900"/>
            <a:chExt cx="771917" cy="1154647"/>
          </a:xfrm>
        </p:grpSpPr>
        <p:sp>
          <p:nvSpPr>
            <p:cNvPr id="287" name="TextBox 286">
              <a:extLst>
                <a:ext uri="{FF2B5EF4-FFF2-40B4-BE49-F238E27FC236}">
                  <a16:creationId xmlns:a16="http://schemas.microsoft.com/office/drawing/2014/main" id="{C4F8E23E-2DA3-4B04-B0E3-2DEEBB050F83}"/>
                </a:ext>
              </a:extLst>
            </p:cNvPr>
            <p:cNvSpPr txBox="1"/>
            <p:nvPr/>
          </p:nvSpPr>
          <p:spPr>
            <a:xfrm>
              <a:off x="6006736" y="2402934"/>
              <a:ext cx="320722" cy="184666"/>
            </a:xfrm>
            <a:prstGeom prst="rect">
              <a:avLst/>
            </a:prstGeom>
            <a:noFill/>
          </p:spPr>
          <p:txBody>
            <a:bodyPr wrap="square" lIns="0" tIns="0" rIns="0" bIns="0" rtlCol="0">
              <a:spAutoFit/>
            </a:bodyPr>
            <a:lstStyle/>
            <a:p>
              <a:r>
                <a:rPr lang="en-US" sz="1200" b="1" dirty="0">
                  <a:solidFill>
                    <a:schemeClr val="bg2">
                      <a:lumMod val="25000"/>
                    </a:schemeClr>
                  </a:solidFill>
                  <a:latin typeface="Bradley Hand ITC" panose="03070402050302030203" pitchFamily="66" charset="0"/>
                </a:rPr>
                <a:t>220</a:t>
              </a:r>
              <a:endParaRPr lang="en-US" sz="1600" b="1" dirty="0">
                <a:solidFill>
                  <a:schemeClr val="bg2">
                    <a:lumMod val="25000"/>
                  </a:schemeClr>
                </a:solidFill>
                <a:latin typeface="Bradley Hand ITC" panose="03070402050302030203" pitchFamily="66" charset="0"/>
              </a:endParaRPr>
            </a:p>
          </p:txBody>
        </p:sp>
        <p:sp>
          <p:nvSpPr>
            <p:cNvPr id="288" name="TextBox 287">
              <a:extLst>
                <a:ext uri="{FF2B5EF4-FFF2-40B4-BE49-F238E27FC236}">
                  <a16:creationId xmlns:a16="http://schemas.microsoft.com/office/drawing/2014/main" id="{A0AE3945-F500-4566-9EB5-240DF50D3A1F}"/>
                </a:ext>
              </a:extLst>
            </p:cNvPr>
            <p:cNvSpPr txBox="1"/>
            <p:nvPr/>
          </p:nvSpPr>
          <p:spPr>
            <a:xfrm>
              <a:off x="6401214" y="2358900"/>
              <a:ext cx="365590" cy="276999"/>
            </a:xfrm>
            <a:prstGeom prst="rect">
              <a:avLst/>
            </a:prstGeom>
            <a:noFill/>
          </p:spPr>
          <p:txBody>
            <a:bodyPr wrap="square" rtlCol="0">
              <a:spAutoFit/>
            </a:bodyPr>
            <a:lstStyle/>
            <a:p>
              <a:r>
                <a:rPr lang="en-US" sz="1200" b="1" dirty="0">
                  <a:solidFill>
                    <a:schemeClr val="bg2">
                      <a:lumMod val="25000"/>
                    </a:schemeClr>
                  </a:solidFill>
                  <a:latin typeface="Bradley Hand ITC" panose="03070402050302030203" pitchFamily="66" charset="0"/>
                </a:rPr>
                <a:t>0</a:t>
              </a:r>
              <a:endParaRPr lang="en-US" sz="1600" b="1" dirty="0">
                <a:solidFill>
                  <a:schemeClr val="bg2">
                    <a:lumMod val="25000"/>
                  </a:schemeClr>
                </a:solidFill>
                <a:latin typeface="Bradley Hand ITC" panose="03070402050302030203" pitchFamily="66" charset="0"/>
              </a:endParaRPr>
            </a:p>
          </p:txBody>
        </p:sp>
        <p:sp>
          <p:nvSpPr>
            <p:cNvPr id="289" name="TextBox 288">
              <a:extLst>
                <a:ext uri="{FF2B5EF4-FFF2-40B4-BE49-F238E27FC236}">
                  <a16:creationId xmlns:a16="http://schemas.microsoft.com/office/drawing/2014/main" id="{395AB8B0-8D6A-4941-8C22-A36895A747AE}"/>
                </a:ext>
              </a:extLst>
            </p:cNvPr>
            <p:cNvSpPr txBox="1"/>
            <p:nvPr/>
          </p:nvSpPr>
          <p:spPr>
            <a:xfrm>
              <a:off x="6004476" y="2551415"/>
              <a:ext cx="329975" cy="184666"/>
            </a:xfrm>
            <a:prstGeom prst="rect">
              <a:avLst/>
            </a:prstGeom>
            <a:noFill/>
          </p:spPr>
          <p:txBody>
            <a:bodyPr wrap="square" lIns="0" tIns="0" rIns="0" bIns="0" rtlCol="0">
              <a:spAutoFit/>
            </a:bodyPr>
            <a:lstStyle/>
            <a:p>
              <a:r>
                <a:rPr lang="en-US" sz="1200" b="1" dirty="0">
                  <a:solidFill>
                    <a:srgbClr val="3B3838"/>
                  </a:solidFill>
                  <a:latin typeface="Bradley Hand ITC" panose="03070402050302030203" pitchFamily="66" charset="0"/>
                </a:rPr>
                <a:t>180</a:t>
              </a:r>
              <a:endParaRPr lang="en-US" sz="1600" b="1" dirty="0">
                <a:solidFill>
                  <a:srgbClr val="3B3838"/>
                </a:solidFill>
                <a:latin typeface="Bradley Hand ITC" panose="03070402050302030203" pitchFamily="66" charset="0"/>
              </a:endParaRPr>
            </a:p>
          </p:txBody>
        </p:sp>
        <p:sp>
          <p:nvSpPr>
            <p:cNvPr id="290" name="TextBox 289">
              <a:extLst>
                <a:ext uri="{FF2B5EF4-FFF2-40B4-BE49-F238E27FC236}">
                  <a16:creationId xmlns:a16="http://schemas.microsoft.com/office/drawing/2014/main" id="{3FC5DC06-15D5-45FE-9EDE-62DF2A2A9AC4}"/>
                </a:ext>
              </a:extLst>
            </p:cNvPr>
            <p:cNvSpPr txBox="1"/>
            <p:nvPr/>
          </p:nvSpPr>
          <p:spPr>
            <a:xfrm>
              <a:off x="6004476" y="3328881"/>
              <a:ext cx="309664" cy="184666"/>
            </a:xfrm>
            <a:prstGeom prst="rect">
              <a:avLst/>
            </a:prstGeom>
            <a:noFill/>
          </p:spPr>
          <p:txBody>
            <a:bodyPr wrap="square" lIns="0" tIns="0" rIns="0" bIns="0" rtlCol="0">
              <a:spAutoFit/>
            </a:bodyPr>
            <a:lstStyle/>
            <a:p>
              <a:r>
                <a:rPr lang="en-US" sz="1200" b="1" dirty="0">
                  <a:solidFill>
                    <a:srgbClr val="3B3838"/>
                  </a:solidFill>
                  <a:latin typeface="Bradley Hand ITC" panose="03070402050302030203" pitchFamily="66" charset="0"/>
                </a:rPr>
                <a:t>100</a:t>
              </a:r>
              <a:endParaRPr lang="en-US" sz="1600" b="1" dirty="0">
                <a:solidFill>
                  <a:srgbClr val="3B3838"/>
                </a:solidFill>
                <a:latin typeface="Bradley Hand ITC" panose="03070402050302030203" pitchFamily="66" charset="0"/>
              </a:endParaRPr>
            </a:p>
          </p:txBody>
        </p:sp>
        <p:sp>
          <p:nvSpPr>
            <p:cNvPr id="291" name="TextBox 290">
              <a:extLst>
                <a:ext uri="{FF2B5EF4-FFF2-40B4-BE49-F238E27FC236}">
                  <a16:creationId xmlns:a16="http://schemas.microsoft.com/office/drawing/2014/main" id="{092E493E-C39C-4426-A006-4FC9BA2400BE}"/>
                </a:ext>
              </a:extLst>
            </p:cNvPr>
            <p:cNvSpPr txBox="1"/>
            <p:nvPr/>
          </p:nvSpPr>
          <p:spPr>
            <a:xfrm>
              <a:off x="6011294" y="2868853"/>
              <a:ext cx="283128" cy="184666"/>
            </a:xfrm>
            <a:prstGeom prst="rect">
              <a:avLst/>
            </a:prstGeom>
            <a:noFill/>
          </p:spPr>
          <p:txBody>
            <a:bodyPr wrap="square" lIns="0" tIns="0" rIns="0" bIns="0" rtlCol="0">
              <a:spAutoFit/>
            </a:bodyPr>
            <a:lstStyle/>
            <a:p>
              <a:r>
                <a:rPr lang="en-US" sz="1200" b="1" dirty="0">
                  <a:solidFill>
                    <a:srgbClr val="3B3838"/>
                  </a:solidFill>
                  <a:latin typeface="Bradley Hand ITC" panose="03070402050302030203" pitchFamily="66" charset="0"/>
                </a:rPr>
                <a:t>100</a:t>
              </a:r>
              <a:endParaRPr lang="en-US" sz="1600" b="1" dirty="0">
                <a:solidFill>
                  <a:srgbClr val="3B3838"/>
                </a:solidFill>
                <a:latin typeface="Bradley Hand ITC" panose="03070402050302030203" pitchFamily="66" charset="0"/>
              </a:endParaRPr>
            </a:p>
          </p:txBody>
        </p:sp>
        <p:sp>
          <p:nvSpPr>
            <p:cNvPr id="292" name="TextBox 291">
              <a:extLst>
                <a:ext uri="{FF2B5EF4-FFF2-40B4-BE49-F238E27FC236}">
                  <a16:creationId xmlns:a16="http://schemas.microsoft.com/office/drawing/2014/main" id="{A57C2A88-22FC-4634-84E3-E5A9B7A1A524}"/>
                </a:ext>
              </a:extLst>
            </p:cNvPr>
            <p:cNvSpPr txBox="1"/>
            <p:nvPr/>
          </p:nvSpPr>
          <p:spPr>
            <a:xfrm>
              <a:off x="5994887" y="3176264"/>
              <a:ext cx="331464" cy="184666"/>
            </a:xfrm>
            <a:prstGeom prst="rect">
              <a:avLst/>
            </a:prstGeom>
            <a:noFill/>
          </p:spPr>
          <p:txBody>
            <a:bodyPr wrap="square" lIns="0" tIns="0" rIns="0" bIns="0" rtlCol="0">
              <a:spAutoFit/>
            </a:bodyPr>
            <a:lstStyle/>
            <a:p>
              <a:r>
                <a:rPr lang="en-US" sz="1200" b="1" dirty="0">
                  <a:solidFill>
                    <a:srgbClr val="3B3838"/>
                  </a:solidFill>
                  <a:latin typeface="Bradley Hand ITC" panose="03070402050302030203" pitchFamily="66" charset="0"/>
                </a:rPr>
                <a:t>50</a:t>
              </a:r>
              <a:endParaRPr lang="en-US" sz="1600" b="1" dirty="0">
                <a:solidFill>
                  <a:srgbClr val="3B3838"/>
                </a:solidFill>
                <a:latin typeface="Bradley Hand ITC" panose="03070402050302030203" pitchFamily="66" charset="0"/>
              </a:endParaRPr>
            </a:p>
          </p:txBody>
        </p:sp>
        <p:sp>
          <p:nvSpPr>
            <p:cNvPr id="111" name="TextBox 110">
              <a:extLst>
                <a:ext uri="{FF2B5EF4-FFF2-40B4-BE49-F238E27FC236}">
                  <a16:creationId xmlns:a16="http://schemas.microsoft.com/office/drawing/2014/main" id="{B82FE713-0630-4447-99F0-8B25B1D26926}"/>
                </a:ext>
              </a:extLst>
            </p:cNvPr>
            <p:cNvSpPr txBox="1"/>
            <p:nvPr/>
          </p:nvSpPr>
          <p:spPr>
            <a:xfrm>
              <a:off x="6486333" y="2551415"/>
              <a:ext cx="245121" cy="184666"/>
            </a:xfrm>
            <a:prstGeom prst="rect">
              <a:avLst/>
            </a:prstGeom>
            <a:noFill/>
          </p:spPr>
          <p:txBody>
            <a:bodyPr wrap="square" lIns="0" tIns="0" rIns="0" bIns="0" rtlCol="0">
              <a:spAutoFit/>
            </a:bodyPr>
            <a:lstStyle/>
            <a:p>
              <a:r>
                <a:rPr lang="en-US" sz="1200" b="1" dirty="0">
                  <a:solidFill>
                    <a:schemeClr val="bg2">
                      <a:lumMod val="25000"/>
                    </a:schemeClr>
                  </a:solidFill>
                  <a:latin typeface="Bradley Hand ITC" panose="03070402050302030203" pitchFamily="66" charset="0"/>
                </a:rPr>
                <a:t>0</a:t>
              </a:r>
              <a:endParaRPr lang="en-US" sz="1600" b="1" dirty="0">
                <a:solidFill>
                  <a:schemeClr val="bg2">
                    <a:lumMod val="25000"/>
                  </a:schemeClr>
                </a:solidFill>
                <a:latin typeface="Bradley Hand ITC" panose="03070402050302030203" pitchFamily="66" charset="0"/>
              </a:endParaRPr>
            </a:p>
          </p:txBody>
        </p:sp>
        <p:sp>
          <p:nvSpPr>
            <p:cNvPr id="112" name="TextBox 111">
              <a:extLst>
                <a:ext uri="{FF2B5EF4-FFF2-40B4-BE49-F238E27FC236}">
                  <a16:creationId xmlns:a16="http://schemas.microsoft.com/office/drawing/2014/main" id="{07CCE2E9-5C94-4F14-B2E7-568E3A959995}"/>
                </a:ext>
              </a:extLst>
            </p:cNvPr>
            <p:cNvSpPr txBox="1"/>
            <p:nvPr/>
          </p:nvSpPr>
          <p:spPr>
            <a:xfrm>
              <a:off x="6479695" y="2859091"/>
              <a:ext cx="245121" cy="184666"/>
            </a:xfrm>
            <a:prstGeom prst="rect">
              <a:avLst/>
            </a:prstGeom>
            <a:noFill/>
          </p:spPr>
          <p:txBody>
            <a:bodyPr wrap="square" lIns="0" tIns="0" rIns="0" bIns="0" rtlCol="0">
              <a:spAutoFit/>
            </a:bodyPr>
            <a:lstStyle/>
            <a:p>
              <a:r>
                <a:rPr lang="en-US" sz="1200" b="1" dirty="0">
                  <a:solidFill>
                    <a:schemeClr val="bg2">
                      <a:lumMod val="25000"/>
                    </a:schemeClr>
                  </a:solidFill>
                  <a:latin typeface="Bradley Hand ITC" panose="03070402050302030203" pitchFamily="66" charset="0"/>
                </a:rPr>
                <a:t>0</a:t>
              </a:r>
              <a:endParaRPr lang="en-US" sz="1600" b="1" dirty="0">
                <a:solidFill>
                  <a:schemeClr val="bg2">
                    <a:lumMod val="25000"/>
                  </a:schemeClr>
                </a:solidFill>
                <a:latin typeface="Bradley Hand ITC" panose="03070402050302030203" pitchFamily="66" charset="0"/>
              </a:endParaRPr>
            </a:p>
          </p:txBody>
        </p:sp>
        <p:sp>
          <p:nvSpPr>
            <p:cNvPr id="113" name="TextBox 112">
              <a:extLst>
                <a:ext uri="{FF2B5EF4-FFF2-40B4-BE49-F238E27FC236}">
                  <a16:creationId xmlns:a16="http://schemas.microsoft.com/office/drawing/2014/main" id="{D1CE89DB-1626-4015-8409-C46C673B6AF6}"/>
                </a:ext>
              </a:extLst>
            </p:cNvPr>
            <p:cNvSpPr txBox="1"/>
            <p:nvPr/>
          </p:nvSpPr>
          <p:spPr>
            <a:xfrm>
              <a:off x="6479695" y="3174425"/>
              <a:ext cx="245121" cy="184666"/>
            </a:xfrm>
            <a:prstGeom prst="rect">
              <a:avLst/>
            </a:prstGeom>
            <a:noFill/>
          </p:spPr>
          <p:txBody>
            <a:bodyPr wrap="square" lIns="0" tIns="0" rIns="0" bIns="0" rtlCol="0">
              <a:spAutoFit/>
            </a:bodyPr>
            <a:lstStyle/>
            <a:p>
              <a:r>
                <a:rPr lang="en-US" sz="1200" b="1" dirty="0">
                  <a:solidFill>
                    <a:schemeClr val="bg2">
                      <a:lumMod val="25000"/>
                    </a:schemeClr>
                  </a:solidFill>
                  <a:latin typeface="Bradley Hand ITC" panose="03070402050302030203" pitchFamily="66" charset="0"/>
                </a:rPr>
                <a:t>0</a:t>
              </a:r>
              <a:endParaRPr lang="en-US" sz="1600" b="1" dirty="0">
                <a:solidFill>
                  <a:schemeClr val="bg2">
                    <a:lumMod val="25000"/>
                  </a:schemeClr>
                </a:solidFill>
                <a:latin typeface="Bradley Hand ITC" panose="03070402050302030203" pitchFamily="66" charset="0"/>
              </a:endParaRPr>
            </a:p>
          </p:txBody>
        </p:sp>
        <p:sp>
          <p:nvSpPr>
            <p:cNvPr id="114" name="TextBox 113">
              <a:extLst>
                <a:ext uri="{FF2B5EF4-FFF2-40B4-BE49-F238E27FC236}">
                  <a16:creationId xmlns:a16="http://schemas.microsoft.com/office/drawing/2014/main" id="{BCF5FEC9-E2F0-4250-AD44-2E01D42F20DC}"/>
                </a:ext>
              </a:extLst>
            </p:cNvPr>
            <p:cNvSpPr txBox="1"/>
            <p:nvPr/>
          </p:nvSpPr>
          <p:spPr>
            <a:xfrm>
              <a:off x="6484375" y="3326825"/>
              <a:ext cx="245121" cy="184666"/>
            </a:xfrm>
            <a:prstGeom prst="rect">
              <a:avLst/>
            </a:prstGeom>
            <a:noFill/>
          </p:spPr>
          <p:txBody>
            <a:bodyPr wrap="square" lIns="0" tIns="0" rIns="0" bIns="0" rtlCol="0">
              <a:spAutoFit/>
            </a:bodyPr>
            <a:lstStyle/>
            <a:p>
              <a:r>
                <a:rPr lang="en-US" sz="1200" b="1" dirty="0">
                  <a:solidFill>
                    <a:schemeClr val="bg2">
                      <a:lumMod val="25000"/>
                    </a:schemeClr>
                  </a:solidFill>
                  <a:latin typeface="Bradley Hand ITC" panose="03070402050302030203" pitchFamily="66" charset="0"/>
                </a:rPr>
                <a:t>0</a:t>
              </a:r>
              <a:endParaRPr lang="en-US" sz="1600" b="1" dirty="0">
                <a:solidFill>
                  <a:schemeClr val="bg2">
                    <a:lumMod val="25000"/>
                  </a:schemeClr>
                </a:solidFill>
                <a:latin typeface="Bradley Hand ITC" panose="03070402050302030203" pitchFamily="66" charset="0"/>
              </a:endParaRPr>
            </a:p>
          </p:txBody>
        </p:sp>
      </p:grpSp>
      <p:sp>
        <p:nvSpPr>
          <p:cNvPr id="116" name="TextBox 115">
            <a:extLst>
              <a:ext uri="{FF2B5EF4-FFF2-40B4-BE49-F238E27FC236}">
                <a16:creationId xmlns:a16="http://schemas.microsoft.com/office/drawing/2014/main" id="{16B0AB33-B5FE-493A-BC43-579E6E21CA4E}"/>
              </a:ext>
            </a:extLst>
          </p:cNvPr>
          <p:cNvSpPr txBox="1"/>
          <p:nvPr/>
        </p:nvSpPr>
        <p:spPr>
          <a:xfrm>
            <a:off x="6753833" y="2542515"/>
            <a:ext cx="316430" cy="276999"/>
          </a:xfrm>
          <a:prstGeom prst="rect">
            <a:avLst/>
          </a:prstGeom>
          <a:noFill/>
        </p:spPr>
        <p:txBody>
          <a:bodyPr wrap="square" rtlCol="0">
            <a:spAutoFit/>
          </a:bodyPr>
          <a:lstStyle/>
          <a:p>
            <a:r>
              <a:rPr lang="en-US" sz="1200" b="1" dirty="0">
                <a:solidFill>
                  <a:srgbClr val="0E870E"/>
                </a:solidFill>
                <a:latin typeface="Bradley Hand ITC" panose="03070402050302030203" pitchFamily="66" charset="0"/>
              </a:rPr>
              <a:t>1</a:t>
            </a:r>
            <a:endParaRPr lang="en-US" sz="1600" b="1" dirty="0">
              <a:solidFill>
                <a:srgbClr val="0E870E"/>
              </a:solidFill>
              <a:latin typeface="Bradley Hand ITC" panose="03070402050302030203" pitchFamily="66" charset="0"/>
            </a:endParaRPr>
          </a:p>
        </p:txBody>
      </p:sp>
      <p:sp>
        <p:nvSpPr>
          <p:cNvPr id="117" name="TextBox 116">
            <a:extLst>
              <a:ext uri="{FF2B5EF4-FFF2-40B4-BE49-F238E27FC236}">
                <a16:creationId xmlns:a16="http://schemas.microsoft.com/office/drawing/2014/main" id="{F3423A94-EEB6-4D5C-94F8-FAC8F9639D88}"/>
              </a:ext>
            </a:extLst>
          </p:cNvPr>
          <p:cNvSpPr txBox="1"/>
          <p:nvPr/>
        </p:nvSpPr>
        <p:spPr>
          <a:xfrm>
            <a:off x="7577362" y="2542515"/>
            <a:ext cx="316430" cy="276999"/>
          </a:xfrm>
          <a:prstGeom prst="rect">
            <a:avLst/>
          </a:prstGeom>
          <a:noFill/>
        </p:spPr>
        <p:txBody>
          <a:bodyPr wrap="square" rtlCol="0">
            <a:spAutoFit/>
          </a:bodyPr>
          <a:lstStyle/>
          <a:p>
            <a:r>
              <a:rPr lang="en-US" sz="1200" b="1" dirty="0">
                <a:solidFill>
                  <a:srgbClr val="0E870E"/>
                </a:solidFill>
                <a:latin typeface="Bradley Hand ITC" panose="03070402050302030203" pitchFamily="66" charset="0"/>
              </a:rPr>
              <a:t>1</a:t>
            </a:r>
            <a:endParaRPr lang="en-US" sz="1600" b="1" dirty="0">
              <a:solidFill>
                <a:srgbClr val="0E870E"/>
              </a:solidFill>
              <a:latin typeface="Bradley Hand ITC" panose="03070402050302030203" pitchFamily="66" charset="0"/>
            </a:endParaRPr>
          </a:p>
        </p:txBody>
      </p:sp>
      <p:sp>
        <p:nvSpPr>
          <p:cNvPr id="118" name="TextBox 117">
            <a:extLst>
              <a:ext uri="{FF2B5EF4-FFF2-40B4-BE49-F238E27FC236}">
                <a16:creationId xmlns:a16="http://schemas.microsoft.com/office/drawing/2014/main" id="{355DA052-78DB-4A24-8EB9-FFF17D198724}"/>
              </a:ext>
            </a:extLst>
          </p:cNvPr>
          <p:cNvSpPr txBox="1"/>
          <p:nvPr/>
        </p:nvSpPr>
        <p:spPr>
          <a:xfrm>
            <a:off x="7995955" y="2573792"/>
            <a:ext cx="316430"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178</a:t>
            </a:r>
            <a:endParaRPr lang="en-US" sz="1600" b="1" dirty="0">
              <a:solidFill>
                <a:srgbClr val="0E870E"/>
              </a:solidFill>
              <a:latin typeface="Bradley Hand ITC" panose="03070402050302030203" pitchFamily="66" charset="0"/>
            </a:endParaRPr>
          </a:p>
        </p:txBody>
      </p:sp>
      <p:sp>
        <p:nvSpPr>
          <p:cNvPr id="119" name="TextBox 118">
            <a:extLst>
              <a:ext uri="{FF2B5EF4-FFF2-40B4-BE49-F238E27FC236}">
                <a16:creationId xmlns:a16="http://schemas.microsoft.com/office/drawing/2014/main" id="{55EB3237-0138-418B-AACA-4D67EF1A4C79}"/>
              </a:ext>
            </a:extLst>
          </p:cNvPr>
          <p:cNvSpPr txBox="1"/>
          <p:nvPr/>
        </p:nvSpPr>
        <p:spPr>
          <a:xfrm>
            <a:off x="6838490" y="2904467"/>
            <a:ext cx="158876"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1</a:t>
            </a:r>
            <a:endParaRPr lang="en-US" sz="1600" b="1" dirty="0">
              <a:solidFill>
                <a:srgbClr val="0E870E"/>
              </a:solidFill>
              <a:latin typeface="Bradley Hand ITC" panose="03070402050302030203" pitchFamily="66" charset="0"/>
            </a:endParaRPr>
          </a:p>
        </p:txBody>
      </p:sp>
      <p:sp>
        <p:nvSpPr>
          <p:cNvPr id="120" name="TextBox 119">
            <a:extLst>
              <a:ext uri="{FF2B5EF4-FFF2-40B4-BE49-F238E27FC236}">
                <a16:creationId xmlns:a16="http://schemas.microsoft.com/office/drawing/2014/main" id="{91A1B1FE-4017-4054-A501-2FA636650AB5}"/>
              </a:ext>
            </a:extLst>
          </p:cNvPr>
          <p:cNvSpPr txBox="1"/>
          <p:nvPr/>
        </p:nvSpPr>
        <p:spPr>
          <a:xfrm>
            <a:off x="7647450" y="2897043"/>
            <a:ext cx="223481"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12</a:t>
            </a:r>
            <a:endParaRPr lang="en-US" sz="1600" b="1" dirty="0">
              <a:solidFill>
                <a:srgbClr val="0E870E"/>
              </a:solidFill>
              <a:latin typeface="Bradley Hand ITC" panose="03070402050302030203" pitchFamily="66" charset="0"/>
            </a:endParaRPr>
          </a:p>
        </p:txBody>
      </p:sp>
      <p:sp>
        <p:nvSpPr>
          <p:cNvPr id="121" name="TextBox 120">
            <a:extLst>
              <a:ext uri="{FF2B5EF4-FFF2-40B4-BE49-F238E27FC236}">
                <a16:creationId xmlns:a16="http://schemas.microsoft.com/office/drawing/2014/main" id="{2E021725-A4FD-4FCF-B0C7-8B85ED0C1A30}"/>
              </a:ext>
            </a:extLst>
          </p:cNvPr>
          <p:cNvSpPr txBox="1"/>
          <p:nvPr/>
        </p:nvSpPr>
        <p:spPr>
          <a:xfrm>
            <a:off x="8051346" y="2903552"/>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87</a:t>
            </a:r>
            <a:endParaRPr lang="en-US" sz="1600" b="1" dirty="0">
              <a:solidFill>
                <a:srgbClr val="0E870E"/>
              </a:solidFill>
              <a:latin typeface="Bradley Hand ITC" panose="03070402050302030203" pitchFamily="66" charset="0"/>
            </a:endParaRPr>
          </a:p>
        </p:txBody>
      </p:sp>
      <p:sp>
        <p:nvSpPr>
          <p:cNvPr id="122" name="TextBox 121">
            <a:extLst>
              <a:ext uri="{FF2B5EF4-FFF2-40B4-BE49-F238E27FC236}">
                <a16:creationId xmlns:a16="http://schemas.microsoft.com/office/drawing/2014/main" id="{3A3B2F18-31D4-4B38-BF4F-C726EF065079}"/>
              </a:ext>
            </a:extLst>
          </p:cNvPr>
          <p:cNvSpPr txBox="1"/>
          <p:nvPr/>
        </p:nvSpPr>
        <p:spPr>
          <a:xfrm>
            <a:off x="6878079" y="3209787"/>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1</a:t>
            </a:r>
            <a:endParaRPr lang="en-US" sz="1600" b="1" dirty="0">
              <a:solidFill>
                <a:srgbClr val="0E870E"/>
              </a:solidFill>
              <a:latin typeface="Bradley Hand ITC" panose="03070402050302030203" pitchFamily="66" charset="0"/>
            </a:endParaRPr>
          </a:p>
        </p:txBody>
      </p:sp>
      <p:sp>
        <p:nvSpPr>
          <p:cNvPr id="123" name="TextBox 122">
            <a:extLst>
              <a:ext uri="{FF2B5EF4-FFF2-40B4-BE49-F238E27FC236}">
                <a16:creationId xmlns:a16="http://schemas.microsoft.com/office/drawing/2014/main" id="{063469A5-4B34-421D-A323-250937D885A2}"/>
              </a:ext>
            </a:extLst>
          </p:cNvPr>
          <p:cNvSpPr txBox="1"/>
          <p:nvPr/>
        </p:nvSpPr>
        <p:spPr>
          <a:xfrm>
            <a:off x="7706962" y="3209787"/>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1</a:t>
            </a:r>
            <a:endParaRPr lang="en-US" sz="1600" b="1" dirty="0">
              <a:solidFill>
                <a:srgbClr val="0E870E"/>
              </a:solidFill>
              <a:latin typeface="Bradley Hand ITC" panose="03070402050302030203" pitchFamily="66" charset="0"/>
            </a:endParaRPr>
          </a:p>
        </p:txBody>
      </p:sp>
      <p:sp>
        <p:nvSpPr>
          <p:cNvPr id="124" name="TextBox 123">
            <a:extLst>
              <a:ext uri="{FF2B5EF4-FFF2-40B4-BE49-F238E27FC236}">
                <a16:creationId xmlns:a16="http://schemas.microsoft.com/office/drawing/2014/main" id="{D60B79DF-E9F4-4105-9766-106872B687F6}"/>
              </a:ext>
            </a:extLst>
          </p:cNvPr>
          <p:cNvSpPr txBox="1"/>
          <p:nvPr/>
        </p:nvSpPr>
        <p:spPr>
          <a:xfrm>
            <a:off x="8049798" y="3228831"/>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48</a:t>
            </a:r>
            <a:endParaRPr lang="en-US" sz="1600" b="1" dirty="0">
              <a:solidFill>
                <a:srgbClr val="0E870E"/>
              </a:solidFill>
              <a:latin typeface="Bradley Hand ITC" panose="03070402050302030203" pitchFamily="66" charset="0"/>
            </a:endParaRPr>
          </a:p>
        </p:txBody>
      </p:sp>
      <p:sp>
        <p:nvSpPr>
          <p:cNvPr id="126" name="TextBox 125">
            <a:extLst>
              <a:ext uri="{FF2B5EF4-FFF2-40B4-BE49-F238E27FC236}">
                <a16:creationId xmlns:a16="http://schemas.microsoft.com/office/drawing/2014/main" id="{D795C8FD-4C1D-4129-BCDF-88F8F36F784B}"/>
              </a:ext>
            </a:extLst>
          </p:cNvPr>
          <p:cNvSpPr txBox="1"/>
          <p:nvPr/>
        </p:nvSpPr>
        <p:spPr>
          <a:xfrm>
            <a:off x="6860634" y="3370667"/>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0</a:t>
            </a:r>
            <a:endParaRPr lang="en-US" sz="1600" b="1" dirty="0">
              <a:solidFill>
                <a:srgbClr val="0E870E"/>
              </a:solidFill>
              <a:latin typeface="Bradley Hand ITC" panose="03070402050302030203" pitchFamily="66" charset="0"/>
            </a:endParaRPr>
          </a:p>
        </p:txBody>
      </p:sp>
      <p:sp>
        <p:nvSpPr>
          <p:cNvPr id="127" name="TextBox 126">
            <a:extLst>
              <a:ext uri="{FF2B5EF4-FFF2-40B4-BE49-F238E27FC236}">
                <a16:creationId xmlns:a16="http://schemas.microsoft.com/office/drawing/2014/main" id="{3C598042-D61E-4C69-9CCB-CB8BC565C886}"/>
              </a:ext>
            </a:extLst>
          </p:cNvPr>
          <p:cNvSpPr txBox="1"/>
          <p:nvPr/>
        </p:nvSpPr>
        <p:spPr>
          <a:xfrm>
            <a:off x="7717584" y="3371074"/>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5</a:t>
            </a:r>
            <a:endParaRPr lang="en-US" sz="1600" b="1" dirty="0">
              <a:solidFill>
                <a:srgbClr val="0E870E"/>
              </a:solidFill>
              <a:latin typeface="Bradley Hand ITC" panose="03070402050302030203" pitchFamily="66" charset="0"/>
            </a:endParaRPr>
          </a:p>
        </p:txBody>
      </p:sp>
      <p:sp>
        <p:nvSpPr>
          <p:cNvPr id="128" name="TextBox 127">
            <a:extLst>
              <a:ext uri="{FF2B5EF4-FFF2-40B4-BE49-F238E27FC236}">
                <a16:creationId xmlns:a16="http://schemas.microsoft.com/office/drawing/2014/main" id="{C2B7BE88-5EDB-43E3-88B3-E26556297E86}"/>
              </a:ext>
            </a:extLst>
          </p:cNvPr>
          <p:cNvSpPr txBox="1"/>
          <p:nvPr/>
        </p:nvSpPr>
        <p:spPr>
          <a:xfrm>
            <a:off x="8067759" y="3360118"/>
            <a:ext cx="249915" cy="184666"/>
          </a:xfrm>
          <a:prstGeom prst="rect">
            <a:avLst/>
          </a:prstGeom>
          <a:noFill/>
        </p:spPr>
        <p:txBody>
          <a:bodyPr wrap="square" lIns="0" tIns="0" rIns="0" bIns="0" rtlCol="0">
            <a:spAutoFit/>
          </a:bodyPr>
          <a:lstStyle/>
          <a:p>
            <a:r>
              <a:rPr lang="en-US" sz="1200" b="1" dirty="0">
                <a:solidFill>
                  <a:srgbClr val="0E870E"/>
                </a:solidFill>
                <a:latin typeface="Bradley Hand ITC" panose="03070402050302030203" pitchFamily="66" charset="0"/>
              </a:rPr>
              <a:t>95</a:t>
            </a:r>
            <a:endParaRPr lang="en-US" sz="1600" b="1" dirty="0">
              <a:solidFill>
                <a:srgbClr val="0E870E"/>
              </a:solidFill>
              <a:latin typeface="Bradley Hand ITC" panose="03070402050302030203" pitchFamily="66" charset="0"/>
            </a:endParaRPr>
          </a:p>
        </p:txBody>
      </p:sp>
      <p:sp>
        <p:nvSpPr>
          <p:cNvPr id="129" name="TextBox 128">
            <a:extLst>
              <a:ext uri="{FF2B5EF4-FFF2-40B4-BE49-F238E27FC236}">
                <a16:creationId xmlns:a16="http://schemas.microsoft.com/office/drawing/2014/main" id="{4BC36769-E82D-4DA2-97EE-FAE4D031C540}"/>
              </a:ext>
            </a:extLst>
          </p:cNvPr>
          <p:cNvSpPr txBox="1"/>
          <p:nvPr/>
        </p:nvSpPr>
        <p:spPr>
          <a:xfrm>
            <a:off x="2601986" y="3748152"/>
            <a:ext cx="4754533" cy="246221"/>
          </a:xfrm>
          <a:prstGeom prst="rect">
            <a:avLst/>
          </a:prstGeom>
          <a:noFill/>
        </p:spPr>
        <p:txBody>
          <a:bodyPr wrap="square" lIns="0" tIns="0" rIns="0" bIns="0" rtlCol="0">
            <a:spAutoFit/>
          </a:bodyPr>
          <a:lstStyle/>
          <a:p>
            <a:r>
              <a:rPr lang="en-US" sz="1600" b="1" dirty="0">
                <a:solidFill>
                  <a:srgbClr val="0E870E"/>
                </a:solidFill>
                <a:latin typeface="Bradley Hand ITC" panose="03070402050302030203" pitchFamily="66" charset="0"/>
              </a:rPr>
              <a:t>1 Meal dropped. 20 Cheeseburgers burned. </a:t>
            </a:r>
            <a:endParaRPr lang="en-US" sz="2000" b="1" dirty="0">
              <a:solidFill>
                <a:srgbClr val="0E870E"/>
              </a:solidFill>
              <a:latin typeface="Bradley Hand ITC" panose="03070402050302030203" pitchFamily="66" charset="0"/>
            </a:endParaRPr>
          </a:p>
        </p:txBody>
      </p:sp>
      <p:sp>
        <p:nvSpPr>
          <p:cNvPr id="130" name="TextBox 129">
            <a:extLst>
              <a:ext uri="{FF2B5EF4-FFF2-40B4-BE49-F238E27FC236}">
                <a16:creationId xmlns:a16="http://schemas.microsoft.com/office/drawing/2014/main" id="{C6D1A915-ACDF-4A34-BDCD-257638AE4D35}"/>
              </a:ext>
            </a:extLst>
          </p:cNvPr>
          <p:cNvSpPr txBox="1"/>
          <p:nvPr/>
        </p:nvSpPr>
        <p:spPr>
          <a:xfrm>
            <a:off x="3478582" y="4244207"/>
            <a:ext cx="1337524" cy="246221"/>
          </a:xfrm>
          <a:prstGeom prst="rect">
            <a:avLst/>
          </a:prstGeom>
          <a:noFill/>
        </p:spPr>
        <p:txBody>
          <a:bodyPr wrap="square" lIns="0" tIns="0" rIns="0" bIns="0" rtlCol="0">
            <a:spAutoFit/>
          </a:bodyPr>
          <a:lstStyle/>
          <a:p>
            <a:r>
              <a:rPr lang="en-US" sz="1600" b="1" dirty="0">
                <a:solidFill>
                  <a:srgbClr val="0E870E"/>
                </a:solidFill>
                <a:latin typeface="Bradley Hand ITC" panose="03070402050302030203" pitchFamily="66" charset="0"/>
              </a:rPr>
              <a:t>Michael. </a:t>
            </a:r>
            <a:endParaRPr lang="en-US" sz="2000" b="1" dirty="0">
              <a:solidFill>
                <a:srgbClr val="0E870E"/>
              </a:solidFill>
              <a:latin typeface="Bradley Hand ITC" panose="03070402050302030203" pitchFamily="66" charset="0"/>
            </a:endParaRPr>
          </a:p>
        </p:txBody>
      </p:sp>
    </p:spTree>
    <p:extLst>
      <p:ext uri="{BB962C8B-B14F-4D97-AF65-F5344CB8AC3E}">
        <p14:creationId xmlns:p14="http://schemas.microsoft.com/office/powerpoint/2010/main" val="406945777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4000"/>
                                  </p:stCondLst>
                                  <p:childTnLst>
                                    <p:set>
                                      <p:cBhvr>
                                        <p:cTn id="6" dur="1" fill="hold">
                                          <p:stCondLst>
                                            <p:cond delay="0"/>
                                          </p:stCondLst>
                                        </p:cTn>
                                        <p:tgtEl>
                                          <p:spTgt spid="411"/>
                                        </p:tgtEl>
                                        <p:attrNameLst>
                                          <p:attrName>style.visibility</p:attrName>
                                        </p:attrNameLst>
                                      </p:cBhvr>
                                      <p:to>
                                        <p:strVal val="hidden"/>
                                      </p:to>
                                    </p:set>
                                  </p:childTnLst>
                                </p:cTn>
                              </p:par>
                            </p:childTnLst>
                          </p:cTn>
                        </p:par>
                        <p:par>
                          <p:cTn id="7" fill="hold">
                            <p:stCondLst>
                              <p:cond delay="4000"/>
                            </p:stCondLst>
                            <p:childTnLst>
                              <p:par>
                                <p:cTn id="8" presetID="63" presetClass="path" presetSubtype="0" accel="50000" decel="50000" fill="hold" nodeType="afterEffect">
                                  <p:stCondLst>
                                    <p:cond delay="0"/>
                                  </p:stCondLst>
                                  <p:childTnLst>
                                    <p:animMotion origin="layout" path="M 3.33333E-6 2.59259E-6 L 0.25 2.59259E-6 " pathEditMode="relative" rAng="0" ptsTypes="AA">
                                      <p:cBhvr>
                                        <p:cTn id="9" dur="2000" fill="hold"/>
                                        <p:tgtEl>
                                          <p:spTgt spid="227"/>
                                        </p:tgtEl>
                                        <p:attrNameLst>
                                          <p:attrName>ppt_x</p:attrName>
                                          <p:attrName>ppt_y</p:attrName>
                                        </p:attrNameLst>
                                      </p:cBhvr>
                                      <p:rCtr x="12500" y="0"/>
                                    </p:animMotion>
                                  </p:childTnLst>
                                </p:cTn>
                              </p:par>
                            </p:childTnLst>
                          </p:cTn>
                        </p:par>
                        <p:par>
                          <p:cTn id="10" fill="hold">
                            <p:stCondLst>
                              <p:cond delay="6000"/>
                            </p:stCondLst>
                            <p:childTnLst>
                              <p:par>
                                <p:cTn id="11" presetID="31" presetClass="entr" presetSubtype="0" fill="hold" nodeType="afterEffect">
                                  <p:stCondLst>
                                    <p:cond delay="0"/>
                                  </p:stCondLst>
                                  <p:childTnLst>
                                    <p:set>
                                      <p:cBhvr>
                                        <p:cTn id="12" dur="1" fill="hold">
                                          <p:stCondLst>
                                            <p:cond delay="0"/>
                                          </p:stCondLst>
                                        </p:cTn>
                                        <p:tgtEl>
                                          <p:spTgt spid="29"/>
                                        </p:tgtEl>
                                        <p:attrNameLst>
                                          <p:attrName>style.visibility</p:attrName>
                                        </p:attrNameLst>
                                      </p:cBhvr>
                                      <p:to>
                                        <p:strVal val="visible"/>
                                      </p:to>
                                    </p:set>
                                    <p:anim calcmode="lin" valueType="num">
                                      <p:cBhvr>
                                        <p:cTn id="13" dur="1000" fill="hold"/>
                                        <p:tgtEl>
                                          <p:spTgt spid="29"/>
                                        </p:tgtEl>
                                        <p:attrNameLst>
                                          <p:attrName>ppt_w</p:attrName>
                                        </p:attrNameLst>
                                      </p:cBhvr>
                                      <p:tavLst>
                                        <p:tav tm="0">
                                          <p:val>
                                            <p:fltVal val="0"/>
                                          </p:val>
                                        </p:tav>
                                        <p:tav tm="100000">
                                          <p:val>
                                            <p:strVal val="#ppt_w"/>
                                          </p:val>
                                        </p:tav>
                                      </p:tavLst>
                                    </p:anim>
                                    <p:anim calcmode="lin" valueType="num">
                                      <p:cBhvr>
                                        <p:cTn id="14" dur="1000" fill="hold"/>
                                        <p:tgtEl>
                                          <p:spTgt spid="29"/>
                                        </p:tgtEl>
                                        <p:attrNameLst>
                                          <p:attrName>ppt_h</p:attrName>
                                        </p:attrNameLst>
                                      </p:cBhvr>
                                      <p:tavLst>
                                        <p:tav tm="0">
                                          <p:val>
                                            <p:fltVal val="0"/>
                                          </p:val>
                                        </p:tav>
                                        <p:tav tm="100000">
                                          <p:val>
                                            <p:strVal val="#ppt_h"/>
                                          </p:val>
                                        </p:tav>
                                      </p:tavLst>
                                    </p:anim>
                                    <p:anim calcmode="lin" valueType="num">
                                      <p:cBhvr>
                                        <p:cTn id="15" dur="1000" fill="hold"/>
                                        <p:tgtEl>
                                          <p:spTgt spid="29"/>
                                        </p:tgtEl>
                                        <p:attrNameLst>
                                          <p:attrName>style.rotation</p:attrName>
                                        </p:attrNameLst>
                                      </p:cBhvr>
                                      <p:tavLst>
                                        <p:tav tm="0">
                                          <p:val>
                                            <p:fltVal val="90"/>
                                          </p:val>
                                        </p:tav>
                                        <p:tav tm="100000">
                                          <p:val>
                                            <p:fltVal val="0"/>
                                          </p:val>
                                        </p:tav>
                                      </p:tavLst>
                                    </p:anim>
                                    <p:animEffect transition="in" filter="fade">
                                      <p:cBhvr>
                                        <p:cTn id="16" dur="1000"/>
                                        <p:tgtEl>
                                          <p:spTgt spid="29"/>
                                        </p:tgtEl>
                                      </p:cBhvr>
                                    </p:animEffect>
                                  </p:childTnLst>
                                </p:cTn>
                              </p:par>
                            </p:childTnLst>
                          </p:cTn>
                        </p:par>
                        <p:par>
                          <p:cTn id="17" fill="hold">
                            <p:stCondLst>
                              <p:cond delay="7000"/>
                            </p:stCondLst>
                            <p:childTnLst>
                              <p:par>
                                <p:cTn id="18" presetID="1" presetClass="entr" presetSubtype="0" fill="hold" nodeType="afterEffect">
                                  <p:stCondLst>
                                    <p:cond delay="0"/>
                                  </p:stCondLst>
                                  <p:childTnLst>
                                    <p:set>
                                      <p:cBhvr>
                                        <p:cTn id="19" dur="1" fill="hold">
                                          <p:stCondLst>
                                            <p:cond delay="0"/>
                                          </p:stCondLst>
                                        </p:cTn>
                                        <p:tgtEl>
                                          <p:spTgt spid="2"/>
                                        </p:tgtEl>
                                        <p:attrNameLst>
                                          <p:attrName>style.visibility</p:attrName>
                                        </p:attrNameLst>
                                      </p:cBhvr>
                                      <p:to>
                                        <p:strVal val="visible"/>
                                      </p:to>
                                    </p:set>
                                  </p:childTnLst>
                                </p:cTn>
                              </p:par>
                            </p:childTnLst>
                          </p:cTn>
                        </p:par>
                        <p:par>
                          <p:cTn id="20" fill="hold">
                            <p:stCondLst>
                              <p:cond delay="7000"/>
                            </p:stCondLst>
                            <p:childTnLst>
                              <p:par>
                                <p:cTn id="21" presetID="1" presetClass="entr" presetSubtype="0" fill="hold" grpId="0" nodeType="afterEffect">
                                  <p:stCondLst>
                                    <p:cond delay="0"/>
                                  </p:stCondLst>
                                  <p:iterate type="lt">
                                    <p:tmAbs val="300"/>
                                  </p:iterate>
                                  <p:childTnLst>
                                    <p:set>
                                      <p:cBhvr>
                                        <p:cTn id="22" dur="1" fill="hold">
                                          <p:stCondLst>
                                            <p:cond delay="0"/>
                                          </p:stCondLst>
                                        </p:cTn>
                                        <p:tgtEl>
                                          <p:spTgt spid="295"/>
                                        </p:tgtEl>
                                        <p:attrNameLst>
                                          <p:attrName>style.visibility</p:attrName>
                                        </p:attrNameLst>
                                      </p:cBhvr>
                                      <p:to>
                                        <p:strVal val="visible"/>
                                      </p:to>
                                    </p:set>
                                  </p:childTnLst>
                                </p:cTn>
                              </p:par>
                            </p:childTnLst>
                          </p:cTn>
                        </p:par>
                        <p:par>
                          <p:cTn id="23" fill="hold">
                            <p:stCondLst>
                              <p:cond delay="7301"/>
                            </p:stCondLst>
                            <p:childTnLst>
                              <p:par>
                                <p:cTn id="24" presetID="1" presetClass="entr" presetSubtype="0" fill="hold" grpId="0" nodeType="afterEffect">
                                  <p:stCondLst>
                                    <p:cond delay="0"/>
                                  </p:stCondLst>
                                  <p:iterate type="lt">
                                    <p:tmAbs val="300"/>
                                  </p:iterate>
                                  <p:childTnLst>
                                    <p:set>
                                      <p:cBhvr>
                                        <p:cTn id="25" dur="1" fill="hold">
                                          <p:stCondLst>
                                            <p:cond delay="0"/>
                                          </p:stCondLst>
                                        </p:cTn>
                                        <p:tgtEl>
                                          <p:spTgt spid="296"/>
                                        </p:tgtEl>
                                        <p:attrNameLst>
                                          <p:attrName>style.visibility</p:attrName>
                                        </p:attrNameLst>
                                      </p:cBhvr>
                                      <p:to>
                                        <p:strVal val="visible"/>
                                      </p:to>
                                    </p:set>
                                  </p:childTnLst>
                                </p:cTn>
                              </p:par>
                            </p:childTnLst>
                          </p:cTn>
                        </p:par>
                        <p:par>
                          <p:cTn id="26" fill="hold">
                            <p:stCondLst>
                              <p:cond delay="7301"/>
                            </p:stCondLst>
                            <p:childTnLst>
                              <p:par>
                                <p:cTn id="27" presetID="1" presetClass="entr" presetSubtype="0" fill="hold" grpId="0" nodeType="afterEffect">
                                  <p:stCondLst>
                                    <p:cond delay="0"/>
                                  </p:stCondLst>
                                  <p:iterate type="lt">
                                    <p:tmAbs val="300"/>
                                  </p:iterate>
                                  <p:childTnLst>
                                    <p:set>
                                      <p:cBhvr>
                                        <p:cTn id="28" dur="1" fill="hold">
                                          <p:stCondLst>
                                            <p:cond delay="0"/>
                                          </p:stCondLst>
                                        </p:cTn>
                                        <p:tgtEl>
                                          <p:spTgt spid="297"/>
                                        </p:tgtEl>
                                        <p:attrNameLst>
                                          <p:attrName>style.visibility</p:attrName>
                                        </p:attrNameLst>
                                      </p:cBhvr>
                                      <p:to>
                                        <p:strVal val="visible"/>
                                      </p:to>
                                    </p:set>
                                  </p:childTnLst>
                                </p:cTn>
                              </p:par>
                            </p:childTnLst>
                          </p:cTn>
                        </p:par>
                        <p:par>
                          <p:cTn id="29" fill="hold">
                            <p:stCondLst>
                              <p:cond delay="7902"/>
                            </p:stCondLst>
                            <p:childTnLst>
                              <p:par>
                                <p:cTn id="30" presetID="1" presetClass="entr" presetSubtype="0" fill="hold" grpId="0" nodeType="afterEffect">
                                  <p:stCondLst>
                                    <p:cond delay="0"/>
                                  </p:stCondLst>
                                  <p:iterate type="lt">
                                    <p:tmAbs val="300"/>
                                  </p:iterate>
                                  <p:childTnLst>
                                    <p:set>
                                      <p:cBhvr>
                                        <p:cTn id="31" dur="1" fill="hold">
                                          <p:stCondLst>
                                            <p:cond delay="0"/>
                                          </p:stCondLst>
                                        </p:cTn>
                                        <p:tgtEl>
                                          <p:spTgt spid="116"/>
                                        </p:tgtEl>
                                        <p:attrNameLst>
                                          <p:attrName>style.visibility</p:attrName>
                                        </p:attrNameLst>
                                      </p:cBhvr>
                                      <p:to>
                                        <p:strVal val="visible"/>
                                      </p:to>
                                    </p:set>
                                  </p:childTnLst>
                                </p:cTn>
                              </p:par>
                            </p:childTnLst>
                          </p:cTn>
                        </p:par>
                        <p:par>
                          <p:cTn id="32" fill="hold">
                            <p:stCondLst>
                              <p:cond delay="7902"/>
                            </p:stCondLst>
                            <p:childTnLst>
                              <p:par>
                                <p:cTn id="33" presetID="1" presetClass="entr" presetSubtype="0" fill="hold" grpId="0" nodeType="afterEffect">
                                  <p:stCondLst>
                                    <p:cond delay="0"/>
                                  </p:stCondLst>
                                  <p:iterate type="lt">
                                    <p:tmAbs val="300"/>
                                  </p:iterate>
                                  <p:childTnLst>
                                    <p:set>
                                      <p:cBhvr>
                                        <p:cTn id="34" dur="1" fill="hold">
                                          <p:stCondLst>
                                            <p:cond delay="0"/>
                                          </p:stCondLst>
                                        </p:cTn>
                                        <p:tgtEl>
                                          <p:spTgt spid="117"/>
                                        </p:tgtEl>
                                        <p:attrNameLst>
                                          <p:attrName>style.visibility</p:attrName>
                                        </p:attrNameLst>
                                      </p:cBhvr>
                                      <p:to>
                                        <p:strVal val="visible"/>
                                      </p:to>
                                    </p:set>
                                  </p:childTnLst>
                                </p:cTn>
                              </p:par>
                            </p:childTnLst>
                          </p:cTn>
                        </p:par>
                        <p:par>
                          <p:cTn id="35" fill="hold">
                            <p:stCondLst>
                              <p:cond delay="7902"/>
                            </p:stCondLst>
                            <p:childTnLst>
                              <p:par>
                                <p:cTn id="36" presetID="1" presetClass="entr" presetSubtype="0" fill="hold" grpId="0" nodeType="afterEffect">
                                  <p:stCondLst>
                                    <p:cond delay="0"/>
                                  </p:stCondLst>
                                  <p:iterate type="lt">
                                    <p:tmAbs val="300"/>
                                  </p:iterate>
                                  <p:childTnLst>
                                    <p:set>
                                      <p:cBhvr>
                                        <p:cTn id="37" dur="1" fill="hold">
                                          <p:stCondLst>
                                            <p:cond delay="0"/>
                                          </p:stCondLst>
                                        </p:cTn>
                                        <p:tgtEl>
                                          <p:spTgt spid="118"/>
                                        </p:tgtEl>
                                        <p:attrNameLst>
                                          <p:attrName>style.visibility</p:attrName>
                                        </p:attrNameLst>
                                      </p:cBhvr>
                                      <p:to>
                                        <p:strVal val="visible"/>
                                      </p:to>
                                    </p:set>
                                  </p:childTnLst>
                                </p:cTn>
                              </p:par>
                            </p:childTnLst>
                          </p:cTn>
                        </p:par>
                        <p:par>
                          <p:cTn id="38" fill="hold">
                            <p:stCondLst>
                              <p:cond delay="8503"/>
                            </p:stCondLst>
                            <p:childTnLst>
                              <p:par>
                                <p:cTn id="39" presetID="1" presetClass="entr" presetSubtype="0" fill="hold" grpId="0" nodeType="afterEffect">
                                  <p:stCondLst>
                                    <p:cond delay="0"/>
                                  </p:stCondLst>
                                  <p:iterate type="lt">
                                    <p:tmAbs val="300"/>
                                  </p:iterate>
                                  <p:childTnLst>
                                    <p:set>
                                      <p:cBhvr>
                                        <p:cTn id="40" dur="1" fill="hold">
                                          <p:stCondLst>
                                            <p:cond delay="0"/>
                                          </p:stCondLst>
                                        </p:cTn>
                                        <p:tgtEl>
                                          <p:spTgt spid="119"/>
                                        </p:tgtEl>
                                        <p:attrNameLst>
                                          <p:attrName>style.visibility</p:attrName>
                                        </p:attrNameLst>
                                      </p:cBhvr>
                                      <p:to>
                                        <p:strVal val="visible"/>
                                      </p:to>
                                    </p:set>
                                  </p:childTnLst>
                                </p:cTn>
                              </p:par>
                            </p:childTnLst>
                          </p:cTn>
                        </p:par>
                        <p:par>
                          <p:cTn id="41" fill="hold">
                            <p:stCondLst>
                              <p:cond delay="8503"/>
                            </p:stCondLst>
                            <p:childTnLst>
                              <p:par>
                                <p:cTn id="42" presetID="1" presetClass="entr" presetSubtype="0" fill="hold" grpId="0" nodeType="afterEffect">
                                  <p:stCondLst>
                                    <p:cond delay="0"/>
                                  </p:stCondLst>
                                  <p:iterate type="lt">
                                    <p:tmAbs val="300"/>
                                  </p:iterate>
                                  <p:childTnLst>
                                    <p:set>
                                      <p:cBhvr>
                                        <p:cTn id="43" dur="1" fill="hold">
                                          <p:stCondLst>
                                            <p:cond delay="0"/>
                                          </p:stCondLst>
                                        </p:cTn>
                                        <p:tgtEl>
                                          <p:spTgt spid="120"/>
                                        </p:tgtEl>
                                        <p:attrNameLst>
                                          <p:attrName>style.visibility</p:attrName>
                                        </p:attrNameLst>
                                      </p:cBhvr>
                                      <p:to>
                                        <p:strVal val="visible"/>
                                      </p:to>
                                    </p:set>
                                  </p:childTnLst>
                                </p:cTn>
                              </p:par>
                            </p:childTnLst>
                          </p:cTn>
                        </p:par>
                        <p:par>
                          <p:cTn id="44" fill="hold">
                            <p:stCondLst>
                              <p:cond delay="8804"/>
                            </p:stCondLst>
                            <p:childTnLst>
                              <p:par>
                                <p:cTn id="45" presetID="1" presetClass="entr" presetSubtype="0" fill="hold" grpId="0" nodeType="afterEffect">
                                  <p:stCondLst>
                                    <p:cond delay="0"/>
                                  </p:stCondLst>
                                  <p:iterate type="lt">
                                    <p:tmAbs val="300"/>
                                  </p:iterate>
                                  <p:childTnLst>
                                    <p:set>
                                      <p:cBhvr>
                                        <p:cTn id="46" dur="1" fill="hold">
                                          <p:stCondLst>
                                            <p:cond delay="0"/>
                                          </p:stCondLst>
                                        </p:cTn>
                                        <p:tgtEl>
                                          <p:spTgt spid="121"/>
                                        </p:tgtEl>
                                        <p:attrNameLst>
                                          <p:attrName>style.visibility</p:attrName>
                                        </p:attrNameLst>
                                      </p:cBhvr>
                                      <p:to>
                                        <p:strVal val="visible"/>
                                      </p:to>
                                    </p:set>
                                  </p:childTnLst>
                                </p:cTn>
                              </p:par>
                            </p:childTnLst>
                          </p:cTn>
                        </p:par>
                        <p:par>
                          <p:cTn id="47" fill="hold">
                            <p:stCondLst>
                              <p:cond delay="9105"/>
                            </p:stCondLst>
                            <p:childTnLst>
                              <p:par>
                                <p:cTn id="48" presetID="1" presetClass="entr" presetSubtype="0" fill="hold" grpId="0" nodeType="afterEffect">
                                  <p:stCondLst>
                                    <p:cond delay="0"/>
                                  </p:stCondLst>
                                  <p:iterate type="lt">
                                    <p:tmAbs val="300"/>
                                  </p:iterate>
                                  <p:childTnLst>
                                    <p:set>
                                      <p:cBhvr>
                                        <p:cTn id="49" dur="1" fill="hold">
                                          <p:stCondLst>
                                            <p:cond delay="0"/>
                                          </p:stCondLst>
                                        </p:cTn>
                                        <p:tgtEl>
                                          <p:spTgt spid="122"/>
                                        </p:tgtEl>
                                        <p:attrNameLst>
                                          <p:attrName>style.visibility</p:attrName>
                                        </p:attrNameLst>
                                      </p:cBhvr>
                                      <p:to>
                                        <p:strVal val="visible"/>
                                      </p:to>
                                    </p:set>
                                  </p:childTnLst>
                                </p:cTn>
                              </p:par>
                            </p:childTnLst>
                          </p:cTn>
                        </p:par>
                        <p:par>
                          <p:cTn id="50" fill="hold">
                            <p:stCondLst>
                              <p:cond delay="9105"/>
                            </p:stCondLst>
                            <p:childTnLst>
                              <p:par>
                                <p:cTn id="51" presetID="1" presetClass="entr" presetSubtype="0" fill="hold" grpId="0" nodeType="afterEffect">
                                  <p:stCondLst>
                                    <p:cond delay="0"/>
                                  </p:stCondLst>
                                  <p:iterate type="lt">
                                    <p:tmAbs val="300"/>
                                  </p:iterate>
                                  <p:childTnLst>
                                    <p:set>
                                      <p:cBhvr>
                                        <p:cTn id="52" dur="1" fill="hold">
                                          <p:stCondLst>
                                            <p:cond delay="0"/>
                                          </p:stCondLst>
                                        </p:cTn>
                                        <p:tgtEl>
                                          <p:spTgt spid="123"/>
                                        </p:tgtEl>
                                        <p:attrNameLst>
                                          <p:attrName>style.visibility</p:attrName>
                                        </p:attrNameLst>
                                      </p:cBhvr>
                                      <p:to>
                                        <p:strVal val="visible"/>
                                      </p:to>
                                    </p:set>
                                  </p:childTnLst>
                                </p:cTn>
                              </p:par>
                            </p:childTnLst>
                          </p:cTn>
                        </p:par>
                        <p:par>
                          <p:cTn id="53" fill="hold">
                            <p:stCondLst>
                              <p:cond delay="9105"/>
                            </p:stCondLst>
                            <p:childTnLst>
                              <p:par>
                                <p:cTn id="54" presetID="1" presetClass="entr" presetSubtype="0" fill="hold" grpId="0" nodeType="afterEffect">
                                  <p:stCondLst>
                                    <p:cond delay="0"/>
                                  </p:stCondLst>
                                  <p:iterate type="lt">
                                    <p:tmAbs val="300"/>
                                  </p:iterate>
                                  <p:childTnLst>
                                    <p:set>
                                      <p:cBhvr>
                                        <p:cTn id="55" dur="1" fill="hold">
                                          <p:stCondLst>
                                            <p:cond delay="0"/>
                                          </p:stCondLst>
                                        </p:cTn>
                                        <p:tgtEl>
                                          <p:spTgt spid="124"/>
                                        </p:tgtEl>
                                        <p:attrNameLst>
                                          <p:attrName>style.visibility</p:attrName>
                                        </p:attrNameLst>
                                      </p:cBhvr>
                                      <p:to>
                                        <p:strVal val="visible"/>
                                      </p:to>
                                    </p:set>
                                  </p:childTnLst>
                                </p:cTn>
                              </p:par>
                            </p:childTnLst>
                          </p:cTn>
                        </p:par>
                        <p:par>
                          <p:cTn id="56" fill="hold">
                            <p:stCondLst>
                              <p:cond delay="9406"/>
                            </p:stCondLst>
                            <p:childTnLst>
                              <p:par>
                                <p:cTn id="57" presetID="1" presetClass="entr" presetSubtype="0" fill="hold" grpId="0" nodeType="afterEffect">
                                  <p:stCondLst>
                                    <p:cond delay="0"/>
                                  </p:stCondLst>
                                  <p:iterate type="lt">
                                    <p:tmAbs val="300"/>
                                  </p:iterate>
                                  <p:childTnLst>
                                    <p:set>
                                      <p:cBhvr>
                                        <p:cTn id="58" dur="1" fill="hold">
                                          <p:stCondLst>
                                            <p:cond delay="0"/>
                                          </p:stCondLst>
                                        </p:cTn>
                                        <p:tgtEl>
                                          <p:spTgt spid="126"/>
                                        </p:tgtEl>
                                        <p:attrNameLst>
                                          <p:attrName>style.visibility</p:attrName>
                                        </p:attrNameLst>
                                      </p:cBhvr>
                                      <p:to>
                                        <p:strVal val="visible"/>
                                      </p:to>
                                    </p:set>
                                  </p:childTnLst>
                                </p:cTn>
                              </p:par>
                            </p:childTnLst>
                          </p:cTn>
                        </p:par>
                        <p:par>
                          <p:cTn id="59" fill="hold">
                            <p:stCondLst>
                              <p:cond delay="9406"/>
                            </p:stCondLst>
                            <p:childTnLst>
                              <p:par>
                                <p:cTn id="60" presetID="1" presetClass="entr" presetSubtype="0" fill="hold" grpId="0" nodeType="afterEffect">
                                  <p:stCondLst>
                                    <p:cond delay="0"/>
                                  </p:stCondLst>
                                  <p:iterate type="lt">
                                    <p:tmAbs val="300"/>
                                  </p:iterate>
                                  <p:childTnLst>
                                    <p:set>
                                      <p:cBhvr>
                                        <p:cTn id="61" dur="1" fill="hold">
                                          <p:stCondLst>
                                            <p:cond delay="0"/>
                                          </p:stCondLst>
                                        </p:cTn>
                                        <p:tgtEl>
                                          <p:spTgt spid="127"/>
                                        </p:tgtEl>
                                        <p:attrNameLst>
                                          <p:attrName>style.visibility</p:attrName>
                                        </p:attrNameLst>
                                      </p:cBhvr>
                                      <p:to>
                                        <p:strVal val="visible"/>
                                      </p:to>
                                    </p:set>
                                  </p:childTnLst>
                                </p:cTn>
                              </p:par>
                            </p:childTnLst>
                          </p:cTn>
                        </p:par>
                        <p:par>
                          <p:cTn id="62" fill="hold">
                            <p:stCondLst>
                              <p:cond delay="9406"/>
                            </p:stCondLst>
                            <p:childTnLst>
                              <p:par>
                                <p:cTn id="63" presetID="1" presetClass="entr" presetSubtype="0" fill="hold" grpId="0" nodeType="afterEffect">
                                  <p:stCondLst>
                                    <p:cond delay="0"/>
                                  </p:stCondLst>
                                  <p:iterate type="lt">
                                    <p:tmAbs val="300"/>
                                  </p:iterate>
                                  <p:childTnLst>
                                    <p:set>
                                      <p:cBhvr>
                                        <p:cTn id="64" dur="1" fill="hold">
                                          <p:stCondLst>
                                            <p:cond delay="0"/>
                                          </p:stCondLst>
                                        </p:cTn>
                                        <p:tgtEl>
                                          <p:spTgt spid="128"/>
                                        </p:tgtEl>
                                        <p:attrNameLst>
                                          <p:attrName>style.visibility</p:attrName>
                                        </p:attrNameLst>
                                      </p:cBhvr>
                                      <p:to>
                                        <p:strVal val="visible"/>
                                      </p:to>
                                    </p:set>
                                  </p:childTnLst>
                                </p:cTn>
                              </p:par>
                            </p:childTnLst>
                          </p:cTn>
                        </p:par>
                        <p:par>
                          <p:cTn id="65" fill="hold">
                            <p:stCondLst>
                              <p:cond delay="9707"/>
                            </p:stCondLst>
                            <p:childTnLst>
                              <p:par>
                                <p:cTn id="66" presetID="1" presetClass="entr" presetSubtype="0" fill="hold" grpId="0" nodeType="afterEffect">
                                  <p:stCondLst>
                                    <p:cond delay="0"/>
                                  </p:stCondLst>
                                  <p:iterate type="lt">
                                    <p:tmAbs val="100"/>
                                  </p:iterate>
                                  <p:childTnLst>
                                    <p:set>
                                      <p:cBhvr>
                                        <p:cTn id="67" dur="1" fill="hold">
                                          <p:stCondLst>
                                            <p:cond delay="0"/>
                                          </p:stCondLst>
                                        </p:cTn>
                                        <p:tgtEl>
                                          <p:spTgt spid="129"/>
                                        </p:tgtEl>
                                        <p:attrNameLst>
                                          <p:attrName>style.visibility</p:attrName>
                                        </p:attrNameLst>
                                      </p:cBhvr>
                                      <p:to>
                                        <p:strVal val="visible"/>
                                      </p:to>
                                    </p:set>
                                  </p:childTnLst>
                                </p:cTn>
                              </p:par>
                            </p:childTnLst>
                          </p:cTn>
                        </p:par>
                        <p:par>
                          <p:cTn id="68" fill="hold">
                            <p:stCondLst>
                              <p:cond delay="13108"/>
                            </p:stCondLst>
                            <p:childTnLst>
                              <p:par>
                                <p:cTn id="69" presetID="1" presetClass="entr" presetSubtype="0" fill="hold" grpId="0" nodeType="afterEffect">
                                  <p:stCondLst>
                                    <p:cond delay="0"/>
                                  </p:stCondLst>
                                  <p:iterate type="lt">
                                    <p:tmAbs val="300"/>
                                  </p:iterate>
                                  <p:childTnLst>
                                    <p:set>
                                      <p:cBhvr>
                                        <p:cTn id="70" dur="1" fill="hold">
                                          <p:stCondLst>
                                            <p:cond delay="0"/>
                                          </p:stCondLst>
                                        </p:cTn>
                                        <p:tgtEl>
                                          <p:spTgt spid="13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1" grpId="0" animBg="1"/>
      <p:bldP spid="295" grpId="0"/>
      <p:bldP spid="296" grpId="0"/>
      <p:bldP spid="297" grpId="0"/>
      <p:bldP spid="116" grpId="0"/>
      <p:bldP spid="117" grpId="0"/>
      <p:bldP spid="118" grpId="0"/>
      <p:bldP spid="119" grpId="0"/>
      <p:bldP spid="120" grpId="0"/>
      <p:bldP spid="121" grpId="0"/>
      <p:bldP spid="122" grpId="0"/>
      <p:bldP spid="123" grpId="0"/>
      <p:bldP spid="124" grpId="0"/>
      <p:bldP spid="126" grpId="0"/>
      <p:bldP spid="127" grpId="0"/>
      <p:bldP spid="128" grpId="0"/>
      <p:bldP spid="129" grpId="0"/>
      <p:bldP spid="130" grpId="0"/>
    </p:bldLst>
  </p:timing>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5723" y="786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305B652C-1AD0-4537-9F26-CAF644354C65}"/>
              </a:ext>
            </a:extLst>
          </p:cNvPr>
          <p:cNvSpPr/>
          <p:nvPr/>
        </p:nvSpPr>
        <p:spPr>
          <a:xfrm>
            <a:off x="-2735" y="-32956"/>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85" name="Picture 84">
            <a:extLst>
              <a:ext uri="{FF2B5EF4-FFF2-40B4-BE49-F238E27FC236}">
                <a16:creationId xmlns:a16="http://schemas.microsoft.com/office/drawing/2014/main" id="{75E02DAA-C1AE-4BA3-8114-C5030DB466DB}"/>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96" name="Picture 95" descr="A close up of a sign&#10;&#10;Description automatically generated">
            <a:extLst>
              <a:ext uri="{FF2B5EF4-FFF2-40B4-BE49-F238E27FC236}">
                <a16:creationId xmlns:a16="http://schemas.microsoft.com/office/drawing/2014/main" id="{902A3BEB-F5E4-4028-98CE-64F1A8B95B93}"/>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97" name="Group 96">
            <a:extLst>
              <a:ext uri="{FF2B5EF4-FFF2-40B4-BE49-F238E27FC236}">
                <a16:creationId xmlns:a16="http://schemas.microsoft.com/office/drawing/2014/main" id="{715C8A48-1D4F-4E88-B8C7-D778F72475B7}"/>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99" name="Rectangle: Rounded Corners 98">
              <a:extLst>
                <a:ext uri="{FF2B5EF4-FFF2-40B4-BE49-F238E27FC236}">
                  <a16:creationId xmlns:a16="http://schemas.microsoft.com/office/drawing/2014/main" id="{04BBD2E9-DE9A-4247-A230-FA03D264E565}"/>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0" name="Picture 6" descr="What's New?">
              <a:extLst>
                <a:ext uri="{FF2B5EF4-FFF2-40B4-BE49-F238E27FC236}">
                  <a16:creationId xmlns:a16="http://schemas.microsoft.com/office/drawing/2014/main" id="{FBBEA0D3-8A79-4492-B6CA-00D603F26D36}"/>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01" name="Picture 100">
            <a:extLst>
              <a:ext uri="{FF2B5EF4-FFF2-40B4-BE49-F238E27FC236}">
                <a16:creationId xmlns:a16="http://schemas.microsoft.com/office/drawing/2014/main" id="{0C5BDE7A-7086-4FC6-AA75-F35459992772}"/>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919" name="Group 918"/>
          <p:cNvGrpSpPr/>
          <p:nvPr/>
        </p:nvGrpSpPr>
        <p:grpSpPr>
          <a:xfrm>
            <a:off x="6099023" y="378770"/>
            <a:ext cx="914400" cy="2834640"/>
            <a:chOff x="2051501" y="1831959"/>
            <a:chExt cx="1460958" cy="4532608"/>
          </a:xfrm>
        </p:grpSpPr>
        <p:grpSp>
          <p:nvGrpSpPr>
            <p:cNvPr id="920" name="Group 919"/>
            <p:cNvGrpSpPr/>
            <p:nvPr/>
          </p:nvGrpSpPr>
          <p:grpSpPr>
            <a:xfrm>
              <a:off x="2817623" y="5961246"/>
              <a:ext cx="330708" cy="403321"/>
              <a:chOff x="3312043" y="4084938"/>
              <a:chExt cx="189762" cy="211269"/>
            </a:xfrm>
          </p:grpSpPr>
          <p:sp>
            <p:nvSpPr>
              <p:cNvPr id="954" name="Chord 953"/>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5" name="Chord 954"/>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921" name="Group 920"/>
            <p:cNvGrpSpPr/>
            <p:nvPr/>
          </p:nvGrpSpPr>
          <p:grpSpPr>
            <a:xfrm>
              <a:off x="2303327" y="5950325"/>
              <a:ext cx="330708" cy="403321"/>
              <a:chOff x="3312043" y="4084938"/>
              <a:chExt cx="189762" cy="211269"/>
            </a:xfrm>
          </p:grpSpPr>
          <p:sp>
            <p:nvSpPr>
              <p:cNvPr id="952" name="Chord 951"/>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3" name="Chord 952"/>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922"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3" name="Oval 922"/>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24" name="Oval 923"/>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5" name="Flowchart: Off-page Connector 924"/>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6" name="Oval 925"/>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7" name="Flowchart: Terminator 926"/>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8" name="Flowchart: Terminator 927"/>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9" name="Flowchart: Delay 928"/>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0" name="Isosceles Triangle 929"/>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1" name="Oval 930"/>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2" name="Oval 931"/>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3" name="Oval 932"/>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4" name="Oval 933"/>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5" name="Flowchart: Terminator 934"/>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6" name="Flowchart: Terminator 935"/>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7" name="Moon 936"/>
            <p:cNvSpPr/>
            <p:nvPr/>
          </p:nvSpPr>
          <p:spPr>
            <a:xfrm rot="5400000">
              <a:off x="2300100" y="1665169"/>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8" name="Moon 937"/>
            <p:cNvSpPr/>
            <p:nvPr/>
          </p:nvSpPr>
          <p:spPr>
            <a:xfrm rot="5400000">
              <a:off x="2421144" y="1798213"/>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9" name="Oval 938"/>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40" name="Flowchart: Delay 939"/>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1" name="Right Triangle 940"/>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2" name="Right Triangle 941"/>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3"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4"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5" name="Flowchart: Terminator 944"/>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6" name="Flowchart: Terminator 945"/>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7" name="Flowchart: Connector 946"/>
            <p:cNvSpPr/>
            <p:nvPr/>
          </p:nvSpPr>
          <p:spPr>
            <a:xfrm>
              <a:off x="2687852" y="3880316"/>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48" name="Flowchart: Connector 947"/>
            <p:cNvSpPr/>
            <p:nvPr/>
          </p:nvSpPr>
          <p:spPr>
            <a:xfrm>
              <a:off x="2687852" y="4006740"/>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949" name="Group 948"/>
            <p:cNvGrpSpPr/>
            <p:nvPr/>
          </p:nvGrpSpPr>
          <p:grpSpPr>
            <a:xfrm>
              <a:off x="2839208" y="3790967"/>
              <a:ext cx="325110" cy="522802"/>
              <a:chOff x="859632" y="2338402"/>
              <a:chExt cx="571500" cy="788345"/>
            </a:xfrm>
          </p:grpSpPr>
          <p:sp>
            <p:nvSpPr>
              <p:cNvPr id="950" name="Rectangle 949"/>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951" name="Picture 95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9"/>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785299" y="1460625"/>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Image result for vector school lunch"/>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pic>
        <p:nvPicPr>
          <p:cNvPr id="68" name="Picture 67"/>
          <p:cNvPicPr>
            <a:picLocks noChangeAspect="1"/>
          </p:cNvPicPr>
          <p:nvPr/>
        </p:nvPicPr>
        <p:blipFill>
          <a:blip r:embed="rId13">
            <a:extLst>
              <a:ext uri="{BEBA8EAE-BF5A-486C-A8C5-ECC9F3942E4B}">
                <a14:imgProps xmlns:a14="http://schemas.microsoft.com/office/drawing/2010/main">
                  <a14:imgLayer r:embed="rId14">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478" name="Group 477"/>
          <p:cNvGrpSpPr/>
          <p:nvPr/>
        </p:nvGrpSpPr>
        <p:grpSpPr>
          <a:xfrm>
            <a:off x="3513295" y="1702089"/>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5" cstate="hqprint">
              <a:extLst>
                <a:ext uri="{BEBA8EAE-BF5A-486C-A8C5-ECC9F3942E4B}">
                  <a14:imgProps xmlns:a14="http://schemas.microsoft.com/office/drawing/2010/main">
                    <a14:imgLayer r:embed="rId16">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411" name="Student meal"/>
          <p:cNvSpPr/>
          <p:nvPr/>
        </p:nvSpPr>
        <p:spPr>
          <a:xfrm>
            <a:off x="1456661" y="3667114"/>
            <a:ext cx="4088605" cy="2521014"/>
          </a:xfrm>
          <a:prstGeom prst="wedgeEllipseCallout">
            <a:avLst>
              <a:gd name="adj1" fmla="val 25182"/>
              <a:gd name="adj2" fmla="val -52948"/>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We all close our tills and turn the money into the manager.</a:t>
            </a: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9"/>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9"/>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86" name="Picture 85" descr="Schools - Driftwood Dairy">
            <a:extLst>
              <a:ext uri="{FF2B5EF4-FFF2-40B4-BE49-F238E27FC236}">
                <a16:creationId xmlns:a16="http://schemas.microsoft.com/office/drawing/2014/main" id="{2FC93CFF-EE11-4962-8598-8D3F1D84C2E7}"/>
              </a:ext>
            </a:extLst>
          </p:cNvPr>
          <p:cNvPicPr>
            <a:picLocks noChangeAspect="1" noChangeArrowheads="1"/>
          </p:cNvPicPr>
          <p:nvPr/>
        </p:nvPicPr>
        <p:blipFill rotWithShape="1">
          <a:blip r:embed="rId20">
            <a:extLst>
              <a:ext uri="{28A0092B-C50C-407E-A947-70E740481C1C}">
                <a14:useLocalDpi xmlns:a14="http://schemas.microsoft.com/office/drawing/2010/main" val="0"/>
              </a:ext>
            </a:extLst>
          </a:blip>
          <a:srcRect l="42968" b="-7855"/>
          <a:stretch/>
        </p:blipFill>
        <p:spPr bwMode="auto">
          <a:xfrm>
            <a:off x="4536350" y="2049759"/>
            <a:ext cx="167254" cy="268769"/>
          </a:xfrm>
          <a:custGeom>
            <a:avLst/>
            <a:gdLst>
              <a:gd name="connsiteX0" fmla="*/ 828008 w 2662556"/>
              <a:gd name="connsiteY0" fmla="*/ 0 h 3862560"/>
              <a:gd name="connsiteX1" fmla="*/ 2662556 w 2662556"/>
              <a:gd name="connsiteY1" fmla="*/ 0 h 3862560"/>
              <a:gd name="connsiteX2" fmla="*/ 2662556 w 2662556"/>
              <a:gd name="connsiteY2" fmla="*/ 3862560 h 3862560"/>
              <a:gd name="connsiteX3" fmla="*/ 0 w 2662556"/>
              <a:gd name="connsiteY3" fmla="*/ 3535638 h 3862560"/>
              <a:gd name="connsiteX4" fmla="*/ 0 w 2662556"/>
              <a:gd name="connsiteY4" fmla="*/ 1363828 h 3862560"/>
              <a:gd name="connsiteX5" fmla="*/ 38380 w 2662556"/>
              <a:gd name="connsiteY5" fmla="*/ 1377796 h 3862560"/>
              <a:gd name="connsiteX6" fmla="*/ 285320 w 2662556"/>
              <a:gd name="connsiteY6" fmla="*/ 699332 h 3862560"/>
              <a:gd name="connsiteX7" fmla="*/ 244692 w 2662556"/>
              <a:gd name="connsiteY7" fmla="*/ 684544 h 3862560"/>
              <a:gd name="connsiteX8" fmla="*/ 285428 w 2662556"/>
              <a:gd name="connsiteY8" fmla="*/ 684544 h 3862560"/>
              <a:gd name="connsiteX9" fmla="*/ 285428 w 2662556"/>
              <a:gd name="connsiteY9" fmla="*/ 336254 h 3862560"/>
              <a:gd name="connsiteX10" fmla="*/ 297336 w 2662556"/>
              <a:gd name="connsiteY10" fmla="*/ 306240 h 3862560"/>
              <a:gd name="connsiteX11" fmla="*/ 487192 w 2662556"/>
              <a:gd name="connsiteY11" fmla="*/ 176878 h 3862560"/>
              <a:gd name="connsiteX12" fmla="*/ 530932 w 2662556"/>
              <a:gd name="connsiteY12" fmla="*/ 173690 h 3862560"/>
              <a:gd name="connsiteX13" fmla="*/ 531896 w 2662556"/>
              <a:gd name="connsiteY13" fmla="*/ 170604 h 3862560"/>
              <a:gd name="connsiteX14" fmla="*/ 828008 w 2662556"/>
              <a:gd name="connsiteY14" fmla="*/ 170604 h 3862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662556" h="3862560">
                <a:moveTo>
                  <a:pt x="828008" y="0"/>
                </a:moveTo>
                <a:lnTo>
                  <a:pt x="2662556" y="0"/>
                </a:lnTo>
                <a:lnTo>
                  <a:pt x="2662556" y="3862560"/>
                </a:lnTo>
                <a:lnTo>
                  <a:pt x="0" y="3535638"/>
                </a:lnTo>
                <a:lnTo>
                  <a:pt x="0" y="1363828"/>
                </a:lnTo>
                <a:lnTo>
                  <a:pt x="38380" y="1377796"/>
                </a:lnTo>
                <a:lnTo>
                  <a:pt x="285320" y="699332"/>
                </a:lnTo>
                <a:lnTo>
                  <a:pt x="244692" y="684544"/>
                </a:lnTo>
                <a:lnTo>
                  <a:pt x="285428" y="684544"/>
                </a:lnTo>
                <a:lnTo>
                  <a:pt x="285428" y="336254"/>
                </a:lnTo>
                <a:lnTo>
                  <a:pt x="297336" y="306240"/>
                </a:lnTo>
                <a:cubicBezTo>
                  <a:pt x="330216" y="241504"/>
                  <a:pt x="400232" y="190652"/>
                  <a:pt x="487192" y="176878"/>
                </a:cubicBezTo>
                <a:lnTo>
                  <a:pt x="530932" y="173690"/>
                </a:lnTo>
                <a:lnTo>
                  <a:pt x="531896" y="170604"/>
                </a:lnTo>
                <a:lnTo>
                  <a:pt x="828008" y="170604"/>
                </a:lnTo>
                <a:close/>
              </a:path>
            </a:pathLst>
          </a:cu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91466261"/>
      </p:ext>
    </p:extLst>
  </p:cSld>
  <p:clrMapOvr>
    <a:masterClrMapping/>
  </p:clrMapOvr>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DF2AD470-7F4D-4126-A7E2-0143C040491C}"/>
              </a:ext>
            </a:extLst>
          </p:cNvPr>
          <p:cNvPicPr>
            <a:picLocks noChangeAspect="1"/>
          </p:cNvPicPr>
          <p:nvPr/>
        </p:nvPicPr>
        <p:blipFill rotWithShape="1">
          <a:blip r:embed="rId3"/>
          <a:srcRect l="4747" t="847" r="5558"/>
          <a:stretch/>
        </p:blipFill>
        <p:spPr>
          <a:xfrm>
            <a:off x="-7923" y="0"/>
            <a:ext cx="10352073" cy="6893490"/>
          </a:xfrm>
          <a:prstGeom prst="rect">
            <a:avLst/>
          </a:prstGeom>
        </p:spPr>
      </p:pic>
      <p:sp>
        <p:nvSpPr>
          <p:cNvPr id="27" name="AutoShape 3"/>
          <p:cNvSpPr>
            <a:spLocks noChangeAspect="1" noChangeArrowheads="1" noTextEdit="1"/>
          </p:cNvSpPr>
          <p:nvPr/>
        </p:nvSpPr>
        <p:spPr bwMode="auto">
          <a:xfrm>
            <a:off x="326576" y="1159460"/>
            <a:ext cx="2194560" cy="1972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6" name="Picture 15">
            <a:extLst>
              <a:ext uri="{FF2B5EF4-FFF2-40B4-BE49-F238E27FC236}">
                <a16:creationId xmlns:a16="http://schemas.microsoft.com/office/drawing/2014/main" id="{6BDD0F8B-8169-413F-B104-2B8B96C9E0BA}"/>
              </a:ext>
            </a:extLst>
          </p:cNvPr>
          <p:cNvPicPr>
            <a:picLocks noChangeAspect="1"/>
          </p:cNvPicPr>
          <p:nvPr/>
        </p:nvPicPr>
        <p:blipFill>
          <a:blip r:embed="rId4"/>
          <a:stretch>
            <a:fillRect/>
          </a:stretch>
        </p:blipFill>
        <p:spPr>
          <a:xfrm>
            <a:off x="-2651888" y="1785169"/>
            <a:ext cx="1299657" cy="3964609"/>
          </a:xfrm>
          <a:prstGeom prst="rect">
            <a:avLst/>
          </a:prstGeom>
        </p:spPr>
      </p:pic>
      <p:grpSp>
        <p:nvGrpSpPr>
          <p:cNvPr id="7" name="Group 6">
            <a:extLst>
              <a:ext uri="{FF2B5EF4-FFF2-40B4-BE49-F238E27FC236}">
                <a16:creationId xmlns:a16="http://schemas.microsoft.com/office/drawing/2014/main" id="{332EE141-9C52-45C1-BD6A-EA1B3CAFCEB3}"/>
              </a:ext>
            </a:extLst>
          </p:cNvPr>
          <p:cNvGrpSpPr/>
          <p:nvPr/>
        </p:nvGrpSpPr>
        <p:grpSpPr>
          <a:xfrm>
            <a:off x="-2630799" y="3937740"/>
            <a:ext cx="1295504" cy="647047"/>
            <a:chOff x="2962954" y="4148764"/>
            <a:chExt cx="1907996" cy="978918"/>
          </a:xfrm>
        </p:grpSpPr>
        <p:grpSp>
          <p:nvGrpSpPr>
            <p:cNvPr id="8" name="Group 7">
              <a:extLst>
                <a:ext uri="{FF2B5EF4-FFF2-40B4-BE49-F238E27FC236}">
                  <a16:creationId xmlns:a16="http://schemas.microsoft.com/office/drawing/2014/main" id="{8CE8FC3A-3A3F-43BF-A2F7-6DD31A28CA7B}"/>
                </a:ext>
              </a:extLst>
            </p:cNvPr>
            <p:cNvGrpSpPr/>
            <p:nvPr/>
          </p:nvGrpSpPr>
          <p:grpSpPr>
            <a:xfrm>
              <a:off x="2962954" y="4148764"/>
              <a:ext cx="1901899" cy="978918"/>
              <a:chOff x="496499" y="5457825"/>
              <a:chExt cx="1901899" cy="978918"/>
            </a:xfrm>
          </p:grpSpPr>
          <p:sp>
            <p:nvSpPr>
              <p:cNvPr id="10" name="Rectangle 9">
                <a:extLst>
                  <a:ext uri="{FF2B5EF4-FFF2-40B4-BE49-F238E27FC236}">
                    <a16:creationId xmlns:a16="http://schemas.microsoft.com/office/drawing/2014/main" id="{A50D9818-1D0A-45CD-ADEC-722DFC10C1B3}"/>
                  </a:ext>
                </a:extLst>
              </p:cNvPr>
              <p:cNvSpPr/>
              <p:nvPr/>
            </p:nvSpPr>
            <p:spPr>
              <a:xfrm>
                <a:off x="496499" y="5457825"/>
                <a:ext cx="1901899" cy="978918"/>
              </a:xfrm>
              <a:prstGeom prst="rect">
                <a:avLst/>
              </a:prstGeom>
              <a:solidFill>
                <a:schemeClr val="bg1">
                  <a:lumMod val="50000"/>
                </a:schemeClr>
              </a:solidFill>
              <a:ln w="28575">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1" name="Straight Connector 10">
                <a:extLst>
                  <a:ext uri="{FF2B5EF4-FFF2-40B4-BE49-F238E27FC236}">
                    <a16:creationId xmlns:a16="http://schemas.microsoft.com/office/drawing/2014/main" id="{044B6787-CB90-4D9E-9062-5E1F2470B2F9}"/>
                  </a:ext>
                </a:extLst>
              </p:cNvPr>
              <p:cNvCxnSpPr/>
              <p:nvPr/>
            </p:nvCxnSpPr>
            <p:spPr>
              <a:xfrm>
                <a:off x="496499" y="5543862"/>
                <a:ext cx="1901899"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9" name="Picture 8">
              <a:extLst>
                <a:ext uri="{FF2B5EF4-FFF2-40B4-BE49-F238E27FC236}">
                  <a16:creationId xmlns:a16="http://schemas.microsoft.com/office/drawing/2014/main" id="{2FD6835C-23DF-4BD7-B3C6-C22468669D22}"/>
                </a:ext>
              </a:extLst>
            </p:cNvPr>
            <p:cNvPicPr>
              <a:picLocks noChangeAspect="1"/>
            </p:cNvPicPr>
            <p:nvPr/>
          </p:nvPicPr>
          <p:blipFill rotWithShape="1">
            <a:blip r:embed="rId5"/>
            <a:srcRect t="39549" b="35753"/>
            <a:stretch/>
          </p:blipFill>
          <p:spPr>
            <a:xfrm>
              <a:off x="3045875" y="4481641"/>
              <a:ext cx="1825075" cy="450759"/>
            </a:xfrm>
            <a:prstGeom prst="rect">
              <a:avLst/>
            </a:prstGeom>
          </p:spPr>
        </p:pic>
      </p:grpSp>
      <p:pic>
        <p:nvPicPr>
          <p:cNvPr id="17" name="Picture 16">
            <a:extLst>
              <a:ext uri="{FF2B5EF4-FFF2-40B4-BE49-F238E27FC236}">
                <a16:creationId xmlns:a16="http://schemas.microsoft.com/office/drawing/2014/main" id="{98A87E18-0380-4A32-8BA9-CB6D23F29515}"/>
              </a:ext>
            </a:extLst>
          </p:cNvPr>
          <p:cNvPicPr>
            <a:picLocks noChangeAspect="1"/>
          </p:cNvPicPr>
          <p:nvPr/>
        </p:nvPicPr>
        <p:blipFill>
          <a:blip r:embed="rId6"/>
          <a:stretch>
            <a:fillRect/>
          </a:stretch>
        </p:blipFill>
        <p:spPr>
          <a:xfrm>
            <a:off x="-1743493" y="1680690"/>
            <a:ext cx="1477854" cy="4173569"/>
          </a:xfrm>
          <a:prstGeom prst="rect">
            <a:avLst/>
          </a:prstGeom>
        </p:spPr>
      </p:pic>
      <p:grpSp>
        <p:nvGrpSpPr>
          <p:cNvPr id="12" name="Group 11">
            <a:extLst>
              <a:ext uri="{FF2B5EF4-FFF2-40B4-BE49-F238E27FC236}">
                <a16:creationId xmlns:a16="http://schemas.microsoft.com/office/drawing/2014/main" id="{25D56B84-6341-4B6A-976C-6E8187DFF264}"/>
              </a:ext>
            </a:extLst>
          </p:cNvPr>
          <p:cNvGrpSpPr/>
          <p:nvPr/>
        </p:nvGrpSpPr>
        <p:grpSpPr>
          <a:xfrm>
            <a:off x="-1612274" y="3880871"/>
            <a:ext cx="1299657" cy="647047"/>
            <a:chOff x="2962954" y="4148764"/>
            <a:chExt cx="1907996" cy="978918"/>
          </a:xfrm>
        </p:grpSpPr>
        <p:grpSp>
          <p:nvGrpSpPr>
            <p:cNvPr id="13" name="Group 12">
              <a:extLst>
                <a:ext uri="{FF2B5EF4-FFF2-40B4-BE49-F238E27FC236}">
                  <a16:creationId xmlns:a16="http://schemas.microsoft.com/office/drawing/2014/main" id="{60D8243B-575A-4AF8-B31F-A688AF0B194F}"/>
                </a:ext>
              </a:extLst>
            </p:cNvPr>
            <p:cNvGrpSpPr/>
            <p:nvPr/>
          </p:nvGrpSpPr>
          <p:grpSpPr>
            <a:xfrm>
              <a:off x="2962954" y="4148764"/>
              <a:ext cx="1901899" cy="978918"/>
              <a:chOff x="496499" y="5457825"/>
              <a:chExt cx="1901899" cy="978918"/>
            </a:xfrm>
          </p:grpSpPr>
          <p:sp>
            <p:nvSpPr>
              <p:cNvPr id="18" name="Rectangle 17">
                <a:extLst>
                  <a:ext uri="{FF2B5EF4-FFF2-40B4-BE49-F238E27FC236}">
                    <a16:creationId xmlns:a16="http://schemas.microsoft.com/office/drawing/2014/main" id="{8EEACE79-70CD-42E4-9DB3-D4371270224A}"/>
                  </a:ext>
                </a:extLst>
              </p:cNvPr>
              <p:cNvSpPr/>
              <p:nvPr/>
            </p:nvSpPr>
            <p:spPr>
              <a:xfrm>
                <a:off x="496499" y="5457825"/>
                <a:ext cx="1901899" cy="978918"/>
              </a:xfrm>
              <a:prstGeom prst="rect">
                <a:avLst/>
              </a:prstGeom>
              <a:solidFill>
                <a:schemeClr val="bg1">
                  <a:lumMod val="50000"/>
                </a:schemeClr>
              </a:solidFill>
              <a:ln w="28575">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43991D5B-58AE-443A-85F9-CACA5664DE2B}"/>
                  </a:ext>
                </a:extLst>
              </p:cNvPr>
              <p:cNvCxnSpPr/>
              <p:nvPr/>
            </p:nvCxnSpPr>
            <p:spPr>
              <a:xfrm>
                <a:off x="496499" y="5543862"/>
                <a:ext cx="1901899"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15" name="Picture 14">
              <a:extLst>
                <a:ext uri="{FF2B5EF4-FFF2-40B4-BE49-F238E27FC236}">
                  <a16:creationId xmlns:a16="http://schemas.microsoft.com/office/drawing/2014/main" id="{60D46CF8-D937-4958-B520-503BE83F87DC}"/>
                </a:ext>
              </a:extLst>
            </p:cNvPr>
            <p:cNvPicPr>
              <a:picLocks noChangeAspect="1"/>
            </p:cNvPicPr>
            <p:nvPr/>
          </p:nvPicPr>
          <p:blipFill rotWithShape="1">
            <a:blip r:embed="rId5"/>
            <a:srcRect t="39549" b="35753"/>
            <a:stretch/>
          </p:blipFill>
          <p:spPr>
            <a:xfrm>
              <a:off x="3045875" y="4481641"/>
              <a:ext cx="1825075" cy="450759"/>
            </a:xfrm>
            <a:prstGeom prst="rect">
              <a:avLst/>
            </a:prstGeom>
          </p:spPr>
        </p:pic>
      </p:grpSp>
      <p:sp>
        <p:nvSpPr>
          <p:cNvPr id="20" name="Student meal"/>
          <p:cNvSpPr/>
          <p:nvPr/>
        </p:nvSpPr>
        <p:spPr>
          <a:xfrm>
            <a:off x="4525681" y="4273443"/>
            <a:ext cx="4088605" cy="2521014"/>
          </a:xfrm>
          <a:prstGeom prst="wedgeEllipseCallout">
            <a:avLst>
              <a:gd name="adj1" fmla="val -46025"/>
              <a:gd name="adj2" fmla="val -58785"/>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We will return the till bag and till worksheet to the FSM for review. </a:t>
            </a:r>
          </a:p>
        </p:txBody>
      </p:sp>
      <p:pic>
        <p:nvPicPr>
          <p:cNvPr id="2" name="Picture 1"/>
          <p:cNvPicPr>
            <a:picLocks noChangeAspect="1"/>
          </p:cNvPicPr>
          <p:nvPr/>
        </p:nvPicPr>
        <p:blipFill rotWithShape="1">
          <a:blip r:embed="rId7"/>
          <a:srcRect b="29618"/>
          <a:stretch/>
        </p:blipFill>
        <p:spPr>
          <a:xfrm>
            <a:off x="6168818" y="1379231"/>
            <a:ext cx="2151529" cy="2919499"/>
          </a:xfrm>
          <a:prstGeom prst="rect">
            <a:avLst/>
          </a:prstGeom>
        </p:spPr>
      </p:pic>
    </p:spTree>
    <p:extLst>
      <p:ext uri="{BB962C8B-B14F-4D97-AF65-F5344CB8AC3E}">
        <p14:creationId xmlns:p14="http://schemas.microsoft.com/office/powerpoint/2010/main" val="22169619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1.66667E-6 -2.96296E-6 L 0.43768 0.00394 " pathEditMode="relative" rAng="0" ptsTypes="AA">
                                      <p:cBhvr>
                                        <p:cTn id="6" dur="2000" fill="hold"/>
                                        <p:tgtEl>
                                          <p:spTgt spid="12"/>
                                        </p:tgtEl>
                                        <p:attrNameLst>
                                          <p:attrName>ppt_x</p:attrName>
                                          <p:attrName>ppt_y</p:attrName>
                                        </p:attrNameLst>
                                      </p:cBhvr>
                                      <p:rCtr x="21875" y="185"/>
                                    </p:animMotion>
                                  </p:childTnLst>
                                </p:cTn>
                              </p:par>
                              <p:par>
                                <p:cTn id="7" presetID="63" presetClass="path" presetSubtype="0" accel="50000" decel="50000" fill="hold" nodeType="withEffect">
                                  <p:stCondLst>
                                    <p:cond delay="0"/>
                                  </p:stCondLst>
                                  <p:childTnLst>
                                    <p:animMotion origin="layout" path="M 2.22222E-6 4.44444E-6 L 0.43854 0.01527 " pathEditMode="relative" rAng="0" ptsTypes="AA">
                                      <p:cBhvr>
                                        <p:cTn id="8" dur="2000" fill="hold"/>
                                        <p:tgtEl>
                                          <p:spTgt spid="17"/>
                                        </p:tgtEl>
                                        <p:attrNameLst>
                                          <p:attrName>ppt_x</p:attrName>
                                          <p:attrName>ppt_y</p:attrName>
                                        </p:attrNameLst>
                                      </p:cBhvr>
                                      <p:rCtr x="21927" y="764"/>
                                    </p:animMotion>
                                  </p:childTnLst>
                                </p:cTn>
                              </p:par>
                            </p:childTnLst>
                          </p:cTn>
                        </p:par>
                        <p:par>
                          <p:cTn id="9" fill="hold">
                            <p:stCondLst>
                              <p:cond delay="2000"/>
                            </p:stCondLst>
                            <p:childTnLst>
                              <p:par>
                                <p:cTn id="10" presetID="63" presetClass="path" presetSubtype="0" accel="50000" decel="50000" fill="hold" nodeType="afterEffect">
                                  <p:stCondLst>
                                    <p:cond delay="0"/>
                                  </p:stCondLst>
                                  <p:childTnLst>
                                    <p:animMotion origin="layout" path="M 3.61111E-6 4.44444E-6 L 0.36441 0.00925 " pathEditMode="relative" rAng="0" ptsTypes="AA">
                                      <p:cBhvr>
                                        <p:cTn id="11" dur="2000" fill="hold"/>
                                        <p:tgtEl>
                                          <p:spTgt spid="16"/>
                                        </p:tgtEl>
                                        <p:attrNameLst>
                                          <p:attrName>ppt_x</p:attrName>
                                          <p:attrName>ppt_y</p:attrName>
                                        </p:attrNameLst>
                                      </p:cBhvr>
                                      <p:rCtr x="18229" y="463"/>
                                    </p:animMotion>
                                  </p:childTnLst>
                                </p:cTn>
                              </p:par>
                              <p:par>
                                <p:cTn id="12" presetID="63" presetClass="path" presetSubtype="0" accel="50000" decel="50000" fill="hold" nodeType="withEffect">
                                  <p:stCondLst>
                                    <p:cond delay="0"/>
                                  </p:stCondLst>
                                  <p:childTnLst>
                                    <p:animMotion origin="layout" path="M 2.77778E-7 3.7037E-6 L 0.36181 0.00254 " pathEditMode="relative" rAng="0" ptsTypes="AA">
                                      <p:cBhvr>
                                        <p:cTn id="13" dur="2000" fill="hold"/>
                                        <p:tgtEl>
                                          <p:spTgt spid="7"/>
                                        </p:tgtEl>
                                        <p:attrNameLst>
                                          <p:attrName>ppt_x</p:attrName>
                                          <p:attrName>ppt_y</p:attrName>
                                        </p:attrNameLst>
                                      </p:cBhvr>
                                      <p:rCtr x="18090" y="116"/>
                                    </p:animMotion>
                                  </p:childTnLst>
                                </p:cTn>
                              </p:par>
                              <p:par>
                                <p:cTn id="14" presetID="1" presetClass="entr" presetSubtype="0" fill="hold" grpId="0" nodeType="withEffect">
                                  <p:stCondLst>
                                    <p:cond delay="0"/>
                                  </p:stCondLst>
                                  <p:childTnLst>
                                    <p:set>
                                      <p:cBhvr>
                                        <p:cTn id="15" dur="1" fill="hold">
                                          <p:stCondLst>
                                            <p:cond delay="0"/>
                                          </p:stCondLst>
                                        </p:cTn>
                                        <p:tgtEl>
                                          <p:spTgt spid="20"/>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Lst>
  </p:timing>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7" name="AutoShape 3"/>
          <p:cNvSpPr>
            <a:spLocks noChangeAspect="1" noChangeArrowheads="1" noTextEdit="1"/>
          </p:cNvSpPr>
          <p:nvPr/>
        </p:nvSpPr>
        <p:spPr bwMode="auto">
          <a:xfrm>
            <a:off x="326576" y="1159460"/>
            <a:ext cx="2194560" cy="197224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endParaRPr lang="en-US"/>
          </a:p>
        </p:txBody>
      </p:sp>
      <p:pic>
        <p:nvPicPr>
          <p:cNvPr id="14" name="Picture 13">
            <a:extLst>
              <a:ext uri="{FF2B5EF4-FFF2-40B4-BE49-F238E27FC236}">
                <a16:creationId xmlns:a16="http://schemas.microsoft.com/office/drawing/2014/main" id="{DF2AD470-7F4D-4126-A7E2-0143C040491C}"/>
              </a:ext>
            </a:extLst>
          </p:cNvPr>
          <p:cNvPicPr>
            <a:picLocks noChangeAspect="1"/>
          </p:cNvPicPr>
          <p:nvPr/>
        </p:nvPicPr>
        <p:blipFill rotWithShape="1">
          <a:blip r:embed="rId3"/>
          <a:srcRect l="4747" t="847" r="5558"/>
          <a:stretch/>
        </p:blipFill>
        <p:spPr>
          <a:xfrm>
            <a:off x="-7923" y="0"/>
            <a:ext cx="10352073" cy="6893490"/>
          </a:xfrm>
          <a:prstGeom prst="rect">
            <a:avLst/>
          </a:prstGeom>
        </p:spPr>
      </p:pic>
      <p:grpSp>
        <p:nvGrpSpPr>
          <p:cNvPr id="7" name="Group 6">
            <a:extLst>
              <a:ext uri="{FF2B5EF4-FFF2-40B4-BE49-F238E27FC236}">
                <a16:creationId xmlns:a16="http://schemas.microsoft.com/office/drawing/2014/main" id="{0BDB4820-3877-4AC9-AD8D-7FFE508C5A3C}"/>
              </a:ext>
            </a:extLst>
          </p:cNvPr>
          <p:cNvGrpSpPr/>
          <p:nvPr/>
        </p:nvGrpSpPr>
        <p:grpSpPr>
          <a:xfrm>
            <a:off x="842776" y="1135505"/>
            <a:ext cx="3857841" cy="5645387"/>
            <a:chOff x="721619" y="656683"/>
            <a:chExt cx="4306346" cy="5949537"/>
          </a:xfrm>
        </p:grpSpPr>
        <p:grpSp>
          <p:nvGrpSpPr>
            <p:cNvPr id="6" name="Group 5">
              <a:extLst>
                <a:ext uri="{FF2B5EF4-FFF2-40B4-BE49-F238E27FC236}">
                  <a16:creationId xmlns:a16="http://schemas.microsoft.com/office/drawing/2014/main" id="{1C10C9D8-261B-4672-916A-B2C84D7785DA}"/>
                </a:ext>
              </a:extLst>
            </p:cNvPr>
            <p:cNvGrpSpPr/>
            <p:nvPr/>
          </p:nvGrpSpPr>
          <p:grpSpPr>
            <a:xfrm>
              <a:off x="721619" y="656683"/>
              <a:ext cx="4268031" cy="5949537"/>
              <a:chOff x="721619" y="656683"/>
              <a:chExt cx="4268031" cy="5949537"/>
            </a:xfrm>
          </p:grpSpPr>
          <p:grpSp>
            <p:nvGrpSpPr>
              <p:cNvPr id="4" name="Group 3">
                <a:extLst>
                  <a:ext uri="{FF2B5EF4-FFF2-40B4-BE49-F238E27FC236}">
                    <a16:creationId xmlns:a16="http://schemas.microsoft.com/office/drawing/2014/main" id="{FB141439-22F9-4C57-8CB6-E6619970A2F3}"/>
                  </a:ext>
                </a:extLst>
              </p:cNvPr>
              <p:cNvGrpSpPr/>
              <p:nvPr/>
            </p:nvGrpSpPr>
            <p:grpSpPr>
              <a:xfrm>
                <a:off x="721619" y="656683"/>
                <a:ext cx="4268031" cy="5949537"/>
                <a:chOff x="5106837" y="596601"/>
                <a:chExt cx="4268031" cy="5949537"/>
              </a:xfrm>
            </p:grpSpPr>
            <p:grpSp>
              <p:nvGrpSpPr>
                <p:cNvPr id="3" name="Group 2">
                  <a:extLst>
                    <a:ext uri="{FF2B5EF4-FFF2-40B4-BE49-F238E27FC236}">
                      <a16:creationId xmlns:a16="http://schemas.microsoft.com/office/drawing/2014/main" id="{3068759B-4787-454B-AB8E-F2CBF27EB085}"/>
                    </a:ext>
                  </a:extLst>
                </p:cNvPr>
                <p:cNvGrpSpPr/>
                <p:nvPr/>
              </p:nvGrpSpPr>
              <p:grpSpPr>
                <a:xfrm>
                  <a:off x="5106837" y="596601"/>
                  <a:ext cx="4268031" cy="5949537"/>
                  <a:chOff x="4503611" y="1402421"/>
                  <a:chExt cx="3413475" cy="5189123"/>
                </a:xfrm>
              </p:grpSpPr>
              <p:pic>
                <p:nvPicPr>
                  <p:cNvPr id="23" name="Picture 22">
                    <a:extLst>
                      <a:ext uri="{FF2B5EF4-FFF2-40B4-BE49-F238E27FC236}">
                        <a16:creationId xmlns:a16="http://schemas.microsoft.com/office/drawing/2014/main" id="{71713D7F-7D56-416A-87A6-A4CD06CECB77}"/>
                      </a:ext>
                    </a:extLst>
                  </p:cNvPr>
                  <p:cNvPicPr>
                    <a:picLocks noChangeAspect="1"/>
                  </p:cNvPicPr>
                  <p:nvPr/>
                </p:nvPicPr>
                <p:blipFill>
                  <a:blip r:embed="rId4"/>
                  <a:stretch>
                    <a:fillRect/>
                  </a:stretch>
                </p:blipFill>
                <p:spPr>
                  <a:xfrm>
                    <a:off x="4503611" y="1402421"/>
                    <a:ext cx="3388437" cy="5189123"/>
                  </a:xfrm>
                  <a:prstGeom prst="rect">
                    <a:avLst/>
                  </a:prstGeom>
                </p:spPr>
              </p:pic>
              <p:grpSp>
                <p:nvGrpSpPr>
                  <p:cNvPr id="24" name="Group 23">
                    <a:extLst>
                      <a:ext uri="{FF2B5EF4-FFF2-40B4-BE49-F238E27FC236}">
                        <a16:creationId xmlns:a16="http://schemas.microsoft.com/office/drawing/2014/main" id="{639B7FA5-5486-4EA2-BA54-02E00A2C82E4}"/>
                      </a:ext>
                    </a:extLst>
                  </p:cNvPr>
                  <p:cNvGrpSpPr/>
                  <p:nvPr/>
                </p:nvGrpSpPr>
                <p:grpSpPr>
                  <a:xfrm>
                    <a:off x="5570127" y="2659775"/>
                    <a:ext cx="932187" cy="2527894"/>
                    <a:chOff x="5659377" y="2712283"/>
                    <a:chExt cx="932187" cy="2527894"/>
                  </a:xfrm>
                </p:grpSpPr>
                <p:sp>
                  <p:nvSpPr>
                    <p:cNvPr id="25" name="TextBox 24">
                      <a:extLst>
                        <a:ext uri="{FF2B5EF4-FFF2-40B4-BE49-F238E27FC236}">
                          <a16:creationId xmlns:a16="http://schemas.microsoft.com/office/drawing/2014/main" id="{13FA5707-E737-44EA-81BD-DC7BA39283B6}"/>
                        </a:ext>
                      </a:extLst>
                    </p:cNvPr>
                    <p:cNvSpPr txBox="1"/>
                    <p:nvPr/>
                  </p:nvSpPr>
                  <p:spPr>
                    <a:xfrm>
                      <a:off x="5884997" y="3097266"/>
                      <a:ext cx="276896" cy="338554"/>
                    </a:xfrm>
                    <a:prstGeom prst="rect">
                      <a:avLst/>
                    </a:prstGeom>
                    <a:noFill/>
                  </p:spPr>
                  <p:txBody>
                    <a:bodyPr wrap="square" rtlCol="0">
                      <a:spAutoFit/>
                    </a:bodyPr>
                    <a:lstStyle/>
                    <a:p>
                      <a:r>
                        <a:rPr lang="en-US" sz="1600" b="1" dirty="0">
                          <a:solidFill>
                            <a:srgbClr val="000000"/>
                          </a:solidFill>
                        </a:rPr>
                        <a:t>5</a:t>
                      </a:r>
                    </a:p>
                  </p:txBody>
                </p:sp>
                <p:sp>
                  <p:nvSpPr>
                    <p:cNvPr id="26" name="TextBox 25">
                      <a:extLst>
                        <a:ext uri="{FF2B5EF4-FFF2-40B4-BE49-F238E27FC236}">
                          <a16:creationId xmlns:a16="http://schemas.microsoft.com/office/drawing/2014/main" id="{A6847637-1A87-4D65-AD9B-603E6B2731E8}"/>
                        </a:ext>
                      </a:extLst>
                    </p:cNvPr>
                    <p:cNvSpPr txBox="1"/>
                    <p:nvPr/>
                  </p:nvSpPr>
                  <p:spPr>
                    <a:xfrm>
                      <a:off x="5824428" y="3810210"/>
                      <a:ext cx="462652" cy="338554"/>
                    </a:xfrm>
                    <a:prstGeom prst="rect">
                      <a:avLst/>
                    </a:prstGeom>
                    <a:noFill/>
                  </p:spPr>
                  <p:txBody>
                    <a:bodyPr wrap="square" rtlCol="0">
                      <a:spAutoFit/>
                    </a:bodyPr>
                    <a:lstStyle/>
                    <a:p>
                      <a:r>
                        <a:rPr lang="en-US" sz="1600" b="1" dirty="0">
                          <a:solidFill>
                            <a:srgbClr val="000000"/>
                          </a:solidFill>
                        </a:rPr>
                        <a:t>13</a:t>
                      </a:r>
                    </a:p>
                  </p:txBody>
                </p:sp>
                <p:sp>
                  <p:nvSpPr>
                    <p:cNvPr id="28" name="TextBox 27">
                      <a:extLst>
                        <a:ext uri="{FF2B5EF4-FFF2-40B4-BE49-F238E27FC236}">
                          <a16:creationId xmlns:a16="http://schemas.microsoft.com/office/drawing/2014/main" id="{E69D89C9-C19D-42CA-BA47-A059EB9F22B7}"/>
                        </a:ext>
                      </a:extLst>
                    </p:cNvPr>
                    <p:cNvSpPr txBox="1"/>
                    <p:nvPr/>
                  </p:nvSpPr>
                  <p:spPr>
                    <a:xfrm flipH="1">
                      <a:off x="5824428" y="4004086"/>
                      <a:ext cx="533831" cy="338554"/>
                    </a:xfrm>
                    <a:prstGeom prst="rect">
                      <a:avLst/>
                    </a:prstGeom>
                    <a:noFill/>
                  </p:spPr>
                  <p:txBody>
                    <a:bodyPr wrap="square" rtlCol="0">
                      <a:spAutoFit/>
                    </a:bodyPr>
                    <a:lstStyle/>
                    <a:p>
                      <a:r>
                        <a:rPr lang="en-US" sz="1600" b="1" dirty="0">
                          <a:solidFill>
                            <a:srgbClr val="000000"/>
                          </a:solidFill>
                        </a:rPr>
                        <a:t>12</a:t>
                      </a:r>
                    </a:p>
                  </p:txBody>
                </p:sp>
                <p:sp>
                  <p:nvSpPr>
                    <p:cNvPr id="29" name="TextBox 28">
                      <a:extLst>
                        <a:ext uri="{FF2B5EF4-FFF2-40B4-BE49-F238E27FC236}">
                          <a16:creationId xmlns:a16="http://schemas.microsoft.com/office/drawing/2014/main" id="{28421195-CE4A-4019-935E-F04FCC0C0D8B}"/>
                        </a:ext>
                      </a:extLst>
                    </p:cNvPr>
                    <p:cNvSpPr txBox="1"/>
                    <p:nvPr/>
                  </p:nvSpPr>
                  <p:spPr>
                    <a:xfrm>
                      <a:off x="5807176" y="4188995"/>
                      <a:ext cx="615909" cy="338554"/>
                    </a:xfrm>
                    <a:prstGeom prst="rect">
                      <a:avLst/>
                    </a:prstGeom>
                    <a:noFill/>
                  </p:spPr>
                  <p:txBody>
                    <a:bodyPr wrap="square" rtlCol="0">
                      <a:spAutoFit/>
                    </a:bodyPr>
                    <a:lstStyle/>
                    <a:p>
                      <a:r>
                        <a:rPr lang="en-US" sz="1600" b="1" dirty="0">
                          <a:solidFill>
                            <a:srgbClr val="000000"/>
                          </a:solidFill>
                        </a:rPr>
                        <a:t>10</a:t>
                      </a:r>
                    </a:p>
                  </p:txBody>
                </p:sp>
                <p:sp>
                  <p:nvSpPr>
                    <p:cNvPr id="30" name="TextBox 29">
                      <a:extLst>
                        <a:ext uri="{FF2B5EF4-FFF2-40B4-BE49-F238E27FC236}">
                          <a16:creationId xmlns:a16="http://schemas.microsoft.com/office/drawing/2014/main" id="{87CE19D2-DBAA-4C24-9D3C-7F7646032A12}"/>
                        </a:ext>
                      </a:extLst>
                    </p:cNvPr>
                    <p:cNvSpPr txBox="1"/>
                    <p:nvPr/>
                  </p:nvSpPr>
                  <p:spPr>
                    <a:xfrm>
                      <a:off x="5867742" y="4393875"/>
                      <a:ext cx="288862" cy="338554"/>
                    </a:xfrm>
                    <a:prstGeom prst="rect">
                      <a:avLst/>
                    </a:prstGeom>
                    <a:noFill/>
                  </p:spPr>
                  <p:txBody>
                    <a:bodyPr wrap="square" rtlCol="0">
                      <a:spAutoFit/>
                    </a:bodyPr>
                    <a:lstStyle/>
                    <a:p>
                      <a:r>
                        <a:rPr lang="en-US" sz="1600" b="1" dirty="0">
                          <a:solidFill>
                            <a:srgbClr val="000000"/>
                          </a:solidFill>
                        </a:rPr>
                        <a:t>5</a:t>
                      </a:r>
                    </a:p>
                  </p:txBody>
                </p:sp>
                <p:sp>
                  <p:nvSpPr>
                    <p:cNvPr id="31" name="TextBox 30">
                      <a:extLst>
                        <a:ext uri="{FF2B5EF4-FFF2-40B4-BE49-F238E27FC236}">
                          <a16:creationId xmlns:a16="http://schemas.microsoft.com/office/drawing/2014/main" id="{D5859544-630D-42DD-BA29-D87F88C6B67D}"/>
                        </a:ext>
                      </a:extLst>
                    </p:cNvPr>
                    <p:cNvSpPr txBox="1"/>
                    <p:nvPr/>
                  </p:nvSpPr>
                  <p:spPr>
                    <a:xfrm>
                      <a:off x="5727582" y="4643666"/>
                      <a:ext cx="721227" cy="338554"/>
                    </a:xfrm>
                    <a:prstGeom prst="rect">
                      <a:avLst/>
                    </a:prstGeom>
                    <a:noFill/>
                  </p:spPr>
                  <p:txBody>
                    <a:bodyPr wrap="square" rtlCol="0">
                      <a:spAutoFit/>
                    </a:bodyPr>
                    <a:lstStyle/>
                    <a:p>
                      <a:r>
                        <a:rPr lang="en-US" sz="1600" b="1" dirty="0">
                          <a:solidFill>
                            <a:srgbClr val="000000"/>
                          </a:solidFill>
                        </a:rPr>
                        <a:t>$5.00</a:t>
                      </a:r>
                    </a:p>
                  </p:txBody>
                </p:sp>
                <p:sp>
                  <p:nvSpPr>
                    <p:cNvPr id="32" name="TextBox 31">
                      <a:extLst>
                        <a:ext uri="{FF2B5EF4-FFF2-40B4-BE49-F238E27FC236}">
                          <a16:creationId xmlns:a16="http://schemas.microsoft.com/office/drawing/2014/main" id="{EB4C4542-2097-4A06-B42C-D88EB6DE0E70}"/>
                        </a:ext>
                      </a:extLst>
                    </p:cNvPr>
                    <p:cNvSpPr txBox="1"/>
                    <p:nvPr/>
                  </p:nvSpPr>
                  <p:spPr>
                    <a:xfrm>
                      <a:off x="5707688" y="4932400"/>
                      <a:ext cx="883876" cy="307777"/>
                    </a:xfrm>
                    <a:prstGeom prst="rect">
                      <a:avLst/>
                    </a:prstGeom>
                    <a:noFill/>
                  </p:spPr>
                  <p:txBody>
                    <a:bodyPr wrap="square" rtlCol="0">
                      <a:spAutoFit/>
                    </a:bodyPr>
                    <a:lstStyle/>
                    <a:p>
                      <a:r>
                        <a:rPr lang="en-US" sz="1400" b="1" dirty="0">
                          <a:solidFill>
                            <a:srgbClr val="000000"/>
                          </a:solidFill>
                        </a:rPr>
                        <a:t>$25.00</a:t>
                      </a:r>
                    </a:p>
                  </p:txBody>
                </p:sp>
                <p:sp>
                  <p:nvSpPr>
                    <p:cNvPr id="34" name="TextBox 33">
                      <a:extLst>
                        <a:ext uri="{FF2B5EF4-FFF2-40B4-BE49-F238E27FC236}">
                          <a16:creationId xmlns:a16="http://schemas.microsoft.com/office/drawing/2014/main" id="{CA91677E-AEB5-487E-8FDA-D9ADB8546DD4}"/>
                        </a:ext>
                      </a:extLst>
                    </p:cNvPr>
                    <p:cNvSpPr txBox="1"/>
                    <p:nvPr/>
                  </p:nvSpPr>
                  <p:spPr>
                    <a:xfrm>
                      <a:off x="5895245" y="2712283"/>
                      <a:ext cx="315531" cy="338554"/>
                    </a:xfrm>
                    <a:prstGeom prst="rect">
                      <a:avLst/>
                    </a:prstGeom>
                    <a:noFill/>
                  </p:spPr>
                  <p:txBody>
                    <a:bodyPr wrap="square" rtlCol="0">
                      <a:spAutoFit/>
                    </a:bodyPr>
                    <a:lstStyle/>
                    <a:p>
                      <a:r>
                        <a:rPr lang="en-US" sz="1600" b="1" dirty="0">
                          <a:solidFill>
                            <a:srgbClr val="000000"/>
                          </a:solidFill>
                        </a:rPr>
                        <a:t>1</a:t>
                      </a:r>
                    </a:p>
                  </p:txBody>
                </p:sp>
                <p:sp>
                  <p:nvSpPr>
                    <p:cNvPr id="35" name="TextBox 34">
                      <a:extLst>
                        <a:ext uri="{FF2B5EF4-FFF2-40B4-BE49-F238E27FC236}">
                          <a16:creationId xmlns:a16="http://schemas.microsoft.com/office/drawing/2014/main" id="{F5E5E6A7-BE68-4261-AD60-25598F78214D}"/>
                        </a:ext>
                      </a:extLst>
                    </p:cNvPr>
                    <p:cNvSpPr txBox="1"/>
                    <p:nvPr/>
                  </p:nvSpPr>
                  <p:spPr>
                    <a:xfrm flipH="1">
                      <a:off x="5893703" y="2903634"/>
                      <a:ext cx="308451" cy="338554"/>
                    </a:xfrm>
                    <a:prstGeom prst="rect">
                      <a:avLst/>
                    </a:prstGeom>
                    <a:noFill/>
                  </p:spPr>
                  <p:txBody>
                    <a:bodyPr wrap="square" rtlCol="0">
                      <a:spAutoFit/>
                    </a:bodyPr>
                    <a:lstStyle/>
                    <a:p>
                      <a:r>
                        <a:rPr lang="en-US" sz="1600" b="1" dirty="0">
                          <a:solidFill>
                            <a:srgbClr val="000000"/>
                          </a:solidFill>
                        </a:rPr>
                        <a:t>2</a:t>
                      </a:r>
                    </a:p>
                  </p:txBody>
                </p:sp>
                <p:sp>
                  <p:nvSpPr>
                    <p:cNvPr id="36" name="TextBox 35">
                      <a:extLst>
                        <a:ext uri="{FF2B5EF4-FFF2-40B4-BE49-F238E27FC236}">
                          <a16:creationId xmlns:a16="http://schemas.microsoft.com/office/drawing/2014/main" id="{34859DC9-F45A-40E0-BE2C-3FCCD28743EA}"/>
                        </a:ext>
                      </a:extLst>
                    </p:cNvPr>
                    <p:cNvSpPr txBox="1"/>
                    <p:nvPr/>
                  </p:nvSpPr>
                  <p:spPr>
                    <a:xfrm flipH="1">
                      <a:off x="5659377" y="3365775"/>
                      <a:ext cx="776887" cy="307777"/>
                    </a:xfrm>
                    <a:prstGeom prst="rect">
                      <a:avLst/>
                    </a:prstGeom>
                    <a:noFill/>
                  </p:spPr>
                  <p:txBody>
                    <a:bodyPr wrap="square" rtlCol="0">
                      <a:spAutoFit/>
                    </a:bodyPr>
                    <a:lstStyle/>
                    <a:p>
                      <a:r>
                        <a:rPr lang="en-US" sz="1400" b="1" dirty="0">
                          <a:solidFill>
                            <a:srgbClr val="000000"/>
                          </a:solidFill>
                        </a:rPr>
                        <a:t>  $20.00</a:t>
                      </a:r>
                    </a:p>
                  </p:txBody>
                </p:sp>
              </p:grpSp>
              <p:grpSp>
                <p:nvGrpSpPr>
                  <p:cNvPr id="37" name="Group 36">
                    <a:extLst>
                      <a:ext uri="{FF2B5EF4-FFF2-40B4-BE49-F238E27FC236}">
                        <a16:creationId xmlns:a16="http://schemas.microsoft.com/office/drawing/2014/main" id="{83B2A233-86CC-45E9-9018-8A7089F63115}"/>
                      </a:ext>
                    </a:extLst>
                  </p:cNvPr>
                  <p:cNvGrpSpPr/>
                  <p:nvPr/>
                </p:nvGrpSpPr>
                <p:grpSpPr>
                  <a:xfrm>
                    <a:off x="4849302" y="2659774"/>
                    <a:ext cx="952884" cy="2527894"/>
                    <a:chOff x="5604185" y="2712283"/>
                    <a:chExt cx="952884" cy="2527894"/>
                  </a:xfrm>
                </p:grpSpPr>
                <p:sp>
                  <p:nvSpPr>
                    <p:cNvPr id="38" name="TextBox 37">
                      <a:extLst>
                        <a:ext uri="{FF2B5EF4-FFF2-40B4-BE49-F238E27FC236}">
                          <a16:creationId xmlns:a16="http://schemas.microsoft.com/office/drawing/2014/main" id="{1B5B41AC-6F5F-47FA-A784-070D959C77CF}"/>
                        </a:ext>
                      </a:extLst>
                    </p:cNvPr>
                    <p:cNvSpPr txBox="1"/>
                    <p:nvPr/>
                  </p:nvSpPr>
                  <p:spPr>
                    <a:xfrm>
                      <a:off x="5884997" y="3097266"/>
                      <a:ext cx="276896" cy="338554"/>
                    </a:xfrm>
                    <a:prstGeom prst="rect">
                      <a:avLst/>
                    </a:prstGeom>
                    <a:noFill/>
                  </p:spPr>
                  <p:txBody>
                    <a:bodyPr wrap="square" rtlCol="0">
                      <a:spAutoFit/>
                    </a:bodyPr>
                    <a:lstStyle/>
                    <a:p>
                      <a:r>
                        <a:rPr lang="en-US" sz="1600" b="1" dirty="0">
                          <a:solidFill>
                            <a:srgbClr val="000000"/>
                          </a:solidFill>
                        </a:rPr>
                        <a:t>5</a:t>
                      </a:r>
                    </a:p>
                  </p:txBody>
                </p:sp>
                <p:sp>
                  <p:nvSpPr>
                    <p:cNvPr id="39" name="TextBox 38">
                      <a:extLst>
                        <a:ext uri="{FF2B5EF4-FFF2-40B4-BE49-F238E27FC236}">
                          <a16:creationId xmlns:a16="http://schemas.microsoft.com/office/drawing/2014/main" id="{FDB1780B-BC5B-4425-AEB6-A4C2FD910EE5}"/>
                        </a:ext>
                      </a:extLst>
                    </p:cNvPr>
                    <p:cNvSpPr txBox="1"/>
                    <p:nvPr/>
                  </p:nvSpPr>
                  <p:spPr>
                    <a:xfrm>
                      <a:off x="5824428" y="3810210"/>
                      <a:ext cx="462652" cy="338554"/>
                    </a:xfrm>
                    <a:prstGeom prst="rect">
                      <a:avLst/>
                    </a:prstGeom>
                    <a:noFill/>
                  </p:spPr>
                  <p:txBody>
                    <a:bodyPr wrap="square" rtlCol="0">
                      <a:spAutoFit/>
                    </a:bodyPr>
                    <a:lstStyle/>
                    <a:p>
                      <a:r>
                        <a:rPr lang="en-US" sz="1600" b="1" dirty="0">
                          <a:solidFill>
                            <a:srgbClr val="000000"/>
                          </a:solidFill>
                        </a:rPr>
                        <a:t>13</a:t>
                      </a:r>
                    </a:p>
                  </p:txBody>
                </p:sp>
                <p:sp>
                  <p:nvSpPr>
                    <p:cNvPr id="40" name="TextBox 39">
                      <a:extLst>
                        <a:ext uri="{FF2B5EF4-FFF2-40B4-BE49-F238E27FC236}">
                          <a16:creationId xmlns:a16="http://schemas.microsoft.com/office/drawing/2014/main" id="{0CC0CDAB-39C9-4E0C-AC62-0628DEA5D6A1}"/>
                        </a:ext>
                      </a:extLst>
                    </p:cNvPr>
                    <p:cNvSpPr txBox="1"/>
                    <p:nvPr/>
                  </p:nvSpPr>
                  <p:spPr>
                    <a:xfrm flipH="1">
                      <a:off x="5824428" y="4004086"/>
                      <a:ext cx="533831" cy="338554"/>
                    </a:xfrm>
                    <a:prstGeom prst="rect">
                      <a:avLst/>
                    </a:prstGeom>
                    <a:noFill/>
                  </p:spPr>
                  <p:txBody>
                    <a:bodyPr wrap="square" rtlCol="0">
                      <a:spAutoFit/>
                    </a:bodyPr>
                    <a:lstStyle/>
                    <a:p>
                      <a:r>
                        <a:rPr lang="en-US" sz="1600" b="1" dirty="0">
                          <a:solidFill>
                            <a:srgbClr val="000000"/>
                          </a:solidFill>
                        </a:rPr>
                        <a:t>12</a:t>
                      </a:r>
                    </a:p>
                  </p:txBody>
                </p:sp>
                <p:sp>
                  <p:nvSpPr>
                    <p:cNvPr id="41" name="TextBox 40">
                      <a:extLst>
                        <a:ext uri="{FF2B5EF4-FFF2-40B4-BE49-F238E27FC236}">
                          <a16:creationId xmlns:a16="http://schemas.microsoft.com/office/drawing/2014/main" id="{DB559AEF-21D0-4117-A482-ABF02E66B87A}"/>
                        </a:ext>
                      </a:extLst>
                    </p:cNvPr>
                    <p:cNvSpPr txBox="1"/>
                    <p:nvPr/>
                  </p:nvSpPr>
                  <p:spPr>
                    <a:xfrm>
                      <a:off x="5807176" y="4188995"/>
                      <a:ext cx="615909" cy="338554"/>
                    </a:xfrm>
                    <a:prstGeom prst="rect">
                      <a:avLst/>
                    </a:prstGeom>
                    <a:noFill/>
                  </p:spPr>
                  <p:txBody>
                    <a:bodyPr wrap="square" rtlCol="0">
                      <a:spAutoFit/>
                    </a:bodyPr>
                    <a:lstStyle/>
                    <a:p>
                      <a:r>
                        <a:rPr lang="en-US" sz="1600" b="1" dirty="0">
                          <a:solidFill>
                            <a:srgbClr val="000000"/>
                          </a:solidFill>
                        </a:rPr>
                        <a:t>10</a:t>
                      </a:r>
                    </a:p>
                  </p:txBody>
                </p:sp>
                <p:sp>
                  <p:nvSpPr>
                    <p:cNvPr id="42" name="TextBox 41">
                      <a:extLst>
                        <a:ext uri="{FF2B5EF4-FFF2-40B4-BE49-F238E27FC236}">
                          <a16:creationId xmlns:a16="http://schemas.microsoft.com/office/drawing/2014/main" id="{A4AD03AA-2AEC-4CDA-8BE4-B5EC7264DDD9}"/>
                        </a:ext>
                      </a:extLst>
                    </p:cNvPr>
                    <p:cNvSpPr txBox="1"/>
                    <p:nvPr/>
                  </p:nvSpPr>
                  <p:spPr>
                    <a:xfrm>
                      <a:off x="5867742" y="4393875"/>
                      <a:ext cx="288862" cy="338554"/>
                    </a:xfrm>
                    <a:prstGeom prst="rect">
                      <a:avLst/>
                    </a:prstGeom>
                    <a:noFill/>
                  </p:spPr>
                  <p:txBody>
                    <a:bodyPr wrap="square" rtlCol="0">
                      <a:spAutoFit/>
                    </a:bodyPr>
                    <a:lstStyle/>
                    <a:p>
                      <a:r>
                        <a:rPr lang="en-US" sz="1600" b="1" dirty="0">
                          <a:solidFill>
                            <a:srgbClr val="000000"/>
                          </a:solidFill>
                        </a:rPr>
                        <a:t>5</a:t>
                      </a:r>
                    </a:p>
                  </p:txBody>
                </p:sp>
                <p:sp>
                  <p:nvSpPr>
                    <p:cNvPr id="43" name="TextBox 42">
                      <a:extLst>
                        <a:ext uri="{FF2B5EF4-FFF2-40B4-BE49-F238E27FC236}">
                          <a16:creationId xmlns:a16="http://schemas.microsoft.com/office/drawing/2014/main" id="{49004C6F-D926-4750-8448-9263BB388984}"/>
                        </a:ext>
                      </a:extLst>
                    </p:cNvPr>
                    <p:cNvSpPr txBox="1"/>
                    <p:nvPr/>
                  </p:nvSpPr>
                  <p:spPr>
                    <a:xfrm>
                      <a:off x="5679290" y="4628619"/>
                      <a:ext cx="721227" cy="338554"/>
                    </a:xfrm>
                    <a:prstGeom prst="rect">
                      <a:avLst/>
                    </a:prstGeom>
                    <a:noFill/>
                  </p:spPr>
                  <p:txBody>
                    <a:bodyPr wrap="square" rtlCol="0">
                      <a:spAutoFit/>
                    </a:bodyPr>
                    <a:lstStyle/>
                    <a:p>
                      <a:r>
                        <a:rPr lang="en-US" sz="1600" b="1" dirty="0">
                          <a:solidFill>
                            <a:srgbClr val="000000"/>
                          </a:solidFill>
                        </a:rPr>
                        <a:t>$5.00</a:t>
                      </a:r>
                    </a:p>
                  </p:txBody>
                </p:sp>
                <p:sp>
                  <p:nvSpPr>
                    <p:cNvPr id="44" name="TextBox 43">
                      <a:extLst>
                        <a:ext uri="{FF2B5EF4-FFF2-40B4-BE49-F238E27FC236}">
                          <a16:creationId xmlns:a16="http://schemas.microsoft.com/office/drawing/2014/main" id="{A57C9211-F7D3-49D6-A029-6840881EF66A}"/>
                        </a:ext>
                      </a:extLst>
                    </p:cNvPr>
                    <p:cNvSpPr txBox="1"/>
                    <p:nvPr/>
                  </p:nvSpPr>
                  <p:spPr>
                    <a:xfrm>
                      <a:off x="5673193" y="4932400"/>
                      <a:ext cx="883876" cy="307777"/>
                    </a:xfrm>
                    <a:prstGeom prst="rect">
                      <a:avLst/>
                    </a:prstGeom>
                    <a:noFill/>
                  </p:spPr>
                  <p:txBody>
                    <a:bodyPr wrap="square" rtlCol="0">
                      <a:spAutoFit/>
                    </a:bodyPr>
                    <a:lstStyle/>
                    <a:p>
                      <a:r>
                        <a:rPr lang="en-US" sz="1400" b="1" dirty="0">
                          <a:solidFill>
                            <a:srgbClr val="000000"/>
                          </a:solidFill>
                        </a:rPr>
                        <a:t>$25.00</a:t>
                      </a:r>
                    </a:p>
                  </p:txBody>
                </p:sp>
                <p:sp>
                  <p:nvSpPr>
                    <p:cNvPr id="46" name="TextBox 45">
                      <a:extLst>
                        <a:ext uri="{FF2B5EF4-FFF2-40B4-BE49-F238E27FC236}">
                          <a16:creationId xmlns:a16="http://schemas.microsoft.com/office/drawing/2014/main" id="{D78C3332-13FD-417E-89D0-283D0AFE62AC}"/>
                        </a:ext>
                      </a:extLst>
                    </p:cNvPr>
                    <p:cNvSpPr txBox="1"/>
                    <p:nvPr/>
                  </p:nvSpPr>
                  <p:spPr>
                    <a:xfrm>
                      <a:off x="5895245" y="2712283"/>
                      <a:ext cx="315531" cy="338554"/>
                    </a:xfrm>
                    <a:prstGeom prst="rect">
                      <a:avLst/>
                    </a:prstGeom>
                    <a:noFill/>
                  </p:spPr>
                  <p:txBody>
                    <a:bodyPr wrap="square" rtlCol="0">
                      <a:spAutoFit/>
                    </a:bodyPr>
                    <a:lstStyle/>
                    <a:p>
                      <a:r>
                        <a:rPr lang="en-US" sz="1600" b="1" dirty="0">
                          <a:solidFill>
                            <a:srgbClr val="000000"/>
                          </a:solidFill>
                        </a:rPr>
                        <a:t>1</a:t>
                      </a:r>
                    </a:p>
                  </p:txBody>
                </p:sp>
                <p:sp>
                  <p:nvSpPr>
                    <p:cNvPr id="47" name="TextBox 46">
                      <a:extLst>
                        <a:ext uri="{FF2B5EF4-FFF2-40B4-BE49-F238E27FC236}">
                          <a16:creationId xmlns:a16="http://schemas.microsoft.com/office/drawing/2014/main" id="{BF6A0F71-497C-4B3E-9454-2DB257BA200A}"/>
                        </a:ext>
                      </a:extLst>
                    </p:cNvPr>
                    <p:cNvSpPr txBox="1"/>
                    <p:nvPr/>
                  </p:nvSpPr>
                  <p:spPr>
                    <a:xfrm flipH="1">
                      <a:off x="5893703" y="2903634"/>
                      <a:ext cx="308451" cy="338554"/>
                    </a:xfrm>
                    <a:prstGeom prst="rect">
                      <a:avLst/>
                    </a:prstGeom>
                    <a:noFill/>
                  </p:spPr>
                  <p:txBody>
                    <a:bodyPr wrap="square" rtlCol="0">
                      <a:spAutoFit/>
                    </a:bodyPr>
                    <a:lstStyle/>
                    <a:p>
                      <a:r>
                        <a:rPr lang="en-US" sz="1600" b="1" dirty="0">
                          <a:solidFill>
                            <a:srgbClr val="000000"/>
                          </a:solidFill>
                        </a:rPr>
                        <a:t>2</a:t>
                      </a:r>
                    </a:p>
                  </p:txBody>
                </p:sp>
                <p:sp>
                  <p:nvSpPr>
                    <p:cNvPr id="48" name="TextBox 47">
                      <a:extLst>
                        <a:ext uri="{FF2B5EF4-FFF2-40B4-BE49-F238E27FC236}">
                          <a16:creationId xmlns:a16="http://schemas.microsoft.com/office/drawing/2014/main" id="{2153657B-08C3-4C2C-B9D9-6657DA99B260}"/>
                        </a:ext>
                      </a:extLst>
                    </p:cNvPr>
                    <p:cNvSpPr txBox="1"/>
                    <p:nvPr/>
                  </p:nvSpPr>
                  <p:spPr>
                    <a:xfrm flipH="1">
                      <a:off x="5604185" y="3365775"/>
                      <a:ext cx="776887" cy="307777"/>
                    </a:xfrm>
                    <a:prstGeom prst="rect">
                      <a:avLst/>
                    </a:prstGeom>
                    <a:noFill/>
                  </p:spPr>
                  <p:txBody>
                    <a:bodyPr wrap="square" rtlCol="0">
                      <a:spAutoFit/>
                    </a:bodyPr>
                    <a:lstStyle/>
                    <a:p>
                      <a:r>
                        <a:rPr lang="en-US" sz="1400" b="1" dirty="0">
                          <a:solidFill>
                            <a:srgbClr val="000000"/>
                          </a:solidFill>
                        </a:rPr>
                        <a:t>  $20.00</a:t>
                      </a:r>
                    </a:p>
                  </p:txBody>
                </p:sp>
              </p:grpSp>
              <p:sp>
                <p:nvSpPr>
                  <p:cNvPr id="49" name="TextBox 48">
                    <a:extLst>
                      <a:ext uri="{FF2B5EF4-FFF2-40B4-BE49-F238E27FC236}">
                        <a16:creationId xmlns:a16="http://schemas.microsoft.com/office/drawing/2014/main" id="{8E19E8F7-7272-416A-8CB9-65158718F2ED}"/>
                      </a:ext>
                    </a:extLst>
                  </p:cNvPr>
                  <p:cNvSpPr txBox="1"/>
                  <p:nvPr/>
                </p:nvSpPr>
                <p:spPr>
                  <a:xfrm>
                    <a:off x="5590040" y="1623072"/>
                    <a:ext cx="2235236" cy="307777"/>
                  </a:xfrm>
                  <a:prstGeom prst="rect">
                    <a:avLst/>
                  </a:prstGeom>
                  <a:noFill/>
                </p:spPr>
                <p:txBody>
                  <a:bodyPr wrap="square" rtlCol="0">
                    <a:spAutoFit/>
                  </a:bodyPr>
                  <a:lstStyle/>
                  <a:p>
                    <a:r>
                      <a:rPr lang="en-US" sz="1400" dirty="0">
                        <a:solidFill>
                          <a:srgbClr val="000000"/>
                        </a:solidFill>
                      </a:rPr>
                      <a:t>ABC  Elementary</a:t>
                    </a:r>
                  </a:p>
                </p:txBody>
              </p:sp>
              <p:sp>
                <p:nvSpPr>
                  <p:cNvPr id="50" name="TextBox 49">
                    <a:extLst>
                      <a:ext uri="{FF2B5EF4-FFF2-40B4-BE49-F238E27FC236}">
                        <a16:creationId xmlns:a16="http://schemas.microsoft.com/office/drawing/2014/main" id="{7EFEFC15-1E02-432F-9C07-75EA73F479D9}"/>
                      </a:ext>
                    </a:extLst>
                  </p:cNvPr>
                  <p:cNvSpPr txBox="1"/>
                  <p:nvPr/>
                </p:nvSpPr>
                <p:spPr>
                  <a:xfrm>
                    <a:off x="7447800" y="1667697"/>
                    <a:ext cx="348650" cy="307777"/>
                  </a:xfrm>
                  <a:prstGeom prst="rect">
                    <a:avLst/>
                  </a:prstGeom>
                  <a:noFill/>
                </p:spPr>
                <p:txBody>
                  <a:bodyPr wrap="square" rtlCol="0">
                    <a:spAutoFit/>
                  </a:bodyPr>
                  <a:lstStyle/>
                  <a:p>
                    <a:r>
                      <a:rPr lang="en-US" sz="1400" dirty="0">
                        <a:solidFill>
                          <a:srgbClr val="000000"/>
                        </a:solidFill>
                      </a:rPr>
                      <a:t>1</a:t>
                    </a:r>
                  </a:p>
                </p:txBody>
              </p:sp>
              <p:sp>
                <p:nvSpPr>
                  <p:cNvPr id="51" name="TextBox 50">
                    <a:extLst>
                      <a:ext uri="{FF2B5EF4-FFF2-40B4-BE49-F238E27FC236}">
                        <a16:creationId xmlns:a16="http://schemas.microsoft.com/office/drawing/2014/main" id="{92BA152E-0351-460C-8DDA-E0412699D0BC}"/>
                      </a:ext>
                    </a:extLst>
                  </p:cNvPr>
                  <p:cNvSpPr txBox="1"/>
                  <p:nvPr/>
                </p:nvSpPr>
                <p:spPr>
                  <a:xfrm>
                    <a:off x="5639795" y="1852735"/>
                    <a:ext cx="1394716" cy="307777"/>
                  </a:xfrm>
                  <a:prstGeom prst="rect">
                    <a:avLst/>
                  </a:prstGeom>
                  <a:noFill/>
                </p:spPr>
                <p:txBody>
                  <a:bodyPr wrap="square" rtlCol="0">
                    <a:spAutoFit/>
                  </a:bodyPr>
                  <a:lstStyle/>
                  <a:p>
                    <a:r>
                      <a:rPr lang="en-US" sz="1400" dirty="0">
                        <a:solidFill>
                          <a:srgbClr val="000000"/>
                        </a:solidFill>
                      </a:rPr>
                      <a:t>Cole Winston</a:t>
                    </a:r>
                  </a:p>
                </p:txBody>
              </p:sp>
              <p:sp>
                <p:nvSpPr>
                  <p:cNvPr id="52" name="TextBox 51">
                    <a:extLst>
                      <a:ext uri="{FF2B5EF4-FFF2-40B4-BE49-F238E27FC236}">
                        <a16:creationId xmlns:a16="http://schemas.microsoft.com/office/drawing/2014/main" id="{2DE132E5-2673-4EDE-A889-66CFCB3C07AA}"/>
                      </a:ext>
                    </a:extLst>
                  </p:cNvPr>
                  <p:cNvSpPr txBox="1"/>
                  <p:nvPr/>
                </p:nvSpPr>
                <p:spPr>
                  <a:xfrm>
                    <a:off x="7222682" y="1891287"/>
                    <a:ext cx="694404" cy="276999"/>
                  </a:xfrm>
                  <a:prstGeom prst="rect">
                    <a:avLst/>
                  </a:prstGeom>
                  <a:noFill/>
                </p:spPr>
                <p:txBody>
                  <a:bodyPr wrap="square" rtlCol="0">
                    <a:spAutoFit/>
                  </a:bodyPr>
                  <a:lstStyle/>
                  <a:p>
                    <a:r>
                      <a:rPr lang="en-US" sz="1200" dirty="0">
                        <a:solidFill>
                          <a:srgbClr val="000000"/>
                        </a:solidFill>
                      </a:rPr>
                      <a:t>4/22/19</a:t>
                    </a:r>
                  </a:p>
                </p:txBody>
              </p:sp>
            </p:grpSp>
            <p:grpSp>
              <p:nvGrpSpPr>
                <p:cNvPr id="2" name="Group 1">
                  <a:extLst>
                    <a:ext uri="{FF2B5EF4-FFF2-40B4-BE49-F238E27FC236}">
                      <a16:creationId xmlns:a16="http://schemas.microsoft.com/office/drawing/2014/main" id="{090D09E9-FAC8-4D1E-942A-3F48903B0DA5}"/>
                    </a:ext>
                  </a:extLst>
                </p:cNvPr>
                <p:cNvGrpSpPr/>
                <p:nvPr/>
              </p:nvGrpSpPr>
              <p:grpSpPr>
                <a:xfrm>
                  <a:off x="7491579" y="2051262"/>
                  <a:ext cx="1160445" cy="3439658"/>
                  <a:chOff x="7491579" y="2051262"/>
                  <a:chExt cx="1160445" cy="3439658"/>
                </a:xfrm>
              </p:grpSpPr>
              <p:sp>
                <p:nvSpPr>
                  <p:cNvPr id="58" name="TextBox 57">
                    <a:extLst>
                      <a:ext uri="{FF2B5EF4-FFF2-40B4-BE49-F238E27FC236}">
                        <a16:creationId xmlns:a16="http://schemas.microsoft.com/office/drawing/2014/main" id="{D2E3C734-CDDB-4E1B-B429-1C918952AA01}"/>
                      </a:ext>
                    </a:extLst>
                  </p:cNvPr>
                  <p:cNvSpPr txBox="1"/>
                  <p:nvPr/>
                </p:nvSpPr>
                <p:spPr>
                  <a:xfrm>
                    <a:off x="7793572" y="2051262"/>
                    <a:ext cx="340478" cy="338554"/>
                  </a:xfrm>
                  <a:prstGeom prst="rect">
                    <a:avLst/>
                  </a:prstGeom>
                  <a:noFill/>
                </p:spPr>
                <p:txBody>
                  <a:bodyPr wrap="square" rtlCol="0">
                    <a:spAutoFit/>
                  </a:bodyPr>
                  <a:lstStyle/>
                  <a:p>
                    <a:r>
                      <a:rPr lang="en-US" sz="1600" b="1" dirty="0">
                        <a:solidFill>
                          <a:srgbClr val="000000"/>
                        </a:solidFill>
                      </a:rPr>
                      <a:t>2</a:t>
                    </a:r>
                  </a:p>
                </p:txBody>
              </p:sp>
              <p:sp>
                <p:nvSpPr>
                  <p:cNvPr id="59" name="TextBox 58">
                    <a:extLst>
                      <a:ext uri="{FF2B5EF4-FFF2-40B4-BE49-F238E27FC236}">
                        <a16:creationId xmlns:a16="http://schemas.microsoft.com/office/drawing/2014/main" id="{6A7FFD27-E68B-4916-BDE6-6B557D724461}"/>
                      </a:ext>
                    </a:extLst>
                  </p:cNvPr>
                  <p:cNvSpPr txBox="1"/>
                  <p:nvPr/>
                </p:nvSpPr>
                <p:spPr>
                  <a:xfrm>
                    <a:off x="7782791" y="2247057"/>
                    <a:ext cx="288862" cy="338554"/>
                  </a:xfrm>
                  <a:prstGeom prst="rect">
                    <a:avLst/>
                  </a:prstGeom>
                  <a:noFill/>
                </p:spPr>
                <p:txBody>
                  <a:bodyPr wrap="none" rtlCol="0">
                    <a:spAutoFit/>
                  </a:bodyPr>
                  <a:lstStyle/>
                  <a:p>
                    <a:r>
                      <a:rPr lang="en-US" sz="1600" b="1" dirty="0">
                        <a:solidFill>
                          <a:srgbClr val="000000"/>
                        </a:solidFill>
                      </a:rPr>
                      <a:t>4</a:t>
                    </a:r>
                  </a:p>
                </p:txBody>
              </p:sp>
              <p:sp>
                <p:nvSpPr>
                  <p:cNvPr id="60" name="TextBox 59">
                    <a:extLst>
                      <a:ext uri="{FF2B5EF4-FFF2-40B4-BE49-F238E27FC236}">
                        <a16:creationId xmlns:a16="http://schemas.microsoft.com/office/drawing/2014/main" id="{345A2726-61C0-4279-BB19-CAFF11EE84BD}"/>
                      </a:ext>
                    </a:extLst>
                  </p:cNvPr>
                  <p:cNvSpPr txBox="1"/>
                  <p:nvPr/>
                </p:nvSpPr>
                <p:spPr>
                  <a:xfrm>
                    <a:off x="7776358" y="2467676"/>
                    <a:ext cx="288862" cy="338554"/>
                  </a:xfrm>
                  <a:prstGeom prst="rect">
                    <a:avLst/>
                  </a:prstGeom>
                  <a:noFill/>
                </p:spPr>
                <p:txBody>
                  <a:bodyPr wrap="none" rtlCol="0">
                    <a:spAutoFit/>
                  </a:bodyPr>
                  <a:lstStyle/>
                  <a:p>
                    <a:r>
                      <a:rPr lang="en-US" sz="1600" b="1" dirty="0">
                        <a:solidFill>
                          <a:srgbClr val="000000"/>
                        </a:solidFill>
                      </a:rPr>
                      <a:t>7</a:t>
                    </a:r>
                  </a:p>
                </p:txBody>
              </p:sp>
              <p:sp>
                <p:nvSpPr>
                  <p:cNvPr id="61" name="TextBox 60">
                    <a:extLst>
                      <a:ext uri="{FF2B5EF4-FFF2-40B4-BE49-F238E27FC236}">
                        <a16:creationId xmlns:a16="http://schemas.microsoft.com/office/drawing/2014/main" id="{B4E32544-17A7-4BE6-A1C9-C4F2837E5661}"/>
                      </a:ext>
                    </a:extLst>
                  </p:cNvPr>
                  <p:cNvSpPr txBox="1"/>
                  <p:nvPr/>
                </p:nvSpPr>
                <p:spPr>
                  <a:xfrm>
                    <a:off x="7569935" y="2794125"/>
                    <a:ext cx="933713" cy="307146"/>
                  </a:xfrm>
                  <a:prstGeom prst="rect">
                    <a:avLst/>
                  </a:prstGeom>
                  <a:noFill/>
                </p:spPr>
                <p:txBody>
                  <a:bodyPr wrap="square" rtlCol="0">
                    <a:spAutoFit/>
                  </a:bodyPr>
                  <a:lstStyle/>
                  <a:p>
                    <a:r>
                      <a:rPr lang="en-US" sz="1400" b="1" dirty="0">
                        <a:solidFill>
                          <a:srgbClr val="000000"/>
                        </a:solidFill>
                      </a:rPr>
                      <a:t>$47.00</a:t>
                    </a:r>
                  </a:p>
                </p:txBody>
              </p:sp>
              <p:sp>
                <p:nvSpPr>
                  <p:cNvPr id="62" name="TextBox 61">
                    <a:extLst>
                      <a:ext uri="{FF2B5EF4-FFF2-40B4-BE49-F238E27FC236}">
                        <a16:creationId xmlns:a16="http://schemas.microsoft.com/office/drawing/2014/main" id="{3C134E93-2C98-4CCA-8F71-9D459B2D5656}"/>
                      </a:ext>
                    </a:extLst>
                  </p:cNvPr>
                  <p:cNvSpPr txBox="1"/>
                  <p:nvPr/>
                </p:nvSpPr>
                <p:spPr>
                  <a:xfrm>
                    <a:off x="7734141" y="3328490"/>
                    <a:ext cx="535114" cy="338554"/>
                  </a:xfrm>
                  <a:prstGeom prst="rect">
                    <a:avLst/>
                  </a:prstGeom>
                  <a:noFill/>
                </p:spPr>
                <p:txBody>
                  <a:bodyPr wrap="square" rtlCol="0">
                    <a:spAutoFit/>
                  </a:bodyPr>
                  <a:lstStyle/>
                  <a:p>
                    <a:r>
                      <a:rPr lang="en-US" sz="1600" b="1" dirty="0">
                        <a:solidFill>
                          <a:srgbClr val="000000"/>
                        </a:solidFill>
                      </a:rPr>
                      <a:t>23</a:t>
                    </a:r>
                  </a:p>
                </p:txBody>
              </p:sp>
              <p:sp>
                <p:nvSpPr>
                  <p:cNvPr id="63" name="TextBox 62">
                    <a:extLst>
                      <a:ext uri="{FF2B5EF4-FFF2-40B4-BE49-F238E27FC236}">
                        <a16:creationId xmlns:a16="http://schemas.microsoft.com/office/drawing/2014/main" id="{B9096064-9AE3-4493-9A10-724C7DDB8783}"/>
                      </a:ext>
                    </a:extLst>
                  </p:cNvPr>
                  <p:cNvSpPr txBox="1"/>
                  <p:nvPr/>
                </p:nvSpPr>
                <p:spPr>
                  <a:xfrm>
                    <a:off x="7734141" y="3552297"/>
                    <a:ext cx="553791" cy="338554"/>
                  </a:xfrm>
                  <a:prstGeom prst="rect">
                    <a:avLst/>
                  </a:prstGeom>
                  <a:noFill/>
                </p:spPr>
                <p:txBody>
                  <a:bodyPr wrap="square" rtlCol="0">
                    <a:spAutoFit/>
                  </a:bodyPr>
                  <a:lstStyle/>
                  <a:p>
                    <a:r>
                      <a:rPr lang="en-US" sz="1600" b="1" dirty="0">
                        <a:solidFill>
                          <a:srgbClr val="000000"/>
                        </a:solidFill>
                      </a:rPr>
                      <a:t>15</a:t>
                    </a:r>
                  </a:p>
                </p:txBody>
              </p:sp>
              <p:sp>
                <p:nvSpPr>
                  <p:cNvPr id="64" name="TextBox 63">
                    <a:extLst>
                      <a:ext uri="{FF2B5EF4-FFF2-40B4-BE49-F238E27FC236}">
                        <a16:creationId xmlns:a16="http://schemas.microsoft.com/office/drawing/2014/main" id="{F68932EE-A327-4AB5-B423-745E63E62A0F}"/>
                      </a:ext>
                    </a:extLst>
                  </p:cNvPr>
                  <p:cNvSpPr txBox="1"/>
                  <p:nvPr/>
                </p:nvSpPr>
                <p:spPr>
                  <a:xfrm>
                    <a:off x="7729928" y="3755453"/>
                    <a:ext cx="522488" cy="338554"/>
                  </a:xfrm>
                  <a:prstGeom prst="rect">
                    <a:avLst/>
                  </a:prstGeom>
                  <a:noFill/>
                </p:spPr>
                <p:txBody>
                  <a:bodyPr wrap="square" rtlCol="0">
                    <a:spAutoFit/>
                  </a:bodyPr>
                  <a:lstStyle/>
                  <a:p>
                    <a:r>
                      <a:rPr lang="en-US" sz="1600" b="1" dirty="0">
                        <a:solidFill>
                          <a:srgbClr val="000000"/>
                        </a:solidFill>
                      </a:rPr>
                      <a:t>19</a:t>
                    </a:r>
                  </a:p>
                </p:txBody>
              </p:sp>
              <p:sp>
                <p:nvSpPr>
                  <p:cNvPr id="65" name="TextBox 64">
                    <a:extLst>
                      <a:ext uri="{FF2B5EF4-FFF2-40B4-BE49-F238E27FC236}">
                        <a16:creationId xmlns:a16="http://schemas.microsoft.com/office/drawing/2014/main" id="{4971D1A3-89A2-436F-81E9-29E5E4EBAAEA}"/>
                      </a:ext>
                    </a:extLst>
                  </p:cNvPr>
                  <p:cNvSpPr txBox="1"/>
                  <p:nvPr/>
                </p:nvSpPr>
                <p:spPr>
                  <a:xfrm>
                    <a:off x="7723264" y="3979487"/>
                    <a:ext cx="393056" cy="338554"/>
                  </a:xfrm>
                  <a:prstGeom prst="rect">
                    <a:avLst/>
                  </a:prstGeom>
                  <a:noFill/>
                </p:spPr>
                <p:txBody>
                  <a:bodyPr wrap="none" rtlCol="0">
                    <a:spAutoFit/>
                  </a:bodyPr>
                  <a:lstStyle/>
                  <a:p>
                    <a:r>
                      <a:rPr lang="en-US" sz="1600" b="1" dirty="0">
                        <a:solidFill>
                          <a:srgbClr val="000000"/>
                        </a:solidFill>
                      </a:rPr>
                      <a:t>15</a:t>
                    </a:r>
                  </a:p>
                </p:txBody>
              </p:sp>
              <p:sp>
                <p:nvSpPr>
                  <p:cNvPr id="66" name="TextBox 65">
                    <a:extLst>
                      <a:ext uri="{FF2B5EF4-FFF2-40B4-BE49-F238E27FC236}">
                        <a16:creationId xmlns:a16="http://schemas.microsoft.com/office/drawing/2014/main" id="{04B5CA67-9F90-403F-9BDA-F951B7AE90E2}"/>
                      </a:ext>
                    </a:extLst>
                  </p:cNvPr>
                  <p:cNvSpPr txBox="1"/>
                  <p:nvPr/>
                </p:nvSpPr>
                <p:spPr>
                  <a:xfrm>
                    <a:off x="7554089" y="4264331"/>
                    <a:ext cx="783236" cy="338554"/>
                  </a:xfrm>
                  <a:prstGeom prst="rect">
                    <a:avLst/>
                  </a:prstGeom>
                  <a:noFill/>
                </p:spPr>
                <p:txBody>
                  <a:bodyPr wrap="square" rtlCol="0">
                    <a:spAutoFit/>
                  </a:bodyPr>
                  <a:lstStyle/>
                  <a:p>
                    <a:r>
                      <a:rPr lang="en-US" sz="1600" b="1" dirty="0">
                        <a:solidFill>
                          <a:srgbClr val="000000"/>
                        </a:solidFill>
                      </a:rPr>
                      <a:t>$8.35</a:t>
                    </a:r>
                  </a:p>
                </p:txBody>
              </p:sp>
              <p:sp>
                <p:nvSpPr>
                  <p:cNvPr id="67" name="TextBox 66">
                    <a:extLst>
                      <a:ext uri="{FF2B5EF4-FFF2-40B4-BE49-F238E27FC236}">
                        <a16:creationId xmlns:a16="http://schemas.microsoft.com/office/drawing/2014/main" id="{FDC54A3B-8FF0-49F4-9E1D-E84ED3DF165B}"/>
                      </a:ext>
                    </a:extLst>
                  </p:cNvPr>
                  <p:cNvSpPr txBox="1"/>
                  <p:nvPr/>
                </p:nvSpPr>
                <p:spPr>
                  <a:xfrm>
                    <a:off x="7515349" y="4902004"/>
                    <a:ext cx="691053" cy="291923"/>
                  </a:xfrm>
                  <a:prstGeom prst="rect">
                    <a:avLst/>
                  </a:prstGeom>
                  <a:noFill/>
                </p:spPr>
                <p:txBody>
                  <a:bodyPr wrap="none" rtlCol="0">
                    <a:spAutoFit/>
                  </a:bodyPr>
                  <a:lstStyle/>
                  <a:p>
                    <a:r>
                      <a:rPr lang="en-US" sz="1200" b="1" dirty="0">
                        <a:solidFill>
                          <a:srgbClr val="000000"/>
                        </a:solidFill>
                      </a:rPr>
                      <a:t>$25.00</a:t>
                    </a:r>
                  </a:p>
                </p:txBody>
              </p:sp>
              <p:sp>
                <p:nvSpPr>
                  <p:cNvPr id="68" name="TextBox 67">
                    <a:extLst>
                      <a:ext uri="{FF2B5EF4-FFF2-40B4-BE49-F238E27FC236}">
                        <a16:creationId xmlns:a16="http://schemas.microsoft.com/office/drawing/2014/main" id="{C1526E9E-FC54-4493-9E6E-5FE6388F4792}"/>
                      </a:ext>
                    </a:extLst>
                  </p:cNvPr>
                  <p:cNvSpPr txBox="1"/>
                  <p:nvPr/>
                </p:nvSpPr>
                <p:spPr>
                  <a:xfrm>
                    <a:off x="7524229" y="5183143"/>
                    <a:ext cx="1127795" cy="307777"/>
                  </a:xfrm>
                  <a:prstGeom prst="rect">
                    <a:avLst/>
                  </a:prstGeom>
                  <a:noFill/>
                </p:spPr>
                <p:txBody>
                  <a:bodyPr wrap="square" rtlCol="0">
                    <a:spAutoFit/>
                  </a:bodyPr>
                  <a:lstStyle/>
                  <a:p>
                    <a:r>
                      <a:rPr lang="en-US" sz="1400" b="1" dirty="0">
                        <a:solidFill>
                          <a:srgbClr val="000000"/>
                        </a:solidFill>
                      </a:rPr>
                      <a:t>$30.35</a:t>
                    </a:r>
                  </a:p>
                </p:txBody>
              </p:sp>
              <p:sp>
                <p:nvSpPr>
                  <p:cNvPr id="79" name="TextBox 78">
                    <a:extLst>
                      <a:ext uri="{FF2B5EF4-FFF2-40B4-BE49-F238E27FC236}">
                        <a16:creationId xmlns:a16="http://schemas.microsoft.com/office/drawing/2014/main" id="{7ABBBBE4-322C-407A-8742-BF346C9AB4B3}"/>
                      </a:ext>
                    </a:extLst>
                  </p:cNvPr>
                  <p:cNvSpPr txBox="1"/>
                  <p:nvPr/>
                </p:nvSpPr>
                <p:spPr>
                  <a:xfrm>
                    <a:off x="7491579" y="4595874"/>
                    <a:ext cx="985234" cy="338554"/>
                  </a:xfrm>
                  <a:prstGeom prst="rect">
                    <a:avLst/>
                  </a:prstGeom>
                  <a:noFill/>
                </p:spPr>
                <p:txBody>
                  <a:bodyPr wrap="square" rtlCol="0">
                    <a:spAutoFit/>
                  </a:bodyPr>
                  <a:lstStyle/>
                  <a:p>
                    <a:r>
                      <a:rPr lang="en-US" sz="1600" b="1" dirty="0">
                        <a:solidFill>
                          <a:srgbClr val="000000"/>
                        </a:solidFill>
                      </a:rPr>
                      <a:t>$55.35</a:t>
                    </a:r>
                  </a:p>
                </p:txBody>
              </p:sp>
            </p:grpSp>
          </p:grpSp>
          <p:sp>
            <p:nvSpPr>
              <p:cNvPr id="5" name="TextBox 4">
                <a:extLst>
                  <a:ext uri="{FF2B5EF4-FFF2-40B4-BE49-F238E27FC236}">
                    <a16:creationId xmlns:a16="http://schemas.microsoft.com/office/drawing/2014/main" id="{4C9578B5-F7D3-46F9-8301-999F47DD8A6E}"/>
                  </a:ext>
                </a:extLst>
              </p:cNvPr>
              <p:cNvSpPr txBox="1"/>
              <p:nvPr/>
            </p:nvSpPr>
            <p:spPr>
              <a:xfrm>
                <a:off x="1248242" y="5801207"/>
                <a:ext cx="1408643" cy="400110"/>
              </a:xfrm>
              <a:prstGeom prst="rect">
                <a:avLst/>
              </a:prstGeom>
              <a:noFill/>
            </p:spPr>
            <p:txBody>
              <a:bodyPr wrap="square" rtlCol="0">
                <a:spAutoFit/>
              </a:bodyPr>
              <a:lstStyle/>
              <a:p>
                <a:r>
                  <a:rPr lang="en-US" sz="2000" dirty="0">
                    <a:solidFill>
                      <a:srgbClr val="000000"/>
                    </a:solidFill>
                    <a:latin typeface="Brush Script MT" panose="03060802040406070304" pitchFamily="66" charset="0"/>
                  </a:rPr>
                  <a:t>Ryan Kate</a:t>
                </a:r>
              </a:p>
            </p:txBody>
          </p:sp>
          <p:sp>
            <p:nvSpPr>
              <p:cNvPr id="93" name="TextBox 92">
                <a:extLst>
                  <a:ext uri="{FF2B5EF4-FFF2-40B4-BE49-F238E27FC236}">
                    <a16:creationId xmlns:a16="http://schemas.microsoft.com/office/drawing/2014/main" id="{DFD84C70-4B62-4722-832D-F2C9AA99486C}"/>
                  </a:ext>
                </a:extLst>
              </p:cNvPr>
              <p:cNvSpPr txBox="1"/>
              <p:nvPr/>
            </p:nvSpPr>
            <p:spPr>
              <a:xfrm>
                <a:off x="1234664" y="6111839"/>
                <a:ext cx="1572409" cy="486538"/>
              </a:xfrm>
              <a:prstGeom prst="rect">
                <a:avLst/>
              </a:prstGeom>
              <a:noFill/>
            </p:spPr>
            <p:txBody>
              <a:bodyPr wrap="square" rtlCol="0">
                <a:spAutoFit/>
              </a:bodyPr>
              <a:lstStyle/>
              <a:p>
                <a:r>
                  <a:rPr lang="en-US" sz="2400" dirty="0">
                    <a:solidFill>
                      <a:srgbClr val="000000"/>
                    </a:solidFill>
                    <a:latin typeface="French Script MT" panose="03020402040607040605" pitchFamily="66" charset="0"/>
                  </a:rPr>
                  <a:t>Cole Winston</a:t>
                </a:r>
              </a:p>
            </p:txBody>
          </p:sp>
        </p:grpSp>
        <p:sp>
          <p:nvSpPr>
            <p:cNvPr id="94" name="TextBox 93">
              <a:extLst>
                <a:ext uri="{FF2B5EF4-FFF2-40B4-BE49-F238E27FC236}">
                  <a16:creationId xmlns:a16="http://schemas.microsoft.com/office/drawing/2014/main" id="{AA7DF197-6E7D-4062-88E4-70886F546E4B}"/>
                </a:ext>
              </a:extLst>
            </p:cNvPr>
            <p:cNvSpPr txBox="1"/>
            <p:nvPr/>
          </p:nvSpPr>
          <p:spPr>
            <a:xfrm>
              <a:off x="3460341" y="5799282"/>
              <a:ext cx="1567624" cy="486538"/>
            </a:xfrm>
            <a:prstGeom prst="rect">
              <a:avLst/>
            </a:prstGeom>
            <a:noFill/>
          </p:spPr>
          <p:txBody>
            <a:bodyPr wrap="square" rtlCol="0">
              <a:spAutoFit/>
            </a:bodyPr>
            <a:lstStyle/>
            <a:p>
              <a:r>
                <a:rPr lang="en-US" sz="2400" dirty="0">
                  <a:solidFill>
                    <a:srgbClr val="000000"/>
                  </a:solidFill>
                  <a:latin typeface="French Script MT" panose="03020402040607040605" pitchFamily="66" charset="0"/>
                </a:rPr>
                <a:t>Cole Winston</a:t>
              </a:r>
            </a:p>
          </p:txBody>
        </p:sp>
      </p:grpSp>
      <p:grpSp>
        <p:nvGrpSpPr>
          <p:cNvPr id="80" name="Group 79">
            <a:extLst>
              <a:ext uri="{FF2B5EF4-FFF2-40B4-BE49-F238E27FC236}">
                <a16:creationId xmlns:a16="http://schemas.microsoft.com/office/drawing/2014/main" id="{D9C347F0-B7C8-4D6E-9233-8E54B2B9B261}"/>
              </a:ext>
            </a:extLst>
          </p:cNvPr>
          <p:cNvGrpSpPr/>
          <p:nvPr/>
        </p:nvGrpSpPr>
        <p:grpSpPr>
          <a:xfrm>
            <a:off x="3780070" y="2500562"/>
            <a:ext cx="1154567" cy="3294790"/>
            <a:chOff x="7523321" y="2051262"/>
            <a:chExt cx="1154567" cy="3294790"/>
          </a:xfrm>
        </p:grpSpPr>
        <p:sp>
          <p:nvSpPr>
            <p:cNvPr id="81" name="TextBox 80">
              <a:extLst>
                <a:ext uri="{FF2B5EF4-FFF2-40B4-BE49-F238E27FC236}">
                  <a16:creationId xmlns:a16="http://schemas.microsoft.com/office/drawing/2014/main" id="{6223B429-D91B-4F11-86B1-1ADDA2729B39}"/>
                </a:ext>
              </a:extLst>
            </p:cNvPr>
            <p:cNvSpPr txBox="1"/>
            <p:nvPr/>
          </p:nvSpPr>
          <p:spPr>
            <a:xfrm>
              <a:off x="7793572" y="2051262"/>
              <a:ext cx="340478" cy="338554"/>
            </a:xfrm>
            <a:prstGeom prst="rect">
              <a:avLst/>
            </a:prstGeom>
            <a:noFill/>
          </p:spPr>
          <p:txBody>
            <a:bodyPr wrap="square" rtlCol="0">
              <a:spAutoFit/>
            </a:bodyPr>
            <a:lstStyle/>
            <a:p>
              <a:r>
                <a:rPr lang="en-US" sz="1600" b="1" dirty="0">
                  <a:solidFill>
                    <a:srgbClr val="000000"/>
                  </a:solidFill>
                </a:rPr>
                <a:t>2</a:t>
              </a:r>
            </a:p>
          </p:txBody>
        </p:sp>
        <p:sp>
          <p:nvSpPr>
            <p:cNvPr id="82" name="TextBox 81">
              <a:extLst>
                <a:ext uri="{FF2B5EF4-FFF2-40B4-BE49-F238E27FC236}">
                  <a16:creationId xmlns:a16="http://schemas.microsoft.com/office/drawing/2014/main" id="{BFFC9A79-22BA-4FE2-A622-7EB6675B042A}"/>
                </a:ext>
              </a:extLst>
            </p:cNvPr>
            <p:cNvSpPr txBox="1"/>
            <p:nvPr/>
          </p:nvSpPr>
          <p:spPr>
            <a:xfrm>
              <a:off x="7782791" y="2247057"/>
              <a:ext cx="288862" cy="338554"/>
            </a:xfrm>
            <a:prstGeom prst="rect">
              <a:avLst/>
            </a:prstGeom>
            <a:noFill/>
          </p:spPr>
          <p:txBody>
            <a:bodyPr wrap="none" rtlCol="0">
              <a:spAutoFit/>
            </a:bodyPr>
            <a:lstStyle/>
            <a:p>
              <a:r>
                <a:rPr lang="en-US" sz="1600" b="1" dirty="0">
                  <a:solidFill>
                    <a:srgbClr val="000000"/>
                  </a:solidFill>
                </a:rPr>
                <a:t>4</a:t>
              </a:r>
            </a:p>
          </p:txBody>
        </p:sp>
        <p:sp>
          <p:nvSpPr>
            <p:cNvPr id="83" name="TextBox 82">
              <a:extLst>
                <a:ext uri="{FF2B5EF4-FFF2-40B4-BE49-F238E27FC236}">
                  <a16:creationId xmlns:a16="http://schemas.microsoft.com/office/drawing/2014/main" id="{76E9BAFF-31BB-4A6A-A580-382C838AC4EF}"/>
                </a:ext>
              </a:extLst>
            </p:cNvPr>
            <p:cNvSpPr txBox="1"/>
            <p:nvPr/>
          </p:nvSpPr>
          <p:spPr>
            <a:xfrm>
              <a:off x="7776358" y="2467676"/>
              <a:ext cx="288862" cy="338554"/>
            </a:xfrm>
            <a:prstGeom prst="rect">
              <a:avLst/>
            </a:prstGeom>
            <a:noFill/>
          </p:spPr>
          <p:txBody>
            <a:bodyPr wrap="none" rtlCol="0">
              <a:spAutoFit/>
            </a:bodyPr>
            <a:lstStyle/>
            <a:p>
              <a:r>
                <a:rPr lang="en-US" sz="1600" b="1" dirty="0">
                  <a:solidFill>
                    <a:srgbClr val="000000"/>
                  </a:solidFill>
                </a:rPr>
                <a:t>7</a:t>
              </a:r>
            </a:p>
          </p:txBody>
        </p:sp>
        <p:sp>
          <p:nvSpPr>
            <p:cNvPr id="84" name="TextBox 83">
              <a:extLst>
                <a:ext uri="{FF2B5EF4-FFF2-40B4-BE49-F238E27FC236}">
                  <a16:creationId xmlns:a16="http://schemas.microsoft.com/office/drawing/2014/main" id="{0143E752-05D2-4401-A8D5-A494589D9E03}"/>
                </a:ext>
              </a:extLst>
            </p:cNvPr>
            <p:cNvSpPr txBox="1"/>
            <p:nvPr/>
          </p:nvSpPr>
          <p:spPr>
            <a:xfrm>
              <a:off x="7552683" y="2776873"/>
              <a:ext cx="933713" cy="307146"/>
            </a:xfrm>
            <a:prstGeom prst="rect">
              <a:avLst/>
            </a:prstGeom>
            <a:noFill/>
          </p:spPr>
          <p:txBody>
            <a:bodyPr wrap="square" rtlCol="0">
              <a:spAutoFit/>
            </a:bodyPr>
            <a:lstStyle/>
            <a:p>
              <a:r>
                <a:rPr lang="en-US" sz="1400" b="1" dirty="0">
                  <a:solidFill>
                    <a:srgbClr val="000000"/>
                  </a:solidFill>
                </a:rPr>
                <a:t>$47.00</a:t>
              </a:r>
            </a:p>
          </p:txBody>
        </p:sp>
        <p:sp>
          <p:nvSpPr>
            <p:cNvPr id="85" name="TextBox 84">
              <a:extLst>
                <a:ext uri="{FF2B5EF4-FFF2-40B4-BE49-F238E27FC236}">
                  <a16:creationId xmlns:a16="http://schemas.microsoft.com/office/drawing/2014/main" id="{897576C9-FC9D-47F3-ACAE-0251D99CB435}"/>
                </a:ext>
              </a:extLst>
            </p:cNvPr>
            <p:cNvSpPr txBox="1"/>
            <p:nvPr/>
          </p:nvSpPr>
          <p:spPr>
            <a:xfrm>
              <a:off x="7734141" y="3258881"/>
              <a:ext cx="535114" cy="338554"/>
            </a:xfrm>
            <a:prstGeom prst="rect">
              <a:avLst/>
            </a:prstGeom>
            <a:noFill/>
          </p:spPr>
          <p:txBody>
            <a:bodyPr wrap="square" rtlCol="0">
              <a:spAutoFit/>
            </a:bodyPr>
            <a:lstStyle/>
            <a:p>
              <a:r>
                <a:rPr lang="en-US" sz="1600" b="1" dirty="0">
                  <a:solidFill>
                    <a:srgbClr val="000000"/>
                  </a:solidFill>
                </a:rPr>
                <a:t>23</a:t>
              </a:r>
            </a:p>
          </p:txBody>
        </p:sp>
        <p:sp>
          <p:nvSpPr>
            <p:cNvPr id="86" name="TextBox 85">
              <a:extLst>
                <a:ext uri="{FF2B5EF4-FFF2-40B4-BE49-F238E27FC236}">
                  <a16:creationId xmlns:a16="http://schemas.microsoft.com/office/drawing/2014/main" id="{A50D85E9-1F8F-4098-B365-C2B9DE8C499A}"/>
                </a:ext>
              </a:extLst>
            </p:cNvPr>
            <p:cNvSpPr txBox="1"/>
            <p:nvPr/>
          </p:nvSpPr>
          <p:spPr>
            <a:xfrm>
              <a:off x="7734141" y="3483119"/>
              <a:ext cx="553791" cy="338554"/>
            </a:xfrm>
            <a:prstGeom prst="rect">
              <a:avLst/>
            </a:prstGeom>
            <a:noFill/>
          </p:spPr>
          <p:txBody>
            <a:bodyPr wrap="square" rtlCol="0">
              <a:spAutoFit/>
            </a:bodyPr>
            <a:lstStyle/>
            <a:p>
              <a:r>
                <a:rPr lang="en-US" sz="1600" b="1" dirty="0">
                  <a:solidFill>
                    <a:srgbClr val="000000"/>
                  </a:solidFill>
                </a:rPr>
                <a:t>15</a:t>
              </a:r>
            </a:p>
          </p:txBody>
        </p:sp>
        <p:sp>
          <p:nvSpPr>
            <p:cNvPr id="87" name="TextBox 86">
              <a:extLst>
                <a:ext uri="{FF2B5EF4-FFF2-40B4-BE49-F238E27FC236}">
                  <a16:creationId xmlns:a16="http://schemas.microsoft.com/office/drawing/2014/main" id="{D104971E-E859-434A-9007-193950693660}"/>
                </a:ext>
              </a:extLst>
            </p:cNvPr>
            <p:cNvSpPr txBox="1"/>
            <p:nvPr/>
          </p:nvSpPr>
          <p:spPr>
            <a:xfrm>
              <a:off x="7738844" y="3688632"/>
              <a:ext cx="522488" cy="338554"/>
            </a:xfrm>
            <a:prstGeom prst="rect">
              <a:avLst/>
            </a:prstGeom>
            <a:noFill/>
          </p:spPr>
          <p:txBody>
            <a:bodyPr wrap="square" rtlCol="0">
              <a:spAutoFit/>
            </a:bodyPr>
            <a:lstStyle/>
            <a:p>
              <a:r>
                <a:rPr lang="en-US" sz="1600" b="1" dirty="0">
                  <a:solidFill>
                    <a:srgbClr val="000000"/>
                  </a:solidFill>
                </a:rPr>
                <a:t>19</a:t>
              </a:r>
            </a:p>
          </p:txBody>
        </p:sp>
        <p:sp>
          <p:nvSpPr>
            <p:cNvPr id="88" name="TextBox 87">
              <a:extLst>
                <a:ext uri="{FF2B5EF4-FFF2-40B4-BE49-F238E27FC236}">
                  <a16:creationId xmlns:a16="http://schemas.microsoft.com/office/drawing/2014/main" id="{EB1CF4D4-75D4-416E-9F1E-2D6F51B87F85}"/>
                </a:ext>
              </a:extLst>
            </p:cNvPr>
            <p:cNvSpPr txBox="1"/>
            <p:nvPr/>
          </p:nvSpPr>
          <p:spPr>
            <a:xfrm>
              <a:off x="7723264" y="3893509"/>
              <a:ext cx="393056" cy="338554"/>
            </a:xfrm>
            <a:prstGeom prst="rect">
              <a:avLst/>
            </a:prstGeom>
            <a:noFill/>
          </p:spPr>
          <p:txBody>
            <a:bodyPr wrap="none" rtlCol="0">
              <a:spAutoFit/>
            </a:bodyPr>
            <a:lstStyle/>
            <a:p>
              <a:r>
                <a:rPr lang="en-US" sz="1600" b="1" dirty="0">
                  <a:solidFill>
                    <a:srgbClr val="000000"/>
                  </a:solidFill>
                </a:rPr>
                <a:t>15</a:t>
              </a:r>
            </a:p>
          </p:txBody>
        </p:sp>
        <p:sp>
          <p:nvSpPr>
            <p:cNvPr id="89" name="TextBox 88">
              <a:extLst>
                <a:ext uri="{FF2B5EF4-FFF2-40B4-BE49-F238E27FC236}">
                  <a16:creationId xmlns:a16="http://schemas.microsoft.com/office/drawing/2014/main" id="{3653AE2A-C015-4715-B8C0-ABA6853D024E}"/>
                </a:ext>
              </a:extLst>
            </p:cNvPr>
            <p:cNvSpPr txBox="1"/>
            <p:nvPr/>
          </p:nvSpPr>
          <p:spPr>
            <a:xfrm>
              <a:off x="7547108" y="4168763"/>
              <a:ext cx="783236" cy="338554"/>
            </a:xfrm>
            <a:prstGeom prst="rect">
              <a:avLst/>
            </a:prstGeom>
            <a:noFill/>
          </p:spPr>
          <p:txBody>
            <a:bodyPr wrap="square" rtlCol="0">
              <a:spAutoFit/>
            </a:bodyPr>
            <a:lstStyle/>
            <a:p>
              <a:r>
                <a:rPr lang="en-US" sz="1600" b="1" dirty="0">
                  <a:solidFill>
                    <a:srgbClr val="000000"/>
                  </a:solidFill>
                </a:rPr>
                <a:t>$8.35</a:t>
              </a:r>
            </a:p>
          </p:txBody>
        </p:sp>
        <p:sp>
          <p:nvSpPr>
            <p:cNvPr id="90" name="TextBox 89">
              <a:extLst>
                <a:ext uri="{FF2B5EF4-FFF2-40B4-BE49-F238E27FC236}">
                  <a16:creationId xmlns:a16="http://schemas.microsoft.com/office/drawing/2014/main" id="{87734EA5-7DD7-4C02-8FB8-2020DB92209D}"/>
                </a:ext>
              </a:extLst>
            </p:cNvPr>
            <p:cNvSpPr txBox="1"/>
            <p:nvPr/>
          </p:nvSpPr>
          <p:spPr>
            <a:xfrm>
              <a:off x="7547108" y="4781005"/>
              <a:ext cx="619080" cy="276999"/>
            </a:xfrm>
            <a:prstGeom prst="rect">
              <a:avLst/>
            </a:prstGeom>
            <a:noFill/>
          </p:spPr>
          <p:txBody>
            <a:bodyPr wrap="none" rtlCol="0">
              <a:spAutoFit/>
            </a:bodyPr>
            <a:lstStyle/>
            <a:p>
              <a:r>
                <a:rPr lang="en-US" sz="1200" b="1" dirty="0">
                  <a:solidFill>
                    <a:srgbClr val="000000"/>
                  </a:solidFill>
                </a:rPr>
                <a:t>$25.00</a:t>
              </a:r>
            </a:p>
          </p:txBody>
        </p:sp>
        <p:sp>
          <p:nvSpPr>
            <p:cNvPr id="91" name="TextBox 90">
              <a:extLst>
                <a:ext uri="{FF2B5EF4-FFF2-40B4-BE49-F238E27FC236}">
                  <a16:creationId xmlns:a16="http://schemas.microsoft.com/office/drawing/2014/main" id="{A8B75353-0123-42C7-8975-668CBCFA28B0}"/>
                </a:ext>
              </a:extLst>
            </p:cNvPr>
            <p:cNvSpPr txBox="1"/>
            <p:nvPr/>
          </p:nvSpPr>
          <p:spPr>
            <a:xfrm>
              <a:off x="7550093" y="5038275"/>
              <a:ext cx="1127795" cy="307777"/>
            </a:xfrm>
            <a:prstGeom prst="rect">
              <a:avLst/>
            </a:prstGeom>
            <a:noFill/>
          </p:spPr>
          <p:txBody>
            <a:bodyPr wrap="square" rtlCol="0">
              <a:spAutoFit/>
            </a:bodyPr>
            <a:lstStyle/>
            <a:p>
              <a:r>
                <a:rPr lang="en-US" sz="1400" b="1" dirty="0">
                  <a:solidFill>
                    <a:srgbClr val="000000"/>
                  </a:solidFill>
                </a:rPr>
                <a:t>$30.35</a:t>
              </a:r>
            </a:p>
          </p:txBody>
        </p:sp>
        <p:sp>
          <p:nvSpPr>
            <p:cNvPr id="92" name="TextBox 91">
              <a:extLst>
                <a:ext uri="{FF2B5EF4-FFF2-40B4-BE49-F238E27FC236}">
                  <a16:creationId xmlns:a16="http://schemas.microsoft.com/office/drawing/2014/main" id="{29C59FF7-8E95-4DE0-BEBB-C653C838D112}"/>
                </a:ext>
              </a:extLst>
            </p:cNvPr>
            <p:cNvSpPr txBox="1"/>
            <p:nvPr/>
          </p:nvSpPr>
          <p:spPr>
            <a:xfrm>
              <a:off x="7523321" y="4484722"/>
              <a:ext cx="985234" cy="338554"/>
            </a:xfrm>
            <a:prstGeom prst="rect">
              <a:avLst/>
            </a:prstGeom>
            <a:noFill/>
          </p:spPr>
          <p:txBody>
            <a:bodyPr wrap="square" rtlCol="0">
              <a:spAutoFit/>
            </a:bodyPr>
            <a:lstStyle/>
            <a:p>
              <a:r>
                <a:rPr lang="en-US" sz="1600" b="1" dirty="0">
                  <a:solidFill>
                    <a:srgbClr val="000000"/>
                  </a:solidFill>
                </a:rPr>
                <a:t>$55.35</a:t>
              </a:r>
            </a:p>
          </p:txBody>
        </p:sp>
      </p:grpSp>
      <p:sp>
        <p:nvSpPr>
          <p:cNvPr id="95" name="TextBox 94">
            <a:extLst>
              <a:ext uri="{FF2B5EF4-FFF2-40B4-BE49-F238E27FC236}">
                <a16:creationId xmlns:a16="http://schemas.microsoft.com/office/drawing/2014/main" id="{A402AF1E-D432-4288-B805-B745F6B288A4}"/>
              </a:ext>
            </a:extLst>
          </p:cNvPr>
          <p:cNvSpPr txBox="1"/>
          <p:nvPr/>
        </p:nvSpPr>
        <p:spPr>
          <a:xfrm>
            <a:off x="3319999" y="6290654"/>
            <a:ext cx="1408643" cy="400110"/>
          </a:xfrm>
          <a:prstGeom prst="rect">
            <a:avLst/>
          </a:prstGeom>
          <a:noFill/>
        </p:spPr>
        <p:txBody>
          <a:bodyPr wrap="square" rtlCol="0">
            <a:spAutoFit/>
          </a:bodyPr>
          <a:lstStyle/>
          <a:p>
            <a:r>
              <a:rPr lang="en-US" sz="2000" dirty="0">
                <a:solidFill>
                  <a:srgbClr val="000000"/>
                </a:solidFill>
                <a:latin typeface="Brush Script MT" panose="03060802040406070304" pitchFamily="66" charset="0"/>
              </a:rPr>
              <a:t>Ryan Kate</a:t>
            </a:r>
          </a:p>
        </p:txBody>
      </p:sp>
      <p:pic>
        <p:nvPicPr>
          <p:cNvPr id="72" name="Picture 71"/>
          <p:cNvPicPr>
            <a:picLocks noChangeAspect="1"/>
          </p:cNvPicPr>
          <p:nvPr/>
        </p:nvPicPr>
        <p:blipFill rotWithShape="1">
          <a:blip r:embed="rId5"/>
          <a:srcRect b="29618"/>
          <a:stretch/>
        </p:blipFill>
        <p:spPr>
          <a:xfrm>
            <a:off x="6168818" y="1379231"/>
            <a:ext cx="2151529" cy="2919499"/>
          </a:xfrm>
          <a:prstGeom prst="rect">
            <a:avLst/>
          </a:prstGeom>
        </p:spPr>
      </p:pic>
      <p:pic>
        <p:nvPicPr>
          <p:cNvPr id="97" name="Picture 96">
            <a:extLst>
              <a:ext uri="{FF2B5EF4-FFF2-40B4-BE49-F238E27FC236}">
                <a16:creationId xmlns:a16="http://schemas.microsoft.com/office/drawing/2014/main" id="{C4B00AE9-3178-4A8F-A1F6-1B17ED5E96F5}"/>
              </a:ext>
            </a:extLst>
          </p:cNvPr>
          <p:cNvPicPr>
            <a:picLocks noChangeAspect="1"/>
          </p:cNvPicPr>
          <p:nvPr/>
        </p:nvPicPr>
        <p:blipFill>
          <a:blip r:embed="rId6"/>
          <a:stretch>
            <a:fillRect/>
          </a:stretch>
        </p:blipFill>
        <p:spPr>
          <a:xfrm>
            <a:off x="5329694" y="3786522"/>
            <a:ext cx="1117860" cy="1117860"/>
          </a:xfrm>
          <a:prstGeom prst="rect">
            <a:avLst/>
          </a:prstGeom>
        </p:spPr>
      </p:pic>
      <p:grpSp>
        <p:nvGrpSpPr>
          <p:cNvPr id="12" name="Group 11">
            <a:extLst>
              <a:ext uri="{FF2B5EF4-FFF2-40B4-BE49-F238E27FC236}">
                <a16:creationId xmlns:a16="http://schemas.microsoft.com/office/drawing/2014/main" id="{25D56B84-6341-4B6A-976C-6E8187DFF264}"/>
              </a:ext>
            </a:extLst>
          </p:cNvPr>
          <p:cNvGrpSpPr/>
          <p:nvPr/>
        </p:nvGrpSpPr>
        <p:grpSpPr>
          <a:xfrm>
            <a:off x="5112312" y="3899900"/>
            <a:ext cx="1760887" cy="890615"/>
            <a:chOff x="2962954" y="4148764"/>
            <a:chExt cx="1907996" cy="978918"/>
          </a:xfrm>
        </p:grpSpPr>
        <p:grpSp>
          <p:nvGrpSpPr>
            <p:cNvPr id="13" name="Group 12">
              <a:extLst>
                <a:ext uri="{FF2B5EF4-FFF2-40B4-BE49-F238E27FC236}">
                  <a16:creationId xmlns:a16="http://schemas.microsoft.com/office/drawing/2014/main" id="{60D8243B-575A-4AF8-B31F-A688AF0B194F}"/>
                </a:ext>
              </a:extLst>
            </p:cNvPr>
            <p:cNvGrpSpPr/>
            <p:nvPr/>
          </p:nvGrpSpPr>
          <p:grpSpPr>
            <a:xfrm>
              <a:off x="2962954" y="4148764"/>
              <a:ext cx="1901899" cy="978918"/>
              <a:chOff x="496499" y="5457825"/>
              <a:chExt cx="1901899" cy="978918"/>
            </a:xfrm>
          </p:grpSpPr>
          <p:sp>
            <p:nvSpPr>
              <p:cNvPr id="18" name="Rectangle 17">
                <a:extLst>
                  <a:ext uri="{FF2B5EF4-FFF2-40B4-BE49-F238E27FC236}">
                    <a16:creationId xmlns:a16="http://schemas.microsoft.com/office/drawing/2014/main" id="{8EEACE79-70CD-42E4-9DB3-D4371270224A}"/>
                  </a:ext>
                </a:extLst>
              </p:cNvPr>
              <p:cNvSpPr/>
              <p:nvPr/>
            </p:nvSpPr>
            <p:spPr>
              <a:xfrm>
                <a:off x="496499" y="5457825"/>
                <a:ext cx="1901899" cy="978918"/>
              </a:xfrm>
              <a:prstGeom prst="rect">
                <a:avLst/>
              </a:prstGeom>
              <a:solidFill>
                <a:schemeClr val="bg1">
                  <a:lumMod val="50000"/>
                </a:schemeClr>
              </a:solidFill>
              <a:ln w="28575">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cxnSp>
            <p:nvCxnSpPr>
              <p:cNvPr id="19" name="Straight Connector 18">
                <a:extLst>
                  <a:ext uri="{FF2B5EF4-FFF2-40B4-BE49-F238E27FC236}">
                    <a16:creationId xmlns:a16="http://schemas.microsoft.com/office/drawing/2014/main" id="{43991D5B-58AE-443A-85F9-CACA5664DE2B}"/>
                  </a:ext>
                </a:extLst>
              </p:cNvPr>
              <p:cNvCxnSpPr/>
              <p:nvPr/>
            </p:nvCxnSpPr>
            <p:spPr>
              <a:xfrm>
                <a:off x="496499" y="5543862"/>
                <a:ext cx="1901899" cy="0"/>
              </a:xfrm>
              <a:prstGeom prst="line">
                <a:avLst/>
              </a:prstGeom>
              <a:ln>
                <a:solidFill>
                  <a:srgbClr val="000000"/>
                </a:solidFill>
              </a:ln>
            </p:spPr>
            <p:style>
              <a:lnRef idx="2">
                <a:schemeClr val="accent1"/>
              </a:lnRef>
              <a:fillRef idx="0">
                <a:schemeClr val="accent1"/>
              </a:fillRef>
              <a:effectRef idx="1">
                <a:schemeClr val="accent1"/>
              </a:effectRef>
              <a:fontRef idx="minor">
                <a:schemeClr val="tx1"/>
              </a:fontRef>
            </p:style>
          </p:cxnSp>
        </p:grpSp>
        <p:pic>
          <p:nvPicPr>
            <p:cNvPr id="15" name="Picture 14">
              <a:extLst>
                <a:ext uri="{FF2B5EF4-FFF2-40B4-BE49-F238E27FC236}">
                  <a16:creationId xmlns:a16="http://schemas.microsoft.com/office/drawing/2014/main" id="{60D46CF8-D937-4958-B520-503BE83F87DC}"/>
                </a:ext>
              </a:extLst>
            </p:cNvPr>
            <p:cNvPicPr>
              <a:picLocks noChangeAspect="1"/>
            </p:cNvPicPr>
            <p:nvPr/>
          </p:nvPicPr>
          <p:blipFill rotWithShape="1">
            <a:blip r:embed="rId7"/>
            <a:srcRect t="39549" b="35753"/>
            <a:stretch/>
          </p:blipFill>
          <p:spPr>
            <a:xfrm>
              <a:off x="3045875" y="4481641"/>
              <a:ext cx="1825075" cy="450759"/>
            </a:xfrm>
            <a:prstGeom prst="rect">
              <a:avLst/>
            </a:prstGeom>
          </p:spPr>
        </p:pic>
      </p:grpSp>
      <p:sp>
        <p:nvSpPr>
          <p:cNvPr id="73" name="Student meal"/>
          <p:cNvSpPr/>
          <p:nvPr/>
        </p:nvSpPr>
        <p:spPr>
          <a:xfrm>
            <a:off x="4373069" y="138306"/>
            <a:ext cx="3284773" cy="1309196"/>
          </a:xfrm>
          <a:prstGeom prst="wedgeEllipseCallout">
            <a:avLst>
              <a:gd name="adj1" fmla="val 3424"/>
              <a:gd name="adj2" fmla="val 72290"/>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I will verify the amounts.</a:t>
            </a:r>
          </a:p>
        </p:txBody>
      </p:sp>
    </p:spTree>
    <p:extLst>
      <p:ext uri="{BB962C8B-B14F-4D97-AF65-F5344CB8AC3E}">
        <p14:creationId xmlns:p14="http://schemas.microsoft.com/office/powerpoint/2010/main" val="109189681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7" presetClass="path" presetSubtype="0" accel="50000" decel="50000" fill="hold" nodeType="withEffect">
                                  <p:stCondLst>
                                    <p:cond delay="0"/>
                                  </p:stCondLst>
                                  <p:childTnLst>
                                    <p:animMotion origin="layout" path="M -3.61111E-6 -4.81481E-6 L 0.07379 -0.10671 C 0.08924 -0.13055 0.11233 -0.14282 0.13664 -0.14282 C 0.16407 -0.14282 0.18629 -0.13055 0.20174 -0.10671 L 0.27605 -4.81481E-6 " pathEditMode="relative" rAng="0" ptsTypes="AAAAA">
                                      <p:cBhvr>
                                        <p:cTn id="6" dur="2000" fill="hold"/>
                                        <p:tgtEl>
                                          <p:spTgt spid="97"/>
                                        </p:tgtEl>
                                        <p:attrNameLst>
                                          <p:attrName>ppt_x</p:attrName>
                                          <p:attrName>ppt_y</p:attrName>
                                        </p:attrNameLst>
                                      </p:cBhvr>
                                      <p:rCtr x="13802" y="-7153"/>
                                    </p:animMotion>
                                  </p:childTnLst>
                                </p:cTn>
                              </p:par>
                            </p:childTnLst>
                          </p:cTn>
                        </p:par>
                        <p:par>
                          <p:cTn id="7" fill="hold">
                            <p:stCondLst>
                              <p:cond delay="2000"/>
                            </p:stCondLst>
                            <p:childTnLst>
                              <p:par>
                                <p:cTn id="8" presetID="10" presetClass="entr" presetSubtype="0" fill="hold" nodeType="afterEffect">
                                  <p:stCondLst>
                                    <p:cond delay="0"/>
                                  </p:stCondLst>
                                  <p:childTnLst>
                                    <p:set>
                                      <p:cBhvr>
                                        <p:cTn id="9" dur="1" fill="hold">
                                          <p:stCondLst>
                                            <p:cond delay="0"/>
                                          </p:stCondLst>
                                        </p:cTn>
                                        <p:tgtEl>
                                          <p:spTgt spid="7"/>
                                        </p:tgtEl>
                                        <p:attrNameLst>
                                          <p:attrName>style.visibility</p:attrName>
                                        </p:attrNameLst>
                                      </p:cBhvr>
                                      <p:to>
                                        <p:strVal val="visible"/>
                                      </p:to>
                                    </p:set>
                                    <p:animEffect transition="in" filter="fade">
                                      <p:cBhvr>
                                        <p:cTn id="10" dur="500"/>
                                        <p:tgtEl>
                                          <p:spTgt spid="7"/>
                                        </p:tgtEl>
                                      </p:cBhvr>
                                    </p:animEffect>
                                  </p:childTnLst>
                                </p:cTn>
                              </p:par>
                            </p:childTnLst>
                          </p:cTn>
                        </p:par>
                        <p:par>
                          <p:cTn id="11" fill="hold">
                            <p:stCondLst>
                              <p:cond delay="2500"/>
                            </p:stCondLst>
                            <p:childTnLst>
                              <p:par>
                                <p:cTn id="12" presetID="22" presetClass="entr" presetSubtype="1" fill="hold" nodeType="afterEffect">
                                  <p:stCondLst>
                                    <p:cond delay="0"/>
                                  </p:stCondLst>
                                  <p:childTnLst>
                                    <p:set>
                                      <p:cBhvr>
                                        <p:cTn id="13" dur="1" fill="hold">
                                          <p:stCondLst>
                                            <p:cond delay="0"/>
                                          </p:stCondLst>
                                        </p:cTn>
                                        <p:tgtEl>
                                          <p:spTgt spid="80"/>
                                        </p:tgtEl>
                                        <p:attrNameLst>
                                          <p:attrName>style.visibility</p:attrName>
                                        </p:attrNameLst>
                                      </p:cBhvr>
                                      <p:to>
                                        <p:strVal val="visible"/>
                                      </p:to>
                                    </p:set>
                                    <p:animEffect transition="in" filter="wipe(up)">
                                      <p:cBhvr>
                                        <p:cTn id="14" dur="500"/>
                                        <p:tgtEl>
                                          <p:spTgt spid="80"/>
                                        </p:tgtEl>
                                      </p:cBhvr>
                                    </p:animEffect>
                                  </p:childTnLst>
                                </p:cTn>
                              </p:par>
                            </p:childTnLst>
                          </p:cTn>
                        </p:par>
                        <p:par>
                          <p:cTn id="15" fill="hold">
                            <p:stCondLst>
                              <p:cond delay="3000"/>
                            </p:stCondLst>
                            <p:childTnLst>
                              <p:par>
                                <p:cTn id="16" presetID="22" presetClass="entr" presetSubtype="8" fill="hold" grpId="0" nodeType="afterEffect">
                                  <p:stCondLst>
                                    <p:cond delay="0"/>
                                  </p:stCondLst>
                                  <p:childTnLst>
                                    <p:set>
                                      <p:cBhvr>
                                        <p:cTn id="17" dur="1" fill="hold">
                                          <p:stCondLst>
                                            <p:cond delay="0"/>
                                          </p:stCondLst>
                                        </p:cTn>
                                        <p:tgtEl>
                                          <p:spTgt spid="95"/>
                                        </p:tgtEl>
                                        <p:attrNameLst>
                                          <p:attrName>style.visibility</p:attrName>
                                        </p:attrNameLst>
                                      </p:cBhvr>
                                      <p:to>
                                        <p:strVal val="visible"/>
                                      </p:to>
                                    </p:set>
                                    <p:animEffect transition="in" filter="wipe(left)">
                                      <p:cBhvr>
                                        <p:cTn id="18" dur="500"/>
                                        <p:tgtEl>
                                          <p:spTgt spid="9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5" grpId="0"/>
    </p:bldLst>
  </p:timing>
</p:sld>
</file>

<file path=ppt/slides/slide58.xml><?xml version="1.0" encoding="utf-8"?>
<p:sld xmlns:a="http://schemas.openxmlformats.org/drawingml/2006/main" xmlns:r="http://schemas.openxmlformats.org/officeDocument/2006/relationships" xmlns:p="http://schemas.openxmlformats.org/presentationml/2006/main">
  <p:cSld>
    <p:bg>
      <p:bgPr>
        <a:solidFill>
          <a:srgbClr val="DBEEF4"/>
        </a:solidFill>
        <a:effectLst/>
      </p:bgPr>
    </p:bg>
    <p:spTree>
      <p:nvGrpSpPr>
        <p:cNvPr id="1" name=""/>
        <p:cNvGrpSpPr/>
        <p:nvPr/>
      </p:nvGrpSpPr>
      <p:grpSpPr>
        <a:xfrm>
          <a:off x="0" y="0"/>
          <a:ext cx="0" cy="0"/>
          <a:chOff x="0" y="0"/>
          <a:chExt cx="0" cy="0"/>
        </a:xfrm>
      </p:grpSpPr>
      <p:sp>
        <p:nvSpPr>
          <p:cNvPr id="910" name="Rectangle 909">
            <a:extLst>
              <a:ext uri="{FF2B5EF4-FFF2-40B4-BE49-F238E27FC236}">
                <a16:creationId xmlns:a16="http://schemas.microsoft.com/office/drawing/2014/main" id="{4E517413-5A55-4447-9877-5E5F5FD4095A}"/>
              </a:ext>
            </a:extLst>
          </p:cNvPr>
          <p:cNvSpPr/>
          <p:nvPr/>
        </p:nvSpPr>
        <p:spPr>
          <a:xfrm>
            <a:off x="-40296" y="4191"/>
            <a:ext cx="5442546" cy="2084791"/>
          </a:xfrm>
          <a:prstGeom prst="rect">
            <a:avLst/>
          </a:prstGeom>
          <a:solidFill>
            <a:srgbClr val="ED7D31">
              <a:lumMod val="20000"/>
              <a:lumOff val="80000"/>
            </a:srgbClr>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714" name="Picture 713">
            <a:extLst>
              <a:ext uri="{FF2B5EF4-FFF2-40B4-BE49-F238E27FC236}">
                <a16:creationId xmlns:a16="http://schemas.microsoft.com/office/drawing/2014/main" id="{AD9B5631-0CB0-4BD4-9276-09D9F7D5936C}"/>
              </a:ext>
            </a:extLst>
          </p:cNvPr>
          <p:cNvPicPr>
            <a:picLocks noChangeAspect="1"/>
          </p:cNvPicPr>
          <p:nvPr/>
        </p:nvPicPr>
        <p:blipFill>
          <a:blip r:embed="rId3" cstate="print">
            <a:extLst>
              <a:ext uri="{28A0092B-C50C-407E-A947-70E740481C1C}">
                <a14:useLocalDpi xmlns:a14="http://schemas.microsoft.com/office/drawing/2010/main" val="0"/>
              </a:ext>
            </a:extLst>
          </a:blip>
          <a:stretch>
            <a:fillRect/>
          </a:stretch>
        </p:blipFill>
        <p:spPr>
          <a:xfrm>
            <a:off x="4638896" y="339645"/>
            <a:ext cx="688540" cy="892097"/>
          </a:xfrm>
          <a:prstGeom prst="rect">
            <a:avLst/>
          </a:prstGeom>
          <a:scene3d>
            <a:camera prst="orthographicFront">
              <a:rot lat="590792" lon="1790935" rev="21494771"/>
            </a:camera>
            <a:lightRig rig="threePt" dir="t"/>
          </a:scene3d>
        </p:spPr>
      </p:pic>
      <p:grpSp>
        <p:nvGrpSpPr>
          <p:cNvPr id="711" name="Group 710">
            <a:extLst>
              <a:ext uri="{FF2B5EF4-FFF2-40B4-BE49-F238E27FC236}">
                <a16:creationId xmlns:a16="http://schemas.microsoft.com/office/drawing/2014/main" id="{692849F4-765E-4ED8-B0B9-F1AB60C7010C}"/>
              </a:ext>
            </a:extLst>
          </p:cNvPr>
          <p:cNvGrpSpPr>
            <a:grpSpLocks noChangeAspect="1"/>
          </p:cNvGrpSpPr>
          <p:nvPr/>
        </p:nvGrpSpPr>
        <p:grpSpPr>
          <a:xfrm>
            <a:off x="3390627" y="324192"/>
            <a:ext cx="485564" cy="672920"/>
            <a:chOff x="2988094" y="559114"/>
            <a:chExt cx="1209645" cy="1822135"/>
          </a:xfrm>
          <a:scene3d>
            <a:camera prst="orthographicFront">
              <a:rot lat="20699991" lon="20099991" rev="0"/>
            </a:camera>
            <a:lightRig rig="threePt" dir="t"/>
          </a:scene3d>
        </p:grpSpPr>
        <p:sp>
          <p:nvSpPr>
            <p:cNvPr id="712" name="Rectangle: Rounded Corners 711">
              <a:extLst>
                <a:ext uri="{FF2B5EF4-FFF2-40B4-BE49-F238E27FC236}">
                  <a16:creationId xmlns:a16="http://schemas.microsoft.com/office/drawing/2014/main" id="{36916AB3-22CA-47D8-AAA8-7A1CA81D6B14}"/>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713" name="Picture 6" descr="What's New?">
              <a:extLst>
                <a:ext uri="{FF2B5EF4-FFF2-40B4-BE49-F238E27FC236}">
                  <a16:creationId xmlns:a16="http://schemas.microsoft.com/office/drawing/2014/main" id="{25A02B2E-F130-4B25-8FE2-D05829BA61C0}"/>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6" name="Group 5">
            <a:extLst>
              <a:ext uri="{FF2B5EF4-FFF2-40B4-BE49-F238E27FC236}">
                <a16:creationId xmlns:a16="http://schemas.microsoft.com/office/drawing/2014/main" id="{8F06618E-2261-4853-83B8-787B098CF145}"/>
              </a:ext>
            </a:extLst>
          </p:cNvPr>
          <p:cNvGrpSpPr/>
          <p:nvPr/>
        </p:nvGrpSpPr>
        <p:grpSpPr>
          <a:xfrm>
            <a:off x="2297007" y="201098"/>
            <a:ext cx="891864" cy="1540410"/>
            <a:chOff x="2178402" y="-1720733"/>
            <a:chExt cx="891864" cy="1540410"/>
          </a:xfrm>
        </p:grpSpPr>
        <p:sp>
          <p:nvSpPr>
            <p:cNvPr id="664" name="Freeform: Shape 663">
              <a:extLst>
                <a:ext uri="{FF2B5EF4-FFF2-40B4-BE49-F238E27FC236}">
                  <a16:creationId xmlns:a16="http://schemas.microsoft.com/office/drawing/2014/main" id="{93515E8B-6A1B-4241-B1D0-F142F2966B93}"/>
                </a:ext>
              </a:extLst>
            </p:cNvPr>
            <p:cNvSpPr/>
            <p:nvPr/>
          </p:nvSpPr>
          <p:spPr>
            <a:xfrm rot="9755310" flipV="1">
              <a:off x="2238751" y="-1062926"/>
              <a:ext cx="447206" cy="225608"/>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5" name="Freeform: Shape 664">
              <a:extLst>
                <a:ext uri="{FF2B5EF4-FFF2-40B4-BE49-F238E27FC236}">
                  <a16:creationId xmlns:a16="http://schemas.microsoft.com/office/drawing/2014/main" id="{C94A7101-7F63-4CD9-8742-6D099BA4AAB6}"/>
                </a:ext>
              </a:extLst>
            </p:cNvPr>
            <p:cNvSpPr/>
            <p:nvPr/>
          </p:nvSpPr>
          <p:spPr>
            <a:xfrm rot="1451869" flipH="1">
              <a:off x="2565245" y="-1112960"/>
              <a:ext cx="125870" cy="215846"/>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666" name="Group 665">
              <a:extLst>
                <a:ext uri="{FF2B5EF4-FFF2-40B4-BE49-F238E27FC236}">
                  <a16:creationId xmlns:a16="http://schemas.microsoft.com/office/drawing/2014/main" id="{2FFC945A-52E9-4240-8CA4-93B655F9C890}"/>
                </a:ext>
              </a:extLst>
            </p:cNvPr>
            <p:cNvGrpSpPr/>
            <p:nvPr/>
          </p:nvGrpSpPr>
          <p:grpSpPr>
            <a:xfrm rot="19310600" flipH="1">
              <a:off x="2956765" y="-318746"/>
              <a:ext cx="113501" cy="138423"/>
              <a:chOff x="3312043" y="4084938"/>
              <a:chExt cx="189762" cy="211269"/>
            </a:xfrm>
          </p:grpSpPr>
          <p:sp>
            <p:nvSpPr>
              <p:cNvPr id="684" name="Chord 683">
                <a:extLst>
                  <a:ext uri="{FF2B5EF4-FFF2-40B4-BE49-F238E27FC236}">
                    <a16:creationId xmlns:a16="http://schemas.microsoft.com/office/drawing/2014/main" id="{40BFE387-275E-4049-9EFD-67C1D064EA35}"/>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85" name="Chord 684">
                <a:extLst>
                  <a:ext uri="{FF2B5EF4-FFF2-40B4-BE49-F238E27FC236}">
                    <a16:creationId xmlns:a16="http://schemas.microsoft.com/office/drawing/2014/main" id="{42ECC5A8-3748-4001-A5DF-2D5DED508FC3}"/>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667" name="Group 666">
              <a:extLst>
                <a:ext uri="{FF2B5EF4-FFF2-40B4-BE49-F238E27FC236}">
                  <a16:creationId xmlns:a16="http://schemas.microsoft.com/office/drawing/2014/main" id="{4891B9DC-D5D8-432C-9C72-BB4354749969}"/>
                </a:ext>
              </a:extLst>
            </p:cNvPr>
            <p:cNvGrpSpPr/>
            <p:nvPr/>
          </p:nvGrpSpPr>
          <p:grpSpPr>
            <a:xfrm rot="1184474" flipH="1">
              <a:off x="2542327" y="-320437"/>
              <a:ext cx="113501" cy="138423"/>
              <a:chOff x="3312043" y="4084938"/>
              <a:chExt cx="189762" cy="211269"/>
            </a:xfrm>
          </p:grpSpPr>
          <p:sp>
            <p:nvSpPr>
              <p:cNvPr id="682" name="Chord 681">
                <a:extLst>
                  <a:ext uri="{FF2B5EF4-FFF2-40B4-BE49-F238E27FC236}">
                    <a16:creationId xmlns:a16="http://schemas.microsoft.com/office/drawing/2014/main" id="{6205398C-9044-4A25-A9D9-D5ACC57B0C5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83" name="Chord 682">
                <a:extLst>
                  <a:ext uri="{FF2B5EF4-FFF2-40B4-BE49-F238E27FC236}">
                    <a16:creationId xmlns:a16="http://schemas.microsoft.com/office/drawing/2014/main" id="{6A4FE3F3-3F42-4526-B7FA-95B6E452C274}"/>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sp>
          <p:nvSpPr>
            <p:cNvPr id="668" name="Flowchart: Off-page Connector 667">
              <a:extLst>
                <a:ext uri="{FF2B5EF4-FFF2-40B4-BE49-F238E27FC236}">
                  <a16:creationId xmlns:a16="http://schemas.microsoft.com/office/drawing/2014/main" id="{48F1AEA2-7BFF-457A-8432-2E96A574753E}"/>
                </a:ext>
              </a:extLst>
            </p:cNvPr>
            <p:cNvSpPr/>
            <p:nvPr/>
          </p:nvSpPr>
          <p:spPr>
            <a:xfrm flipH="1">
              <a:off x="2656147" y="-1191185"/>
              <a:ext cx="128670" cy="149778"/>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69" name="Freeform: Shape 668">
              <a:extLst>
                <a:ext uri="{FF2B5EF4-FFF2-40B4-BE49-F238E27FC236}">
                  <a16:creationId xmlns:a16="http://schemas.microsoft.com/office/drawing/2014/main" id="{34AA9AE1-6F5E-4767-A727-E497421EC169}"/>
                </a:ext>
              </a:extLst>
            </p:cNvPr>
            <p:cNvSpPr/>
            <p:nvPr/>
          </p:nvSpPr>
          <p:spPr>
            <a:xfrm flipH="1">
              <a:off x="2879517" y="-543257"/>
              <a:ext cx="112147" cy="85047"/>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1" name="Flowchart: Manual Operation 26">
              <a:extLst>
                <a:ext uri="{FF2B5EF4-FFF2-40B4-BE49-F238E27FC236}">
                  <a16:creationId xmlns:a16="http://schemas.microsoft.com/office/drawing/2014/main" id="{8A23C36E-B809-4D7A-92DC-5FBAAF308D32}"/>
                </a:ext>
              </a:extLst>
            </p:cNvPr>
            <p:cNvSpPr/>
            <p:nvPr/>
          </p:nvSpPr>
          <p:spPr>
            <a:xfrm rot="9734010" flipH="1" flipV="1">
              <a:off x="2761125" y="-697309"/>
              <a:ext cx="176212" cy="30807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72" name="Rectangle 671">
              <a:extLst>
                <a:ext uri="{FF2B5EF4-FFF2-40B4-BE49-F238E27FC236}">
                  <a16:creationId xmlns:a16="http://schemas.microsoft.com/office/drawing/2014/main" id="{95FC0451-F7BD-41D5-8EA6-CB16AE378CE1}"/>
                </a:ext>
              </a:extLst>
            </p:cNvPr>
            <p:cNvSpPr/>
            <p:nvPr/>
          </p:nvSpPr>
          <p:spPr>
            <a:xfrm flipH="1">
              <a:off x="2771559" y="-1010838"/>
              <a:ext cx="138020" cy="344769"/>
            </a:xfrm>
            <a:prstGeom prst="rect">
              <a:avLst/>
            </a:prstGeom>
            <a:solidFill>
              <a:srgbClr val="00B050"/>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3" name="Flowchart: Manual Operation 26">
              <a:extLst>
                <a:ext uri="{FF2B5EF4-FFF2-40B4-BE49-F238E27FC236}">
                  <a16:creationId xmlns:a16="http://schemas.microsoft.com/office/drawing/2014/main" id="{78107BE8-97D9-4C76-97AB-70EB6E7814CC}"/>
                </a:ext>
              </a:extLst>
            </p:cNvPr>
            <p:cNvSpPr/>
            <p:nvPr/>
          </p:nvSpPr>
          <p:spPr>
            <a:xfrm rot="11568538" flipH="1" flipV="1">
              <a:off x="2564806" y="-686280"/>
              <a:ext cx="172364" cy="42951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4" name="Freeform: Shape 673">
              <a:extLst>
                <a:ext uri="{FF2B5EF4-FFF2-40B4-BE49-F238E27FC236}">
                  <a16:creationId xmlns:a16="http://schemas.microsoft.com/office/drawing/2014/main" id="{7317493A-DEC0-4FB9-9290-04A459D01351}"/>
                </a:ext>
              </a:extLst>
            </p:cNvPr>
            <p:cNvSpPr/>
            <p:nvPr/>
          </p:nvSpPr>
          <p:spPr>
            <a:xfrm rot="294282" flipH="1">
              <a:off x="2568347" y="-1119644"/>
              <a:ext cx="326925" cy="447680"/>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5" name="Freeform: Shape 674">
              <a:extLst>
                <a:ext uri="{FF2B5EF4-FFF2-40B4-BE49-F238E27FC236}">
                  <a16:creationId xmlns:a16="http://schemas.microsoft.com/office/drawing/2014/main" id="{B7FF97F1-7C1E-4287-8264-071636C80D37}"/>
                </a:ext>
              </a:extLst>
            </p:cNvPr>
            <p:cNvSpPr/>
            <p:nvPr/>
          </p:nvSpPr>
          <p:spPr>
            <a:xfrm rot="8645806" flipH="1" flipV="1">
              <a:off x="2864910" y="-436033"/>
              <a:ext cx="154065" cy="193653"/>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6" name="Oval 675">
              <a:extLst>
                <a:ext uri="{FF2B5EF4-FFF2-40B4-BE49-F238E27FC236}">
                  <a16:creationId xmlns:a16="http://schemas.microsoft.com/office/drawing/2014/main" id="{50A8CA50-CDB2-4BF9-9661-F1F8D72EFA1C}"/>
                </a:ext>
              </a:extLst>
            </p:cNvPr>
            <p:cNvSpPr/>
            <p:nvPr/>
          </p:nvSpPr>
          <p:spPr>
            <a:xfrm flipH="1">
              <a:off x="2656353" y="-1038957"/>
              <a:ext cx="25106" cy="3138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677" name="Oval 676">
              <a:extLst>
                <a:ext uri="{FF2B5EF4-FFF2-40B4-BE49-F238E27FC236}">
                  <a16:creationId xmlns:a16="http://schemas.microsoft.com/office/drawing/2014/main" id="{19B703D8-2395-4304-BBCE-ABA4F70DC7AC}"/>
                </a:ext>
              </a:extLst>
            </p:cNvPr>
            <p:cNvSpPr/>
            <p:nvPr/>
          </p:nvSpPr>
          <p:spPr>
            <a:xfrm flipH="1">
              <a:off x="2651994" y="-999729"/>
              <a:ext cx="25106" cy="31383"/>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78" name="Picture 677">
              <a:extLst>
                <a:ext uri="{FF2B5EF4-FFF2-40B4-BE49-F238E27FC236}">
                  <a16:creationId xmlns:a16="http://schemas.microsoft.com/office/drawing/2014/main" id="{82711C94-A00E-4387-A0E3-20A01E5C121E}"/>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499416" flipH="1">
              <a:off x="2595824" y="-1053412"/>
              <a:ext cx="63424" cy="98811"/>
            </a:xfrm>
            <a:prstGeom prst="rect">
              <a:avLst/>
            </a:prstGeom>
            <a:ln>
              <a:noFill/>
            </a:ln>
          </p:spPr>
        </p:pic>
        <p:sp>
          <p:nvSpPr>
            <p:cNvPr id="679" name="Freeform: Shape 678">
              <a:extLst>
                <a:ext uri="{FF2B5EF4-FFF2-40B4-BE49-F238E27FC236}">
                  <a16:creationId xmlns:a16="http://schemas.microsoft.com/office/drawing/2014/main" id="{C05C4582-C9F9-4E27-B6CC-21E82058FEE2}"/>
                </a:ext>
              </a:extLst>
            </p:cNvPr>
            <p:cNvSpPr/>
            <p:nvPr/>
          </p:nvSpPr>
          <p:spPr>
            <a:xfrm rot="5400000" flipV="1">
              <a:off x="2562214" y="-885931"/>
              <a:ext cx="447206" cy="225608"/>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680" name="Freeform: Shape 679">
              <a:extLst>
                <a:ext uri="{FF2B5EF4-FFF2-40B4-BE49-F238E27FC236}">
                  <a16:creationId xmlns:a16="http://schemas.microsoft.com/office/drawing/2014/main" id="{8CEFF1D4-3F33-4E27-B414-A32CBE07115D}"/>
                </a:ext>
              </a:extLst>
            </p:cNvPr>
            <p:cNvSpPr/>
            <p:nvPr/>
          </p:nvSpPr>
          <p:spPr>
            <a:xfrm flipH="1">
              <a:off x="2750914" y="-1095815"/>
              <a:ext cx="156849" cy="24941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681" name="Picture 9">
              <a:extLst>
                <a:ext uri="{FF2B5EF4-FFF2-40B4-BE49-F238E27FC236}">
                  <a16:creationId xmlns:a16="http://schemas.microsoft.com/office/drawing/2014/main" id="{67587FE5-D8F7-4866-9863-6B0870CAD87D}"/>
                </a:ext>
              </a:extLst>
            </p:cNvPr>
            <p:cNvPicPr>
              <a:picLocks noChangeAspect="1" noChangeArrowheads="1"/>
            </p:cNvPicPr>
            <p:nvPr/>
          </p:nvPicPr>
          <p:blipFill rotWithShape="1">
            <a:blip r:embed="rId6">
              <a:extLst>
                <a:ext uri="{28A0092B-C50C-407E-A947-70E740481C1C}">
                  <a14:useLocalDpi xmlns:a14="http://schemas.microsoft.com/office/drawing/2010/main" val="0"/>
                </a:ext>
              </a:extLst>
            </a:blip>
            <a:srcRect b="62206"/>
            <a:stretch/>
          </p:blipFill>
          <p:spPr bwMode="auto">
            <a:xfrm flipH="1">
              <a:off x="2469669" y="-1720733"/>
              <a:ext cx="504131" cy="585553"/>
            </a:xfrm>
            <a:prstGeom prst="rect">
              <a:avLst/>
            </a:prstGeom>
            <a:noFill/>
            <a:extLst>
              <a:ext uri="{909E8E84-426E-40DD-AFC4-6F175D3DCCD1}">
                <a14:hiddenFill xmlns:a14="http://schemas.microsoft.com/office/drawing/2010/main">
                  <a:solidFill>
                    <a:srgbClr val="FFFFFF"/>
                  </a:solidFill>
                </a14:hiddenFill>
              </a:ext>
            </a:extLst>
          </p:spPr>
        </p:pic>
        <p:pic>
          <p:nvPicPr>
            <p:cNvPr id="709" name="Picture 708">
              <a:extLst>
                <a:ext uri="{FF2B5EF4-FFF2-40B4-BE49-F238E27FC236}">
                  <a16:creationId xmlns:a16="http://schemas.microsoft.com/office/drawing/2014/main" id="{C38A9F14-6424-464A-924F-274D36B819AE}"/>
                </a:ext>
              </a:extLst>
            </p:cNvPr>
            <p:cNvPicPr>
              <a:picLocks noChangeAspect="1"/>
            </p:cNvPicPr>
            <p:nvPr/>
          </p:nvPicPr>
          <p:blipFill rotWithShape="1">
            <a:blip r:embed="rId7">
              <a:extLst>
                <a:ext uri="{28A0092B-C50C-407E-A947-70E740481C1C}">
                  <a14:useLocalDpi xmlns:a14="http://schemas.microsoft.com/office/drawing/2010/main" val="0"/>
                </a:ext>
              </a:extLst>
            </a:blip>
            <a:srcRect l="20616" t="12225" r="14013" b="14835"/>
            <a:stretch/>
          </p:blipFill>
          <p:spPr>
            <a:xfrm>
              <a:off x="2178402" y="-1104267"/>
              <a:ext cx="196262" cy="218987"/>
            </a:xfrm>
            <a:prstGeom prst="rect">
              <a:avLst/>
            </a:prstGeom>
            <a:effectLst>
              <a:softEdge rad="12700"/>
            </a:effectLst>
            <a:scene3d>
              <a:camera prst="isometricOffAxis1Top"/>
              <a:lightRig rig="threePt" dir="t"/>
            </a:scene3d>
            <a:sp3d>
              <a:bevelT w="114300" prst="artDeco"/>
            </a:sp3d>
          </p:spPr>
        </p:pic>
      </p:grpSp>
      <p:sp>
        <p:nvSpPr>
          <p:cNvPr id="911" name="Freeform: Shape 910">
            <a:extLst>
              <a:ext uri="{FF2B5EF4-FFF2-40B4-BE49-F238E27FC236}">
                <a16:creationId xmlns:a16="http://schemas.microsoft.com/office/drawing/2014/main" id="{4657A372-593B-4127-AB09-4E08A514CCA7}"/>
              </a:ext>
            </a:extLst>
          </p:cNvPr>
          <p:cNvSpPr/>
          <p:nvPr/>
        </p:nvSpPr>
        <p:spPr>
          <a:xfrm>
            <a:off x="-48370" y="1218085"/>
            <a:ext cx="5473820" cy="1550755"/>
          </a:xfrm>
          <a:custGeom>
            <a:avLst/>
            <a:gdLst>
              <a:gd name="connsiteX0" fmla="*/ 1879650 w 9211410"/>
              <a:gd name="connsiteY0" fmla="*/ 0 h 2609629"/>
              <a:gd name="connsiteX1" fmla="*/ 9211410 w 9211410"/>
              <a:gd name="connsiteY1" fmla="*/ 1183429 h 2609629"/>
              <a:gd name="connsiteX2" fmla="*/ 9191502 w 9211410"/>
              <a:gd name="connsiteY2" fmla="*/ 2609629 h 2609629"/>
              <a:gd name="connsiteX3" fmla="*/ 0 w 9211410"/>
              <a:gd name="connsiteY3" fmla="*/ 2609629 h 2609629"/>
              <a:gd name="connsiteX4" fmla="*/ 5269 w 9211410"/>
              <a:gd name="connsiteY4" fmla="*/ 1050293 h 2609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211410" h="2609629">
                <a:moveTo>
                  <a:pt x="1879650" y="0"/>
                </a:moveTo>
                <a:lnTo>
                  <a:pt x="9211410" y="1183429"/>
                </a:lnTo>
                <a:lnTo>
                  <a:pt x="9191502" y="2609629"/>
                </a:lnTo>
                <a:lnTo>
                  <a:pt x="0" y="2609629"/>
                </a:lnTo>
                <a:lnTo>
                  <a:pt x="5269" y="1050293"/>
                </a:lnTo>
                <a:close/>
              </a:path>
            </a:pathLst>
          </a:custGeom>
          <a:solidFill>
            <a:srgbClr val="E7E6E6">
              <a:lumMod val="75000"/>
            </a:srgbClr>
          </a:solidFill>
          <a:ln w="6350" cap="flat" cmpd="sng" algn="ctr">
            <a:noFill/>
            <a:prstDash val="solid"/>
            <a:miter lim="800000"/>
          </a:ln>
          <a:effectLst/>
        </p:spPr>
        <p:txBody>
          <a:bodyPr wrap="square" rtlCol="0" anchor="ctr">
            <a:noAutofit/>
          </a:bodyP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82" name="Freeform: Shape 981">
            <a:extLst>
              <a:ext uri="{FF2B5EF4-FFF2-40B4-BE49-F238E27FC236}">
                <a16:creationId xmlns:a16="http://schemas.microsoft.com/office/drawing/2014/main" id="{894589A3-C5BB-4E5F-A43F-43607C4BF8A6}"/>
              </a:ext>
            </a:extLst>
          </p:cNvPr>
          <p:cNvSpPr/>
          <p:nvPr/>
        </p:nvSpPr>
        <p:spPr>
          <a:xfrm>
            <a:off x="-43898" y="-7340"/>
            <a:ext cx="1106723" cy="2315339"/>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w="1270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974" name="Picture 2" descr="Image result for vector school lunch">
            <a:extLst>
              <a:ext uri="{FF2B5EF4-FFF2-40B4-BE49-F238E27FC236}">
                <a16:creationId xmlns:a16="http://schemas.microsoft.com/office/drawing/2014/main" id="{DE52B4CB-6564-4FD1-8BAE-A7A633D450F2}"/>
              </a:ext>
            </a:extLst>
          </p:cNvPr>
          <p:cNvPicPr>
            <a:picLocks noChangeAspect="1" noChangeArrowheads="1"/>
          </p:cNvPicPr>
          <p:nvPr/>
        </p:nvPicPr>
        <p:blipFill rotWithShape="1">
          <a:blip r:embed="rId8" cstate="print">
            <a:extLst>
              <a:ext uri="{28A0092B-C50C-407E-A947-70E740481C1C}">
                <a14:useLocalDpi xmlns:a14="http://schemas.microsoft.com/office/drawing/2010/main" val="0"/>
              </a:ext>
            </a:extLst>
          </a:blip>
          <a:srcRect/>
          <a:stretch/>
        </p:blipFill>
        <p:spPr bwMode="auto">
          <a:xfrm>
            <a:off x="3084373" y="1287295"/>
            <a:ext cx="401918" cy="382778"/>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41" name="Group 40">
            <a:extLst>
              <a:ext uri="{FF2B5EF4-FFF2-40B4-BE49-F238E27FC236}">
                <a16:creationId xmlns:a16="http://schemas.microsoft.com/office/drawing/2014/main" id="{AC211379-EE39-4F7E-9942-19220FED3AEA}"/>
              </a:ext>
            </a:extLst>
          </p:cNvPr>
          <p:cNvGrpSpPr/>
          <p:nvPr/>
        </p:nvGrpSpPr>
        <p:grpSpPr>
          <a:xfrm>
            <a:off x="1350129" y="804586"/>
            <a:ext cx="3371840" cy="1297480"/>
            <a:chOff x="1350129" y="804586"/>
            <a:chExt cx="3371840" cy="1297480"/>
          </a:xfrm>
        </p:grpSpPr>
        <p:grpSp>
          <p:nvGrpSpPr>
            <p:cNvPr id="956" name="Group 955">
              <a:extLst>
                <a:ext uri="{FF2B5EF4-FFF2-40B4-BE49-F238E27FC236}">
                  <a16:creationId xmlns:a16="http://schemas.microsoft.com/office/drawing/2014/main" id="{BD5CF014-1865-4436-A487-C932D7A0A8A4}"/>
                </a:ext>
              </a:extLst>
            </p:cNvPr>
            <p:cNvGrpSpPr/>
            <p:nvPr/>
          </p:nvGrpSpPr>
          <p:grpSpPr>
            <a:xfrm>
              <a:off x="1350129" y="1124373"/>
              <a:ext cx="3371840" cy="977693"/>
              <a:chOff x="1419680" y="1639207"/>
              <a:chExt cx="5759689" cy="1761933"/>
            </a:xfrm>
          </p:grpSpPr>
          <p:sp>
            <p:nvSpPr>
              <p:cNvPr id="957" name="Rectangle 3">
                <a:extLst>
                  <a:ext uri="{FF2B5EF4-FFF2-40B4-BE49-F238E27FC236}">
                    <a16:creationId xmlns:a16="http://schemas.microsoft.com/office/drawing/2014/main" id="{20D6A083-31B1-4EE1-B9DA-0C932592DEBC}"/>
                  </a:ext>
                </a:extLst>
              </p:cNvPr>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58" name="Freeform: Shape 957">
                <a:extLst>
                  <a:ext uri="{FF2B5EF4-FFF2-40B4-BE49-F238E27FC236}">
                    <a16:creationId xmlns:a16="http://schemas.microsoft.com/office/drawing/2014/main" id="{189774FD-DEA9-4EC7-AD11-689E78BCABD4}"/>
                  </a:ext>
                </a:extLst>
              </p:cNvPr>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59" name="Rectangle 3">
                <a:extLst>
                  <a:ext uri="{FF2B5EF4-FFF2-40B4-BE49-F238E27FC236}">
                    <a16:creationId xmlns:a16="http://schemas.microsoft.com/office/drawing/2014/main" id="{A26D07A5-C0D4-4AAF-9FB7-B4DFA3043D16}"/>
                  </a:ext>
                </a:extLst>
              </p:cNvPr>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967" name="Group 966">
              <a:extLst>
                <a:ext uri="{FF2B5EF4-FFF2-40B4-BE49-F238E27FC236}">
                  <a16:creationId xmlns:a16="http://schemas.microsoft.com/office/drawing/2014/main" id="{3752D62B-F1AC-4D15-9C30-BF7F6EB18290}"/>
                </a:ext>
              </a:extLst>
            </p:cNvPr>
            <p:cNvGrpSpPr/>
            <p:nvPr/>
          </p:nvGrpSpPr>
          <p:grpSpPr>
            <a:xfrm>
              <a:off x="1672634" y="804586"/>
              <a:ext cx="1065652" cy="512429"/>
              <a:chOff x="3850994" y="1030287"/>
              <a:chExt cx="2391056" cy="1149761"/>
            </a:xfrm>
          </p:grpSpPr>
          <p:sp>
            <p:nvSpPr>
              <p:cNvPr id="970" name="Freeform: Shape 969">
                <a:extLst>
                  <a:ext uri="{FF2B5EF4-FFF2-40B4-BE49-F238E27FC236}">
                    <a16:creationId xmlns:a16="http://schemas.microsoft.com/office/drawing/2014/main" id="{D49F495D-F8AA-4E51-BFF3-3C567DD0C58F}"/>
                  </a:ext>
                </a:extLst>
              </p:cNvPr>
              <p:cNvSpPr/>
              <p:nvPr/>
            </p:nvSpPr>
            <p:spPr>
              <a:xfrm>
                <a:off x="4120753" y="1387476"/>
                <a:ext cx="1806576"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71" name="Freeform: Shape 970">
                <a:extLst>
                  <a:ext uri="{FF2B5EF4-FFF2-40B4-BE49-F238E27FC236}">
                    <a16:creationId xmlns:a16="http://schemas.microsoft.com/office/drawing/2014/main" id="{F3721528-0BB7-4C90-A59B-369AF5C27DB2}"/>
                  </a:ext>
                </a:extLst>
              </p:cNvPr>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69" name="Freeform: Shape 968">
                <a:extLst>
                  <a:ext uri="{FF2B5EF4-FFF2-40B4-BE49-F238E27FC236}">
                    <a16:creationId xmlns:a16="http://schemas.microsoft.com/office/drawing/2014/main" id="{1AFAB996-5881-4464-AB3B-7F66F82DBA79}"/>
                  </a:ext>
                </a:extLst>
              </p:cNvPr>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72" name="Freeform: Shape 971">
                <a:extLst>
                  <a:ext uri="{FF2B5EF4-FFF2-40B4-BE49-F238E27FC236}">
                    <a16:creationId xmlns:a16="http://schemas.microsoft.com/office/drawing/2014/main" id="{F378235F-BB0E-4A17-A01C-5D2A4980CD64}"/>
                  </a:ext>
                </a:extLst>
              </p:cNvPr>
              <p:cNvSpPr/>
              <p:nvPr/>
            </p:nvSpPr>
            <p:spPr>
              <a:xfrm>
                <a:off x="5832476" y="1211263"/>
                <a:ext cx="409574"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cap="flat" cmpd="sng" algn="ctr">
                <a:solidFill>
                  <a:srgbClr val="CBCFD2"/>
                </a:solid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973" name="Picture 972">
                <a:extLst>
                  <a:ext uri="{FF2B5EF4-FFF2-40B4-BE49-F238E27FC236}">
                    <a16:creationId xmlns:a16="http://schemas.microsoft.com/office/drawing/2014/main" id="{15FAB360-E288-439F-9764-46F9403CA7A2}"/>
                  </a:ext>
                </a:extLst>
              </p:cNvPr>
              <p:cNvPicPr>
                <a:picLocks noChangeAspect="1"/>
              </p:cNvPicPr>
              <p:nvPr/>
            </p:nvPicPr>
            <p:blipFill rotWithShape="1">
              <a:blip r:embed="rId9"/>
              <a:srcRect l="94927" t="13750" r="1118"/>
              <a:stretch/>
            </p:blipFill>
            <p:spPr>
              <a:xfrm>
                <a:off x="5743574" y="1180984"/>
                <a:ext cx="76201" cy="999064"/>
              </a:xfrm>
              <a:prstGeom prst="rect">
                <a:avLst/>
              </a:prstGeom>
            </p:spPr>
          </p:pic>
          <p:sp>
            <p:nvSpPr>
              <p:cNvPr id="968" name="Freeform: Shape 967">
                <a:extLst>
                  <a:ext uri="{FF2B5EF4-FFF2-40B4-BE49-F238E27FC236}">
                    <a16:creationId xmlns:a16="http://schemas.microsoft.com/office/drawing/2014/main" id="{766A1E8B-E0CA-4972-BCEB-B9E85D8533B5}"/>
                  </a:ext>
                </a:extLst>
              </p:cNvPr>
              <p:cNvSpPr/>
              <p:nvPr/>
            </p:nvSpPr>
            <p:spPr>
              <a:xfrm>
                <a:off x="3850994" y="1087731"/>
                <a:ext cx="1841499"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alpha val="44000"/>
                </a:srgbClr>
              </a:solidFill>
              <a:ln w="76200" cap="flat" cmpd="sng" algn="ctr">
                <a:solidFill>
                  <a:srgbClr val="CBCFD2"/>
                </a:solid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60" name="Group 959">
            <a:extLst>
              <a:ext uri="{FF2B5EF4-FFF2-40B4-BE49-F238E27FC236}">
                <a16:creationId xmlns:a16="http://schemas.microsoft.com/office/drawing/2014/main" id="{17DC6948-D7D0-4D34-8182-5876FC2746F5}"/>
              </a:ext>
            </a:extLst>
          </p:cNvPr>
          <p:cNvGrpSpPr/>
          <p:nvPr/>
        </p:nvGrpSpPr>
        <p:grpSpPr>
          <a:xfrm>
            <a:off x="3994235" y="1149383"/>
            <a:ext cx="674272" cy="510241"/>
            <a:chOff x="7689849" y="1459263"/>
            <a:chExt cx="1512897" cy="1144853"/>
          </a:xfrm>
        </p:grpSpPr>
        <p:sp>
          <p:nvSpPr>
            <p:cNvPr id="961" name="Freeform: Shape 960">
              <a:extLst>
                <a:ext uri="{FF2B5EF4-FFF2-40B4-BE49-F238E27FC236}">
                  <a16:creationId xmlns:a16="http://schemas.microsoft.com/office/drawing/2014/main" id="{A5B14D70-223E-4B7C-BEBA-61263A567A8C}"/>
                </a:ext>
              </a:extLst>
            </p:cNvPr>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w="6350" cap="flat" cmpd="sng" algn="ctr">
              <a:noFill/>
              <a:prstDash val="solid"/>
              <a:miter lim="800000"/>
            </a:ln>
            <a:effectLst/>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962" name="Group 961">
              <a:extLst>
                <a:ext uri="{FF2B5EF4-FFF2-40B4-BE49-F238E27FC236}">
                  <a16:creationId xmlns:a16="http://schemas.microsoft.com/office/drawing/2014/main" id="{E1126F34-595C-455C-ACC8-5EF41A737AB8}"/>
                </a:ext>
              </a:extLst>
            </p:cNvPr>
            <p:cNvGrpSpPr/>
            <p:nvPr/>
          </p:nvGrpSpPr>
          <p:grpSpPr>
            <a:xfrm>
              <a:off x="7689849" y="1459263"/>
              <a:ext cx="1203327" cy="1144853"/>
              <a:chOff x="3048000" y="1676399"/>
              <a:chExt cx="2482850" cy="2362201"/>
            </a:xfrm>
            <a:scene3d>
              <a:camera prst="isometricOffAxis2Left"/>
              <a:lightRig rig="threePt" dir="t"/>
            </a:scene3d>
          </p:grpSpPr>
          <p:sp>
            <p:nvSpPr>
              <p:cNvPr id="964" name="Freeform: Shape 963">
                <a:extLst>
                  <a:ext uri="{FF2B5EF4-FFF2-40B4-BE49-F238E27FC236}">
                    <a16:creationId xmlns:a16="http://schemas.microsoft.com/office/drawing/2014/main" id="{9B364026-70FC-4EAB-8D15-BEB27FB25643}"/>
                  </a:ext>
                </a:extLst>
              </p:cNvPr>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ln w="6350" cap="flat" cmpd="sng" algn="ctr">
                <a:solidFill>
                  <a:srgbClr val="4472C4"/>
                </a:solidFill>
                <a:prstDash val="solid"/>
                <a:miter lim="800000"/>
              </a:ln>
              <a:effectLst/>
              <a:sp3d extrusionH="196850" contourW="6350" prstMaterial="metal">
                <a:bevelT w="425450" h="260350" prst="artDeco"/>
                <a:bevelB w="107950"/>
              </a:sp3d>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65" name="Freeform: Shape 964">
                <a:extLst>
                  <a:ext uri="{FF2B5EF4-FFF2-40B4-BE49-F238E27FC236}">
                    <a16:creationId xmlns:a16="http://schemas.microsoft.com/office/drawing/2014/main" id="{EC8A95E6-C603-4AD3-B0EA-E91AEE769C3F}"/>
                  </a:ext>
                </a:extLst>
              </p:cNvPr>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w="6350" cap="flat" cmpd="sng" algn="ctr">
                <a:noFill/>
                <a:prstDash val="solid"/>
                <a:miter lim="800000"/>
              </a:ln>
              <a:effectLst/>
              <a:sp3d>
                <a:bevelT/>
              </a:sp3d>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966" name="Rectangle 965">
                <a:extLst>
                  <a:ext uri="{FF2B5EF4-FFF2-40B4-BE49-F238E27FC236}">
                    <a16:creationId xmlns:a16="http://schemas.microsoft.com/office/drawing/2014/main" id="{0189B99A-FC29-46E5-B357-3E03972B46C0}"/>
                  </a:ext>
                </a:extLst>
              </p:cNvPr>
              <p:cNvSpPr/>
              <p:nvPr/>
            </p:nvSpPr>
            <p:spPr>
              <a:xfrm>
                <a:off x="3048000" y="3505200"/>
                <a:ext cx="2482850" cy="533400"/>
              </a:xfrm>
              <a:prstGeom prst="rect">
                <a:avLst/>
              </a:prstGeom>
              <a:solidFill>
                <a:srgbClr val="4C4A4B"/>
              </a:solidFill>
              <a:ln w="6350" cap="flat" cmpd="sng" algn="ctr">
                <a:noFill/>
                <a:prstDash val="solid"/>
                <a:miter lim="800000"/>
              </a:ln>
              <a:effectLst/>
              <a:sp3d>
                <a:bevelT w="139700" h="139700" prst="divot"/>
              </a:sp3d>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963" name="Rectangle 88">
              <a:extLst>
                <a:ext uri="{FF2B5EF4-FFF2-40B4-BE49-F238E27FC236}">
                  <a16:creationId xmlns:a16="http://schemas.microsoft.com/office/drawing/2014/main" id="{C39030A5-AA9B-4025-9002-BDDC4B435E33}"/>
                </a:ext>
              </a:extLst>
            </p:cNvPr>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w="6350" cap="flat" cmpd="sng" algn="ctr">
              <a:noFill/>
              <a:prstDash val="solid"/>
              <a:miter lim="800000"/>
            </a:ln>
            <a:effectLst/>
            <a:scene3d>
              <a:camera prst="isometricOffAxis2Right"/>
              <a:lightRig rig="threePt" dir="t"/>
            </a:scene3d>
          </p:spPr>
          <p:txBody>
            <a:bodyPr rtlCol="0" anchor="ctr"/>
            <a:lstStyle/>
            <a:p>
              <a:pPr marL="0" marR="0" lvl="0" indent="0" algn="ctr" defTabSz="403433"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061" name="Group 1060">
            <a:extLst>
              <a:ext uri="{FF2B5EF4-FFF2-40B4-BE49-F238E27FC236}">
                <a16:creationId xmlns:a16="http://schemas.microsoft.com/office/drawing/2014/main" id="{5AD9646E-3E12-439D-A4EA-1302774E2BD0}"/>
              </a:ext>
            </a:extLst>
          </p:cNvPr>
          <p:cNvGrpSpPr>
            <a:grpSpLocks noChangeAspect="1"/>
          </p:cNvGrpSpPr>
          <p:nvPr/>
        </p:nvGrpSpPr>
        <p:grpSpPr>
          <a:xfrm>
            <a:off x="214789" y="841524"/>
            <a:ext cx="1017532" cy="1025369"/>
            <a:chOff x="9311457" y="782501"/>
            <a:chExt cx="2682922" cy="2703586"/>
          </a:xfrm>
        </p:grpSpPr>
        <p:sp>
          <p:nvSpPr>
            <p:cNvPr id="1062" name="Flowchart: Manual Operation 1078">
              <a:extLst>
                <a:ext uri="{FF2B5EF4-FFF2-40B4-BE49-F238E27FC236}">
                  <a16:creationId xmlns:a16="http://schemas.microsoft.com/office/drawing/2014/main" id="{6EC55A7B-2D6E-4EC1-9AFA-A61A690A2856}"/>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3" name="Flowchart: Manual Operation 1078">
              <a:extLst>
                <a:ext uri="{FF2B5EF4-FFF2-40B4-BE49-F238E27FC236}">
                  <a16:creationId xmlns:a16="http://schemas.microsoft.com/office/drawing/2014/main" id="{B957955A-AC58-4CF8-9B49-D8CC845DBFFA}"/>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4" name="Rectangle 1079">
              <a:extLst>
                <a:ext uri="{FF2B5EF4-FFF2-40B4-BE49-F238E27FC236}">
                  <a16:creationId xmlns:a16="http://schemas.microsoft.com/office/drawing/2014/main" id="{E1E2A4C9-1617-4C8B-9CF5-C821B3527663}"/>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5" name="Rectangle 1079">
              <a:extLst>
                <a:ext uri="{FF2B5EF4-FFF2-40B4-BE49-F238E27FC236}">
                  <a16:creationId xmlns:a16="http://schemas.microsoft.com/office/drawing/2014/main" id="{E3771E85-DA28-4E4F-BBBB-021A2A6E9CAC}"/>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6" name="Rectangle 1079">
              <a:extLst>
                <a:ext uri="{FF2B5EF4-FFF2-40B4-BE49-F238E27FC236}">
                  <a16:creationId xmlns:a16="http://schemas.microsoft.com/office/drawing/2014/main" id="{938CEB77-5D1F-49F1-8E0A-C24DD057CA96}"/>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7" name="Rectangle 1079">
              <a:extLst>
                <a:ext uri="{FF2B5EF4-FFF2-40B4-BE49-F238E27FC236}">
                  <a16:creationId xmlns:a16="http://schemas.microsoft.com/office/drawing/2014/main" id="{C162C406-A810-4E59-9357-19F93975E761}"/>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8" name="Rectangle 1079">
              <a:extLst>
                <a:ext uri="{FF2B5EF4-FFF2-40B4-BE49-F238E27FC236}">
                  <a16:creationId xmlns:a16="http://schemas.microsoft.com/office/drawing/2014/main" id="{5A2A3017-86D7-4D5A-9845-292AA7E5E68B}"/>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69" name="Rectangle 1079">
              <a:extLst>
                <a:ext uri="{FF2B5EF4-FFF2-40B4-BE49-F238E27FC236}">
                  <a16:creationId xmlns:a16="http://schemas.microsoft.com/office/drawing/2014/main" id="{8A513EF7-547A-4E22-98F8-26C6E2E8124A}"/>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70" name="Freeform: Shape 1069">
              <a:extLst>
                <a:ext uri="{FF2B5EF4-FFF2-40B4-BE49-F238E27FC236}">
                  <a16:creationId xmlns:a16="http://schemas.microsoft.com/office/drawing/2014/main" id="{E3504841-841F-41E9-8C80-737793A4FFF6}"/>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71" name="Oval 1070">
              <a:extLst>
                <a:ext uri="{FF2B5EF4-FFF2-40B4-BE49-F238E27FC236}">
                  <a16:creationId xmlns:a16="http://schemas.microsoft.com/office/drawing/2014/main" id="{51CCCEED-72FF-4E29-BB04-9FAF5098761A}"/>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072" name="Group 1071">
              <a:extLst>
                <a:ext uri="{FF2B5EF4-FFF2-40B4-BE49-F238E27FC236}">
                  <a16:creationId xmlns:a16="http://schemas.microsoft.com/office/drawing/2014/main" id="{258B8BC1-E41A-4D81-8503-2161EEF8227D}"/>
                </a:ext>
              </a:extLst>
            </p:cNvPr>
            <p:cNvGrpSpPr/>
            <p:nvPr/>
          </p:nvGrpSpPr>
          <p:grpSpPr>
            <a:xfrm flipH="1">
              <a:off x="11514125" y="3097954"/>
              <a:ext cx="357576" cy="384326"/>
              <a:chOff x="11149961" y="3937895"/>
              <a:chExt cx="713236" cy="754981"/>
            </a:xfrm>
          </p:grpSpPr>
          <p:sp>
            <p:nvSpPr>
              <p:cNvPr id="1092" name="Oval 1091">
                <a:extLst>
                  <a:ext uri="{FF2B5EF4-FFF2-40B4-BE49-F238E27FC236}">
                    <a16:creationId xmlns:a16="http://schemas.microsoft.com/office/drawing/2014/main" id="{A8D6E847-15A0-445E-BE35-81D5451DE8A9}"/>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3" name="Oval 1092">
                <a:extLst>
                  <a:ext uri="{FF2B5EF4-FFF2-40B4-BE49-F238E27FC236}">
                    <a16:creationId xmlns:a16="http://schemas.microsoft.com/office/drawing/2014/main" id="{284768E6-087C-4A09-9C9D-3F6AF74CCFBD}"/>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4" name="Freeform: Shape 1093">
                <a:extLst>
                  <a:ext uri="{FF2B5EF4-FFF2-40B4-BE49-F238E27FC236}">
                    <a16:creationId xmlns:a16="http://schemas.microsoft.com/office/drawing/2014/main" id="{923CB45C-EE71-4319-92B2-BDCE0880440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5" name="Oval 1094">
                <a:extLst>
                  <a:ext uri="{FF2B5EF4-FFF2-40B4-BE49-F238E27FC236}">
                    <a16:creationId xmlns:a16="http://schemas.microsoft.com/office/drawing/2014/main" id="{32A72E64-6108-4F40-B00C-967BA42ED696}"/>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6" name="Freeform: Shape 1095">
                <a:extLst>
                  <a:ext uri="{FF2B5EF4-FFF2-40B4-BE49-F238E27FC236}">
                    <a16:creationId xmlns:a16="http://schemas.microsoft.com/office/drawing/2014/main" id="{4AFCE184-4911-447B-A166-5BD18F70DB31}"/>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7" name="Freeform: Shape 1096">
                <a:extLst>
                  <a:ext uri="{FF2B5EF4-FFF2-40B4-BE49-F238E27FC236}">
                    <a16:creationId xmlns:a16="http://schemas.microsoft.com/office/drawing/2014/main" id="{1EECB230-7B10-4405-9256-4C983A17808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98" name="Freeform: Shape 1097">
                <a:extLst>
                  <a:ext uri="{FF2B5EF4-FFF2-40B4-BE49-F238E27FC236}">
                    <a16:creationId xmlns:a16="http://schemas.microsoft.com/office/drawing/2014/main" id="{921CF111-F7F9-4FBB-8B63-4C11FA048282}"/>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073" name="Group 1072">
              <a:extLst>
                <a:ext uri="{FF2B5EF4-FFF2-40B4-BE49-F238E27FC236}">
                  <a16:creationId xmlns:a16="http://schemas.microsoft.com/office/drawing/2014/main" id="{3CE82065-732C-4AA3-96F3-0D18DDE0F526}"/>
                </a:ext>
              </a:extLst>
            </p:cNvPr>
            <p:cNvGrpSpPr/>
            <p:nvPr/>
          </p:nvGrpSpPr>
          <p:grpSpPr>
            <a:xfrm flipH="1">
              <a:off x="9702374" y="3097954"/>
              <a:ext cx="357576" cy="384326"/>
              <a:chOff x="11149961" y="3937895"/>
              <a:chExt cx="713236" cy="754981"/>
            </a:xfrm>
          </p:grpSpPr>
          <p:sp>
            <p:nvSpPr>
              <p:cNvPr id="1085" name="Oval 1084">
                <a:extLst>
                  <a:ext uri="{FF2B5EF4-FFF2-40B4-BE49-F238E27FC236}">
                    <a16:creationId xmlns:a16="http://schemas.microsoft.com/office/drawing/2014/main" id="{20D568AF-0936-4296-A970-DBB4070E67D7}"/>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86" name="Oval 1085">
                <a:extLst>
                  <a:ext uri="{FF2B5EF4-FFF2-40B4-BE49-F238E27FC236}">
                    <a16:creationId xmlns:a16="http://schemas.microsoft.com/office/drawing/2014/main" id="{C8EA3510-F7DE-40C0-A78F-B3F55528FC73}"/>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87" name="Freeform: Shape 1086">
                <a:extLst>
                  <a:ext uri="{FF2B5EF4-FFF2-40B4-BE49-F238E27FC236}">
                    <a16:creationId xmlns:a16="http://schemas.microsoft.com/office/drawing/2014/main" id="{B28B7B3A-B899-4E6B-B29F-BC9ED09B18D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88" name="Oval 1087">
                <a:extLst>
                  <a:ext uri="{FF2B5EF4-FFF2-40B4-BE49-F238E27FC236}">
                    <a16:creationId xmlns:a16="http://schemas.microsoft.com/office/drawing/2014/main" id="{8D8309CF-F940-484C-8CB2-3C48FFCD09F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89" name="Freeform: Shape 1088">
                <a:extLst>
                  <a:ext uri="{FF2B5EF4-FFF2-40B4-BE49-F238E27FC236}">
                    <a16:creationId xmlns:a16="http://schemas.microsoft.com/office/drawing/2014/main" id="{F0E35B93-D28A-446D-A896-733BB32C190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90" name="Freeform: Shape 1089">
                <a:extLst>
                  <a:ext uri="{FF2B5EF4-FFF2-40B4-BE49-F238E27FC236}">
                    <a16:creationId xmlns:a16="http://schemas.microsoft.com/office/drawing/2014/main" id="{D2965B25-3417-4926-A5CC-F0D5EC933CC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sp>
            <p:nvSpPr>
              <p:cNvPr id="1091" name="Freeform: Shape 1090">
                <a:extLst>
                  <a:ext uri="{FF2B5EF4-FFF2-40B4-BE49-F238E27FC236}">
                    <a16:creationId xmlns:a16="http://schemas.microsoft.com/office/drawing/2014/main" id="{05D585AA-47DF-4BB1-932B-03F7F6FE48C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panose="020F0502020204030204"/>
                  <a:ea typeface="+mn-ea"/>
                  <a:cs typeface="+mn-cs"/>
                </a:endParaRPr>
              </a:p>
            </p:txBody>
          </p:sp>
        </p:grpSp>
        <p:grpSp>
          <p:nvGrpSpPr>
            <p:cNvPr id="1074" name="Group 1073">
              <a:extLst>
                <a:ext uri="{FF2B5EF4-FFF2-40B4-BE49-F238E27FC236}">
                  <a16:creationId xmlns:a16="http://schemas.microsoft.com/office/drawing/2014/main" id="{091D1619-7779-40C9-9DAC-0D9CD7E72000}"/>
                </a:ext>
              </a:extLst>
            </p:cNvPr>
            <p:cNvGrpSpPr/>
            <p:nvPr/>
          </p:nvGrpSpPr>
          <p:grpSpPr>
            <a:xfrm flipH="1">
              <a:off x="9311457" y="782501"/>
              <a:ext cx="2682922" cy="683476"/>
              <a:chOff x="10936516" y="-644176"/>
              <a:chExt cx="5351472" cy="1342639"/>
            </a:xfrm>
          </p:grpSpPr>
          <p:sp>
            <p:nvSpPr>
              <p:cNvPr id="1075" name="Freeform: Shape 1074">
                <a:extLst>
                  <a:ext uri="{FF2B5EF4-FFF2-40B4-BE49-F238E27FC236}">
                    <a16:creationId xmlns:a16="http://schemas.microsoft.com/office/drawing/2014/main" id="{043816E4-294A-48BC-9DFE-608C73D725B0}"/>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76" name="Freeform: Shape 1075">
                <a:extLst>
                  <a:ext uri="{FF2B5EF4-FFF2-40B4-BE49-F238E27FC236}">
                    <a16:creationId xmlns:a16="http://schemas.microsoft.com/office/drawing/2014/main" id="{A881B644-A81E-43EB-A39C-88FA48B6A498}"/>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77" name="Freeform: Shape 1076">
                <a:extLst>
                  <a:ext uri="{FF2B5EF4-FFF2-40B4-BE49-F238E27FC236}">
                    <a16:creationId xmlns:a16="http://schemas.microsoft.com/office/drawing/2014/main" id="{DA42D85D-DC58-41FC-B796-D1FFF03A9A32}"/>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78" name="Flowchart: Manual Operation 1069">
                <a:extLst>
                  <a:ext uri="{FF2B5EF4-FFF2-40B4-BE49-F238E27FC236}">
                    <a16:creationId xmlns:a16="http://schemas.microsoft.com/office/drawing/2014/main" id="{510E1D5A-D9A6-4C4A-A371-3C2B5167CCF8}"/>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079" name="Rectangle 1078">
                <a:extLst>
                  <a:ext uri="{FF2B5EF4-FFF2-40B4-BE49-F238E27FC236}">
                    <a16:creationId xmlns:a16="http://schemas.microsoft.com/office/drawing/2014/main" id="{C569F894-7BBD-43B0-98EF-7FCEC6CA9072}"/>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80" name="Freeform: Shape 1079">
                <a:extLst>
                  <a:ext uri="{FF2B5EF4-FFF2-40B4-BE49-F238E27FC236}">
                    <a16:creationId xmlns:a16="http://schemas.microsoft.com/office/drawing/2014/main" id="{7690EF77-2865-4B82-B55F-163C3D0CCEA8}"/>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81" name="Freeform: Shape 1080">
                <a:extLst>
                  <a:ext uri="{FF2B5EF4-FFF2-40B4-BE49-F238E27FC236}">
                    <a16:creationId xmlns:a16="http://schemas.microsoft.com/office/drawing/2014/main" id="{AB21A655-CCB1-40F5-98AE-4E3F818E0370}"/>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82" name="Freeform: Shape 1081">
                <a:extLst>
                  <a:ext uri="{FF2B5EF4-FFF2-40B4-BE49-F238E27FC236}">
                    <a16:creationId xmlns:a16="http://schemas.microsoft.com/office/drawing/2014/main" id="{4BB09F09-FE79-41AD-A295-944A2D14ADF6}"/>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83" name="Freeform: Shape 1082">
                <a:extLst>
                  <a:ext uri="{FF2B5EF4-FFF2-40B4-BE49-F238E27FC236}">
                    <a16:creationId xmlns:a16="http://schemas.microsoft.com/office/drawing/2014/main" id="{C3DB3865-AB4C-4BA1-8042-424F08BCC51C}"/>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084" name="Freeform: Shape 1083">
                <a:extLst>
                  <a:ext uri="{FF2B5EF4-FFF2-40B4-BE49-F238E27FC236}">
                    <a16:creationId xmlns:a16="http://schemas.microsoft.com/office/drawing/2014/main" id="{46AD804D-C026-472C-AE8A-CB1BC29448DB}"/>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43" name="Group 42">
            <a:extLst>
              <a:ext uri="{FF2B5EF4-FFF2-40B4-BE49-F238E27FC236}">
                <a16:creationId xmlns:a16="http://schemas.microsoft.com/office/drawing/2014/main" id="{F95D6033-D882-482B-9586-571A0186159B}"/>
              </a:ext>
            </a:extLst>
          </p:cNvPr>
          <p:cNvGrpSpPr/>
          <p:nvPr/>
        </p:nvGrpSpPr>
        <p:grpSpPr>
          <a:xfrm>
            <a:off x="599163" y="631947"/>
            <a:ext cx="373835" cy="373835"/>
            <a:chOff x="522703" y="587067"/>
            <a:chExt cx="373835" cy="373835"/>
          </a:xfrm>
        </p:grpSpPr>
        <p:pic>
          <p:nvPicPr>
            <p:cNvPr id="1058" name="Picture 1057">
              <a:extLst>
                <a:ext uri="{FF2B5EF4-FFF2-40B4-BE49-F238E27FC236}">
                  <a16:creationId xmlns:a16="http://schemas.microsoft.com/office/drawing/2014/main" id="{893F4A1D-114C-4348-84A7-46D689EBBD1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22703" y="587067"/>
              <a:ext cx="373835" cy="373835"/>
            </a:xfrm>
            <a:prstGeom prst="rect">
              <a:avLst/>
            </a:prstGeom>
          </p:spPr>
        </p:pic>
        <p:sp>
          <p:nvSpPr>
            <p:cNvPr id="42" name="Rectangle 41">
              <a:extLst>
                <a:ext uri="{FF2B5EF4-FFF2-40B4-BE49-F238E27FC236}">
                  <a16:creationId xmlns:a16="http://schemas.microsoft.com/office/drawing/2014/main" id="{F9CA6046-3C1F-49E1-85B4-A8D9995EB200}"/>
                </a:ext>
              </a:extLst>
            </p:cNvPr>
            <p:cNvSpPr/>
            <p:nvPr/>
          </p:nvSpPr>
          <p:spPr>
            <a:xfrm>
              <a:off x="702035" y="724800"/>
              <a:ext cx="114354" cy="180755"/>
            </a:xfrm>
            <a:custGeom>
              <a:avLst/>
              <a:gdLst>
                <a:gd name="connsiteX0" fmla="*/ 0 w 116695"/>
                <a:gd name="connsiteY0" fmla="*/ 0 h 145036"/>
                <a:gd name="connsiteX1" fmla="*/ 116695 w 116695"/>
                <a:gd name="connsiteY1" fmla="*/ 0 h 145036"/>
                <a:gd name="connsiteX2" fmla="*/ 116695 w 116695"/>
                <a:gd name="connsiteY2" fmla="*/ 145036 h 145036"/>
                <a:gd name="connsiteX3" fmla="*/ 0 w 116695"/>
                <a:gd name="connsiteY3" fmla="*/ 145036 h 145036"/>
                <a:gd name="connsiteX4" fmla="*/ 0 w 116695"/>
                <a:gd name="connsiteY4" fmla="*/ 0 h 145036"/>
                <a:gd name="connsiteX0" fmla="*/ 0 w 116695"/>
                <a:gd name="connsiteY0" fmla="*/ 19050 h 164086"/>
                <a:gd name="connsiteX1" fmla="*/ 114314 w 116695"/>
                <a:gd name="connsiteY1" fmla="*/ 0 h 164086"/>
                <a:gd name="connsiteX2" fmla="*/ 116695 w 116695"/>
                <a:gd name="connsiteY2" fmla="*/ 164086 h 164086"/>
                <a:gd name="connsiteX3" fmla="*/ 0 w 116695"/>
                <a:gd name="connsiteY3" fmla="*/ 164086 h 164086"/>
                <a:gd name="connsiteX4" fmla="*/ 0 w 116695"/>
                <a:gd name="connsiteY4" fmla="*/ 19050 h 164086"/>
                <a:gd name="connsiteX0" fmla="*/ 0 w 114382"/>
                <a:gd name="connsiteY0" fmla="*/ 19050 h 164086"/>
                <a:gd name="connsiteX1" fmla="*/ 114314 w 114382"/>
                <a:gd name="connsiteY1" fmla="*/ 0 h 164086"/>
                <a:gd name="connsiteX2" fmla="*/ 109552 w 114382"/>
                <a:gd name="connsiteY2" fmla="*/ 140274 h 164086"/>
                <a:gd name="connsiteX3" fmla="*/ 0 w 114382"/>
                <a:gd name="connsiteY3" fmla="*/ 164086 h 164086"/>
                <a:gd name="connsiteX4" fmla="*/ 0 w 114382"/>
                <a:gd name="connsiteY4" fmla="*/ 19050 h 164086"/>
                <a:gd name="connsiteX0" fmla="*/ 0 w 114382"/>
                <a:gd name="connsiteY0" fmla="*/ 19050 h 164086"/>
                <a:gd name="connsiteX1" fmla="*/ 114314 w 114382"/>
                <a:gd name="connsiteY1" fmla="*/ 0 h 164086"/>
                <a:gd name="connsiteX2" fmla="*/ 109552 w 114382"/>
                <a:gd name="connsiteY2" fmla="*/ 130749 h 164086"/>
                <a:gd name="connsiteX3" fmla="*/ 0 w 114382"/>
                <a:gd name="connsiteY3" fmla="*/ 164086 h 164086"/>
                <a:gd name="connsiteX4" fmla="*/ 0 w 114382"/>
                <a:gd name="connsiteY4" fmla="*/ 19050 h 164086"/>
                <a:gd name="connsiteX0" fmla="*/ 0 w 114354"/>
                <a:gd name="connsiteY0" fmla="*/ 19050 h 164086"/>
                <a:gd name="connsiteX1" fmla="*/ 114314 w 114354"/>
                <a:gd name="connsiteY1" fmla="*/ 0 h 164086"/>
                <a:gd name="connsiteX2" fmla="*/ 104789 w 114354"/>
                <a:gd name="connsiteY2" fmla="*/ 159324 h 164086"/>
                <a:gd name="connsiteX3" fmla="*/ 0 w 114354"/>
                <a:gd name="connsiteY3" fmla="*/ 164086 h 164086"/>
                <a:gd name="connsiteX4" fmla="*/ 0 w 114354"/>
                <a:gd name="connsiteY4" fmla="*/ 19050 h 164086"/>
                <a:gd name="connsiteX0" fmla="*/ 0 w 114354"/>
                <a:gd name="connsiteY0" fmla="*/ 19050 h 180755"/>
                <a:gd name="connsiteX1" fmla="*/ 114314 w 114354"/>
                <a:gd name="connsiteY1" fmla="*/ 0 h 180755"/>
                <a:gd name="connsiteX2" fmla="*/ 104789 w 114354"/>
                <a:gd name="connsiteY2" fmla="*/ 159324 h 180755"/>
                <a:gd name="connsiteX3" fmla="*/ 2382 w 114354"/>
                <a:gd name="connsiteY3" fmla="*/ 180755 h 180755"/>
                <a:gd name="connsiteX4" fmla="*/ 0 w 114354"/>
                <a:gd name="connsiteY4" fmla="*/ 19050 h 18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4" h="180755">
                  <a:moveTo>
                    <a:pt x="0" y="19050"/>
                  </a:moveTo>
                  <a:lnTo>
                    <a:pt x="114314" y="0"/>
                  </a:lnTo>
                  <a:cubicBezTo>
                    <a:pt x="115108" y="54695"/>
                    <a:pt x="103995" y="104629"/>
                    <a:pt x="104789" y="159324"/>
                  </a:cubicBezTo>
                  <a:lnTo>
                    <a:pt x="2382" y="180755"/>
                  </a:lnTo>
                  <a:lnTo>
                    <a:pt x="0" y="19050"/>
                  </a:lnTo>
                  <a:close/>
                </a:path>
              </a:pathLst>
            </a:custGeom>
            <a:solidFill>
              <a:srgbClr val="249C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060" name="TextBox 1059">
              <a:extLst>
                <a:ext uri="{FF2B5EF4-FFF2-40B4-BE49-F238E27FC236}">
                  <a16:creationId xmlns:a16="http://schemas.microsoft.com/office/drawing/2014/main" id="{C314540C-26BD-437F-B3D2-4DB91BE4EC36}"/>
                </a:ext>
              </a:extLst>
            </p:cNvPr>
            <p:cNvSpPr txBox="1"/>
            <p:nvPr/>
          </p:nvSpPr>
          <p:spPr>
            <a:xfrm rot="21427765">
              <a:off x="660840" y="767626"/>
              <a:ext cx="206663" cy="61555"/>
            </a:xfrm>
            <a:prstGeom prst="rect">
              <a:avLst/>
            </a:prstGeom>
            <a:noFill/>
            <a:effectLst/>
          </p:spPr>
          <p:txBody>
            <a:bodyPr wrap="square" lIns="0" tIns="0" rIns="0" bIns="0" rtlCol="0">
              <a:spAutoFit/>
              <a:scene3d>
                <a:camera prst="isometricRightUp"/>
                <a:lightRig rig="threePt" dir="t"/>
              </a:scene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400" b="0" i="0" u="none" strike="noStrike" kern="0" cap="none" spc="0" normalizeH="0" baseline="0" noProof="0" dirty="0">
                  <a:ln>
                    <a:noFill/>
                  </a:ln>
                  <a:solidFill>
                    <a:srgbClr val="000000"/>
                  </a:solidFill>
                  <a:effectLst/>
                  <a:uLnTx/>
                  <a:uFillTx/>
                  <a:latin typeface="Calibri" panose="020F0502020204030204"/>
                  <a:ea typeface="+mn-ea"/>
                  <a:cs typeface="+mn-cs"/>
                </a:rPr>
                <a:t>Sanitizer</a:t>
              </a:r>
              <a:endParaRPr kumimoji="0" lang="en-US" sz="6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pSp>
      <p:sp>
        <p:nvSpPr>
          <p:cNvPr id="1677" name="Rectangle 1676">
            <a:extLst>
              <a:ext uri="{FF2B5EF4-FFF2-40B4-BE49-F238E27FC236}">
                <a16:creationId xmlns:a16="http://schemas.microsoft.com/office/drawing/2014/main" id="{995935D9-3D05-41A2-BD59-74C7BE183573}"/>
              </a:ext>
            </a:extLst>
          </p:cNvPr>
          <p:cNvSpPr/>
          <p:nvPr/>
        </p:nvSpPr>
        <p:spPr>
          <a:xfrm>
            <a:off x="-44672" y="2775683"/>
            <a:ext cx="5494437" cy="3259942"/>
          </a:xfrm>
          <a:prstGeom prst="rect">
            <a:avLst/>
          </a:prstGeom>
          <a:solidFill>
            <a:srgbClr val="FFF2CC"/>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945" name="Picture 1944">
            <a:extLst>
              <a:ext uri="{FF2B5EF4-FFF2-40B4-BE49-F238E27FC236}">
                <a16:creationId xmlns:a16="http://schemas.microsoft.com/office/drawing/2014/main" id="{8D98614E-B040-4A75-89FE-ACA6673C408C}"/>
              </a:ext>
            </a:extLst>
          </p:cNvPr>
          <p:cNvPicPr>
            <a:picLocks noChangeAspect="1"/>
          </p:cNvPicPr>
          <p:nvPr/>
        </p:nvPicPr>
        <p:blipFill>
          <a:blip r:embed="rId11"/>
          <a:srcRect l="3570" r="3876"/>
          <a:stretch>
            <a:fillRect/>
          </a:stretch>
        </p:blipFill>
        <p:spPr>
          <a:xfrm>
            <a:off x="-65477" y="5753835"/>
            <a:ext cx="5517263" cy="1122122"/>
          </a:xfrm>
          <a:custGeom>
            <a:avLst/>
            <a:gdLst>
              <a:gd name="connsiteX0" fmla="*/ 0 w 9181638"/>
              <a:gd name="connsiteY0" fmla="*/ 0 h 1867397"/>
              <a:gd name="connsiteX1" fmla="*/ 9181638 w 9181638"/>
              <a:gd name="connsiteY1" fmla="*/ 0 h 1867397"/>
              <a:gd name="connsiteX2" fmla="*/ 9181638 w 9181638"/>
              <a:gd name="connsiteY2" fmla="*/ 1867397 h 1867397"/>
              <a:gd name="connsiteX3" fmla="*/ 0 w 9181638"/>
              <a:gd name="connsiteY3" fmla="*/ 1867397 h 1867397"/>
            </a:gdLst>
            <a:ahLst/>
            <a:cxnLst>
              <a:cxn ang="0">
                <a:pos x="connsiteX0" y="connsiteY0"/>
              </a:cxn>
              <a:cxn ang="0">
                <a:pos x="connsiteX1" y="connsiteY1"/>
              </a:cxn>
              <a:cxn ang="0">
                <a:pos x="connsiteX2" y="connsiteY2"/>
              </a:cxn>
              <a:cxn ang="0">
                <a:pos x="connsiteX3" y="connsiteY3"/>
              </a:cxn>
            </a:cxnLst>
            <a:rect l="l" t="t" r="r" b="b"/>
            <a:pathLst>
              <a:path w="9181638" h="1867397">
                <a:moveTo>
                  <a:pt x="0" y="0"/>
                </a:moveTo>
                <a:lnTo>
                  <a:pt x="9181638" y="0"/>
                </a:lnTo>
                <a:lnTo>
                  <a:pt x="9181638" y="1867397"/>
                </a:lnTo>
                <a:lnTo>
                  <a:pt x="0" y="1867397"/>
                </a:lnTo>
                <a:close/>
              </a:path>
            </a:pathLst>
          </a:custGeom>
        </p:spPr>
      </p:pic>
      <p:grpSp>
        <p:nvGrpSpPr>
          <p:cNvPr id="1687" name="Group 1686">
            <a:extLst>
              <a:ext uri="{FF2B5EF4-FFF2-40B4-BE49-F238E27FC236}">
                <a16:creationId xmlns:a16="http://schemas.microsoft.com/office/drawing/2014/main" id="{05B6F036-26DA-462B-9723-31AC4FDDAB10}"/>
              </a:ext>
            </a:extLst>
          </p:cNvPr>
          <p:cNvGrpSpPr/>
          <p:nvPr/>
        </p:nvGrpSpPr>
        <p:grpSpPr>
          <a:xfrm>
            <a:off x="1455693" y="3093980"/>
            <a:ext cx="1402915" cy="3035802"/>
            <a:chOff x="96255" y="540721"/>
            <a:chExt cx="2334683" cy="5052076"/>
          </a:xfrm>
        </p:grpSpPr>
        <p:grpSp>
          <p:nvGrpSpPr>
            <p:cNvPr id="1688" name="Group 1687">
              <a:extLst>
                <a:ext uri="{FF2B5EF4-FFF2-40B4-BE49-F238E27FC236}">
                  <a16:creationId xmlns:a16="http://schemas.microsoft.com/office/drawing/2014/main" id="{93FC73D5-08C6-4D02-8A3B-5FE15A5BA95B}"/>
                </a:ext>
              </a:extLst>
            </p:cNvPr>
            <p:cNvGrpSpPr/>
            <p:nvPr/>
          </p:nvGrpSpPr>
          <p:grpSpPr>
            <a:xfrm>
              <a:off x="96255" y="540721"/>
              <a:ext cx="2334683" cy="4780767"/>
              <a:chOff x="-2837406" y="2166852"/>
              <a:chExt cx="2334683" cy="4780767"/>
            </a:xfrm>
          </p:grpSpPr>
          <p:grpSp>
            <p:nvGrpSpPr>
              <p:cNvPr id="1691" name="Group 1690">
                <a:extLst>
                  <a:ext uri="{FF2B5EF4-FFF2-40B4-BE49-F238E27FC236}">
                    <a16:creationId xmlns:a16="http://schemas.microsoft.com/office/drawing/2014/main" id="{7626834D-785F-445E-831F-FE7F1019E2A5}"/>
                  </a:ext>
                </a:extLst>
              </p:cNvPr>
              <p:cNvGrpSpPr/>
              <p:nvPr/>
            </p:nvGrpSpPr>
            <p:grpSpPr>
              <a:xfrm>
                <a:off x="-2837406" y="4540817"/>
                <a:ext cx="2334683" cy="2406802"/>
                <a:chOff x="153859" y="816687"/>
                <a:chExt cx="2958174" cy="2279671"/>
              </a:xfrm>
            </p:grpSpPr>
            <p:sp>
              <p:nvSpPr>
                <p:cNvPr id="1720" name="Rectangle 1719">
                  <a:extLst>
                    <a:ext uri="{FF2B5EF4-FFF2-40B4-BE49-F238E27FC236}">
                      <a16:creationId xmlns:a16="http://schemas.microsoft.com/office/drawing/2014/main" id="{9DF83B61-148B-4ADB-9D62-C39B450DC1BA}"/>
                    </a:ext>
                  </a:extLst>
                </p:cNvPr>
                <p:cNvSpPr/>
                <p:nvPr/>
              </p:nvSpPr>
              <p:spPr>
                <a:xfrm>
                  <a:off x="153859" y="816687"/>
                  <a:ext cx="2958174" cy="2242691"/>
                </a:xfrm>
                <a:prstGeom prst="rect">
                  <a:avLst/>
                </a:prstGeom>
                <a:blipFill>
                  <a:blip r:embed="rId12"/>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21" name="Rectangle: Rounded Corners 1720">
                  <a:extLst>
                    <a:ext uri="{FF2B5EF4-FFF2-40B4-BE49-F238E27FC236}">
                      <a16:creationId xmlns:a16="http://schemas.microsoft.com/office/drawing/2014/main" id="{66ED5364-8D27-4AAF-8DEE-54865F542DFA}"/>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22" name="Rectangle 1721">
                  <a:extLst>
                    <a:ext uri="{FF2B5EF4-FFF2-40B4-BE49-F238E27FC236}">
                      <a16:creationId xmlns:a16="http://schemas.microsoft.com/office/drawing/2014/main" id="{28AF5A0F-9D81-473F-956F-73EFC7EF2DF3}"/>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23" name="Rectangle 1722">
                  <a:extLst>
                    <a:ext uri="{FF2B5EF4-FFF2-40B4-BE49-F238E27FC236}">
                      <a16:creationId xmlns:a16="http://schemas.microsoft.com/office/drawing/2014/main" id="{05F3D964-A63F-43F8-8231-09CD248D3D6F}"/>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24" name="Rectangle: Rounded Corners 1723">
                  <a:extLst>
                    <a:ext uri="{FF2B5EF4-FFF2-40B4-BE49-F238E27FC236}">
                      <a16:creationId xmlns:a16="http://schemas.microsoft.com/office/drawing/2014/main" id="{05727A3C-CB28-4F21-9981-07545420131E}"/>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25" name="Rectangle 1724">
                  <a:extLst>
                    <a:ext uri="{FF2B5EF4-FFF2-40B4-BE49-F238E27FC236}">
                      <a16:creationId xmlns:a16="http://schemas.microsoft.com/office/drawing/2014/main" id="{39E1FC85-82AC-413B-B513-56C46536BA2E}"/>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726" name="Group 1725">
                  <a:extLst>
                    <a:ext uri="{FF2B5EF4-FFF2-40B4-BE49-F238E27FC236}">
                      <a16:creationId xmlns:a16="http://schemas.microsoft.com/office/drawing/2014/main" id="{3D551EF1-FE03-46AF-BFCB-0C35132F36A0}"/>
                    </a:ext>
                  </a:extLst>
                </p:cNvPr>
                <p:cNvGrpSpPr/>
                <p:nvPr/>
              </p:nvGrpSpPr>
              <p:grpSpPr>
                <a:xfrm>
                  <a:off x="444458" y="1682233"/>
                  <a:ext cx="1446463" cy="249805"/>
                  <a:chOff x="2748956" y="3502025"/>
                  <a:chExt cx="1660082" cy="283369"/>
                </a:xfrm>
              </p:grpSpPr>
              <p:sp>
                <p:nvSpPr>
                  <p:cNvPr id="1745" name="Rectangle 1744">
                    <a:extLst>
                      <a:ext uri="{FF2B5EF4-FFF2-40B4-BE49-F238E27FC236}">
                        <a16:creationId xmlns:a16="http://schemas.microsoft.com/office/drawing/2014/main" id="{AFC65FB5-2204-44C0-97F0-66312A9F6D6C}"/>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6" name="Freeform: Shape 1745">
                    <a:extLst>
                      <a:ext uri="{FF2B5EF4-FFF2-40B4-BE49-F238E27FC236}">
                        <a16:creationId xmlns:a16="http://schemas.microsoft.com/office/drawing/2014/main" id="{FD0E2A09-DC32-4BF5-BF08-17E92B8CF24A}"/>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27" name="Group 1726">
                  <a:extLst>
                    <a:ext uri="{FF2B5EF4-FFF2-40B4-BE49-F238E27FC236}">
                      <a16:creationId xmlns:a16="http://schemas.microsoft.com/office/drawing/2014/main" id="{E3B6801F-86D2-4C15-B111-A8D2115B109A}"/>
                    </a:ext>
                  </a:extLst>
                </p:cNvPr>
                <p:cNvGrpSpPr/>
                <p:nvPr/>
              </p:nvGrpSpPr>
              <p:grpSpPr>
                <a:xfrm>
                  <a:off x="434988" y="2383951"/>
                  <a:ext cx="1446463" cy="249805"/>
                  <a:chOff x="2738087" y="4298027"/>
                  <a:chExt cx="1660082" cy="283369"/>
                </a:xfrm>
              </p:grpSpPr>
              <p:sp>
                <p:nvSpPr>
                  <p:cNvPr id="1743" name="Rectangle 1742">
                    <a:extLst>
                      <a:ext uri="{FF2B5EF4-FFF2-40B4-BE49-F238E27FC236}">
                        <a16:creationId xmlns:a16="http://schemas.microsoft.com/office/drawing/2014/main" id="{8C777B3E-4A42-4B6B-A9D0-ADEEADE09F46}"/>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4" name="Freeform: Shape 1743">
                    <a:extLst>
                      <a:ext uri="{FF2B5EF4-FFF2-40B4-BE49-F238E27FC236}">
                        <a16:creationId xmlns:a16="http://schemas.microsoft.com/office/drawing/2014/main" id="{F58549ED-105C-421F-A796-42FEBC7B7DF2}"/>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728" name="Connector: Elbow 1727">
                  <a:extLst>
                    <a:ext uri="{FF2B5EF4-FFF2-40B4-BE49-F238E27FC236}">
                      <a16:creationId xmlns:a16="http://schemas.microsoft.com/office/drawing/2014/main" id="{85646C6B-FFB2-4924-B3C5-A1EF39EB384E}"/>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729" name="Oval 1728">
                  <a:extLst>
                    <a:ext uri="{FF2B5EF4-FFF2-40B4-BE49-F238E27FC236}">
                      <a16:creationId xmlns:a16="http://schemas.microsoft.com/office/drawing/2014/main" id="{4259E073-8D69-49EE-AC70-9569E68FB051}"/>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0" name="Rectangle 1729">
                  <a:extLst>
                    <a:ext uri="{FF2B5EF4-FFF2-40B4-BE49-F238E27FC236}">
                      <a16:creationId xmlns:a16="http://schemas.microsoft.com/office/drawing/2014/main" id="{EA34FBEA-F8F3-41BC-B486-95A746C902B7}"/>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1" name="Oval 1730">
                  <a:extLst>
                    <a:ext uri="{FF2B5EF4-FFF2-40B4-BE49-F238E27FC236}">
                      <a16:creationId xmlns:a16="http://schemas.microsoft.com/office/drawing/2014/main" id="{5F903A91-C073-4C64-8154-E11C4DB7A3B2}"/>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2" name="Oval 1731">
                  <a:extLst>
                    <a:ext uri="{FF2B5EF4-FFF2-40B4-BE49-F238E27FC236}">
                      <a16:creationId xmlns:a16="http://schemas.microsoft.com/office/drawing/2014/main" id="{E402A301-D867-4EE3-96A0-54B3375CA6CA}"/>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3" name="Oval 1732">
                  <a:extLst>
                    <a:ext uri="{FF2B5EF4-FFF2-40B4-BE49-F238E27FC236}">
                      <a16:creationId xmlns:a16="http://schemas.microsoft.com/office/drawing/2014/main" id="{29AB0AC3-0038-46B8-BF68-6001DD235397}"/>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4" name="Oval 1733">
                  <a:extLst>
                    <a:ext uri="{FF2B5EF4-FFF2-40B4-BE49-F238E27FC236}">
                      <a16:creationId xmlns:a16="http://schemas.microsoft.com/office/drawing/2014/main" id="{945E3DC9-ACE2-4E09-8B6C-AB2824B4A65A}"/>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5" name="Oval 1734">
                  <a:extLst>
                    <a:ext uri="{FF2B5EF4-FFF2-40B4-BE49-F238E27FC236}">
                      <a16:creationId xmlns:a16="http://schemas.microsoft.com/office/drawing/2014/main" id="{ADDD0F0D-B005-468D-8815-B86F4F2E95F3}"/>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6" name="Oval 1735">
                  <a:extLst>
                    <a:ext uri="{FF2B5EF4-FFF2-40B4-BE49-F238E27FC236}">
                      <a16:creationId xmlns:a16="http://schemas.microsoft.com/office/drawing/2014/main" id="{AFCEDD8A-B227-4B22-A4B4-90B0342A872E}"/>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7" name="Oval 1736">
                  <a:extLst>
                    <a:ext uri="{FF2B5EF4-FFF2-40B4-BE49-F238E27FC236}">
                      <a16:creationId xmlns:a16="http://schemas.microsoft.com/office/drawing/2014/main" id="{4031F8F0-A13C-423F-967A-429ECA51054E}"/>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8" name="Oval 1737">
                  <a:extLst>
                    <a:ext uri="{FF2B5EF4-FFF2-40B4-BE49-F238E27FC236}">
                      <a16:creationId xmlns:a16="http://schemas.microsoft.com/office/drawing/2014/main" id="{3592255D-F718-4E67-9E16-E4E15A0CE5CE}"/>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39" name="Oval 1738">
                  <a:extLst>
                    <a:ext uri="{FF2B5EF4-FFF2-40B4-BE49-F238E27FC236}">
                      <a16:creationId xmlns:a16="http://schemas.microsoft.com/office/drawing/2014/main" id="{AA1D7B64-6016-4217-923F-A1C35DED51DF}"/>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0" name="Oval 1739">
                  <a:extLst>
                    <a:ext uri="{FF2B5EF4-FFF2-40B4-BE49-F238E27FC236}">
                      <a16:creationId xmlns:a16="http://schemas.microsoft.com/office/drawing/2014/main" id="{9ECACE19-D3E4-4EFF-A3E8-6B4CAB71DA07}"/>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1" name="Oval 1740">
                  <a:extLst>
                    <a:ext uri="{FF2B5EF4-FFF2-40B4-BE49-F238E27FC236}">
                      <a16:creationId xmlns:a16="http://schemas.microsoft.com/office/drawing/2014/main" id="{281A4F3A-B349-44BA-8ED0-A76F26FD94AF}"/>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42" name="Rectangle: Rounded Corners 1741">
                  <a:extLst>
                    <a:ext uri="{FF2B5EF4-FFF2-40B4-BE49-F238E27FC236}">
                      <a16:creationId xmlns:a16="http://schemas.microsoft.com/office/drawing/2014/main" id="{3E9F3B1C-E32D-4D65-9C7D-AC75E2C899BB}"/>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1692" name="Group 1691">
                <a:extLst>
                  <a:ext uri="{FF2B5EF4-FFF2-40B4-BE49-F238E27FC236}">
                    <a16:creationId xmlns:a16="http://schemas.microsoft.com/office/drawing/2014/main" id="{8E10DD99-63F5-4CC2-A685-2EFE93E1B287}"/>
                  </a:ext>
                </a:extLst>
              </p:cNvPr>
              <p:cNvGrpSpPr/>
              <p:nvPr/>
            </p:nvGrpSpPr>
            <p:grpSpPr>
              <a:xfrm>
                <a:off x="-2837406" y="2166852"/>
                <a:ext cx="2334683" cy="2406802"/>
                <a:chOff x="153859" y="816687"/>
                <a:chExt cx="2958174" cy="2279671"/>
              </a:xfrm>
            </p:grpSpPr>
            <p:sp>
              <p:nvSpPr>
                <p:cNvPr id="1693" name="Rectangle 1692">
                  <a:extLst>
                    <a:ext uri="{FF2B5EF4-FFF2-40B4-BE49-F238E27FC236}">
                      <a16:creationId xmlns:a16="http://schemas.microsoft.com/office/drawing/2014/main" id="{F295730D-78EB-4E6A-BA66-E2FC03EB15BA}"/>
                    </a:ext>
                  </a:extLst>
                </p:cNvPr>
                <p:cNvSpPr/>
                <p:nvPr/>
              </p:nvSpPr>
              <p:spPr>
                <a:xfrm>
                  <a:off x="153859" y="816687"/>
                  <a:ext cx="2958174" cy="2242691"/>
                </a:xfrm>
                <a:prstGeom prst="rect">
                  <a:avLst/>
                </a:prstGeom>
                <a:blipFill>
                  <a:blip r:embed="rId12"/>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4" name="Rectangle: Rounded Corners 1693">
                  <a:extLst>
                    <a:ext uri="{FF2B5EF4-FFF2-40B4-BE49-F238E27FC236}">
                      <a16:creationId xmlns:a16="http://schemas.microsoft.com/office/drawing/2014/main" id="{CB907745-AAE6-45BB-AC73-AC68869A38C3}"/>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5" name="Rectangle 1694">
                  <a:extLst>
                    <a:ext uri="{FF2B5EF4-FFF2-40B4-BE49-F238E27FC236}">
                      <a16:creationId xmlns:a16="http://schemas.microsoft.com/office/drawing/2014/main" id="{E17BC4DA-9C36-4C06-9EB7-F93524EAADEC}"/>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6" name="Rectangle 1695">
                  <a:extLst>
                    <a:ext uri="{FF2B5EF4-FFF2-40B4-BE49-F238E27FC236}">
                      <a16:creationId xmlns:a16="http://schemas.microsoft.com/office/drawing/2014/main" id="{83982D3E-2A98-4BEC-948C-04A10587A34F}"/>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7" name="Rectangle: Rounded Corners 1696">
                  <a:extLst>
                    <a:ext uri="{FF2B5EF4-FFF2-40B4-BE49-F238E27FC236}">
                      <a16:creationId xmlns:a16="http://schemas.microsoft.com/office/drawing/2014/main" id="{9D6980C0-F3A5-4B60-BC95-C83ABEAB498E}"/>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698" name="Rectangle 1697">
                  <a:extLst>
                    <a:ext uri="{FF2B5EF4-FFF2-40B4-BE49-F238E27FC236}">
                      <a16:creationId xmlns:a16="http://schemas.microsoft.com/office/drawing/2014/main" id="{65ED62C6-AE09-4167-8728-BB5B85EAB455}"/>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699" name="Group 1698">
                  <a:extLst>
                    <a:ext uri="{FF2B5EF4-FFF2-40B4-BE49-F238E27FC236}">
                      <a16:creationId xmlns:a16="http://schemas.microsoft.com/office/drawing/2014/main" id="{1F43507D-D12D-4842-A9BE-0CEE99BA1B56}"/>
                    </a:ext>
                  </a:extLst>
                </p:cNvPr>
                <p:cNvGrpSpPr/>
                <p:nvPr/>
              </p:nvGrpSpPr>
              <p:grpSpPr>
                <a:xfrm>
                  <a:off x="444458" y="1682233"/>
                  <a:ext cx="1446463" cy="249805"/>
                  <a:chOff x="2748956" y="3502025"/>
                  <a:chExt cx="1660082" cy="283369"/>
                </a:xfrm>
              </p:grpSpPr>
              <p:sp>
                <p:nvSpPr>
                  <p:cNvPr id="1718" name="Rectangle 1717">
                    <a:extLst>
                      <a:ext uri="{FF2B5EF4-FFF2-40B4-BE49-F238E27FC236}">
                        <a16:creationId xmlns:a16="http://schemas.microsoft.com/office/drawing/2014/main" id="{0DA91A6F-9834-4B5C-A41A-A555449B42A7}"/>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9" name="Freeform: Shape 1718">
                    <a:extLst>
                      <a:ext uri="{FF2B5EF4-FFF2-40B4-BE49-F238E27FC236}">
                        <a16:creationId xmlns:a16="http://schemas.microsoft.com/office/drawing/2014/main" id="{83F4DC92-8898-4BE5-81EB-6F6B63C0285A}"/>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00" name="Group 1699">
                  <a:extLst>
                    <a:ext uri="{FF2B5EF4-FFF2-40B4-BE49-F238E27FC236}">
                      <a16:creationId xmlns:a16="http://schemas.microsoft.com/office/drawing/2014/main" id="{21F80275-94B7-4C2C-A3F9-5DD75ED6722C}"/>
                    </a:ext>
                  </a:extLst>
                </p:cNvPr>
                <p:cNvGrpSpPr/>
                <p:nvPr/>
              </p:nvGrpSpPr>
              <p:grpSpPr>
                <a:xfrm>
                  <a:off x="434988" y="2383951"/>
                  <a:ext cx="1446463" cy="249805"/>
                  <a:chOff x="2738087" y="4298027"/>
                  <a:chExt cx="1660082" cy="283369"/>
                </a:xfrm>
              </p:grpSpPr>
              <p:sp>
                <p:nvSpPr>
                  <p:cNvPr id="1716" name="Rectangle 1715">
                    <a:extLst>
                      <a:ext uri="{FF2B5EF4-FFF2-40B4-BE49-F238E27FC236}">
                        <a16:creationId xmlns:a16="http://schemas.microsoft.com/office/drawing/2014/main" id="{9CEAA334-AE57-420A-9069-B59B8623C127}"/>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7" name="Freeform: Shape 1716">
                    <a:extLst>
                      <a:ext uri="{FF2B5EF4-FFF2-40B4-BE49-F238E27FC236}">
                        <a16:creationId xmlns:a16="http://schemas.microsoft.com/office/drawing/2014/main" id="{08060608-ED73-4483-BC0B-A4BEAAEF4C2D}"/>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701" name="Connector: Elbow 1700">
                  <a:extLst>
                    <a:ext uri="{FF2B5EF4-FFF2-40B4-BE49-F238E27FC236}">
                      <a16:creationId xmlns:a16="http://schemas.microsoft.com/office/drawing/2014/main" id="{A75788B5-C3C3-4763-807D-10682C8FE890}"/>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702" name="Oval 1701">
                  <a:extLst>
                    <a:ext uri="{FF2B5EF4-FFF2-40B4-BE49-F238E27FC236}">
                      <a16:creationId xmlns:a16="http://schemas.microsoft.com/office/drawing/2014/main" id="{0C734D2B-AB09-41E9-95C4-630B9808D54C}"/>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3" name="Rectangle 1702">
                  <a:extLst>
                    <a:ext uri="{FF2B5EF4-FFF2-40B4-BE49-F238E27FC236}">
                      <a16:creationId xmlns:a16="http://schemas.microsoft.com/office/drawing/2014/main" id="{C7AF153F-683C-41BB-8E45-FB264772884A}"/>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4" name="Oval 1703">
                  <a:extLst>
                    <a:ext uri="{FF2B5EF4-FFF2-40B4-BE49-F238E27FC236}">
                      <a16:creationId xmlns:a16="http://schemas.microsoft.com/office/drawing/2014/main" id="{53B2F907-4E6D-4BA8-9FF6-14CBF3BCD152}"/>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5" name="Oval 1704">
                  <a:extLst>
                    <a:ext uri="{FF2B5EF4-FFF2-40B4-BE49-F238E27FC236}">
                      <a16:creationId xmlns:a16="http://schemas.microsoft.com/office/drawing/2014/main" id="{93DE48F8-2682-4560-8612-23E1B899734B}"/>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6" name="Oval 1705">
                  <a:extLst>
                    <a:ext uri="{FF2B5EF4-FFF2-40B4-BE49-F238E27FC236}">
                      <a16:creationId xmlns:a16="http://schemas.microsoft.com/office/drawing/2014/main" id="{7CE39004-8FF6-4390-BE5E-97F327CB10B1}"/>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7" name="Oval 1706">
                  <a:extLst>
                    <a:ext uri="{FF2B5EF4-FFF2-40B4-BE49-F238E27FC236}">
                      <a16:creationId xmlns:a16="http://schemas.microsoft.com/office/drawing/2014/main" id="{38D6B92A-35E9-48F5-8A79-2CF33DE450B8}"/>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8" name="Oval 1707">
                  <a:extLst>
                    <a:ext uri="{FF2B5EF4-FFF2-40B4-BE49-F238E27FC236}">
                      <a16:creationId xmlns:a16="http://schemas.microsoft.com/office/drawing/2014/main" id="{5AE6C6BB-FC40-40AA-B723-A4B0284E990F}"/>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09" name="Oval 1708">
                  <a:extLst>
                    <a:ext uri="{FF2B5EF4-FFF2-40B4-BE49-F238E27FC236}">
                      <a16:creationId xmlns:a16="http://schemas.microsoft.com/office/drawing/2014/main" id="{9C77900A-255B-41E7-A087-E11963F9C729}"/>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0" name="Oval 1709">
                  <a:extLst>
                    <a:ext uri="{FF2B5EF4-FFF2-40B4-BE49-F238E27FC236}">
                      <a16:creationId xmlns:a16="http://schemas.microsoft.com/office/drawing/2014/main" id="{B9B33BF1-70EE-40AB-BD5B-6302571FF122}"/>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1" name="Oval 1710">
                  <a:extLst>
                    <a:ext uri="{FF2B5EF4-FFF2-40B4-BE49-F238E27FC236}">
                      <a16:creationId xmlns:a16="http://schemas.microsoft.com/office/drawing/2014/main" id="{DE8A8F9E-A73F-4E6A-800A-246B28DFB5C0}"/>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2" name="Oval 1711">
                  <a:extLst>
                    <a:ext uri="{FF2B5EF4-FFF2-40B4-BE49-F238E27FC236}">
                      <a16:creationId xmlns:a16="http://schemas.microsoft.com/office/drawing/2014/main" id="{3A8A7F69-5387-4152-AB3D-840A71C1B408}"/>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3" name="Oval 1712">
                  <a:extLst>
                    <a:ext uri="{FF2B5EF4-FFF2-40B4-BE49-F238E27FC236}">
                      <a16:creationId xmlns:a16="http://schemas.microsoft.com/office/drawing/2014/main" id="{42427895-4B4D-4B10-80AF-8D546119123E}"/>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4" name="Oval 1713">
                  <a:extLst>
                    <a:ext uri="{FF2B5EF4-FFF2-40B4-BE49-F238E27FC236}">
                      <a16:creationId xmlns:a16="http://schemas.microsoft.com/office/drawing/2014/main" id="{6873344A-75D8-4BAA-8A04-D9A9E9C3B4B4}"/>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15" name="Rectangle: Rounded Corners 1714">
                  <a:extLst>
                    <a:ext uri="{FF2B5EF4-FFF2-40B4-BE49-F238E27FC236}">
                      <a16:creationId xmlns:a16="http://schemas.microsoft.com/office/drawing/2014/main" id="{6E36A4EF-0A7A-40ED-8125-D73060A1E013}"/>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1689" name="Rectangle 1688">
              <a:extLst>
                <a:ext uri="{FF2B5EF4-FFF2-40B4-BE49-F238E27FC236}">
                  <a16:creationId xmlns:a16="http://schemas.microsoft.com/office/drawing/2014/main" id="{4ED4ABF6-20B6-423A-A5DE-D7D1FADF385F}"/>
                </a:ext>
              </a:extLst>
            </p:cNvPr>
            <p:cNvSpPr/>
            <p:nvPr/>
          </p:nvSpPr>
          <p:spPr>
            <a:xfrm>
              <a:off x="212272" y="5285127"/>
              <a:ext cx="364237" cy="307670"/>
            </a:xfrm>
            <a:prstGeom prst="rect">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690" name="Rectangle 1689">
              <a:extLst>
                <a:ext uri="{FF2B5EF4-FFF2-40B4-BE49-F238E27FC236}">
                  <a16:creationId xmlns:a16="http://schemas.microsoft.com/office/drawing/2014/main" id="{755D39F9-7CEA-4B7A-809C-B7DABDA619F5}"/>
                </a:ext>
              </a:extLst>
            </p:cNvPr>
            <p:cNvSpPr/>
            <p:nvPr/>
          </p:nvSpPr>
          <p:spPr>
            <a:xfrm>
              <a:off x="1939808" y="5285127"/>
              <a:ext cx="364237" cy="307670"/>
            </a:xfrm>
            <a:prstGeom prst="rect">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747" name="Group 1746">
            <a:extLst>
              <a:ext uri="{FF2B5EF4-FFF2-40B4-BE49-F238E27FC236}">
                <a16:creationId xmlns:a16="http://schemas.microsoft.com/office/drawing/2014/main" id="{5FFD6448-0338-406A-8627-4BB8997A17B7}"/>
              </a:ext>
            </a:extLst>
          </p:cNvPr>
          <p:cNvGrpSpPr/>
          <p:nvPr/>
        </p:nvGrpSpPr>
        <p:grpSpPr>
          <a:xfrm>
            <a:off x="12246" y="3093980"/>
            <a:ext cx="1402915" cy="3035802"/>
            <a:chOff x="96255" y="540721"/>
            <a:chExt cx="2334683" cy="5052076"/>
          </a:xfrm>
        </p:grpSpPr>
        <p:grpSp>
          <p:nvGrpSpPr>
            <p:cNvPr id="1748" name="Group 1747">
              <a:extLst>
                <a:ext uri="{FF2B5EF4-FFF2-40B4-BE49-F238E27FC236}">
                  <a16:creationId xmlns:a16="http://schemas.microsoft.com/office/drawing/2014/main" id="{5D0CADFE-39D4-42BC-94B3-825B6E55F59E}"/>
                </a:ext>
              </a:extLst>
            </p:cNvPr>
            <p:cNvGrpSpPr/>
            <p:nvPr/>
          </p:nvGrpSpPr>
          <p:grpSpPr>
            <a:xfrm>
              <a:off x="96255" y="540721"/>
              <a:ext cx="2334683" cy="4780767"/>
              <a:chOff x="-2837406" y="2166852"/>
              <a:chExt cx="2334683" cy="4780767"/>
            </a:xfrm>
          </p:grpSpPr>
          <p:grpSp>
            <p:nvGrpSpPr>
              <p:cNvPr id="1751" name="Group 1750">
                <a:extLst>
                  <a:ext uri="{FF2B5EF4-FFF2-40B4-BE49-F238E27FC236}">
                    <a16:creationId xmlns:a16="http://schemas.microsoft.com/office/drawing/2014/main" id="{0FCB2F3B-E10C-4526-BD73-1AEBD8A18D23}"/>
                  </a:ext>
                </a:extLst>
              </p:cNvPr>
              <p:cNvGrpSpPr/>
              <p:nvPr/>
            </p:nvGrpSpPr>
            <p:grpSpPr>
              <a:xfrm>
                <a:off x="-2837406" y="4540817"/>
                <a:ext cx="2334683" cy="2406802"/>
                <a:chOff x="153859" y="816687"/>
                <a:chExt cx="2958174" cy="2279671"/>
              </a:xfrm>
            </p:grpSpPr>
            <p:sp>
              <p:nvSpPr>
                <p:cNvPr id="1780" name="Rectangle 1779">
                  <a:extLst>
                    <a:ext uri="{FF2B5EF4-FFF2-40B4-BE49-F238E27FC236}">
                      <a16:creationId xmlns:a16="http://schemas.microsoft.com/office/drawing/2014/main" id="{E9743AFF-A203-4B01-9142-0AFF8E2487D4}"/>
                    </a:ext>
                  </a:extLst>
                </p:cNvPr>
                <p:cNvSpPr/>
                <p:nvPr/>
              </p:nvSpPr>
              <p:spPr>
                <a:xfrm>
                  <a:off x="153859" y="816687"/>
                  <a:ext cx="2958174" cy="2242691"/>
                </a:xfrm>
                <a:prstGeom prst="rect">
                  <a:avLst/>
                </a:prstGeom>
                <a:blipFill>
                  <a:blip r:embed="rId12"/>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1" name="Rectangle: Rounded Corners 1780">
                  <a:extLst>
                    <a:ext uri="{FF2B5EF4-FFF2-40B4-BE49-F238E27FC236}">
                      <a16:creationId xmlns:a16="http://schemas.microsoft.com/office/drawing/2014/main" id="{E98CE00B-7219-464C-8EA6-12B400C68BBB}"/>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2" name="Rectangle 1781">
                  <a:extLst>
                    <a:ext uri="{FF2B5EF4-FFF2-40B4-BE49-F238E27FC236}">
                      <a16:creationId xmlns:a16="http://schemas.microsoft.com/office/drawing/2014/main" id="{5848D318-0AC2-4265-BF7A-37A0808B3BC1}"/>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3" name="Rectangle 1782">
                  <a:extLst>
                    <a:ext uri="{FF2B5EF4-FFF2-40B4-BE49-F238E27FC236}">
                      <a16:creationId xmlns:a16="http://schemas.microsoft.com/office/drawing/2014/main" id="{6797F0F8-939F-434A-BD53-AD03E57A669E}"/>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4" name="Rectangle: Rounded Corners 1783">
                  <a:extLst>
                    <a:ext uri="{FF2B5EF4-FFF2-40B4-BE49-F238E27FC236}">
                      <a16:creationId xmlns:a16="http://schemas.microsoft.com/office/drawing/2014/main" id="{78713BFE-C548-4859-8AFF-E3AE4C1510F4}"/>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85" name="Rectangle 1784">
                  <a:extLst>
                    <a:ext uri="{FF2B5EF4-FFF2-40B4-BE49-F238E27FC236}">
                      <a16:creationId xmlns:a16="http://schemas.microsoft.com/office/drawing/2014/main" id="{5F43D72F-21CA-4AA8-8A39-FE2956D1FD28}"/>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786" name="Group 1785">
                  <a:extLst>
                    <a:ext uri="{FF2B5EF4-FFF2-40B4-BE49-F238E27FC236}">
                      <a16:creationId xmlns:a16="http://schemas.microsoft.com/office/drawing/2014/main" id="{295ED1E4-BA31-420F-8A78-DA50B3495FA2}"/>
                    </a:ext>
                  </a:extLst>
                </p:cNvPr>
                <p:cNvGrpSpPr/>
                <p:nvPr/>
              </p:nvGrpSpPr>
              <p:grpSpPr>
                <a:xfrm>
                  <a:off x="444458" y="1682233"/>
                  <a:ext cx="1446463" cy="249805"/>
                  <a:chOff x="2748956" y="3502025"/>
                  <a:chExt cx="1660082" cy="283369"/>
                </a:xfrm>
              </p:grpSpPr>
              <p:sp>
                <p:nvSpPr>
                  <p:cNvPr id="1805" name="Rectangle 1804">
                    <a:extLst>
                      <a:ext uri="{FF2B5EF4-FFF2-40B4-BE49-F238E27FC236}">
                        <a16:creationId xmlns:a16="http://schemas.microsoft.com/office/drawing/2014/main" id="{06430E34-9E43-42B4-91EC-556936529100}"/>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06" name="Freeform: Shape 1805">
                    <a:extLst>
                      <a:ext uri="{FF2B5EF4-FFF2-40B4-BE49-F238E27FC236}">
                        <a16:creationId xmlns:a16="http://schemas.microsoft.com/office/drawing/2014/main" id="{642C78DD-7472-4586-9892-A87369423FB0}"/>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87" name="Group 1786">
                  <a:extLst>
                    <a:ext uri="{FF2B5EF4-FFF2-40B4-BE49-F238E27FC236}">
                      <a16:creationId xmlns:a16="http://schemas.microsoft.com/office/drawing/2014/main" id="{62491D72-EF17-4EBE-BE40-4E868F289053}"/>
                    </a:ext>
                  </a:extLst>
                </p:cNvPr>
                <p:cNvGrpSpPr/>
                <p:nvPr/>
              </p:nvGrpSpPr>
              <p:grpSpPr>
                <a:xfrm>
                  <a:off x="434988" y="2383951"/>
                  <a:ext cx="1446463" cy="249805"/>
                  <a:chOff x="2738087" y="4298027"/>
                  <a:chExt cx="1660082" cy="283369"/>
                </a:xfrm>
              </p:grpSpPr>
              <p:sp>
                <p:nvSpPr>
                  <p:cNvPr id="1803" name="Rectangle 1802">
                    <a:extLst>
                      <a:ext uri="{FF2B5EF4-FFF2-40B4-BE49-F238E27FC236}">
                        <a16:creationId xmlns:a16="http://schemas.microsoft.com/office/drawing/2014/main" id="{9CE379A7-98C5-4BD8-BB42-6D5F5340F0A4}"/>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04" name="Freeform: Shape 1803">
                    <a:extLst>
                      <a:ext uri="{FF2B5EF4-FFF2-40B4-BE49-F238E27FC236}">
                        <a16:creationId xmlns:a16="http://schemas.microsoft.com/office/drawing/2014/main" id="{6EA94ACB-2082-4F52-9DB2-199B742F4B29}"/>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788" name="Connector: Elbow 1787">
                  <a:extLst>
                    <a:ext uri="{FF2B5EF4-FFF2-40B4-BE49-F238E27FC236}">
                      <a16:creationId xmlns:a16="http://schemas.microsoft.com/office/drawing/2014/main" id="{8F0B909E-76D3-40A6-9AD4-E2927AB6D5A9}"/>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789" name="Oval 1788">
                  <a:extLst>
                    <a:ext uri="{FF2B5EF4-FFF2-40B4-BE49-F238E27FC236}">
                      <a16:creationId xmlns:a16="http://schemas.microsoft.com/office/drawing/2014/main" id="{5C9D5824-F4D2-417A-9F1D-6E0DDDB38ACB}"/>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0" name="Rectangle 1789">
                  <a:extLst>
                    <a:ext uri="{FF2B5EF4-FFF2-40B4-BE49-F238E27FC236}">
                      <a16:creationId xmlns:a16="http://schemas.microsoft.com/office/drawing/2014/main" id="{E9114DFD-CF16-46EB-833E-6268DF36316E}"/>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1" name="Oval 1790">
                  <a:extLst>
                    <a:ext uri="{FF2B5EF4-FFF2-40B4-BE49-F238E27FC236}">
                      <a16:creationId xmlns:a16="http://schemas.microsoft.com/office/drawing/2014/main" id="{F55D0354-40FA-4C86-8BFA-A87D5D804107}"/>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2" name="Oval 1791">
                  <a:extLst>
                    <a:ext uri="{FF2B5EF4-FFF2-40B4-BE49-F238E27FC236}">
                      <a16:creationId xmlns:a16="http://schemas.microsoft.com/office/drawing/2014/main" id="{60F6DF16-002A-4485-9B94-E05B0B651E26}"/>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3" name="Oval 1792">
                  <a:extLst>
                    <a:ext uri="{FF2B5EF4-FFF2-40B4-BE49-F238E27FC236}">
                      <a16:creationId xmlns:a16="http://schemas.microsoft.com/office/drawing/2014/main" id="{369ADEDF-2F75-436D-B4B3-DEB20277EE8C}"/>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4" name="Oval 1793">
                  <a:extLst>
                    <a:ext uri="{FF2B5EF4-FFF2-40B4-BE49-F238E27FC236}">
                      <a16:creationId xmlns:a16="http://schemas.microsoft.com/office/drawing/2014/main" id="{46D448AE-EAEE-4DB2-8AF8-A307B28B5998}"/>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5" name="Oval 1794">
                  <a:extLst>
                    <a:ext uri="{FF2B5EF4-FFF2-40B4-BE49-F238E27FC236}">
                      <a16:creationId xmlns:a16="http://schemas.microsoft.com/office/drawing/2014/main" id="{71BD432D-AC83-40DD-B34C-9ED76F3471EB}"/>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6" name="Oval 1795">
                  <a:extLst>
                    <a:ext uri="{FF2B5EF4-FFF2-40B4-BE49-F238E27FC236}">
                      <a16:creationId xmlns:a16="http://schemas.microsoft.com/office/drawing/2014/main" id="{3B17C0BD-49FA-4F6B-A06E-99500B0F9C47}"/>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7" name="Oval 1796">
                  <a:extLst>
                    <a:ext uri="{FF2B5EF4-FFF2-40B4-BE49-F238E27FC236}">
                      <a16:creationId xmlns:a16="http://schemas.microsoft.com/office/drawing/2014/main" id="{DE84CDEC-91B7-4338-84FF-8EF23A87D592}"/>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8" name="Oval 1797">
                  <a:extLst>
                    <a:ext uri="{FF2B5EF4-FFF2-40B4-BE49-F238E27FC236}">
                      <a16:creationId xmlns:a16="http://schemas.microsoft.com/office/drawing/2014/main" id="{80748128-5EB3-431F-89DA-245A32D83FCF}"/>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99" name="Oval 1798">
                  <a:extLst>
                    <a:ext uri="{FF2B5EF4-FFF2-40B4-BE49-F238E27FC236}">
                      <a16:creationId xmlns:a16="http://schemas.microsoft.com/office/drawing/2014/main" id="{0E7BD8B4-8077-44F0-BF5A-C112B4B56739}"/>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00" name="Oval 1799">
                  <a:extLst>
                    <a:ext uri="{FF2B5EF4-FFF2-40B4-BE49-F238E27FC236}">
                      <a16:creationId xmlns:a16="http://schemas.microsoft.com/office/drawing/2014/main" id="{E55633E6-9394-4FBA-9CAE-78009B06D508}"/>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01" name="Oval 1800">
                  <a:extLst>
                    <a:ext uri="{FF2B5EF4-FFF2-40B4-BE49-F238E27FC236}">
                      <a16:creationId xmlns:a16="http://schemas.microsoft.com/office/drawing/2014/main" id="{C943201E-BA92-456B-8B7E-F14D64C8A330}"/>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802" name="Rectangle: Rounded Corners 1801">
                  <a:extLst>
                    <a:ext uri="{FF2B5EF4-FFF2-40B4-BE49-F238E27FC236}">
                      <a16:creationId xmlns:a16="http://schemas.microsoft.com/office/drawing/2014/main" id="{C00FDFB9-F545-4DE5-A63A-339BB037C6BC}"/>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20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nvGrpSpPr>
              <p:cNvPr id="1752" name="Group 1751">
                <a:extLst>
                  <a:ext uri="{FF2B5EF4-FFF2-40B4-BE49-F238E27FC236}">
                    <a16:creationId xmlns:a16="http://schemas.microsoft.com/office/drawing/2014/main" id="{29D38036-2DCC-4621-A38D-FC61DE4AEB04}"/>
                  </a:ext>
                </a:extLst>
              </p:cNvPr>
              <p:cNvGrpSpPr/>
              <p:nvPr/>
            </p:nvGrpSpPr>
            <p:grpSpPr>
              <a:xfrm>
                <a:off x="-2837406" y="2166852"/>
                <a:ext cx="2334683" cy="2406802"/>
                <a:chOff x="153859" y="816687"/>
                <a:chExt cx="2958174" cy="2279671"/>
              </a:xfrm>
            </p:grpSpPr>
            <p:sp>
              <p:nvSpPr>
                <p:cNvPr id="1753" name="Rectangle 1752">
                  <a:extLst>
                    <a:ext uri="{FF2B5EF4-FFF2-40B4-BE49-F238E27FC236}">
                      <a16:creationId xmlns:a16="http://schemas.microsoft.com/office/drawing/2014/main" id="{1515715E-3D37-44C1-9F2E-8887BDC8D503}"/>
                    </a:ext>
                  </a:extLst>
                </p:cNvPr>
                <p:cNvSpPr/>
                <p:nvPr/>
              </p:nvSpPr>
              <p:spPr>
                <a:xfrm>
                  <a:off x="153859" y="816687"/>
                  <a:ext cx="2958174" cy="2242691"/>
                </a:xfrm>
                <a:prstGeom prst="rect">
                  <a:avLst/>
                </a:prstGeom>
                <a:blipFill>
                  <a:blip r:embed="rId12"/>
                  <a:stretch>
                    <a:fillRect/>
                  </a:stretch>
                </a:blip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4" name="Rectangle: Rounded Corners 1753">
                  <a:extLst>
                    <a:ext uri="{FF2B5EF4-FFF2-40B4-BE49-F238E27FC236}">
                      <a16:creationId xmlns:a16="http://schemas.microsoft.com/office/drawing/2014/main" id="{D22EBF2F-775E-4B0B-A1F4-567A0B1193D6}"/>
                    </a:ext>
                  </a:extLst>
                </p:cNvPr>
                <p:cNvSpPr/>
                <p:nvPr/>
              </p:nvSpPr>
              <p:spPr>
                <a:xfrm>
                  <a:off x="424935" y="1338241"/>
                  <a:ext cx="1465986" cy="1406949"/>
                </a:xfrm>
                <a:prstGeom prst="roundRect">
                  <a:avLst>
                    <a:gd name="adj" fmla="val 4966"/>
                  </a:avLst>
                </a:prstGeom>
                <a:solidFill>
                  <a:sysClr val="window" lastClr="FFFFFF">
                    <a:lumMod val="75000"/>
                  </a:sysClr>
                </a:solid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5" name="Rectangle 1754">
                  <a:extLst>
                    <a:ext uri="{FF2B5EF4-FFF2-40B4-BE49-F238E27FC236}">
                      <a16:creationId xmlns:a16="http://schemas.microsoft.com/office/drawing/2014/main" id="{0C391FD7-2DDE-47FB-92D7-17DE3781A43D}"/>
                    </a:ext>
                  </a:extLst>
                </p:cNvPr>
                <p:cNvSpPr/>
                <p:nvPr/>
              </p:nvSpPr>
              <p:spPr>
                <a:xfrm>
                  <a:off x="2212431" y="1005196"/>
                  <a:ext cx="805938" cy="2091162"/>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6" name="Rectangle 1755">
                  <a:extLst>
                    <a:ext uri="{FF2B5EF4-FFF2-40B4-BE49-F238E27FC236}">
                      <a16:creationId xmlns:a16="http://schemas.microsoft.com/office/drawing/2014/main" id="{BA070B6D-1121-40FB-8992-5CC029A659F3}"/>
                    </a:ext>
                  </a:extLst>
                </p:cNvPr>
                <p:cNvSpPr/>
                <p:nvPr/>
              </p:nvSpPr>
              <p:spPr>
                <a:xfrm>
                  <a:off x="182520" y="999598"/>
                  <a:ext cx="1937775" cy="2009040"/>
                </a:xfrm>
                <a:prstGeom prst="rect">
                  <a:avLst/>
                </a:prstGeom>
                <a:noFill/>
                <a:ln w="31750" cap="rnd" cmpd="sng" algn="ctr">
                  <a:solidFill>
                    <a:srgbClr val="000000"/>
                  </a:solidFill>
                  <a:prstDash val="dash"/>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7" name="Rectangle: Rounded Corners 1756">
                  <a:extLst>
                    <a:ext uri="{FF2B5EF4-FFF2-40B4-BE49-F238E27FC236}">
                      <a16:creationId xmlns:a16="http://schemas.microsoft.com/office/drawing/2014/main" id="{53E2C49C-A508-4DC5-A85C-B061A24F0251}"/>
                    </a:ext>
                  </a:extLst>
                </p:cNvPr>
                <p:cNvSpPr/>
                <p:nvPr/>
              </p:nvSpPr>
              <p:spPr>
                <a:xfrm>
                  <a:off x="343864" y="1252723"/>
                  <a:ext cx="1618053" cy="1556316"/>
                </a:xfrm>
                <a:prstGeom prst="roundRect">
                  <a:avLst>
                    <a:gd name="adj" fmla="val 4966"/>
                  </a:avLst>
                </a:prstGeom>
                <a:noFill/>
                <a:ln w="412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58" name="Rectangle 1757">
                  <a:extLst>
                    <a:ext uri="{FF2B5EF4-FFF2-40B4-BE49-F238E27FC236}">
                      <a16:creationId xmlns:a16="http://schemas.microsoft.com/office/drawing/2014/main" id="{34BB1CB5-0CE3-4765-8FFA-C4501F22DD68}"/>
                    </a:ext>
                  </a:extLst>
                </p:cNvPr>
                <p:cNvSpPr/>
                <p:nvPr/>
              </p:nvSpPr>
              <p:spPr>
                <a:xfrm>
                  <a:off x="359641" y="1088998"/>
                  <a:ext cx="1602277" cy="81603"/>
                </a:xfrm>
                <a:prstGeom prst="rect">
                  <a:avLst/>
                </a:prstGeom>
                <a:solidFill>
                  <a:srgbClr val="000000"/>
                </a:solid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1759" name="Group 1758">
                  <a:extLst>
                    <a:ext uri="{FF2B5EF4-FFF2-40B4-BE49-F238E27FC236}">
                      <a16:creationId xmlns:a16="http://schemas.microsoft.com/office/drawing/2014/main" id="{A62AA2E4-EB4C-431D-BD1A-F1B6161B3D8A}"/>
                    </a:ext>
                  </a:extLst>
                </p:cNvPr>
                <p:cNvGrpSpPr/>
                <p:nvPr/>
              </p:nvGrpSpPr>
              <p:grpSpPr>
                <a:xfrm>
                  <a:off x="444458" y="1682233"/>
                  <a:ext cx="1446463" cy="249805"/>
                  <a:chOff x="2748956" y="3502025"/>
                  <a:chExt cx="1660082" cy="283369"/>
                </a:xfrm>
              </p:grpSpPr>
              <p:sp>
                <p:nvSpPr>
                  <p:cNvPr id="1778" name="Rectangle 1777">
                    <a:extLst>
                      <a:ext uri="{FF2B5EF4-FFF2-40B4-BE49-F238E27FC236}">
                        <a16:creationId xmlns:a16="http://schemas.microsoft.com/office/drawing/2014/main" id="{AE90ECE8-F4EB-48A4-8518-1CF8AF5FD3F2}"/>
                      </a:ext>
                    </a:extLst>
                  </p:cNvPr>
                  <p:cNvSpPr/>
                  <p:nvPr/>
                </p:nvSpPr>
                <p:spPr>
                  <a:xfrm>
                    <a:off x="2748956" y="3507337"/>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9" name="Freeform: Shape 1778">
                    <a:extLst>
                      <a:ext uri="{FF2B5EF4-FFF2-40B4-BE49-F238E27FC236}">
                        <a16:creationId xmlns:a16="http://schemas.microsoft.com/office/drawing/2014/main" id="{01185109-05AB-419E-BBAF-FF3E874EE82C}"/>
                      </a:ext>
                    </a:extLst>
                  </p:cNvPr>
                  <p:cNvSpPr/>
                  <p:nvPr/>
                </p:nvSpPr>
                <p:spPr>
                  <a:xfrm>
                    <a:off x="2805113" y="3502025"/>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grpSp>
              <p:nvGrpSpPr>
                <p:cNvPr id="1760" name="Group 1759">
                  <a:extLst>
                    <a:ext uri="{FF2B5EF4-FFF2-40B4-BE49-F238E27FC236}">
                      <a16:creationId xmlns:a16="http://schemas.microsoft.com/office/drawing/2014/main" id="{08A63F6F-5E0F-46E4-8838-9154BA9499E7}"/>
                    </a:ext>
                  </a:extLst>
                </p:cNvPr>
                <p:cNvGrpSpPr/>
                <p:nvPr/>
              </p:nvGrpSpPr>
              <p:grpSpPr>
                <a:xfrm>
                  <a:off x="434988" y="2383951"/>
                  <a:ext cx="1446463" cy="249805"/>
                  <a:chOff x="2738087" y="4298027"/>
                  <a:chExt cx="1660082" cy="283369"/>
                </a:xfrm>
              </p:grpSpPr>
              <p:sp>
                <p:nvSpPr>
                  <p:cNvPr id="1776" name="Rectangle 1775">
                    <a:extLst>
                      <a:ext uri="{FF2B5EF4-FFF2-40B4-BE49-F238E27FC236}">
                        <a16:creationId xmlns:a16="http://schemas.microsoft.com/office/drawing/2014/main" id="{C7256C1B-AE35-4D38-9E2C-B71FB4E7004C}"/>
                      </a:ext>
                    </a:extLst>
                  </p:cNvPr>
                  <p:cNvSpPr/>
                  <p:nvPr/>
                </p:nvSpPr>
                <p:spPr>
                  <a:xfrm>
                    <a:off x="2738087" y="4303339"/>
                    <a:ext cx="1660082" cy="271667"/>
                  </a:xfrm>
                  <a:prstGeom prst="rect">
                    <a:avLst/>
                  </a:prstGeom>
                  <a:noFill/>
                  <a:ln w="508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7" name="Freeform: Shape 1776">
                    <a:extLst>
                      <a:ext uri="{FF2B5EF4-FFF2-40B4-BE49-F238E27FC236}">
                        <a16:creationId xmlns:a16="http://schemas.microsoft.com/office/drawing/2014/main" id="{25334172-586D-4F69-94E5-990EFA9B066D}"/>
                      </a:ext>
                    </a:extLst>
                  </p:cNvPr>
                  <p:cNvSpPr/>
                  <p:nvPr/>
                </p:nvSpPr>
                <p:spPr>
                  <a:xfrm>
                    <a:off x="2794244" y="4298027"/>
                    <a:ext cx="1593056" cy="283369"/>
                  </a:xfrm>
                  <a:custGeom>
                    <a:avLst/>
                    <a:gdLst>
                      <a:gd name="connsiteX0" fmla="*/ 0 w 1593056"/>
                      <a:gd name="connsiteY0" fmla="*/ 295275 h 309562"/>
                      <a:gd name="connsiteX1" fmla="*/ 107156 w 1593056"/>
                      <a:gd name="connsiteY1" fmla="*/ 11906 h 309562"/>
                      <a:gd name="connsiteX2" fmla="*/ 257175 w 1593056"/>
                      <a:gd name="connsiteY2" fmla="*/ 19050 h 309562"/>
                      <a:gd name="connsiteX3" fmla="*/ 166687 w 1593056"/>
                      <a:gd name="connsiteY3" fmla="*/ 283368 h 309562"/>
                      <a:gd name="connsiteX4" fmla="*/ 338137 w 1593056"/>
                      <a:gd name="connsiteY4" fmla="*/ 290512 h 309562"/>
                      <a:gd name="connsiteX5" fmla="*/ 400050 w 1593056"/>
                      <a:gd name="connsiteY5" fmla="*/ 4762 h 309562"/>
                      <a:gd name="connsiteX6" fmla="*/ 545306 w 1593056"/>
                      <a:gd name="connsiteY6" fmla="*/ 14287 h 309562"/>
                      <a:gd name="connsiteX7" fmla="*/ 495300 w 1593056"/>
                      <a:gd name="connsiteY7" fmla="*/ 280987 h 309562"/>
                      <a:gd name="connsiteX8" fmla="*/ 671512 w 1593056"/>
                      <a:gd name="connsiteY8" fmla="*/ 292893 h 309562"/>
                      <a:gd name="connsiteX9" fmla="*/ 676275 w 1593056"/>
                      <a:gd name="connsiteY9" fmla="*/ 23812 h 309562"/>
                      <a:gd name="connsiteX10" fmla="*/ 833437 w 1593056"/>
                      <a:gd name="connsiteY10" fmla="*/ 19050 h 309562"/>
                      <a:gd name="connsiteX11" fmla="*/ 831056 w 1593056"/>
                      <a:gd name="connsiteY11" fmla="*/ 309562 h 309562"/>
                      <a:gd name="connsiteX12" fmla="*/ 1004887 w 1593056"/>
                      <a:gd name="connsiteY12" fmla="*/ 297656 h 309562"/>
                      <a:gd name="connsiteX13" fmla="*/ 964406 w 1593056"/>
                      <a:gd name="connsiteY13" fmla="*/ 0 h 309562"/>
                      <a:gd name="connsiteX14" fmla="*/ 1121568 w 1593056"/>
                      <a:gd name="connsiteY14" fmla="*/ 14287 h 309562"/>
                      <a:gd name="connsiteX15" fmla="*/ 1171575 w 1593056"/>
                      <a:gd name="connsiteY15" fmla="*/ 292893 h 309562"/>
                      <a:gd name="connsiteX16" fmla="*/ 1333500 w 1593056"/>
                      <a:gd name="connsiteY16" fmla="*/ 292893 h 309562"/>
                      <a:gd name="connsiteX17" fmla="*/ 1254918 w 1593056"/>
                      <a:gd name="connsiteY17" fmla="*/ 21431 h 309562"/>
                      <a:gd name="connsiteX18" fmla="*/ 1404937 w 1593056"/>
                      <a:gd name="connsiteY18" fmla="*/ 16668 h 309562"/>
                      <a:gd name="connsiteX19" fmla="*/ 1497806 w 1593056"/>
                      <a:gd name="connsiteY19" fmla="*/ 290512 h 309562"/>
                      <a:gd name="connsiteX20" fmla="*/ 1593056 w 1593056"/>
                      <a:gd name="connsiteY20" fmla="*/ 292893 h 309562"/>
                      <a:gd name="connsiteX0" fmla="*/ 0 w 1593056"/>
                      <a:gd name="connsiteY0" fmla="*/ 290513 h 304800"/>
                      <a:gd name="connsiteX1" fmla="*/ 107156 w 1593056"/>
                      <a:gd name="connsiteY1" fmla="*/ 7144 h 304800"/>
                      <a:gd name="connsiteX2" fmla="*/ 257175 w 1593056"/>
                      <a:gd name="connsiteY2" fmla="*/ 14288 h 304800"/>
                      <a:gd name="connsiteX3" fmla="*/ 166687 w 1593056"/>
                      <a:gd name="connsiteY3" fmla="*/ 278606 h 304800"/>
                      <a:gd name="connsiteX4" fmla="*/ 338137 w 1593056"/>
                      <a:gd name="connsiteY4" fmla="*/ 285750 h 304800"/>
                      <a:gd name="connsiteX5" fmla="*/ 400050 w 1593056"/>
                      <a:gd name="connsiteY5" fmla="*/ 0 h 304800"/>
                      <a:gd name="connsiteX6" fmla="*/ 545306 w 1593056"/>
                      <a:gd name="connsiteY6" fmla="*/ 9525 h 304800"/>
                      <a:gd name="connsiteX7" fmla="*/ 495300 w 1593056"/>
                      <a:gd name="connsiteY7" fmla="*/ 276225 h 304800"/>
                      <a:gd name="connsiteX8" fmla="*/ 671512 w 1593056"/>
                      <a:gd name="connsiteY8" fmla="*/ 288131 h 304800"/>
                      <a:gd name="connsiteX9" fmla="*/ 676275 w 1593056"/>
                      <a:gd name="connsiteY9" fmla="*/ 19050 h 304800"/>
                      <a:gd name="connsiteX10" fmla="*/ 833437 w 1593056"/>
                      <a:gd name="connsiteY10" fmla="*/ 14288 h 304800"/>
                      <a:gd name="connsiteX11" fmla="*/ 831056 w 1593056"/>
                      <a:gd name="connsiteY11" fmla="*/ 304800 h 304800"/>
                      <a:gd name="connsiteX12" fmla="*/ 1004887 w 1593056"/>
                      <a:gd name="connsiteY12" fmla="*/ 292894 h 304800"/>
                      <a:gd name="connsiteX13" fmla="*/ 964406 w 1593056"/>
                      <a:gd name="connsiteY13" fmla="*/ 14288 h 304800"/>
                      <a:gd name="connsiteX14" fmla="*/ 1121568 w 1593056"/>
                      <a:gd name="connsiteY14" fmla="*/ 9525 h 304800"/>
                      <a:gd name="connsiteX15" fmla="*/ 1171575 w 1593056"/>
                      <a:gd name="connsiteY15" fmla="*/ 288131 h 304800"/>
                      <a:gd name="connsiteX16" fmla="*/ 1333500 w 1593056"/>
                      <a:gd name="connsiteY16" fmla="*/ 288131 h 304800"/>
                      <a:gd name="connsiteX17" fmla="*/ 1254918 w 1593056"/>
                      <a:gd name="connsiteY17" fmla="*/ 16669 h 304800"/>
                      <a:gd name="connsiteX18" fmla="*/ 1404937 w 1593056"/>
                      <a:gd name="connsiteY18" fmla="*/ 11906 h 304800"/>
                      <a:gd name="connsiteX19" fmla="*/ 1497806 w 1593056"/>
                      <a:gd name="connsiteY19" fmla="*/ 285750 h 304800"/>
                      <a:gd name="connsiteX20" fmla="*/ 1593056 w 1593056"/>
                      <a:gd name="connsiteY20" fmla="*/ 288131 h 304800"/>
                      <a:gd name="connsiteX0" fmla="*/ 0 w 1593056"/>
                      <a:gd name="connsiteY0" fmla="*/ 283369 h 297656"/>
                      <a:gd name="connsiteX1" fmla="*/ 107156 w 1593056"/>
                      <a:gd name="connsiteY1" fmla="*/ 0 h 297656"/>
                      <a:gd name="connsiteX2" fmla="*/ 257175 w 1593056"/>
                      <a:gd name="connsiteY2" fmla="*/ 7144 h 297656"/>
                      <a:gd name="connsiteX3" fmla="*/ 166687 w 1593056"/>
                      <a:gd name="connsiteY3" fmla="*/ 271462 h 297656"/>
                      <a:gd name="connsiteX4" fmla="*/ 338137 w 1593056"/>
                      <a:gd name="connsiteY4" fmla="*/ 278606 h 297656"/>
                      <a:gd name="connsiteX5" fmla="*/ 400050 w 1593056"/>
                      <a:gd name="connsiteY5" fmla="*/ 9524 h 297656"/>
                      <a:gd name="connsiteX6" fmla="*/ 545306 w 1593056"/>
                      <a:gd name="connsiteY6" fmla="*/ 2381 h 297656"/>
                      <a:gd name="connsiteX7" fmla="*/ 495300 w 1593056"/>
                      <a:gd name="connsiteY7" fmla="*/ 269081 h 297656"/>
                      <a:gd name="connsiteX8" fmla="*/ 671512 w 1593056"/>
                      <a:gd name="connsiteY8" fmla="*/ 280987 h 297656"/>
                      <a:gd name="connsiteX9" fmla="*/ 676275 w 1593056"/>
                      <a:gd name="connsiteY9" fmla="*/ 11906 h 297656"/>
                      <a:gd name="connsiteX10" fmla="*/ 833437 w 1593056"/>
                      <a:gd name="connsiteY10" fmla="*/ 7144 h 297656"/>
                      <a:gd name="connsiteX11" fmla="*/ 831056 w 1593056"/>
                      <a:gd name="connsiteY11" fmla="*/ 297656 h 297656"/>
                      <a:gd name="connsiteX12" fmla="*/ 1004887 w 1593056"/>
                      <a:gd name="connsiteY12" fmla="*/ 285750 h 297656"/>
                      <a:gd name="connsiteX13" fmla="*/ 964406 w 1593056"/>
                      <a:gd name="connsiteY13" fmla="*/ 7144 h 297656"/>
                      <a:gd name="connsiteX14" fmla="*/ 1121568 w 1593056"/>
                      <a:gd name="connsiteY14" fmla="*/ 2381 h 297656"/>
                      <a:gd name="connsiteX15" fmla="*/ 1171575 w 1593056"/>
                      <a:gd name="connsiteY15" fmla="*/ 280987 h 297656"/>
                      <a:gd name="connsiteX16" fmla="*/ 1333500 w 1593056"/>
                      <a:gd name="connsiteY16" fmla="*/ 280987 h 297656"/>
                      <a:gd name="connsiteX17" fmla="*/ 1254918 w 1593056"/>
                      <a:gd name="connsiteY17" fmla="*/ 9525 h 297656"/>
                      <a:gd name="connsiteX18" fmla="*/ 1404937 w 1593056"/>
                      <a:gd name="connsiteY18" fmla="*/ 4762 h 297656"/>
                      <a:gd name="connsiteX19" fmla="*/ 1497806 w 1593056"/>
                      <a:gd name="connsiteY19" fmla="*/ 278606 h 297656"/>
                      <a:gd name="connsiteX20" fmla="*/ 1593056 w 1593056"/>
                      <a:gd name="connsiteY20" fmla="*/ 280987 h 297656"/>
                      <a:gd name="connsiteX0" fmla="*/ 0 w 1593056"/>
                      <a:gd name="connsiteY0" fmla="*/ 280988 h 295275"/>
                      <a:gd name="connsiteX1" fmla="*/ 102394 w 1593056"/>
                      <a:gd name="connsiteY1" fmla="*/ 11907 h 295275"/>
                      <a:gd name="connsiteX2" fmla="*/ 257175 w 1593056"/>
                      <a:gd name="connsiteY2" fmla="*/ 4763 h 295275"/>
                      <a:gd name="connsiteX3" fmla="*/ 166687 w 1593056"/>
                      <a:gd name="connsiteY3" fmla="*/ 269081 h 295275"/>
                      <a:gd name="connsiteX4" fmla="*/ 338137 w 1593056"/>
                      <a:gd name="connsiteY4" fmla="*/ 276225 h 295275"/>
                      <a:gd name="connsiteX5" fmla="*/ 400050 w 1593056"/>
                      <a:gd name="connsiteY5" fmla="*/ 7143 h 295275"/>
                      <a:gd name="connsiteX6" fmla="*/ 545306 w 1593056"/>
                      <a:gd name="connsiteY6" fmla="*/ 0 h 295275"/>
                      <a:gd name="connsiteX7" fmla="*/ 495300 w 1593056"/>
                      <a:gd name="connsiteY7" fmla="*/ 266700 h 295275"/>
                      <a:gd name="connsiteX8" fmla="*/ 671512 w 1593056"/>
                      <a:gd name="connsiteY8" fmla="*/ 278606 h 295275"/>
                      <a:gd name="connsiteX9" fmla="*/ 676275 w 1593056"/>
                      <a:gd name="connsiteY9" fmla="*/ 9525 h 295275"/>
                      <a:gd name="connsiteX10" fmla="*/ 833437 w 1593056"/>
                      <a:gd name="connsiteY10" fmla="*/ 4763 h 295275"/>
                      <a:gd name="connsiteX11" fmla="*/ 831056 w 1593056"/>
                      <a:gd name="connsiteY11" fmla="*/ 295275 h 295275"/>
                      <a:gd name="connsiteX12" fmla="*/ 1004887 w 1593056"/>
                      <a:gd name="connsiteY12" fmla="*/ 283369 h 295275"/>
                      <a:gd name="connsiteX13" fmla="*/ 964406 w 1593056"/>
                      <a:gd name="connsiteY13" fmla="*/ 4763 h 295275"/>
                      <a:gd name="connsiteX14" fmla="*/ 1121568 w 1593056"/>
                      <a:gd name="connsiteY14" fmla="*/ 0 h 295275"/>
                      <a:gd name="connsiteX15" fmla="*/ 1171575 w 1593056"/>
                      <a:gd name="connsiteY15" fmla="*/ 278606 h 295275"/>
                      <a:gd name="connsiteX16" fmla="*/ 1333500 w 1593056"/>
                      <a:gd name="connsiteY16" fmla="*/ 278606 h 295275"/>
                      <a:gd name="connsiteX17" fmla="*/ 1254918 w 1593056"/>
                      <a:gd name="connsiteY17" fmla="*/ 7144 h 295275"/>
                      <a:gd name="connsiteX18" fmla="*/ 1404937 w 1593056"/>
                      <a:gd name="connsiteY18" fmla="*/ 2381 h 295275"/>
                      <a:gd name="connsiteX19" fmla="*/ 1497806 w 1593056"/>
                      <a:gd name="connsiteY19" fmla="*/ 276225 h 295275"/>
                      <a:gd name="connsiteX20" fmla="*/ 1593056 w 1593056"/>
                      <a:gd name="connsiteY20" fmla="*/ 278606 h 295275"/>
                      <a:gd name="connsiteX0" fmla="*/ 0 w 1593056"/>
                      <a:gd name="connsiteY0" fmla="*/ 280988 h 283369"/>
                      <a:gd name="connsiteX1" fmla="*/ 102394 w 1593056"/>
                      <a:gd name="connsiteY1" fmla="*/ 11907 h 283369"/>
                      <a:gd name="connsiteX2" fmla="*/ 257175 w 1593056"/>
                      <a:gd name="connsiteY2" fmla="*/ 4763 h 283369"/>
                      <a:gd name="connsiteX3" fmla="*/ 166687 w 1593056"/>
                      <a:gd name="connsiteY3" fmla="*/ 269081 h 283369"/>
                      <a:gd name="connsiteX4" fmla="*/ 338137 w 1593056"/>
                      <a:gd name="connsiteY4" fmla="*/ 276225 h 283369"/>
                      <a:gd name="connsiteX5" fmla="*/ 400050 w 1593056"/>
                      <a:gd name="connsiteY5" fmla="*/ 7143 h 283369"/>
                      <a:gd name="connsiteX6" fmla="*/ 545306 w 1593056"/>
                      <a:gd name="connsiteY6" fmla="*/ 0 h 283369"/>
                      <a:gd name="connsiteX7" fmla="*/ 495300 w 1593056"/>
                      <a:gd name="connsiteY7" fmla="*/ 266700 h 283369"/>
                      <a:gd name="connsiteX8" fmla="*/ 671512 w 1593056"/>
                      <a:gd name="connsiteY8" fmla="*/ 278606 h 283369"/>
                      <a:gd name="connsiteX9" fmla="*/ 676275 w 1593056"/>
                      <a:gd name="connsiteY9" fmla="*/ 9525 h 283369"/>
                      <a:gd name="connsiteX10" fmla="*/ 833437 w 1593056"/>
                      <a:gd name="connsiteY10" fmla="*/ 4763 h 283369"/>
                      <a:gd name="connsiteX11" fmla="*/ 828675 w 1593056"/>
                      <a:gd name="connsiteY11" fmla="*/ 273843 h 283369"/>
                      <a:gd name="connsiteX12" fmla="*/ 1004887 w 1593056"/>
                      <a:gd name="connsiteY12" fmla="*/ 283369 h 283369"/>
                      <a:gd name="connsiteX13" fmla="*/ 964406 w 1593056"/>
                      <a:gd name="connsiteY13" fmla="*/ 4763 h 283369"/>
                      <a:gd name="connsiteX14" fmla="*/ 1121568 w 1593056"/>
                      <a:gd name="connsiteY14" fmla="*/ 0 h 283369"/>
                      <a:gd name="connsiteX15" fmla="*/ 1171575 w 1593056"/>
                      <a:gd name="connsiteY15" fmla="*/ 278606 h 283369"/>
                      <a:gd name="connsiteX16" fmla="*/ 1333500 w 1593056"/>
                      <a:gd name="connsiteY16" fmla="*/ 278606 h 283369"/>
                      <a:gd name="connsiteX17" fmla="*/ 1254918 w 1593056"/>
                      <a:gd name="connsiteY17" fmla="*/ 7144 h 283369"/>
                      <a:gd name="connsiteX18" fmla="*/ 1404937 w 1593056"/>
                      <a:gd name="connsiteY18" fmla="*/ 2381 h 283369"/>
                      <a:gd name="connsiteX19" fmla="*/ 1497806 w 1593056"/>
                      <a:gd name="connsiteY19" fmla="*/ 276225 h 283369"/>
                      <a:gd name="connsiteX20" fmla="*/ 1593056 w 1593056"/>
                      <a:gd name="connsiteY20" fmla="*/ 278606 h 283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593056" h="283369">
                        <a:moveTo>
                          <a:pt x="0" y="280988"/>
                        </a:moveTo>
                        <a:lnTo>
                          <a:pt x="102394" y="11907"/>
                        </a:lnTo>
                        <a:lnTo>
                          <a:pt x="257175" y="4763"/>
                        </a:lnTo>
                        <a:lnTo>
                          <a:pt x="166687" y="269081"/>
                        </a:lnTo>
                        <a:lnTo>
                          <a:pt x="338137" y="276225"/>
                        </a:lnTo>
                        <a:lnTo>
                          <a:pt x="400050" y="7143"/>
                        </a:lnTo>
                        <a:lnTo>
                          <a:pt x="545306" y="0"/>
                        </a:lnTo>
                        <a:lnTo>
                          <a:pt x="495300" y="266700"/>
                        </a:lnTo>
                        <a:lnTo>
                          <a:pt x="671512" y="278606"/>
                        </a:lnTo>
                        <a:cubicBezTo>
                          <a:pt x="673100" y="188912"/>
                          <a:pt x="674687" y="99219"/>
                          <a:pt x="676275" y="9525"/>
                        </a:cubicBezTo>
                        <a:lnTo>
                          <a:pt x="833437" y="4763"/>
                        </a:lnTo>
                        <a:cubicBezTo>
                          <a:pt x="832643" y="101600"/>
                          <a:pt x="829469" y="177006"/>
                          <a:pt x="828675" y="273843"/>
                        </a:cubicBezTo>
                        <a:lnTo>
                          <a:pt x="1004887" y="283369"/>
                        </a:lnTo>
                        <a:lnTo>
                          <a:pt x="964406" y="4763"/>
                        </a:lnTo>
                        <a:lnTo>
                          <a:pt x="1121568" y="0"/>
                        </a:lnTo>
                        <a:lnTo>
                          <a:pt x="1171575" y="278606"/>
                        </a:lnTo>
                        <a:lnTo>
                          <a:pt x="1333500" y="278606"/>
                        </a:lnTo>
                        <a:lnTo>
                          <a:pt x="1254918" y="7144"/>
                        </a:lnTo>
                        <a:lnTo>
                          <a:pt x="1404937" y="2381"/>
                        </a:lnTo>
                        <a:lnTo>
                          <a:pt x="1497806" y="276225"/>
                        </a:lnTo>
                        <a:lnTo>
                          <a:pt x="1593056" y="278606"/>
                        </a:lnTo>
                      </a:path>
                    </a:pathLst>
                  </a:custGeom>
                  <a:noFill/>
                  <a:ln w="38100"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cxnSp>
              <p:nvCxnSpPr>
                <p:cNvPr id="1761" name="Connector: Elbow 1760">
                  <a:extLst>
                    <a:ext uri="{FF2B5EF4-FFF2-40B4-BE49-F238E27FC236}">
                      <a16:creationId xmlns:a16="http://schemas.microsoft.com/office/drawing/2014/main" id="{69D95CEB-9E92-4ECA-AD6D-ED96452F58BB}"/>
                    </a:ext>
                  </a:extLst>
                </p:cNvPr>
                <p:cNvCxnSpPr/>
                <p:nvPr/>
              </p:nvCxnSpPr>
              <p:spPr>
                <a:xfrm flipV="1">
                  <a:off x="2342754" y="2446342"/>
                  <a:ext cx="550002" cy="551101"/>
                </a:xfrm>
                <a:prstGeom prst="bentConnector3">
                  <a:avLst>
                    <a:gd name="adj1" fmla="val 100299"/>
                  </a:avLst>
                </a:prstGeom>
                <a:noFill/>
                <a:ln w="34925" cap="rnd" cmpd="sng" algn="ctr">
                  <a:solidFill>
                    <a:srgbClr val="000000"/>
                  </a:solidFill>
                  <a:prstDash val="dash"/>
                  <a:round/>
                  <a:headEnd type="none" w="med" len="sm"/>
                  <a:tailEnd type="none"/>
                </a:ln>
                <a:effectLst/>
              </p:spPr>
            </p:cxnSp>
            <p:sp>
              <p:nvSpPr>
                <p:cNvPr id="1762" name="Oval 1761">
                  <a:extLst>
                    <a:ext uri="{FF2B5EF4-FFF2-40B4-BE49-F238E27FC236}">
                      <a16:creationId xmlns:a16="http://schemas.microsoft.com/office/drawing/2014/main" id="{5D693988-0E33-4A8A-9B4C-DCDE62C18E77}"/>
                    </a:ext>
                  </a:extLst>
                </p:cNvPr>
                <p:cNvSpPr/>
                <p:nvPr/>
              </p:nvSpPr>
              <p:spPr>
                <a:xfrm>
                  <a:off x="2426956" y="1768941"/>
                  <a:ext cx="359697" cy="292283"/>
                </a:xfrm>
                <a:prstGeom prst="ellipse">
                  <a:avLst/>
                </a:prstGeom>
                <a:solidFill>
                  <a:srgbClr val="000000">
                    <a:lumMod val="85000"/>
                    <a:lumOff val="15000"/>
                  </a:srgbClr>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3" name="Rectangle 1762">
                  <a:extLst>
                    <a:ext uri="{FF2B5EF4-FFF2-40B4-BE49-F238E27FC236}">
                      <a16:creationId xmlns:a16="http://schemas.microsoft.com/office/drawing/2014/main" id="{EE40504F-D596-415C-A586-342D07AE96B0}"/>
                    </a:ext>
                  </a:extLst>
                </p:cNvPr>
                <p:cNvSpPr/>
                <p:nvPr/>
              </p:nvSpPr>
              <p:spPr>
                <a:xfrm>
                  <a:off x="2575135" y="1836175"/>
                  <a:ext cx="57929" cy="152514"/>
                </a:xfrm>
                <a:prstGeom prst="rect">
                  <a:avLst/>
                </a:prstGeom>
                <a:solidFill>
                  <a:srgbClr val="000000"/>
                </a:solidFill>
                <a:ln w="25400" cap="flat" cmpd="sng" algn="ctr">
                  <a:solidFill>
                    <a:srgbClr val="00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4" name="Oval 1763">
                  <a:extLst>
                    <a:ext uri="{FF2B5EF4-FFF2-40B4-BE49-F238E27FC236}">
                      <a16:creationId xmlns:a16="http://schemas.microsoft.com/office/drawing/2014/main" id="{C5F3A3DF-EBE3-4ED3-B1BF-061BB9FA399E}"/>
                    </a:ext>
                  </a:extLst>
                </p:cNvPr>
                <p:cNvSpPr/>
                <p:nvPr/>
              </p:nvSpPr>
              <p:spPr>
                <a:xfrm>
                  <a:off x="2591333" y="209243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5" name="Oval 1764">
                  <a:extLst>
                    <a:ext uri="{FF2B5EF4-FFF2-40B4-BE49-F238E27FC236}">
                      <a16:creationId xmlns:a16="http://schemas.microsoft.com/office/drawing/2014/main" id="{B2CF44EF-5D79-4001-A5B9-CDB53591B40F}"/>
                    </a:ext>
                  </a:extLst>
                </p:cNvPr>
                <p:cNvSpPr/>
                <p:nvPr/>
              </p:nvSpPr>
              <p:spPr>
                <a:xfrm>
                  <a:off x="2504067" y="207872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6" name="Oval 1765">
                  <a:extLst>
                    <a:ext uri="{FF2B5EF4-FFF2-40B4-BE49-F238E27FC236}">
                      <a16:creationId xmlns:a16="http://schemas.microsoft.com/office/drawing/2014/main" id="{821EFDFE-7023-43DE-8EE0-C26FFE15A2EC}"/>
                    </a:ext>
                  </a:extLst>
                </p:cNvPr>
                <p:cNvSpPr/>
                <p:nvPr/>
              </p:nvSpPr>
              <p:spPr>
                <a:xfrm>
                  <a:off x="2807944" y="1929939"/>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7" name="Oval 1766">
                  <a:extLst>
                    <a:ext uri="{FF2B5EF4-FFF2-40B4-BE49-F238E27FC236}">
                      <a16:creationId xmlns:a16="http://schemas.microsoft.com/office/drawing/2014/main" id="{FDA9C6D9-076F-4429-9521-20621F88DD05}"/>
                    </a:ext>
                  </a:extLst>
                </p:cNvPr>
                <p:cNvSpPr/>
                <p:nvPr/>
              </p:nvSpPr>
              <p:spPr>
                <a:xfrm>
                  <a:off x="2804046" y="182698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8" name="Oval 1767">
                  <a:extLst>
                    <a:ext uri="{FF2B5EF4-FFF2-40B4-BE49-F238E27FC236}">
                      <a16:creationId xmlns:a16="http://schemas.microsoft.com/office/drawing/2014/main" id="{30330DEF-A1FE-4078-B42E-745ECFE0A3CD}"/>
                    </a:ext>
                  </a:extLst>
                </p:cNvPr>
                <p:cNvSpPr/>
                <p:nvPr/>
              </p:nvSpPr>
              <p:spPr>
                <a:xfrm>
                  <a:off x="2725164" y="1742442"/>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69" name="Oval 1768">
                  <a:extLst>
                    <a:ext uri="{FF2B5EF4-FFF2-40B4-BE49-F238E27FC236}">
                      <a16:creationId xmlns:a16="http://schemas.microsoft.com/office/drawing/2014/main" id="{0EE09209-0E95-4EE6-B144-8B6806A64008}"/>
                    </a:ext>
                  </a:extLst>
                </p:cNvPr>
                <p:cNvSpPr/>
                <p:nvPr/>
              </p:nvSpPr>
              <p:spPr>
                <a:xfrm>
                  <a:off x="2624918" y="1707716"/>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0" name="Oval 1769">
                  <a:extLst>
                    <a:ext uri="{FF2B5EF4-FFF2-40B4-BE49-F238E27FC236}">
                      <a16:creationId xmlns:a16="http://schemas.microsoft.com/office/drawing/2014/main" id="{444ABB1F-C2E9-4BD3-9BC7-2700A1A15D3D}"/>
                    </a:ext>
                  </a:extLst>
                </p:cNvPr>
                <p:cNvSpPr/>
                <p:nvPr/>
              </p:nvSpPr>
              <p:spPr>
                <a:xfrm>
                  <a:off x="2521567" y="1716975"/>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1" name="Oval 1770">
                  <a:extLst>
                    <a:ext uri="{FF2B5EF4-FFF2-40B4-BE49-F238E27FC236}">
                      <a16:creationId xmlns:a16="http://schemas.microsoft.com/office/drawing/2014/main" id="{F46D36C9-A6D2-45FF-B048-0CF9338543B8}"/>
                    </a:ext>
                  </a:extLst>
                </p:cNvPr>
                <p:cNvSpPr/>
                <p:nvPr/>
              </p:nvSpPr>
              <p:spPr>
                <a:xfrm>
                  <a:off x="2429660" y="1762954"/>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2" name="Oval 1771">
                  <a:extLst>
                    <a:ext uri="{FF2B5EF4-FFF2-40B4-BE49-F238E27FC236}">
                      <a16:creationId xmlns:a16="http://schemas.microsoft.com/office/drawing/2014/main" id="{21A31021-D063-494C-8B90-FD83B7A283E2}"/>
                    </a:ext>
                  </a:extLst>
                </p:cNvPr>
                <p:cNvSpPr/>
                <p:nvPr/>
              </p:nvSpPr>
              <p:spPr>
                <a:xfrm>
                  <a:off x="2365565" y="185648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3" name="Oval 1772">
                  <a:extLst>
                    <a:ext uri="{FF2B5EF4-FFF2-40B4-BE49-F238E27FC236}">
                      <a16:creationId xmlns:a16="http://schemas.microsoft.com/office/drawing/2014/main" id="{2612A1AC-0C2F-41EB-8A4E-132D76AD3CDD}"/>
                    </a:ext>
                  </a:extLst>
                </p:cNvPr>
                <p:cNvSpPr/>
                <p:nvPr/>
              </p:nvSpPr>
              <p:spPr>
                <a:xfrm>
                  <a:off x="2374398" y="1963543"/>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4" name="Oval 1773">
                  <a:extLst>
                    <a:ext uri="{FF2B5EF4-FFF2-40B4-BE49-F238E27FC236}">
                      <a16:creationId xmlns:a16="http://schemas.microsoft.com/office/drawing/2014/main" id="{37A2A96D-7897-421D-9736-0292A6FDF134}"/>
                    </a:ext>
                  </a:extLst>
                </p:cNvPr>
                <p:cNvSpPr/>
                <p:nvPr/>
              </p:nvSpPr>
              <p:spPr>
                <a:xfrm>
                  <a:off x="2426994" y="2043178"/>
                  <a:ext cx="39836" cy="40304"/>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1775" name="Rectangle: Rounded Corners 1774">
                  <a:extLst>
                    <a:ext uri="{FF2B5EF4-FFF2-40B4-BE49-F238E27FC236}">
                      <a16:creationId xmlns:a16="http://schemas.microsoft.com/office/drawing/2014/main" id="{C2791F75-C5AA-4ABA-9F8A-E35FCC23600A}"/>
                    </a:ext>
                  </a:extLst>
                </p:cNvPr>
                <p:cNvSpPr/>
                <p:nvPr/>
              </p:nvSpPr>
              <p:spPr>
                <a:xfrm>
                  <a:off x="2334917" y="1189891"/>
                  <a:ext cx="542831" cy="249243"/>
                </a:xfrm>
                <a:prstGeom prst="roundRect">
                  <a:avLst/>
                </a:prstGeom>
                <a:solidFill>
                  <a:sysClr val="window" lastClr="FFFFFF">
                    <a:lumMod val="95000"/>
                  </a:sysClr>
                </a:solidFill>
                <a:ln w="6350" cap="flat" cmpd="sng" algn="ctr">
                  <a:solidFill>
                    <a:srgbClr val="000000"/>
                  </a:solidFill>
                  <a:prstDash val="solid"/>
                </a:ln>
                <a:effectLst/>
              </p:spPr>
              <p:txBody>
                <a:bodyPr lIns="0" tIns="0" rIns="0" bIns="0"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1100" b="1" i="0" u="none" strike="noStrike" kern="0" cap="none" spc="0" normalizeH="0" baseline="0" noProof="0" dirty="0">
                      <a:ln>
                        <a:noFill/>
                      </a:ln>
                      <a:solidFill>
                        <a:srgbClr val="EA0000"/>
                      </a:solidFill>
                      <a:effectLst/>
                      <a:uLnTx/>
                      <a:uFillTx/>
                      <a:latin typeface="Calibri" panose="020F0502020204030204"/>
                      <a:ea typeface="+mn-ea"/>
                      <a:cs typeface="+mn-cs"/>
                    </a:rPr>
                    <a:t>350</a:t>
                  </a:r>
                  <a:endParaRPr kumimoji="0" lang="en-US" sz="1200" b="1" i="0" u="none" strike="noStrike" kern="0" cap="none" spc="0" normalizeH="0" baseline="0" noProof="0" dirty="0">
                    <a:ln>
                      <a:noFill/>
                    </a:ln>
                    <a:solidFill>
                      <a:srgbClr val="EA0000"/>
                    </a:solidFill>
                    <a:effectLst/>
                    <a:uLnTx/>
                    <a:uFillTx/>
                    <a:latin typeface="Calibri" panose="020F0502020204030204"/>
                    <a:ea typeface="+mn-ea"/>
                    <a:cs typeface="+mn-cs"/>
                  </a:endParaRPr>
                </a:p>
              </p:txBody>
            </p:sp>
          </p:grpSp>
        </p:grpSp>
        <p:sp>
          <p:nvSpPr>
            <p:cNvPr id="1749" name="Rectangle 1748">
              <a:extLst>
                <a:ext uri="{FF2B5EF4-FFF2-40B4-BE49-F238E27FC236}">
                  <a16:creationId xmlns:a16="http://schemas.microsoft.com/office/drawing/2014/main" id="{1CAA6842-EF8A-4AC1-9268-6FC74CF35B7C}"/>
                </a:ext>
              </a:extLst>
            </p:cNvPr>
            <p:cNvSpPr/>
            <p:nvPr/>
          </p:nvSpPr>
          <p:spPr>
            <a:xfrm>
              <a:off x="212272" y="5285127"/>
              <a:ext cx="364237" cy="307670"/>
            </a:xfrm>
            <a:prstGeom prst="rect">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750" name="Rectangle 1749">
              <a:extLst>
                <a:ext uri="{FF2B5EF4-FFF2-40B4-BE49-F238E27FC236}">
                  <a16:creationId xmlns:a16="http://schemas.microsoft.com/office/drawing/2014/main" id="{9307A73B-24B1-49D5-917E-A67AA17241BD}"/>
                </a:ext>
              </a:extLst>
            </p:cNvPr>
            <p:cNvSpPr/>
            <p:nvPr/>
          </p:nvSpPr>
          <p:spPr>
            <a:xfrm>
              <a:off x="1939808" y="5285127"/>
              <a:ext cx="364237" cy="307670"/>
            </a:xfrm>
            <a:prstGeom prst="rect">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817" name="Group 1816">
            <a:extLst>
              <a:ext uri="{FF2B5EF4-FFF2-40B4-BE49-F238E27FC236}">
                <a16:creationId xmlns:a16="http://schemas.microsoft.com/office/drawing/2014/main" id="{A33B4E56-04D8-40E0-909B-26014641C899}"/>
              </a:ext>
            </a:extLst>
          </p:cNvPr>
          <p:cNvGrpSpPr/>
          <p:nvPr/>
        </p:nvGrpSpPr>
        <p:grpSpPr>
          <a:xfrm>
            <a:off x="2874029" y="2682252"/>
            <a:ext cx="2579932" cy="1846828"/>
            <a:chOff x="4858734" y="-144463"/>
            <a:chExt cx="4293434" cy="3073427"/>
          </a:xfrm>
        </p:grpSpPr>
        <p:sp>
          <p:nvSpPr>
            <p:cNvPr id="1818" name="Freeform: Shape 1817">
              <a:extLst>
                <a:ext uri="{FF2B5EF4-FFF2-40B4-BE49-F238E27FC236}">
                  <a16:creationId xmlns:a16="http://schemas.microsoft.com/office/drawing/2014/main" id="{F395F18D-EBD3-43F0-BE10-2306FD45C2B4}"/>
                </a:ext>
              </a:extLst>
            </p:cNvPr>
            <p:cNvSpPr/>
            <p:nvPr/>
          </p:nvSpPr>
          <p:spPr>
            <a:xfrm flipH="1" flipV="1">
              <a:off x="4877952" y="-78799"/>
              <a:ext cx="4266048" cy="3007763"/>
            </a:xfrm>
            <a:custGeom>
              <a:avLst/>
              <a:gdLst>
                <a:gd name="connsiteX0" fmla="*/ 4266048 w 4266048"/>
                <a:gd name="connsiteY0" fmla="*/ 3007763 h 3007763"/>
                <a:gd name="connsiteX1" fmla="*/ 0 w 4266048"/>
                <a:gd name="connsiteY1" fmla="*/ 3007763 h 3007763"/>
                <a:gd name="connsiteX2" fmla="*/ 0 w 4266048"/>
                <a:gd name="connsiteY2" fmla="*/ 0 h 3007763"/>
                <a:gd name="connsiteX3" fmla="*/ 4266048 w 4266048"/>
                <a:gd name="connsiteY3" fmla="*/ 0 h 3007763"/>
              </a:gdLst>
              <a:ahLst/>
              <a:cxnLst>
                <a:cxn ang="0">
                  <a:pos x="connsiteX0" y="connsiteY0"/>
                </a:cxn>
                <a:cxn ang="0">
                  <a:pos x="connsiteX1" y="connsiteY1"/>
                </a:cxn>
                <a:cxn ang="0">
                  <a:pos x="connsiteX2" y="connsiteY2"/>
                </a:cxn>
                <a:cxn ang="0">
                  <a:pos x="connsiteX3" y="connsiteY3"/>
                </a:cxn>
              </a:cxnLst>
              <a:rect l="l" t="t" r="r" b="b"/>
              <a:pathLst>
                <a:path w="4266048" h="3007763">
                  <a:moveTo>
                    <a:pt x="4266048" y="3007763"/>
                  </a:moveTo>
                  <a:lnTo>
                    <a:pt x="0" y="3007763"/>
                  </a:lnTo>
                  <a:lnTo>
                    <a:pt x="0" y="0"/>
                  </a:lnTo>
                  <a:lnTo>
                    <a:pt x="4266048" y="0"/>
                  </a:lnTo>
                  <a:close/>
                </a:path>
              </a:pathLst>
            </a:custGeom>
            <a:gradFill>
              <a:gsLst>
                <a:gs pos="7000">
                  <a:sysClr val="window" lastClr="FFFFFF"/>
                </a:gs>
                <a:gs pos="98000">
                  <a:srgbClr val="ABABAB">
                    <a:lumMod val="75000"/>
                  </a:srgbClr>
                </a:gs>
              </a:gsLst>
              <a:path path="rect">
                <a:fillToRect l="50000" t="50000" r="50000" b="50000"/>
              </a:path>
            </a:gradFill>
            <a:ln w="25400"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1819" name="Group 1818">
              <a:extLst>
                <a:ext uri="{FF2B5EF4-FFF2-40B4-BE49-F238E27FC236}">
                  <a16:creationId xmlns:a16="http://schemas.microsoft.com/office/drawing/2014/main" id="{3A995D38-2A3B-4D60-8B86-8A772F430ACC}"/>
                </a:ext>
              </a:extLst>
            </p:cNvPr>
            <p:cNvGrpSpPr/>
            <p:nvPr/>
          </p:nvGrpSpPr>
          <p:grpSpPr>
            <a:xfrm>
              <a:off x="4858734" y="-144463"/>
              <a:ext cx="4293434" cy="2157896"/>
              <a:chOff x="305793" y="-144463"/>
              <a:chExt cx="4293434" cy="2157896"/>
            </a:xfrm>
          </p:grpSpPr>
          <p:grpSp>
            <p:nvGrpSpPr>
              <p:cNvPr id="1820" name="Group 1819">
                <a:extLst>
                  <a:ext uri="{FF2B5EF4-FFF2-40B4-BE49-F238E27FC236}">
                    <a16:creationId xmlns:a16="http://schemas.microsoft.com/office/drawing/2014/main" id="{C873F567-F320-4B94-86B9-184DB6FF53EA}"/>
                  </a:ext>
                </a:extLst>
              </p:cNvPr>
              <p:cNvGrpSpPr/>
              <p:nvPr/>
            </p:nvGrpSpPr>
            <p:grpSpPr>
              <a:xfrm>
                <a:off x="360462" y="447671"/>
                <a:ext cx="312266" cy="1110897"/>
                <a:chOff x="248721" y="265898"/>
                <a:chExt cx="463216" cy="1465240"/>
              </a:xfrm>
            </p:grpSpPr>
            <p:sp>
              <p:nvSpPr>
                <p:cNvPr id="1853" name="Rectangle 1852">
                  <a:extLst>
                    <a:ext uri="{FF2B5EF4-FFF2-40B4-BE49-F238E27FC236}">
                      <a16:creationId xmlns:a16="http://schemas.microsoft.com/office/drawing/2014/main" id="{EF45F7EE-890E-4BC6-A1DB-35D18CC09B1B}"/>
                    </a:ext>
                  </a:extLst>
                </p:cNvPr>
                <p:cNvSpPr/>
                <p:nvPr/>
              </p:nvSpPr>
              <p:spPr>
                <a:xfrm>
                  <a:off x="428850" y="665196"/>
                  <a:ext cx="75717" cy="655620"/>
                </a:xfrm>
                <a:prstGeom prst="rect">
                  <a:avLst/>
                </a:prstGeom>
                <a:solidFill>
                  <a:srgbClr val="E7E7E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4" name="Rectangle: Rounded Corners 81">
                  <a:extLst>
                    <a:ext uri="{FF2B5EF4-FFF2-40B4-BE49-F238E27FC236}">
                      <a16:creationId xmlns:a16="http://schemas.microsoft.com/office/drawing/2014/main" id="{D94E0791-006C-473D-A9F4-F5A9EEC41B89}"/>
                    </a:ext>
                  </a:extLst>
                </p:cNvPr>
                <p:cNvSpPr/>
                <p:nvPr/>
              </p:nvSpPr>
              <p:spPr>
                <a:xfrm>
                  <a:off x="413216" y="265898"/>
                  <a:ext cx="105878" cy="403659"/>
                </a:xfrm>
                <a:prstGeom prst="roundRect">
                  <a:avLst/>
                </a:prstGeom>
                <a:solidFill>
                  <a:srgbClr val="54647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5" name="Rectangle: Rounded Corners 82">
                  <a:extLst>
                    <a:ext uri="{FF2B5EF4-FFF2-40B4-BE49-F238E27FC236}">
                      <a16:creationId xmlns:a16="http://schemas.microsoft.com/office/drawing/2014/main" id="{137950DC-EA8C-47F6-B40E-0E075ED6D1B1}"/>
                    </a:ext>
                  </a:extLst>
                </p:cNvPr>
                <p:cNvSpPr/>
                <p:nvPr/>
              </p:nvSpPr>
              <p:spPr>
                <a:xfrm>
                  <a:off x="452921" y="308706"/>
                  <a:ext cx="31763" cy="110237"/>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1856" name="Group 1855">
                  <a:extLst>
                    <a:ext uri="{FF2B5EF4-FFF2-40B4-BE49-F238E27FC236}">
                      <a16:creationId xmlns:a16="http://schemas.microsoft.com/office/drawing/2014/main" id="{0B1D11D4-5EC9-4CE6-8524-17C778E5317F}"/>
                    </a:ext>
                  </a:extLst>
                </p:cNvPr>
                <p:cNvGrpSpPr/>
                <p:nvPr/>
              </p:nvGrpSpPr>
              <p:grpSpPr>
                <a:xfrm>
                  <a:off x="248721" y="1267923"/>
                  <a:ext cx="463216" cy="463215"/>
                  <a:chOff x="6731455" y="981637"/>
                  <a:chExt cx="666750" cy="666750"/>
                </a:xfrm>
              </p:grpSpPr>
              <p:sp>
                <p:nvSpPr>
                  <p:cNvPr id="1857" name="Oval 1856">
                    <a:extLst>
                      <a:ext uri="{FF2B5EF4-FFF2-40B4-BE49-F238E27FC236}">
                        <a16:creationId xmlns:a16="http://schemas.microsoft.com/office/drawing/2014/main" id="{A5C8175B-08E6-4A09-B02F-F8887750BE6F}"/>
                      </a:ext>
                    </a:extLst>
                  </p:cNvPr>
                  <p:cNvSpPr/>
                  <p:nvPr/>
                </p:nvSpPr>
                <p:spPr>
                  <a:xfrm>
                    <a:off x="6731455" y="981637"/>
                    <a:ext cx="666750" cy="666750"/>
                  </a:xfrm>
                  <a:prstGeom prst="ellipse">
                    <a:avLst/>
                  </a:prstGeom>
                  <a:solidFill>
                    <a:srgbClr val="EFF0F3"/>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8" name="Oval 1857">
                    <a:extLst>
                      <a:ext uri="{FF2B5EF4-FFF2-40B4-BE49-F238E27FC236}">
                        <a16:creationId xmlns:a16="http://schemas.microsoft.com/office/drawing/2014/main" id="{C5253E63-D04B-4556-8676-68E4A44E9E74}"/>
                      </a:ext>
                    </a:extLst>
                  </p:cNvPr>
                  <p:cNvSpPr/>
                  <p:nvPr/>
                </p:nvSpPr>
                <p:spPr>
                  <a:xfrm>
                    <a:off x="6823276" y="1102492"/>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9" name="Oval 1858">
                    <a:extLst>
                      <a:ext uri="{FF2B5EF4-FFF2-40B4-BE49-F238E27FC236}">
                        <a16:creationId xmlns:a16="http://schemas.microsoft.com/office/drawing/2014/main" id="{C2557669-2C9B-4431-B787-BEE1CEB2093F}"/>
                      </a:ext>
                    </a:extLst>
                  </p:cNvPr>
                  <p:cNvSpPr/>
                  <p:nvPr/>
                </p:nvSpPr>
                <p:spPr>
                  <a:xfrm>
                    <a:off x="6774798" y="1189123"/>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0" name="Oval 1859">
                    <a:extLst>
                      <a:ext uri="{FF2B5EF4-FFF2-40B4-BE49-F238E27FC236}">
                        <a16:creationId xmlns:a16="http://schemas.microsoft.com/office/drawing/2014/main" id="{4393C033-870B-4DC1-85F3-E2A1C6068D4D}"/>
                      </a:ext>
                    </a:extLst>
                  </p:cNvPr>
                  <p:cNvSpPr/>
                  <p:nvPr/>
                </p:nvSpPr>
                <p:spPr>
                  <a:xfrm>
                    <a:off x="6744945" y="1285234"/>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1" name="Oval 1860">
                    <a:extLst>
                      <a:ext uri="{FF2B5EF4-FFF2-40B4-BE49-F238E27FC236}">
                        <a16:creationId xmlns:a16="http://schemas.microsoft.com/office/drawing/2014/main" id="{E64887E6-93E1-46F3-942F-70ACBACE9CAD}"/>
                      </a:ext>
                    </a:extLst>
                  </p:cNvPr>
                  <p:cNvSpPr/>
                  <p:nvPr/>
                </p:nvSpPr>
                <p:spPr>
                  <a:xfrm>
                    <a:off x="6898859" y="1034166"/>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2" name="Oval 1861">
                    <a:extLst>
                      <a:ext uri="{FF2B5EF4-FFF2-40B4-BE49-F238E27FC236}">
                        <a16:creationId xmlns:a16="http://schemas.microsoft.com/office/drawing/2014/main" id="{17EE5ABC-DC1B-4EFB-8D34-6D89032467AE}"/>
                      </a:ext>
                    </a:extLst>
                  </p:cNvPr>
                  <p:cNvSpPr/>
                  <p:nvPr/>
                </p:nvSpPr>
                <p:spPr>
                  <a:xfrm>
                    <a:off x="6989298" y="109792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1" i="0" u="none" strike="noStrike" kern="0" cap="none" spc="0" normalizeH="0" baseline="0" noProof="0" dirty="0">
                      <a:ln>
                        <a:noFill/>
                      </a:ln>
                      <a:solidFill>
                        <a:prstClr val="white"/>
                      </a:solidFill>
                      <a:effectLst/>
                      <a:uLnTx/>
                      <a:uFillTx/>
                      <a:latin typeface="Calibri"/>
                      <a:ea typeface="+mn-ea"/>
                      <a:cs typeface="+mn-cs"/>
                    </a:endParaRPr>
                  </a:p>
                </p:txBody>
              </p:sp>
              <p:sp>
                <p:nvSpPr>
                  <p:cNvPr id="1863" name="Oval 1862">
                    <a:extLst>
                      <a:ext uri="{FF2B5EF4-FFF2-40B4-BE49-F238E27FC236}">
                        <a16:creationId xmlns:a16="http://schemas.microsoft.com/office/drawing/2014/main" id="{B4BF1328-B99B-4DFC-88D1-8437E0D67901}"/>
                      </a:ext>
                    </a:extLst>
                  </p:cNvPr>
                  <p:cNvSpPr/>
                  <p:nvPr/>
                </p:nvSpPr>
                <p:spPr>
                  <a:xfrm>
                    <a:off x="6988633" y="1554714"/>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4" name="Oval 1863">
                    <a:extLst>
                      <a:ext uri="{FF2B5EF4-FFF2-40B4-BE49-F238E27FC236}">
                        <a16:creationId xmlns:a16="http://schemas.microsoft.com/office/drawing/2014/main" id="{09DEF5FA-ADBD-4C11-B172-99665809E496}"/>
                      </a:ext>
                    </a:extLst>
                  </p:cNvPr>
                  <p:cNvSpPr/>
                  <p:nvPr/>
                </p:nvSpPr>
                <p:spPr>
                  <a:xfrm>
                    <a:off x="6777375" y="1375596"/>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5" name="Oval 1864">
                    <a:extLst>
                      <a:ext uri="{FF2B5EF4-FFF2-40B4-BE49-F238E27FC236}">
                        <a16:creationId xmlns:a16="http://schemas.microsoft.com/office/drawing/2014/main" id="{596F3F92-6412-4EE8-9524-1577FF409F5C}"/>
                      </a:ext>
                    </a:extLst>
                  </p:cNvPr>
                  <p:cNvSpPr/>
                  <p:nvPr/>
                </p:nvSpPr>
                <p:spPr>
                  <a:xfrm>
                    <a:off x="6899809" y="1516646"/>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6" name="Oval 1865">
                    <a:extLst>
                      <a:ext uri="{FF2B5EF4-FFF2-40B4-BE49-F238E27FC236}">
                        <a16:creationId xmlns:a16="http://schemas.microsoft.com/office/drawing/2014/main" id="{B1B69CD4-46EF-492A-A1ED-708B128BFC97}"/>
                      </a:ext>
                    </a:extLst>
                  </p:cNvPr>
                  <p:cNvSpPr/>
                  <p:nvPr/>
                </p:nvSpPr>
                <p:spPr>
                  <a:xfrm>
                    <a:off x="6834714" y="1456696"/>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7" name="Oval 1866">
                    <a:extLst>
                      <a:ext uri="{FF2B5EF4-FFF2-40B4-BE49-F238E27FC236}">
                        <a16:creationId xmlns:a16="http://schemas.microsoft.com/office/drawing/2014/main" id="{84C9EEB5-9A13-4968-92E5-78DCCCC0635E}"/>
                      </a:ext>
                    </a:extLst>
                  </p:cNvPr>
                  <p:cNvSpPr/>
                  <p:nvPr/>
                </p:nvSpPr>
                <p:spPr>
                  <a:xfrm>
                    <a:off x="6987477" y="100447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8" name="Oval 1867">
                    <a:extLst>
                      <a:ext uri="{FF2B5EF4-FFF2-40B4-BE49-F238E27FC236}">
                        <a16:creationId xmlns:a16="http://schemas.microsoft.com/office/drawing/2014/main" id="{8B2A8650-15EA-43A9-8AFE-731046FB69C7}"/>
                      </a:ext>
                    </a:extLst>
                  </p:cNvPr>
                  <p:cNvSpPr/>
                  <p:nvPr/>
                </p:nvSpPr>
                <p:spPr>
                  <a:xfrm>
                    <a:off x="6912982" y="1144519"/>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69" name="Oval 1868">
                    <a:extLst>
                      <a:ext uri="{FF2B5EF4-FFF2-40B4-BE49-F238E27FC236}">
                        <a16:creationId xmlns:a16="http://schemas.microsoft.com/office/drawing/2014/main" id="{308E609A-9EE2-4746-A957-6E63797E28CD}"/>
                      </a:ext>
                    </a:extLst>
                  </p:cNvPr>
                  <p:cNvSpPr/>
                  <p:nvPr/>
                </p:nvSpPr>
                <p:spPr>
                  <a:xfrm>
                    <a:off x="6879683" y="1216469"/>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0" name="Oval 1869">
                    <a:extLst>
                      <a:ext uri="{FF2B5EF4-FFF2-40B4-BE49-F238E27FC236}">
                        <a16:creationId xmlns:a16="http://schemas.microsoft.com/office/drawing/2014/main" id="{3023A104-CAEB-4B8D-BDD8-1E98A9965C8B}"/>
                      </a:ext>
                    </a:extLst>
                  </p:cNvPr>
                  <p:cNvSpPr/>
                  <p:nvPr/>
                </p:nvSpPr>
                <p:spPr>
                  <a:xfrm>
                    <a:off x="6858579" y="1317671"/>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1" name="Oval 1870">
                    <a:extLst>
                      <a:ext uri="{FF2B5EF4-FFF2-40B4-BE49-F238E27FC236}">
                        <a16:creationId xmlns:a16="http://schemas.microsoft.com/office/drawing/2014/main" id="{EF82B512-1651-4011-ADC5-CD1C27B9BA43}"/>
                      </a:ext>
                    </a:extLst>
                  </p:cNvPr>
                  <p:cNvSpPr/>
                  <p:nvPr/>
                </p:nvSpPr>
                <p:spPr>
                  <a:xfrm>
                    <a:off x="7040880" y="126381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2" name="Oval 1871">
                    <a:extLst>
                      <a:ext uri="{FF2B5EF4-FFF2-40B4-BE49-F238E27FC236}">
                        <a16:creationId xmlns:a16="http://schemas.microsoft.com/office/drawing/2014/main" id="{E317293B-41AA-41E0-8304-E4F4C3AF8BC4}"/>
                      </a:ext>
                    </a:extLst>
                  </p:cNvPr>
                  <p:cNvSpPr/>
                  <p:nvPr/>
                </p:nvSpPr>
                <p:spPr>
                  <a:xfrm>
                    <a:off x="6997341" y="144908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3" name="Oval 1872">
                    <a:extLst>
                      <a:ext uri="{FF2B5EF4-FFF2-40B4-BE49-F238E27FC236}">
                        <a16:creationId xmlns:a16="http://schemas.microsoft.com/office/drawing/2014/main" id="{33B20D27-281F-4364-99A7-A78008FD0989}"/>
                      </a:ext>
                    </a:extLst>
                  </p:cNvPr>
                  <p:cNvSpPr/>
                  <p:nvPr/>
                </p:nvSpPr>
                <p:spPr>
                  <a:xfrm>
                    <a:off x="6907345" y="140804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4" name="Oval 1873">
                    <a:extLst>
                      <a:ext uri="{FF2B5EF4-FFF2-40B4-BE49-F238E27FC236}">
                        <a16:creationId xmlns:a16="http://schemas.microsoft.com/office/drawing/2014/main" id="{B28A52B0-EE99-4F9C-A547-F71295A0AC2B}"/>
                      </a:ext>
                    </a:extLst>
                  </p:cNvPr>
                  <p:cNvSpPr/>
                  <p:nvPr/>
                </p:nvSpPr>
                <p:spPr>
                  <a:xfrm>
                    <a:off x="7233691" y="1101379"/>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5" name="Oval 1874">
                    <a:extLst>
                      <a:ext uri="{FF2B5EF4-FFF2-40B4-BE49-F238E27FC236}">
                        <a16:creationId xmlns:a16="http://schemas.microsoft.com/office/drawing/2014/main" id="{CCA37208-A025-4663-A808-5B54F3235FB2}"/>
                      </a:ext>
                    </a:extLst>
                  </p:cNvPr>
                  <p:cNvSpPr/>
                  <p:nvPr/>
                </p:nvSpPr>
                <p:spPr>
                  <a:xfrm>
                    <a:off x="7275560" y="1190605"/>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6" name="Oval 1875">
                    <a:extLst>
                      <a:ext uri="{FF2B5EF4-FFF2-40B4-BE49-F238E27FC236}">
                        <a16:creationId xmlns:a16="http://schemas.microsoft.com/office/drawing/2014/main" id="{A5D079E0-45A7-4845-8602-8E4864ECEC7A}"/>
                      </a:ext>
                    </a:extLst>
                  </p:cNvPr>
                  <p:cNvSpPr/>
                  <p:nvPr/>
                </p:nvSpPr>
                <p:spPr>
                  <a:xfrm>
                    <a:off x="7312022" y="1284121"/>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7" name="Oval 1876">
                    <a:extLst>
                      <a:ext uri="{FF2B5EF4-FFF2-40B4-BE49-F238E27FC236}">
                        <a16:creationId xmlns:a16="http://schemas.microsoft.com/office/drawing/2014/main" id="{70E643F2-3D09-4066-A559-F4AED30D7650}"/>
                      </a:ext>
                    </a:extLst>
                  </p:cNvPr>
                  <p:cNvSpPr/>
                  <p:nvPr/>
                </p:nvSpPr>
                <p:spPr>
                  <a:xfrm>
                    <a:off x="7158108" y="1033053"/>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78" name="Oval 1877">
                    <a:extLst>
                      <a:ext uri="{FF2B5EF4-FFF2-40B4-BE49-F238E27FC236}">
                        <a16:creationId xmlns:a16="http://schemas.microsoft.com/office/drawing/2014/main" id="{EB09E31F-CF9E-4900-9105-5CC488FC7227}"/>
                      </a:ext>
                    </a:extLst>
                  </p:cNvPr>
                  <p:cNvSpPr/>
                  <p:nvPr/>
                </p:nvSpPr>
                <p:spPr>
                  <a:xfrm>
                    <a:off x="7074896" y="1101379"/>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1" i="0" u="none" strike="noStrike" kern="0" cap="none" spc="0" normalizeH="0" baseline="0" noProof="0" dirty="0">
                      <a:ln>
                        <a:noFill/>
                      </a:ln>
                      <a:solidFill>
                        <a:prstClr val="white"/>
                      </a:solidFill>
                      <a:effectLst/>
                      <a:uLnTx/>
                      <a:uFillTx/>
                      <a:latin typeface="Calibri"/>
                      <a:ea typeface="+mn-ea"/>
                      <a:cs typeface="+mn-cs"/>
                    </a:endParaRPr>
                  </a:p>
                </p:txBody>
              </p:sp>
              <p:sp>
                <p:nvSpPr>
                  <p:cNvPr id="1879" name="Oval 1878">
                    <a:extLst>
                      <a:ext uri="{FF2B5EF4-FFF2-40B4-BE49-F238E27FC236}">
                        <a16:creationId xmlns:a16="http://schemas.microsoft.com/office/drawing/2014/main" id="{299E747D-CB93-46EA-9A1B-54FA39CBB721}"/>
                      </a:ext>
                    </a:extLst>
                  </p:cNvPr>
                  <p:cNvSpPr/>
                  <p:nvPr/>
                </p:nvSpPr>
                <p:spPr>
                  <a:xfrm>
                    <a:off x="7074895" y="1548453"/>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0" name="Oval 1879">
                    <a:extLst>
                      <a:ext uri="{FF2B5EF4-FFF2-40B4-BE49-F238E27FC236}">
                        <a16:creationId xmlns:a16="http://schemas.microsoft.com/office/drawing/2014/main" id="{9D6F5030-E8C0-450C-9ABF-28849FAE58BB}"/>
                      </a:ext>
                    </a:extLst>
                  </p:cNvPr>
                  <p:cNvSpPr/>
                  <p:nvPr/>
                </p:nvSpPr>
                <p:spPr>
                  <a:xfrm>
                    <a:off x="7286254" y="1378872"/>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1" name="Oval 1880">
                    <a:extLst>
                      <a:ext uri="{FF2B5EF4-FFF2-40B4-BE49-F238E27FC236}">
                        <a16:creationId xmlns:a16="http://schemas.microsoft.com/office/drawing/2014/main" id="{A93C56A1-EAC8-458E-BCDA-1AE6851DAC86}"/>
                      </a:ext>
                    </a:extLst>
                  </p:cNvPr>
                  <p:cNvSpPr/>
                  <p:nvPr/>
                </p:nvSpPr>
                <p:spPr>
                  <a:xfrm>
                    <a:off x="7156960" y="1511688"/>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2" name="Oval 1881">
                    <a:extLst>
                      <a:ext uri="{FF2B5EF4-FFF2-40B4-BE49-F238E27FC236}">
                        <a16:creationId xmlns:a16="http://schemas.microsoft.com/office/drawing/2014/main" id="{D711C9CD-1E8F-48D9-86F4-4E3B11A9DE65}"/>
                      </a:ext>
                    </a:extLst>
                  </p:cNvPr>
                  <p:cNvSpPr/>
                  <p:nvPr/>
                </p:nvSpPr>
                <p:spPr>
                  <a:xfrm>
                    <a:off x="7229353" y="1453367"/>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3" name="Oval 1882">
                    <a:extLst>
                      <a:ext uri="{FF2B5EF4-FFF2-40B4-BE49-F238E27FC236}">
                        <a16:creationId xmlns:a16="http://schemas.microsoft.com/office/drawing/2014/main" id="{E4C74569-2B37-4FBD-A5B6-E825A55986BE}"/>
                      </a:ext>
                    </a:extLst>
                  </p:cNvPr>
                  <p:cNvSpPr/>
                  <p:nvPr/>
                </p:nvSpPr>
                <p:spPr>
                  <a:xfrm>
                    <a:off x="7069490" y="1003365"/>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4" name="Oval 1883">
                    <a:extLst>
                      <a:ext uri="{FF2B5EF4-FFF2-40B4-BE49-F238E27FC236}">
                        <a16:creationId xmlns:a16="http://schemas.microsoft.com/office/drawing/2014/main" id="{EB75579E-D21E-4511-BC02-29D050641835}"/>
                      </a:ext>
                    </a:extLst>
                  </p:cNvPr>
                  <p:cNvSpPr/>
                  <p:nvPr/>
                </p:nvSpPr>
                <p:spPr>
                  <a:xfrm>
                    <a:off x="7150479" y="1149595"/>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5" name="Oval 1884">
                    <a:extLst>
                      <a:ext uri="{FF2B5EF4-FFF2-40B4-BE49-F238E27FC236}">
                        <a16:creationId xmlns:a16="http://schemas.microsoft.com/office/drawing/2014/main" id="{2C400FD3-6ABE-443E-AD32-60370685223E}"/>
                      </a:ext>
                    </a:extLst>
                  </p:cNvPr>
                  <p:cNvSpPr/>
                  <p:nvPr/>
                </p:nvSpPr>
                <p:spPr>
                  <a:xfrm>
                    <a:off x="7195540" y="1230091"/>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6" name="Oval 1885">
                    <a:extLst>
                      <a:ext uri="{FF2B5EF4-FFF2-40B4-BE49-F238E27FC236}">
                        <a16:creationId xmlns:a16="http://schemas.microsoft.com/office/drawing/2014/main" id="{3B933918-AD22-4999-977C-ADC723A8D153}"/>
                      </a:ext>
                    </a:extLst>
                  </p:cNvPr>
                  <p:cNvSpPr/>
                  <p:nvPr/>
                </p:nvSpPr>
                <p:spPr>
                  <a:xfrm>
                    <a:off x="7207888" y="1316483"/>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7" name="Oval 1886">
                    <a:extLst>
                      <a:ext uri="{FF2B5EF4-FFF2-40B4-BE49-F238E27FC236}">
                        <a16:creationId xmlns:a16="http://schemas.microsoft.com/office/drawing/2014/main" id="{4487D68A-A973-4E42-BDDA-04660FD2804C}"/>
                      </a:ext>
                    </a:extLst>
                  </p:cNvPr>
                  <p:cNvSpPr/>
                  <p:nvPr/>
                </p:nvSpPr>
                <p:spPr>
                  <a:xfrm>
                    <a:off x="7089562" y="1443747"/>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88" name="Oval 1887">
                    <a:extLst>
                      <a:ext uri="{FF2B5EF4-FFF2-40B4-BE49-F238E27FC236}">
                        <a16:creationId xmlns:a16="http://schemas.microsoft.com/office/drawing/2014/main" id="{CFFA0CB2-BDA9-4D77-99D0-8F4D0E5F9176}"/>
                      </a:ext>
                    </a:extLst>
                  </p:cNvPr>
                  <p:cNvSpPr/>
                  <p:nvPr/>
                </p:nvSpPr>
                <p:spPr>
                  <a:xfrm>
                    <a:off x="7156407" y="1396979"/>
                    <a:ext cx="64875" cy="6487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grpSp>
            <p:nvGrpSpPr>
              <p:cNvPr id="1821" name="Group 1820">
                <a:extLst>
                  <a:ext uri="{FF2B5EF4-FFF2-40B4-BE49-F238E27FC236}">
                    <a16:creationId xmlns:a16="http://schemas.microsoft.com/office/drawing/2014/main" id="{07B6E268-E614-4E8D-9EE1-4F02A44B0A9A}"/>
                  </a:ext>
                </a:extLst>
              </p:cNvPr>
              <p:cNvGrpSpPr/>
              <p:nvPr/>
            </p:nvGrpSpPr>
            <p:grpSpPr>
              <a:xfrm>
                <a:off x="878677" y="443140"/>
                <a:ext cx="259603" cy="1186862"/>
                <a:chOff x="1572281" y="324733"/>
                <a:chExt cx="583896" cy="2373562"/>
              </a:xfrm>
            </p:grpSpPr>
            <p:sp>
              <p:nvSpPr>
                <p:cNvPr id="1849" name="Rectangle 1848">
                  <a:extLst>
                    <a:ext uri="{FF2B5EF4-FFF2-40B4-BE49-F238E27FC236}">
                      <a16:creationId xmlns:a16="http://schemas.microsoft.com/office/drawing/2014/main" id="{6E6F5362-A89C-40D5-8ACC-AE0D34662EED}"/>
                    </a:ext>
                  </a:extLst>
                </p:cNvPr>
                <p:cNvSpPr/>
                <p:nvPr/>
              </p:nvSpPr>
              <p:spPr>
                <a:xfrm>
                  <a:off x="1802694" y="899480"/>
                  <a:ext cx="91537" cy="1116016"/>
                </a:xfrm>
                <a:prstGeom prst="rect">
                  <a:avLst/>
                </a:prstGeom>
                <a:solidFill>
                  <a:srgbClr val="7B8899"/>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0" name="Rectangle: Rounded Corners 121">
                  <a:extLst>
                    <a:ext uri="{FF2B5EF4-FFF2-40B4-BE49-F238E27FC236}">
                      <a16:creationId xmlns:a16="http://schemas.microsoft.com/office/drawing/2014/main" id="{BB86B43A-087B-4CCE-8685-15D2973BD8DC}"/>
                    </a:ext>
                  </a:extLst>
                </p:cNvPr>
                <p:cNvSpPr/>
                <p:nvPr/>
              </p:nvSpPr>
              <p:spPr>
                <a:xfrm>
                  <a:off x="1780191" y="324733"/>
                  <a:ext cx="152400" cy="581025"/>
                </a:xfrm>
                <a:prstGeom prst="roundRect">
                  <a:avLst/>
                </a:prstGeom>
                <a:solidFill>
                  <a:srgbClr val="54647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1" name="Rectangle: Rounded Corners 122">
                  <a:extLst>
                    <a:ext uri="{FF2B5EF4-FFF2-40B4-BE49-F238E27FC236}">
                      <a16:creationId xmlns:a16="http://schemas.microsoft.com/office/drawing/2014/main" id="{0950BB2C-8566-4C36-890B-191FF3310E71}"/>
                    </a:ext>
                  </a:extLst>
                </p:cNvPr>
                <p:cNvSpPr/>
                <p:nvPr/>
              </p:nvSpPr>
              <p:spPr>
                <a:xfrm>
                  <a:off x="1837342" y="386351"/>
                  <a:ext cx="45719" cy="158674"/>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2" name="Oval 26">
                  <a:extLst>
                    <a:ext uri="{FF2B5EF4-FFF2-40B4-BE49-F238E27FC236}">
                      <a16:creationId xmlns:a16="http://schemas.microsoft.com/office/drawing/2014/main" id="{C7A2BAF2-9FCC-4A03-A641-D11DBC11A63B}"/>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w="25400" cap="flat" cmpd="sng" algn="ctr">
                  <a:solidFill>
                    <a:srgbClr val="546472"/>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822" name="Group 1821">
                <a:extLst>
                  <a:ext uri="{FF2B5EF4-FFF2-40B4-BE49-F238E27FC236}">
                    <a16:creationId xmlns:a16="http://schemas.microsoft.com/office/drawing/2014/main" id="{1213F095-7F3E-4423-B990-544FC98B69C6}"/>
                  </a:ext>
                </a:extLst>
              </p:cNvPr>
              <p:cNvGrpSpPr/>
              <p:nvPr/>
            </p:nvGrpSpPr>
            <p:grpSpPr>
              <a:xfrm>
                <a:off x="1327746" y="425711"/>
                <a:ext cx="592292" cy="1209291"/>
                <a:chOff x="2654110" y="646170"/>
                <a:chExt cx="1233062" cy="2238492"/>
              </a:xfrm>
            </p:grpSpPr>
            <p:sp>
              <p:nvSpPr>
                <p:cNvPr id="1846" name="Rectangle: Rounded Corners 61">
                  <a:extLst>
                    <a:ext uri="{FF2B5EF4-FFF2-40B4-BE49-F238E27FC236}">
                      <a16:creationId xmlns:a16="http://schemas.microsoft.com/office/drawing/2014/main" id="{9D90C2B5-4860-4C43-B4A0-D86353B8F929}"/>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7" name="Rectangle: Rounded Corners 61">
                  <a:extLst>
                    <a:ext uri="{FF2B5EF4-FFF2-40B4-BE49-F238E27FC236}">
                      <a16:creationId xmlns:a16="http://schemas.microsoft.com/office/drawing/2014/main" id="{57A761C0-56A9-4636-B024-3FE8B1AE3C60}"/>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8" name="Oval 1847">
                  <a:extLst>
                    <a:ext uri="{FF2B5EF4-FFF2-40B4-BE49-F238E27FC236}">
                      <a16:creationId xmlns:a16="http://schemas.microsoft.com/office/drawing/2014/main" id="{B385DB64-69F3-47C6-B473-F6BCD77179B5}"/>
                    </a:ext>
                  </a:extLst>
                </p:cNvPr>
                <p:cNvSpPr/>
                <p:nvPr/>
              </p:nvSpPr>
              <p:spPr>
                <a:xfrm>
                  <a:off x="3192472" y="701906"/>
                  <a:ext cx="147388" cy="147388"/>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823" name="Group 1822">
                <a:extLst>
                  <a:ext uri="{FF2B5EF4-FFF2-40B4-BE49-F238E27FC236}">
                    <a16:creationId xmlns:a16="http://schemas.microsoft.com/office/drawing/2014/main" id="{AB4FC128-F58B-45D2-8BC5-5E1570D080D3}"/>
                  </a:ext>
                </a:extLst>
              </p:cNvPr>
              <p:cNvGrpSpPr/>
              <p:nvPr/>
            </p:nvGrpSpPr>
            <p:grpSpPr>
              <a:xfrm>
                <a:off x="2149889" y="425678"/>
                <a:ext cx="339440" cy="1211069"/>
                <a:chOff x="8913241" y="8073"/>
                <a:chExt cx="628871" cy="2139832"/>
              </a:xfrm>
            </p:grpSpPr>
            <p:sp>
              <p:nvSpPr>
                <p:cNvPr id="1837" name="Rectangle 1836">
                  <a:extLst>
                    <a:ext uri="{FF2B5EF4-FFF2-40B4-BE49-F238E27FC236}">
                      <a16:creationId xmlns:a16="http://schemas.microsoft.com/office/drawing/2014/main" id="{18D26CF2-17A6-4B47-A58F-12AA3D44CFD1}"/>
                    </a:ext>
                  </a:extLst>
                </p:cNvPr>
                <p:cNvSpPr/>
                <p:nvPr/>
              </p:nvSpPr>
              <p:spPr>
                <a:xfrm>
                  <a:off x="9167282" y="471127"/>
                  <a:ext cx="108987" cy="943696"/>
                </a:xfrm>
                <a:prstGeom prst="rect">
                  <a:avLst/>
                </a:prstGeom>
                <a:solidFill>
                  <a:srgbClr val="E7E7E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8" name="Rectangle: Rounded Corners 130">
                  <a:extLst>
                    <a:ext uri="{FF2B5EF4-FFF2-40B4-BE49-F238E27FC236}">
                      <a16:creationId xmlns:a16="http://schemas.microsoft.com/office/drawing/2014/main" id="{029AFC40-BE2D-4EDD-8C1C-1E2B25092532}"/>
                    </a:ext>
                  </a:extLst>
                </p:cNvPr>
                <p:cNvSpPr/>
                <p:nvPr/>
              </p:nvSpPr>
              <p:spPr>
                <a:xfrm>
                  <a:off x="9142095" y="8073"/>
                  <a:ext cx="152400" cy="581025"/>
                </a:xfrm>
                <a:prstGeom prst="roundRect">
                  <a:avLst/>
                </a:prstGeom>
                <a:solidFill>
                  <a:srgbClr val="54647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9" name="Rectangle: Rounded Corners 131">
                  <a:extLst>
                    <a:ext uri="{FF2B5EF4-FFF2-40B4-BE49-F238E27FC236}">
                      <a16:creationId xmlns:a16="http://schemas.microsoft.com/office/drawing/2014/main" id="{C54C095F-E890-4047-80E1-36AE4F5F7250}"/>
                    </a:ext>
                  </a:extLst>
                </p:cNvPr>
                <p:cNvSpPr/>
                <p:nvPr/>
              </p:nvSpPr>
              <p:spPr>
                <a:xfrm>
                  <a:off x="9199246" y="69691"/>
                  <a:ext cx="45719" cy="158674"/>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0" name="Rectangle: Rounded Corners 63">
                  <a:extLst>
                    <a:ext uri="{FF2B5EF4-FFF2-40B4-BE49-F238E27FC236}">
                      <a16:creationId xmlns:a16="http://schemas.microsoft.com/office/drawing/2014/main" id="{84A009E4-8C7D-4561-826C-3B3663D75BC5}"/>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1" name="Freeform: Shape 133">
                  <a:extLst>
                    <a:ext uri="{FF2B5EF4-FFF2-40B4-BE49-F238E27FC236}">
                      <a16:creationId xmlns:a16="http://schemas.microsoft.com/office/drawing/2014/main" id="{F622E475-C26F-4D64-87FE-8FF5E9A14663}"/>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2" name="Freeform: Shape 134">
                  <a:extLst>
                    <a:ext uri="{FF2B5EF4-FFF2-40B4-BE49-F238E27FC236}">
                      <a16:creationId xmlns:a16="http://schemas.microsoft.com/office/drawing/2014/main" id="{D45061F3-F623-438D-BEDD-D052B0538EAA}"/>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3" name="Freeform: Shape 135">
                  <a:extLst>
                    <a:ext uri="{FF2B5EF4-FFF2-40B4-BE49-F238E27FC236}">
                      <a16:creationId xmlns:a16="http://schemas.microsoft.com/office/drawing/2014/main" id="{FACAF8CB-8BD5-4BAD-8DC9-C3F8B1CBE8ED}"/>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4" name="Freeform: Shape 136">
                  <a:extLst>
                    <a:ext uri="{FF2B5EF4-FFF2-40B4-BE49-F238E27FC236}">
                      <a16:creationId xmlns:a16="http://schemas.microsoft.com/office/drawing/2014/main" id="{3AA3B8B9-39DC-41C4-82BA-49F881195A4B}"/>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45" name="Freeform: Shape 137">
                  <a:extLst>
                    <a:ext uri="{FF2B5EF4-FFF2-40B4-BE49-F238E27FC236}">
                      <a16:creationId xmlns:a16="http://schemas.microsoft.com/office/drawing/2014/main" id="{9AA63DD3-525D-4E8B-8B95-42BC046E4DA9}"/>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824" name="Group 1823">
                <a:extLst>
                  <a:ext uri="{FF2B5EF4-FFF2-40B4-BE49-F238E27FC236}">
                    <a16:creationId xmlns:a16="http://schemas.microsoft.com/office/drawing/2014/main" id="{E99DB34A-98F0-4861-A37B-41826112DB1D}"/>
                  </a:ext>
                </a:extLst>
              </p:cNvPr>
              <p:cNvGrpSpPr/>
              <p:nvPr/>
            </p:nvGrpSpPr>
            <p:grpSpPr>
              <a:xfrm>
                <a:off x="2599664" y="420987"/>
                <a:ext cx="732405" cy="1457555"/>
                <a:chOff x="1324854" y="1556045"/>
                <a:chExt cx="1547661" cy="2741634"/>
              </a:xfrm>
            </p:grpSpPr>
            <p:sp>
              <p:nvSpPr>
                <p:cNvPr id="1833" name="Rectangle: Rounded Corners 139">
                  <a:extLst>
                    <a:ext uri="{FF2B5EF4-FFF2-40B4-BE49-F238E27FC236}">
                      <a16:creationId xmlns:a16="http://schemas.microsoft.com/office/drawing/2014/main" id="{CB0D0315-B401-486F-9F9E-53A0ED8C6AD2}"/>
                    </a:ext>
                  </a:extLst>
                </p:cNvPr>
                <p:cNvSpPr/>
                <p:nvPr/>
              </p:nvSpPr>
              <p:spPr>
                <a:xfrm>
                  <a:off x="2022484" y="1556045"/>
                  <a:ext cx="183114" cy="1270976"/>
                </a:xfrm>
                <a:prstGeom prst="roundRect">
                  <a:avLst/>
                </a:prstGeom>
                <a:solidFill>
                  <a:srgbClr val="54647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4" name="Oval 1833">
                  <a:extLst>
                    <a:ext uri="{FF2B5EF4-FFF2-40B4-BE49-F238E27FC236}">
                      <a16:creationId xmlns:a16="http://schemas.microsoft.com/office/drawing/2014/main" id="{DFA296B0-3A4F-4BD5-95CE-684E7C1D27F4}"/>
                    </a:ext>
                  </a:extLst>
                </p:cNvPr>
                <p:cNvSpPr/>
                <p:nvPr/>
              </p:nvSpPr>
              <p:spPr>
                <a:xfrm>
                  <a:off x="1324854" y="2808420"/>
                  <a:ext cx="1547661" cy="1489259"/>
                </a:xfrm>
                <a:prstGeom prst="ellipse">
                  <a:avLst/>
                </a:prstGeom>
                <a:solidFill>
                  <a:srgbClr val="EBEBEB"/>
                </a:solidFill>
                <a:ln w="44450" cap="flat" cmpd="sng" algn="ctr">
                  <a:gradFill flip="none" rotWithShape="1">
                    <a:gsLst>
                      <a:gs pos="18000">
                        <a:srgbClr val="FF0000">
                          <a:lumMod val="5000"/>
                          <a:lumOff val="95000"/>
                        </a:srgbClr>
                      </a:gs>
                      <a:gs pos="100000">
                        <a:srgbClr val="FFCC66">
                          <a:lumMod val="75000"/>
                        </a:srgbClr>
                      </a:gs>
                    </a:gsLst>
                    <a:path path="circle">
                      <a:fillToRect l="50000" t="50000" r="50000" b="50000"/>
                    </a:path>
                    <a:tileRect/>
                  </a:gra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5" name="Oval 1834">
                  <a:extLst>
                    <a:ext uri="{FF2B5EF4-FFF2-40B4-BE49-F238E27FC236}">
                      <a16:creationId xmlns:a16="http://schemas.microsoft.com/office/drawing/2014/main" id="{10B9FE89-5678-4618-BC4D-FA0663D374A7}"/>
                    </a:ext>
                  </a:extLst>
                </p:cNvPr>
                <p:cNvSpPr/>
                <p:nvPr/>
              </p:nvSpPr>
              <p:spPr>
                <a:xfrm>
                  <a:off x="1508760" y="2979420"/>
                  <a:ext cx="1211580" cy="1165860"/>
                </a:xfrm>
                <a:prstGeom prst="ellipse">
                  <a:avLst/>
                </a:prstGeom>
                <a:solidFill>
                  <a:srgbClr val="DDDDDA"/>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6" name="Rectangle: Rounded Corners 142">
                  <a:extLst>
                    <a:ext uri="{FF2B5EF4-FFF2-40B4-BE49-F238E27FC236}">
                      <a16:creationId xmlns:a16="http://schemas.microsoft.com/office/drawing/2014/main" id="{80C7C07A-B9E5-4785-9901-B7DA7E85B043}"/>
                    </a:ext>
                  </a:extLst>
                </p:cNvPr>
                <p:cNvSpPr/>
                <p:nvPr/>
              </p:nvSpPr>
              <p:spPr>
                <a:xfrm>
                  <a:off x="2098684" y="1630241"/>
                  <a:ext cx="45719" cy="158674"/>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pic>
            <p:nvPicPr>
              <p:cNvPr id="1825" name="Picture 2" descr="Related image">
                <a:extLst>
                  <a:ext uri="{FF2B5EF4-FFF2-40B4-BE49-F238E27FC236}">
                    <a16:creationId xmlns:a16="http://schemas.microsoft.com/office/drawing/2014/main" id="{89351DD3-A1C4-49A4-AEA6-D90FEB902488}"/>
                  </a:ext>
                </a:extLst>
              </p:cNvPr>
              <p:cNvPicPr>
                <a:picLocks noChangeAspect="1" noChangeArrowheads="1"/>
              </p:cNvPicPr>
              <p:nvPr/>
            </p:nvPicPr>
            <p:blipFill rotWithShape="1">
              <a:blip r:embed="rId13">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826" name="Group 1825">
                <a:extLst>
                  <a:ext uri="{FF2B5EF4-FFF2-40B4-BE49-F238E27FC236}">
                    <a16:creationId xmlns:a16="http://schemas.microsoft.com/office/drawing/2014/main" id="{01B2F4C1-CF84-4BF9-AA19-D90CA737AE36}"/>
                  </a:ext>
                </a:extLst>
              </p:cNvPr>
              <p:cNvGrpSpPr/>
              <p:nvPr/>
            </p:nvGrpSpPr>
            <p:grpSpPr>
              <a:xfrm>
                <a:off x="3980968" y="393959"/>
                <a:ext cx="618259" cy="1619474"/>
                <a:chOff x="10963105" y="3257551"/>
                <a:chExt cx="535103" cy="1468878"/>
              </a:xfrm>
            </p:grpSpPr>
            <p:grpSp>
              <p:nvGrpSpPr>
                <p:cNvPr id="1828" name="Group 1827">
                  <a:extLst>
                    <a:ext uri="{FF2B5EF4-FFF2-40B4-BE49-F238E27FC236}">
                      <a16:creationId xmlns:a16="http://schemas.microsoft.com/office/drawing/2014/main" id="{3CDBC928-8E76-4E6D-A3FE-E9634111E291}"/>
                    </a:ext>
                  </a:extLst>
                </p:cNvPr>
                <p:cNvGrpSpPr/>
                <p:nvPr/>
              </p:nvGrpSpPr>
              <p:grpSpPr>
                <a:xfrm flipH="1">
                  <a:off x="11223830" y="3257551"/>
                  <a:ext cx="113186" cy="785614"/>
                  <a:chOff x="11230657" y="2643601"/>
                  <a:chExt cx="183114" cy="1270976"/>
                </a:xfrm>
              </p:grpSpPr>
              <p:sp>
                <p:nvSpPr>
                  <p:cNvPr id="1831" name="Rectangle: Rounded Corners 177">
                    <a:extLst>
                      <a:ext uri="{FF2B5EF4-FFF2-40B4-BE49-F238E27FC236}">
                        <a16:creationId xmlns:a16="http://schemas.microsoft.com/office/drawing/2014/main" id="{34BD072E-3159-4296-805C-77F864F7B208}"/>
                      </a:ext>
                    </a:extLst>
                  </p:cNvPr>
                  <p:cNvSpPr/>
                  <p:nvPr/>
                </p:nvSpPr>
                <p:spPr>
                  <a:xfrm>
                    <a:off x="11230657" y="2643601"/>
                    <a:ext cx="183114" cy="1270976"/>
                  </a:xfrm>
                  <a:prstGeom prst="roundRect">
                    <a:avLst/>
                  </a:prstGeom>
                  <a:solidFill>
                    <a:srgbClr val="54647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2" name="Rectangle: Rounded Corners 178">
                    <a:extLst>
                      <a:ext uri="{FF2B5EF4-FFF2-40B4-BE49-F238E27FC236}">
                        <a16:creationId xmlns:a16="http://schemas.microsoft.com/office/drawing/2014/main" id="{B258A10F-1E96-45E4-9A8C-254CEAF1EA82}"/>
                      </a:ext>
                    </a:extLst>
                  </p:cNvPr>
                  <p:cNvSpPr/>
                  <p:nvPr/>
                </p:nvSpPr>
                <p:spPr>
                  <a:xfrm>
                    <a:off x="11306857" y="2717797"/>
                    <a:ext cx="45719" cy="158674"/>
                  </a:xfrm>
                  <a:prstGeom prst="round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1829" name="Oval 1828">
                  <a:extLst>
                    <a:ext uri="{FF2B5EF4-FFF2-40B4-BE49-F238E27FC236}">
                      <a16:creationId xmlns:a16="http://schemas.microsoft.com/office/drawing/2014/main" id="{0C40AADC-FC39-434F-B162-42009C997FDC}"/>
                    </a:ext>
                  </a:extLst>
                </p:cNvPr>
                <p:cNvSpPr/>
                <p:nvPr/>
              </p:nvSpPr>
              <p:spPr>
                <a:xfrm rot="347673">
                  <a:off x="10963105" y="3914577"/>
                  <a:ext cx="211195" cy="772785"/>
                </a:xfrm>
                <a:prstGeom prst="ellipse">
                  <a:avLst/>
                </a:prstGeom>
                <a:solidFill>
                  <a:srgbClr val="F0F2F3"/>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0" name="Rectangle: Rounded Corners 6161">
                  <a:extLst>
                    <a:ext uri="{FF2B5EF4-FFF2-40B4-BE49-F238E27FC236}">
                      <a16:creationId xmlns:a16="http://schemas.microsoft.com/office/drawing/2014/main" id="{F8BCB325-6DB2-45E5-AFFF-533D674BDCBA}"/>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1827"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2306279C-4C15-49B3-ACD0-0AD762B305B9}"/>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srgbClr val="008000"/>
                  </a:solidFill>
                  <a:effectLst/>
                  <a:uLnTx/>
                  <a:uFillTx/>
                  <a:latin typeface="Calibri" panose="020F0502020204030204"/>
                  <a:ea typeface="+mn-ea"/>
                  <a:cs typeface="+mn-cs"/>
                </a:endParaRPr>
              </a:p>
            </p:txBody>
          </p:sp>
        </p:grpSp>
      </p:grpSp>
      <p:sp>
        <p:nvSpPr>
          <p:cNvPr id="1889" name="Freeform: Shape 1888">
            <a:extLst>
              <a:ext uri="{FF2B5EF4-FFF2-40B4-BE49-F238E27FC236}">
                <a16:creationId xmlns:a16="http://schemas.microsoft.com/office/drawing/2014/main" id="{CDB7F811-7465-4E99-9275-377715303180}"/>
              </a:ext>
            </a:extLst>
          </p:cNvPr>
          <p:cNvSpPr/>
          <p:nvPr/>
        </p:nvSpPr>
        <p:spPr>
          <a:xfrm flipV="1">
            <a:off x="2928568" y="2687565"/>
            <a:ext cx="2440763" cy="333174"/>
          </a:xfrm>
          <a:custGeom>
            <a:avLst/>
            <a:gdLst>
              <a:gd name="connsiteX0" fmla="*/ 70527 w 4235159"/>
              <a:gd name="connsiteY0" fmla="*/ 549502 h 549502"/>
              <a:gd name="connsiteX1" fmla="*/ 4235159 w 4235159"/>
              <a:gd name="connsiteY1" fmla="*/ 549502 h 549502"/>
              <a:gd name="connsiteX2" fmla="*/ 4235159 w 4235159"/>
              <a:gd name="connsiteY2" fmla="*/ 0 h 549502"/>
              <a:gd name="connsiteX3" fmla="*/ 146877 w 4235159"/>
              <a:gd name="connsiteY3" fmla="*/ 0 h 549502"/>
              <a:gd name="connsiteX4" fmla="*/ 65443 w 4235159"/>
              <a:gd name="connsiteY4" fmla="*/ 91586 h 549502"/>
              <a:gd name="connsiteX5" fmla="*/ 0 w 4235159"/>
              <a:gd name="connsiteY5" fmla="*/ 457916 h 549502"/>
              <a:gd name="connsiteX6" fmla="*/ 70527 w 4235159"/>
              <a:gd name="connsiteY6" fmla="*/ 549502 h 5495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5159" h="549502">
                <a:moveTo>
                  <a:pt x="70527" y="549502"/>
                </a:moveTo>
                <a:lnTo>
                  <a:pt x="4235159" y="549502"/>
                </a:lnTo>
                <a:lnTo>
                  <a:pt x="4235159" y="0"/>
                </a:lnTo>
                <a:lnTo>
                  <a:pt x="146877" y="0"/>
                </a:lnTo>
                <a:cubicBezTo>
                  <a:pt x="101903" y="0"/>
                  <a:pt x="65443" y="41004"/>
                  <a:pt x="65443" y="91586"/>
                </a:cubicBezTo>
                <a:cubicBezTo>
                  <a:pt x="65443" y="213696"/>
                  <a:pt x="0" y="335806"/>
                  <a:pt x="0" y="457916"/>
                </a:cubicBezTo>
                <a:cubicBezTo>
                  <a:pt x="0" y="508497"/>
                  <a:pt x="25552" y="549502"/>
                  <a:pt x="70527" y="549502"/>
                </a:cubicBezTo>
                <a:close/>
              </a:path>
            </a:pathLst>
          </a:custGeom>
          <a:noFill/>
          <a:ln w="127000" cap="flat" cmpd="sng" algn="ctr">
            <a:solidFill>
              <a:srgbClr val="C6C6C6"/>
            </a:solidFill>
            <a:prstDash val="solid"/>
          </a:ln>
          <a:effectLst/>
          <a:scene3d>
            <a:camera prst="perspectiveRelaxed"/>
            <a:lightRig rig="threePt" dir="t"/>
          </a:scene3d>
          <a:sp3d>
            <a:bevelT/>
          </a:sp3d>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52" name="Group 51">
            <a:extLst>
              <a:ext uri="{FF2B5EF4-FFF2-40B4-BE49-F238E27FC236}">
                <a16:creationId xmlns:a16="http://schemas.microsoft.com/office/drawing/2014/main" id="{70025D69-3395-4352-8912-D5C61705CD4A}"/>
              </a:ext>
            </a:extLst>
          </p:cNvPr>
          <p:cNvGrpSpPr/>
          <p:nvPr/>
        </p:nvGrpSpPr>
        <p:grpSpPr>
          <a:xfrm>
            <a:off x="35079" y="3461466"/>
            <a:ext cx="1905187" cy="2795967"/>
            <a:chOff x="35079" y="3461466"/>
            <a:chExt cx="1905187" cy="2795967"/>
          </a:xfrm>
        </p:grpSpPr>
        <p:pic>
          <p:nvPicPr>
            <p:cNvPr id="1968" name="Picture 1967">
              <a:extLst>
                <a:ext uri="{FF2B5EF4-FFF2-40B4-BE49-F238E27FC236}">
                  <a16:creationId xmlns:a16="http://schemas.microsoft.com/office/drawing/2014/main" id="{E1537FDB-2FEE-4620-94EB-0096E0B146E8}"/>
                </a:ext>
              </a:extLst>
            </p:cNvPr>
            <p:cNvPicPr>
              <a:picLocks noChangeAspect="1"/>
            </p:cNvPicPr>
            <p:nvPr/>
          </p:nvPicPr>
          <p:blipFill rotWithShape="1">
            <a:blip r:embed="rId7">
              <a:extLst>
                <a:ext uri="{28A0092B-C50C-407E-A947-70E740481C1C}">
                  <a14:useLocalDpi xmlns:a14="http://schemas.microsoft.com/office/drawing/2010/main" val="0"/>
                </a:ext>
              </a:extLst>
            </a:blip>
            <a:srcRect l="20616" t="12225" r="14013" b="14835"/>
            <a:stretch/>
          </p:blipFill>
          <p:spPr>
            <a:xfrm rot="18698314">
              <a:off x="1463389" y="3674006"/>
              <a:ext cx="450780" cy="502974"/>
            </a:xfrm>
            <a:prstGeom prst="rect">
              <a:avLst/>
            </a:prstGeom>
            <a:effectLst>
              <a:softEdge rad="12700"/>
            </a:effectLst>
            <a:scene3d>
              <a:camera prst="isometricOffAxis1Top">
                <a:rot lat="19893384" lon="20680858" rev="1794246"/>
              </a:camera>
              <a:lightRig rig="threePt" dir="t"/>
            </a:scene3d>
            <a:sp3d>
              <a:bevelT w="0" h="12700" prst="cross"/>
            </a:sp3d>
          </p:spPr>
        </p:pic>
        <p:grpSp>
          <p:nvGrpSpPr>
            <p:cNvPr id="51" name="Group 50">
              <a:extLst>
                <a:ext uri="{FF2B5EF4-FFF2-40B4-BE49-F238E27FC236}">
                  <a16:creationId xmlns:a16="http://schemas.microsoft.com/office/drawing/2014/main" id="{88408FDF-517A-4D55-9C79-C0AD055291A2}"/>
                </a:ext>
              </a:extLst>
            </p:cNvPr>
            <p:cNvGrpSpPr/>
            <p:nvPr/>
          </p:nvGrpSpPr>
          <p:grpSpPr>
            <a:xfrm>
              <a:off x="35079" y="3461466"/>
              <a:ext cx="1486179" cy="2795967"/>
              <a:chOff x="-2207215" y="3550270"/>
              <a:chExt cx="1486179" cy="2795967"/>
            </a:xfrm>
          </p:grpSpPr>
          <p:sp>
            <p:nvSpPr>
              <p:cNvPr id="1947" name="Freeform: Shape 1946">
                <a:extLst>
                  <a:ext uri="{FF2B5EF4-FFF2-40B4-BE49-F238E27FC236}">
                    <a16:creationId xmlns:a16="http://schemas.microsoft.com/office/drawing/2014/main" id="{E29A3F05-2429-4710-80D8-385F9B3FD913}"/>
                  </a:ext>
                </a:extLst>
              </p:cNvPr>
              <p:cNvSpPr/>
              <p:nvPr/>
            </p:nvSpPr>
            <p:spPr>
              <a:xfrm rot="1341161">
                <a:off x="-1183609" y="3866179"/>
                <a:ext cx="462573" cy="943660"/>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48" name="Flowchart: Manual Operation 26">
                <a:extLst>
                  <a:ext uri="{FF2B5EF4-FFF2-40B4-BE49-F238E27FC236}">
                    <a16:creationId xmlns:a16="http://schemas.microsoft.com/office/drawing/2014/main" id="{FA3B6C4B-22D6-482E-9B65-1D64112EB72D}"/>
                  </a:ext>
                </a:extLst>
              </p:cNvPr>
              <p:cNvSpPr/>
              <p:nvPr/>
            </p:nvSpPr>
            <p:spPr>
              <a:xfrm rot="11865990" flipV="1">
                <a:off x="-1936534" y="5372848"/>
                <a:ext cx="329686" cy="576404"/>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49" name="Rectangle 1948">
                <a:extLst>
                  <a:ext uri="{FF2B5EF4-FFF2-40B4-BE49-F238E27FC236}">
                    <a16:creationId xmlns:a16="http://schemas.microsoft.com/office/drawing/2014/main" id="{A3B6E0D5-B785-4435-807E-EA18ADC71785}"/>
                  </a:ext>
                </a:extLst>
              </p:cNvPr>
              <p:cNvSpPr/>
              <p:nvPr/>
            </p:nvSpPr>
            <p:spPr>
              <a:xfrm>
                <a:off x="-1892520" y="4786248"/>
                <a:ext cx="258230" cy="645049"/>
              </a:xfrm>
              <a:prstGeom prst="rect">
                <a:avLst/>
              </a:prstGeom>
              <a:solidFill>
                <a:srgbClr val="ED7D31"/>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50" name="Flowchart: Manual Operation 26">
                <a:extLst>
                  <a:ext uri="{FF2B5EF4-FFF2-40B4-BE49-F238E27FC236}">
                    <a16:creationId xmlns:a16="http://schemas.microsoft.com/office/drawing/2014/main" id="{7191C7BD-AFF0-448A-B5F4-51A45CA9A5E5}"/>
                  </a:ext>
                </a:extLst>
              </p:cNvPr>
              <p:cNvSpPr/>
              <p:nvPr/>
            </p:nvSpPr>
            <p:spPr>
              <a:xfrm rot="10269378" flipV="1">
                <a:off x="-1580378" y="5393483"/>
                <a:ext cx="322485" cy="80361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51" name="Freeform: Shape 1950">
                <a:extLst>
                  <a:ext uri="{FF2B5EF4-FFF2-40B4-BE49-F238E27FC236}">
                    <a16:creationId xmlns:a16="http://schemas.microsoft.com/office/drawing/2014/main" id="{234CE3DD-AE89-4D01-8C10-DB2EA697106B}"/>
                  </a:ext>
                </a:extLst>
              </p:cNvPr>
              <p:cNvSpPr/>
              <p:nvPr/>
            </p:nvSpPr>
            <p:spPr>
              <a:xfrm rot="15136609">
                <a:off x="-1302997" y="4456161"/>
                <a:ext cx="235499" cy="40383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52" name="Picture 11">
                <a:extLst>
                  <a:ext uri="{FF2B5EF4-FFF2-40B4-BE49-F238E27FC236}">
                    <a16:creationId xmlns:a16="http://schemas.microsoft.com/office/drawing/2014/main" id="{8028A9A8-E5A6-4554-BA7F-03B073C4CB9D}"/>
                  </a:ext>
                </a:extLst>
              </p:cNvPr>
              <p:cNvPicPr>
                <a:picLocks noChangeAspect="1" noChangeArrowheads="1"/>
              </p:cNvPicPr>
              <p:nvPr/>
            </p:nvPicPr>
            <p:blipFill rotWithShape="1">
              <a:blip r:embed="rId14">
                <a:extLst>
                  <a:ext uri="{28A0092B-C50C-407E-A947-70E740481C1C}">
                    <a14:useLocalDpi xmlns:a14="http://schemas.microsoft.com/office/drawing/2010/main" val="0"/>
                  </a:ext>
                </a:extLst>
              </a:blip>
              <a:srcRect b="65367"/>
              <a:stretch/>
            </p:blipFill>
            <p:spPr bwMode="auto">
              <a:xfrm>
                <a:off x="-2082651" y="3550270"/>
                <a:ext cx="1031585" cy="1015037"/>
              </a:xfrm>
              <a:prstGeom prst="rect">
                <a:avLst/>
              </a:prstGeom>
              <a:noFill/>
              <a:extLst>
                <a:ext uri="{909E8E84-426E-40DD-AFC4-6F175D3DCCD1}">
                  <a14:hiddenFill xmlns:a14="http://schemas.microsoft.com/office/drawing/2010/main">
                    <a:solidFill>
                      <a:srgbClr val="FFFFFF"/>
                    </a:solidFill>
                  </a14:hiddenFill>
                </a:ext>
              </a:extLst>
            </p:spPr>
          </p:pic>
          <p:sp>
            <p:nvSpPr>
              <p:cNvPr id="1953" name="Rectangle 1952">
                <a:extLst>
                  <a:ext uri="{FF2B5EF4-FFF2-40B4-BE49-F238E27FC236}">
                    <a16:creationId xmlns:a16="http://schemas.microsoft.com/office/drawing/2014/main" id="{E18B15EB-C4A2-4035-9336-7E36A53C2461}"/>
                  </a:ext>
                </a:extLst>
              </p:cNvPr>
              <p:cNvSpPr/>
              <p:nvPr/>
            </p:nvSpPr>
            <p:spPr>
              <a:xfrm>
                <a:off x="-1659565" y="4489076"/>
                <a:ext cx="236652" cy="238568"/>
              </a:xfrm>
              <a:prstGeom prst="rect">
                <a:avLst/>
              </a:prstGeom>
              <a:solidFill>
                <a:srgbClr val="B6793C"/>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54" name="Freeform: Shape 1953">
                <a:extLst>
                  <a:ext uri="{FF2B5EF4-FFF2-40B4-BE49-F238E27FC236}">
                    <a16:creationId xmlns:a16="http://schemas.microsoft.com/office/drawing/2014/main" id="{FC5A668F-706B-4F82-892C-824D48A14CFE}"/>
                  </a:ext>
                </a:extLst>
              </p:cNvPr>
              <p:cNvSpPr/>
              <p:nvPr/>
            </p:nvSpPr>
            <p:spPr>
              <a:xfrm rot="21305718">
                <a:off x="-1857833" y="4582677"/>
                <a:ext cx="611665" cy="837590"/>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955" name="Group 1954">
                <a:extLst>
                  <a:ext uri="{FF2B5EF4-FFF2-40B4-BE49-F238E27FC236}">
                    <a16:creationId xmlns:a16="http://schemas.microsoft.com/office/drawing/2014/main" id="{430FF7D0-3EB1-48F4-B27C-6127D65DF93C}"/>
                  </a:ext>
                </a:extLst>
              </p:cNvPr>
              <p:cNvGrpSpPr/>
              <p:nvPr/>
            </p:nvGrpSpPr>
            <p:grpSpPr>
              <a:xfrm rot="1783149">
                <a:off x="-2207215" y="6147395"/>
                <a:ext cx="231278" cy="161077"/>
                <a:chOff x="-5661041" y="4254367"/>
                <a:chExt cx="481278" cy="307838"/>
              </a:xfrm>
            </p:grpSpPr>
            <p:sp>
              <p:nvSpPr>
                <p:cNvPr id="1965" name="Freeform: Shape 1964">
                  <a:extLst>
                    <a:ext uri="{FF2B5EF4-FFF2-40B4-BE49-F238E27FC236}">
                      <a16:creationId xmlns:a16="http://schemas.microsoft.com/office/drawing/2014/main" id="{C0131777-EA4D-4344-9070-63C3EB9D1063}"/>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66" name="Freeform: Shape 1965">
                  <a:extLst>
                    <a:ext uri="{FF2B5EF4-FFF2-40B4-BE49-F238E27FC236}">
                      <a16:creationId xmlns:a16="http://schemas.microsoft.com/office/drawing/2014/main" id="{A170FE08-9C57-4FF2-A940-542313C64949}"/>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956" name="Freeform: Shape 1955">
                <a:extLst>
                  <a:ext uri="{FF2B5EF4-FFF2-40B4-BE49-F238E27FC236}">
                    <a16:creationId xmlns:a16="http://schemas.microsoft.com/office/drawing/2014/main" id="{B700EBA4-2D7F-45A4-AD69-26C1A743A389}"/>
                  </a:ext>
                </a:extLst>
              </p:cNvPr>
              <p:cNvSpPr/>
              <p:nvPr/>
            </p:nvSpPr>
            <p:spPr>
              <a:xfrm rot="12954194" flipV="1">
                <a:off x="-2089272" y="5861684"/>
                <a:ext cx="288248" cy="362317"/>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957" name="Group 1956">
                <a:extLst>
                  <a:ext uri="{FF2B5EF4-FFF2-40B4-BE49-F238E27FC236}">
                    <a16:creationId xmlns:a16="http://schemas.microsoft.com/office/drawing/2014/main" id="{F44B46C0-BC73-464D-A5F2-DA0D3AB86ACF}"/>
                  </a:ext>
                </a:extLst>
              </p:cNvPr>
              <p:cNvGrpSpPr/>
              <p:nvPr/>
            </p:nvGrpSpPr>
            <p:grpSpPr>
              <a:xfrm rot="20840070">
                <a:off x="-1453050" y="6186572"/>
                <a:ext cx="231279" cy="159665"/>
                <a:chOff x="-5686277" y="4216466"/>
                <a:chExt cx="481276" cy="305137"/>
              </a:xfrm>
            </p:grpSpPr>
            <p:sp>
              <p:nvSpPr>
                <p:cNvPr id="1963" name="Freeform: Shape 1962">
                  <a:extLst>
                    <a:ext uri="{FF2B5EF4-FFF2-40B4-BE49-F238E27FC236}">
                      <a16:creationId xmlns:a16="http://schemas.microsoft.com/office/drawing/2014/main" id="{F17FA091-6E1C-4A1F-8C2C-C0C078E08ECC}"/>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64" name="Freeform: Shape 1963">
                  <a:extLst>
                    <a:ext uri="{FF2B5EF4-FFF2-40B4-BE49-F238E27FC236}">
                      <a16:creationId xmlns:a16="http://schemas.microsoft.com/office/drawing/2014/main" id="{5DE04F68-8045-4AF8-83D1-E26EF2576E02}"/>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958" name="Oval 1957">
                <a:extLst>
                  <a:ext uri="{FF2B5EF4-FFF2-40B4-BE49-F238E27FC236}">
                    <a16:creationId xmlns:a16="http://schemas.microsoft.com/office/drawing/2014/main" id="{B4B9D0B2-DE5E-497F-9766-2A84BB97E61B}"/>
                  </a:ext>
                </a:extLst>
              </p:cNvPr>
              <p:cNvSpPr/>
              <p:nvPr/>
            </p:nvSpPr>
            <p:spPr>
              <a:xfrm>
                <a:off x="-1457795" y="4733638"/>
                <a:ext cx="46973" cy="58716"/>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59" name="Oval 1958">
                <a:extLst>
                  <a:ext uri="{FF2B5EF4-FFF2-40B4-BE49-F238E27FC236}">
                    <a16:creationId xmlns:a16="http://schemas.microsoft.com/office/drawing/2014/main" id="{87CA04F9-3F0D-45A7-A8EC-688B1A4FF316}"/>
                  </a:ext>
                </a:extLst>
              </p:cNvPr>
              <p:cNvSpPr/>
              <p:nvPr/>
            </p:nvSpPr>
            <p:spPr>
              <a:xfrm>
                <a:off x="-1449640" y="4807033"/>
                <a:ext cx="46973" cy="58716"/>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60" name="Picture 1959">
                <a:extLst>
                  <a:ext uri="{FF2B5EF4-FFF2-40B4-BE49-F238E27FC236}">
                    <a16:creationId xmlns:a16="http://schemas.microsoft.com/office/drawing/2014/main" id="{07E1C216-93F3-421D-88DD-5D9D248568C9}"/>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143065" flipH="1">
                <a:off x="-1410471" y="4719076"/>
                <a:ext cx="118664" cy="184872"/>
              </a:xfrm>
              <a:prstGeom prst="rect">
                <a:avLst/>
              </a:prstGeom>
              <a:ln>
                <a:noFill/>
              </a:ln>
            </p:spPr>
          </p:pic>
          <p:sp>
            <p:nvSpPr>
              <p:cNvPr id="1961" name="Freeform: Shape 1960">
                <a:extLst>
                  <a:ext uri="{FF2B5EF4-FFF2-40B4-BE49-F238E27FC236}">
                    <a16:creationId xmlns:a16="http://schemas.microsoft.com/office/drawing/2014/main" id="{B2EEEAF8-B93A-4BCC-B869-A29914B12549}"/>
                  </a:ext>
                </a:extLst>
              </p:cNvPr>
              <p:cNvSpPr/>
              <p:nvPr/>
            </p:nvSpPr>
            <p:spPr>
              <a:xfrm rot="8808320">
                <a:off x="-1931564" y="4733898"/>
                <a:ext cx="462573" cy="943660"/>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62" name="Freeform: Shape 1961">
                <a:extLst>
                  <a:ext uri="{FF2B5EF4-FFF2-40B4-BE49-F238E27FC236}">
                    <a16:creationId xmlns:a16="http://schemas.microsoft.com/office/drawing/2014/main" id="{2C376886-8DA3-4703-A65B-B8537B310840}"/>
                  </a:ext>
                </a:extLst>
              </p:cNvPr>
              <p:cNvSpPr/>
              <p:nvPr/>
            </p:nvSpPr>
            <p:spPr>
              <a:xfrm rot="1297221">
                <a:off x="-1912384" y="4600010"/>
                <a:ext cx="293459" cy="466645"/>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50" name="Group 49">
            <a:extLst>
              <a:ext uri="{FF2B5EF4-FFF2-40B4-BE49-F238E27FC236}">
                <a16:creationId xmlns:a16="http://schemas.microsoft.com/office/drawing/2014/main" id="{264D2E9B-4D36-42E9-808E-B99EE8A4CFA6}"/>
              </a:ext>
            </a:extLst>
          </p:cNvPr>
          <p:cNvGrpSpPr>
            <a:grpSpLocks noChangeAspect="1"/>
          </p:cNvGrpSpPr>
          <p:nvPr/>
        </p:nvGrpSpPr>
        <p:grpSpPr>
          <a:xfrm>
            <a:off x="3777676" y="3091233"/>
            <a:ext cx="1561915" cy="3607782"/>
            <a:chOff x="8032561" y="1550952"/>
            <a:chExt cx="2701199" cy="6239350"/>
          </a:xfrm>
        </p:grpSpPr>
        <p:sp>
          <p:nvSpPr>
            <p:cNvPr id="1108" name="Rectangle 1107">
              <a:extLst>
                <a:ext uri="{FF2B5EF4-FFF2-40B4-BE49-F238E27FC236}">
                  <a16:creationId xmlns:a16="http://schemas.microsoft.com/office/drawing/2014/main" id="{C2DB019A-1A59-4BAD-A330-0776A15BF4A5}"/>
                </a:ext>
              </a:extLst>
            </p:cNvPr>
            <p:cNvSpPr/>
            <p:nvPr/>
          </p:nvSpPr>
          <p:spPr>
            <a:xfrm flipH="1">
              <a:off x="8883940" y="4001692"/>
              <a:ext cx="1828800" cy="64008"/>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109" name="Rectangle 1108">
              <a:extLst>
                <a:ext uri="{FF2B5EF4-FFF2-40B4-BE49-F238E27FC236}">
                  <a16:creationId xmlns:a16="http://schemas.microsoft.com/office/drawing/2014/main" id="{76BF1860-901C-4C32-839A-CA147616B0C3}"/>
                </a:ext>
              </a:extLst>
            </p:cNvPr>
            <p:cNvSpPr/>
            <p:nvPr/>
          </p:nvSpPr>
          <p:spPr>
            <a:xfrm rot="5400000" flipH="1">
              <a:off x="6263024" y="4124988"/>
              <a:ext cx="5212080" cy="64008"/>
            </a:xfrm>
            <a:prstGeom prst="rect">
              <a:avLst/>
            </a:prstGeom>
            <a:solidFill>
              <a:srgbClr val="BFBFBF"/>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10" name="Rectangle 1109">
              <a:extLst>
                <a:ext uri="{FF2B5EF4-FFF2-40B4-BE49-F238E27FC236}">
                  <a16:creationId xmlns:a16="http://schemas.microsoft.com/office/drawing/2014/main" id="{8343D4D5-C2C1-44EE-8D30-0B58627EE510}"/>
                </a:ext>
              </a:extLst>
            </p:cNvPr>
            <p:cNvSpPr/>
            <p:nvPr/>
          </p:nvSpPr>
          <p:spPr>
            <a:xfrm flipH="1">
              <a:off x="8858675" y="1642101"/>
              <a:ext cx="1828800" cy="64008"/>
            </a:xfrm>
            <a:prstGeom prst="rect">
              <a:avLst/>
            </a:prstGeom>
            <a:solidFill>
              <a:sysClr val="window" lastClr="FFFFFF">
                <a:lumMod val="75000"/>
              </a:sysClr>
            </a:solidFill>
            <a:ln w="9525" cap="flat" cmpd="sng" algn="ctr">
              <a:solidFill>
                <a:srgbClr val="929292"/>
              </a:solid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111" name="Group 1110">
              <a:extLst>
                <a:ext uri="{FF2B5EF4-FFF2-40B4-BE49-F238E27FC236}">
                  <a16:creationId xmlns:a16="http://schemas.microsoft.com/office/drawing/2014/main" id="{B6606271-9DBD-430F-99A7-0BF7BE9E7F6B}"/>
                </a:ext>
              </a:extLst>
            </p:cNvPr>
            <p:cNvGrpSpPr/>
            <p:nvPr/>
          </p:nvGrpSpPr>
          <p:grpSpPr>
            <a:xfrm flipH="1">
              <a:off x="8761883" y="6719026"/>
              <a:ext cx="390410" cy="487004"/>
              <a:chOff x="13013904" y="11494434"/>
              <a:chExt cx="390410" cy="487004"/>
            </a:xfrm>
          </p:grpSpPr>
          <p:grpSp>
            <p:nvGrpSpPr>
              <p:cNvPr id="1666" name="Group 1665">
                <a:extLst>
                  <a:ext uri="{FF2B5EF4-FFF2-40B4-BE49-F238E27FC236}">
                    <a16:creationId xmlns:a16="http://schemas.microsoft.com/office/drawing/2014/main" id="{B07BD072-3D7D-4D2F-9C88-91F7255A6A8E}"/>
                  </a:ext>
                </a:extLst>
              </p:cNvPr>
              <p:cNvGrpSpPr/>
              <p:nvPr/>
            </p:nvGrpSpPr>
            <p:grpSpPr>
              <a:xfrm>
                <a:off x="13061249" y="11494434"/>
                <a:ext cx="291638" cy="165353"/>
                <a:chOff x="13061249" y="11494434"/>
                <a:chExt cx="291638" cy="165353"/>
              </a:xfrm>
            </p:grpSpPr>
            <p:sp>
              <p:nvSpPr>
                <p:cNvPr id="1675" name="Oval 1674">
                  <a:extLst>
                    <a:ext uri="{FF2B5EF4-FFF2-40B4-BE49-F238E27FC236}">
                      <a16:creationId xmlns:a16="http://schemas.microsoft.com/office/drawing/2014/main" id="{4EE3F6AC-9480-42FF-A729-D1630E720FC6}"/>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6" name="Flowchart: Manual Operation 1675">
                  <a:extLst>
                    <a:ext uri="{FF2B5EF4-FFF2-40B4-BE49-F238E27FC236}">
                      <a16:creationId xmlns:a16="http://schemas.microsoft.com/office/drawing/2014/main" id="{E71BA83F-DE02-4368-A978-53BEF2316A03}"/>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667" name="Group 1666">
                <a:extLst>
                  <a:ext uri="{FF2B5EF4-FFF2-40B4-BE49-F238E27FC236}">
                    <a16:creationId xmlns:a16="http://schemas.microsoft.com/office/drawing/2014/main" id="{F70053F4-288B-466B-9F24-DA72562077A0}"/>
                  </a:ext>
                </a:extLst>
              </p:cNvPr>
              <p:cNvGrpSpPr/>
              <p:nvPr/>
            </p:nvGrpSpPr>
            <p:grpSpPr>
              <a:xfrm flipH="1">
                <a:off x="13013904" y="11561821"/>
                <a:ext cx="390410" cy="419617"/>
                <a:chOff x="11149961" y="3937895"/>
                <a:chExt cx="713236" cy="754981"/>
              </a:xfrm>
            </p:grpSpPr>
            <p:sp>
              <p:nvSpPr>
                <p:cNvPr id="1668" name="Oval 1667">
                  <a:extLst>
                    <a:ext uri="{FF2B5EF4-FFF2-40B4-BE49-F238E27FC236}">
                      <a16:creationId xmlns:a16="http://schemas.microsoft.com/office/drawing/2014/main" id="{7E808270-7610-4B84-97A2-02CE5E8576C8}"/>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9" name="Oval 1668">
                  <a:extLst>
                    <a:ext uri="{FF2B5EF4-FFF2-40B4-BE49-F238E27FC236}">
                      <a16:creationId xmlns:a16="http://schemas.microsoft.com/office/drawing/2014/main" id="{93408E96-A71B-4B15-B4DD-FF19DF62BCF2}"/>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0" name="Freeform: Shape 1669">
                  <a:extLst>
                    <a:ext uri="{FF2B5EF4-FFF2-40B4-BE49-F238E27FC236}">
                      <a16:creationId xmlns:a16="http://schemas.microsoft.com/office/drawing/2014/main" id="{A92901C0-4461-490C-980E-D05535F3E98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1" name="Oval 1670">
                  <a:extLst>
                    <a:ext uri="{FF2B5EF4-FFF2-40B4-BE49-F238E27FC236}">
                      <a16:creationId xmlns:a16="http://schemas.microsoft.com/office/drawing/2014/main" id="{3FDC7CCE-6905-4C2F-8C96-CE4B8BEEB192}"/>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2" name="Freeform: Shape 1671">
                  <a:extLst>
                    <a:ext uri="{FF2B5EF4-FFF2-40B4-BE49-F238E27FC236}">
                      <a16:creationId xmlns:a16="http://schemas.microsoft.com/office/drawing/2014/main" id="{D4752C29-C67A-4DE6-BEFE-E3C17D2CE27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3" name="Freeform: Shape 1672">
                  <a:extLst>
                    <a:ext uri="{FF2B5EF4-FFF2-40B4-BE49-F238E27FC236}">
                      <a16:creationId xmlns:a16="http://schemas.microsoft.com/office/drawing/2014/main" id="{896EEA43-FF88-49C1-80F6-CF2DB9BC5E40}"/>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74" name="Freeform: Shape 1673">
                  <a:extLst>
                    <a:ext uri="{FF2B5EF4-FFF2-40B4-BE49-F238E27FC236}">
                      <a16:creationId xmlns:a16="http://schemas.microsoft.com/office/drawing/2014/main" id="{CFA7CAEB-B603-4272-B54C-6FFB64A1F1DA}"/>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12" name="Group 1111">
              <a:extLst>
                <a:ext uri="{FF2B5EF4-FFF2-40B4-BE49-F238E27FC236}">
                  <a16:creationId xmlns:a16="http://schemas.microsoft.com/office/drawing/2014/main" id="{9A0E5437-5AC4-40D5-A28D-14245D3B2384}"/>
                </a:ext>
              </a:extLst>
            </p:cNvPr>
            <p:cNvGrpSpPr/>
            <p:nvPr/>
          </p:nvGrpSpPr>
          <p:grpSpPr>
            <a:xfrm flipH="1">
              <a:off x="10343350" y="6719026"/>
              <a:ext cx="390410" cy="487004"/>
              <a:chOff x="13013904" y="11494434"/>
              <a:chExt cx="390410" cy="487004"/>
            </a:xfrm>
          </p:grpSpPr>
          <p:grpSp>
            <p:nvGrpSpPr>
              <p:cNvPr id="1655" name="Group 1654">
                <a:extLst>
                  <a:ext uri="{FF2B5EF4-FFF2-40B4-BE49-F238E27FC236}">
                    <a16:creationId xmlns:a16="http://schemas.microsoft.com/office/drawing/2014/main" id="{062B68B2-F98B-4848-B21C-A45CF89F521B}"/>
                  </a:ext>
                </a:extLst>
              </p:cNvPr>
              <p:cNvGrpSpPr/>
              <p:nvPr/>
            </p:nvGrpSpPr>
            <p:grpSpPr>
              <a:xfrm>
                <a:off x="13061249" y="11494434"/>
                <a:ext cx="291638" cy="165353"/>
                <a:chOff x="13061249" y="11494434"/>
                <a:chExt cx="291638" cy="165353"/>
              </a:xfrm>
            </p:grpSpPr>
            <p:sp>
              <p:nvSpPr>
                <p:cNvPr id="1664" name="Oval 1663">
                  <a:extLst>
                    <a:ext uri="{FF2B5EF4-FFF2-40B4-BE49-F238E27FC236}">
                      <a16:creationId xmlns:a16="http://schemas.microsoft.com/office/drawing/2014/main" id="{997D5976-4092-4814-94C8-54A7FE1898F0}"/>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5" name="Flowchart: Manual Operation 1664">
                  <a:extLst>
                    <a:ext uri="{FF2B5EF4-FFF2-40B4-BE49-F238E27FC236}">
                      <a16:creationId xmlns:a16="http://schemas.microsoft.com/office/drawing/2014/main" id="{93DF8918-052D-4F24-9D4C-2F8D577BE5A7}"/>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656" name="Group 1655">
                <a:extLst>
                  <a:ext uri="{FF2B5EF4-FFF2-40B4-BE49-F238E27FC236}">
                    <a16:creationId xmlns:a16="http://schemas.microsoft.com/office/drawing/2014/main" id="{492A459D-0B72-486E-AC51-E02BC70B620A}"/>
                  </a:ext>
                </a:extLst>
              </p:cNvPr>
              <p:cNvGrpSpPr/>
              <p:nvPr/>
            </p:nvGrpSpPr>
            <p:grpSpPr>
              <a:xfrm flipH="1">
                <a:off x="13013904" y="11561821"/>
                <a:ext cx="390410" cy="419617"/>
                <a:chOff x="11149961" y="3937895"/>
                <a:chExt cx="713236" cy="754981"/>
              </a:xfrm>
            </p:grpSpPr>
            <p:sp>
              <p:nvSpPr>
                <p:cNvPr id="1657" name="Oval 1656">
                  <a:extLst>
                    <a:ext uri="{FF2B5EF4-FFF2-40B4-BE49-F238E27FC236}">
                      <a16:creationId xmlns:a16="http://schemas.microsoft.com/office/drawing/2014/main" id="{2F5CBF34-6E56-4364-BB0E-675E7B6A568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58" name="Oval 1657">
                  <a:extLst>
                    <a:ext uri="{FF2B5EF4-FFF2-40B4-BE49-F238E27FC236}">
                      <a16:creationId xmlns:a16="http://schemas.microsoft.com/office/drawing/2014/main" id="{C00352F6-04B2-493B-96D0-72D9281ABEDB}"/>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59" name="Freeform: Shape 1658">
                  <a:extLst>
                    <a:ext uri="{FF2B5EF4-FFF2-40B4-BE49-F238E27FC236}">
                      <a16:creationId xmlns:a16="http://schemas.microsoft.com/office/drawing/2014/main" id="{8286704B-4B05-421A-B724-E066A078133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0" name="Oval 1659">
                  <a:extLst>
                    <a:ext uri="{FF2B5EF4-FFF2-40B4-BE49-F238E27FC236}">
                      <a16:creationId xmlns:a16="http://schemas.microsoft.com/office/drawing/2014/main" id="{44D0E307-ACF9-452F-B266-D289BC8D3244}"/>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1" name="Freeform: Shape 1660">
                  <a:extLst>
                    <a:ext uri="{FF2B5EF4-FFF2-40B4-BE49-F238E27FC236}">
                      <a16:creationId xmlns:a16="http://schemas.microsoft.com/office/drawing/2014/main" id="{B8B7B6A7-3A2F-46DF-8497-E59670C003B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2" name="Freeform: Shape 1661">
                  <a:extLst>
                    <a:ext uri="{FF2B5EF4-FFF2-40B4-BE49-F238E27FC236}">
                      <a16:creationId xmlns:a16="http://schemas.microsoft.com/office/drawing/2014/main" id="{851159BE-22CF-4533-BB6D-A8FD5A0CC68C}"/>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63" name="Freeform: Shape 1662">
                  <a:extLst>
                    <a:ext uri="{FF2B5EF4-FFF2-40B4-BE49-F238E27FC236}">
                      <a16:creationId xmlns:a16="http://schemas.microsoft.com/office/drawing/2014/main" id="{5D43C3EA-CDF9-4634-A1A9-1E951D99F00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13" name="Group 1112">
              <a:extLst>
                <a:ext uri="{FF2B5EF4-FFF2-40B4-BE49-F238E27FC236}">
                  <a16:creationId xmlns:a16="http://schemas.microsoft.com/office/drawing/2014/main" id="{A4F26D72-CD12-4019-92B6-93DAB0FBF1BA}"/>
                </a:ext>
              </a:extLst>
            </p:cNvPr>
            <p:cNvGrpSpPr/>
            <p:nvPr/>
          </p:nvGrpSpPr>
          <p:grpSpPr>
            <a:xfrm flipH="1">
              <a:off x="8103106" y="4676428"/>
              <a:ext cx="904328" cy="140729"/>
              <a:chOff x="12505861" y="8862449"/>
              <a:chExt cx="904328" cy="140729"/>
            </a:xfrm>
          </p:grpSpPr>
          <p:sp>
            <p:nvSpPr>
              <p:cNvPr id="1653" name="Rectangle 23">
                <a:extLst>
                  <a:ext uri="{FF2B5EF4-FFF2-40B4-BE49-F238E27FC236}">
                    <a16:creationId xmlns:a16="http://schemas.microsoft.com/office/drawing/2014/main" id="{64CBBC7C-AEDA-4180-BB99-A81C6993E8B7}"/>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54" name="Rectangle 23">
                <a:extLst>
                  <a:ext uri="{FF2B5EF4-FFF2-40B4-BE49-F238E27FC236}">
                    <a16:creationId xmlns:a16="http://schemas.microsoft.com/office/drawing/2014/main" id="{67A73832-D8E1-44C4-BCE8-5D7EA4CE61E4}"/>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4" name="Group 1113">
              <a:extLst>
                <a:ext uri="{FF2B5EF4-FFF2-40B4-BE49-F238E27FC236}">
                  <a16:creationId xmlns:a16="http://schemas.microsoft.com/office/drawing/2014/main" id="{8A085750-3A9D-4A81-BBBF-0370D5933C79}"/>
                </a:ext>
              </a:extLst>
            </p:cNvPr>
            <p:cNvGrpSpPr/>
            <p:nvPr/>
          </p:nvGrpSpPr>
          <p:grpSpPr>
            <a:xfrm rot="21420000" flipH="1">
              <a:off x="8104619" y="4986650"/>
              <a:ext cx="904328" cy="140729"/>
              <a:chOff x="12505861" y="8862449"/>
              <a:chExt cx="904328" cy="140729"/>
            </a:xfrm>
          </p:grpSpPr>
          <p:sp>
            <p:nvSpPr>
              <p:cNvPr id="1651" name="Rectangle 23">
                <a:extLst>
                  <a:ext uri="{FF2B5EF4-FFF2-40B4-BE49-F238E27FC236}">
                    <a16:creationId xmlns:a16="http://schemas.microsoft.com/office/drawing/2014/main" id="{47BF4B27-73E8-4392-A2DE-768CB636040B}"/>
                  </a:ext>
                </a:extLst>
              </p:cNvPr>
              <p:cNvSpPr/>
              <p:nvPr/>
            </p:nvSpPr>
            <p:spPr>
              <a:xfrm rot="1316012">
                <a:off x="12589892" y="8862449"/>
                <a:ext cx="813220"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9467">
                    <a:moveTo>
                      <a:pt x="0" y="32418"/>
                    </a:moveTo>
                    <a:lnTo>
                      <a:pt x="786875" y="0"/>
                    </a:lnTo>
                    <a:cubicBezTo>
                      <a:pt x="795657" y="25819"/>
                      <a:pt x="782708" y="3342"/>
                      <a:pt x="813220" y="77457"/>
                    </a:cubicBezTo>
                    <a:lnTo>
                      <a:pt x="33022" y="109467"/>
                    </a:lnTo>
                    <a:lnTo>
                      <a:pt x="0" y="32418"/>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52" name="Rectangle 23">
                <a:extLst>
                  <a:ext uri="{FF2B5EF4-FFF2-40B4-BE49-F238E27FC236}">
                    <a16:creationId xmlns:a16="http://schemas.microsoft.com/office/drawing/2014/main" id="{21D8CC33-9A86-4BBC-BDDE-BCCE41DF28BB}"/>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5" name="Group 1114">
              <a:extLst>
                <a:ext uri="{FF2B5EF4-FFF2-40B4-BE49-F238E27FC236}">
                  <a16:creationId xmlns:a16="http://schemas.microsoft.com/office/drawing/2014/main" id="{34A1741D-B713-4D3A-A99B-6FF2F32571F1}"/>
                </a:ext>
              </a:extLst>
            </p:cNvPr>
            <p:cNvGrpSpPr/>
            <p:nvPr/>
          </p:nvGrpSpPr>
          <p:grpSpPr>
            <a:xfrm rot="21360000" flipH="1">
              <a:off x="8102097" y="5288401"/>
              <a:ext cx="910082" cy="136043"/>
              <a:chOff x="12505861" y="8867135"/>
              <a:chExt cx="910082" cy="136043"/>
            </a:xfrm>
          </p:grpSpPr>
          <p:sp>
            <p:nvSpPr>
              <p:cNvPr id="1649" name="Rectangle 23">
                <a:extLst>
                  <a:ext uri="{FF2B5EF4-FFF2-40B4-BE49-F238E27FC236}">
                    <a16:creationId xmlns:a16="http://schemas.microsoft.com/office/drawing/2014/main" id="{D02C968D-F85C-4B7C-AB47-34A8F65B3C66}"/>
                  </a:ext>
                </a:extLst>
              </p:cNvPr>
              <p:cNvSpPr/>
              <p:nvPr/>
            </p:nvSpPr>
            <p:spPr>
              <a:xfrm rot="1316012">
                <a:off x="12588564" y="8867135"/>
                <a:ext cx="827379" cy="10942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13220"/>
                  <a:gd name="connsiteY0" fmla="*/ 32418 h 111628"/>
                  <a:gd name="connsiteX1" fmla="*/ 786875 w 813220"/>
                  <a:gd name="connsiteY1" fmla="*/ 0 h 111628"/>
                  <a:gd name="connsiteX2" fmla="*/ 813220 w 813220"/>
                  <a:gd name="connsiteY2" fmla="*/ 77457 h 111628"/>
                  <a:gd name="connsiteX3" fmla="*/ 35838 w 813220"/>
                  <a:gd name="connsiteY3" fmla="*/ 111628 h 111628"/>
                  <a:gd name="connsiteX4" fmla="*/ 0 w 813220"/>
                  <a:gd name="connsiteY4" fmla="*/ 32418 h 111628"/>
                  <a:gd name="connsiteX0" fmla="*/ 0 w 822480"/>
                  <a:gd name="connsiteY0" fmla="*/ 32418 h 111628"/>
                  <a:gd name="connsiteX1" fmla="*/ 786875 w 822480"/>
                  <a:gd name="connsiteY1" fmla="*/ 0 h 111628"/>
                  <a:gd name="connsiteX2" fmla="*/ 822480 w 822480"/>
                  <a:gd name="connsiteY2" fmla="*/ 74720 h 111628"/>
                  <a:gd name="connsiteX3" fmla="*/ 35838 w 822480"/>
                  <a:gd name="connsiteY3" fmla="*/ 111628 h 111628"/>
                  <a:gd name="connsiteX4" fmla="*/ 0 w 822480"/>
                  <a:gd name="connsiteY4" fmla="*/ 32418 h 111628"/>
                  <a:gd name="connsiteX0" fmla="*/ 0 w 822480"/>
                  <a:gd name="connsiteY0" fmla="*/ 30219 h 109429"/>
                  <a:gd name="connsiteX1" fmla="*/ 793241 w 822480"/>
                  <a:gd name="connsiteY1" fmla="*/ 0 h 109429"/>
                  <a:gd name="connsiteX2" fmla="*/ 822480 w 822480"/>
                  <a:gd name="connsiteY2" fmla="*/ 72521 h 109429"/>
                  <a:gd name="connsiteX3" fmla="*/ 35838 w 822480"/>
                  <a:gd name="connsiteY3" fmla="*/ 109429 h 109429"/>
                  <a:gd name="connsiteX4" fmla="*/ 0 w 822480"/>
                  <a:gd name="connsiteY4" fmla="*/ 30219 h 109429"/>
                  <a:gd name="connsiteX0" fmla="*/ 0 w 827379"/>
                  <a:gd name="connsiteY0" fmla="*/ 30219 h 109429"/>
                  <a:gd name="connsiteX1" fmla="*/ 793241 w 827379"/>
                  <a:gd name="connsiteY1" fmla="*/ 0 h 109429"/>
                  <a:gd name="connsiteX2" fmla="*/ 827379 w 827379"/>
                  <a:gd name="connsiteY2" fmla="*/ 78963 h 109429"/>
                  <a:gd name="connsiteX3" fmla="*/ 35838 w 827379"/>
                  <a:gd name="connsiteY3" fmla="*/ 109429 h 109429"/>
                  <a:gd name="connsiteX4" fmla="*/ 0 w 827379"/>
                  <a:gd name="connsiteY4" fmla="*/ 30219 h 1094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7379" h="109429">
                    <a:moveTo>
                      <a:pt x="0" y="30219"/>
                    </a:moveTo>
                    <a:lnTo>
                      <a:pt x="793241" y="0"/>
                    </a:lnTo>
                    <a:cubicBezTo>
                      <a:pt x="818607" y="67181"/>
                      <a:pt x="796867" y="4848"/>
                      <a:pt x="827379" y="78963"/>
                    </a:cubicBezTo>
                    <a:lnTo>
                      <a:pt x="35838" y="109429"/>
                    </a:lnTo>
                    <a:cubicBezTo>
                      <a:pt x="-1835" y="33752"/>
                      <a:pt x="11946" y="56622"/>
                      <a:pt x="0" y="3021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50" name="Rectangle 23">
                <a:extLst>
                  <a:ext uri="{FF2B5EF4-FFF2-40B4-BE49-F238E27FC236}">
                    <a16:creationId xmlns:a16="http://schemas.microsoft.com/office/drawing/2014/main" id="{CBF5EC5A-6A18-48B5-AA67-22E7E91F339A}"/>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4223 w 853297"/>
                  <a:gd name="connsiteY0" fmla="*/ 23037 h 162524"/>
                  <a:gd name="connsiteX1" fmla="*/ 853297 w 853297"/>
                  <a:gd name="connsiteY1" fmla="*/ 0 h 162524"/>
                  <a:gd name="connsiteX2" fmla="*/ 693881 w 853297"/>
                  <a:gd name="connsiteY2" fmla="*/ 156301 h 162524"/>
                  <a:gd name="connsiteX3" fmla="*/ 0 w 853297"/>
                  <a:gd name="connsiteY3" fmla="*/ 162525 h 162524"/>
                  <a:gd name="connsiteX4" fmla="*/ 84223 w 853297"/>
                  <a:gd name="connsiteY4" fmla="*/ 23037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4223" y="23037"/>
                    </a:moveTo>
                    <a:lnTo>
                      <a:pt x="853297" y="0"/>
                    </a:lnTo>
                    <a:cubicBezTo>
                      <a:pt x="846434" y="5948"/>
                      <a:pt x="865809" y="-12292"/>
                      <a:pt x="693881" y="156301"/>
                    </a:cubicBezTo>
                    <a:lnTo>
                      <a:pt x="0" y="162525"/>
                    </a:lnTo>
                    <a:lnTo>
                      <a:pt x="84223" y="23037"/>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6" name="Group 1115">
              <a:extLst>
                <a:ext uri="{FF2B5EF4-FFF2-40B4-BE49-F238E27FC236}">
                  <a16:creationId xmlns:a16="http://schemas.microsoft.com/office/drawing/2014/main" id="{9CA2D01C-BF2C-44EC-93BD-B51A7BDA8ACA}"/>
                </a:ext>
              </a:extLst>
            </p:cNvPr>
            <p:cNvGrpSpPr/>
            <p:nvPr/>
          </p:nvGrpSpPr>
          <p:grpSpPr>
            <a:xfrm rot="21240000" flipH="1">
              <a:off x="8101799" y="5576040"/>
              <a:ext cx="923914" cy="149958"/>
              <a:chOff x="12511186" y="8850941"/>
              <a:chExt cx="841867" cy="142254"/>
            </a:xfrm>
          </p:grpSpPr>
          <p:sp>
            <p:nvSpPr>
              <p:cNvPr id="1647" name="Rectangle 23">
                <a:extLst>
                  <a:ext uri="{FF2B5EF4-FFF2-40B4-BE49-F238E27FC236}">
                    <a16:creationId xmlns:a16="http://schemas.microsoft.com/office/drawing/2014/main" id="{25DC39BB-7B3F-4D7D-8ADA-09FBC648621E}"/>
                  </a:ext>
                </a:extLst>
              </p:cNvPr>
              <p:cNvSpPr/>
              <p:nvPr/>
            </p:nvSpPr>
            <p:spPr>
              <a:xfrm rot="1316012">
                <a:off x="12585041" y="8850941"/>
                <a:ext cx="768012" cy="10946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20802"/>
                  <a:gd name="connsiteY0" fmla="*/ 37981 h 109467"/>
                  <a:gd name="connsiteX1" fmla="*/ 794457 w 820802"/>
                  <a:gd name="connsiteY1" fmla="*/ 0 h 109467"/>
                  <a:gd name="connsiteX2" fmla="*/ 820802 w 820802"/>
                  <a:gd name="connsiteY2" fmla="*/ 77457 h 109467"/>
                  <a:gd name="connsiteX3" fmla="*/ 40604 w 820802"/>
                  <a:gd name="connsiteY3" fmla="*/ 109467 h 109467"/>
                  <a:gd name="connsiteX4" fmla="*/ 0 w 82080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792"/>
                  <a:gd name="connsiteY0" fmla="*/ 37981 h 109467"/>
                  <a:gd name="connsiteX1" fmla="*/ 794457 w 832792"/>
                  <a:gd name="connsiteY1" fmla="*/ 0 h 109467"/>
                  <a:gd name="connsiteX2" fmla="*/ 832792 w 832792"/>
                  <a:gd name="connsiteY2" fmla="*/ 79877 h 109467"/>
                  <a:gd name="connsiteX3" fmla="*/ 40604 w 832792"/>
                  <a:gd name="connsiteY3" fmla="*/ 109467 h 109467"/>
                  <a:gd name="connsiteX4" fmla="*/ 0 w 832792"/>
                  <a:gd name="connsiteY4" fmla="*/ 37981 h 109467"/>
                  <a:gd name="connsiteX0" fmla="*/ 0 w 832882"/>
                  <a:gd name="connsiteY0" fmla="*/ 37981 h 109467"/>
                  <a:gd name="connsiteX1" fmla="*/ 794457 w 832882"/>
                  <a:gd name="connsiteY1" fmla="*/ 0 h 109467"/>
                  <a:gd name="connsiteX2" fmla="*/ 832792 w 832882"/>
                  <a:gd name="connsiteY2" fmla="*/ 79877 h 109467"/>
                  <a:gd name="connsiteX3" fmla="*/ 40604 w 832882"/>
                  <a:gd name="connsiteY3" fmla="*/ 109467 h 109467"/>
                  <a:gd name="connsiteX4" fmla="*/ 0 w 832882"/>
                  <a:gd name="connsiteY4" fmla="*/ 37981 h 1094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882" h="109467">
                    <a:moveTo>
                      <a:pt x="0" y="37981"/>
                    </a:moveTo>
                    <a:lnTo>
                      <a:pt x="794457" y="0"/>
                    </a:lnTo>
                    <a:cubicBezTo>
                      <a:pt x="803239" y="25819"/>
                      <a:pt x="834781" y="71036"/>
                      <a:pt x="832792" y="79877"/>
                    </a:cubicBezTo>
                    <a:lnTo>
                      <a:pt x="40604" y="109467"/>
                    </a:lnTo>
                    <a:lnTo>
                      <a:pt x="0" y="37981"/>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48" name="Rectangle 23">
                <a:extLst>
                  <a:ext uri="{FF2B5EF4-FFF2-40B4-BE49-F238E27FC236}">
                    <a16:creationId xmlns:a16="http://schemas.microsoft.com/office/drawing/2014/main" id="{9873536C-0EF1-4989-9C72-638A14582A77}"/>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6108 w 853297"/>
                  <a:gd name="connsiteY0" fmla="*/ 24488 h 162524"/>
                  <a:gd name="connsiteX1" fmla="*/ 853297 w 853297"/>
                  <a:gd name="connsiteY1" fmla="*/ 0 h 162524"/>
                  <a:gd name="connsiteX2" fmla="*/ 693881 w 853297"/>
                  <a:gd name="connsiteY2" fmla="*/ 156301 h 162524"/>
                  <a:gd name="connsiteX3" fmla="*/ 0 w 853297"/>
                  <a:gd name="connsiteY3" fmla="*/ 162525 h 162524"/>
                  <a:gd name="connsiteX4" fmla="*/ 96108 w 853297"/>
                  <a:gd name="connsiteY4" fmla="*/ 244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6108" y="24488"/>
                    </a:moveTo>
                    <a:lnTo>
                      <a:pt x="853297" y="0"/>
                    </a:lnTo>
                    <a:cubicBezTo>
                      <a:pt x="846434" y="5948"/>
                      <a:pt x="865809" y="-12292"/>
                      <a:pt x="693881" y="156301"/>
                    </a:cubicBezTo>
                    <a:lnTo>
                      <a:pt x="0" y="162525"/>
                    </a:lnTo>
                    <a:lnTo>
                      <a:pt x="96108" y="244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7" name="Group 1116">
              <a:extLst>
                <a:ext uri="{FF2B5EF4-FFF2-40B4-BE49-F238E27FC236}">
                  <a16:creationId xmlns:a16="http://schemas.microsoft.com/office/drawing/2014/main" id="{6ACAD76C-C5B5-4E8F-B4FA-9F022AF510F1}"/>
                </a:ext>
              </a:extLst>
            </p:cNvPr>
            <p:cNvGrpSpPr/>
            <p:nvPr/>
          </p:nvGrpSpPr>
          <p:grpSpPr>
            <a:xfrm rot="21060000" flipH="1">
              <a:off x="8053691" y="5850243"/>
              <a:ext cx="1005840" cy="151614"/>
              <a:chOff x="12511186" y="8849370"/>
              <a:chExt cx="833201" cy="143825"/>
            </a:xfrm>
          </p:grpSpPr>
          <p:sp>
            <p:nvSpPr>
              <p:cNvPr id="1645" name="Rectangle 23">
                <a:extLst>
                  <a:ext uri="{FF2B5EF4-FFF2-40B4-BE49-F238E27FC236}">
                    <a16:creationId xmlns:a16="http://schemas.microsoft.com/office/drawing/2014/main" id="{B64E3546-1DBB-4F5C-9832-586C9F2085C8}"/>
                  </a:ext>
                </a:extLst>
              </p:cNvPr>
              <p:cNvSpPr/>
              <p:nvPr/>
            </p:nvSpPr>
            <p:spPr>
              <a:xfrm rot="1316012">
                <a:off x="12591904" y="8849370"/>
                <a:ext cx="749881" cy="1125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2418 h 111886"/>
                  <a:gd name="connsiteX1" fmla="*/ 786875 w 813220"/>
                  <a:gd name="connsiteY1" fmla="*/ 0 h 111886"/>
                  <a:gd name="connsiteX2" fmla="*/ 813220 w 813220"/>
                  <a:gd name="connsiteY2" fmla="*/ 77457 h 111886"/>
                  <a:gd name="connsiteX3" fmla="*/ 47695 w 813220"/>
                  <a:gd name="connsiteY3" fmla="*/ 111886 h 111886"/>
                  <a:gd name="connsiteX4" fmla="*/ 0 w 813220"/>
                  <a:gd name="connsiteY4" fmla="*/ 32418 h 111886"/>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 name="connsiteX0" fmla="*/ 0 w 813220"/>
                  <a:gd name="connsiteY0" fmla="*/ 33121 h 112589"/>
                  <a:gd name="connsiteX1" fmla="*/ 762092 w 813220"/>
                  <a:gd name="connsiteY1" fmla="*/ 0 h 112589"/>
                  <a:gd name="connsiteX2" fmla="*/ 813220 w 813220"/>
                  <a:gd name="connsiteY2" fmla="*/ 78160 h 112589"/>
                  <a:gd name="connsiteX3" fmla="*/ 47695 w 813220"/>
                  <a:gd name="connsiteY3" fmla="*/ 112589 h 112589"/>
                  <a:gd name="connsiteX4" fmla="*/ 0 w 813220"/>
                  <a:gd name="connsiteY4" fmla="*/ 33121 h 11258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12589">
                    <a:moveTo>
                      <a:pt x="0" y="33121"/>
                    </a:moveTo>
                    <a:lnTo>
                      <a:pt x="762092" y="0"/>
                    </a:lnTo>
                    <a:cubicBezTo>
                      <a:pt x="816832" y="71645"/>
                      <a:pt x="760210" y="-444"/>
                      <a:pt x="813220" y="78160"/>
                    </a:cubicBezTo>
                    <a:lnTo>
                      <a:pt x="47695" y="112589"/>
                    </a:lnTo>
                    <a:cubicBezTo>
                      <a:pt x="5406" y="39598"/>
                      <a:pt x="52069" y="111629"/>
                      <a:pt x="0" y="33121"/>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46" name="Rectangle 23">
                <a:extLst>
                  <a:ext uri="{FF2B5EF4-FFF2-40B4-BE49-F238E27FC236}">
                    <a16:creationId xmlns:a16="http://schemas.microsoft.com/office/drawing/2014/main" id="{C85E95E6-23A9-4456-9885-4FA623151C74}"/>
                  </a:ext>
                </a:extLst>
              </p:cNvPr>
              <p:cNvSpPr/>
              <p:nvPr/>
            </p:nvSpPr>
            <p:spPr>
              <a:xfrm rot="1200000">
                <a:off x="12511186" y="8918748"/>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8" name="Group 1117">
              <a:extLst>
                <a:ext uri="{FF2B5EF4-FFF2-40B4-BE49-F238E27FC236}">
                  <a16:creationId xmlns:a16="http://schemas.microsoft.com/office/drawing/2014/main" id="{7A07CE81-6EB1-493C-9071-966C504B05B7}"/>
                </a:ext>
              </a:extLst>
            </p:cNvPr>
            <p:cNvGrpSpPr/>
            <p:nvPr/>
          </p:nvGrpSpPr>
          <p:grpSpPr>
            <a:xfrm rot="20954538" flipH="1">
              <a:off x="8032561" y="6152034"/>
              <a:ext cx="1005840" cy="165443"/>
              <a:chOff x="12527671" y="8838797"/>
              <a:chExt cx="833201" cy="156943"/>
            </a:xfrm>
          </p:grpSpPr>
          <p:sp>
            <p:nvSpPr>
              <p:cNvPr id="1643" name="Rectangle 23">
                <a:extLst>
                  <a:ext uri="{FF2B5EF4-FFF2-40B4-BE49-F238E27FC236}">
                    <a16:creationId xmlns:a16="http://schemas.microsoft.com/office/drawing/2014/main" id="{0507519B-E5BC-435D-B409-64672A6ED334}"/>
                  </a:ext>
                </a:extLst>
              </p:cNvPr>
              <p:cNvSpPr/>
              <p:nvPr/>
            </p:nvSpPr>
            <p:spPr>
              <a:xfrm rot="1316012">
                <a:off x="12592780" y="8838797"/>
                <a:ext cx="730917" cy="12452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2418 h 136630"/>
                  <a:gd name="connsiteX1" fmla="*/ 786875 w 813220"/>
                  <a:gd name="connsiteY1" fmla="*/ 0 h 136630"/>
                  <a:gd name="connsiteX2" fmla="*/ 813220 w 813220"/>
                  <a:gd name="connsiteY2" fmla="*/ 77457 h 136630"/>
                  <a:gd name="connsiteX3" fmla="*/ 56308 w 813220"/>
                  <a:gd name="connsiteY3" fmla="*/ 136630 h 136630"/>
                  <a:gd name="connsiteX4" fmla="*/ 0 w 813220"/>
                  <a:gd name="connsiteY4" fmla="*/ 32418 h 136630"/>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36240 h 140452"/>
                  <a:gd name="connsiteX1" fmla="*/ 760829 w 813220"/>
                  <a:gd name="connsiteY1" fmla="*/ 0 h 140452"/>
                  <a:gd name="connsiteX2" fmla="*/ 813220 w 813220"/>
                  <a:gd name="connsiteY2" fmla="*/ 81279 h 140452"/>
                  <a:gd name="connsiteX3" fmla="*/ 56308 w 813220"/>
                  <a:gd name="connsiteY3" fmla="*/ 140452 h 140452"/>
                  <a:gd name="connsiteX4" fmla="*/ 0 w 813220"/>
                  <a:gd name="connsiteY4" fmla="*/ 36240 h 140452"/>
                  <a:gd name="connsiteX0" fmla="*/ 0 w 813220"/>
                  <a:gd name="connsiteY0" fmla="*/ 41498 h 145710"/>
                  <a:gd name="connsiteX1" fmla="*/ 747467 w 813220"/>
                  <a:gd name="connsiteY1" fmla="*/ 0 h 145710"/>
                  <a:gd name="connsiteX2" fmla="*/ 813220 w 813220"/>
                  <a:gd name="connsiteY2" fmla="*/ 86537 h 145710"/>
                  <a:gd name="connsiteX3" fmla="*/ 56308 w 813220"/>
                  <a:gd name="connsiteY3" fmla="*/ 145710 h 145710"/>
                  <a:gd name="connsiteX4" fmla="*/ 0 w 813220"/>
                  <a:gd name="connsiteY4" fmla="*/ 41498 h 145710"/>
                  <a:gd name="connsiteX0" fmla="*/ 0 w 802758"/>
                  <a:gd name="connsiteY0" fmla="*/ 41498 h 145710"/>
                  <a:gd name="connsiteX1" fmla="*/ 747467 w 802758"/>
                  <a:gd name="connsiteY1" fmla="*/ 0 h 145710"/>
                  <a:gd name="connsiteX2" fmla="*/ 802758 w 802758"/>
                  <a:gd name="connsiteY2" fmla="*/ 97206 h 145710"/>
                  <a:gd name="connsiteX3" fmla="*/ 56308 w 802758"/>
                  <a:gd name="connsiteY3" fmla="*/ 145710 h 145710"/>
                  <a:gd name="connsiteX4" fmla="*/ 0 w 802758"/>
                  <a:gd name="connsiteY4" fmla="*/ 41498 h 145710"/>
                  <a:gd name="connsiteX0" fmla="*/ 0 w 802758"/>
                  <a:gd name="connsiteY0" fmla="*/ 41498 h 126340"/>
                  <a:gd name="connsiteX1" fmla="*/ 747467 w 802758"/>
                  <a:gd name="connsiteY1" fmla="*/ 0 h 126340"/>
                  <a:gd name="connsiteX2" fmla="*/ 802758 w 802758"/>
                  <a:gd name="connsiteY2" fmla="*/ 97206 h 126340"/>
                  <a:gd name="connsiteX3" fmla="*/ 47925 w 802758"/>
                  <a:gd name="connsiteY3" fmla="*/ 126340 h 126340"/>
                  <a:gd name="connsiteX4" fmla="*/ 0 w 802758"/>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785956"/>
                  <a:gd name="connsiteY0" fmla="*/ 41498 h 126340"/>
                  <a:gd name="connsiteX1" fmla="*/ 747467 w 785956"/>
                  <a:gd name="connsiteY1" fmla="*/ 0 h 126340"/>
                  <a:gd name="connsiteX2" fmla="*/ 785956 w 785956"/>
                  <a:gd name="connsiteY2" fmla="*/ 108593 h 126340"/>
                  <a:gd name="connsiteX3" fmla="*/ 47925 w 785956"/>
                  <a:gd name="connsiteY3" fmla="*/ 126340 h 126340"/>
                  <a:gd name="connsiteX4" fmla="*/ 0 w 785956"/>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815083"/>
                  <a:gd name="connsiteY0" fmla="*/ 41498 h 126340"/>
                  <a:gd name="connsiteX1" fmla="*/ 747467 w 815083"/>
                  <a:gd name="connsiteY1" fmla="*/ 0 h 126340"/>
                  <a:gd name="connsiteX2" fmla="*/ 815083 w 815083"/>
                  <a:gd name="connsiteY2" fmla="*/ 117485 h 126340"/>
                  <a:gd name="connsiteX3" fmla="*/ 47925 w 815083"/>
                  <a:gd name="connsiteY3" fmla="*/ 126340 h 126340"/>
                  <a:gd name="connsiteX4" fmla="*/ 0 w 815083"/>
                  <a:gd name="connsiteY4" fmla="*/ 41498 h 126340"/>
                  <a:gd name="connsiteX0" fmla="*/ 0 w 792655"/>
                  <a:gd name="connsiteY0" fmla="*/ 41498 h 126340"/>
                  <a:gd name="connsiteX1" fmla="*/ 747467 w 792655"/>
                  <a:gd name="connsiteY1" fmla="*/ 0 h 126340"/>
                  <a:gd name="connsiteX2" fmla="*/ 792655 w 792655"/>
                  <a:gd name="connsiteY2" fmla="*/ 86161 h 126340"/>
                  <a:gd name="connsiteX3" fmla="*/ 47925 w 792655"/>
                  <a:gd name="connsiteY3" fmla="*/ 126340 h 126340"/>
                  <a:gd name="connsiteX4" fmla="*/ 0 w 792655"/>
                  <a:gd name="connsiteY4" fmla="*/ 41498 h 126340"/>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 name="connsiteX0" fmla="*/ 0 w 792655"/>
                  <a:gd name="connsiteY0" fmla="*/ 39682 h 124524"/>
                  <a:gd name="connsiteX1" fmla="*/ 755348 w 792655"/>
                  <a:gd name="connsiteY1" fmla="*/ 0 h 124524"/>
                  <a:gd name="connsiteX2" fmla="*/ 792655 w 792655"/>
                  <a:gd name="connsiteY2" fmla="*/ 84345 h 124524"/>
                  <a:gd name="connsiteX3" fmla="*/ 47925 w 792655"/>
                  <a:gd name="connsiteY3" fmla="*/ 124524 h 124524"/>
                  <a:gd name="connsiteX4" fmla="*/ 0 w 792655"/>
                  <a:gd name="connsiteY4" fmla="*/ 39682 h 124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655" h="124524">
                    <a:moveTo>
                      <a:pt x="0" y="39682"/>
                    </a:moveTo>
                    <a:lnTo>
                      <a:pt x="755348" y="0"/>
                    </a:lnTo>
                    <a:cubicBezTo>
                      <a:pt x="789279" y="83928"/>
                      <a:pt x="732013" y="-33770"/>
                      <a:pt x="792655" y="84345"/>
                    </a:cubicBezTo>
                    <a:lnTo>
                      <a:pt x="47925" y="124524"/>
                    </a:lnTo>
                    <a:cubicBezTo>
                      <a:pt x="-5416" y="27326"/>
                      <a:pt x="18769" y="74419"/>
                      <a:pt x="0" y="39682"/>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44" name="Rectangle 23">
                <a:extLst>
                  <a:ext uri="{FF2B5EF4-FFF2-40B4-BE49-F238E27FC236}">
                    <a16:creationId xmlns:a16="http://schemas.microsoft.com/office/drawing/2014/main" id="{52170FFA-3BA7-46CA-905F-D234B520B641}"/>
                  </a:ext>
                </a:extLst>
              </p:cNvPr>
              <p:cNvSpPr/>
              <p:nvPr/>
            </p:nvSpPr>
            <p:spPr>
              <a:xfrm rot="1200000">
                <a:off x="12527671" y="8921293"/>
                <a:ext cx="833201"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19" name="Group 1118">
              <a:extLst>
                <a:ext uri="{FF2B5EF4-FFF2-40B4-BE49-F238E27FC236}">
                  <a16:creationId xmlns:a16="http://schemas.microsoft.com/office/drawing/2014/main" id="{76B0BE83-8DE5-4CAF-9106-A0A109986068}"/>
                </a:ext>
              </a:extLst>
            </p:cNvPr>
            <p:cNvGrpSpPr/>
            <p:nvPr/>
          </p:nvGrpSpPr>
          <p:grpSpPr>
            <a:xfrm rot="20820000" flipH="1">
              <a:off x="8051206" y="6512216"/>
              <a:ext cx="980557" cy="161741"/>
              <a:chOff x="12537458" y="8859167"/>
              <a:chExt cx="812258" cy="153431"/>
            </a:xfrm>
          </p:grpSpPr>
          <p:sp>
            <p:nvSpPr>
              <p:cNvPr id="1641" name="Rectangle 23">
                <a:extLst>
                  <a:ext uri="{FF2B5EF4-FFF2-40B4-BE49-F238E27FC236}">
                    <a16:creationId xmlns:a16="http://schemas.microsoft.com/office/drawing/2014/main" id="{D94BADC5-5BBA-467F-8335-FB03D1242BA1}"/>
                  </a:ext>
                </a:extLst>
              </p:cNvPr>
              <p:cNvSpPr/>
              <p:nvPr/>
            </p:nvSpPr>
            <p:spPr>
              <a:xfrm rot="1316012">
                <a:off x="12589607" y="8859167"/>
                <a:ext cx="749881" cy="1060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32418 h 115659"/>
                  <a:gd name="connsiteX1" fmla="*/ 786875 w 813220"/>
                  <a:gd name="connsiteY1" fmla="*/ 0 h 115659"/>
                  <a:gd name="connsiteX2" fmla="*/ 813220 w 813220"/>
                  <a:gd name="connsiteY2" fmla="*/ 77457 h 115659"/>
                  <a:gd name="connsiteX3" fmla="*/ 54512 w 813220"/>
                  <a:gd name="connsiteY3" fmla="*/ 115659 h 115659"/>
                  <a:gd name="connsiteX4" fmla="*/ 0 w 813220"/>
                  <a:gd name="connsiteY4" fmla="*/ 32418 h 115659"/>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 name="connsiteX0" fmla="*/ 0 w 813220"/>
                  <a:gd name="connsiteY0" fmla="*/ 22814 h 106055"/>
                  <a:gd name="connsiteX1" fmla="*/ 768873 w 813220"/>
                  <a:gd name="connsiteY1" fmla="*/ 0 h 106055"/>
                  <a:gd name="connsiteX2" fmla="*/ 813220 w 813220"/>
                  <a:gd name="connsiteY2" fmla="*/ 67853 h 106055"/>
                  <a:gd name="connsiteX3" fmla="*/ 54512 w 813220"/>
                  <a:gd name="connsiteY3" fmla="*/ 106055 h 106055"/>
                  <a:gd name="connsiteX4" fmla="*/ 0 w 813220"/>
                  <a:gd name="connsiteY4" fmla="*/ 22814 h 106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20" h="106055">
                    <a:moveTo>
                      <a:pt x="0" y="22814"/>
                    </a:moveTo>
                    <a:lnTo>
                      <a:pt x="768873" y="0"/>
                    </a:lnTo>
                    <a:cubicBezTo>
                      <a:pt x="822011" y="66580"/>
                      <a:pt x="782708" y="-6262"/>
                      <a:pt x="813220" y="67853"/>
                    </a:cubicBezTo>
                    <a:lnTo>
                      <a:pt x="54512" y="106055"/>
                    </a:lnTo>
                    <a:cubicBezTo>
                      <a:pt x="8352" y="25474"/>
                      <a:pt x="18171" y="50561"/>
                      <a:pt x="0" y="22814"/>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42" name="Rectangle 23">
                <a:extLst>
                  <a:ext uri="{FF2B5EF4-FFF2-40B4-BE49-F238E27FC236}">
                    <a16:creationId xmlns:a16="http://schemas.microsoft.com/office/drawing/2014/main" id="{AAE8F773-219F-47CF-AF8A-A9FCB862304E}"/>
                  </a:ext>
                </a:extLst>
              </p:cNvPr>
              <p:cNvSpPr/>
              <p:nvPr/>
            </p:nvSpPr>
            <p:spPr>
              <a:xfrm rot="1200000">
                <a:off x="12537458" y="8917812"/>
                <a:ext cx="812258" cy="947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4044"/>
                  <a:gd name="connsiteY0" fmla="*/ 67374 h 207210"/>
                  <a:gd name="connsiteX1" fmla="*/ 822139 w 824044"/>
                  <a:gd name="connsiteY1" fmla="*/ 0 h 207210"/>
                  <a:gd name="connsiteX2" fmla="*/ 693881 w 824044"/>
                  <a:gd name="connsiteY2" fmla="*/ 200987 h 207210"/>
                  <a:gd name="connsiteX3" fmla="*/ 0 w 824044"/>
                  <a:gd name="connsiteY3" fmla="*/ 207211 h 207210"/>
                  <a:gd name="connsiteX4" fmla="*/ 80877 w 824044"/>
                  <a:gd name="connsiteY4" fmla="*/ 67374 h 207210"/>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 name="connsiteX0" fmla="*/ 80877 w 831850"/>
                  <a:gd name="connsiteY0" fmla="*/ 67088 h 206924"/>
                  <a:gd name="connsiteX1" fmla="*/ 831850 w 831850"/>
                  <a:gd name="connsiteY1" fmla="*/ -1 h 206924"/>
                  <a:gd name="connsiteX2" fmla="*/ 693881 w 831850"/>
                  <a:gd name="connsiteY2" fmla="*/ 200701 h 206924"/>
                  <a:gd name="connsiteX3" fmla="*/ 0 w 831850"/>
                  <a:gd name="connsiteY3" fmla="*/ 206925 h 206924"/>
                  <a:gd name="connsiteX4" fmla="*/ 80877 w 831850"/>
                  <a:gd name="connsiteY4" fmla="*/ 67088 h 2069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1850" h="206924">
                    <a:moveTo>
                      <a:pt x="80877" y="67088"/>
                    </a:moveTo>
                    <a:lnTo>
                      <a:pt x="831850" y="-1"/>
                    </a:lnTo>
                    <a:cubicBezTo>
                      <a:pt x="824987" y="5947"/>
                      <a:pt x="827083" y="7261"/>
                      <a:pt x="693881" y="200701"/>
                    </a:cubicBezTo>
                    <a:lnTo>
                      <a:pt x="0" y="206925"/>
                    </a:lnTo>
                    <a:lnTo>
                      <a:pt x="80877" y="670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0" name="Group 1119">
              <a:extLst>
                <a:ext uri="{FF2B5EF4-FFF2-40B4-BE49-F238E27FC236}">
                  <a16:creationId xmlns:a16="http://schemas.microsoft.com/office/drawing/2014/main" id="{53A3971E-1374-40A3-99C6-660A2B6C905B}"/>
                </a:ext>
              </a:extLst>
            </p:cNvPr>
            <p:cNvGrpSpPr/>
            <p:nvPr/>
          </p:nvGrpSpPr>
          <p:grpSpPr>
            <a:xfrm rot="20732849" flipH="1">
              <a:off x="8043756" y="6834325"/>
              <a:ext cx="1020199" cy="207144"/>
              <a:chOff x="12545439" y="8856251"/>
              <a:chExt cx="845095" cy="196503"/>
            </a:xfrm>
          </p:grpSpPr>
          <p:sp>
            <p:nvSpPr>
              <p:cNvPr id="1639" name="Rectangle 23">
                <a:extLst>
                  <a:ext uri="{FF2B5EF4-FFF2-40B4-BE49-F238E27FC236}">
                    <a16:creationId xmlns:a16="http://schemas.microsoft.com/office/drawing/2014/main" id="{515C0032-6802-4CF8-BDC0-80084CFC45AE}"/>
                  </a:ext>
                </a:extLst>
              </p:cNvPr>
              <p:cNvSpPr/>
              <p:nvPr/>
            </p:nvSpPr>
            <p:spPr>
              <a:xfrm rot="1316012">
                <a:off x="12613242" y="8856251"/>
                <a:ext cx="777292" cy="14138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5302"/>
                  <a:gd name="connsiteY0" fmla="*/ 36885 h 109467"/>
                  <a:gd name="connsiteX1" fmla="*/ 758957 w 785302"/>
                  <a:gd name="connsiteY1" fmla="*/ 0 h 109467"/>
                  <a:gd name="connsiteX2" fmla="*/ 785302 w 785302"/>
                  <a:gd name="connsiteY2" fmla="*/ 77457 h 109467"/>
                  <a:gd name="connsiteX3" fmla="*/ 5104 w 785302"/>
                  <a:gd name="connsiteY3" fmla="*/ 109467 h 109467"/>
                  <a:gd name="connsiteX4" fmla="*/ 0 w 785302"/>
                  <a:gd name="connsiteY4" fmla="*/ 36885 h 109467"/>
                  <a:gd name="connsiteX0" fmla="*/ 0 w 785302"/>
                  <a:gd name="connsiteY0" fmla="*/ 36885 h 97598"/>
                  <a:gd name="connsiteX1" fmla="*/ 758957 w 785302"/>
                  <a:gd name="connsiteY1" fmla="*/ 0 h 97598"/>
                  <a:gd name="connsiteX2" fmla="*/ 785302 w 785302"/>
                  <a:gd name="connsiteY2" fmla="*/ 77457 h 97598"/>
                  <a:gd name="connsiteX3" fmla="*/ 25165 w 785302"/>
                  <a:gd name="connsiteY3" fmla="*/ 97598 h 97598"/>
                  <a:gd name="connsiteX4" fmla="*/ 0 w 785302"/>
                  <a:gd name="connsiteY4" fmla="*/ 36885 h 97598"/>
                  <a:gd name="connsiteX0" fmla="*/ 0 w 819019"/>
                  <a:gd name="connsiteY0" fmla="*/ 36885 h 97598"/>
                  <a:gd name="connsiteX1" fmla="*/ 758957 w 819019"/>
                  <a:gd name="connsiteY1" fmla="*/ 0 h 97598"/>
                  <a:gd name="connsiteX2" fmla="*/ 819019 w 819019"/>
                  <a:gd name="connsiteY2" fmla="*/ 69927 h 97598"/>
                  <a:gd name="connsiteX3" fmla="*/ 25165 w 819019"/>
                  <a:gd name="connsiteY3" fmla="*/ 97598 h 97598"/>
                  <a:gd name="connsiteX4" fmla="*/ 0 w 819019"/>
                  <a:gd name="connsiteY4" fmla="*/ 36885 h 97598"/>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19019"/>
                  <a:gd name="connsiteY0" fmla="*/ 46968 h 107681"/>
                  <a:gd name="connsiteX1" fmla="*/ 776723 w 819019"/>
                  <a:gd name="connsiteY1" fmla="*/ 0 h 107681"/>
                  <a:gd name="connsiteX2" fmla="*/ 819019 w 819019"/>
                  <a:gd name="connsiteY2" fmla="*/ 80010 h 107681"/>
                  <a:gd name="connsiteX3" fmla="*/ 25165 w 819019"/>
                  <a:gd name="connsiteY3" fmla="*/ 107681 h 107681"/>
                  <a:gd name="connsiteX4" fmla="*/ 0 w 819019"/>
                  <a:gd name="connsiteY4" fmla="*/ 46968 h 107681"/>
                  <a:gd name="connsiteX0" fmla="*/ 0 w 842947"/>
                  <a:gd name="connsiteY0" fmla="*/ 46968 h 107681"/>
                  <a:gd name="connsiteX1" fmla="*/ 776723 w 842947"/>
                  <a:gd name="connsiteY1" fmla="*/ 0 h 107681"/>
                  <a:gd name="connsiteX2" fmla="*/ 842947 w 842947"/>
                  <a:gd name="connsiteY2" fmla="*/ 83838 h 107681"/>
                  <a:gd name="connsiteX3" fmla="*/ 25165 w 842947"/>
                  <a:gd name="connsiteY3" fmla="*/ 107681 h 107681"/>
                  <a:gd name="connsiteX4" fmla="*/ 0 w 842947"/>
                  <a:gd name="connsiteY4" fmla="*/ 46968 h 107681"/>
                  <a:gd name="connsiteX0" fmla="*/ 0 w 842947"/>
                  <a:gd name="connsiteY0" fmla="*/ 47239 h 107952"/>
                  <a:gd name="connsiteX1" fmla="*/ 776723 w 842947"/>
                  <a:gd name="connsiteY1" fmla="*/ 271 h 107952"/>
                  <a:gd name="connsiteX2" fmla="*/ 842947 w 842947"/>
                  <a:gd name="connsiteY2" fmla="*/ 84109 h 107952"/>
                  <a:gd name="connsiteX3" fmla="*/ 25165 w 842947"/>
                  <a:gd name="connsiteY3" fmla="*/ 107952 h 107952"/>
                  <a:gd name="connsiteX4" fmla="*/ 0 w 842947"/>
                  <a:gd name="connsiteY4" fmla="*/ 47239 h 107952"/>
                  <a:gd name="connsiteX0" fmla="*/ 0 w 842947"/>
                  <a:gd name="connsiteY0" fmla="*/ 47239 h 126839"/>
                  <a:gd name="connsiteX1" fmla="*/ 776723 w 842947"/>
                  <a:gd name="connsiteY1" fmla="*/ 271 h 126839"/>
                  <a:gd name="connsiteX2" fmla="*/ 842947 w 842947"/>
                  <a:gd name="connsiteY2" fmla="*/ 84109 h 126839"/>
                  <a:gd name="connsiteX3" fmla="*/ 48972 w 842947"/>
                  <a:gd name="connsiteY3" fmla="*/ 126839 h 126839"/>
                  <a:gd name="connsiteX4" fmla="*/ 0 w 842947"/>
                  <a:gd name="connsiteY4" fmla="*/ 47239 h 126839"/>
                  <a:gd name="connsiteX0" fmla="*/ 0 w 842947"/>
                  <a:gd name="connsiteY0" fmla="*/ 47239 h 141387"/>
                  <a:gd name="connsiteX1" fmla="*/ 776723 w 842947"/>
                  <a:gd name="connsiteY1" fmla="*/ 271 h 141387"/>
                  <a:gd name="connsiteX2" fmla="*/ 842947 w 842947"/>
                  <a:gd name="connsiteY2" fmla="*/ 84109 h 141387"/>
                  <a:gd name="connsiteX3" fmla="*/ 59124 w 842947"/>
                  <a:gd name="connsiteY3" fmla="*/ 141387 h 141387"/>
                  <a:gd name="connsiteX4" fmla="*/ 0 w 842947"/>
                  <a:gd name="connsiteY4" fmla="*/ 47239 h 1413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2947" h="141387">
                    <a:moveTo>
                      <a:pt x="0" y="47239"/>
                    </a:moveTo>
                    <a:lnTo>
                      <a:pt x="776723" y="271"/>
                    </a:lnTo>
                    <a:cubicBezTo>
                      <a:pt x="778858" y="1331"/>
                      <a:pt x="785244" y="-13742"/>
                      <a:pt x="842947" y="84109"/>
                    </a:cubicBezTo>
                    <a:lnTo>
                      <a:pt x="59124" y="141387"/>
                    </a:lnTo>
                    <a:lnTo>
                      <a:pt x="0" y="47239"/>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40" name="Rectangle 23">
                <a:extLst>
                  <a:ext uri="{FF2B5EF4-FFF2-40B4-BE49-F238E27FC236}">
                    <a16:creationId xmlns:a16="http://schemas.microsoft.com/office/drawing/2014/main" id="{3DA271C9-FE06-4B2B-A538-6A14A66B36BB}"/>
                  </a:ext>
                </a:extLst>
              </p:cNvPr>
              <p:cNvSpPr/>
              <p:nvPr/>
            </p:nvSpPr>
            <p:spPr>
              <a:xfrm rot="1200000">
                <a:off x="12545439" y="8944266"/>
                <a:ext cx="831153" cy="108488"/>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3747 w 853297"/>
                  <a:gd name="connsiteY0" fmla="*/ 32370 h 162524"/>
                  <a:gd name="connsiteX1" fmla="*/ 853297 w 853297"/>
                  <a:gd name="connsiteY1" fmla="*/ 0 h 162524"/>
                  <a:gd name="connsiteX2" fmla="*/ 693881 w 853297"/>
                  <a:gd name="connsiteY2" fmla="*/ 156301 h 162524"/>
                  <a:gd name="connsiteX3" fmla="*/ 0 w 853297"/>
                  <a:gd name="connsiteY3" fmla="*/ 162525 h 162524"/>
                  <a:gd name="connsiteX4" fmla="*/ 93747 w 853297"/>
                  <a:gd name="connsiteY4" fmla="*/ 32370 h 162524"/>
                  <a:gd name="connsiteX0" fmla="*/ 93747 w 853297"/>
                  <a:gd name="connsiteY0" fmla="*/ 32370 h 172260"/>
                  <a:gd name="connsiteX1" fmla="*/ 853297 w 853297"/>
                  <a:gd name="connsiteY1" fmla="*/ 0 h 172260"/>
                  <a:gd name="connsiteX2" fmla="*/ 698631 w 853297"/>
                  <a:gd name="connsiteY2" fmla="*/ 172260 h 172260"/>
                  <a:gd name="connsiteX3" fmla="*/ 0 w 853297"/>
                  <a:gd name="connsiteY3" fmla="*/ 162525 h 172260"/>
                  <a:gd name="connsiteX4" fmla="*/ 93747 w 853297"/>
                  <a:gd name="connsiteY4" fmla="*/ 32370 h 172260"/>
                  <a:gd name="connsiteX0" fmla="*/ 141603 w 853297"/>
                  <a:gd name="connsiteY0" fmla="*/ 39935 h 172260"/>
                  <a:gd name="connsiteX1" fmla="*/ 853297 w 853297"/>
                  <a:gd name="connsiteY1" fmla="*/ 0 h 172260"/>
                  <a:gd name="connsiteX2" fmla="*/ 698631 w 853297"/>
                  <a:gd name="connsiteY2" fmla="*/ 172260 h 172260"/>
                  <a:gd name="connsiteX3" fmla="*/ 0 w 853297"/>
                  <a:gd name="connsiteY3" fmla="*/ 162525 h 172260"/>
                  <a:gd name="connsiteX4" fmla="*/ 141603 w 853297"/>
                  <a:gd name="connsiteY4" fmla="*/ 39935 h 172260"/>
                  <a:gd name="connsiteX0" fmla="*/ 99454 w 811148"/>
                  <a:gd name="connsiteY0" fmla="*/ 39935 h 219517"/>
                  <a:gd name="connsiteX1" fmla="*/ 811148 w 811148"/>
                  <a:gd name="connsiteY1" fmla="*/ 0 h 219517"/>
                  <a:gd name="connsiteX2" fmla="*/ 656482 w 811148"/>
                  <a:gd name="connsiteY2" fmla="*/ 172260 h 219517"/>
                  <a:gd name="connsiteX3" fmla="*/ 0 w 811148"/>
                  <a:gd name="connsiteY3" fmla="*/ 219517 h 219517"/>
                  <a:gd name="connsiteX4" fmla="*/ 99454 w 811148"/>
                  <a:gd name="connsiteY4" fmla="*/ 39935 h 219517"/>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301316"/>
                  <a:gd name="connsiteX1" fmla="*/ 811148 w 811148"/>
                  <a:gd name="connsiteY1" fmla="*/ 0 h 301316"/>
                  <a:gd name="connsiteX2" fmla="*/ 669887 w 811148"/>
                  <a:gd name="connsiteY2" fmla="*/ 301315 h 301316"/>
                  <a:gd name="connsiteX3" fmla="*/ 0 w 811148"/>
                  <a:gd name="connsiteY3" fmla="*/ 219517 h 301316"/>
                  <a:gd name="connsiteX4" fmla="*/ 99454 w 811148"/>
                  <a:gd name="connsiteY4" fmla="*/ 39935 h 301316"/>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11148"/>
                  <a:gd name="connsiteY0" fmla="*/ 39935 h 259367"/>
                  <a:gd name="connsiteX1" fmla="*/ 811148 w 811148"/>
                  <a:gd name="connsiteY1" fmla="*/ 0 h 259367"/>
                  <a:gd name="connsiteX2" fmla="*/ 687751 w 811148"/>
                  <a:gd name="connsiteY2" fmla="*/ 259367 h 259367"/>
                  <a:gd name="connsiteX3" fmla="*/ 0 w 811148"/>
                  <a:gd name="connsiteY3" fmla="*/ 219517 h 259367"/>
                  <a:gd name="connsiteX4" fmla="*/ 99454 w 811148"/>
                  <a:gd name="connsiteY4" fmla="*/ 39935 h 259367"/>
                  <a:gd name="connsiteX0" fmla="*/ 99454 w 836054"/>
                  <a:gd name="connsiteY0" fmla="*/ 9171 h 228603"/>
                  <a:gd name="connsiteX1" fmla="*/ 836054 w 836054"/>
                  <a:gd name="connsiteY1" fmla="*/ 1 h 228603"/>
                  <a:gd name="connsiteX2" fmla="*/ 687751 w 836054"/>
                  <a:gd name="connsiteY2" fmla="*/ 228603 h 228603"/>
                  <a:gd name="connsiteX3" fmla="*/ 0 w 836054"/>
                  <a:gd name="connsiteY3" fmla="*/ 188753 h 228603"/>
                  <a:gd name="connsiteX4" fmla="*/ 99454 w 836054"/>
                  <a:gd name="connsiteY4" fmla="*/ 9171 h 228603"/>
                  <a:gd name="connsiteX0" fmla="*/ 99454 w 823849"/>
                  <a:gd name="connsiteY0" fmla="*/ 1 h 219433"/>
                  <a:gd name="connsiteX1" fmla="*/ 823849 w 823849"/>
                  <a:gd name="connsiteY1" fmla="*/ 22857 h 219433"/>
                  <a:gd name="connsiteX2" fmla="*/ 687751 w 823849"/>
                  <a:gd name="connsiteY2" fmla="*/ 219433 h 219433"/>
                  <a:gd name="connsiteX3" fmla="*/ 0 w 823849"/>
                  <a:gd name="connsiteY3" fmla="*/ 179583 h 219433"/>
                  <a:gd name="connsiteX4" fmla="*/ 99454 w 823849"/>
                  <a:gd name="connsiteY4" fmla="*/ 1 h 219433"/>
                  <a:gd name="connsiteX0" fmla="*/ 99454 w 816973"/>
                  <a:gd name="connsiteY0" fmla="*/ 18248 h 237680"/>
                  <a:gd name="connsiteX1" fmla="*/ 816973 w 816973"/>
                  <a:gd name="connsiteY1" fmla="*/ -1 h 237680"/>
                  <a:gd name="connsiteX2" fmla="*/ 687751 w 816973"/>
                  <a:gd name="connsiteY2" fmla="*/ 237680 h 237680"/>
                  <a:gd name="connsiteX3" fmla="*/ 0 w 816973"/>
                  <a:gd name="connsiteY3" fmla="*/ 197830 h 237680"/>
                  <a:gd name="connsiteX4" fmla="*/ 99454 w 816973"/>
                  <a:gd name="connsiteY4" fmla="*/ 18248 h 237680"/>
                  <a:gd name="connsiteX0" fmla="*/ 99454 w 816973"/>
                  <a:gd name="connsiteY0" fmla="*/ 18248 h 253989"/>
                  <a:gd name="connsiteX1" fmla="*/ 816973 w 816973"/>
                  <a:gd name="connsiteY1" fmla="*/ -1 h 253989"/>
                  <a:gd name="connsiteX2" fmla="*/ 708774 w 816973"/>
                  <a:gd name="connsiteY2" fmla="*/ 253988 h 253989"/>
                  <a:gd name="connsiteX3" fmla="*/ 0 w 816973"/>
                  <a:gd name="connsiteY3" fmla="*/ 197830 h 253989"/>
                  <a:gd name="connsiteX4" fmla="*/ 99454 w 816973"/>
                  <a:gd name="connsiteY4" fmla="*/ 18248 h 253989"/>
                  <a:gd name="connsiteX0" fmla="*/ 99454 w 819079"/>
                  <a:gd name="connsiteY0" fmla="*/ 1 h 235742"/>
                  <a:gd name="connsiteX1" fmla="*/ 819079 w 819079"/>
                  <a:gd name="connsiteY1" fmla="*/ 20592 h 235742"/>
                  <a:gd name="connsiteX2" fmla="*/ 708774 w 819079"/>
                  <a:gd name="connsiteY2" fmla="*/ 235741 h 235742"/>
                  <a:gd name="connsiteX3" fmla="*/ 0 w 819079"/>
                  <a:gd name="connsiteY3" fmla="*/ 179583 h 235742"/>
                  <a:gd name="connsiteX4" fmla="*/ 99454 w 819079"/>
                  <a:gd name="connsiteY4" fmla="*/ 1 h 235742"/>
                  <a:gd name="connsiteX0" fmla="*/ 99454 w 813255"/>
                  <a:gd name="connsiteY0" fmla="*/ 1101 h 236842"/>
                  <a:gd name="connsiteX1" fmla="*/ 813255 w 813255"/>
                  <a:gd name="connsiteY1" fmla="*/ 1 h 236842"/>
                  <a:gd name="connsiteX2" fmla="*/ 708774 w 813255"/>
                  <a:gd name="connsiteY2" fmla="*/ 236841 h 236842"/>
                  <a:gd name="connsiteX3" fmla="*/ 0 w 813255"/>
                  <a:gd name="connsiteY3" fmla="*/ 180683 h 236842"/>
                  <a:gd name="connsiteX4" fmla="*/ 99454 w 813255"/>
                  <a:gd name="connsiteY4" fmla="*/ 1101 h 2368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3255" h="236842">
                    <a:moveTo>
                      <a:pt x="99454" y="1101"/>
                    </a:moveTo>
                    <a:lnTo>
                      <a:pt x="813255" y="1"/>
                    </a:lnTo>
                    <a:cubicBezTo>
                      <a:pt x="806392" y="5949"/>
                      <a:pt x="829929" y="6716"/>
                      <a:pt x="708774" y="236841"/>
                    </a:cubicBezTo>
                    <a:lnTo>
                      <a:pt x="0" y="180683"/>
                    </a:lnTo>
                    <a:cubicBezTo>
                      <a:pt x="102003" y="5509"/>
                      <a:pt x="66303" y="60962"/>
                      <a:pt x="99454" y="1101"/>
                    </a:cubicBez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1" name="Group 1120">
              <a:extLst>
                <a:ext uri="{FF2B5EF4-FFF2-40B4-BE49-F238E27FC236}">
                  <a16:creationId xmlns:a16="http://schemas.microsoft.com/office/drawing/2014/main" id="{9F351674-BF06-42BE-8F28-CEA2570AC2E3}"/>
                </a:ext>
              </a:extLst>
            </p:cNvPr>
            <p:cNvGrpSpPr/>
            <p:nvPr/>
          </p:nvGrpSpPr>
          <p:grpSpPr>
            <a:xfrm rot="120000" flipH="1">
              <a:off x="8106333" y="4382655"/>
              <a:ext cx="904328" cy="139504"/>
              <a:chOff x="12505861" y="8863674"/>
              <a:chExt cx="904328" cy="139504"/>
            </a:xfrm>
          </p:grpSpPr>
          <p:sp>
            <p:nvSpPr>
              <p:cNvPr id="1637" name="Rectangle 23">
                <a:extLst>
                  <a:ext uri="{FF2B5EF4-FFF2-40B4-BE49-F238E27FC236}">
                    <a16:creationId xmlns:a16="http://schemas.microsoft.com/office/drawing/2014/main" id="{C8F7EE09-3286-4CE5-BB92-A371B30BA0A2}"/>
                  </a:ext>
                </a:extLst>
              </p:cNvPr>
              <p:cNvSpPr/>
              <p:nvPr/>
            </p:nvSpPr>
            <p:spPr>
              <a:xfrm rot="1316012">
                <a:off x="12610341" y="8863674"/>
                <a:ext cx="782586" cy="106910"/>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07250"/>
                  <a:gd name="connsiteY0" fmla="*/ 30253 h 109467"/>
                  <a:gd name="connsiteX1" fmla="*/ 780905 w 807250"/>
                  <a:gd name="connsiteY1" fmla="*/ 0 h 109467"/>
                  <a:gd name="connsiteX2" fmla="*/ 807250 w 807250"/>
                  <a:gd name="connsiteY2" fmla="*/ 77457 h 109467"/>
                  <a:gd name="connsiteX3" fmla="*/ 27052 w 807250"/>
                  <a:gd name="connsiteY3" fmla="*/ 109467 h 109467"/>
                  <a:gd name="connsiteX4" fmla="*/ 0 w 807250"/>
                  <a:gd name="connsiteY4" fmla="*/ 30253 h 109467"/>
                  <a:gd name="connsiteX0" fmla="*/ 0 w 807250"/>
                  <a:gd name="connsiteY0" fmla="*/ 29171 h 108385"/>
                  <a:gd name="connsiteX1" fmla="*/ 777920 w 807250"/>
                  <a:gd name="connsiteY1" fmla="*/ 0 h 108385"/>
                  <a:gd name="connsiteX2" fmla="*/ 807250 w 807250"/>
                  <a:gd name="connsiteY2" fmla="*/ 76375 h 108385"/>
                  <a:gd name="connsiteX3" fmla="*/ 27052 w 807250"/>
                  <a:gd name="connsiteY3" fmla="*/ 108385 h 108385"/>
                  <a:gd name="connsiteX4" fmla="*/ 0 w 807250"/>
                  <a:gd name="connsiteY4" fmla="*/ 29171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800084"/>
                  <a:gd name="connsiteY0" fmla="*/ 53590 h 108385"/>
                  <a:gd name="connsiteX1" fmla="*/ 770754 w 800084"/>
                  <a:gd name="connsiteY1" fmla="*/ 0 h 108385"/>
                  <a:gd name="connsiteX2" fmla="*/ 800084 w 800084"/>
                  <a:gd name="connsiteY2" fmla="*/ 76375 h 108385"/>
                  <a:gd name="connsiteX3" fmla="*/ 19886 w 800084"/>
                  <a:gd name="connsiteY3" fmla="*/ 108385 h 108385"/>
                  <a:gd name="connsiteX4" fmla="*/ 0 w 800084"/>
                  <a:gd name="connsiteY4" fmla="*/ 53590 h 108385"/>
                  <a:gd name="connsiteX0" fmla="*/ 0 w 790179"/>
                  <a:gd name="connsiteY0" fmla="*/ 48309 h 108385"/>
                  <a:gd name="connsiteX1" fmla="*/ 760849 w 790179"/>
                  <a:gd name="connsiteY1" fmla="*/ 0 h 108385"/>
                  <a:gd name="connsiteX2" fmla="*/ 790179 w 790179"/>
                  <a:gd name="connsiteY2" fmla="*/ 76375 h 108385"/>
                  <a:gd name="connsiteX3" fmla="*/ 9981 w 790179"/>
                  <a:gd name="connsiteY3" fmla="*/ 108385 h 108385"/>
                  <a:gd name="connsiteX4" fmla="*/ 0 w 790179"/>
                  <a:gd name="connsiteY4" fmla="*/ 48309 h 108385"/>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3141"/>
                  <a:gd name="connsiteX1" fmla="*/ 760849 w 790179"/>
                  <a:gd name="connsiteY1" fmla="*/ 0 h 113141"/>
                  <a:gd name="connsiteX2" fmla="*/ 790179 w 790179"/>
                  <a:gd name="connsiteY2" fmla="*/ 76375 h 113141"/>
                  <a:gd name="connsiteX3" fmla="*/ 20150 w 790179"/>
                  <a:gd name="connsiteY3" fmla="*/ 113141 h 113141"/>
                  <a:gd name="connsiteX4" fmla="*/ 0 w 790179"/>
                  <a:gd name="connsiteY4" fmla="*/ 48309 h 113141"/>
                  <a:gd name="connsiteX0" fmla="*/ 0 w 790179"/>
                  <a:gd name="connsiteY0" fmla="*/ 48309 h 115717"/>
                  <a:gd name="connsiteX1" fmla="*/ 760849 w 790179"/>
                  <a:gd name="connsiteY1" fmla="*/ 0 h 115717"/>
                  <a:gd name="connsiteX2" fmla="*/ 790179 w 790179"/>
                  <a:gd name="connsiteY2" fmla="*/ 76375 h 115717"/>
                  <a:gd name="connsiteX3" fmla="*/ 17706 w 790179"/>
                  <a:gd name="connsiteY3" fmla="*/ 115717 h 115717"/>
                  <a:gd name="connsiteX4" fmla="*/ 0 w 790179"/>
                  <a:gd name="connsiteY4" fmla="*/ 48309 h 115717"/>
                  <a:gd name="connsiteX0" fmla="*/ 0 w 793164"/>
                  <a:gd name="connsiteY0" fmla="*/ 49391 h 115717"/>
                  <a:gd name="connsiteX1" fmla="*/ 763834 w 793164"/>
                  <a:gd name="connsiteY1" fmla="*/ 0 h 115717"/>
                  <a:gd name="connsiteX2" fmla="*/ 793164 w 793164"/>
                  <a:gd name="connsiteY2" fmla="*/ 76375 h 115717"/>
                  <a:gd name="connsiteX3" fmla="*/ 20691 w 793164"/>
                  <a:gd name="connsiteY3" fmla="*/ 115717 h 115717"/>
                  <a:gd name="connsiteX4" fmla="*/ 0 w 793164"/>
                  <a:gd name="connsiteY4" fmla="*/ 49391 h 115717"/>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93164"/>
                  <a:gd name="connsiteY0" fmla="*/ 51163 h 117489"/>
                  <a:gd name="connsiteX1" fmla="*/ 754748 w 793164"/>
                  <a:gd name="connsiteY1" fmla="*/ 0 h 117489"/>
                  <a:gd name="connsiteX2" fmla="*/ 793164 w 793164"/>
                  <a:gd name="connsiteY2" fmla="*/ 78147 h 117489"/>
                  <a:gd name="connsiteX3" fmla="*/ 20691 w 793164"/>
                  <a:gd name="connsiteY3" fmla="*/ 117489 h 117489"/>
                  <a:gd name="connsiteX4" fmla="*/ 0 w 793164"/>
                  <a:gd name="connsiteY4" fmla="*/ 51163 h 117489"/>
                  <a:gd name="connsiteX0" fmla="*/ 0 w 782586"/>
                  <a:gd name="connsiteY0" fmla="*/ 51163 h 117489"/>
                  <a:gd name="connsiteX1" fmla="*/ 754748 w 782586"/>
                  <a:gd name="connsiteY1" fmla="*/ 0 h 117489"/>
                  <a:gd name="connsiteX2" fmla="*/ 782586 w 782586"/>
                  <a:gd name="connsiteY2" fmla="*/ 76918 h 117489"/>
                  <a:gd name="connsiteX3" fmla="*/ 20691 w 782586"/>
                  <a:gd name="connsiteY3" fmla="*/ 117489 h 117489"/>
                  <a:gd name="connsiteX4" fmla="*/ 0 w 782586"/>
                  <a:gd name="connsiteY4" fmla="*/ 51163 h 117489"/>
                  <a:gd name="connsiteX0" fmla="*/ 0 w 782586"/>
                  <a:gd name="connsiteY0" fmla="*/ 51163 h 106910"/>
                  <a:gd name="connsiteX1" fmla="*/ 754748 w 782586"/>
                  <a:gd name="connsiteY1" fmla="*/ 0 h 106910"/>
                  <a:gd name="connsiteX2" fmla="*/ 782586 w 782586"/>
                  <a:gd name="connsiteY2" fmla="*/ 76918 h 106910"/>
                  <a:gd name="connsiteX3" fmla="*/ 21920 w 782586"/>
                  <a:gd name="connsiteY3" fmla="*/ 106910 h 106910"/>
                  <a:gd name="connsiteX4" fmla="*/ 0 w 782586"/>
                  <a:gd name="connsiteY4" fmla="*/ 51163 h 1069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586" h="106910">
                    <a:moveTo>
                      <a:pt x="0" y="51163"/>
                    </a:moveTo>
                    <a:lnTo>
                      <a:pt x="754748" y="0"/>
                    </a:lnTo>
                    <a:cubicBezTo>
                      <a:pt x="780981" y="78594"/>
                      <a:pt x="752074" y="2803"/>
                      <a:pt x="782586" y="76918"/>
                    </a:cubicBezTo>
                    <a:lnTo>
                      <a:pt x="21920" y="106910"/>
                    </a:lnTo>
                    <a:cubicBezTo>
                      <a:pt x="2039" y="42791"/>
                      <a:pt x="12845" y="95881"/>
                      <a:pt x="0" y="51163"/>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8" name="Rectangle 23">
                <a:extLst>
                  <a:ext uri="{FF2B5EF4-FFF2-40B4-BE49-F238E27FC236}">
                    <a16:creationId xmlns:a16="http://schemas.microsoft.com/office/drawing/2014/main" id="{EDF10A5F-69E1-400C-813D-8FD3C981BDD8}"/>
                  </a:ext>
                </a:extLst>
              </p:cNvPr>
              <p:cNvSpPr/>
              <p:nvPr/>
            </p:nvSpPr>
            <p:spPr>
              <a:xfrm rot="1200000">
                <a:off x="12505861" y="8928731"/>
                <a:ext cx="904328" cy="74447"/>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94588 w 853297"/>
                  <a:gd name="connsiteY0" fmla="*/ 30601 h 162524"/>
                  <a:gd name="connsiteX1" fmla="*/ 853297 w 853297"/>
                  <a:gd name="connsiteY1" fmla="*/ 0 h 162524"/>
                  <a:gd name="connsiteX2" fmla="*/ 693881 w 853297"/>
                  <a:gd name="connsiteY2" fmla="*/ 156301 h 162524"/>
                  <a:gd name="connsiteX3" fmla="*/ 0 w 853297"/>
                  <a:gd name="connsiteY3" fmla="*/ 162525 h 162524"/>
                  <a:gd name="connsiteX4" fmla="*/ 94588 w 853297"/>
                  <a:gd name="connsiteY4" fmla="*/ 30601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94588" y="30601"/>
                    </a:moveTo>
                    <a:lnTo>
                      <a:pt x="853297" y="0"/>
                    </a:lnTo>
                    <a:cubicBezTo>
                      <a:pt x="846434" y="5948"/>
                      <a:pt x="865809" y="-12292"/>
                      <a:pt x="693881" y="156301"/>
                    </a:cubicBezTo>
                    <a:lnTo>
                      <a:pt x="0" y="162525"/>
                    </a:lnTo>
                    <a:lnTo>
                      <a:pt x="94588" y="3060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2" name="Group 1121">
              <a:extLst>
                <a:ext uri="{FF2B5EF4-FFF2-40B4-BE49-F238E27FC236}">
                  <a16:creationId xmlns:a16="http://schemas.microsoft.com/office/drawing/2014/main" id="{53934DAE-AB0D-460F-AB86-107431016163}"/>
                </a:ext>
              </a:extLst>
            </p:cNvPr>
            <p:cNvGrpSpPr/>
            <p:nvPr/>
          </p:nvGrpSpPr>
          <p:grpSpPr>
            <a:xfrm rot="360000" flipH="1">
              <a:off x="8110627" y="4013010"/>
              <a:ext cx="892964" cy="128109"/>
              <a:chOff x="12503529" y="8867321"/>
              <a:chExt cx="892964" cy="128109"/>
            </a:xfrm>
          </p:grpSpPr>
          <p:sp>
            <p:nvSpPr>
              <p:cNvPr id="1635" name="Rectangle 23">
                <a:extLst>
                  <a:ext uri="{FF2B5EF4-FFF2-40B4-BE49-F238E27FC236}">
                    <a16:creationId xmlns:a16="http://schemas.microsoft.com/office/drawing/2014/main" id="{8D59CD70-FBAC-4791-9B91-14483D97B45E}"/>
                  </a:ext>
                </a:extLst>
              </p:cNvPr>
              <p:cNvSpPr/>
              <p:nvPr/>
            </p:nvSpPr>
            <p:spPr>
              <a:xfrm rot="1316012">
                <a:off x="12614891" y="8867321"/>
                <a:ext cx="781602" cy="9318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109467"/>
                  <a:gd name="connsiteX1" fmla="*/ 769212 w 795557"/>
                  <a:gd name="connsiteY1" fmla="*/ 0 h 109467"/>
                  <a:gd name="connsiteX2" fmla="*/ 795557 w 795557"/>
                  <a:gd name="connsiteY2" fmla="*/ 77457 h 109467"/>
                  <a:gd name="connsiteX3" fmla="*/ 15359 w 795557"/>
                  <a:gd name="connsiteY3" fmla="*/ 109467 h 109467"/>
                  <a:gd name="connsiteX4" fmla="*/ 0 w 795557"/>
                  <a:gd name="connsiteY4" fmla="*/ 30677 h 109467"/>
                  <a:gd name="connsiteX0" fmla="*/ 0 w 795557"/>
                  <a:gd name="connsiteY0" fmla="*/ 30677 h 95731"/>
                  <a:gd name="connsiteX1" fmla="*/ 769212 w 795557"/>
                  <a:gd name="connsiteY1" fmla="*/ 0 h 95731"/>
                  <a:gd name="connsiteX2" fmla="*/ 795557 w 795557"/>
                  <a:gd name="connsiteY2" fmla="*/ 77457 h 95731"/>
                  <a:gd name="connsiteX3" fmla="*/ 22994 w 795557"/>
                  <a:gd name="connsiteY3" fmla="*/ 95731 h 95731"/>
                  <a:gd name="connsiteX4" fmla="*/ 0 w 795557"/>
                  <a:gd name="connsiteY4" fmla="*/ 30677 h 95731"/>
                  <a:gd name="connsiteX0" fmla="*/ 0 w 784000"/>
                  <a:gd name="connsiteY0" fmla="*/ 30677 h 95731"/>
                  <a:gd name="connsiteX1" fmla="*/ 769212 w 784000"/>
                  <a:gd name="connsiteY1" fmla="*/ 0 h 95731"/>
                  <a:gd name="connsiteX2" fmla="*/ 784000 w 784000"/>
                  <a:gd name="connsiteY2" fmla="*/ 77454 h 95731"/>
                  <a:gd name="connsiteX3" fmla="*/ 22994 w 784000"/>
                  <a:gd name="connsiteY3" fmla="*/ 95731 h 95731"/>
                  <a:gd name="connsiteX4" fmla="*/ 0 w 784000"/>
                  <a:gd name="connsiteY4" fmla="*/ 30677 h 95731"/>
                  <a:gd name="connsiteX0" fmla="*/ 0 w 784000"/>
                  <a:gd name="connsiteY0" fmla="*/ 27626 h 92680"/>
                  <a:gd name="connsiteX1" fmla="*/ 758527 w 784000"/>
                  <a:gd name="connsiteY1" fmla="*/ 0 h 92680"/>
                  <a:gd name="connsiteX2" fmla="*/ 784000 w 784000"/>
                  <a:gd name="connsiteY2" fmla="*/ 74403 h 92680"/>
                  <a:gd name="connsiteX3" fmla="*/ 22994 w 784000"/>
                  <a:gd name="connsiteY3" fmla="*/ 92680 h 92680"/>
                  <a:gd name="connsiteX4" fmla="*/ 0 w 784000"/>
                  <a:gd name="connsiteY4" fmla="*/ 27626 h 92680"/>
                  <a:gd name="connsiteX0" fmla="*/ 0 w 784000"/>
                  <a:gd name="connsiteY0" fmla="*/ 28132 h 93186"/>
                  <a:gd name="connsiteX1" fmla="*/ 758527 w 784000"/>
                  <a:gd name="connsiteY1" fmla="*/ 506 h 93186"/>
                  <a:gd name="connsiteX2" fmla="*/ 784000 w 784000"/>
                  <a:gd name="connsiteY2" fmla="*/ 74909 h 93186"/>
                  <a:gd name="connsiteX3" fmla="*/ 22994 w 784000"/>
                  <a:gd name="connsiteY3" fmla="*/ 93186 h 93186"/>
                  <a:gd name="connsiteX4" fmla="*/ 0 w 784000"/>
                  <a:gd name="connsiteY4" fmla="*/ 28132 h 93186"/>
                  <a:gd name="connsiteX0" fmla="*/ 0 w 775931"/>
                  <a:gd name="connsiteY0" fmla="*/ 27479 h 93186"/>
                  <a:gd name="connsiteX1" fmla="*/ 750458 w 775931"/>
                  <a:gd name="connsiteY1" fmla="*/ 506 h 93186"/>
                  <a:gd name="connsiteX2" fmla="*/ 775931 w 775931"/>
                  <a:gd name="connsiteY2" fmla="*/ 74909 h 93186"/>
                  <a:gd name="connsiteX3" fmla="*/ 14925 w 775931"/>
                  <a:gd name="connsiteY3" fmla="*/ 93186 h 93186"/>
                  <a:gd name="connsiteX4" fmla="*/ 0 w 775931"/>
                  <a:gd name="connsiteY4" fmla="*/ 27479 h 93186"/>
                  <a:gd name="connsiteX0" fmla="*/ 0 w 777458"/>
                  <a:gd name="connsiteY0" fmla="*/ 27915 h 93186"/>
                  <a:gd name="connsiteX1" fmla="*/ 751985 w 777458"/>
                  <a:gd name="connsiteY1" fmla="*/ 506 h 93186"/>
                  <a:gd name="connsiteX2" fmla="*/ 777458 w 777458"/>
                  <a:gd name="connsiteY2" fmla="*/ 74909 h 93186"/>
                  <a:gd name="connsiteX3" fmla="*/ 16452 w 777458"/>
                  <a:gd name="connsiteY3" fmla="*/ 93186 h 93186"/>
                  <a:gd name="connsiteX4" fmla="*/ 0 w 777458"/>
                  <a:gd name="connsiteY4" fmla="*/ 27915 h 93186"/>
                  <a:gd name="connsiteX0" fmla="*/ 0 w 781602"/>
                  <a:gd name="connsiteY0" fmla="*/ 30749 h 93186"/>
                  <a:gd name="connsiteX1" fmla="*/ 756129 w 781602"/>
                  <a:gd name="connsiteY1" fmla="*/ 506 h 93186"/>
                  <a:gd name="connsiteX2" fmla="*/ 781602 w 781602"/>
                  <a:gd name="connsiteY2" fmla="*/ 74909 h 93186"/>
                  <a:gd name="connsiteX3" fmla="*/ 20596 w 781602"/>
                  <a:gd name="connsiteY3" fmla="*/ 93186 h 93186"/>
                  <a:gd name="connsiteX4" fmla="*/ 0 w 781602"/>
                  <a:gd name="connsiteY4" fmla="*/ 30749 h 931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1602" h="93186">
                    <a:moveTo>
                      <a:pt x="0" y="30749"/>
                    </a:moveTo>
                    <a:lnTo>
                      <a:pt x="756129" y="506"/>
                    </a:lnTo>
                    <a:cubicBezTo>
                      <a:pt x="765136" y="-1805"/>
                      <a:pt x="751090" y="794"/>
                      <a:pt x="781602" y="74909"/>
                    </a:cubicBezTo>
                    <a:lnTo>
                      <a:pt x="20596" y="93186"/>
                    </a:lnTo>
                    <a:cubicBezTo>
                      <a:pt x="15476" y="66923"/>
                      <a:pt x="5124" y="33898"/>
                      <a:pt x="0" y="30749"/>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6" name="Rectangle 23">
                <a:extLst>
                  <a:ext uri="{FF2B5EF4-FFF2-40B4-BE49-F238E27FC236}">
                    <a16:creationId xmlns:a16="http://schemas.microsoft.com/office/drawing/2014/main" id="{AC441EC1-CBD9-4755-AD69-BDCC699D60D2}"/>
                  </a:ext>
                </a:extLst>
              </p:cNvPr>
              <p:cNvSpPr/>
              <p:nvPr/>
            </p:nvSpPr>
            <p:spPr>
              <a:xfrm rot="1320000">
                <a:off x="12503529" y="8915127"/>
                <a:ext cx="872923" cy="8030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7690"/>
                  <a:gd name="connsiteY0" fmla="*/ 8825 h 148661"/>
                  <a:gd name="connsiteX1" fmla="*/ 826966 w 827690"/>
                  <a:gd name="connsiteY1" fmla="*/ -1 h 148661"/>
                  <a:gd name="connsiteX2" fmla="*/ 693881 w 827690"/>
                  <a:gd name="connsiteY2" fmla="*/ 142438 h 148661"/>
                  <a:gd name="connsiteX3" fmla="*/ 0 w 827690"/>
                  <a:gd name="connsiteY3" fmla="*/ 148662 h 148661"/>
                  <a:gd name="connsiteX4" fmla="*/ 80877 w 827690"/>
                  <a:gd name="connsiteY4" fmla="*/ 8825 h 148661"/>
                  <a:gd name="connsiteX0" fmla="*/ 95075 w 827690"/>
                  <a:gd name="connsiteY0" fmla="*/ 10221 h 148661"/>
                  <a:gd name="connsiteX1" fmla="*/ 826966 w 827690"/>
                  <a:gd name="connsiteY1" fmla="*/ -1 h 148661"/>
                  <a:gd name="connsiteX2" fmla="*/ 693881 w 827690"/>
                  <a:gd name="connsiteY2" fmla="*/ 142438 h 148661"/>
                  <a:gd name="connsiteX3" fmla="*/ 0 w 827690"/>
                  <a:gd name="connsiteY3" fmla="*/ 148662 h 148661"/>
                  <a:gd name="connsiteX4" fmla="*/ 95075 w 827690"/>
                  <a:gd name="connsiteY4" fmla="*/ 10221 h 148661"/>
                  <a:gd name="connsiteX0" fmla="*/ 99807 w 832422"/>
                  <a:gd name="connsiteY0" fmla="*/ 10221 h 148194"/>
                  <a:gd name="connsiteX1" fmla="*/ 831698 w 832422"/>
                  <a:gd name="connsiteY1" fmla="*/ -1 h 148194"/>
                  <a:gd name="connsiteX2" fmla="*/ 698613 w 832422"/>
                  <a:gd name="connsiteY2" fmla="*/ 142438 h 148194"/>
                  <a:gd name="connsiteX3" fmla="*/ 0 w 832422"/>
                  <a:gd name="connsiteY3" fmla="*/ 148194 h 148194"/>
                  <a:gd name="connsiteX4" fmla="*/ 99807 w 832422"/>
                  <a:gd name="connsiteY4" fmla="*/ 10221 h 148194"/>
                  <a:gd name="connsiteX0" fmla="*/ 99807 w 824025"/>
                  <a:gd name="connsiteY0" fmla="*/ 27808 h 165781"/>
                  <a:gd name="connsiteX1" fmla="*/ 820170 w 824025"/>
                  <a:gd name="connsiteY1" fmla="*/ 0 h 165781"/>
                  <a:gd name="connsiteX2" fmla="*/ 698613 w 824025"/>
                  <a:gd name="connsiteY2" fmla="*/ 160025 h 165781"/>
                  <a:gd name="connsiteX3" fmla="*/ 0 w 824025"/>
                  <a:gd name="connsiteY3" fmla="*/ 165781 h 165781"/>
                  <a:gd name="connsiteX4" fmla="*/ 99807 w 824025"/>
                  <a:gd name="connsiteY4" fmla="*/ 27808 h 165781"/>
                  <a:gd name="connsiteX0" fmla="*/ 99807 w 828087"/>
                  <a:gd name="connsiteY0" fmla="*/ 31628 h 169601"/>
                  <a:gd name="connsiteX1" fmla="*/ 825929 w 828087"/>
                  <a:gd name="connsiteY1" fmla="*/ 0 h 169601"/>
                  <a:gd name="connsiteX2" fmla="*/ 698613 w 828087"/>
                  <a:gd name="connsiteY2" fmla="*/ 163845 h 169601"/>
                  <a:gd name="connsiteX3" fmla="*/ 0 w 828087"/>
                  <a:gd name="connsiteY3" fmla="*/ 169601 h 169601"/>
                  <a:gd name="connsiteX4" fmla="*/ 99807 w 828087"/>
                  <a:gd name="connsiteY4" fmla="*/ 31628 h 169601"/>
                  <a:gd name="connsiteX0" fmla="*/ 99807 w 834688"/>
                  <a:gd name="connsiteY0" fmla="*/ 37359 h 175332"/>
                  <a:gd name="connsiteX1" fmla="*/ 834568 w 834688"/>
                  <a:gd name="connsiteY1" fmla="*/ 0 h 175332"/>
                  <a:gd name="connsiteX2" fmla="*/ 698613 w 834688"/>
                  <a:gd name="connsiteY2" fmla="*/ 169576 h 175332"/>
                  <a:gd name="connsiteX3" fmla="*/ 0 w 834688"/>
                  <a:gd name="connsiteY3" fmla="*/ 175332 h 175332"/>
                  <a:gd name="connsiteX4" fmla="*/ 99807 w 834688"/>
                  <a:gd name="connsiteY4" fmla="*/ 37359 h 175332"/>
                  <a:gd name="connsiteX0" fmla="*/ 99807 w 826459"/>
                  <a:gd name="connsiteY0" fmla="*/ 37335 h 175308"/>
                  <a:gd name="connsiteX1" fmla="*/ 823663 w 826459"/>
                  <a:gd name="connsiteY1" fmla="*/ 0 h 175308"/>
                  <a:gd name="connsiteX2" fmla="*/ 698613 w 826459"/>
                  <a:gd name="connsiteY2" fmla="*/ 169552 h 175308"/>
                  <a:gd name="connsiteX3" fmla="*/ 0 w 826459"/>
                  <a:gd name="connsiteY3" fmla="*/ 175308 h 175308"/>
                  <a:gd name="connsiteX4" fmla="*/ 99807 w 826459"/>
                  <a:gd name="connsiteY4" fmla="*/ 37335 h 175308"/>
                  <a:gd name="connsiteX0" fmla="*/ 99807 w 823663"/>
                  <a:gd name="connsiteY0" fmla="*/ 37335 h 175308"/>
                  <a:gd name="connsiteX1" fmla="*/ 823663 w 823663"/>
                  <a:gd name="connsiteY1" fmla="*/ 0 h 175308"/>
                  <a:gd name="connsiteX2" fmla="*/ 698613 w 823663"/>
                  <a:gd name="connsiteY2" fmla="*/ 169552 h 175308"/>
                  <a:gd name="connsiteX3" fmla="*/ 0 w 823663"/>
                  <a:gd name="connsiteY3" fmla="*/ 175308 h 175308"/>
                  <a:gd name="connsiteX4" fmla="*/ 99807 w 823663"/>
                  <a:gd name="connsiteY4" fmla="*/ 37335 h 1753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3663" h="175308">
                    <a:moveTo>
                      <a:pt x="99807" y="37335"/>
                    </a:moveTo>
                    <a:lnTo>
                      <a:pt x="823663" y="0"/>
                    </a:lnTo>
                    <a:cubicBezTo>
                      <a:pt x="816800" y="5948"/>
                      <a:pt x="827334" y="4389"/>
                      <a:pt x="698613" y="169552"/>
                    </a:cubicBezTo>
                    <a:lnTo>
                      <a:pt x="0" y="175308"/>
                    </a:lnTo>
                    <a:lnTo>
                      <a:pt x="99807" y="37335"/>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3" name="Group 1122">
              <a:extLst>
                <a:ext uri="{FF2B5EF4-FFF2-40B4-BE49-F238E27FC236}">
                  <a16:creationId xmlns:a16="http://schemas.microsoft.com/office/drawing/2014/main" id="{1082A20B-6FF8-4FB9-8256-C50E98F88E20}"/>
                </a:ext>
              </a:extLst>
            </p:cNvPr>
            <p:cNvGrpSpPr/>
            <p:nvPr/>
          </p:nvGrpSpPr>
          <p:grpSpPr>
            <a:xfrm rot="656918" flipH="1">
              <a:off x="8120065" y="3435169"/>
              <a:ext cx="862040" cy="110389"/>
              <a:chOff x="12517531" y="8857615"/>
              <a:chExt cx="862040" cy="110373"/>
            </a:xfrm>
          </p:grpSpPr>
          <p:sp>
            <p:nvSpPr>
              <p:cNvPr id="1633" name="Rectangle 23">
                <a:extLst>
                  <a:ext uri="{FF2B5EF4-FFF2-40B4-BE49-F238E27FC236}">
                    <a16:creationId xmlns:a16="http://schemas.microsoft.com/office/drawing/2014/main" id="{BD36921B-CB31-4F70-8D0B-0616495747EE}"/>
                  </a:ext>
                </a:extLst>
              </p:cNvPr>
              <p:cNvSpPr/>
              <p:nvPr/>
            </p:nvSpPr>
            <p:spPr>
              <a:xfrm rot="1316012">
                <a:off x="12598761" y="8857615"/>
                <a:ext cx="780810" cy="110373"/>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96043"/>
                  <a:gd name="connsiteY0" fmla="*/ 30663 h 109467"/>
                  <a:gd name="connsiteX1" fmla="*/ 769698 w 796043"/>
                  <a:gd name="connsiteY1" fmla="*/ 0 h 109467"/>
                  <a:gd name="connsiteX2" fmla="*/ 796043 w 796043"/>
                  <a:gd name="connsiteY2" fmla="*/ 77457 h 109467"/>
                  <a:gd name="connsiteX3" fmla="*/ 15845 w 796043"/>
                  <a:gd name="connsiteY3" fmla="*/ 109467 h 109467"/>
                  <a:gd name="connsiteX4" fmla="*/ 0 w 796043"/>
                  <a:gd name="connsiteY4" fmla="*/ 30663 h 109467"/>
                  <a:gd name="connsiteX0" fmla="*/ 0 w 770982"/>
                  <a:gd name="connsiteY0" fmla="*/ 30663 h 109467"/>
                  <a:gd name="connsiteX1" fmla="*/ 769698 w 770982"/>
                  <a:gd name="connsiteY1" fmla="*/ 0 h 109467"/>
                  <a:gd name="connsiteX2" fmla="*/ 768767 w 770982"/>
                  <a:gd name="connsiteY2" fmla="*/ 76376 h 109467"/>
                  <a:gd name="connsiteX3" fmla="*/ 15845 w 770982"/>
                  <a:gd name="connsiteY3" fmla="*/ 109467 h 109467"/>
                  <a:gd name="connsiteX4" fmla="*/ 0 w 770982"/>
                  <a:gd name="connsiteY4" fmla="*/ 30663 h 109467"/>
                  <a:gd name="connsiteX0" fmla="*/ 0 w 771472"/>
                  <a:gd name="connsiteY0" fmla="*/ 30663 h 109467"/>
                  <a:gd name="connsiteX1" fmla="*/ 769698 w 771472"/>
                  <a:gd name="connsiteY1" fmla="*/ 0 h 109467"/>
                  <a:gd name="connsiteX2" fmla="*/ 768767 w 771472"/>
                  <a:gd name="connsiteY2" fmla="*/ 76376 h 109467"/>
                  <a:gd name="connsiteX3" fmla="*/ 15845 w 771472"/>
                  <a:gd name="connsiteY3" fmla="*/ 109467 h 109467"/>
                  <a:gd name="connsiteX4" fmla="*/ 0 w 771472"/>
                  <a:gd name="connsiteY4" fmla="*/ 30663 h 109467"/>
                  <a:gd name="connsiteX0" fmla="*/ 0 w 768767"/>
                  <a:gd name="connsiteY0" fmla="*/ 29507 h 108311"/>
                  <a:gd name="connsiteX1" fmla="*/ 755590 w 768767"/>
                  <a:gd name="connsiteY1" fmla="*/ 0 h 108311"/>
                  <a:gd name="connsiteX2" fmla="*/ 768767 w 768767"/>
                  <a:gd name="connsiteY2" fmla="*/ 75220 h 108311"/>
                  <a:gd name="connsiteX3" fmla="*/ 15845 w 768767"/>
                  <a:gd name="connsiteY3" fmla="*/ 108311 h 108311"/>
                  <a:gd name="connsiteX4" fmla="*/ 0 w 768767"/>
                  <a:gd name="connsiteY4" fmla="*/ 29507 h 108311"/>
                  <a:gd name="connsiteX0" fmla="*/ 0 w 768767"/>
                  <a:gd name="connsiteY0" fmla="*/ 30667 h 109471"/>
                  <a:gd name="connsiteX1" fmla="*/ 755590 w 768767"/>
                  <a:gd name="connsiteY1" fmla="*/ 1160 h 109471"/>
                  <a:gd name="connsiteX2" fmla="*/ 768767 w 768767"/>
                  <a:gd name="connsiteY2" fmla="*/ 76380 h 109471"/>
                  <a:gd name="connsiteX3" fmla="*/ 15845 w 768767"/>
                  <a:gd name="connsiteY3" fmla="*/ 109471 h 109471"/>
                  <a:gd name="connsiteX4" fmla="*/ 0 w 768767"/>
                  <a:gd name="connsiteY4" fmla="*/ 30667 h 10947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8767" h="109471">
                    <a:moveTo>
                      <a:pt x="0" y="30667"/>
                    </a:moveTo>
                    <a:lnTo>
                      <a:pt x="755590" y="1160"/>
                    </a:lnTo>
                    <a:cubicBezTo>
                      <a:pt x="754110" y="-1485"/>
                      <a:pt x="750873" y="-6616"/>
                      <a:pt x="768767" y="76380"/>
                    </a:cubicBezTo>
                    <a:lnTo>
                      <a:pt x="15845" y="109471"/>
                    </a:lnTo>
                    <a:lnTo>
                      <a:pt x="0" y="3066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4" name="Rectangle 23">
                <a:extLst>
                  <a:ext uri="{FF2B5EF4-FFF2-40B4-BE49-F238E27FC236}">
                    <a16:creationId xmlns:a16="http://schemas.microsoft.com/office/drawing/2014/main" id="{9BD1FA6E-868F-4C60-97A3-66C6FE85D701}"/>
                  </a:ext>
                </a:extLst>
              </p:cNvPr>
              <p:cNvSpPr/>
              <p:nvPr/>
            </p:nvSpPr>
            <p:spPr>
              <a:xfrm rot="1320000">
                <a:off x="12517531" y="8917225"/>
                <a:ext cx="829219" cy="47734"/>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4" name="Group 1123">
              <a:extLst>
                <a:ext uri="{FF2B5EF4-FFF2-40B4-BE49-F238E27FC236}">
                  <a16:creationId xmlns:a16="http://schemas.microsoft.com/office/drawing/2014/main" id="{3B864A25-660F-4450-A2D4-5EBEAD9B435C}"/>
                </a:ext>
              </a:extLst>
            </p:cNvPr>
            <p:cNvGrpSpPr/>
            <p:nvPr/>
          </p:nvGrpSpPr>
          <p:grpSpPr>
            <a:xfrm flipH="1">
              <a:off x="8139848" y="3085458"/>
              <a:ext cx="829219" cy="109869"/>
              <a:chOff x="12544228" y="7271479"/>
              <a:chExt cx="829219" cy="109869"/>
            </a:xfrm>
          </p:grpSpPr>
          <p:sp>
            <p:nvSpPr>
              <p:cNvPr id="1631" name="Rectangle 23">
                <a:extLst>
                  <a:ext uri="{FF2B5EF4-FFF2-40B4-BE49-F238E27FC236}">
                    <a16:creationId xmlns:a16="http://schemas.microsoft.com/office/drawing/2014/main" id="{7235462D-E476-49AF-A206-3A4C571E3E5C}"/>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2" name="Rectangle 23">
                <a:extLst>
                  <a:ext uri="{FF2B5EF4-FFF2-40B4-BE49-F238E27FC236}">
                    <a16:creationId xmlns:a16="http://schemas.microsoft.com/office/drawing/2014/main" id="{4D697E96-E28E-4582-B628-4F57B5B8F86C}"/>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5" name="Group 1124">
              <a:extLst>
                <a:ext uri="{FF2B5EF4-FFF2-40B4-BE49-F238E27FC236}">
                  <a16:creationId xmlns:a16="http://schemas.microsoft.com/office/drawing/2014/main" id="{2C66743C-E1A5-43E5-BFDC-99A85B5BE944}"/>
                </a:ext>
              </a:extLst>
            </p:cNvPr>
            <p:cNvGrpSpPr/>
            <p:nvPr/>
          </p:nvGrpSpPr>
          <p:grpSpPr>
            <a:xfrm rot="60000" flipH="1">
              <a:off x="8114441" y="2806068"/>
              <a:ext cx="829219" cy="109869"/>
              <a:chOff x="12544228" y="7271479"/>
              <a:chExt cx="829219" cy="109869"/>
            </a:xfrm>
          </p:grpSpPr>
          <p:sp>
            <p:nvSpPr>
              <p:cNvPr id="1629" name="Rectangle 23">
                <a:extLst>
                  <a:ext uri="{FF2B5EF4-FFF2-40B4-BE49-F238E27FC236}">
                    <a16:creationId xmlns:a16="http://schemas.microsoft.com/office/drawing/2014/main" id="{74B92F83-F452-4874-8091-F307618FB433}"/>
                  </a:ext>
                </a:extLst>
              </p:cNvPr>
              <p:cNvSpPr/>
              <p:nvPr/>
            </p:nvSpPr>
            <p:spPr>
              <a:xfrm rot="476012">
                <a:off x="12620104" y="7271479"/>
                <a:ext cx="73765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5052" h="72670">
                    <a:moveTo>
                      <a:pt x="0" y="14056"/>
                    </a:moveTo>
                    <a:lnTo>
                      <a:pt x="786319" y="0"/>
                    </a:lnTo>
                    <a:cubicBezTo>
                      <a:pt x="795101" y="25819"/>
                      <a:pt x="786570" y="-12446"/>
                      <a:pt x="795052" y="64378"/>
                    </a:cubicBezTo>
                    <a:lnTo>
                      <a:pt x="9379" y="72670"/>
                    </a:lnTo>
                    <a:lnTo>
                      <a:pt x="0" y="14056"/>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0" name="Rectangle 23">
                <a:extLst>
                  <a:ext uri="{FF2B5EF4-FFF2-40B4-BE49-F238E27FC236}">
                    <a16:creationId xmlns:a16="http://schemas.microsoft.com/office/drawing/2014/main" id="{94F49BBF-7D97-4B22-900D-C31EFE1732A1}"/>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6" name="Group 1125">
              <a:extLst>
                <a:ext uri="{FF2B5EF4-FFF2-40B4-BE49-F238E27FC236}">
                  <a16:creationId xmlns:a16="http://schemas.microsoft.com/office/drawing/2014/main" id="{316414F8-00F6-447C-9FB3-3EC00F17B42C}"/>
                </a:ext>
              </a:extLst>
            </p:cNvPr>
            <p:cNvGrpSpPr/>
            <p:nvPr/>
          </p:nvGrpSpPr>
          <p:grpSpPr>
            <a:xfrm rot="180000" flipH="1">
              <a:off x="8114248" y="2527047"/>
              <a:ext cx="838023" cy="105637"/>
              <a:chOff x="12535709" y="7271636"/>
              <a:chExt cx="838023" cy="105637"/>
            </a:xfrm>
          </p:grpSpPr>
          <p:sp>
            <p:nvSpPr>
              <p:cNvPr id="1627" name="Rectangle 23">
                <a:extLst>
                  <a:ext uri="{FF2B5EF4-FFF2-40B4-BE49-F238E27FC236}">
                    <a16:creationId xmlns:a16="http://schemas.microsoft.com/office/drawing/2014/main" id="{639EFAF3-764E-4988-B6C6-483536FFE21D}"/>
                  </a:ext>
                </a:extLst>
              </p:cNvPr>
              <p:cNvSpPr/>
              <p:nvPr/>
            </p:nvSpPr>
            <p:spPr>
              <a:xfrm rot="476012">
                <a:off x="12622382" y="7271636"/>
                <a:ext cx="735360"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34"/>
                  <a:gd name="connsiteY0" fmla="*/ 13537 h 72670"/>
                  <a:gd name="connsiteX1" fmla="*/ 779501 w 788234"/>
                  <a:gd name="connsiteY1" fmla="*/ 0 h 72670"/>
                  <a:gd name="connsiteX2" fmla="*/ 788234 w 788234"/>
                  <a:gd name="connsiteY2" fmla="*/ 64378 h 72670"/>
                  <a:gd name="connsiteX3" fmla="*/ 2561 w 788234"/>
                  <a:gd name="connsiteY3" fmla="*/ 72670 h 72670"/>
                  <a:gd name="connsiteX4" fmla="*/ 0 w 788234"/>
                  <a:gd name="connsiteY4" fmla="*/ 13537 h 72670"/>
                  <a:gd name="connsiteX0" fmla="*/ 0 w 792584"/>
                  <a:gd name="connsiteY0" fmla="*/ 15890 h 72670"/>
                  <a:gd name="connsiteX1" fmla="*/ 783851 w 792584"/>
                  <a:gd name="connsiteY1" fmla="*/ 0 h 72670"/>
                  <a:gd name="connsiteX2" fmla="*/ 792584 w 792584"/>
                  <a:gd name="connsiteY2" fmla="*/ 64378 h 72670"/>
                  <a:gd name="connsiteX3" fmla="*/ 6911 w 792584"/>
                  <a:gd name="connsiteY3" fmla="*/ 72670 h 72670"/>
                  <a:gd name="connsiteX4" fmla="*/ 0 w 792584"/>
                  <a:gd name="connsiteY4" fmla="*/ 15890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92584" h="72670">
                    <a:moveTo>
                      <a:pt x="0" y="15890"/>
                    </a:moveTo>
                    <a:lnTo>
                      <a:pt x="783851" y="0"/>
                    </a:lnTo>
                    <a:cubicBezTo>
                      <a:pt x="792633" y="25819"/>
                      <a:pt x="784102" y="-12446"/>
                      <a:pt x="792584" y="64378"/>
                    </a:cubicBezTo>
                    <a:lnTo>
                      <a:pt x="6911" y="72670"/>
                    </a:lnTo>
                    <a:lnTo>
                      <a:pt x="0" y="1589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28" name="Rectangle 23">
                <a:extLst>
                  <a:ext uri="{FF2B5EF4-FFF2-40B4-BE49-F238E27FC236}">
                    <a16:creationId xmlns:a16="http://schemas.microsoft.com/office/drawing/2014/main" id="{B419BC59-0B2C-45BD-A677-3BAE46DA9AF3}"/>
                  </a:ext>
                </a:extLst>
              </p:cNvPr>
              <p:cNvSpPr/>
              <p:nvPr/>
            </p:nvSpPr>
            <p:spPr>
              <a:xfrm rot="480000">
                <a:off x="12535709" y="7333012"/>
                <a:ext cx="838023" cy="4426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9937 w 862357"/>
                  <a:gd name="connsiteY0" fmla="*/ 22688 h 156301"/>
                  <a:gd name="connsiteX1" fmla="*/ 862357 w 862357"/>
                  <a:gd name="connsiteY1" fmla="*/ 0 h 156301"/>
                  <a:gd name="connsiteX2" fmla="*/ 702941 w 862357"/>
                  <a:gd name="connsiteY2" fmla="*/ 156301 h 156301"/>
                  <a:gd name="connsiteX3" fmla="*/ 0 w 862357"/>
                  <a:gd name="connsiteY3" fmla="*/ 150679 h 156301"/>
                  <a:gd name="connsiteX4" fmla="*/ 89937 w 862357"/>
                  <a:gd name="connsiteY4" fmla="*/ 22688 h 156301"/>
                  <a:gd name="connsiteX0" fmla="*/ 89937 w 862357"/>
                  <a:gd name="connsiteY0" fmla="*/ 32829 h 160822"/>
                  <a:gd name="connsiteX1" fmla="*/ 862357 w 862357"/>
                  <a:gd name="connsiteY1" fmla="*/ 10141 h 160822"/>
                  <a:gd name="connsiteX2" fmla="*/ 712460 w 862357"/>
                  <a:gd name="connsiteY2" fmla="*/ 113053 h 160822"/>
                  <a:gd name="connsiteX3" fmla="*/ 0 w 862357"/>
                  <a:gd name="connsiteY3" fmla="*/ 160820 h 160822"/>
                  <a:gd name="connsiteX4" fmla="*/ 89937 w 862357"/>
                  <a:gd name="connsiteY4" fmla="*/ 32829 h 160822"/>
                  <a:gd name="connsiteX0" fmla="*/ 89937 w 862357"/>
                  <a:gd name="connsiteY0" fmla="*/ 22688 h 150677"/>
                  <a:gd name="connsiteX1" fmla="*/ 862357 w 862357"/>
                  <a:gd name="connsiteY1" fmla="*/ 0 h 150677"/>
                  <a:gd name="connsiteX2" fmla="*/ 712460 w 862357"/>
                  <a:gd name="connsiteY2" fmla="*/ 102912 h 150677"/>
                  <a:gd name="connsiteX3" fmla="*/ 0 w 862357"/>
                  <a:gd name="connsiteY3" fmla="*/ 150679 h 150677"/>
                  <a:gd name="connsiteX4" fmla="*/ 89937 w 862357"/>
                  <a:gd name="connsiteY4" fmla="*/ 22688 h 1506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2357" h="150677">
                    <a:moveTo>
                      <a:pt x="89937" y="22688"/>
                    </a:moveTo>
                    <a:lnTo>
                      <a:pt x="862357" y="0"/>
                    </a:lnTo>
                    <a:cubicBezTo>
                      <a:pt x="855494" y="5948"/>
                      <a:pt x="866377" y="-2605"/>
                      <a:pt x="712460" y="102912"/>
                    </a:cubicBezTo>
                    <a:lnTo>
                      <a:pt x="0" y="150679"/>
                    </a:lnTo>
                    <a:lnTo>
                      <a:pt x="8993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7" name="Group 1126">
              <a:extLst>
                <a:ext uri="{FF2B5EF4-FFF2-40B4-BE49-F238E27FC236}">
                  <a16:creationId xmlns:a16="http://schemas.microsoft.com/office/drawing/2014/main" id="{000F5F98-D481-4E52-8D76-F7327FB0EDBB}"/>
                </a:ext>
              </a:extLst>
            </p:cNvPr>
            <p:cNvGrpSpPr/>
            <p:nvPr/>
          </p:nvGrpSpPr>
          <p:grpSpPr>
            <a:xfrm rot="300000" flipH="1">
              <a:off x="8127268" y="2243423"/>
              <a:ext cx="828187" cy="109432"/>
              <a:chOff x="12544228" y="7271916"/>
              <a:chExt cx="829219" cy="109432"/>
            </a:xfrm>
          </p:grpSpPr>
          <p:sp>
            <p:nvSpPr>
              <p:cNvPr id="1625" name="Rectangle 23">
                <a:extLst>
                  <a:ext uri="{FF2B5EF4-FFF2-40B4-BE49-F238E27FC236}">
                    <a16:creationId xmlns:a16="http://schemas.microsoft.com/office/drawing/2014/main" id="{D302C360-FE7A-4845-BACB-EF62E456D01C}"/>
                  </a:ext>
                </a:extLst>
              </p:cNvPr>
              <p:cNvSpPr/>
              <p:nvPr/>
            </p:nvSpPr>
            <p:spPr>
              <a:xfrm rot="476012">
                <a:off x="12626414" y="7271916"/>
                <a:ext cx="731309" cy="76406"/>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0 w 788218"/>
                  <a:gd name="connsiteY0" fmla="*/ 13747 h 72670"/>
                  <a:gd name="connsiteX1" fmla="*/ 779485 w 788218"/>
                  <a:gd name="connsiteY1" fmla="*/ 0 h 72670"/>
                  <a:gd name="connsiteX2" fmla="*/ 788218 w 788218"/>
                  <a:gd name="connsiteY2" fmla="*/ 64378 h 72670"/>
                  <a:gd name="connsiteX3" fmla="*/ 2545 w 788218"/>
                  <a:gd name="connsiteY3" fmla="*/ 72670 h 72670"/>
                  <a:gd name="connsiteX4" fmla="*/ 0 w 788218"/>
                  <a:gd name="connsiteY4" fmla="*/ 13747 h 72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8218" h="72670">
                    <a:moveTo>
                      <a:pt x="0" y="13747"/>
                    </a:moveTo>
                    <a:lnTo>
                      <a:pt x="779485" y="0"/>
                    </a:lnTo>
                    <a:cubicBezTo>
                      <a:pt x="788267" y="25819"/>
                      <a:pt x="779736" y="-12446"/>
                      <a:pt x="788218" y="64378"/>
                    </a:cubicBezTo>
                    <a:lnTo>
                      <a:pt x="2545" y="72670"/>
                    </a:lnTo>
                    <a:lnTo>
                      <a:pt x="0" y="13747"/>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26" name="Rectangle 23">
                <a:extLst>
                  <a:ext uri="{FF2B5EF4-FFF2-40B4-BE49-F238E27FC236}">
                    <a16:creationId xmlns:a16="http://schemas.microsoft.com/office/drawing/2014/main" id="{5A903873-62C8-4CF7-B952-CEDCEA636D7B}"/>
                  </a:ext>
                </a:extLst>
              </p:cNvPr>
              <p:cNvSpPr/>
              <p:nvPr/>
            </p:nvSpPr>
            <p:spPr>
              <a:xfrm rot="480000">
                <a:off x="12544228" y="7333607"/>
                <a:ext cx="829219" cy="4774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53297" h="162524">
                    <a:moveTo>
                      <a:pt x="80877" y="22688"/>
                    </a:moveTo>
                    <a:lnTo>
                      <a:pt x="853297" y="0"/>
                    </a:lnTo>
                    <a:cubicBezTo>
                      <a:pt x="846434" y="5948"/>
                      <a:pt x="865809" y="-12292"/>
                      <a:pt x="693881" y="156301"/>
                    </a:cubicBezTo>
                    <a:lnTo>
                      <a:pt x="0" y="162525"/>
                    </a:lnTo>
                    <a:lnTo>
                      <a:pt x="80877" y="22688"/>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128" name="Group 1127">
              <a:extLst>
                <a:ext uri="{FF2B5EF4-FFF2-40B4-BE49-F238E27FC236}">
                  <a16:creationId xmlns:a16="http://schemas.microsoft.com/office/drawing/2014/main" id="{0A2A6FA4-B6E0-4631-A900-C36E6CAFA16D}"/>
                </a:ext>
              </a:extLst>
            </p:cNvPr>
            <p:cNvGrpSpPr/>
            <p:nvPr/>
          </p:nvGrpSpPr>
          <p:grpSpPr>
            <a:xfrm rot="480000" flipH="1">
              <a:off x="8138416" y="1888938"/>
              <a:ext cx="845394" cy="77019"/>
              <a:chOff x="12518004" y="7277574"/>
              <a:chExt cx="845394" cy="77019"/>
            </a:xfrm>
          </p:grpSpPr>
          <p:sp>
            <p:nvSpPr>
              <p:cNvPr id="1623" name="Rectangle 23">
                <a:extLst>
                  <a:ext uri="{FF2B5EF4-FFF2-40B4-BE49-F238E27FC236}">
                    <a16:creationId xmlns:a16="http://schemas.microsoft.com/office/drawing/2014/main" id="{08D8BFD0-5E02-4C0C-A25A-C141DE17E1B4}"/>
                  </a:ext>
                </a:extLst>
              </p:cNvPr>
              <p:cNvSpPr/>
              <p:nvPr/>
            </p:nvSpPr>
            <p:spPr>
              <a:xfrm rot="476012">
                <a:off x="12632005" y="7277574"/>
                <a:ext cx="725766" cy="6478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91032"/>
                  <a:gd name="connsiteX1" fmla="*/ 786875 w 813220"/>
                  <a:gd name="connsiteY1" fmla="*/ 0 h 91032"/>
                  <a:gd name="connsiteX2" fmla="*/ 813220 w 813220"/>
                  <a:gd name="connsiteY2" fmla="*/ 77457 h 91032"/>
                  <a:gd name="connsiteX3" fmla="*/ 9379 w 813220"/>
                  <a:gd name="connsiteY3" fmla="*/ 91032 h 91032"/>
                  <a:gd name="connsiteX4" fmla="*/ 0 w 813220"/>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32418 h 91032"/>
                  <a:gd name="connsiteX1" fmla="*/ 786875 w 795052"/>
                  <a:gd name="connsiteY1" fmla="*/ 0 h 91032"/>
                  <a:gd name="connsiteX2" fmla="*/ 795052 w 795052"/>
                  <a:gd name="connsiteY2" fmla="*/ 82740 h 91032"/>
                  <a:gd name="connsiteX3" fmla="*/ 9379 w 795052"/>
                  <a:gd name="connsiteY3" fmla="*/ 91032 h 91032"/>
                  <a:gd name="connsiteX4" fmla="*/ 0 w 795052"/>
                  <a:gd name="connsiteY4" fmla="*/ 32418 h 91032"/>
                  <a:gd name="connsiteX0" fmla="*/ 0 w 795052"/>
                  <a:gd name="connsiteY0" fmla="*/ 14056 h 72670"/>
                  <a:gd name="connsiteX1" fmla="*/ 786319 w 795052"/>
                  <a:gd name="connsiteY1" fmla="*/ 0 h 72670"/>
                  <a:gd name="connsiteX2" fmla="*/ 795052 w 795052"/>
                  <a:gd name="connsiteY2" fmla="*/ 64378 h 72670"/>
                  <a:gd name="connsiteX3" fmla="*/ 9379 w 795052"/>
                  <a:gd name="connsiteY3" fmla="*/ 72670 h 72670"/>
                  <a:gd name="connsiteX4" fmla="*/ 0 w 795052"/>
                  <a:gd name="connsiteY4" fmla="*/ 14056 h 72670"/>
                  <a:gd name="connsiteX0" fmla="*/ 6033 w 785673"/>
                  <a:gd name="connsiteY0" fmla="*/ 5013 h 72670"/>
                  <a:gd name="connsiteX1" fmla="*/ 776940 w 785673"/>
                  <a:gd name="connsiteY1" fmla="*/ 0 h 72670"/>
                  <a:gd name="connsiteX2" fmla="*/ 785673 w 785673"/>
                  <a:gd name="connsiteY2" fmla="*/ 64378 h 72670"/>
                  <a:gd name="connsiteX3" fmla="*/ 0 w 785673"/>
                  <a:gd name="connsiteY3" fmla="*/ 72670 h 72670"/>
                  <a:gd name="connsiteX4" fmla="*/ 6033 w 785673"/>
                  <a:gd name="connsiteY4" fmla="*/ 5013 h 72670"/>
                  <a:gd name="connsiteX0" fmla="*/ 2603 w 782243"/>
                  <a:gd name="connsiteY0" fmla="*/ 5013 h 66634"/>
                  <a:gd name="connsiteX1" fmla="*/ 773510 w 782243"/>
                  <a:gd name="connsiteY1" fmla="*/ 0 h 66634"/>
                  <a:gd name="connsiteX2" fmla="*/ 782243 w 782243"/>
                  <a:gd name="connsiteY2" fmla="*/ 64378 h 66634"/>
                  <a:gd name="connsiteX3" fmla="*/ 0 w 782243"/>
                  <a:gd name="connsiteY3" fmla="*/ 66634 h 66634"/>
                  <a:gd name="connsiteX4" fmla="*/ 2603 w 782243"/>
                  <a:gd name="connsiteY4" fmla="*/ 5013 h 66634"/>
                  <a:gd name="connsiteX0" fmla="*/ 2603 w 782243"/>
                  <a:gd name="connsiteY0" fmla="*/ 0 h 61621"/>
                  <a:gd name="connsiteX1" fmla="*/ 778631 w 782243"/>
                  <a:gd name="connsiteY1" fmla="*/ 4051 h 61621"/>
                  <a:gd name="connsiteX2" fmla="*/ 782243 w 782243"/>
                  <a:gd name="connsiteY2" fmla="*/ 59365 h 61621"/>
                  <a:gd name="connsiteX3" fmla="*/ 0 w 782243"/>
                  <a:gd name="connsiteY3" fmla="*/ 61621 h 61621"/>
                  <a:gd name="connsiteX4" fmla="*/ 2603 w 782243"/>
                  <a:gd name="connsiteY4" fmla="*/ 0 h 61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243" h="61621">
                    <a:moveTo>
                      <a:pt x="2603" y="0"/>
                    </a:moveTo>
                    <a:lnTo>
                      <a:pt x="778631" y="4051"/>
                    </a:lnTo>
                    <a:cubicBezTo>
                      <a:pt x="787413" y="29870"/>
                      <a:pt x="773761" y="-17459"/>
                      <a:pt x="782243" y="59365"/>
                    </a:cubicBezTo>
                    <a:lnTo>
                      <a:pt x="0" y="61621"/>
                    </a:lnTo>
                    <a:lnTo>
                      <a:pt x="2603" y="0"/>
                    </a:ln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24" name="Rectangle 23">
                <a:extLst>
                  <a:ext uri="{FF2B5EF4-FFF2-40B4-BE49-F238E27FC236}">
                    <a16:creationId xmlns:a16="http://schemas.microsoft.com/office/drawing/2014/main" id="{4546643C-AEE3-4179-A526-CFA3BAEDA68B}"/>
                  </a:ext>
                </a:extLst>
              </p:cNvPr>
              <p:cNvSpPr/>
              <p:nvPr/>
            </p:nvSpPr>
            <p:spPr>
              <a:xfrm rot="480000">
                <a:off x="12518004" y="7324038"/>
                <a:ext cx="845394" cy="30555"/>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110282 w 882702"/>
                  <a:gd name="connsiteY0" fmla="*/ 22688 h 156301"/>
                  <a:gd name="connsiteX1" fmla="*/ 882702 w 882702"/>
                  <a:gd name="connsiteY1" fmla="*/ 0 h 156301"/>
                  <a:gd name="connsiteX2" fmla="*/ 723286 w 882702"/>
                  <a:gd name="connsiteY2" fmla="*/ 156301 h 156301"/>
                  <a:gd name="connsiteX3" fmla="*/ 0 w 882702"/>
                  <a:gd name="connsiteY3" fmla="*/ 76055 h 156301"/>
                  <a:gd name="connsiteX4" fmla="*/ 110282 w 882702"/>
                  <a:gd name="connsiteY4" fmla="*/ 22688 h 156301"/>
                  <a:gd name="connsiteX0" fmla="*/ 110282 w 885964"/>
                  <a:gd name="connsiteY0" fmla="*/ 43458 h 101410"/>
                  <a:gd name="connsiteX1" fmla="*/ 882702 w 885964"/>
                  <a:gd name="connsiteY1" fmla="*/ 20770 h 101410"/>
                  <a:gd name="connsiteX2" fmla="*/ 759225 w 885964"/>
                  <a:gd name="connsiteY2" fmla="*/ 101411 h 101410"/>
                  <a:gd name="connsiteX3" fmla="*/ 0 w 885964"/>
                  <a:gd name="connsiteY3" fmla="*/ 96825 h 101410"/>
                  <a:gd name="connsiteX4" fmla="*/ 110282 w 885964"/>
                  <a:gd name="connsiteY4" fmla="*/ 43458 h 101410"/>
                  <a:gd name="connsiteX0" fmla="*/ 110282 w 869942"/>
                  <a:gd name="connsiteY0" fmla="*/ 46066 h 104018"/>
                  <a:gd name="connsiteX1" fmla="*/ 856564 w 869942"/>
                  <a:gd name="connsiteY1" fmla="*/ 17975 h 104018"/>
                  <a:gd name="connsiteX2" fmla="*/ 759225 w 869942"/>
                  <a:gd name="connsiteY2" fmla="*/ 104019 h 104018"/>
                  <a:gd name="connsiteX3" fmla="*/ 0 w 869942"/>
                  <a:gd name="connsiteY3" fmla="*/ 99433 h 104018"/>
                  <a:gd name="connsiteX4" fmla="*/ 110282 w 869942"/>
                  <a:gd name="connsiteY4" fmla="*/ 46066 h 104018"/>
                  <a:gd name="connsiteX0" fmla="*/ 120084 w 869942"/>
                  <a:gd name="connsiteY0" fmla="*/ 24450 h 104018"/>
                  <a:gd name="connsiteX1" fmla="*/ 856564 w 869942"/>
                  <a:gd name="connsiteY1" fmla="*/ 17975 h 104018"/>
                  <a:gd name="connsiteX2" fmla="*/ 759225 w 869942"/>
                  <a:gd name="connsiteY2" fmla="*/ 104019 h 104018"/>
                  <a:gd name="connsiteX3" fmla="*/ 0 w 869942"/>
                  <a:gd name="connsiteY3" fmla="*/ 99433 h 104018"/>
                  <a:gd name="connsiteX4" fmla="*/ 120084 w 869942"/>
                  <a:gd name="connsiteY4" fmla="*/ 24450 h 10401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69942" h="104018">
                    <a:moveTo>
                      <a:pt x="120084" y="24450"/>
                    </a:moveTo>
                    <a:lnTo>
                      <a:pt x="856564" y="17975"/>
                    </a:lnTo>
                    <a:cubicBezTo>
                      <a:pt x="849701" y="23923"/>
                      <a:pt x="931153" y="-64574"/>
                      <a:pt x="759225" y="104019"/>
                    </a:cubicBezTo>
                    <a:lnTo>
                      <a:pt x="0" y="99433"/>
                    </a:lnTo>
                    <a:lnTo>
                      <a:pt x="120084" y="24450"/>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129" name="Rectangle 1128">
              <a:extLst>
                <a:ext uri="{FF2B5EF4-FFF2-40B4-BE49-F238E27FC236}">
                  <a16:creationId xmlns:a16="http://schemas.microsoft.com/office/drawing/2014/main" id="{AB5F3351-6CA0-4ABB-8D62-3F18CD915C70}"/>
                </a:ext>
              </a:extLst>
            </p:cNvPr>
            <p:cNvSpPr/>
            <p:nvPr/>
          </p:nvSpPr>
          <p:spPr>
            <a:xfrm flipH="1">
              <a:off x="9982140" y="3212406"/>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0" name="Rectangle 1129">
              <a:extLst>
                <a:ext uri="{FF2B5EF4-FFF2-40B4-BE49-F238E27FC236}">
                  <a16:creationId xmlns:a16="http://schemas.microsoft.com/office/drawing/2014/main" id="{9BEA3D96-715E-484C-A296-D8002BF48D0D}"/>
                </a:ext>
              </a:extLst>
            </p:cNvPr>
            <p:cNvSpPr/>
            <p:nvPr/>
          </p:nvSpPr>
          <p:spPr>
            <a:xfrm flipH="1">
              <a:off x="9982140" y="3473992"/>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1" name="Rectangle 1130">
              <a:extLst>
                <a:ext uri="{FF2B5EF4-FFF2-40B4-BE49-F238E27FC236}">
                  <a16:creationId xmlns:a16="http://schemas.microsoft.com/office/drawing/2014/main" id="{ADE69EBA-F4A5-4E62-8337-BA4B174BD658}"/>
                </a:ext>
              </a:extLst>
            </p:cNvPr>
            <p:cNvSpPr/>
            <p:nvPr/>
          </p:nvSpPr>
          <p:spPr>
            <a:xfrm flipH="1">
              <a:off x="9982140" y="3804686"/>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2" name="Rectangle 1131">
              <a:extLst>
                <a:ext uri="{FF2B5EF4-FFF2-40B4-BE49-F238E27FC236}">
                  <a16:creationId xmlns:a16="http://schemas.microsoft.com/office/drawing/2014/main" id="{8917B268-5FCF-48F3-A65B-0084724E78DD}"/>
                </a:ext>
              </a:extLst>
            </p:cNvPr>
            <p:cNvSpPr/>
            <p:nvPr/>
          </p:nvSpPr>
          <p:spPr>
            <a:xfrm flipH="1">
              <a:off x="9982140" y="4168269"/>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3" name="Rectangle 1132">
              <a:extLst>
                <a:ext uri="{FF2B5EF4-FFF2-40B4-BE49-F238E27FC236}">
                  <a16:creationId xmlns:a16="http://schemas.microsoft.com/office/drawing/2014/main" id="{2A19CC21-D44F-4133-A91C-C5D5C4B60FAD}"/>
                </a:ext>
              </a:extLst>
            </p:cNvPr>
            <p:cNvSpPr/>
            <p:nvPr/>
          </p:nvSpPr>
          <p:spPr>
            <a:xfrm flipH="1">
              <a:off x="9982140" y="4528294"/>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4" name="Rectangle 1133">
              <a:extLst>
                <a:ext uri="{FF2B5EF4-FFF2-40B4-BE49-F238E27FC236}">
                  <a16:creationId xmlns:a16="http://schemas.microsoft.com/office/drawing/2014/main" id="{8A34E8AF-FFDA-41D1-B68B-B410B69FB97C}"/>
                </a:ext>
              </a:extLst>
            </p:cNvPr>
            <p:cNvSpPr/>
            <p:nvPr/>
          </p:nvSpPr>
          <p:spPr>
            <a:xfrm flipH="1">
              <a:off x="9982140" y="4833715"/>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5" name="Rectangle 1134">
              <a:extLst>
                <a:ext uri="{FF2B5EF4-FFF2-40B4-BE49-F238E27FC236}">
                  <a16:creationId xmlns:a16="http://schemas.microsoft.com/office/drawing/2014/main" id="{765A7313-DCBF-4F15-AA90-19BCE96AA00C}"/>
                </a:ext>
              </a:extLst>
            </p:cNvPr>
            <p:cNvSpPr/>
            <p:nvPr/>
          </p:nvSpPr>
          <p:spPr>
            <a:xfrm flipH="1">
              <a:off x="9982140" y="5193740"/>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6" name="Rectangle 1135">
              <a:extLst>
                <a:ext uri="{FF2B5EF4-FFF2-40B4-BE49-F238E27FC236}">
                  <a16:creationId xmlns:a16="http://schemas.microsoft.com/office/drawing/2014/main" id="{AC75FE2F-7BC3-4CEB-B4FF-BC57A94BF949}"/>
                </a:ext>
              </a:extLst>
            </p:cNvPr>
            <p:cNvSpPr/>
            <p:nvPr/>
          </p:nvSpPr>
          <p:spPr>
            <a:xfrm flipH="1">
              <a:off x="9982140" y="5511299"/>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7" name="Rectangle 1136">
              <a:extLst>
                <a:ext uri="{FF2B5EF4-FFF2-40B4-BE49-F238E27FC236}">
                  <a16:creationId xmlns:a16="http://schemas.microsoft.com/office/drawing/2014/main" id="{5AD0326E-7FB1-4B8F-A8A6-9B056F1A1367}"/>
                </a:ext>
              </a:extLst>
            </p:cNvPr>
            <p:cNvSpPr/>
            <p:nvPr/>
          </p:nvSpPr>
          <p:spPr>
            <a:xfrm flipH="1">
              <a:off x="9982140" y="5844152"/>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8" name="Rectangle 1137">
              <a:extLst>
                <a:ext uri="{FF2B5EF4-FFF2-40B4-BE49-F238E27FC236}">
                  <a16:creationId xmlns:a16="http://schemas.microsoft.com/office/drawing/2014/main" id="{5B0BE662-9CD1-402D-B319-16FAF245767F}"/>
                </a:ext>
              </a:extLst>
            </p:cNvPr>
            <p:cNvSpPr/>
            <p:nvPr/>
          </p:nvSpPr>
          <p:spPr>
            <a:xfrm flipH="1">
              <a:off x="9982140" y="6200738"/>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39" name="Rectangle 1138">
              <a:extLst>
                <a:ext uri="{FF2B5EF4-FFF2-40B4-BE49-F238E27FC236}">
                  <a16:creationId xmlns:a16="http://schemas.microsoft.com/office/drawing/2014/main" id="{E673E936-5305-4E0A-A238-CAE9A84D3013}"/>
                </a:ext>
              </a:extLst>
            </p:cNvPr>
            <p:cNvSpPr/>
            <p:nvPr/>
          </p:nvSpPr>
          <p:spPr>
            <a:xfrm flipH="1">
              <a:off x="9982140" y="6500925"/>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0" name="Rectangle 1139">
              <a:extLst>
                <a:ext uri="{FF2B5EF4-FFF2-40B4-BE49-F238E27FC236}">
                  <a16:creationId xmlns:a16="http://schemas.microsoft.com/office/drawing/2014/main" id="{7A3269AC-96B5-4B6A-8079-E998E310681B}"/>
                </a:ext>
              </a:extLst>
            </p:cNvPr>
            <p:cNvSpPr/>
            <p:nvPr/>
          </p:nvSpPr>
          <p:spPr>
            <a:xfrm flipH="1">
              <a:off x="8868083" y="6628845"/>
              <a:ext cx="1828800" cy="100067"/>
            </a:xfrm>
            <a:prstGeom prst="rect">
              <a:avLst/>
            </a:prstGeom>
            <a:solidFill>
              <a:sysClr val="window" lastClr="FFFFFF">
                <a:lumMod val="75000"/>
              </a:sysClr>
            </a:solidFill>
            <a:ln w="9525" cap="flat" cmpd="sng" algn="ctr">
              <a:noFill/>
              <a:prstDash val="solid"/>
            </a:ln>
            <a:effectLst>
              <a:outerShdw blurRad="50800" dist="50800" dir="5400000" sx="2000" sy="2000" algn="ctr" rotWithShape="0">
                <a:srgbClr val="000000">
                  <a:alpha val="43137"/>
                </a:srgbClr>
              </a:outerShdw>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1" name="Freeform: Shape 1140">
              <a:extLst>
                <a:ext uri="{FF2B5EF4-FFF2-40B4-BE49-F238E27FC236}">
                  <a16:creationId xmlns:a16="http://schemas.microsoft.com/office/drawing/2014/main" id="{7A45D8BD-8CD9-4938-A294-F64B6ABA6E38}"/>
                </a:ext>
              </a:extLst>
            </p:cNvPr>
            <p:cNvSpPr/>
            <p:nvPr/>
          </p:nvSpPr>
          <p:spPr>
            <a:xfrm flipH="1" flipV="1">
              <a:off x="8264189" y="6705671"/>
              <a:ext cx="2436222" cy="561592"/>
            </a:xfrm>
            <a:custGeom>
              <a:avLst/>
              <a:gdLst>
                <a:gd name="connsiteX0" fmla="*/ 1822683 w 2436222"/>
                <a:gd name="connsiteY0" fmla="*/ 561592 h 561592"/>
                <a:gd name="connsiteX1" fmla="*/ 1896921 w 2436222"/>
                <a:gd name="connsiteY1" fmla="*/ 502774 h 561592"/>
                <a:gd name="connsiteX2" fmla="*/ 367872 w 2436222"/>
                <a:gd name="connsiteY2" fmla="*/ 488299 h 561592"/>
                <a:gd name="connsiteX3" fmla="*/ 294940 w 2436222"/>
                <a:gd name="connsiteY3" fmla="*/ 487747 h 561592"/>
                <a:gd name="connsiteX4" fmla="*/ 338547 w 2436222"/>
                <a:gd name="connsiteY4" fmla="*/ 449558 h 561592"/>
                <a:gd name="connsiteX5" fmla="*/ 657662 w 2436222"/>
                <a:gd name="connsiteY5" fmla="*/ 169894 h 561592"/>
                <a:gd name="connsiteX6" fmla="*/ 714167 w 2436222"/>
                <a:gd name="connsiteY6" fmla="*/ 116441 h 561592"/>
                <a:gd name="connsiteX7" fmla="*/ 2436222 w 2436222"/>
                <a:gd name="connsiteY7" fmla="*/ 116441 h 561592"/>
                <a:gd name="connsiteX8" fmla="*/ 2436222 w 2436222"/>
                <a:gd name="connsiteY8" fmla="*/ 0 h 561592"/>
                <a:gd name="connsiteX9" fmla="*/ 651914 w 2436222"/>
                <a:gd name="connsiteY9" fmla="*/ 0 h 561592"/>
                <a:gd name="connsiteX10" fmla="*/ 651914 w 2436222"/>
                <a:gd name="connsiteY10" fmla="*/ 32480 h 561592"/>
                <a:gd name="connsiteX11" fmla="*/ 627446 w 2436222"/>
                <a:gd name="connsiteY11" fmla="*/ 34714 h 561592"/>
                <a:gd name="connsiteX12" fmla="*/ 570096 w 2436222"/>
                <a:gd name="connsiteY12" fmla="*/ 26316 h 561592"/>
                <a:gd name="connsiteX13" fmla="*/ 99220 w 2436222"/>
                <a:gd name="connsiteY13" fmla="*/ 464716 h 561592"/>
                <a:gd name="connsiteX14" fmla="*/ 76657 w 2436222"/>
                <a:gd name="connsiteY14" fmla="*/ 486093 h 561592"/>
                <a:gd name="connsiteX15" fmla="*/ 44049 w 2436222"/>
                <a:gd name="connsiteY15" fmla="*/ 485846 h 561592"/>
                <a:gd name="connsiteX16" fmla="*/ 4033 w 2436222"/>
                <a:gd name="connsiteY16" fmla="*/ 557360 h 561592"/>
                <a:gd name="connsiteX17" fmla="*/ 1822683 w 2436222"/>
                <a:gd name="connsiteY17" fmla="*/ 561592 h 5615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436222" h="561592">
                  <a:moveTo>
                    <a:pt x="1822683" y="561592"/>
                  </a:moveTo>
                  <a:cubicBezTo>
                    <a:pt x="1906699" y="499652"/>
                    <a:pt x="1859621" y="526612"/>
                    <a:pt x="1896921" y="502774"/>
                  </a:cubicBezTo>
                  <a:cubicBezTo>
                    <a:pt x="1308562" y="497482"/>
                    <a:pt x="1847725" y="499635"/>
                    <a:pt x="367872" y="488299"/>
                  </a:cubicBezTo>
                  <a:lnTo>
                    <a:pt x="294940" y="487747"/>
                  </a:lnTo>
                  <a:lnTo>
                    <a:pt x="338547" y="449558"/>
                  </a:lnTo>
                  <a:cubicBezTo>
                    <a:pt x="691792" y="141524"/>
                    <a:pt x="393996" y="419613"/>
                    <a:pt x="657662" y="169894"/>
                  </a:cubicBezTo>
                  <a:lnTo>
                    <a:pt x="714167" y="116441"/>
                  </a:lnTo>
                  <a:lnTo>
                    <a:pt x="2436222" y="116441"/>
                  </a:lnTo>
                  <a:lnTo>
                    <a:pt x="2436222" y="0"/>
                  </a:lnTo>
                  <a:lnTo>
                    <a:pt x="651914" y="0"/>
                  </a:lnTo>
                  <a:lnTo>
                    <a:pt x="651914" y="32480"/>
                  </a:lnTo>
                  <a:lnTo>
                    <a:pt x="627446" y="34714"/>
                  </a:lnTo>
                  <a:cubicBezTo>
                    <a:pt x="602509" y="37756"/>
                    <a:pt x="598201" y="38164"/>
                    <a:pt x="570096" y="26316"/>
                  </a:cubicBezTo>
                  <a:cubicBezTo>
                    <a:pt x="81350" y="502732"/>
                    <a:pt x="467199" y="117370"/>
                    <a:pt x="99220" y="464716"/>
                  </a:cubicBezTo>
                  <a:lnTo>
                    <a:pt x="76657" y="486093"/>
                  </a:lnTo>
                  <a:lnTo>
                    <a:pt x="44049" y="485846"/>
                  </a:lnTo>
                  <a:cubicBezTo>
                    <a:pt x="67406" y="505452"/>
                    <a:pt x="-19325" y="537761"/>
                    <a:pt x="4033" y="557360"/>
                  </a:cubicBezTo>
                  <a:cubicBezTo>
                    <a:pt x="549591" y="560179"/>
                    <a:pt x="167899" y="558773"/>
                    <a:pt x="1822683" y="561592"/>
                  </a:cubicBezTo>
                  <a:close/>
                </a:path>
              </a:pathLst>
            </a:custGeom>
            <a:solidFill>
              <a:srgbClr val="A6A6A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2" name="Rectangle 1141">
              <a:extLst>
                <a:ext uri="{FF2B5EF4-FFF2-40B4-BE49-F238E27FC236}">
                  <a16:creationId xmlns:a16="http://schemas.microsoft.com/office/drawing/2014/main" id="{ACB60EAA-7F7E-499A-9CE9-D9B93DF9C7D6}"/>
                </a:ext>
              </a:extLst>
            </p:cNvPr>
            <p:cNvSpPr/>
            <p:nvPr/>
          </p:nvSpPr>
          <p:spPr>
            <a:xfrm flipH="1">
              <a:off x="9982140" y="6756200"/>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143" name="Group 1142">
              <a:extLst>
                <a:ext uri="{FF2B5EF4-FFF2-40B4-BE49-F238E27FC236}">
                  <a16:creationId xmlns:a16="http://schemas.microsoft.com/office/drawing/2014/main" id="{36A41002-1DD4-4D7E-959C-8ACF95BD82E1}"/>
                </a:ext>
              </a:extLst>
            </p:cNvPr>
            <p:cNvGrpSpPr/>
            <p:nvPr/>
          </p:nvGrpSpPr>
          <p:grpSpPr>
            <a:xfrm flipH="1">
              <a:off x="8108981" y="7303298"/>
              <a:ext cx="390410" cy="487004"/>
              <a:chOff x="13013904" y="11494434"/>
              <a:chExt cx="390410" cy="487004"/>
            </a:xfrm>
          </p:grpSpPr>
          <p:grpSp>
            <p:nvGrpSpPr>
              <p:cNvPr id="1612" name="Group 1611">
                <a:extLst>
                  <a:ext uri="{FF2B5EF4-FFF2-40B4-BE49-F238E27FC236}">
                    <a16:creationId xmlns:a16="http://schemas.microsoft.com/office/drawing/2014/main" id="{5922396F-5743-4793-B8FC-8C6AE41A5C3F}"/>
                  </a:ext>
                </a:extLst>
              </p:cNvPr>
              <p:cNvGrpSpPr/>
              <p:nvPr/>
            </p:nvGrpSpPr>
            <p:grpSpPr>
              <a:xfrm>
                <a:off x="13061249" y="11494434"/>
                <a:ext cx="291638" cy="165353"/>
                <a:chOff x="13061249" y="11494434"/>
                <a:chExt cx="291638" cy="165353"/>
              </a:xfrm>
            </p:grpSpPr>
            <p:sp>
              <p:nvSpPr>
                <p:cNvPr id="1621" name="Oval 1620">
                  <a:extLst>
                    <a:ext uri="{FF2B5EF4-FFF2-40B4-BE49-F238E27FC236}">
                      <a16:creationId xmlns:a16="http://schemas.microsoft.com/office/drawing/2014/main" id="{66624697-F8FD-46F0-9A91-9482A4ECB121}"/>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22" name="Flowchart: Manual Operation 1621">
                  <a:extLst>
                    <a:ext uri="{FF2B5EF4-FFF2-40B4-BE49-F238E27FC236}">
                      <a16:creationId xmlns:a16="http://schemas.microsoft.com/office/drawing/2014/main" id="{1A181447-B32E-4418-A4E0-A00018EFCFBE}"/>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613" name="Group 1612">
                <a:extLst>
                  <a:ext uri="{FF2B5EF4-FFF2-40B4-BE49-F238E27FC236}">
                    <a16:creationId xmlns:a16="http://schemas.microsoft.com/office/drawing/2014/main" id="{CB7973FF-60DC-49C4-8A42-D676639A7478}"/>
                  </a:ext>
                </a:extLst>
              </p:cNvPr>
              <p:cNvGrpSpPr/>
              <p:nvPr/>
            </p:nvGrpSpPr>
            <p:grpSpPr>
              <a:xfrm flipH="1">
                <a:off x="13013904" y="11561821"/>
                <a:ext cx="390410" cy="419617"/>
                <a:chOff x="11149961" y="3937895"/>
                <a:chExt cx="713236" cy="754981"/>
              </a:xfrm>
            </p:grpSpPr>
            <p:sp>
              <p:nvSpPr>
                <p:cNvPr id="1614" name="Oval 1613">
                  <a:extLst>
                    <a:ext uri="{FF2B5EF4-FFF2-40B4-BE49-F238E27FC236}">
                      <a16:creationId xmlns:a16="http://schemas.microsoft.com/office/drawing/2014/main" id="{F10468F6-DA59-4D5A-8F9F-FB3A3FB96616}"/>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5" name="Oval 1614">
                  <a:extLst>
                    <a:ext uri="{FF2B5EF4-FFF2-40B4-BE49-F238E27FC236}">
                      <a16:creationId xmlns:a16="http://schemas.microsoft.com/office/drawing/2014/main" id="{C9B45CB5-E146-4BB4-BCEB-1CC2967416A6}"/>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6" name="Freeform: Shape 1615">
                  <a:extLst>
                    <a:ext uri="{FF2B5EF4-FFF2-40B4-BE49-F238E27FC236}">
                      <a16:creationId xmlns:a16="http://schemas.microsoft.com/office/drawing/2014/main" id="{0C4EB612-1F5F-454E-924B-5E906CC915ED}"/>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7" name="Oval 1616">
                  <a:extLst>
                    <a:ext uri="{FF2B5EF4-FFF2-40B4-BE49-F238E27FC236}">
                      <a16:creationId xmlns:a16="http://schemas.microsoft.com/office/drawing/2014/main" id="{F75FE820-C4CB-4DF7-826B-0E8161E09296}"/>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8" name="Freeform: Shape 1617">
                  <a:extLst>
                    <a:ext uri="{FF2B5EF4-FFF2-40B4-BE49-F238E27FC236}">
                      <a16:creationId xmlns:a16="http://schemas.microsoft.com/office/drawing/2014/main" id="{EB71ED98-E570-4A9E-8704-6E15F6B4BCC2}"/>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9" name="Freeform: Shape 1618">
                  <a:extLst>
                    <a:ext uri="{FF2B5EF4-FFF2-40B4-BE49-F238E27FC236}">
                      <a16:creationId xmlns:a16="http://schemas.microsoft.com/office/drawing/2014/main" id="{EF0086E5-589E-4F7C-BCC7-88BA1C95DA5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20" name="Freeform: Shape 1619">
                  <a:extLst>
                    <a:ext uri="{FF2B5EF4-FFF2-40B4-BE49-F238E27FC236}">
                      <a16:creationId xmlns:a16="http://schemas.microsoft.com/office/drawing/2014/main" id="{DB6CB09D-0B94-4967-9F87-5F7A510F0076}"/>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grpSp>
          <p:nvGrpSpPr>
            <p:cNvPr id="1144" name="Group 1143">
              <a:extLst>
                <a:ext uri="{FF2B5EF4-FFF2-40B4-BE49-F238E27FC236}">
                  <a16:creationId xmlns:a16="http://schemas.microsoft.com/office/drawing/2014/main" id="{508AB92A-FF06-4B2B-A2A3-7F4A3FBD5DFA}"/>
                </a:ext>
              </a:extLst>
            </p:cNvPr>
            <p:cNvGrpSpPr/>
            <p:nvPr/>
          </p:nvGrpSpPr>
          <p:grpSpPr>
            <a:xfrm flipH="1">
              <a:off x="9853291" y="7303298"/>
              <a:ext cx="390410" cy="487004"/>
              <a:chOff x="13013904" y="11494434"/>
              <a:chExt cx="390410" cy="487004"/>
            </a:xfrm>
          </p:grpSpPr>
          <p:grpSp>
            <p:nvGrpSpPr>
              <p:cNvPr id="1601" name="Group 1600">
                <a:extLst>
                  <a:ext uri="{FF2B5EF4-FFF2-40B4-BE49-F238E27FC236}">
                    <a16:creationId xmlns:a16="http://schemas.microsoft.com/office/drawing/2014/main" id="{04C0F22A-B559-4C85-8219-121D36865FD0}"/>
                  </a:ext>
                </a:extLst>
              </p:cNvPr>
              <p:cNvGrpSpPr/>
              <p:nvPr/>
            </p:nvGrpSpPr>
            <p:grpSpPr>
              <a:xfrm>
                <a:off x="13061249" y="11494434"/>
                <a:ext cx="291638" cy="165353"/>
                <a:chOff x="13061249" y="11494434"/>
                <a:chExt cx="291638" cy="165353"/>
              </a:xfrm>
            </p:grpSpPr>
            <p:sp>
              <p:nvSpPr>
                <p:cNvPr id="1610" name="Oval 1609">
                  <a:extLst>
                    <a:ext uri="{FF2B5EF4-FFF2-40B4-BE49-F238E27FC236}">
                      <a16:creationId xmlns:a16="http://schemas.microsoft.com/office/drawing/2014/main" id="{4B07B0A9-8C83-4348-BC8F-5FF0220168D2}"/>
                    </a:ext>
                  </a:extLst>
                </p:cNvPr>
                <p:cNvSpPr/>
                <p:nvPr/>
              </p:nvSpPr>
              <p:spPr>
                <a:xfrm>
                  <a:off x="13095804" y="11565948"/>
                  <a:ext cx="222527" cy="93839"/>
                </a:xfrm>
                <a:prstGeom prst="ellipse">
                  <a:avLst/>
                </a:pr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11" name="Flowchart: Manual Operation 1610">
                  <a:extLst>
                    <a:ext uri="{FF2B5EF4-FFF2-40B4-BE49-F238E27FC236}">
                      <a16:creationId xmlns:a16="http://schemas.microsoft.com/office/drawing/2014/main" id="{C17D5D2F-8DAD-47CC-BFC4-3707F1057B04}"/>
                    </a:ext>
                  </a:extLst>
                </p:cNvPr>
                <p:cNvSpPr/>
                <p:nvPr/>
              </p:nvSpPr>
              <p:spPr>
                <a:xfrm>
                  <a:off x="13061249" y="11494434"/>
                  <a:ext cx="291638" cy="93839"/>
                </a:xfrm>
                <a:prstGeom prst="flowChartManualOperation">
                  <a:avLst/>
                </a:pr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1602" name="Group 1601">
                <a:extLst>
                  <a:ext uri="{FF2B5EF4-FFF2-40B4-BE49-F238E27FC236}">
                    <a16:creationId xmlns:a16="http://schemas.microsoft.com/office/drawing/2014/main" id="{D2AACC7B-C681-4FAB-968A-7497559B6169}"/>
                  </a:ext>
                </a:extLst>
              </p:cNvPr>
              <p:cNvGrpSpPr/>
              <p:nvPr/>
            </p:nvGrpSpPr>
            <p:grpSpPr>
              <a:xfrm flipH="1">
                <a:off x="13013904" y="11561821"/>
                <a:ext cx="390410" cy="419617"/>
                <a:chOff x="11149961" y="3937895"/>
                <a:chExt cx="713236" cy="754981"/>
              </a:xfrm>
            </p:grpSpPr>
            <p:sp>
              <p:nvSpPr>
                <p:cNvPr id="1603" name="Oval 1602">
                  <a:extLst>
                    <a:ext uri="{FF2B5EF4-FFF2-40B4-BE49-F238E27FC236}">
                      <a16:creationId xmlns:a16="http://schemas.microsoft.com/office/drawing/2014/main" id="{0E4CBCB0-593C-401D-A1D0-81F2D6C6F935}"/>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4" name="Oval 1603">
                  <a:extLst>
                    <a:ext uri="{FF2B5EF4-FFF2-40B4-BE49-F238E27FC236}">
                      <a16:creationId xmlns:a16="http://schemas.microsoft.com/office/drawing/2014/main" id="{6DB563CF-A985-4F45-812C-85BE5CE79513}"/>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5" name="Freeform: Shape 1604">
                  <a:extLst>
                    <a:ext uri="{FF2B5EF4-FFF2-40B4-BE49-F238E27FC236}">
                      <a16:creationId xmlns:a16="http://schemas.microsoft.com/office/drawing/2014/main" id="{72AF9AB9-7E53-45F6-8BF0-A990EB44603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6" name="Oval 1605">
                  <a:extLst>
                    <a:ext uri="{FF2B5EF4-FFF2-40B4-BE49-F238E27FC236}">
                      <a16:creationId xmlns:a16="http://schemas.microsoft.com/office/drawing/2014/main" id="{8DD2988C-CDA9-47D3-80C8-AE73E3C2A8E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7" name="Freeform: Shape 1606">
                  <a:extLst>
                    <a:ext uri="{FF2B5EF4-FFF2-40B4-BE49-F238E27FC236}">
                      <a16:creationId xmlns:a16="http://schemas.microsoft.com/office/drawing/2014/main" id="{EBB37505-4BE0-470E-826E-356E2272535E}"/>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8" name="Freeform: Shape 1607">
                  <a:extLst>
                    <a:ext uri="{FF2B5EF4-FFF2-40B4-BE49-F238E27FC236}">
                      <a16:creationId xmlns:a16="http://schemas.microsoft.com/office/drawing/2014/main" id="{2E1D1479-26DD-4BAB-A115-13FF79BF743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rgbClr val="D9D9D9"/>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9" name="Freeform: Shape 1608">
                  <a:extLst>
                    <a:ext uri="{FF2B5EF4-FFF2-40B4-BE49-F238E27FC236}">
                      <a16:creationId xmlns:a16="http://schemas.microsoft.com/office/drawing/2014/main" id="{5793425C-3DFE-480C-8ADD-951B92596639}"/>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sp>
          <p:nvSpPr>
            <p:cNvPr id="1145" name="Rectangle 1144">
              <a:extLst>
                <a:ext uri="{FF2B5EF4-FFF2-40B4-BE49-F238E27FC236}">
                  <a16:creationId xmlns:a16="http://schemas.microsoft.com/office/drawing/2014/main" id="{5EDA991D-7FE0-46DA-8785-CE07CE9C142B}"/>
                </a:ext>
              </a:extLst>
            </p:cNvPr>
            <p:cNvSpPr/>
            <p:nvPr/>
          </p:nvSpPr>
          <p:spPr>
            <a:xfrm flipH="1">
              <a:off x="9982140" y="2877812"/>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6" name="Rectangle 1145">
              <a:extLst>
                <a:ext uri="{FF2B5EF4-FFF2-40B4-BE49-F238E27FC236}">
                  <a16:creationId xmlns:a16="http://schemas.microsoft.com/office/drawing/2014/main" id="{3E223265-4DBD-4B6E-93A7-0DB9740A1CBB}"/>
                </a:ext>
              </a:extLst>
            </p:cNvPr>
            <p:cNvSpPr/>
            <p:nvPr/>
          </p:nvSpPr>
          <p:spPr>
            <a:xfrm flipH="1">
              <a:off x="9982140" y="2562254"/>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7" name="Rectangle 1146">
              <a:extLst>
                <a:ext uri="{FF2B5EF4-FFF2-40B4-BE49-F238E27FC236}">
                  <a16:creationId xmlns:a16="http://schemas.microsoft.com/office/drawing/2014/main" id="{CEBB2A4D-DC7B-4D12-9539-B95B10799B28}"/>
                </a:ext>
              </a:extLst>
            </p:cNvPr>
            <p:cNvSpPr/>
            <p:nvPr/>
          </p:nvSpPr>
          <p:spPr>
            <a:xfrm flipH="1">
              <a:off x="9982140" y="2283357"/>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148" name="Rectangle 1147">
              <a:extLst>
                <a:ext uri="{FF2B5EF4-FFF2-40B4-BE49-F238E27FC236}">
                  <a16:creationId xmlns:a16="http://schemas.microsoft.com/office/drawing/2014/main" id="{9119C6C6-923A-4D3E-BD55-209C6A27EC0C}"/>
                </a:ext>
              </a:extLst>
            </p:cNvPr>
            <p:cNvSpPr/>
            <p:nvPr/>
          </p:nvSpPr>
          <p:spPr>
            <a:xfrm flipH="1">
              <a:off x="9982140" y="1960066"/>
              <a:ext cx="167468" cy="27432"/>
            </a:xfrm>
            <a:prstGeom prst="rect">
              <a:avLst/>
            </a:prstGeom>
            <a:solidFill>
              <a:sysClr val="window" lastClr="FFFFFF">
                <a:lumMod val="8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149" name="Group 1148">
              <a:extLst>
                <a:ext uri="{FF2B5EF4-FFF2-40B4-BE49-F238E27FC236}">
                  <a16:creationId xmlns:a16="http://schemas.microsoft.com/office/drawing/2014/main" id="{628F4CCA-9C8C-4FC6-A77A-A0054335AFFF}"/>
                </a:ext>
              </a:extLst>
            </p:cNvPr>
            <p:cNvGrpSpPr/>
            <p:nvPr/>
          </p:nvGrpSpPr>
          <p:grpSpPr>
            <a:xfrm rot="420000" flipH="1">
              <a:off x="8114154" y="3732225"/>
              <a:ext cx="883969" cy="101303"/>
              <a:chOff x="12516606" y="8868982"/>
              <a:chExt cx="883969" cy="101303"/>
            </a:xfrm>
          </p:grpSpPr>
          <p:sp>
            <p:nvSpPr>
              <p:cNvPr id="1599" name="Rectangle 23">
                <a:extLst>
                  <a:ext uri="{FF2B5EF4-FFF2-40B4-BE49-F238E27FC236}">
                    <a16:creationId xmlns:a16="http://schemas.microsoft.com/office/drawing/2014/main" id="{0870B2D8-F591-4E2D-9E47-FA06BEF3ADE2}"/>
                  </a:ext>
                </a:extLst>
              </p:cNvPr>
              <p:cNvSpPr/>
              <p:nvPr/>
            </p:nvSpPr>
            <p:spPr>
              <a:xfrm rot="1316012">
                <a:off x="12614658" y="8868982"/>
                <a:ext cx="785917" cy="87379"/>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787041"/>
                  <a:gd name="connsiteY0" fmla="*/ 32008 h 109467"/>
                  <a:gd name="connsiteX1" fmla="*/ 760696 w 787041"/>
                  <a:gd name="connsiteY1" fmla="*/ 0 h 109467"/>
                  <a:gd name="connsiteX2" fmla="*/ 787041 w 787041"/>
                  <a:gd name="connsiteY2" fmla="*/ 77457 h 109467"/>
                  <a:gd name="connsiteX3" fmla="*/ 6843 w 787041"/>
                  <a:gd name="connsiteY3" fmla="*/ 109467 h 109467"/>
                  <a:gd name="connsiteX4" fmla="*/ 0 w 787041"/>
                  <a:gd name="connsiteY4" fmla="*/ 32008 h 109467"/>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87041"/>
                  <a:gd name="connsiteY0" fmla="*/ 32008 h 90958"/>
                  <a:gd name="connsiteX1" fmla="*/ 760696 w 787041"/>
                  <a:gd name="connsiteY1" fmla="*/ 0 h 90958"/>
                  <a:gd name="connsiteX2" fmla="*/ 787041 w 787041"/>
                  <a:gd name="connsiteY2" fmla="*/ 77457 h 90958"/>
                  <a:gd name="connsiteX3" fmla="*/ 8478 w 787041"/>
                  <a:gd name="connsiteY3" fmla="*/ 90958 h 90958"/>
                  <a:gd name="connsiteX4" fmla="*/ 0 w 787041"/>
                  <a:gd name="connsiteY4" fmla="*/ 32008 h 90958"/>
                  <a:gd name="connsiteX0" fmla="*/ 0 w 778963"/>
                  <a:gd name="connsiteY0" fmla="*/ 32008 h 90958"/>
                  <a:gd name="connsiteX1" fmla="*/ 760696 w 778963"/>
                  <a:gd name="connsiteY1" fmla="*/ 0 h 90958"/>
                  <a:gd name="connsiteX2" fmla="*/ 778963 w 778963"/>
                  <a:gd name="connsiteY2" fmla="*/ 77969 h 90958"/>
                  <a:gd name="connsiteX3" fmla="*/ 8478 w 778963"/>
                  <a:gd name="connsiteY3" fmla="*/ 90958 h 90958"/>
                  <a:gd name="connsiteX4" fmla="*/ 0 w 778963"/>
                  <a:gd name="connsiteY4" fmla="*/ 32008 h 90958"/>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78963"/>
                  <a:gd name="connsiteY0" fmla="*/ 28429 h 87379"/>
                  <a:gd name="connsiteX1" fmla="*/ 753436 w 778963"/>
                  <a:gd name="connsiteY1" fmla="*/ 0 h 87379"/>
                  <a:gd name="connsiteX2" fmla="*/ 778963 w 778963"/>
                  <a:gd name="connsiteY2" fmla="*/ 74390 h 87379"/>
                  <a:gd name="connsiteX3" fmla="*/ 8478 w 778963"/>
                  <a:gd name="connsiteY3" fmla="*/ 87379 h 87379"/>
                  <a:gd name="connsiteX4" fmla="*/ 0 w 778963"/>
                  <a:gd name="connsiteY4" fmla="*/ 28429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 name="connsiteX0" fmla="*/ 0 w 785917"/>
                  <a:gd name="connsiteY0" fmla="*/ 26998 h 87379"/>
                  <a:gd name="connsiteX1" fmla="*/ 760390 w 785917"/>
                  <a:gd name="connsiteY1" fmla="*/ 0 h 87379"/>
                  <a:gd name="connsiteX2" fmla="*/ 785917 w 785917"/>
                  <a:gd name="connsiteY2" fmla="*/ 74390 h 87379"/>
                  <a:gd name="connsiteX3" fmla="*/ 15432 w 785917"/>
                  <a:gd name="connsiteY3" fmla="*/ 87379 h 87379"/>
                  <a:gd name="connsiteX4" fmla="*/ 0 w 785917"/>
                  <a:gd name="connsiteY4" fmla="*/ 26998 h 873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5917" h="87379">
                    <a:moveTo>
                      <a:pt x="0" y="26998"/>
                    </a:moveTo>
                    <a:lnTo>
                      <a:pt x="760390" y="0"/>
                    </a:lnTo>
                    <a:cubicBezTo>
                      <a:pt x="766513" y="3527"/>
                      <a:pt x="755405" y="275"/>
                      <a:pt x="785917" y="74390"/>
                    </a:cubicBezTo>
                    <a:lnTo>
                      <a:pt x="15432" y="87379"/>
                    </a:lnTo>
                    <a:cubicBezTo>
                      <a:pt x="1663" y="32859"/>
                      <a:pt x="17144" y="100333"/>
                      <a:pt x="0" y="26998"/>
                    </a:cubicBezTo>
                    <a:close/>
                  </a:path>
                </a:pathLst>
              </a:custGeom>
              <a:solidFill>
                <a:sysClr val="window" lastClr="FFFFFF">
                  <a:lumMod val="7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00" name="Rectangle 23">
                <a:extLst>
                  <a:ext uri="{FF2B5EF4-FFF2-40B4-BE49-F238E27FC236}">
                    <a16:creationId xmlns:a16="http://schemas.microsoft.com/office/drawing/2014/main" id="{A53838D8-8BD0-4D20-A75E-1B3F59B4C750}"/>
                  </a:ext>
                </a:extLst>
              </p:cNvPr>
              <p:cNvSpPr/>
              <p:nvPr/>
            </p:nvSpPr>
            <p:spPr>
              <a:xfrm rot="1320000">
                <a:off x="12516606" y="8923994"/>
                <a:ext cx="867919" cy="46291"/>
              </a:xfrm>
              <a:custGeom>
                <a:avLst/>
                <a:gdLst>
                  <a:gd name="connsiteX0" fmla="*/ 0 w 1046369"/>
                  <a:gd name="connsiteY0" fmla="*/ 0 h 74373"/>
                  <a:gd name="connsiteX1" fmla="*/ 1046369 w 1046369"/>
                  <a:gd name="connsiteY1" fmla="*/ 0 h 74373"/>
                  <a:gd name="connsiteX2" fmla="*/ 1046369 w 1046369"/>
                  <a:gd name="connsiteY2" fmla="*/ 74373 h 74373"/>
                  <a:gd name="connsiteX3" fmla="*/ 0 w 1046369"/>
                  <a:gd name="connsiteY3" fmla="*/ 74373 h 74373"/>
                  <a:gd name="connsiteX4" fmla="*/ 0 w 1046369"/>
                  <a:gd name="connsiteY4" fmla="*/ 0 h 74373"/>
                  <a:gd name="connsiteX0" fmla="*/ 0 w 1046369"/>
                  <a:gd name="connsiteY0" fmla="*/ 32749 h 107122"/>
                  <a:gd name="connsiteX1" fmla="*/ 759362 w 1046369"/>
                  <a:gd name="connsiteY1" fmla="*/ 0 h 107122"/>
                  <a:gd name="connsiteX2" fmla="*/ 1046369 w 1046369"/>
                  <a:gd name="connsiteY2" fmla="*/ 107122 h 107122"/>
                  <a:gd name="connsiteX3" fmla="*/ 0 w 1046369"/>
                  <a:gd name="connsiteY3" fmla="*/ 107122 h 107122"/>
                  <a:gd name="connsiteX4" fmla="*/ 0 w 1046369"/>
                  <a:gd name="connsiteY4" fmla="*/ 32749 h 107122"/>
                  <a:gd name="connsiteX0" fmla="*/ 0 w 790831"/>
                  <a:gd name="connsiteY0" fmla="*/ 32749 h 107122"/>
                  <a:gd name="connsiteX1" fmla="*/ 759362 w 790831"/>
                  <a:gd name="connsiteY1" fmla="*/ 0 h 107122"/>
                  <a:gd name="connsiteX2" fmla="*/ 790831 w 790831"/>
                  <a:gd name="connsiteY2" fmla="*/ 84522 h 107122"/>
                  <a:gd name="connsiteX3" fmla="*/ 0 w 790831"/>
                  <a:gd name="connsiteY3" fmla="*/ 107122 h 107122"/>
                  <a:gd name="connsiteX4" fmla="*/ 0 w 790831"/>
                  <a:gd name="connsiteY4" fmla="*/ 32749 h 107122"/>
                  <a:gd name="connsiteX0" fmla="*/ 0 w 813628"/>
                  <a:gd name="connsiteY0" fmla="*/ 32749 h 107122"/>
                  <a:gd name="connsiteX1" fmla="*/ 759362 w 813628"/>
                  <a:gd name="connsiteY1" fmla="*/ 0 h 107122"/>
                  <a:gd name="connsiteX2" fmla="*/ 813628 w 813628"/>
                  <a:gd name="connsiteY2" fmla="*/ 84469 h 107122"/>
                  <a:gd name="connsiteX3" fmla="*/ 0 w 813628"/>
                  <a:gd name="connsiteY3" fmla="*/ 107122 h 107122"/>
                  <a:gd name="connsiteX4" fmla="*/ 0 w 813628"/>
                  <a:gd name="connsiteY4" fmla="*/ 32749 h 107122"/>
                  <a:gd name="connsiteX0" fmla="*/ 0 w 813628"/>
                  <a:gd name="connsiteY0" fmla="*/ 34790 h 109163"/>
                  <a:gd name="connsiteX1" fmla="*/ 792766 w 813628"/>
                  <a:gd name="connsiteY1" fmla="*/ 0 h 109163"/>
                  <a:gd name="connsiteX2" fmla="*/ 813628 w 813628"/>
                  <a:gd name="connsiteY2" fmla="*/ 86510 h 109163"/>
                  <a:gd name="connsiteX3" fmla="*/ 0 w 813628"/>
                  <a:gd name="connsiteY3" fmla="*/ 109163 h 109163"/>
                  <a:gd name="connsiteX4" fmla="*/ 0 w 813628"/>
                  <a:gd name="connsiteY4" fmla="*/ 34790 h 109163"/>
                  <a:gd name="connsiteX0" fmla="*/ 0 w 813628"/>
                  <a:gd name="connsiteY0" fmla="*/ 34790 h 109467"/>
                  <a:gd name="connsiteX1" fmla="*/ 792766 w 813628"/>
                  <a:gd name="connsiteY1" fmla="*/ 0 h 109467"/>
                  <a:gd name="connsiteX2" fmla="*/ 813628 w 813628"/>
                  <a:gd name="connsiteY2" fmla="*/ 86510 h 109467"/>
                  <a:gd name="connsiteX3" fmla="*/ 38913 w 813628"/>
                  <a:gd name="connsiteY3" fmla="*/ 109467 h 109467"/>
                  <a:gd name="connsiteX4" fmla="*/ 0 w 813628"/>
                  <a:gd name="connsiteY4" fmla="*/ 34790 h 109467"/>
                  <a:gd name="connsiteX0" fmla="*/ 0 w 807737"/>
                  <a:gd name="connsiteY0" fmla="*/ 32418 h 109467"/>
                  <a:gd name="connsiteX1" fmla="*/ 786875 w 807737"/>
                  <a:gd name="connsiteY1" fmla="*/ 0 h 109467"/>
                  <a:gd name="connsiteX2" fmla="*/ 807737 w 807737"/>
                  <a:gd name="connsiteY2" fmla="*/ 86510 h 109467"/>
                  <a:gd name="connsiteX3" fmla="*/ 33022 w 807737"/>
                  <a:gd name="connsiteY3" fmla="*/ 109467 h 109467"/>
                  <a:gd name="connsiteX4" fmla="*/ 0 w 807737"/>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799066"/>
                  <a:gd name="connsiteY0" fmla="*/ 32418 h 109467"/>
                  <a:gd name="connsiteX1" fmla="*/ 786875 w 799066"/>
                  <a:gd name="connsiteY1" fmla="*/ 0 h 109467"/>
                  <a:gd name="connsiteX2" fmla="*/ 799066 w 799066"/>
                  <a:gd name="connsiteY2" fmla="*/ 76311 h 109467"/>
                  <a:gd name="connsiteX3" fmla="*/ 33022 w 799066"/>
                  <a:gd name="connsiteY3" fmla="*/ 109467 h 109467"/>
                  <a:gd name="connsiteX4" fmla="*/ 0 w 799066"/>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0 w 813220"/>
                  <a:gd name="connsiteY0" fmla="*/ 32418 h 109467"/>
                  <a:gd name="connsiteX1" fmla="*/ 786875 w 813220"/>
                  <a:gd name="connsiteY1" fmla="*/ 0 h 109467"/>
                  <a:gd name="connsiteX2" fmla="*/ 813220 w 813220"/>
                  <a:gd name="connsiteY2" fmla="*/ 77457 h 109467"/>
                  <a:gd name="connsiteX3" fmla="*/ 33022 w 813220"/>
                  <a:gd name="connsiteY3" fmla="*/ 109467 h 109467"/>
                  <a:gd name="connsiteX4" fmla="*/ 0 w 813220"/>
                  <a:gd name="connsiteY4" fmla="*/ 32418 h 109467"/>
                  <a:gd name="connsiteX0" fmla="*/ 159146 w 972366"/>
                  <a:gd name="connsiteY0" fmla="*/ 32418 h 125239"/>
                  <a:gd name="connsiteX1" fmla="*/ 946021 w 972366"/>
                  <a:gd name="connsiteY1" fmla="*/ 0 h 125239"/>
                  <a:gd name="connsiteX2" fmla="*/ 972366 w 972366"/>
                  <a:gd name="connsiteY2" fmla="*/ 77457 h 125239"/>
                  <a:gd name="connsiteX3" fmla="*/ 0 w 972366"/>
                  <a:gd name="connsiteY3" fmla="*/ 125239 h 125239"/>
                  <a:gd name="connsiteX4" fmla="*/ 159146 w 972366"/>
                  <a:gd name="connsiteY4" fmla="*/ 32418 h 125239"/>
                  <a:gd name="connsiteX0" fmla="*/ 159146 w 946446"/>
                  <a:gd name="connsiteY0" fmla="*/ 32418 h 125239"/>
                  <a:gd name="connsiteX1" fmla="*/ 946021 w 946446"/>
                  <a:gd name="connsiteY1" fmla="*/ 0 h 125239"/>
                  <a:gd name="connsiteX2" fmla="*/ 854889 w 946446"/>
                  <a:gd name="connsiteY2" fmla="*/ 97381 h 125239"/>
                  <a:gd name="connsiteX3" fmla="*/ 0 w 946446"/>
                  <a:gd name="connsiteY3" fmla="*/ 125239 h 125239"/>
                  <a:gd name="connsiteX4" fmla="*/ 159146 w 946446"/>
                  <a:gd name="connsiteY4" fmla="*/ 32418 h 125239"/>
                  <a:gd name="connsiteX0" fmla="*/ 159146 w 950320"/>
                  <a:gd name="connsiteY0" fmla="*/ 32418 h 125239"/>
                  <a:gd name="connsiteX1" fmla="*/ 946021 w 950320"/>
                  <a:gd name="connsiteY1" fmla="*/ 0 h 125239"/>
                  <a:gd name="connsiteX2" fmla="*/ 854889 w 950320"/>
                  <a:gd name="connsiteY2" fmla="*/ 97381 h 125239"/>
                  <a:gd name="connsiteX3" fmla="*/ 0 w 950320"/>
                  <a:gd name="connsiteY3" fmla="*/ 125239 h 125239"/>
                  <a:gd name="connsiteX4" fmla="*/ 159146 w 950320"/>
                  <a:gd name="connsiteY4" fmla="*/ 32418 h 125239"/>
                  <a:gd name="connsiteX0" fmla="*/ 117854 w 909028"/>
                  <a:gd name="connsiteY0" fmla="*/ 32418 h 144981"/>
                  <a:gd name="connsiteX1" fmla="*/ 904729 w 909028"/>
                  <a:gd name="connsiteY1" fmla="*/ 0 h 144981"/>
                  <a:gd name="connsiteX2" fmla="*/ 813597 w 909028"/>
                  <a:gd name="connsiteY2" fmla="*/ 97381 h 144981"/>
                  <a:gd name="connsiteX3" fmla="*/ 0 w 909028"/>
                  <a:gd name="connsiteY3" fmla="*/ 144980 h 144981"/>
                  <a:gd name="connsiteX4" fmla="*/ 117854 w 909028"/>
                  <a:gd name="connsiteY4" fmla="*/ 32418 h 144981"/>
                  <a:gd name="connsiteX0" fmla="*/ 117854 w 912212"/>
                  <a:gd name="connsiteY0" fmla="*/ 32418 h 144981"/>
                  <a:gd name="connsiteX1" fmla="*/ 904729 w 912212"/>
                  <a:gd name="connsiteY1" fmla="*/ 0 h 144981"/>
                  <a:gd name="connsiteX2" fmla="*/ 828055 w 912212"/>
                  <a:gd name="connsiteY2" fmla="*/ 110822 h 144981"/>
                  <a:gd name="connsiteX3" fmla="*/ 0 w 912212"/>
                  <a:gd name="connsiteY3" fmla="*/ 144980 h 144981"/>
                  <a:gd name="connsiteX4" fmla="*/ 117854 w 912212"/>
                  <a:gd name="connsiteY4" fmla="*/ 32418 h 144981"/>
                  <a:gd name="connsiteX0" fmla="*/ 117854 w 907398"/>
                  <a:gd name="connsiteY0" fmla="*/ 32418 h 144981"/>
                  <a:gd name="connsiteX1" fmla="*/ 904729 w 907398"/>
                  <a:gd name="connsiteY1" fmla="*/ 0 h 144981"/>
                  <a:gd name="connsiteX2" fmla="*/ 828055 w 907398"/>
                  <a:gd name="connsiteY2" fmla="*/ 110822 h 144981"/>
                  <a:gd name="connsiteX3" fmla="*/ 0 w 907398"/>
                  <a:gd name="connsiteY3" fmla="*/ 144980 h 144981"/>
                  <a:gd name="connsiteX4" fmla="*/ 117854 w 907398"/>
                  <a:gd name="connsiteY4" fmla="*/ 32418 h 144981"/>
                  <a:gd name="connsiteX0" fmla="*/ 80877 w 870421"/>
                  <a:gd name="connsiteY0" fmla="*/ 32418 h 172254"/>
                  <a:gd name="connsiteX1" fmla="*/ 867752 w 870421"/>
                  <a:gd name="connsiteY1" fmla="*/ 0 h 172254"/>
                  <a:gd name="connsiteX2" fmla="*/ 791078 w 870421"/>
                  <a:gd name="connsiteY2" fmla="*/ 110822 h 172254"/>
                  <a:gd name="connsiteX3" fmla="*/ 0 w 870421"/>
                  <a:gd name="connsiteY3" fmla="*/ 172255 h 172254"/>
                  <a:gd name="connsiteX4" fmla="*/ 80877 w 870421"/>
                  <a:gd name="connsiteY4" fmla="*/ 32418 h 172254"/>
                  <a:gd name="connsiteX0" fmla="*/ 80877 w 867752"/>
                  <a:gd name="connsiteY0" fmla="*/ 32418 h 172254"/>
                  <a:gd name="connsiteX1" fmla="*/ 867752 w 867752"/>
                  <a:gd name="connsiteY1" fmla="*/ 0 h 172254"/>
                  <a:gd name="connsiteX2" fmla="*/ 791078 w 867752"/>
                  <a:gd name="connsiteY2" fmla="*/ 110822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758395 w 867752"/>
                  <a:gd name="connsiteY2" fmla="*/ 147025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67752"/>
                  <a:gd name="connsiteY0" fmla="*/ 32418 h 172254"/>
                  <a:gd name="connsiteX1" fmla="*/ 867752 w 867752"/>
                  <a:gd name="connsiteY1" fmla="*/ 0 h 172254"/>
                  <a:gd name="connsiteX2" fmla="*/ 693881 w 867752"/>
                  <a:gd name="connsiteY2" fmla="*/ 166031 h 172254"/>
                  <a:gd name="connsiteX3" fmla="*/ 0 w 867752"/>
                  <a:gd name="connsiteY3" fmla="*/ 172255 h 172254"/>
                  <a:gd name="connsiteX4" fmla="*/ 80877 w 867752"/>
                  <a:gd name="connsiteY4" fmla="*/ 32418 h 172254"/>
                  <a:gd name="connsiteX0" fmla="*/ 80877 w 853297"/>
                  <a:gd name="connsiteY0" fmla="*/ 22688 h 162524"/>
                  <a:gd name="connsiteX1" fmla="*/ 853297 w 853297"/>
                  <a:gd name="connsiteY1" fmla="*/ 0 h 162524"/>
                  <a:gd name="connsiteX2" fmla="*/ 693881 w 853297"/>
                  <a:gd name="connsiteY2" fmla="*/ 156301 h 162524"/>
                  <a:gd name="connsiteX3" fmla="*/ 0 w 853297"/>
                  <a:gd name="connsiteY3" fmla="*/ 162525 h 162524"/>
                  <a:gd name="connsiteX4" fmla="*/ 80877 w 853297"/>
                  <a:gd name="connsiteY4" fmla="*/ 22688 h 162524"/>
                  <a:gd name="connsiteX0" fmla="*/ 80877 w 822801"/>
                  <a:gd name="connsiteY0" fmla="*/ 24721 h 164557"/>
                  <a:gd name="connsiteX1" fmla="*/ 820432 w 822801"/>
                  <a:gd name="connsiteY1" fmla="*/ 0 h 164557"/>
                  <a:gd name="connsiteX2" fmla="*/ 693881 w 822801"/>
                  <a:gd name="connsiteY2" fmla="*/ 158334 h 164557"/>
                  <a:gd name="connsiteX3" fmla="*/ 0 w 822801"/>
                  <a:gd name="connsiteY3" fmla="*/ 164558 h 164557"/>
                  <a:gd name="connsiteX4" fmla="*/ 80877 w 822801"/>
                  <a:gd name="connsiteY4" fmla="*/ 24721 h 1645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22801" h="164557">
                    <a:moveTo>
                      <a:pt x="80877" y="24721"/>
                    </a:moveTo>
                    <a:lnTo>
                      <a:pt x="820432" y="0"/>
                    </a:lnTo>
                    <a:cubicBezTo>
                      <a:pt x="813569" y="5948"/>
                      <a:pt x="865809" y="-10259"/>
                      <a:pt x="693881" y="158334"/>
                    </a:cubicBezTo>
                    <a:lnTo>
                      <a:pt x="0" y="164558"/>
                    </a:lnTo>
                    <a:lnTo>
                      <a:pt x="80877" y="24721"/>
                    </a:lnTo>
                    <a:close/>
                  </a:path>
                </a:pathLst>
              </a:custGeom>
              <a:solidFill>
                <a:sysClr val="window" lastClr="FFFFFF">
                  <a:lumMod val="65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154" name="Freeform: Shape 1153">
              <a:extLst>
                <a:ext uri="{FF2B5EF4-FFF2-40B4-BE49-F238E27FC236}">
                  <a16:creationId xmlns:a16="http://schemas.microsoft.com/office/drawing/2014/main" id="{52A090E1-F6F1-4122-AEC5-4074A7EF36E6}"/>
                </a:ext>
              </a:extLst>
            </p:cNvPr>
            <p:cNvSpPr/>
            <p:nvPr/>
          </p:nvSpPr>
          <p:spPr>
            <a:xfrm flipH="1">
              <a:off x="8104619" y="1551925"/>
              <a:ext cx="2611865" cy="5760721"/>
            </a:xfrm>
            <a:custGeom>
              <a:avLst/>
              <a:gdLst>
                <a:gd name="connsiteX0" fmla="*/ 76398 w 2611865"/>
                <a:gd name="connsiteY0" fmla="*/ 4813032 h 5760721"/>
                <a:gd name="connsiteX1" fmla="*/ 76398 w 2611865"/>
                <a:gd name="connsiteY1" fmla="*/ 5195631 h 5760721"/>
                <a:gd name="connsiteX2" fmla="*/ 517059 w 2611865"/>
                <a:gd name="connsiteY2" fmla="*/ 5613715 h 5760721"/>
                <a:gd name="connsiteX3" fmla="*/ 517058 w 2611865"/>
                <a:gd name="connsiteY3" fmla="*/ 5196093 h 5760721"/>
                <a:gd name="connsiteX4" fmla="*/ 76398 w 2611865"/>
                <a:gd name="connsiteY4" fmla="*/ 4581482 h 5760721"/>
                <a:gd name="connsiteX5" fmla="*/ 76398 w 2611865"/>
                <a:gd name="connsiteY5" fmla="*/ 4710334 h 5760721"/>
                <a:gd name="connsiteX6" fmla="*/ 517058 w 2611865"/>
                <a:gd name="connsiteY6" fmla="*/ 5072215 h 5760721"/>
                <a:gd name="connsiteX7" fmla="*/ 517059 w 2611865"/>
                <a:gd name="connsiteY7" fmla="*/ 4951240 h 5760721"/>
                <a:gd name="connsiteX8" fmla="*/ 76399 w 2611865"/>
                <a:gd name="connsiteY8" fmla="*/ 4276094 h 5760721"/>
                <a:gd name="connsiteX9" fmla="*/ 76398 w 2611865"/>
                <a:gd name="connsiteY9" fmla="*/ 4483379 h 5760721"/>
                <a:gd name="connsiteX10" fmla="*/ 77540 w 2611865"/>
                <a:gd name="connsiteY10" fmla="*/ 4482018 h 5760721"/>
                <a:gd name="connsiteX11" fmla="*/ 517059 w 2611865"/>
                <a:gd name="connsiteY11" fmla="*/ 4828868 h 5760721"/>
                <a:gd name="connsiteX12" fmla="*/ 517059 w 2611865"/>
                <a:gd name="connsiteY12" fmla="*/ 4620376 h 5760721"/>
                <a:gd name="connsiteX13" fmla="*/ 76398 w 2611865"/>
                <a:gd name="connsiteY13" fmla="*/ 4008809 h 5760721"/>
                <a:gd name="connsiteX14" fmla="*/ 76398 w 2611865"/>
                <a:gd name="connsiteY14" fmla="*/ 4178308 h 5760721"/>
                <a:gd name="connsiteX15" fmla="*/ 517059 w 2611865"/>
                <a:gd name="connsiteY15" fmla="*/ 4501756 h 5760721"/>
                <a:gd name="connsiteX16" fmla="*/ 517059 w 2611865"/>
                <a:gd name="connsiteY16" fmla="*/ 4306039 h 5760721"/>
                <a:gd name="connsiteX17" fmla="*/ 76399 w 2611865"/>
                <a:gd name="connsiteY17" fmla="*/ 3690512 h 5760721"/>
                <a:gd name="connsiteX18" fmla="*/ 76398 w 2611865"/>
                <a:gd name="connsiteY18" fmla="*/ 3915236 h 5760721"/>
                <a:gd name="connsiteX19" fmla="*/ 517059 w 2611865"/>
                <a:gd name="connsiteY19" fmla="*/ 4193585 h 5760721"/>
                <a:gd name="connsiteX20" fmla="*/ 517059 w 2611865"/>
                <a:gd name="connsiteY20" fmla="*/ 3976681 h 5760721"/>
                <a:gd name="connsiteX21" fmla="*/ 76399 w 2611865"/>
                <a:gd name="connsiteY21" fmla="*/ 3406791 h 5760721"/>
                <a:gd name="connsiteX22" fmla="*/ 76398 w 2611865"/>
                <a:gd name="connsiteY22" fmla="*/ 3598053 h 5760721"/>
                <a:gd name="connsiteX23" fmla="*/ 517059 w 2611865"/>
                <a:gd name="connsiteY23" fmla="*/ 3865759 h 5760721"/>
                <a:gd name="connsiteX24" fmla="*/ 517059 w 2611865"/>
                <a:gd name="connsiteY24" fmla="*/ 3651054 h 5760721"/>
                <a:gd name="connsiteX25" fmla="*/ 76398 w 2611865"/>
                <a:gd name="connsiteY25" fmla="*/ 3107003 h 5760721"/>
                <a:gd name="connsiteX26" fmla="*/ 76398 w 2611865"/>
                <a:gd name="connsiteY26" fmla="*/ 3317954 h 5760721"/>
                <a:gd name="connsiteX27" fmla="*/ 517059 w 2611865"/>
                <a:gd name="connsiteY27" fmla="*/ 3543905 h 5760721"/>
                <a:gd name="connsiteX28" fmla="*/ 517059 w 2611865"/>
                <a:gd name="connsiteY28" fmla="*/ 3341308 h 5760721"/>
                <a:gd name="connsiteX29" fmla="*/ 76398 w 2611865"/>
                <a:gd name="connsiteY29" fmla="*/ 2828814 h 5760721"/>
                <a:gd name="connsiteX30" fmla="*/ 76398 w 2611865"/>
                <a:gd name="connsiteY30" fmla="*/ 3018885 h 5760721"/>
                <a:gd name="connsiteX31" fmla="*/ 517059 w 2611865"/>
                <a:gd name="connsiteY31" fmla="*/ 3235208 h 5760721"/>
                <a:gd name="connsiteX32" fmla="*/ 517059 w 2611865"/>
                <a:gd name="connsiteY32" fmla="*/ 3015862 h 5760721"/>
                <a:gd name="connsiteX33" fmla="*/ 604073 w 2611865"/>
                <a:gd name="connsiteY33" fmla="*/ 2755179 h 5760721"/>
                <a:gd name="connsiteX34" fmla="*/ 604073 w 2611865"/>
                <a:gd name="connsiteY34" fmla="*/ 3918621 h 5760721"/>
                <a:gd name="connsiteX35" fmla="*/ 606169 w 2611865"/>
                <a:gd name="connsiteY35" fmla="*/ 3919893 h 5760721"/>
                <a:gd name="connsiteX36" fmla="*/ 604073 w 2611865"/>
                <a:gd name="connsiteY36" fmla="*/ 3923121 h 5760721"/>
                <a:gd name="connsiteX37" fmla="*/ 604073 w 2611865"/>
                <a:gd name="connsiteY37" fmla="*/ 5683628 h 5760721"/>
                <a:gd name="connsiteX38" fmla="*/ 2540277 w 2611865"/>
                <a:gd name="connsiteY38" fmla="*/ 5683628 h 5760721"/>
                <a:gd name="connsiteX39" fmla="*/ 2540277 w 2611865"/>
                <a:gd name="connsiteY39" fmla="*/ 2755179 h 5760721"/>
                <a:gd name="connsiteX40" fmla="*/ 76398 w 2611865"/>
                <a:gd name="connsiteY40" fmla="*/ 2446278 h 5760721"/>
                <a:gd name="connsiteX41" fmla="*/ 76398 w 2611865"/>
                <a:gd name="connsiteY41" fmla="*/ 2744903 h 5760721"/>
                <a:gd name="connsiteX42" fmla="*/ 517059 w 2611865"/>
                <a:gd name="connsiteY42" fmla="*/ 2913989 h 5760721"/>
                <a:gd name="connsiteX43" fmla="*/ 517059 w 2611865"/>
                <a:gd name="connsiteY43" fmla="*/ 2615431 h 5760721"/>
                <a:gd name="connsiteX44" fmla="*/ 76398 w 2611865"/>
                <a:gd name="connsiteY44" fmla="*/ 2154834 h 5760721"/>
                <a:gd name="connsiteX45" fmla="*/ 76398 w 2611865"/>
                <a:gd name="connsiteY45" fmla="*/ 2363116 h 5760721"/>
                <a:gd name="connsiteX46" fmla="*/ 517059 w 2611865"/>
                <a:gd name="connsiteY46" fmla="*/ 2514782 h 5760721"/>
                <a:gd name="connsiteX47" fmla="*/ 517058 w 2611865"/>
                <a:gd name="connsiteY47" fmla="*/ 2281191 h 5760721"/>
                <a:gd name="connsiteX48" fmla="*/ 76398 w 2611865"/>
                <a:gd name="connsiteY48" fmla="*/ 1843167 h 5760721"/>
                <a:gd name="connsiteX49" fmla="*/ 76398 w 2611865"/>
                <a:gd name="connsiteY49" fmla="*/ 2080729 h 5760721"/>
                <a:gd name="connsiteX50" fmla="*/ 77967 w 2611865"/>
                <a:gd name="connsiteY50" fmla="*/ 2075257 h 5760721"/>
                <a:gd name="connsiteX51" fmla="*/ 517059 w 2611865"/>
                <a:gd name="connsiteY51" fmla="*/ 2182926 h 5760721"/>
                <a:gd name="connsiteX52" fmla="*/ 517059 w 2611865"/>
                <a:gd name="connsiteY52" fmla="*/ 1944902 h 5760721"/>
                <a:gd name="connsiteX53" fmla="*/ 76398 w 2611865"/>
                <a:gd name="connsiteY53" fmla="*/ 1584629 h 5760721"/>
                <a:gd name="connsiteX54" fmla="*/ 76398 w 2611865"/>
                <a:gd name="connsiteY54" fmla="*/ 1763883 h 5760721"/>
                <a:gd name="connsiteX55" fmla="*/ 517059 w 2611865"/>
                <a:gd name="connsiteY55" fmla="*/ 1847765 h 5760721"/>
                <a:gd name="connsiteX56" fmla="*/ 517059 w 2611865"/>
                <a:gd name="connsiteY56" fmla="*/ 1645167 h 5760721"/>
                <a:gd name="connsiteX57" fmla="*/ 515629 w 2611865"/>
                <a:gd name="connsiteY57" fmla="*/ 1654196 h 5760721"/>
                <a:gd name="connsiteX58" fmla="*/ 76398 w 2611865"/>
                <a:gd name="connsiteY58" fmla="*/ 1303175 h 5760721"/>
                <a:gd name="connsiteX59" fmla="*/ 76398 w 2611865"/>
                <a:gd name="connsiteY59" fmla="*/ 1541215 h 5760721"/>
                <a:gd name="connsiteX60" fmla="*/ 82897 w 2611865"/>
                <a:gd name="connsiteY60" fmla="*/ 1500184 h 5760721"/>
                <a:gd name="connsiteX61" fmla="*/ 517059 w 2611865"/>
                <a:gd name="connsiteY61" fmla="*/ 1548297 h 5760721"/>
                <a:gd name="connsiteX62" fmla="*/ 517058 w 2611865"/>
                <a:gd name="connsiteY62" fmla="*/ 1341727 h 5760721"/>
                <a:gd name="connsiteX63" fmla="*/ 76398 w 2611865"/>
                <a:gd name="connsiteY63" fmla="*/ 412781 h 5760721"/>
                <a:gd name="connsiteX64" fmla="*/ 76398 w 2611865"/>
                <a:gd name="connsiteY64" fmla="*/ 1264373 h 5760721"/>
                <a:gd name="connsiteX65" fmla="*/ 80387 w 2611865"/>
                <a:gd name="connsiteY65" fmla="*/ 1218779 h 5760721"/>
                <a:gd name="connsiteX66" fmla="*/ 517059 w 2611865"/>
                <a:gd name="connsiteY66" fmla="*/ 1236498 h 5760721"/>
                <a:gd name="connsiteX67" fmla="*/ 517059 w 2611865"/>
                <a:gd name="connsiteY67" fmla="*/ 1028149 h 5760721"/>
                <a:gd name="connsiteX68" fmla="*/ 82233 w 2611865"/>
                <a:gd name="connsiteY68" fmla="*/ 1020558 h 5760721"/>
                <a:gd name="connsiteX69" fmla="*/ 83706 w 2611865"/>
                <a:gd name="connsiteY69" fmla="*/ 936149 h 5760721"/>
                <a:gd name="connsiteX70" fmla="*/ 517059 w 2611865"/>
                <a:gd name="connsiteY70" fmla="*/ 923466 h 5760721"/>
                <a:gd name="connsiteX71" fmla="*/ 517058 w 2611865"/>
                <a:gd name="connsiteY71" fmla="*/ 723931 h 5760721"/>
                <a:gd name="connsiteX72" fmla="*/ 83632 w 2611865"/>
                <a:gd name="connsiteY72" fmla="*/ 723931 h 5760721"/>
                <a:gd name="connsiteX73" fmla="*/ 83631 w 2611865"/>
                <a:gd name="connsiteY73" fmla="*/ 639509 h 5760721"/>
                <a:gd name="connsiteX74" fmla="*/ 517059 w 2611865"/>
                <a:gd name="connsiteY74" fmla="*/ 619247 h 5760721"/>
                <a:gd name="connsiteX75" fmla="*/ 517059 w 2611865"/>
                <a:gd name="connsiteY75" fmla="*/ 412781 h 5760721"/>
                <a:gd name="connsiteX76" fmla="*/ 517059 w 2611865"/>
                <a:gd name="connsiteY76" fmla="*/ 109912 h 5760721"/>
                <a:gd name="connsiteX77" fmla="*/ 76398 w 2611865"/>
                <a:gd name="connsiteY77" fmla="*/ 133006 h 5760721"/>
                <a:gd name="connsiteX78" fmla="*/ 76398 w 2611865"/>
                <a:gd name="connsiteY78" fmla="*/ 328103 h 5760721"/>
                <a:gd name="connsiteX79" fmla="*/ 517059 w 2611865"/>
                <a:gd name="connsiteY79" fmla="*/ 307504 h 5760721"/>
                <a:gd name="connsiteX80" fmla="*/ 604073 w 2611865"/>
                <a:gd name="connsiteY80" fmla="*/ 96350 h 5760721"/>
                <a:gd name="connsiteX81" fmla="*/ 604073 w 2611865"/>
                <a:gd name="connsiteY81" fmla="*/ 2685329 h 5760721"/>
                <a:gd name="connsiteX82" fmla="*/ 2540277 w 2611865"/>
                <a:gd name="connsiteY82" fmla="*/ 2685329 h 5760721"/>
                <a:gd name="connsiteX83" fmla="*/ 2540277 w 2611865"/>
                <a:gd name="connsiteY83" fmla="*/ 96350 h 5760721"/>
                <a:gd name="connsiteX84" fmla="*/ 0 w 2611865"/>
                <a:gd name="connsiteY84" fmla="*/ 0 h 5760721"/>
                <a:gd name="connsiteX85" fmla="*/ 1 w 2611865"/>
                <a:gd name="connsiteY85" fmla="*/ 0 h 5760721"/>
                <a:gd name="connsiteX86" fmla="*/ 70852 w 2611865"/>
                <a:gd name="connsiteY86" fmla="*/ 0 h 5760721"/>
                <a:gd name="connsiteX87" fmla="*/ 76398 w 2611865"/>
                <a:gd name="connsiteY87" fmla="*/ 5546 h 5760721"/>
                <a:gd name="connsiteX88" fmla="*/ 76398 w 2611865"/>
                <a:gd name="connsiteY88" fmla="*/ 74090 h 5760721"/>
                <a:gd name="connsiteX89" fmla="*/ 517059 w 2611865"/>
                <a:gd name="connsiteY89" fmla="*/ 50996 h 5760721"/>
                <a:gd name="connsiteX90" fmla="*/ 517059 w 2611865"/>
                <a:gd name="connsiteY90" fmla="*/ 0 h 5760721"/>
                <a:gd name="connsiteX91" fmla="*/ 517060 w 2611865"/>
                <a:gd name="connsiteY91" fmla="*/ 0 h 5760721"/>
                <a:gd name="connsiteX92" fmla="*/ 597755 w 2611865"/>
                <a:gd name="connsiteY92" fmla="*/ 0 h 5760721"/>
                <a:gd name="connsiteX93" fmla="*/ 604073 w 2611865"/>
                <a:gd name="connsiteY93" fmla="*/ 6368 h 5760721"/>
                <a:gd name="connsiteX94" fmla="*/ 604073 w 2611865"/>
                <a:gd name="connsiteY94" fmla="*/ 46084 h 5760721"/>
                <a:gd name="connsiteX95" fmla="*/ 2540277 w 2611865"/>
                <a:gd name="connsiteY95" fmla="*/ 46084 h 5760721"/>
                <a:gd name="connsiteX96" fmla="*/ 2540277 w 2611865"/>
                <a:gd name="connsiteY96" fmla="*/ 0 h 5760721"/>
                <a:gd name="connsiteX97" fmla="*/ 2540278 w 2611865"/>
                <a:gd name="connsiteY97" fmla="*/ 0 h 5760721"/>
                <a:gd name="connsiteX98" fmla="*/ 2606668 w 2611865"/>
                <a:gd name="connsiteY98" fmla="*/ 0 h 5760721"/>
                <a:gd name="connsiteX99" fmla="*/ 2611865 w 2611865"/>
                <a:gd name="connsiteY99" fmla="*/ 5239 h 5760721"/>
                <a:gd name="connsiteX100" fmla="*/ 2611865 w 2611865"/>
                <a:gd name="connsiteY100" fmla="*/ 5760721 h 5760721"/>
                <a:gd name="connsiteX101" fmla="*/ 2545474 w 2611865"/>
                <a:gd name="connsiteY101" fmla="*/ 5760720 h 5760721"/>
                <a:gd name="connsiteX102" fmla="*/ 2541566 w 2611865"/>
                <a:gd name="connsiteY102" fmla="*/ 5756780 h 5760721"/>
                <a:gd name="connsiteX103" fmla="*/ 604073 w 2611865"/>
                <a:gd name="connsiteY103" fmla="*/ 5756780 h 5760721"/>
                <a:gd name="connsiteX104" fmla="*/ 604073 w 2611865"/>
                <a:gd name="connsiteY104" fmla="*/ 5760720 h 5760721"/>
                <a:gd name="connsiteX105" fmla="*/ 523376 w 2611865"/>
                <a:gd name="connsiteY105" fmla="*/ 5760720 h 5760721"/>
                <a:gd name="connsiteX106" fmla="*/ 517059 w 2611865"/>
                <a:gd name="connsiteY106" fmla="*/ 5754353 h 5760721"/>
                <a:gd name="connsiteX107" fmla="*/ 517059 w 2611865"/>
                <a:gd name="connsiteY107" fmla="*/ 5745440 h 5760721"/>
                <a:gd name="connsiteX108" fmla="*/ 75140 w 2611865"/>
                <a:gd name="connsiteY108" fmla="*/ 5303520 h 5760721"/>
                <a:gd name="connsiteX109" fmla="*/ 5546 w 2611865"/>
                <a:gd name="connsiteY109" fmla="*/ 5303520 h 5760721"/>
                <a:gd name="connsiteX110" fmla="*/ 0 w 2611865"/>
                <a:gd name="connsiteY110" fmla="*/ 5297974 h 5760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Lst>
              <a:rect l="l" t="t" r="r" b="b"/>
              <a:pathLst>
                <a:path w="2611865" h="5760721">
                  <a:moveTo>
                    <a:pt x="76398" y="4813032"/>
                  </a:moveTo>
                  <a:lnTo>
                    <a:pt x="76398" y="5195631"/>
                  </a:lnTo>
                  <a:lnTo>
                    <a:pt x="517059" y="5613715"/>
                  </a:lnTo>
                  <a:lnTo>
                    <a:pt x="517058" y="5196093"/>
                  </a:lnTo>
                  <a:close/>
                  <a:moveTo>
                    <a:pt x="76398" y="4581482"/>
                  </a:moveTo>
                  <a:lnTo>
                    <a:pt x="76398" y="4710334"/>
                  </a:lnTo>
                  <a:lnTo>
                    <a:pt x="517058" y="5072215"/>
                  </a:lnTo>
                  <a:lnTo>
                    <a:pt x="517059" y="4951240"/>
                  </a:lnTo>
                  <a:close/>
                  <a:moveTo>
                    <a:pt x="76399" y="4276094"/>
                  </a:moveTo>
                  <a:lnTo>
                    <a:pt x="76398" y="4483379"/>
                  </a:lnTo>
                  <a:lnTo>
                    <a:pt x="77540" y="4482018"/>
                  </a:lnTo>
                  <a:lnTo>
                    <a:pt x="517059" y="4828868"/>
                  </a:lnTo>
                  <a:lnTo>
                    <a:pt x="517059" y="4620376"/>
                  </a:lnTo>
                  <a:close/>
                  <a:moveTo>
                    <a:pt x="76398" y="4008809"/>
                  </a:moveTo>
                  <a:lnTo>
                    <a:pt x="76398" y="4178308"/>
                  </a:lnTo>
                  <a:lnTo>
                    <a:pt x="517059" y="4501756"/>
                  </a:lnTo>
                  <a:lnTo>
                    <a:pt x="517059" y="4306039"/>
                  </a:lnTo>
                  <a:close/>
                  <a:moveTo>
                    <a:pt x="76399" y="3690512"/>
                  </a:moveTo>
                  <a:lnTo>
                    <a:pt x="76398" y="3915236"/>
                  </a:lnTo>
                  <a:lnTo>
                    <a:pt x="517059" y="4193585"/>
                  </a:lnTo>
                  <a:lnTo>
                    <a:pt x="517059" y="3976681"/>
                  </a:lnTo>
                  <a:close/>
                  <a:moveTo>
                    <a:pt x="76399" y="3406791"/>
                  </a:moveTo>
                  <a:lnTo>
                    <a:pt x="76398" y="3598053"/>
                  </a:lnTo>
                  <a:lnTo>
                    <a:pt x="517059" y="3865759"/>
                  </a:lnTo>
                  <a:lnTo>
                    <a:pt x="517059" y="3651054"/>
                  </a:lnTo>
                  <a:close/>
                  <a:moveTo>
                    <a:pt x="76398" y="3107003"/>
                  </a:moveTo>
                  <a:lnTo>
                    <a:pt x="76398" y="3317954"/>
                  </a:lnTo>
                  <a:lnTo>
                    <a:pt x="517059" y="3543905"/>
                  </a:lnTo>
                  <a:lnTo>
                    <a:pt x="517059" y="3341308"/>
                  </a:lnTo>
                  <a:close/>
                  <a:moveTo>
                    <a:pt x="76398" y="2828814"/>
                  </a:moveTo>
                  <a:lnTo>
                    <a:pt x="76398" y="3018885"/>
                  </a:lnTo>
                  <a:lnTo>
                    <a:pt x="517059" y="3235208"/>
                  </a:lnTo>
                  <a:lnTo>
                    <a:pt x="517059" y="3015862"/>
                  </a:lnTo>
                  <a:close/>
                  <a:moveTo>
                    <a:pt x="604073" y="2755179"/>
                  </a:moveTo>
                  <a:lnTo>
                    <a:pt x="604073" y="3918621"/>
                  </a:lnTo>
                  <a:lnTo>
                    <a:pt x="606169" y="3919893"/>
                  </a:lnTo>
                  <a:lnTo>
                    <a:pt x="604073" y="3923121"/>
                  </a:lnTo>
                  <a:lnTo>
                    <a:pt x="604073" y="5683628"/>
                  </a:lnTo>
                  <a:lnTo>
                    <a:pt x="2540277" y="5683628"/>
                  </a:lnTo>
                  <a:lnTo>
                    <a:pt x="2540277" y="2755179"/>
                  </a:lnTo>
                  <a:close/>
                  <a:moveTo>
                    <a:pt x="76398" y="2446278"/>
                  </a:moveTo>
                  <a:lnTo>
                    <a:pt x="76398" y="2744903"/>
                  </a:lnTo>
                  <a:lnTo>
                    <a:pt x="517059" y="2913989"/>
                  </a:lnTo>
                  <a:lnTo>
                    <a:pt x="517059" y="2615431"/>
                  </a:lnTo>
                  <a:close/>
                  <a:moveTo>
                    <a:pt x="76398" y="2154834"/>
                  </a:moveTo>
                  <a:lnTo>
                    <a:pt x="76398" y="2363116"/>
                  </a:lnTo>
                  <a:lnTo>
                    <a:pt x="517059" y="2514782"/>
                  </a:lnTo>
                  <a:lnTo>
                    <a:pt x="517058" y="2281191"/>
                  </a:lnTo>
                  <a:close/>
                  <a:moveTo>
                    <a:pt x="76398" y="1843167"/>
                  </a:moveTo>
                  <a:lnTo>
                    <a:pt x="76398" y="2080729"/>
                  </a:lnTo>
                  <a:lnTo>
                    <a:pt x="77967" y="2075257"/>
                  </a:lnTo>
                  <a:lnTo>
                    <a:pt x="517059" y="2182926"/>
                  </a:lnTo>
                  <a:lnTo>
                    <a:pt x="517059" y="1944902"/>
                  </a:lnTo>
                  <a:close/>
                  <a:moveTo>
                    <a:pt x="76398" y="1584629"/>
                  </a:moveTo>
                  <a:lnTo>
                    <a:pt x="76398" y="1763883"/>
                  </a:lnTo>
                  <a:lnTo>
                    <a:pt x="517059" y="1847765"/>
                  </a:lnTo>
                  <a:lnTo>
                    <a:pt x="517059" y="1645167"/>
                  </a:lnTo>
                  <a:lnTo>
                    <a:pt x="515629" y="1654196"/>
                  </a:lnTo>
                  <a:close/>
                  <a:moveTo>
                    <a:pt x="76398" y="1303175"/>
                  </a:moveTo>
                  <a:lnTo>
                    <a:pt x="76398" y="1541215"/>
                  </a:lnTo>
                  <a:lnTo>
                    <a:pt x="82897" y="1500184"/>
                  </a:lnTo>
                  <a:lnTo>
                    <a:pt x="517059" y="1548297"/>
                  </a:lnTo>
                  <a:lnTo>
                    <a:pt x="517058" y="1341727"/>
                  </a:lnTo>
                  <a:close/>
                  <a:moveTo>
                    <a:pt x="76398" y="412781"/>
                  </a:moveTo>
                  <a:lnTo>
                    <a:pt x="76398" y="1264373"/>
                  </a:lnTo>
                  <a:lnTo>
                    <a:pt x="80387" y="1218779"/>
                  </a:lnTo>
                  <a:lnTo>
                    <a:pt x="517059" y="1236498"/>
                  </a:lnTo>
                  <a:lnTo>
                    <a:pt x="517059" y="1028149"/>
                  </a:lnTo>
                  <a:lnTo>
                    <a:pt x="82233" y="1020558"/>
                  </a:lnTo>
                  <a:lnTo>
                    <a:pt x="83706" y="936149"/>
                  </a:lnTo>
                  <a:lnTo>
                    <a:pt x="517059" y="923466"/>
                  </a:lnTo>
                  <a:lnTo>
                    <a:pt x="517058" y="723931"/>
                  </a:lnTo>
                  <a:lnTo>
                    <a:pt x="83632" y="723931"/>
                  </a:lnTo>
                  <a:lnTo>
                    <a:pt x="83631" y="639509"/>
                  </a:lnTo>
                  <a:lnTo>
                    <a:pt x="517059" y="619247"/>
                  </a:lnTo>
                  <a:lnTo>
                    <a:pt x="517059" y="412781"/>
                  </a:lnTo>
                  <a:close/>
                  <a:moveTo>
                    <a:pt x="517059" y="109912"/>
                  </a:moveTo>
                  <a:lnTo>
                    <a:pt x="76398" y="133006"/>
                  </a:lnTo>
                  <a:lnTo>
                    <a:pt x="76398" y="328103"/>
                  </a:lnTo>
                  <a:lnTo>
                    <a:pt x="517059" y="307504"/>
                  </a:lnTo>
                  <a:close/>
                  <a:moveTo>
                    <a:pt x="604073" y="96350"/>
                  </a:moveTo>
                  <a:lnTo>
                    <a:pt x="604073" y="2685329"/>
                  </a:lnTo>
                  <a:lnTo>
                    <a:pt x="2540277" y="2685329"/>
                  </a:lnTo>
                  <a:lnTo>
                    <a:pt x="2540277" y="96350"/>
                  </a:lnTo>
                  <a:close/>
                  <a:moveTo>
                    <a:pt x="0" y="0"/>
                  </a:moveTo>
                  <a:lnTo>
                    <a:pt x="1" y="0"/>
                  </a:lnTo>
                  <a:lnTo>
                    <a:pt x="70852" y="0"/>
                  </a:lnTo>
                  <a:lnTo>
                    <a:pt x="76398" y="5546"/>
                  </a:lnTo>
                  <a:lnTo>
                    <a:pt x="76398" y="74090"/>
                  </a:lnTo>
                  <a:lnTo>
                    <a:pt x="517059" y="50996"/>
                  </a:lnTo>
                  <a:lnTo>
                    <a:pt x="517059" y="0"/>
                  </a:lnTo>
                  <a:lnTo>
                    <a:pt x="517060" y="0"/>
                  </a:lnTo>
                  <a:lnTo>
                    <a:pt x="597755" y="0"/>
                  </a:lnTo>
                  <a:lnTo>
                    <a:pt x="604073" y="6368"/>
                  </a:lnTo>
                  <a:lnTo>
                    <a:pt x="604073" y="46084"/>
                  </a:lnTo>
                  <a:lnTo>
                    <a:pt x="2540277" y="46084"/>
                  </a:lnTo>
                  <a:lnTo>
                    <a:pt x="2540277" y="0"/>
                  </a:lnTo>
                  <a:lnTo>
                    <a:pt x="2540278" y="0"/>
                  </a:lnTo>
                  <a:lnTo>
                    <a:pt x="2606668" y="0"/>
                  </a:lnTo>
                  <a:lnTo>
                    <a:pt x="2611865" y="5239"/>
                  </a:lnTo>
                  <a:lnTo>
                    <a:pt x="2611865" y="5760721"/>
                  </a:lnTo>
                  <a:lnTo>
                    <a:pt x="2545474" y="5760720"/>
                  </a:lnTo>
                  <a:lnTo>
                    <a:pt x="2541566" y="5756780"/>
                  </a:lnTo>
                  <a:lnTo>
                    <a:pt x="604073" y="5756780"/>
                  </a:lnTo>
                  <a:lnTo>
                    <a:pt x="604073" y="5760720"/>
                  </a:lnTo>
                  <a:lnTo>
                    <a:pt x="523376" y="5760720"/>
                  </a:lnTo>
                  <a:lnTo>
                    <a:pt x="517059" y="5754353"/>
                  </a:lnTo>
                  <a:lnTo>
                    <a:pt x="517059" y="5745440"/>
                  </a:lnTo>
                  <a:lnTo>
                    <a:pt x="75140" y="5303520"/>
                  </a:lnTo>
                  <a:lnTo>
                    <a:pt x="5546" y="5303520"/>
                  </a:lnTo>
                  <a:lnTo>
                    <a:pt x="0" y="5297974"/>
                  </a:lnTo>
                  <a:close/>
                </a:path>
              </a:pathLst>
            </a:custGeom>
            <a:solidFill>
              <a:sysClr val="window" lastClr="FFFFFF">
                <a:lumMod val="75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58" name="Group 57">
            <a:extLst>
              <a:ext uri="{FF2B5EF4-FFF2-40B4-BE49-F238E27FC236}">
                <a16:creationId xmlns:a16="http://schemas.microsoft.com/office/drawing/2014/main" id="{4FA69DB6-22D8-4C6A-8D6B-66A11A81708A}"/>
              </a:ext>
            </a:extLst>
          </p:cNvPr>
          <p:cNvGrpSpPr/>
          <p:nvPr/>
        </p:nvGrpSpPr>
        <p:grpSpPr>
          <a:xfrm>
            <a:off x="2034599" y="3914935"/>
            <a:ext cx="2128333" cy="2812436"/>
            <a:chOff x="9467064" y="2797060"/>
            <a:chExt cx="2128333" cy="2812436"/>
          </a:xfrm>
        </p:grpSpPr>
        <p:sp>
          <p:nvSpPr>
            <p:cNvPr id="1977" name="Freeform: Shape 1976">
              <a:extLst>
                <a:ext uri="{FF2B5EF4-FFF2-40B4-BE49-F238E27FC236}">
                  <a16:creationId xmlns:a16="http://schemas.microsoft.com/office/drawing/2014/main" id="{E7B165AF-EC53-4DEB-959B-0A31F9E7336F}"/>
                </a:ext>
              </a:extLst>
            </p:cNvPr>
            <p:cNvSpPr/>
            <p:nvPr/>
          </p:nvSpPr>
          <p:spPr>
            <a:xfrm rot="2004825">
              <a:off x="9467064" y="5427361"/>
              <a:ext cx="235584" cy="157688"/>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55" name="Group 54">
              <a:extLst>
                <a:ext uri="{FF2B5EF4-FFF2-40B4-BE49-F238E27FC236}">
                  <a16:creationId xmlns:a16="http://schemas.microsoft.com/office/drawing/2014/main" id="{17071209-096F-4E52-9973-FB8CA041C8C5}"/>
                </a:ext>
              </a:extLst>
            </p:cNvPr>
            <p:cNvGrpSpPr/>
            <p:nvPr/>
          </p:nvGrpSpPr>
          <p:grpSpPr>
            <a:xfrm>
              <a:off x="9496697" y="2797060"/>
              <a:ext cx="2098700" cy="2812436"/>
              <a:chOff x="2345159" y="3768437"/>
              <a:chExt cx="2098700" cy="2812436"/>
            </a:xfrm>
          </p:grpSpPr>
          <p:pic>
            <p:nvPicPr>
              <p:cNvPr id="1988" name="Picture 1987">
                <a:extLst>
                  <a:ext uri="{FF2B5EF4-FFF2-40B4-BE49-F238E27FC236}">
                    <a16:creationId xmlns:a16="http://schemas.microsoft.com/office/drawing/2014/main" id="{E9D15E58-2676-4C1B-8FD4-FBD6B25FD56E}"/>
                  </a:ext>
                </a:extLst>
              </p:cNvPr>
              <p:cNvPicPr>
                <a:picLocks noChangeAspect="1"/>
              </p:cNvPicPr>
              <p:nvPr/>
            </p:nvPicPr>
            <p:blipFill rotWithShape="1">
              <a:blip r:embed="rId7">
                <a:extLst>
                  <a:ext uri="{28A0092B-C50C-407E-A947-70E740481C1C}">
                    <a14:useLocalDpi xmlns:a14="http://schemas.microsoft.com/office/drawing/2010/main" val="0"/>
                  </a:ext>
                </a:extLst>
              </a:blip>
              <a:srcRect l="20616" t="12225" r="14013" b="14835"/>
              <a:stretch/>
            </p:blipFill>
            <p:spPr>
              <a:xfrm rot="18698314">
                <a:off x="3966982" y="4464706"/>
                <a:ext cx="450780" cy="502974"/>
              </a:xfrm>
              <a:prstGeom prst="rect">
                <a:avLst/>
              </a:prstGeom>
              <a:effectLst>
                <a:softEdge rad="12700"/>
              </a:effectLst>
              <a:scene3d>
                <a:camera prst="isometricOffAxis1Top">
                  <a:rot lat="19893384" lon="20680858" rev="1794246"/>
                </a:camera>
                <a:lightRig rig="threePt" dir="t"/>
              </a:scene3d>
              <a:sp3d>
                <a:bevelT w="0" h="12700" prst="cross"/>
              </a:sp3d>
            </p:spPr>
          </p:pic>
          <p:grpSp>
            <p:nvGrpSpPr>
              <p:cNvPr id="54" name="Group 53">
                <a:extLst>
                  <a:ext uri="{FF2B5EF4-FFF2-40B4-BE49-F238E27FC236}">
                    <a16:creationId xmlns:a16="http://schemas.microsoft.com/office/drawing/2014/main" id="{306E34E5-11EF-4A89-9205-E8BFDEDB30B8}"/>
                  </a:ext>
                </a:extLst>
              </p:cNvPr>
              <p:cNvGrpSpPr/>
              <p:nvPr/>
            </p:nvGrpSpPr>
            <p:grpSpPr>
              <a:xfrm>
                <a:off x="2345159" y="3768437"/>
                <a:ext cx="1760945" cy="2812436"/>
                <a:chOff x="9340409" y="662427"/>
                <a:chExt cx="1760945" cy="2812436"/>
              </a:xfrm>
            </p:grpSpPr>
            <p:sp>
              <p:nvSpPr>
                <p:cNvPr id="1970" name="Freeform: Shape 1969">
                  <a:extLst>
                    <a:ext uri="{FF2B5EF4-FFF2-40B4-BE49-F238E27FC236}">
                      <a16:creationId xmlns:a16="http://schemas.microsoft.com/office/drawing/2014/main" id="{188292C7-D361-47F0-A6C4-CD4F0EABBF48}"/>
                    </a:ext>
                  </a:extLst>
                </p:cNvPr>
                <p:cNvSpPr/>
                <p:nvPr/>
              </p:nvSpPr>
              <p:spPr>
                <a:xfrm rot="2880978">
                  <a:off x="10385147" y="1326281"/>
                  <a:ext cx="471185" cy="961228"/>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71" name="Flowchart: Manual Operation 26">
                  <a:extLst>
                    <a:ext uri="{FF2B5EF4-FFF2-40B4-BE49-F238E27FC236}">
                      <a16:creationId xmlns:a16="http://schemas.microsoft.com/office/drawing/2014/main" id="{3949E5B0-7F1A-4D25-A411-D9F8025AD7D1}"/>
                    </a:ext>
                  </a:extLst>
                </p:cNvPr>
                <p:cNvSpPr/>
                <p:nvPr/>
              </p:nvSpPr>
              <p:spPr>
                <a:xfrm rot="11865990" flipV="1">
                  <a:off x="9603394" y="2483412"/>
                  <a:ext cx="335824" cy="587135"/>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72" name="Rectangle 1971">
                  <a:extLst>
                    <a:ext uri="{FF2B5EF4-FFF2-40B4-BE49-F238E27FC236}">
                      <a16:creationId xmlns:a16="http://schemas.microsoft.com/office/drawing/2014/main" id="{EE1CE259-4C75-46C1-8435-5E48A70ED660}"/>
                    </a:ext>
                  </a:extLst>
                </p:cNvPr>
                <p:cNvSpPr/>
                <p:nvPr/>
              </p:nvSpPr>
              <p:spPr>
                <a:xfrm>
                  <a:off x="9648226" y="1885891"/>
                  <a:ext cx="263038" cy="657058"/>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3" name="Flowchart: Manual Operation 26">
                  <a:extLst>
                    <a:ext uri="{FF2B5EF4-FFF2-40B4-BE49-F238E27FC236}">
                      <a16:creationId xmlns:a16="http://schemas.microsoft.com/office/drawing/2014/main" id="{C952269B-FEB6-4BDE-BB13-C251C32129F2}"/>
                    </a:ext>
                  </a:extLst>
                </p:cNvPr>
                <p:cNvSpPr/>
                <p:nvPr/>
              </p:nvSpPr>
              <p:spPr>
                <a:xfrm rot="10269378" flipV="1">
                  <a:off x="9966179" y="2504431"/>
                  <a:ext cx="328489" cy="818573"/>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4" name="Freeform: Shape 1973">
                  <a:extLst>
                    <a:ext uri="{FF2B5EF4-FFF2-40B4-BE49-F238E27FC236}">
                      <a16:creationId xmlns:a16="http://schemas.microsoft.com/office/drawing/2014/main" id="{CD2D12F4-BC53-4B61-A820-F440B97D9195}"/>
                    </a:ext>
                  </a:extLst>
                </p:cNvPr>
                <p:cNvSpPr/>
                <p:nvPr/>
              </p:nvSpPr>
              <p:spPr>
                <a:xfrm rot="18509169">
                  <a:off x="10115689" y="1695008"/>
                  <a:ext cx="239882" cy="411357"/>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5" name="Rectangle 1974">
                  <a:extLst>
                    <a:ext uri="{FF2B5EF4-FFF2-40B4-BE49-F238E27FC236}">
                      <a16:creationId xmlns:a16="http://schemas.microsoft.com/office/drawing/2014/main" id="{177EE701-C4FA-4D34-80F1-70F641CD2395}"/>
                    </a:ext>
                  </a:extLst>
                </p:cNvPr>
                <p:cNvSpPr/>
                <p:nvPr/>
              </p:nvSpPr>
              <p:spPr>
                <a:xfrm>
                  <a:off x="9885518" y="1583187"/>
                  <a:ext cx="241058" cy="243009"/>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6" name="Freeform: Shape 1975">
                  <a:extLst>
                    <a:ext uri="{FF2B5EF4-FFF2-40B4-BE49-F238E27FC236}">
                      <a16:creationId xmlns:a16="http://schemas.microsoft.com/office/drawing/2014/main" id="{59A0F6A8-A748-4997-BD03-75B24A2EF959}"/>
                    </a:ext>
                  </a:extLst>
                </p:cNvPr>
                <p:cNvSpPr/>
                <p:nvPr/>
              </p:nvSpPr>
              <p:spPr>
                <a:xfrm rot="21305718">
                  <a:off x="9683559" y="1678529"/>
                  <a:ext cx="623052" cy="853184"/>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8" name="Freeform: Shape 1977">
                  <a:extLst>
                    <a:ext uri="{FF2B5EF4-FFF2-40B4-BE49-F238E27FC236}">
                      <a16:creationId xmlns:a16="http://schemas.microsoft.com/office/drawing/2014/main" id="{DD21236C-40D7-4D04-951B-DC26CCAAB920}"/>
                    </a:ext>
                  </a:extLst>
                </p:cNvPr>
                <p:cNvSpPr/>
                <p:nvPr/>
              </p:nvSpPr>
              <p:spPr>
                <a:xfrm rot="2020765">
                  <a:off x="9340409" y="3273218"/>
                  <a:ext cx="216189" cy="152220"/>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9" name="Freeform: Shape 1978">
                  <a:extLst>
                    <a:ext uri="{FF2B5EF4-FFF2-40B4-BE49-F238E27FC236}">
                      <a16:creationId xmlns:a16="http://schemas.microsoft.com/office/drawing/2014/main" id="{AAD9DB9E-EF67-4DDA-AC37-1F49D6FE0CC5}"/>
                    </a:ext>
                  </a:extLst>
                </p:cNvPr>
                <p:cNvSpPr/>
                <p:nvPr/>
              </p:nvSpPr>
              <p:spPr>
                <a:xfrm rot="12954194" flipV="1">
                  <a:off x="9447809" y="2981349"/>
                  <a:ext cx="293615" cy="369062"/>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0" name="Freeform: Shape 1979">
                  <a:extLst>
                    <a:ext uri="{FF2B5EF4-FFF2-40B4-BE49-F238E27FC236}">
                      <a16:creationId xmlns:a16="http://schemas.microsoft.com/office/drawing/2014/main" id="{BFE87897-1F1A-4F3E-BF16-DA5AEA8D44C8}"/>
                    </a:ext>
                  </a:extLst>
                </p:cNvPr>
                <p:cNvSpPr/>
                <p:nvPr/>
              </p:nvSpPr>
              <p:spPr>
                <a:xfrm rot="21061746">
                  <a:off x="10096419" y="3317173"/>
                  <a:ext cx="235583" cy="157690"/>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1" name="Freeform: Shape 1980">
                  <a:extLst>
                    <a:ext uri="{FF2B5EF4-FFF2-40B4-BE49-F238E27FC236}">
                      <a16:creationId xmlns:a16="http://schemas.microsoft.com/office/drawing/2014/main" id="{12B5436D-B5E0-4590-899F-5EC39DDF0138}"/>
                    </a:ext>
                  </a:extLst>
                </p:cNvPr>
                <p:cNvSpPr/>
                <p:nvPr/>
              </p:nvSpPr>
              <p:spPr>
                <a:xfrm rot="21077686">
                  <a:off x="10105351" y="3312206"/>
                  <a:ext cx="216189" cy="152222"/>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2" name="Oval 1981">
                  <a:extLst>
                    <a:ext uri="{FF2B5EF4-FFF2-40B4-BE49-F238E27FC236}">
                      <a16:creationId xmlns:a16="http://schemas.microsoft.com/office/drawing/2014/main" id="{D992B59C-D577-45EB-8067-D799866491D5}"/>
                    </a:ext>
                  </a:extLst>
                </p:cNvPr>
                <p:cNvSpPr/>
                <p:nvPr/>
              </p:nvSpPr>
              <p:spPr>
                <a:xfrm>
                  <a:off x="10091043" y="1832302"/>
                  <a:ext cx="47847" cy="59809"/>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3" name="Oval 1982">
                  <a:extLst>
                    <a:ext uri="{FF2B5EF4-FFF2-40B4-BE49-F238E27FC236}">
                      <a16:creationId xmlns:a16="http://schemas.microsoft.com/office/drawing/2014/main" id="{03647676-A875-4D7D-B8E6-493680DD3693}"/>
                    </a:ext>
                  </a:extLst>
                </p:cNvPr>
                <p:cNvSpPr/>
                <p:nvPr/>
              </p:nvSpPr>
              <p:spPr>
                <a:xfrm>
                  <a:off x="10099350" y="1907063"/>
                  <a:ext cx="47847" cy="59809"/>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84" name="Picture 1983">
                  <a:extLst>
                    <a:ext uri="{FF2B5EF4-FFF2-40B4-BE49-F238E27FC236}">
                      <a16:creationId xmlns:a16="http://schemas.microsoft.com/office/drawing/2014/main" id="{63A1B7B8-154B-44C2-9AA8-EC8C61EE0392}"/>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rot="21143065" flipH="1">
                  <a:off x="10139248" y="1817469"/>
                  <a:ext cx="120873" cy="188314"/>
                </a:xfrm>
                <a:prstGeom prst="rect">
                  <a:avLst/>
                </a:prstGeom>
                <a:ln>
                  <a:noFill/>
                </a:ln>
              </p:spPr>
            </p:pic>
            <p:sp>
              <p:nvSpPr>
                <p:cNvPr id="1985" name="Freeform: Shape 1984">
                  <a:extLst>
                    <a:ext uri="{FF2B5EF4-FFF2-40B4-BE49-F238E27FC236}">
                      <a16:creationId xmlns:a16="http://schemas.microsoft.com/office/drawing/2014/main" id="{51E64DDB-161B-4FF4-9988-DB6ED9A280A6}"/>
                    </a:ext>
                  </a:extLst>
                </p:cNvPr>
                <p:cNvSpPr/>
                <p:nvPr/>
              </p:nvSpPr>
              <p:spPr>
                <a:xfrm rot="10950577">
                  <a:off x="9440129" y="1827385"/>
                  <a:ext cx="471185" cy="961228"/>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B6793C"/>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986" name="Freeform: Shape 1985">
                  <a:extLst>
                    <a:ext uri="{FF2B5EF4-FFF2-40B4-BE49-F238E27FC236}">
                      <a16:creationId xmlns:a16="http://schemas.microsoft.com/office/drawing/2014/main" id="{7FB361A0-86A3-46DB-926F-110EEFA4B94C}"/>
                    </a:ext>
                  </a:extLst>
                </p:cNvPr>
                <p:cNvSpPr/>
                <p:nvPr/>
              </p:nvSpPr>
              <p:spPr>
                <a:xfrm rot="2853967">
                  <a:off x="9638480" y="1709521"/>
                  <a:ext cx="298922" cy="475333"/>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1987" name="Picture 1986">
                  <a:extLst>
                    <a:ext uri="{FF2B5EF4-FFF2-40B4-BE49-F238E27FC236}">
                      <a16:creationId xmlns:a16="http://schemas.microsoft.com/office/drawing/2014/main" id="{3EDA8F23-131B-4F83-8FB2-559D4AB3E97E}"/>
                    </a:ext>
                  </a:extLst>
                </p:cNvPr>
                <p:cNvPicPr>
                  <a:picLocks noChangeAspect="1" noChangeArrowheads="1"/>
                </p:cNvPicPr>
                <p:nvPr/>
              </p:nvPicPr>
              <p:blipFill rotWithShape="1">
                <a:blip r:embed="rId15">
                  <a:extLst>
                    <a:ext uri="{28A0092B-C50C-407E-A947-70E740481C1C}">
                      <a14:useLocalDpi xmlns:a14="http://schemas.microsoft.com/office/drawing/2010/main" val="0"/>
                    </a:ext>
                  </a:extLst>
                </a:blip>
                <a:srcRect r="-2035" b="63988"/>
                <a:stretch/>
              </p:blipFill>
              <p:spPr bwMode="auto">
                <a:xfrm flipH="1">
                  <a:off x="9507671" y="662427"/>
                  <a:ext cx="1050789" cy="1036409"/>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grpSp>
        </p:grpSp>
      </p:grpSp>
      <p:grpSp>
        <p:nvGrpSpPr>
          <p:cNvPr id="53" name="Group 52">
            <a:extLst>
              <a:ext uri="{FF2B5EF4-FFF2-40B4-BE49-F238E27FC236}">
                <a16:creationId xmlns:a16="http://schemas.microsoft.com/office/drawing/2014/main" id="{74F34F9C-5154-43EF-B1F6-D80F48DF26AE}"/>
              </a:ext>
            </a:extLst>
          </p:cNvPr>
          <p:cNvGrpSpPr/>
          <p:nvPr/>
        </p:nvGrpSpPr>
        <p:grpSpPr>
          <a:xfrm>
            <a:off x="1089898" y="5066787"/>
            <a:ext cx="1334162" cy="1821903"/>
            <a:chOff x="2465660" y="4895558"/>
            <a:chExt cx="1591480" cy="1955179"/>
          </a:xfrm>
        </p:grpSpPr>
        <p:grpSp>
          <p:nvGrpSpPr>
            <p:cNvPr id="1807" name="Group 1806">
              <a:extLst>
                <a:ext uri="{FF2B5EF4-FFF2-40B4-BE49-F238E27FC236}">
                  <a16:creationId xmlns:a16="http://schemas.microsoft.com/office/drawing/2014/main" id="{A8A87A41-1DBB-49C1-AE9A-886DECF172B9}"/>
                </a:ext>
              </a:extLst>
            </p:cNvPr>
            <p:cNvGrpSpPr>
              <a:grpSpLocks noChangeAspect="1"/>
            </p:cNvGrpSpPr>
            <p:nvPr/>
          </p:nvGrpSpPr>
          <p:grpSpPr>
            <a:xfrm>
              <a:off x="2465660" y="5205729"/>
              <a:ext cx="1591480" cy="1645008"/>
              <a:chOff x="3054023" y="1882839"/>
              <a:chExt cx="3221402" cy="2960655"/>
            </a:xfrm>
          </p:grpSpPr>
          <p:pic>
            <p:nvPicPr>
              <p:cNvPr id="1808" name="Picture 1807">
                <a:extLst>
                  <a:ext uri="{FF2B5EF4-FFF2-40B4-BE49-F238E27FC236}">
                    <a16:creationId xmlns:a16="http://schemas.microsoft.com/office/drawing/2014/main" id="{C306A318-345C-43E4-9D69-E780C5A7A85E}"/>
                  </a:ext>
                </a:extLst>
              </p:cNvPr>
              <p:cNvPicPr>
                <a:picLocks noChangeAspect="1"/>
              </p:cNvPicPr>
              <p:nvPr/>
            </p:nvPicPr>
            <p:blipFill rotWithShape="1">
              <a:blip r:embed="rId16"/>
              <a:srcRect l="56258" t="88917" r="28325" b="2128"/>
              <a:stretch/>
            </p:blipFill>
            <p:spPr>
              <a:xfrm>
                <a:off x="5590484" y="4431654"/>
                <a:ext cx="299252" cy="411840"/>
              </a:xfrm>
              <a:prstGeom prst="rect">
                <a:avLst/>
              </a:prstGeom>
            </p:spPr>
          </p:pic>
          <p:pic>
            <p:nvPicPr>
              <p:cNvPr id="1809" name="Picture 1808">
                <a:extLst>
                  <a:ext uri="{FF2B5EF4-FFF2-40B4-BE49-F238E27FC236}">
                    <a16:creationId xmlns:a16="http://schemas.microsoft.com/office/drawing/2014/main" id="{2A0ECEC4-0731-4895-AFD5-290DD8CFEC4F}"/>
                  </a:ext>
                </a:extLst>
              </p:cNvPr>
              <p:cNvPicPr>
                <a:picLocks noChangeAspect="1"/>
              </p:cNvPicPr>
              <p:nvPr/>
            </p:nvPicPr>
            <p:blipFill rotWithShape="1">
              <a:blip r:embed="rId16"/>
              <a:srcRect l="56258" t="88917" r="28325" b="2128"/>
              <a:stretch/>
            </p:blipFill>
            <p:spPr>
              <a:xfrm>
                <a:off x="3313552" y="4420078"/>
                <a:ext cx="299252" cy="411840"/>
              </a:xfrm>
              <a:prstGeom prst="rect">
                <a:avLst/>
              </a:prstGeom>
            </p:spPr>
          </p:pic>
          <p:sp>
            <p:nvSpPr>
              <p:cNvPr id="1810" name="Rectangle 1809">
                <a:extLst>
                  <a:ext uri="{FF2B5EF4-FFF2-40B4-BE49-F238E27FC236}">
                    <a16:creationId xmlns:a16="http://schemas.microsoft.com/office/drawing/2014/main" id="{C9A993C6-F4EF-442D-B788-A6ABDF066DC1}"/>
                  </a:ext>
                </a:extLst>
              </p:cNvPr>
              <p:cNvSpPr/>
              <p:nvPr/>
            </p:nvSpPr>
            <p:spPr>
              <a:xfrm>
                <a:off x="3802511" y="2299612"/>
                <a:ext cx="2407492"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11" name="Rectangle 1810">
                <a:extLst>
                  <a:ext uri="{FF2B5EF4-FFF2-40B4-BE49-F238E27FC236}">
                    <a16:creationId xmlns:a16="http://schemas.microsoft.com/office/drawing/2014/main" id="{9A286B11-81AA-493D-8B63-A6FBDB0DB865}"/>
                  </a:ext>
                </a:extLst>
              </p:cNvPr>
              <p:cNvSpPr/>
              <p:nvPr/>
            </p:nvSpPr>
            <p:spPr>
              <a:xfrm rot="21110949">
                <a:off x="3473155" y="2959371"/>
                <a:ext cx="2690316"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812" name="Picture 1811">
                <a:extLst>
                  <a:ext uri="{FF2B5EF4-FFF2-40B4-BE49-F238E27FC236}">
                    <a16:creationId xmlns:a16="http://schemas.microsoft.com/office/drawing/2014/main" id="{D00A2979-75F4-44C8-9440-38D8DB12484D}"/>
                  </a:ext>
                </a:extLst>
              </p:cNvPr>
              <p:cNvPicPr>
                <a:picLocks noChangeAspect="1"/>
              </p:cNvPicPr>
              <p:nvPr/>
            </p:nvPicPr>
            <p:blipFill rotWithShape="1">
              <a:blip r:embed="rId16"/>
              <a:srcRect l="56258" t="88917" r="28325" b="2128"/>
              <a:stretch/>
            </p:blipFill>
            <p:spPr>
              <a:xfrm>
                <a:off x="5976173" y="4086343"/>
                <a:ext cx="299252" cy="411840"/>
              </a:xfrm>
              <a:prstGeom prst="rect">
                <a:avLst/>
              </a:prstGeom>
            </p:spPr>
          </p:pic>
          <p:sp>
            <p:nvSpPr>
              <p:cNvPr id="1813" name="Rectangle 1812">
                <a:extLst>
                  <a:ext uri="{FF2B5EF4-FFF2-40B4-BE49-F238E27FC236}">
                    <a16:creationId xmlns:a16="http://schemas.microsoft.com/office/drawing/2014/main" id="{3942B6C0-CB33-40F6-93A2-3916C4630500}"/>
                  </a:ext>
                </a:extLst>
              </p:cNvPr>
              <p:cNvSpPr/>
              <p:nvPr/>
            </p:nvSpPr>
            <p:spPr>
              <a:xfrm rot="21110949">
                <a:off x="3439569" y="3673322"/>
                <a:ext cx="2710910"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14" name="Rectangle 1813">
                <a:extLst>
                  <a:ext uri="{FF2B5EF4-FFF2-40B4-BE49-F238E27FC236}">
                    <a16:creationId xmlns:a16="http://schemas.microsoft.com/office/drawing/2014/main" id="{43EB2AA0-F6C6-4B12-8FFA-FE0451E1EC52}"/>
                  </a:ext>
                </a:extLst>
              </p:cNvPr>
              <p:cNvSpPr/>
              <p:nvPr/>
            </p:nvSpPr>
            <p:spPr>
              <a:xfrm>
                <a:off x="3381013" y="2639705"/>
                <a:ext cx="2446975" cy="1728904"/>
              </a:xfrm>
              <a:prstGeom prst="rect">
                <a:avLst/>
              </a:prstGeom>
              <a:noFill/>
              <a:ln w="146050" cap="flat" cmpd="sng" algn="ctr">
                <a:solidFill>
                  <a:srgbClr val="DEDEDC"/>
                </a:solidFill>
                <a:prstDash val="solid"/>
              </a:ln>
              <a:effectLst/>
              <a:scene3d>
                <a:camera prst="orthographicFront"/>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15" name="Rectangle 1814">
                <a:extLst>
                  <a:ext uri="{FF2B5EF4-FFF2-40B4-BE49-F238E27FC236}">
                    <a16:creationId xmlns:a16="http://schemas.microsoft.com/office/drawing/2014/main" id="{0980BAEB-7545-4533-8C9E-215B551784C9}"/>
                  </a:ext>
                </a:extLst>
              </p:cNvPr>
              <p:cNvSpPr/>
              <p:nvPr/>
            </p:nvSpPr>
            <p:spPr>
              <a:xfrm rot="21110949">
                <a:off x="3420813" y="1882839"/>
                <a:ext cx="2782782" cy="1019175"/>
              </a:xfrm>
              <a:prstGeom prst="rect">
                <a:avLst/>
              </a:prstGeom>
              <a:solidFill>
                <a:srgbClr val="C2C2C2"/>
              </a:solidFill>
              <a:ln w="9525" cap="flat" cmpd="sng" algn="ctr">
                <a:noFill/>
                <a:prstDash val="solid"/>
              </a:ln>
              <a:effectLst>
                <a:outerShdw blurRad="40000" dist="23000" dir="5400000" rotWithShape="0">
                  <a:srgbClr val="000000">
                    <a:alpha val="35000"/>
                  </a:srgbClr>
                </a:outerShdw>
              </a:effectLst>
              <a:scene3d>
                <a:camera prst="isometricOffAxis2Top"/>
                <a:lightRig rig="threePt" dir="t"/>
              </a:scene3d>
            </p:spPr>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16" name="Rectangle 1815">
                <a:extLst>
                  <a:ext uri="{FF2B5EF4-FFF2-40B4-BE49-F238E27FC236}">
                    <a16:creationId xmlns:a16="http://schemas.microsoft.com/office/drawing/2014/main" id="{785200A6-78D1-4097-BB1B-8391559F1DA1}"/>
                  </a:ext>
                </a:extLst>
              </p:cNvPr>
              <p:cNvSpPr/>
              <p:nvPr/>
            </p:nvSpPr>
            <p:spPr>
              <a:xfrm rot="20593134">
                <a:off x="3054023" y="2197062"/>
                <a:ext cx="616053" cy="262667"/>
              </a:xfrm>
              <a:prstGeom prst="rect">
                <a:avLst/>
              </a:prstGeom>
              <a:noFill/>
              <a:ln w="146050" cap="flat" cmpd="sng" algn="ctr">
                <a:solidFill>
                  <a:srgbClr val="DEDEDC"/>
                </a:solidFill>
                <a:prstDash val="solid"/>
              </a:ln>
              <a:effectLst/>
              <a:scene3d>
                <a:camera prst="isometricTopUp"/>
                <a:lightRig rig="threePt" dir="t"/>
              </a:scene3d>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1103" name="Group 1102">
              <a:extLst>
                <a:ext uri="{FF2B5EF4-FFF2-40B4-BE49-F238E27FC236}">
                  <a16:creationId xmlns:a16="http://schemas.microsoft.com/office/drawing/2014/main" id="{14E853F2-0545-4C89-8F18-9105939EC4B3}"/>
                </a:ext>
              </a:extLst>
            </p:cNvPr>
            <p:cNvGrpSpPr>
              <a:grpSpLocks noChangeAspect="1"/>
            </p:cNvGrpSpPr>
            <p:nvPr/>
          </p:nvGrpSpPr>
          <p:grpSpPr>
            <a:xfrm>
              <a:off x="2765342" y="4895558"/>
              <a:ext cx="960532" cy="784512"/>
              <a:chOff x="522703" y="587067"/>
              <a:chExt cx="373835" cy="373835"/>
            </a:xfrm>
          </p:grpSpPr>
          <p:pic>
            <p:nvPicPr>
              <p:cNvPr id="1104" name="Picture 1103">
                <a:extLst>
                  <a:ext uri="{FF2B5EF4-FFF2-40B4-BE49-F238E27FC236}">
                    <a16:creationId xmlns:a16="http://schemas.microsoft.com/office/drawing/2014/main" id="{FD94AFFB-FC48-474E-AB06-98BD3606ED4D}"/>
                  </a:ext>
                </a:extLst>
              </p:cNvPr>
              <p:cNvPicPr>
                <a:picLocks noChangeAspect="1"/>
              </p:cNvPicPr>
              <p:nvPr/>
            </p:nvPicPr>
            <p:blipFill>
              <a:blip r:embed="rId10">
                <a:extLst>
                  <a:ext uri="{28A0092B-C50C-407E-A947-70E740481C1C}">
                    <a14:useLocalDpi xmlns:a14="http://schemas.microsoft.com/office/drawing/2010/main" val="0"/>
                  </a:ext>
                </a:extLst>
              </a:blip>
              <a:stretch>
                <a:fillRect/>
              </a:stretch>
            </p:blipFill>
            <p:spPr>
              <a:xfrm>
                <a:off x="522703" y="587067"/>
                <a:ext cx="373835" cy="373835"/>
              </a:xfrm>
              <a:prstGeom prst="rect">
                <a:avLst/>
              </a:prstGeom>
            </p:spPr>
          </p:pic>
          <p:sp>
            <p:nvSpPr>
              <p:cNvPr id="1105" name="Rectangle 41">
                <a:extLst>
                  <a:ext uri="{FF2B5EF4-FFF2-40B4-BE49-F238E27FC236}">
                    <a16:creationId xmlns:a16="http://schemas.microsoft.com/office/drawing/2014/main" id="{C8CADA37-5E1F-40ED-BE6B-618BFAD63001}"/>
                  </a:ext>
                </a:extLst>
              </p:cNvPr>
              <p:cNvSpPr/>
              <p:nvPr/>
            </p:nvSpPr>
            <p:spPr>
              <a:xfrm>
                <a:off x="702035" y="724800"/>
                <a:ext cx="114354" cy="180755"/>
              </a:xfrm>
              <a:custGeom>
                <a:avLst/>
                <a:gdLst>
                  <a:gd name="connsiteX0" fmla="*/ 0 w 116695"/>
                  <a:gd name="connsiteY0" fmla="*/ 0 h 145036"/>
                  <a:gd name="connsiteX1" fmla="*/ 116695 w 116695"/>
                  <a:gd name="connsiteY1" fmla="*/ 0 h 145036"/>
                  <a:gd name="connsiteX2" fmla="*/ 116695 w 116695"/>
                  <a:gd name="connsiteY2" fmla="*/ 145036 h 145036"/>
                  <a:gd name="connsiteX3" fmla="*/ 0 w 116695"/>
                  <a:gd name="connsiteY3" fmla="*/ 145036 h 145036"/>
                  <a:gd name="connsiteX4" fmla="*/ 0 w 116695"/>
                  <a:gd name="connsiteY4" fmla="*/ 0 h 145036"/>
                  <a:gd name="connsiteX0" fmla="*/ 0 w 116695"/>
                  <a:gd name="connsiteY0" fmla="*/ 19050 h 164086"/>
                  <a:gd name="connsiteX1" fmla="*/ 114314 w 116695"/>
                  <a:gd name="connsiteY1" fmla="*/ 0 h 164086"/>
                  <a:gd name="connsiteX2" fmla="*/ 116695 w 116695"/>
                  <a:gd name="connsiteY2" fmla="*/ 164086 h 164086"/>
                  <a:gd name="connsiteX3" fmla="*/ 0 w 116695"/>
                  <a:gd name="connsiteY3" fmla="*/ 164086 h 164086"/>
                  <a:gd name="connsiteX4" fmla="*/ 0 w 116695"/>
                  <a:gd name="connsiteY4" fmla="*/ 19050 h 164086"/>
                  <a:gd name="connsiteX0" fmla="*/ 0 w 114382"/>
                  <a:gd name="connsiteY0" fmla="*/ 19050 h 164086"/>
                  <a:gd name="connsiteX1" fmla="*/ 114314 w 114382"/>
                  <a:gd name="connsiteY1" fmla="*/ 0 h 164086"/>
                  <a:gd name="connsiteX2" fmla="*/ 109552 w 114382"/>
                  <a:gd name="connsiteY2" fmla="*/ 140274 h 164086"/>
                  <a:gd name="connsiteX3" fmla="*/ 0 w 114382"/>
                  <a:gd name="connsiteY3" fmla="*/ 164086 h 164086"/>
                  <a:gd name="connsiteX4" fmla="*/ 0 w 114382"/>
                  <a:gd name="connsiteY4" fmla="*/ 19050 h 164086"/>
                  <a:gd name="connsiteX0" fmla="*/ 0 w 114382"/>
                  <a:gd name="connsiteY0" fmla="*/ 19050 h 164086"/>
                  <a:gd name="connsiteX1" fmla="*/ 114314 w 114382"/>
                  <a:gd name="connsiteY1" fmla="*/ 0 h 164086"/>
                  <a:gd name="connsiteX2" fmla="*/ 109552 w 114382"/>
                  <a:gd name="connsiteY2" fmla="*/ 130749 h 164086"/>
                  <a:gd name="connsiteX3" fmla="*/ 0 w 114382"/>
                  <a:gd name="connsiteY3" fmla="*/ 164086 h 164086"/>
                  <a:gd name="connsiteX4" fmla="*/ 0 w 114382"/>
                  <a:gd name="connsiteY4" fmla="*/ 19050 h 164086"/>
                  <a:gd name="connsiteX0" fmla="*/ 0 w 114354"/>
                  <a:gd name="connsiteY0" fmla="*/ 19050 h 164086"/>
                  <a:gd name="connsiteX1" fmla="*/ 114314 w 114354"/>
                  <a:gd name="connsiteY1" fmla="*/ 0 h 164086"/>
                  <a:gd name="connsiteX2" fmla="*/ 104789 w 114354"/>
                  <a:gd name="connsiteY2" fmla="*/ 159324 h 164086"/>
                  <a:gd name="connsiteX3" fmla="*/ 0 w 114354"/>
                  <a:gd name="connsiteY3" fmla="*/ 164086 h 164086"/>
                  <a:gd name="connsiteX4" fmla="*/ 0 w 114354"/>
                  <a:gd name="connsiteY4" fmla="*/ 19050 h 164086"/>
                  <a:gd name="connsiteX0" fmla="*/ 0 w 114354"/>
                  <a:gd name="connsiteY0" fmla="*/ 19050 h 180755"/>
                  <a:gd name="connsiteX1" fmla="*/ 114314 w 114354"/>
                  <a:gd name="connsiteY1" fmla="*/ 0 h 180755"/>
                  <a:gd name="connsiteX2" fmla="*/ 104789 w 114354"/>
                  <a:gd name="connsiteY2" fmla="*/ 159324 h 180755"/>
                  <a:gd name="connsiteX3" fmla="*/ 2382 w 114354"/>
                  <a:gd name="connsiteY3" fmla="*/ 180755 h 180755"/>
                  <a:gd name="connsiteX4" fmla="*/ 0 w 114354"/>
                  <a:gd name="connsiteY4" fmla="*/ 19050 h 1807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4354" h="180755">
                    <a:moveTo>
                      <a:pt x="0" y="19050"/>
                    </a:moveTo>
                    <a:lnTo>
                      <a:pt x="114314" y="0"/>
                    </a:lnTo>
                    <a:cubicBezTo>
                      <a:pt x="115108" y="54695"/>
                      <a:pt x="103995" y="104629"/>
                      <a:pt x="104789" y="159324"/>
                    </a:cubicBezTo>
                    <a:lnTo>
                      <a:pt x="2382" y="180755"/>
                    </a:lnTo>
                    <a:lnTo>
                      <a:pt x="0" y="19050"/>
                    </a:lnTo>
                    <a:close/>
                  </a:path>
                </a:pathLst>
              </a:custGeom>
              <a:solidFill>
                <a:srgbClr val="249C4D"/>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panose="020F0502020204030204"/>
                  <a:ea typeface="+mn-ea"/>
                  <a:cs typeface="+mn-cs"/>
                </a:endParaRPr>
              </a:p>
            </p:txBody>
          </p:sp>
          <p:sp>
            <p:nvSpPr>
              <p:cNvPr id="1106" name="TextBox 1105">
                <a:extLst>
                  <a:ext uri="{FF2B5EF4-FFF2-40B4-BE49-F238E27FC236}">
                    <a16:creationId xmlns:a16="http://schemas.microsoft.com/office/drawing/2014/main" id="{253EBBFD-2A75-4CC7-B80F-446853854E62}"/>
                  </a:ext>
                </a:extLst>
              </p:cNvPr>
              <p:cNvSpPr txBox="1"/>
              <p:nvPr/>
            </p:nvSpPr>
            <p:spPr>
              <a:xfrm rot="21427765">
                <a:off x="680776" y="769836"/>
                <a:ext cx="206663" cy="62956"/>
              </a:xfrm>
              <a:prstGeom prst="rect">
                <a:avLst/>
              </a:prstGeom>
              <a:noFill/>
              <a:effectLst/>
            </p:spPr>
            <p:txBody>
              <a:bodyPr wrap="square" lIns="0" tIns="0" rIns="0" bIns="0" rtlCol="0">
                <a:spAutoFit/>
                <a:scene3d>
                  <a:camera prst="isometricRightUp"/>
                  <a:lightRig rig="threePt" dir="t"/>
                </a:scene3d>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800" b="0" i="0" u="none" strike="noStrike" kern="0" cap="none" spc="0" normalizeH="0" baseline="0" noProof="0" dirty="0">
                    <a:ln>
                      <a:noFill/>
                    </a:ln>
                    <a:solidFill>
                      <a:srgbClr val="000000"/>
                    </a:solidFill>
                    <a:effectLst/>
                    <a:uLnTx/>
                    <a:uFillTx/>
                    <a:latin typeface="Calibri" panose="020F0502020204030204"/>
                    <a:ea typeface="+mn-ea"/>
                    <a:cs typeface="+mn-cs"/>
                  </a:rPr>
                  <a:t>Sanitizer</a:t>
                </a:r>
                <a:endParaRPr kumimoji="0" lang="en-US" sz="1000" b="0" i="0" u="none" strike="noStrike" kern="0" cap="none" spc="0" normalizeH="0" baseline="0" noProof="0" dirty="0">
                  <a:ln>
                    <a:noFill/>
                  </a:ln>
                  <a:solidFill>
                    <a:srgbClr val="000000"/>
                  </a:solidFill>
                  <a:effectLst/>
                  <a:uLnTx/>
                  <a:uFillTx/>
                  <a:latin typeface="Calibri" panose="020F0502020204030204"/>
                  <a:ea typeface="+mn-ea"/>
                  <a:cs typeface="+mn-cs"/>
                </a:endParaRPr>
              </a:p>
            </p:txBody>
          </p:sp>
        </p:grpSp>
      </p:grpSp>
      <p:grpSp>
        <p:nvGrpSpPr>
          <p:cNvPr id="38" name="Group 37">
            <a:extLst>
              <a:ext uri="{FF2B5EF4-FFF2-40B4-BE49-F238E27FC236}">
                <a16:creationId xmlns:a16="http://schemas.microsoft.com/office/drawing/2014/main" id="{85AA165C-ECED-4B66-81CB-57E544F9BD6C}"/>
              </a:ext>
            </a:extLst>
          </p:cNvPr>
          <p:cNvGrpSpPr/>
          <p:nvPr/>
        </p:nvGrpSpPr>
        <p:grpSpPr>
          <a:xfrm>
            <a:off x="2761335" y="521024"/>
            <a:ext cx="833540" cy="1591982"/>
            <a:chOff x="2761335" y="521024"/>
            <a:chExt cx="833540" cy="1591982"/>
          </a:xfrm>
        </p:grpSpPr>
        <p:grpSp>
          <p:nvGrpSpPr>
            <p:cNvPr id="37" name="Group 36">
              <a:extLst>
                <a:ext uri="{FF2B5EF4-FFF2-40B4-BE49-F238E27FC236}">
                  <a16:creationId xmlns:a16="http://schemas.microsoft.com/office/drawing/2014/main" id="{5DEE2FE5-E2F6-43B9-9283-299EF05B8773}"/>
                </a:ext>
              </a:extLst>
            </p:cNvPr>
            <p:cNvGrpSpPr/>
            <p:nvPr/>
          </p:nvGrpSpPr>
          <p:grpSpPr>
            <a:xfrm>
              <a:off x="3162220" y="1263440"/>
              <a:ext cx="432655" cy="276532"/>
              <a:chOff x="3162220" y="1263440"/>
              <a:chExt cx="432655" cy="276532"/>
            </a:xfrm>
          </p:grpSpPr>
          <p:pic>
            <p:nvPicPr>
              <p:cNvPr id="880" name="Picture 879">
                <a:extLst>
                  <a:ext uri="{FF2B5EF4-FFF2-40B4-BE49-F238E27FC236}">
                    <a16:creationId xmlns:a16="http://schemas.microsoft.com/office/drawing/2014/main" id="{82F3EF42-C71F-4F25-A3E3-B77C729E4D7C}"/>
                  </a:ext>
                </a:extLst>
              </p:cNvPr>
              <p:cNvPicPr>
                <a:picLocks noChangeAspect="1"/>
              </p:cNvPicPr>
              <p:nvPr/>
            </p:nvPicPr>
            <p:blipFill rotWithShape="1">
              <a:blip r:embed="rId7">
                <a:extLst>
                  <a:ext uri="{28A0092B-C50C-407E-A947-70E740481C1C}">
                    <a14:useLocalDpi xmlns:a14="http://schemas.microsoft.com/office/drawing/2010/main" val="0"/>
                  </a:ext>
                </a:extLst>
              </a:blip>
              <a:srcRect l="20616" t="12225" r="14013" b="14835"/>
              <a:stretch/>
            </p:blipFill>
            <p:spPr>
              <a:xfrm>
                <a:off x="3382209" y="1302682"/>
                <a:ext cx="212666" cy="237290"/>
              </a:xfrm>
              <a:prstGeom prst="rect">
                <a:avLst/>
              </a:prstGeom>
              <a:effectLst>
                <a:softEdge rad="12700"/>
              </a:effectLst>
              <a:scene3d>
                <a:camera prst="isometricOffAxis1Top"/>
                <a:lightRig rig="threePt" dir="t"/>
              </a:scene3d>
              <a:sp3d>
                <a:bevelT w="114300" prst="artDeco"/>
              </a:sp3d>
            </p:spPr>
          </p:pic>
          <p:grpSp>
            <p:nvGrpSpPr>
              <p:cNvPr id="35" name="Group 34">
                <a:extLst>
                  <a:ext uri="{FF2B5EF4-FFF2-40B4-BE49-F238E27FC236}">
                    <a16:creationId xmlns:a16="http://schemas.microsoft.com/office/drawing/2014/main" id="{78A8111C-9333-402D-AB66-99C69E4B25AA}"/>
                  </a:ext>
                </a:extLst>
              </p:cNvPr>
              <p:cNvGrpSpPr/>
              <p:nvPr/>
            </p:nvGrpSpPr>
            <p:grpSpPr>
              <a:xfrm>
                <a:off x="3162220" y="1263440"/>
                <a:ext cx="358106" cy="264574"/>
                <a:chOff x="3419318" y="1013573"/>
                <a:chExt cx="358106" cy="264574"/>
              </a:xfrm>
            </p:grpSpPr>
            <p:sp>
              <p:nvSpPr>
                <p:cNvPr id="987" name="Flowchart: Terminator 986">
                  <a:extLst>
                    <a:ext uri="{FF2B5EF4-FFF2-40B4-BE49-F238E27FC236}">
                      <a16:creationId xmlns:a16="http://schemas.microsoft.com/office/drawing/2014/main" id="{EE853643-BE6E-4358-BA65-87F99BAA2880}"/>
                    </a:ext>
                  </a:extLst>
                </p:cNvPr>
                <p:cNvSpPr/>
                <p:nvPr/>
              </p:nvSpPr>
              <p:spPr>
                <a:xfrm rot="20360669">
                  <a:off x="3419318" y="1013573"/>
                  <a:ext cx="61105" cy="232742"/>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88" name="Flowchart: Terminator 987">
                  <a:extLst>
                    <a:ext uri="{FF2B5EF4-FFF2-40B4-BE49-F238E27FC236}">
                      <a16:creationId xmlns:a16="http://schemas.microsoft.com/office/drawing/2014/main" id="{B45D9328-2C7A-4F11-A829-F27412CCAC02}"/>
                    </a:ext>
                  </a:extLst>
                </p:cNvPr>
                <p:cNvSpPr/>
                <p:nvPr/>
              </p:nvSpPr>
              <p:spPr>
                <a:xfrm rot="5400000">
                  <a:off x="3538578" y="1121646"/>
                  <a:ext cx="51080" cy="198209"/>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pic>
              <p:nvPicPr>
                <p:cNvPr id="989" name="Picture 988">
                  <a:extLst>
                    <a:ext uri="{FF2B5EF4-FFF2-40B4-BE49-F238E27FC236}">
                      <a16:creationId xmlns:a16="http://schemas.microsoft.com/office/drawing/2014/main" id="{4EFE3DA9-A0F3-4E8A-A250-C81023273B6C}"/>
                    </a:ext>
                  </a:extLst>
                </p:cNvPr>
                <p:cNvPicPr>
                  <a:picLocks noChangeAspect="1"/>
                </p:cNvPicPr>
                <p:nvPr/>
              </p:nvPicPr>
              <p:blipFill>
                <a:blip r:embed="rId17"/>
                <a:stretch>
                  <a:fillRect/>
                </a:stretch>
              </p:blipFill>
              <p:spPr>
                <a:xfrm rot="5942251">
                  <a:off x="3660324" y="1161046"/>
                  <a:ext cx="100206" cy="133995"/>
                </a:xfrm>
                <a:prstGeom prst="rect">
                  <a:avLst/>
                </a:prstGeom>
              </p:spPr>
            </p:pic>
          </p:grpSp>
        </p:grpSp>
        <p:grpSp>
          <p:nvGrpSpPr>
            <p:cNvPr id="34" name="Group 33">
              <a:extLst>
                <a:ext uri="{FF2B5EF4-FFF2-40B4-BE49-F238E27FC236}">
                  <a16:creationId xmlns:a16="http://schemas.microsoft.com/office/drawing/2014/main" id="{78027317-CF6F-475D-A101-2450AA8B03F9}"/>
                </a:ext>
              </a:extLst>
            </p:cNvPr>
            <p:cNvGrpSpPr/>
            <p:nvPr/>
          </p:nvGrpSpPr>
          <p:grpSpPr>
            <a:xfrm>
              <a:off x="2761335" y="521024"/>
              <a:ext cx="470726" cy="1591982"/>
              <a:chOff x="2761335" y="521024"/>
              <a:chExt cx="470726" cy="1591982"/>
            </a:xfrm>
          </p:grpSpPr>
          <p:grpSp>
            <p:nvGrpSpPr>
              <p:cNvPr id="33" name="Group 32">
                <a:extLst>
                  <a:ext uri="{FF2B5EF4-FFF2-40B4-BE49-F238E27FC236}">
                    <a16:creationId xmlns:a16="http://schemas.microsoft.com/office/drawing/2014/main" id="{4532E2D7-A78C-4449-9852-BD1DEBA52FF4}"/>
                  </a:ext>
                </a:extLst>
              </p:cNvPr>
              <p:cNvGrpSpPr/>
              <p:nvPr/>
            </p:nvGrpSpPr>
            <p:grpSpPr>
              <a:xfrm>
                <a:off x="2761335" y="521024"/>
                <a:ext cx="470726" cy="1591982"/>
                <a:chOff x="2761335" y="521024"/>
                <a:chExt cx="470726" cy="1591982"/>
              </a:xfrm>
            </p:grpSpPr>
            <p:sp>
              <p:nvSpPr>
                <p:cNvPr id="898" name="Moon 897">
                  <a:extLst>
                    <a:ext uri="{FF2B5EF4-FFF2-40B4-BE49-F238E27FC236}">
                      <a16:creationId xmlns:a16="http://schemas.microsoft.com/office/drawing/2014/main" id="{1405B2FB-9EA3-4708-9C5C-B4AFA50DE602}"/>
                    </a:ext>
                  </a:extLst>
                </p:cNvPr>
                <p:cNvSpPr/>
                <p:nvPr/>
              </p:nvSpPr>
              <p:spPr>
                <a:xfrm rot="5400000">
                  <a:off x="2842999" y="462285"/>
                  <a:ext cx="300282" cy="417760"/>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1" name="Group 30">
                  <a:extLst>
                    <a:ext uri="{FF2B5EF4-FFF2-40B4-BE49-F238E27FC236}">
                      <a16:creationId xmlns:a16="http://schemas.microsoft.com/office/drawing/2014/main" id="{9D26AE55-986E-4A66-89D2-91D511455671}"/>
                    </a:ext>
                  </a:extLst>
                </p:cNvPr>
                <p:cNvGrpSpPr/>
                <p:nvPr/>
              </p:nvGrpSpPr>
              <p:grpSpPr>
                <a:xfrm>
                  <a:off x="2761335" y="549659"/>
                  <a:ext cx="470726" cy="1563347"/>
                  <a:chOff x="2761335" y="549659"/>
                  <a:chExt cx="470726" cy="1563347"/>
                </a:xfrm>
              </p:grpSpPr>
              <p:grpSp>
                <p:nvGrpSpPr>
                  <p:cNvPr id="868" name="Group 867">
                    <a:extLst>
                      <a:ext uri="{FF2B5EF4-FFF2-40B4-BE49-F238E27FC236}">
                        <a16:creationId xmlns:a16="http://schemas.microsoft.com/office/drawing/2014/main" id="{772C4150-BE4F-4009-A29B-FEAA385C9DCB}"/>
                      </a:ext>
                    </a:extLst>
                  </p:cNvPr>
                  <p:cNvGrpSpPr>
                    <a:grpSpLocks noChangeAspect="1"/>
                  </p:cNvGrpSpPr>
                  <p:nvPr/>
                </p:nvGrpSpPr>
                <p:grpSpPr>
                  <a:xfrm>
                    <a:off x="3020118" y="1963178"/>
                    <a:ext cx="116467" cy="142039"/>
                    <a:chOff x="3312043" y="4084938"/>
                    <a:chExt cx="189762" cy="211269"/>
                  </a:xfrm>
                </p:grpSpPr>
                <p:sp>
                  <p:nvSpPr>
                    <p:cNvPr id="869" name="Chord 868">
                      <a:extLst>
                        <a:ext uri="{FF2B5EF4-FFF2-40B4-BE49-F238E27FC236}">
                          <a16:creationId xmlns:a16="http://schemas.microsoft.com/office/drawing/2014/main" id="{A6FA088B-F266-48CE-B0A4-1004B8BB5CF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870" name="Chord 869">
                      <a:extLst>
                        <a:ext uri="{FF2B5EF4-FFF2-40B4-BE49-F238E27FC236}">
                          <a16:creationId xmlns:a16="http://schemas.microsoft.com/office/drawing/2014/main" id="{A3249B30-7B1C-4389-91AE-6A33F5966A88}"/>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grpSp>
                <p:nvGrpSpPr>
                  <p:cNvPr id="871" name="Group 870">
                    <a:extLst>
                      <a:ext uri="{FF2B5EF4-FFF2-40B4-BE49-F238E27FC236}">
                        <a16:creationId xmlns:a16="http://schemas.microsoft.com/office/drawing/2014/main" id="{F7331682-52B3-47E1-9813-849D4D760462}"/>
                      </a:ext>
                    </a:extLst>
                  </p:cNvPr>
                  <p:cNvGrpSpPr>
                    <a:grpSpLocks noChangeAspect="1"/>
                  </p:cNvGrpSpPr>
                  <p:nvPr/>
                </p:nvGrpSpPr>
                <p:grpSpPr>
                  <a:xfrm>
                    <a:off x="2843099" y="1970967"/>
                    <a:ext cx="116467" cy="142039"/>
                    <a:chOff x="3312043" y="4084938"/>
                    <a:chExt cx="189762" cy="211269"/>
                  </a:xfrm>
                </p:grpSpPr>
                <p:sp>
                  <p:nvSpPr>
                    <p:cNvPr id="872" name="Chord 871">
                      <a:extLst>
                        <a:ext uri="{FF2B5EF4-FFF2-40B4-BE49-F238E27FC236}">
                          <a16:creationId xmlns:a16="http://schemas.microsoft.com/office/drawing/2014/main" id="{40AC9227-E65A-48C3-892A-3715AABB28B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873" name="Chord 872">
                      <a:extLst>
                        <a:ext uri="{FF2B5EF4-FFF2-40B4-BE49-F238E27FC236}">
                          <a16:creationId xmlns:a16="http://schemas.microsoft.com/office/drawing/2014/main" id="{96FCD254-6CDC-40FE-94C3-2C4CDCE4C65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874" name="Flowchart: Manual Operation 26">
                    <a:extLst>
                      <a:ext uri="{FF2B5EF4-FFF2-40B4-BE49-F238E27FC236}">
                        <a16:creationId xmlns:a16="http://schemas.microsoft.com/office/drawing/2014/main" id="{D24494C6-7B0B-4CDC-BFD7-D28F2A7A0EA7}"/>
                      </a:ext>
                    </a:extLst>
                  </p:cNvPr>
                  <p:cNvSpPr>
                    <a:spLocks noChangeAspect="1"/>
                  </p:cNvSpPr>
                  <p:nvPr/>
                </p:nvSpPr>
                <p:spPr>
                  <a:xfrm rot="230863" flipV="1">
                    <a:off x="2836039" y="1575609"/>
                    <a:ext cx="146144" cy="44074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75" name="Flowchart: Manual Operation 26">
                    <a:extLst>
                      <a:ext uri="{FF2B5EF4-FFF2-40B4-BE49-F238E27FC236}">
                        <a16:creationId xmlns:a16="http://schemas.microsoft.com/office/drawing/2014/main" id="{A8DADF5C-42BE-4A1D-8D7A-8A2D44FA90A5}"/>
                      </a:ext>
                    </a:extLst>
                  </p:cNvPr>
                  <p:cNvSpPr>
                    <a:spLocks noChangeAspect="1"/>
                  </p:cNvSpPr>
                  <p:nvPr/>
                </p:nvSpPr>
                <p:spPr>
                  <a:xfrm rot="21326916" flipV="1">
                    <a:off x="2992249" y="1577317"/>
                    <a:ext cx="146144" cy="440741"/>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4" name="Rectangle: Single Corner Snipped 29">
                    <a:extLst>
                      <a:ext uri="{FF2B5EF4-FFF2-40B4-BE49-F238E27FC236}">
                        <a16:creationId xmlns:a16="http://schemas.microsoft.com/office/drawing/2014/main" id="{C49DB303-90CE-4310-8970-5F925A1C065B}"/>
                      </a:ext>
                    </a:extLst>
                  </p:cNvPr>
                  <p:cNvSpPr/>
                  <p:nvPr/>
                </p:nvSpPr>
                <p:spPr>
                  <a:xfrm flipH="1">
                    <a:off x="2836243" y="1167838"/>
                    <a:ext cx="297525" cy="432725"/>
                  </a:xfrm>
                  <a:prstGeom prst="snip1Rect">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5" name="Oval 884">
                    <a:extLst>
                      <a:ext uri="{FF2B5EF4-FFF2-40B4-BE49-F238E27FC236}">
                        <a16:creationId xmlns:a16="http://schemas.microsoft.com/office/drawing/2014/main" id="{D08C0F3B-1A97-49D5-8896-7F2A0722D223}"/>
                      </a:ext>
                    </a:extLst>
                  </p:cNvPr>
                  <p:cNvSpPr/>
                  <p:nvPr/>
                </p:nvSpPr>
                <p:spPr>
                  <a:xfrm>
                    <a:off x="2761335" y="819633"/>
                    <a:ext cx="65066" cy="144363"/>
                  </a:xfrm>
                  <a:prstGeom prst="ellipse">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6" name="Oval 885">
                    <a:extLst>
                      <a:ext uri="{FF2B5EF4-FFF2-40B4-BE49-F238E27FC236}">
                        <a16:creationId xmlns:a16="http://schemas.microsoft.com/office/drawing/2014/main" id="{427BAD88-E0C5-47C3-A446-30CC0A489D0F}"/>
                      </a:ext>
                    </a:extLst>
                  </p:cNvPr>
                  <p:cNvSpPr/>
                  <p:nvPr/>
                </p:nvSpPr>
                <p:spPr>
                  <a:xfrm>
                    <a:off x="3166995" y="815178"/>
                    <a:ext cx="65066" cy="144363"/>
                  </a:xfrm>
                  <a:prstGeom prst="ellipse">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7" name="Flowchart: Off-page Connector 886">
                    <a:extLst>
                      <a:ext uri="{FF2B5EF4-FFF2-40B4-BE49-F238E27FC236}">
                        <a16:creationId xmlns:a16="http://schemas.microsoft.com/office/drawing/2014/main" id="{03E37B6C-F826-464B-A55E-BF1787018563}"/>
                      </a:ext>
                    </a:extLst>
                  </p:cNvPr>
                  <p:cNvSpPr/>
                  <p:nvPr/>
                </p:nvSpPr>
                <p:spPr>
                  <a:xfrm>
                    <a:off x="2939254" y="1066039"/>
                    <a:ext cx="116921" cy="153691"/>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8" name="Oval 887">
                    <a:extLst>
                      <a:ext uri="{FF2B5EF4-FFF2-40B4-BE49-F238E27FC236}">
                        <a16:creationId xmlns:a16="http://schemas.microsoft.com/office/drawing/2014/main" id="{5D178C71-6E30-4663-AC7C-523CA184D522}"/>
                      </a:ext>
                    </a:extLst>
                  </p:cNvPr>
                  <p:cNvSpPr/>
                  <p:nvPr/>
                </p:nvSpPr>
                <p:spPr>
                  <a:xfrm>
                    <a:off x="2789802" y="604965"/>
                    <a:ext cx="406677" cy="512303"/>
                  </a:xfrm>
                  <a:prstGeom prst="ellipse">
                    <a:avLst/>
                  </a:prstGeom>
                  <a:solidFill>
                    <a:srgbClr val="EED69D"/>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9" name="Flowchart: Terminator 888">
                    <a:extLst>
                      <a:ext uri="{FF2B5EF4-FFF2-40B4-BE49-F238E27FC236}">
                        <a16:creationId xmlns:a16="http://schemas.microsoft.com/office/drawing/2014/main" id="{03B1224A-19B2-42CE-8CDA-CC2696543EE9}"/>
                      </a:ext>
                    </a:extLst>
                  </p:cNvPr>
                  <p:cNvSpPr/>
                  <p:nvPr/>
                </p:nvSpPr>
                <p:spPr>
                  <a:xfrm>
                    <a:off x="2779889" y="1211213"/>
                    <a:ext cx="79448" cy="250524"/>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0" name="Flowchart: Delay 889">
                    <a:extLst>
                      <a:ext uri="{FF2B5EF4-FFF2-40B4-BE49-F238E27FC236}">
                        <a16:creationId xmlns:a16="http://schemas.microsoft.com/office/drawing/2014/main" id="{8CEA0F92-A3EC-46A9-BC8C-BCFBE96D1652}"/>
                      </a:ext>
                    </a:extLst>
                  </p:cNvPr>
                  <p:cNvSpPr/>
                  <p:nvPr/>
                </p:nvSpPr>
                <p:spPr>
                  <a:xfrm rot="696255" flipH="1">
                    <a:off x="2776911" y="1154117"/>
                    <a:ext cx="112852" cy="231384"/>
                  </a:xfrm>
                  <a:prstGeom prst="flowChartDelay">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1" name="Isosceles Triangle 890">
                    <a:extLst>
                      <a:ext uri="{FF2B5EF4-FFF2-40B4-BE49-F238E27FC236}">
                        <a16:creationId xmlns:a16="http://schemas.microsoft.com/office/drawing/2014/main" id="{B130B749-5C0F-4996-A50D-FEEB360D4740}"/>
                      </a:ext>
                    </a:extLst>
                  </p:cNvPr>
                  <p:cNvSpPr/>
                  <p:nvPr/>
                </p:nvSpPr>
                <p:spPr>
                  <a:xfrm rot="10800000">
                    <a:off x="2934086" y="996859"/>
                    <a:ext cx="137247" cy="67436"/>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2" name="Oval 891">
                    <a:extLst>
                      <a:ext uri="{FF2B5EF4-FFF2-40B4-BE49-F238E27FC236}">
                        <a16:creationId xmlns:a16="http://schemas.microsoft.com/office/drawing/2014/main" id="{20A907E7-FCA2-48A8-B139-EB73DD699828}"/>
                      </a:ext>
                    </a:extLst>
                  </p:cNvPr>
                  <p:cNvSpPr/>
                  <p:nvPr/>
                </p:nvSpPr>
                <p:spPr>
                  <a:xfrm rot="21284756">
                    <a:off x="2861250" y="834016"/>
                    <a:ext cx="89455" cy="127689"/>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3" name="Oval 892">
                    <a:extLst>
                      <a:ext uri="{FF2B5EF4-FFF2-40B4-BE49-F238E27FC236}">
                        <a16:creationId xmlns:a16="http://schemas.microsoft.com/office/drawing/2014/main" id="{060A5847-30AD-4DC0-90EB-6FA29D5916A4}"/>
                      </a:ext>
                    </a:extLst>
                  </p:cNvPr>
                  <p:cNvSpPr/>
                  <p:nvPr/>
                </p:nvSpPr>
                <p:spPr>
                  <a:xfrm>
                    <a:off x="2889426" y="865064"/>
                    <a:ext cx="28060" cy="47284"/>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4" name="Oval 893">
                    <a:extLst>
                      <a:ext uri="{FF2B5EF4-FFF2-40B4-BE49-F238E27FC236}">
                        <a16:creationId xmlns:a16="http://schemas.microsoft.com/office/drawing/2014/main" id="{FE6BA34B-F8AD-4FC9-9A60-2E2C6C395534}"/>
                      </a:ext>
                    </a:extLst>
                  </p:cNvPr>
                  <p:cNvSpPr/>
                  <p:nvPr/>
                </p:nvSpPr>
                <p:spPr>
                  <a:xfrm rot="315244" flipH="1">
                    <a:off x="3047120" y="829385"/>
                    <a:ext cx="89455" cy="127689"/>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5" name="Oval 894">
                    <a:extLst>
                      <a:ext uri="{FF2B5EF4-FFF2-40B4-BE49-F238E27FC236}">
                        <a16:creationId xmlns:a16="http://schemas.microsoft.com/office/drawing/2014/main" id="{A5A616BE-9ACF-43EE-BB29-3B30F1B1354F}"/>
                      </a:ext>
                    </a:extLst>
                  </p:cNvPr>
                  <p:cNvSpPr/>
                  <p:nvPr/>
                </p:nvSpPr>
                <p:spPr>
                  <a:xfrm>
                    <a:off x="3074587" y="865064"/>
                    <a:ext cx="28060" cy="47284"/>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6" name="Flowchart: Terminator 895">
                    <a:extLst>
                      <a:ext uri="{FF2B5EF4-FFF2-40B4-BE49-F238E27FC236}">
                        <a16:creationId xmlns:a16="http://schemas.microsoft.com/office/drawing/2014/main" id="{4D5A7788-2A3D-4485-8404-E69213F466AC}"/>
                      </a:ext>
                    </a:extLst>
                  </p:cNvPr>
                  <p:cNvSpPr/>
                  <p:nvPr/>
                </p:nvSpPr>
                <p:spPr>
                  <a:xfrm rot="21216315">
                    <a:off x="2854868" y="796988"/>
                    <a:ext cx="84386" cy="30737"/>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7" name="Flowchart: Terminator 896">
                    <a:extLst>
                      <a:ext uri="{FF2B5EF4-FFF2-40B4-BE49-F238E27FC236}">
                        <a16:creationId xmlns:a16="http://schemas.microsoft.com/office/drawing/2014/main" id="{4081CDBC-DDF7-4619-9919-A55B0F11328C}"/>
                      </a:ext>
                    </a:extLst>
                  </p:cNvPr>
                  <p:cNvSpPr/>
                  <p:nvPr/>
                </p:nvSpPr>
                <p:spPr>
                  <a:xfrm rot="174846">
                    <a:off x="3058544" y="799516"/>
                    <a:ext cx="84386" cy="30737"/>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99" name="Moon 898">
                    <a:extLst>
                      <a:ext uri="{FF2B5EF4-FFF2-40B4-BE49-F238E27FC236}">
                        <a16:creationId xmlns:a16="http://schemas.microsoft.com/office/drawing/2014/main" id="{C6136224-9BDD-4070-BEB9-B43A671CD9EA}"/>
                      </a:ext>
                    </a:extLst>
                  </p:cNvPr>
                  <p:cNvSpPr/>
                  <p:nvPr/>
                </p:nvSpPr>
                <p:spPr>
                  <a:xfrm rot="5400000">
                    <a:off x="2885628" y="509140"/>
                    <a:ext cx="215917" cy="407569"/>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00" name="Oval 899">
                    <a:extLst>
                      <a:ext uri="{FF2B5EF4-FFF2-40B4-BE49-F238E27FC236}">
                        <a16:creationId xmlns:a16="http://schemas.microsoft.com/office/drawing/2014/main" id="{051D8E69-94F1-4E93-ADC0-EC83B2E3E8C8}"/>
                      </a:ext>
                    </a:extLst>
                  </p:cNvPr>
                  <p:cNvSpPr/>
                  <p:nvPr/>
                </p:nvSpPr>
                <p:spPr>
                  <a:xfrm>
                    <a:off x="2915911" y="549659"/>
                    <a:ext cx="161396" cy="68756"/>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03" name="Flowchart: Connector 902">
                    <a:extLst>
                      <a:ext uri="{FF2B5EF4-FFF2-40B4-BE49-F238E27FC236}">
                        <a16:creationId xmlns:a16="http://schemas.microsoft.com/office/drawing/2014/main" id="{1ED16FBC-5DE0-4759-9832-F37DA4F02F49}"/>
                      </a:ext>
                    </a:extLst>
                  </p:cNvPr>
                  <p:cNvSpPr/>
                  <p:nvPr/>
                </p:nvSpPr>
                <p:spPr>
                  <a:xfrm>
                    <a:off x="2979555" y="1242402"/>
                    <a:ext cx="28060" cy="30737"/>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04" name="Flowchart: Connector 903">
                    <a:extLst>
                      <a:ext uri="{FF2B5EF4-FFF2-40B4-BE49-F238E27FC236}">
                        <a16:creationId xmlns:a16="http://schemas.microsoft.com/office/drawing/2014/main" id="{A8B196DC-606C-4405-8BCE-84F3409B73AF}"/>
                      </a:ext>
                    </a:extLst>
                  </p:cNvPr>
                  <p:cNvSpPr/>
                  <p:nvPr/>
                </p:nvSpPr>
                <p:spPr>
                  <a:xfrm>
                    <a:off x="2979555" y="1286926"/>
                    <a:ext cx="28060" cy="30737"/>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905" name="Picture 904">
                    <a:extLst>
                      <a:ext uri="{FF2B5EF4-FFF2-40B4-BE49-F238E27FC236}">
                        <a16:creationId xmlns:a16="http://schemas.microsoft.com/office/drawing/2014/main" id="{79917B71-6BD8-4BAE-89C2-A4D71A0DBB55}"/>
                      </a:ext>
                    </a:extLst>
                  </p:cNvPr>
                  <p:cNvPicPr>
                    <a:picLocks noChangeAspect="1"/>
                  </p:cNvPicPr>
                  <p:nvPr/>
                </p:nvPicPr>
                <p:blipFill>
                  <a:blip r:embed="rId17"/>
                  <a:stretch>
                    <a:fillRect/>
                  </a:stretch>
                </p:blipFill>
                <p:spPr>
                  <a:xfrm rot="8243966" flipH="1">
                    <a:off x="2852228" y="1545027"/>
                    <a:ext cx="114305" cy="152850"/>
                  </a:xfrm>
                  <a:prstGeom prst="rect">
                    <a:avLst/>
                  </a:prstGeom>
                </p:spPr>
              </p:pic>
              <p:sp>
                <p:nvSpPr>
                  <p:cNvPr id="906" name="Flowchart: Terminator 905">
                    <a:extLst>
                      <a:ext uri="{FF2B5EF4-FFF2-40B4-BE49-F238E27FC236}">
                        <a16:creationId xmlns:a16="http://schemas.microsoft.com/office/drawing/2014/main" id="{B1A2EE4F-60EA-45CA-BD88-EF57E8FD2FB4}"/>
                      </a:ext>
                    </a:extLst>
                  </p:cNvPr>
                  <p:cNvSpPr/>
                  <p:nvPr/>
                </p:nvSpPr>
                <p:spPr>
                  <a:xfrm rot="20153823" flipH="1">
                    <a:off x="2810851" y="1439883"/>
                    <a:ext cx="60345" cy="156639"/>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882" name="Flowchart: Delay 881">
                    <a:extLst>
                      <a:ext uri="{FF2B5EF4-FFF2-40B4-BE49-F238E27FC236}">
                        <a16:creationId xmlns:a16="http://schemas.microsoft.com/office/drawing/2014/main" id="{3FAE26E4-CF08-4CBE-8EE5-46E1E16CB867}"/>
                      </a:ext>
                    </a:extLst>
                  </p:cNvPr>
                  <p:cNvSpPr>
                    <a:spLocks noChangeAspect="1"/>
                  </p:cNvSpPr>
                  <p:nvPr/>
                </p:nvSpPr>
                <p:spPr>
                  <a:xfrm rot="20284995">
                    <a:off x="3102922" y="1153621"/>
                    <a:ext cx="112853" cy="231384"/>
                  </a:xfrm>
                  <a:prstGeom prst="flowChartDelay">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907" name="Group 906">
                    <a:extLst>
                      <a:ext uri="{FF2B5EF4-FFF2-40B4-BE49-F238E27FC236}">
                        <a16:creationId xmlns:a16="http://schemas.microsoft.com/office/drawing/2014/main" id="{222FD115-2426-4228-BD5B-89CCE118A043}"/>
                      </a:ext>
                    </a:extLst>
                  </p:cNvPr>
                  <p:cNvGrpSpPr/>
                  <p:nvPr/>
                </p:nvGrpSpPr>
                <p:grpSpPr>
                  <a:xfrm>
                    <a:off x="3032859" y="1210936"/>
                    <a:ext cx="114495" cy="184117"/>
                    <a:chOff x="859632" y="2338402"/>
                    <a:chExt cx="571500" cy="788345"/>
                  </a:xfrm>
                </p:grpSpPr>
                <p:sp>
                  <p:nvSpPr>
                    <p:cNvPr id="908" name="Rectangle 907">
                      <a:extLst>
                        <a:ext uri="{FF2B5EF4-FFF2-40B4-BE49-F238E27FC236}">
                          <a16:creationId xmlns:a16="http://schemas.microsoft.com/office/drawing/2014/main" id="{2F5B8E0A-43C4-48DB-B92E-F247E181A26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909" name="Picture 908">
                      <a:extLst>
                        <a:ext uri="{FF2B5EF4-FFF2-40B4-BE49-F238E27FC236}">
                          <a16:creationId xmlns:a16="http://schemas.microsoft.com/office/drawing/2014/main" id="{7D71B750-C3EC-4DB7-A0C8-F3BFE26EDEF7}"/>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sp>
            <p:nvSpPr>
              <p:cNvPr id="901" name="Right Triangle 900">
                <a:extLst>
                  <a:ext uri="{FF2B5EF4-FFF2-40B4-BE49-F238E27FC236}">
                    <a16:creationId xmlns:a16="http://schemas.microsoft.com/office/drawing/2014/main" id="{1D167559-8FE9-482F-8436-B87D42109E2B}"/>
                  </a:ext>
                </a:extLst>
              </p:cNvPr>
              <p:cNvSpPr/>
              <p:nvPr/>
            </p:nvSpPr>
            <p:spPr>
              <a:xfrm rot="8699319">
                <a:off x="2882067" y="1153683"/>
                <a:ext cx="87327" cy="102764"/>
              </a:xfrm>
              <a:prstGeom prst="rtTriangle">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902" name="Right Triangle 901">
                <a:extLst>
                  <a:ext uri="{FF2B5EF4-FFF2-40B4-BE49-F238E27FC236}">
                    <a16:creationId xmlns:a16="http://schemas.microsoft.com/office/drawing/2014/main" id="{1312DF33-9E8F-4CAC-BBF2-71455F966C28}"/>
                  </a:ext>
                </a:extLst>
              </p:cNvPr>
              <p:cNvSpPr/>
              <p:nvPr/>
            </p:nvSpPr>
            <p:spPr>
              <a:xfrm rot="12900681" flipH="1">
                <a:off x="3028775" y="1153683"/>
                <a:ext cx="87327" cy="102764"/>
              </a:xfrm>
              <a:prstGeom prst="rtTriangle">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grpSp>
        <p:nvGrpSpPr>
          <p:cNvPr id="975" name="Railing">
            <a:extLst>
              <a:ext uri="{FF2B5EF4-FFF2-40B4-BE49-F238E27FC236}">
                <a16:creationId xmlns:a16="http://schemas.microsoft.com/office/drawing/2014/main" id="{02F05C2E-1D0D-45D2-865B-2111B87C3440}"/>
              </a:ext>
            </a:extLst>
          </p:cNvPr>
          <p:cNvGrpSpPr/>
          <p:nvPr/>
        </p:nvGrpSpPr>
        <p:grpSpPr>
          <a:xfrm>
            <a:off x="1662456" y="1758930"/>
            <a:ext cx="2301436" cy="545296"/>
            <a:chOff x="1745600" y="3775529"/>
            <a:chExt cx="5163845" cy="1223506"/>
          </a:xfrm>
          <a:scene3d>
            <a:camera prst="isometricOffAxis2Left"/>
            <a:lightRig rig="threePt" dir="t"/>
          </a:scene3d>
        </p:grpSpPr>
        <p:cxnSp>
          <p:nvCxnSpPr>
            <p:cNvPr id="976" name="Straight Connector 975">
              <a:extLst>
                <a:ext uri="{FF2B5EF4-FFF2-40B4-BE49-F238E27FC236}">
                  <a16:creationId xmlns:a16="http://schemas.microsoft.com/office/drawing/2014/main" id="{04E4166D-3E66-4E1E-8A17-396DB01DFB19}"/>
                </a:ext>
              </a:extLst>
            </p:cNvPr>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77" name="Straight Connector 976">
              <a:extLst>
                <a:ext uri="{FF2B5EF4-FFF2-40B4-BE49-F238E27FC236}">
                  <a16:creationId xmlns:a16="http://schemas.microsoft.com/office/drawing/2014/main" id="{F6BDFEF0-DB01-47B9-8311-A8443877F871}"/>
                </a:ext>
              </a:extLst>
            </p:cNvPr>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78" name="Straight Connector 977">
              <a:extLst>
                <a:ext uri="{FF2B5EF4-FFF2-40B4-BE49-F238E27FC236}">
                  <a16:creationId xmlns:a16="http://schemas.microsoft.com/office/drawing/2014/main" id="{E0CE34E9-CA95-4735-A636-FF6A98144EA8}"/>
                </a:ext>
              </a:extLst>
            </p:cNvPr>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79" name="Rectangle: Rounded Corners 112">
              <a:extLst>
                <a:ext uri="{FF2B5EF4-FFF2-40B4-BE49-F238E27FC236}">
                  <a16:creationId xmlns:a16="http://schemas.microsoft.com/office/drawing/2014/main" id="{D3E803AD-A495-4299-AE6D-8709ECBC20F9}"/>
                </a:ext>
              </a:extLst>
            </p:cNvPr>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80" name="Isosceles Triangle 80">
              <a:extLst>
                <a:ext uri="{FF2B5EF4-FFF2-40B4-BE49-F238E27FC236}">
                  <a16:creationId xmlns:a16="http://schemas.microsoft.com/office/drawing/2014/main" id="{19821A12-C8BF-4491-A522-78AEA7168AF0}"/>
                </a:ext>
              </a:extLst>
            </p:cNvPr>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8"/>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81" name="Isosceles Triangle 80">
              <a:extLst>
                <a:ext uri="{FF2B5EF4-FFF2-40B4-BE49-F238E27FC236}">
                  <a16:creationId xmlns:a16="http://schemas.microsoft.com/office/drawing/2014/main" id="{6035591E-5BE0-4DB2-9083-11287BBFB71E}"/>
                </a:ext>
              </a:extLst>
            </p:cNvPr>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18"/>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56" name="Rectangle 55">
            <a:extLst>
              <a:ext uri="{FF2B5EF4-FFF2-40B4-BE49-F238E27FC236}">
                <a16:creationId xmlns:a16="http://schemas.microsoft.com/office/drawing/2014/main" id="{4D88ACF3-A492-4768-A7A8-3EFE101A9CB2}"/>
              </a:ext>
            </a:extLst>
          </p:cNvPr>
          <p:cNvSpPr/>
          <p:nvPr/>
        </p:nvSpPr>
        <p:spPr>
          <a:xfrm>
            <a:off x="5428341" y="-7340"/>
            <a:ext cx="3678389" cy="6925946"/>
          </a:xfrm>
          <a:prstGeom prst="rect">
            <a:avLst/>
          </a:prstGeom>
          <a:solidFill>
            <a:srgbClr val="DBEEF4"/>
          </a:solidFill>
          <a:ln>
            <a:noFill/>
          </a:ln>
          <a:effec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panose="020F0502020204030204"/>
              <a:ea typeface="+mn-ea"/>
              <a:cs typeface="+mn-cs"/>
            </a:endParaRPr>
          </a:p>
        </p:txBody>
      </p:sp>
      <p:pic>
        <p:nvPicPr>
          <p:cNvPr id="2" name="Picture 1">
            <a:extLst>
              <a:ext uri="{FF2B5EF4-FFF2-40B4-BE49-F238E27FC236}">
                <a16:creationId xmlns:a16="http://schemas.microsoft.com/office/drawing/2014/main" id="{9E7B8299-FAF8-4177-A66B-BE20A7F0B75C}"/>
              </a:ext>
            </a:extLst>
          </p:cNvPr>
          <p:cNvPicPr>
            <a:picLocks noChangeAspect="1"/>
          </p:cNvPicPr>
          <p:nvPr/>
        </p:nvPicPr>
        <p:blipFill rotWithShape="1">
          <a:blip r:embed="rId19"/>
          <a:srcRect l="2944" t="2408" r="4594" b="4494"/>
          <a:stretch/>
        </p:blipFill>
        <p:spPr>
          <a:xfrm>
            <a:off x="-7457413" y="629270"/>
            <a:ext cx="7369704" cy="5719196"/>
          </a:xfrm>
          <a:prstGeom prst="rect">
            <a:avLst/>
          </a:prstGeom>
        </p:spPr>
      </p:pic>
      <p:sp>
        <p:nvSpPr>
          <p:cNvPr id="566" name="TextBox 565">
            <a:extLst>
              <a:ext uri="{FF2B5EF4-FFF2-40B4-BE49-F238E27FC236}">
                <a16:creationId xmlns:a16="http://schemas.microsoft.com/office/drawing/2014/main" id="{4CDF1EDB-A278-413C-A6FB-380B2353BE03}"/>
              </a:ext>
            </a:extLst>
          </p:cNvPr>
          <p:cNvSpPr txBox="1"/>
          <p:nvPr/>
        </p:nvSpPr>
        <p:spPr>
          <a:xfrm>
            <a:off x="-6049473" y="2688536"/>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M</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67" name="TextBox 566">
            <a:extLst>
              <a:ext uri="{FF2B5EF4-FFF2-40B4-BE49-F238E27FC236}">
                <a16:creationId xmlns:a16="http://schemas.microsoft.com/office/drawing/2014/main" id="{D88A6953-8189-4A05-987C-AB04693E19E2}"/>
              </a:ext>
            </a:extLst>
          </p:cNvPr>
          <p:cNvSpPr txBox="1"/>
          <p:nvPr/>
        </p:nvSpPr>
        <p:spPr>
          <a:xfrm>
            <a:off x="-4935624" y="2676402"/>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008000"/>
                </a:solidFill>
                <a:effectLst/>
                <a:uLnTx/>
                <a:uFillTx/>
                <a:latin typeface="Bradley Hand ITC" panose="03070402050302030203" pitchFamily="66" charset="0"/>
                <a:ea typeface="+mn-ea"/>
                <a:cs typeface="+mn-cs"/>
              </a:rPr>
              <a:t>Gz</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68" name="TextBox 567">
            <a:extLst>
              <a:ext uri="{FF2B5EF4-FFF2-40B4-BE49-F238E27FC236}">
                <a16:creationId xmlns:a16="http://schemas.microsoft.com/office/drawing/2014/main" id="{C7ABE7DF-262C-4F84-86D6-4396CDBF64BF}"/>
              </a:ext>
            </a:extLst>
          </p:cNvPr>
          <p:cNvSpPr txBox="1"/>
          <p:nvPr/>
        </p:nvSpPr>
        <p:spPr>
          <a:xfrm>
            <a:off x="-3767527" y="2679354"/>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Ay</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69" name="TextBox 568">
            <a:extLst>
              <a:ext uri="{FF2B5EF4-FFF2-40B4-BE49-F238E27FC236}">
                <a16:creationId xmlns:a16="http://schemas.microsoft.com/office/drawing/2014/main" id="{C28BEC72-6612-46E8-A681-7B19C5CA9252}"/>
              </a:ext>
            </a:extLst>
          </p:cNvPr>
          <p:cNvSpPr txBox="1"/>
          <p:nvPr/>
        </p:nvSpPr>
        <p:spPr>
          <a:xfrm>
            <a:off x="-2518654" y="2683294"/>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Ax</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0" name="TextBox 569">
            <a:extLst>
              <a:ext uri="{FF2B5EF4-FFF2-40B4-BE49-F238E27FC236}">
                <a16:creationId xmlns:a16="http://schemas.microsoft.com/office/drawing/2014/main" id="{6FE36B8F-4352-4750-88B4-17FA7DE61D8E}"/>
              </a:ext>
            </a:extLst>
          </p:cNvPr>
          <p:cNvSpPr txBox="1"/>
          <p:nvPr/>
        </p:nvSpPr>
        <p:spPr>
          <a:xfrm>
            <a:off x="-1449287" y="2695452"/>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LS</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1" name="TextBox 570">
            <a:extLst>
              <a:ext uri="{FF2B5EF4-FFF2-40B4-BE49-F238E27FC236}">
                <a16:creationId xmlns:a16="http://schemas.microsoft.com/office/drawing/2014/main" id="{0135499D-F88C-4095-AFA3-1CA727E629AE}"/>
              </a:ext>
            </a:extLst>
          </p:cNvPr>
          <p:cNvSpPr txBox="1"/>
          <p:nvPr/>
        </p:nvSpPr>
        <p:spPr>
          <a:xfrm>
            <a:off x="-2504026" y="4843750"/>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M</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2" name="TextBox 571">
            <a:extLst>
              <a:ext uri="{FF2B5EF4-FFF2-40B4-BE49-F238E27FC236}">
                <a16:creationId xmlns:a16="http://schemas.microsoft.com/office/drawing/2014/main" id="{DED63CEF-1C45-4CC2-8E8A-4757CF39AD9D}"/>
              </a:ext>
            </a:extLst>
          </p:cNvPr>
          <p:cNvSpPr txBox="1"/>
          <p:nvPr/>
        </p:nvSpPr>
        <p:spPr>
          <a:xfrm>
            <a:off x="-6065433" y="4828267"/>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err="1">
                <a:ln>
                  <a:noFill/>
                </a:ln>
                <a:solidFill>
                  <a:srgbClr val="008000"/>
                </a:solidFill>
                <a:effectLst/>
                <a:uLnTx/>
                <a:uFillTx/>
                <a:latin typeface="Bradley Hand ITC" panose="03070402050302030203" pitchFamily="66" charset="0"/>
                <a:ea typeface="+mn-ea"/>
                <a:cs typeface="+mn-cs"/>
              </a:rPr>
              <a:t>Gz</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3" name="TextBox 572">
            <a:extLst>
              <a:ext uri="{FF2B5EF4-FFF2-40B4-BE49-F238E27FC236}">
                <a16:creationId xmlns:a16="http://schemas.microsoft.com/office/drawing/2014/main" id="{55787EB0-4C16-44CE-B6A1-84022A5263FA}"/>
              </a:ext>
            </a:extLst>
          </p:cNvPr>
          <p:cNvSpPr txBox="1"/>
          <p:nvPr/>
        </p:nvSpPr>
        <p:spPr>
          <a:xfrm>
            <a:off x="-1438085" y="4846054"/>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LS</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4" name="TextBox 573">
            <a:extLst>
              <a:ext uri="{FF2B5EF4-FFF2-40B4-BE49-F238E27FC236}">
                <a16:creationId xmlns:a16="http://schemas.microsoft.com/office/drawing/2014/main" id="{DF459A49-35F7-40FA-BCA8-E3F7C42877C1}"/>
              </a:ext>
            </a:extLst>
          </p:cNvPr>
          <p:cNvSpPr txBox="1"/>
          <p:nvPr/>
        </p:nvSpPr>
        <p:spPr>
          <a:xfrm>
            <a:off x="-4942463" y="4805392"/>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Ay</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75" name="TextBox 574">
            <a:extLst>
              <a:ext uri="{FF2B5EF4-FFF2-40B4-BE49-F238E27FC236}">
                <a16:creationId xmlns:a16="http://schemas.microsoft.com/office/drawing/2014/main" id="{5F018271-49AD-4FD5-80C0-D22DE029055F}"/>
              </a:ext>
            </a:extLst>
          </p:cNvPr>
          <p:cNvSpPr txBox="1"/>
          <p:nvPr/>
        </p:nvSpPr>
        <p:spPr>
          <a:xfrm>
            <a:off x="-3775386" y="4829822"/>
            <a:ext cx="273159" cy="184666"/>
          </a:xfrm>
          <a:prstGeom prst="rect">
            <a:avLst/>
          </a:prstGeom>
          <a:noFill/>
        </p:spPr>
        <p:txBody>
          <a:bodyPr wrap="square" lIns="0" tIns="0" rIns="0" bIns="0"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2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rPr>
              <a:t>Ax</a:t>
            </a:r>
            <a:endParaRPr kumimoji="0" lang="en-US" sz="1600" b="1" i="0" u="none" strike="noStrike" kern="1200" cap="none" spc="0" normalizeH="0" baseline="0" noProof="0" dirty="0">
              <a:ln>
                <a:noFill/>
              </a:ln>
              <a:solidFill>
                <a:srgbClr val="008000"/>
              </a:solidFill>
              <a:effectLst/>
              <a:uLnTx/>
              <a:uFillTx/>
              <a:latin typeface="Bradley Hand ITC" panose="03070402050302030203" pitchFamily="66" charset="0"/>
              <a:ea typeface="+mn-ea"/>
              <a:cs typeface="+mn-cs"/>
            </a:endParaRPr>
          </a:p>
        </p:txBody>
      </p:sp>
      <p:sp>
        <p:nvSpPr>
          <p:cNvPr id="563" name="Student meal">
            <a:extLst>
              <a:ext uri="{FF2B5EF4-FFF2-40B4-BE49-F238E27FC236}">
                <a16:creationId xmlns:a16="http://schemas.microsoft.com/office/drawing/2014/main" id="{F1E1DCC5-D165-4936-B4BC-6C39A605CC3D}"/>
              </a:ext>
            </a:extLst>
          </p:cNvPr>
          <p:cNvSpPr>
            <a:spLocks noChangeAspect="1"/>
          </p:cNvSpPr>
          <p:nvPr/>
        </p:nvSpPr>
        <p:spPr>
          <a:xfrm>
            <a:off x="5750112" y="153508"/>
            <a:ext cx="3283911" cy="2495583"/>
          </a:xfrm>
          <a:prstGeom prst="wedgeEllipseCallout">
            <a:avLst>
              <a:gd name="adj1" fmla="val 14829"/>
              <a:gd name="adj2" fmla="val 56264"/>
            </a:avLst>
          </a:prstGeom>
          <a:solidFill>
            <a:schemeClr val="bg1">
              <a:lumMod val="95000"/>
            </a:schemeClr>
          </a:solidFill>
          <a:ln w="9525">
            <a:solidFill>
              <a:srgbClr val="000000"/>
            </a:solidFill>
          </a:ln>
        </p:spPr>
        <p:txBody>
          <a:bodyPr wrap="square" lIns="0" tIns="0" rIns="0" bIns="0">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panose="020F0502020204030204"/>
                <a:ea typeface="+mn-ea"/>
                <a:cs typeface="Arial" charset="0"/>
              </a:rPr>
              <a:t>Let’s </a:t>
            </a:r>
            <a:r>
              <a:rPr lang="en-US" sz="2400" kern="0" dirty="0">
                <a:ln w="0"/>
                <a:solidFill>
                  <a:sysClr val="windowText" lastClr="000000"/>
                </a:solidFill>
                <a:latin typeface="Calibri" panose="020F0502020204030204"/>
                <a:cs typeface="Arial" charset="0"/>
              </a:rPr>
              <a:t>document the</a:t>
            </a:r>
            <a:r>
              <a:rPr kumimoji="0" lang="en-US" sz="2400" b="0" i="0" u="none" strike="noStrike" kern="0" cap="none" spc="0" normalizeH="0" baseline="0" noProof="0" dirty="0">
                <a:ln w="0"/>
                <a:solidFill>
                  <a:sysClr val="windowText" lastClr="000000"/>
                </a:solidFill>
                <a:effectLst/>
                <a:uLnTx/>
                <a:uFillTx/>
                <a:latin typeface="Calibri" panose="020F0502020204030204"/>
                <a:ea typeface="+mn-ea"/>
                <a:cs typeface="Arial" charset="0"/>
              </a:rPr>
              <a:t> equipment we just cleaned on the </a:t>
            </a:r>
            <a:r>
              <a:rPr kumimoji="0" lang="en-US" sz="2400" b="1" i="0" u="none" strike="noStrike" kern="0" cap="none" spc="0" normalizeH="0" baseline="0" noProof="0" dirty="0">
                <a:ln w="0"/>
                <a:solidFill>
                  <a:sysClr val="windowText" lastClr="000000"/>
                </a:solidFill>
                <a:effectLst/>
                <a:uLnTx/>
                <a:uFillTx/>
                <a:latin typeface="Calibri" panose="020F0502020204030204"/>
                <a:ea typeface="+mn-ea"/>
                <a:cs typeface="Arial" charset="0"/>
              </a:rPr>
              <a:t>Equipment Cleaning Log.</a:t>
            </a:r>
            <a:endParaRPr kumimoji="0" lang="en-US" sz="2400" b="0" i="0" u="none" strike="noStrike" kern="0" cap="none" spc="0" normalizeH="0" baseline="0" noProof="0" dirty="0">
              <a:ln w="0"/>
              <a:solidFill>
                <a:sysClr val="windowText" lastClr="000000"/>
              </a:solidFill>
              <a:effectLst/>
              <a:uLnTx/>
              <a:uFillTx/>
              <a:latin typeface="Calibri" panose="020F0502020204030204"/>
              <a:ea typeface="+mn-ea"/>
              <a:cs typeface="Arial" charset="0"/>
            </a:endParaRPr>
          </a:p>
        </p:txBody>
      </p:sp>
      <p:sp>
        <p:nvSpPr>
          <p:cNvPr id="411" name="Student meal"/>
          <p:cNvSpPr>
            <a:spLocks noChangeAspect="1"/>
          </p:cNvSpPr>
          <p:nvPr/>
        </p:nvSpPr>
        <p:spPr>
          <a:xfrm>
            <a:off x="6188408" y="344009"/>
            <a:ext cx="2729257" cy="2077403"/>
          </a:xfrm>
          <a:prstGeom prst="wedgeEllipseCallout">
            <a:avLst>
              <a:gd name="adj1" fmla="val 16575"/>
              <a:gd name="adj2" fmla="val 65481"/>
            </a:avLst>
          </a:prstGeom>
          <a:solidFill>
            <a:schemeClr val="bg1">
              <a:lumMod val="95000"/>
            </a:schemeClr>
          </a:solidFill>
          <a:ln>
            <a:solidFill>
              <a:schemeClr val="tx1"/>
            </a:solidFill>
          </a:ln>
        </p:spPr>
        <p:txBody>
          <a:bodyPr wrap="square" lIns="0" tIns="0" rIns="0" bIns="0">
            <a:sp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panose="020F0502020204030204"/>
                <a:ea typeface="+mn-ea"/>
                <a:cs typeface="Arial" charset="0"/>
              </a:rPr>
              <a:t>We all work together as a team to clean up after lunch.</a:t>
            </a:r>
          </a:p>
        </p:txBody>
      </p:sp>
      <p:grpSp>
        <p:nvGrpSpPr>
          <p:cNvPr id="268" name="Group 267">
            <a:extLst>
              <a:ext uri="{FF2B5EF4-FFF2-40B4-BE49-F238E27FC236}">
                <a16:creationId xmlns:a16="http://schemas.microsoft.com/office/drawing/2014/main" id="{3CE8E977-CFBF-4C84-90CD-5710A29EC470}"/>
              </a:ext>
            </a:extLst>
          </p:cNvPr>
          <p:cNvGrpSpPr>
            <a:grpSpLocks noChangeAspect="1"/>
          </p:cNvGrpSpPr>
          <p:nvPr/>
        </p:nvGrpSpPr>
        <p:grpSpPr>
          <a:xfrm>
            <a:off x="7299282" y="2947077"/>
            <a:ext cx="1449874" cy="3717149"/>
            <a:chOff x="720781" y="1573392"/>
            <a:chExt cx="1775664" cy="4552400"/>
          </a:xfrm>
        </p:grpSpPr>
        <p:grpSp>
          <p:nvGrpSpPr>
            <p:cNvPr id="269" name="Group 268">
              <a:extLst>
                <a:ext uri="{FF2B5EF4-FFF2-40B4-BE49-F238E27FC236}">
                  <a16:creationId xmlns:a16="http://schemas.microsoft.com/office/drawing/2014/main" id="{90D22C53-FA57-4469-A741-133505C1F073}"/>
                </a:ext>
              </a:extLst>
            </p:cNvPr>
            <p:cNvGrpSpPr/>
            <p:nvPr/>
          </p:nvGrpSpPr>
          <p:grpSpPr>
            <a:xfrm>
              <a:off x="1200822" y="5691758"/>
              <a:ext cx="330708" cy="403321"/>
              <a:chOff x="3312043" y="4084938"/>
              <a:chExt cx="189762" cy="211269"/>
            </a:xfrm>
          </p:grpSpPr>
          <p:sp>
            <p:nvSpPr>
              <p:cNvPr id="305" name="Chord 304">
                <a:extLst>
                  <a:ext uri="{FF2B5EF4-FFF2-40B4-BE49-F238E27FC236}">
                    <a16:creationId xmlns:a16="http://schemas.microsoft.com/office/drawing/2014/main" id="{E8BDC43B-79A1-4442-9E94-53AC6C5AB0B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6" name="Chord 305">
                <a:extLst>
                  <a:ext uri="{FF2B5EF4-FFF2-40B4-BE49-F238E27FC236}">
                    <a16:creationId xmlns:a16="http://schemas.microsoft.com/office/drawing/2014/main" id="{75A357DE-0EEF-49BB-8406-D8E4864DD97E}"/>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7" name="Chord 306">
                <a:extLst>
                  <a:ext uri="{FF2B5EF4-FFF2-40B4-BE49-F238E27FC236}">
                    <a16:creationId xmlns:a16="http://schemas.microsoft.com/office/drawing/2014/main" id="{FA0B9C3E-26B8-46C1-9FB3-EC2A6681D7C8}"/>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70" name="Flowchart: Manual Operation 26">
              <a:extLst>
                <a:ext uri="{FF2B5EF4-FFF2-40B4-BE49-F238E27FC236}">
                  <a16:creationId xmlns:a16="http://schemas.microsoft.com/office/drawing/2014/main" id="{BD501870-57D8-4F80-BF89-D71727A30ACB}"/>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271" name="Group 270">
              <a:extLst>
                <a:ext uri="{FF2B5EF4-FFF2-40B4-BE49-F238E27FC236}">
                  <a16:creationId xmlns:a16="http://schemas.microsoft.com/office/drawing/2014/main" id="{869C414E-6AB9-47C8-976B-13F9F70135E4}"/>
                </a:ext>
              </a:extLst>
            </p:cNvPr>
            <p:cNvGrpSpPr/>
            <p:nvPr/>
          </p:nvGrpSpPr>
          <p:grpSpPr>
            <a:xfrm>
              <a:off x="1733904" y="5722471"/>
              <a:ext cx="330708" cy="403321"/>
              <a:chOff x="3312043" y="4084938"/>
              <a:chExt cx="189762" cy="211269"/>
            </a:xfrm>
          </p:grpSpPr>
          <p:sp>
            <p:nvSpPr>
              <p:cNvPr id="303" name="Chord 302">
                <a:extLst>
                  <a:ext uri="{FF2B5EF4-FFF2-40B4-BE49-F238E27FC236}">
                    <a16:creationId xmlns:a16="http://schemas.microsoft.com/office/drawing/2014/main" id="{68555E45-C59C-4FC6-8FB7-52A0D41CA22C}"/>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04" name="Chord 303">
                <a:extLst>
                  <a:ext uri="{FF2B5EF4-FFF2-40B4-BE49-F238E27FC236}">
                    <a16:creationId xmlns:a16="http://schemas.microsoft.com/office/drawing/2014/main" id="{51AA886C-7553-458A-B6B3-EFF4D54F0AE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72" name="Flowchart: Manual Operation 26">
              <a:extLst>
                <a:ext uri="{FF2B5EF4-FFF2-40B4-BE49-F238E27FC236}">
                  <a16:creationId xmlns:a16="http://schemas.microsoft.com/office/drawing/2014/main" id="{1ED1EE84-F1ED-432F-9286-025214F5BA7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3" name="Rectangle: Single Corner Snipped 29">
              <a:extLst>
                <a:ext uri="{FF2B5EF4-FFF2-40B4-BE49-F238E27FC236}">
                  <a16:creationId xmlns:a16="http://schemas.microsoft.com/office/drawing/2014/main" id="{1A2DA9EB-F17D-4A59-8292-348D87A5041D}"/>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4" name="Oval 273">
              <a:extLst>
                <a:ext uri="{FF2B5EF4-FFF2-40B4-BE49-F238E27FC236}">
                  <a16:creationId xmlns:a16="http://schemas.microsoft.com/office/drawing/2014/main" id="{CD9CF508-DD2A-4FF9-821B-86EF097BB608}"/>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75" name="Oval 274">
              <a:extLst>
                <a:ext uri="{FF2B5EF4-FFF2-40B4-BE49-F238E27FC236}">
                  <a16:creationId xmlns:a16="http://schemas.microsoft.com/office/drawing/2014/main" id="{1FD3C746-46C2-4E4C-ACF9-5A8268F0BAB2}"/>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6" name="Flowchart: Off-page Connector 275">
              <a:extLst>
                <a:ext uri="{FF2B5EF4-FFF2-40B4-BE49-F238E27FC236}">
                  <a16:creationId xmlns:a16="http://schemas.microsoft.com/office/drawing/2014/main" id="{AF94FC6B-1A27-4B24-8884-F73DA8C5653A}"/>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7" name="Oval 276">
              <a:extLst>
                <a:ext uri="{FF2B5EF4-FFF2-40B4-BE49-F238E27FC236}">
                  <a16:creationId xmlns:a16="http://schemas.microsoft.com/office/drawing/2014/main" id="{9CB0F265-6415-4D8D-921B-F8404E166A2A}"/>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8" name="Flowchart: Terminator 277">
              <a:extLst>
                <a:ext uri="{FF2B5EF4-FFF2-40B4-BE49-F238E27FC236}">
                  <a16:creationId xmlns:a16="http://schemas.microsoft.com/office/drawing/2014/main" id="{A4C684AA-5482-4F6E-9D11-E51C2BD97577}"/>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79" name="Flowchart: Delay 278">
              <a:extLst>
                <a:ext uri="{FF2B5EF4-FFF2-40B4-BE49-F238E27FC236}">
                  <a16:creationId xmlns:a16="http://schemas.microsoft.com/office/drawing/2014/main" id="{42A0C018-C8E6-4126-B159-8665AC164346}"/>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80" name="Isosceles Triangle 279">
              <a:extLst>
                <a:ext uri="{FF2B5EF4-FFF2-40B4-BE49-F238E27FC236}">
                  <a16:creationId xmlns:a16="http://schemas.microsoft.com/office/drawing/2014/main" id="{A7B92C91-1701-4DD6-87F9-5CC1A97244E1}"/>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1" name="Oval 280">
              <a:extLst>
                <a:ext uri="{FF2B5EF4-FFF2-40B4-BE49-F238E27FC236}">
                  <a16:creationId xmlns:a16="http://schemas.microsoft.com/office/drawing/2014/main" id="{D6D36528-D645-4247-9CA4-C887BD1BDB43}"/>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2" name="Oval 281">
              <a:extLst>
                <a:ext uri="{FF2B5EF4-FFF2-40B4-BE49-F238E27FC236}">
                  <a16:creationId xmlns:a16="http://schemas.microsoft.com/office/drawing/2014/main" id="{0A09314E-EC74-4180-8410-9D051D3081E5}"/>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3" name="Oval 282">
              <a:extLst>
                <a:ext uri="{FF2B5EF4-FFF2-40B4-BE49-F238E27FC236}">
                  <a16:creationId xmlns:a16="http://schemas.microsoft.com/office/drawing/2014/main" id="{C18F55BB-E964-41F4-8D96-BB3C354B8D29}"/>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4" name="Oval 283">
              <a:extLst>
                <a:ext uri="{FF2B5EF4-FFF2-40B4-BE49-F238E27FC236}">
                  <a16:creationId xmlns:a16="http://schemas.microsoft.com/office/drawing/2014/main" id="{9932D309-9D0A-4DC8-83BF-80E3459C26B7}"/>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5" name="Flowchart: Terminator 284">
              <a:extLst>
                <a:ext uri="{FF2B5EF4-FFF2-40B4-BE49-F238E27FC236}">
                  <a16:creationId xmlns:a16="http://schemas.microsoft.com/office/drawing/2014/main" id="{42932DB3-5CF5-4A36-9E47-F2861F20A452}"/>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6" name="Flowchart: Terminator 285">
              <a:extLst>
                <a:ext uri="{FF2B5EF4-FFF2-40B4-BE49-F238E27FC236}">
                  <a16:creationId xmlns:a16="http://schemas.microsoft.com/office/drawing/2014/main" id="{C4D58202-78EE-4926-9D1C-5A33ACD7561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7" name="Moon 286">
              <a:extLst>
                <a:ext uri="{FF2B5EF4-FFF2-40B4-BE49-F238E27FC236}">
                  <a16:creationId xmlns:a16="http://schemas.microsoft.com/office/drawing/2014/main" id="{427B6412-ED71-4F7F-AD78-8B4E0A89FD36}"/>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8" name="Moon 287">
              <a:extLst>
                <a:ext uri="{FF2B5EF4-FFF2-40B4-BE49-F238E27FC236}">
                  <a16:creationId xmlns:a16="http://schemas.microsoft.com/office/drawing/2014/main" id="{5ED5BB95-3F20-48B5-B683-0D330704C875}"/>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89" name="Oval 288">
              <a:extLst>
                <a:ext uri="{FF2B5EF4-FFF2-40B4-BE49-F238E27FC236}">
                  <a16:creationId xmlns:a16="http://schemas.microsoft.com/office/drawing/2014/main" id="{71B7D618-AF93-4943-8F85-EAEF0C176B38}"/>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0" name="Right Triangle 289">
              <a:extLst>
                <a:ext uri="{FF2B5EF4-FFF2-40B4-BE49-F238E27FC236}">
                  <a16:creationId xmlns:a16="http://schemas.microsoft.com/office/drawing/2014/main" id="{C43A41B2-65B4-4BFE-B3BF-BB8BB04D597A}"/>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1" name="Right Triangle 290">
              <a:extLst>
                <a:ext uri="{FF2B5EF4-FFF2-40B4-BE49-F238E27FC236}">
                  <a16:creationId xmlns:a16="http://schemas.microsoft.com/office/drawing/2014/main" id="{0D4B5B62-61BB-498A-AAD2-AC597DBA2AF1}"/>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2" name="Flowchart: Terminator 291">
              <a:extLst>
                <a:ext uri="{FF2B5EF4-FFF2-40B4-BE49-F238E27FC236}">
                  <a16:creationId xmlns:a16="http://schemas.microsoft.com/office/drawing/2014/main" id="{0AD0F87B-7582-4595-9B03-EEDFC780D5CC}"/>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3" name="Flowchart: Connector 292">
              <a:extLst>
                <a:ext uri="{FF2B5EF4-FFF2-40B4-BE49-F238E27FC236}">
                  <a16:creationId xmlns:a16="http://schemas.microsoft.com/office/drawing/2014/main" id="{6EB29F43-2EEF-4F6A-892D-B2FBE090CF3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4" name="Flowchart: Connector 293">
              <a:extLst>
                <a:ext uri="{FF2B5EF4-FFF2-40B4-BE49-F238E27FC236}">
                  <a16:creationId xmlns:a16="http://schemas.microsoft.com/office/drawing/2014/main" id="{5682B4E6-B249-4D4E-A7FF-307AA0944A85}"/>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5" name="Freeform: Shape 294">
              <a:extLst>
                <a:ext uri="{FF2B5EF4-FFF2-40B4-BE49-F238E27FC236}">
                  <a16:creationId xmlns:a16="http://schemas.microsoft.com/office/drawing/2014/main" id="{FCB95D72-3C00-4486-9B40-EAF329D62A9D}"/>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6" name="Flowchart: Terminator 295">
              <a:extLst>
                <a:ext uri="{FF2B5EF4-FFF2-40B4-BE49-F238E27FC236}">
                  <a16:creationId xmlns:a16="http://schemas.microsoft.com/office/drawing/2014/main" id="{64B61B54-3BA7-4A61-8EF8-5D5D3AF5D98E}"/>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7" name="Flowchart: Terminator 296">
              <a:extLst>
                <a:ext uri="{FF2B5EF4-FFF2-40B4-BE49-F238E27FC236}">
                  <a16:creationId xmlns:a16="http://schemas.microsoft.com/office/drawing/2014/main" id="{10290082-B75C-4973-BB0A-549DC6ED9FAC}"/>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98" name="Freeform: Shape 297">
              <a:extLst>
                <a:ext uri="{FF2B5EF4-FFF2-40B4-BE49-F238E27FC236}">
                  <a16:creationId xmlns:a16="http://schemas.microsoft.com/office/drawing/2014/main" id="{2D4E65B7-BE75-4986-8C2D-769967F0E296}"/>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99" name="Flowchart: Delay 298">
              <a:extLst>
                <a:ext uri="{FF2B5EF4-FFF2-40B4-BE49-F238E27FC236}">
                  <a16:creationId xmlns:a16="http://schemas.microsoft.com/office/drawing/2014/main" id="{D10B2FFD-972E-47F9-A246-75F2D738983F}"/>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nvGrpSpPr>
            <p:cNvPr id="300" name="Group 299">
              <a:extLst>
                <a:ext uri="{FF2B5EF4-FFF2-40B4-BE49-F238E27FC236}">
                  <a16:creationId xmlns:a16="http://schemas.microsoft.com/office/drawing/2014/main" id="{8F4AFF04-86DC-4851-9B6E-7EF3EA782707}"/>
                </a:ext>
              </a:extLst>
            </p:cNvPr>
            <p:cNvGrpSpPr/>
            <p:nvPr/>
          </p:nvGrpSpPr>
          <p:grpSpPr>
            <a:xfrm>
              <a:off x="1736703" y="3532400"/>
              <a:ext cx="325110" cy="522802"/>
              <a:chOff x="859632" y="2338402"/>
              <a:chExt cx="571500" cy="788345"/>
            </a:xfrm>
          </p:grpSpPr>
          <p:sp>
            <p:nvSpPr>
              <p:cNvPr id="301" name="Rectangle 300">
                <a:extLst>
                  <a:ext uri="{FF2B5EF4-FFF2-40B4-BE49-F238E27FC236}">
                    <a16:creationId xmlns:a16="http://schemas.microsoft.com/office/drawing/2014/main" id="{52B32E89-9ECA-4E71-BA26-4C805B876C3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panose="020F0502020204030204"/>
                  <a:ea typeface="+mn-ea"/>
                  <a:cs typeface="+mn-cs"/>
                </a:endParaRPr>
              </a:p>
            </p:txBody>
          </p:sp>
          <p:pic>
            <p:nvPicPr>
              <p:cNvPr id="302" name="Picture 301">
                <a:extLst>
                  <a:ext uri="{FF2B5EF4-FFF2-40B4-BE49-F238E27FC236}">
                    <a16:creationId xmlns:a16="http://schemas.microsoft.com/office/drawing/2014/main" id="{B49BCBD3-FEFF-43A3-AA10-1F8A4BDC3BF4}"/>
                  </a:ext>
                </a:extLst>
              </p:cNvPr>
              <p:cNvPicPr>
                <a:picLocks noChangeAspect="1"/>
              </p:cNvPicPr>
              <p:nvPr/>
            </p:nvPicPr>
            <p:blipFill>
              <a:blip r:embed="rId5"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389499723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fill="hold" nodeType="withEffect">
                                  <p:stCondLst>
                                    <p:cond delay="0"/>
                                  </p:stCondLst>
                                  <p:childTnLst>
                                    <p:animMotion origin="layout" path="M 4.16667E-6 1.85185E-6 L 0.07847 0.03079 " pathEditMode="relative" rAng="0" ptsTypes="AA">
                                      <p:cBhvr>
                                        <p:cTn id="6" dur="1000" fill="hold"/>
                                        <p:tgtEl>
                                          <p:spTgt spid="38"/>
                                        </p:tgtEl>
                                        <p:attrNameLst>
                                          <p:attrName>ppt_x</p:attrName>
                                          <p:attrName>ppt_y</p:attrName>
                                        </p:attrNameLst>
                                      </p:cBhvr>
                                      <p:rCtr x="3924" y="1528"/>
                                    </p:animMotion>
                                  </p:childTnLst>
                                </p:cTn>
                              </p:par>
                              <p:par>
                                <p:cTn id="7" presetID="35" presetClass="path" presetSubtype="0" accel="50000" decel="50000" fill="hold" nodeType="withEffect">
                                  <p:stCondLst>
                                    <p:cond delay="0"/>
                                  </p:stCondLst>
                                  <p:childTnLst>
                                    <p:animMotion origin="layout" path="M 5.55112E-17 3.33333E-6 L -0.04253 -0.01135 " pathEditMode="relative" rAng="0" ptsTypes="AA">
                                      <p:cBhvr>
                                        <p:cTn id="8" dur="1000" fill="hold"/>
                                        <p:tgtEl>
                                          <p:spTgt spid="6"/>
                                        </p:tgtEl>
                                        <p:attrNameLst>
                                          <p:attrName>ppt_x</p:attrName>
                                          <p:attrName>ppt_y</p:attrName>
                                        </p:attrNameLst>
                                      </p:cBhvr>
                                      <p:rCtr x="-2135" y="-579"/>
                                    </p:animMotion>
                                  </p:childTnLst>
                                </p:cTn>
                              </p:par>
                              <p:par>
                                <p:cTn id="9" presetID="50" presetClass="path" presetSubtype="0" accel="50000" decel="50000" fill="hold" nodeType="withEffect">
                                  <p:stCondLst>
                                    <p:cond delay="0"/>
                                  </p:stCondLst>
                                  <p:childTnLst>
                                    <p:animMotion origin="layout" path="M 3.88889E-6 -4.81481E-6 L 0.06336 -4.81481E-6 C 0.09166 -4.81481E-6 0.12673 -0.01064 0.12673 -0.01898 L 0.12673 -0.03796 " pathEditMode="relative" rAng="0" ptsTypes="AAAA">
                                      <p:cBhvr>
                                        <p:cTn id="10" dur="1000" fill="hold"/>
                                        <p:tgtEl>
                                          <p:spTgt spid="52"/>
                                        </p:tgtEl>
                                        <p:attrNameLst>
                                          <p:attrName>ppt_x</p:attrName>
                                          <p:attrName>ppt_y</p:attrName>
                                        </p:attrNameLst>
                                      </p:cBhvr>
                                      <p:rCtr x="6337" y="-1898"/>
                                    </p:animMotion>
                                  </p:childTnLst>
                                </p:cTn>
                              </p:par>
                              <p:par>
                                <p:cTn id="11" presetID="42" presetClass="path" presetSubtype="0" accel="50000" decel="50000" fill="hold" nodeType="withEffect">
                                  <p:stCondLst>
                                    <p:cond delay="0"/>
                                  </p:stCondLst>
                                  <p:childTnLst>
                                    <p:animMotion origin="layout" path="M 1.11111E-6 4.07407E-6 L 0.15347 0.00926 " pathEditMode="relative" rAng="0" ptsTypes="AA">
                                      <p:cBhvr>
                                        <p:cTn id="12" dur="1000" fill="hold"/>
                                        <p:tgtEl>
                                          <p:spTgt spid="58"/>
                                        </p:tgtEl>
                                        <p:attrNameLst>
                                          <p:attrName>ppt_x</p:attrName>
                                          <p:attrName>ppt_y</p:attrName>
                                        </p:attrNameLst>
                                      </p:cBhvr>
                                      <p:rCtr x="7674" y="463"/>
                                    </p:animMotion>
                                  </p:childTnLst>
                                </p:cTn>
                              </p:par>
                            </p:childTnLst>
                          </p:cTn>
                        </p:par>
                        <p:par>
                          <p:cTn id="13" fill="hold">
                            <p:stCondLst>
                              <p:cond delay="1000"/>
                            </p:stCondLst>
                            <p:childTnLst>
                              <p:par>
                                <p:cTn id="14" presetID="35" presetClass="path" presetSubtype="0" accel="50000" decel="50000" fill="hold" nodeType="afterEffect">
                                  <p:stCondLst>
                                    <p:cond delay="0"/>
                                  </p:stCondLst>
                                  <p:childTnLst>
                                    <p:animMotion origin="layout" path="M 0.07847 0.03079 L -3.88889E-6 3.7037E-7 " pathEditMode="relative" rAng="0" ptsTypes="AA">
                                      <p:cBhvr>
                                        <p:cTn id="15" dur="1000" fill="hold"/>
                                        <p:tgtEl>
                                          <p:spTgt spid="38"/>
                                        </p:tgtEl>
                                        <p:attrNameLst>
                                          <p:attrName>ppt_x</p:attrName>
                                          <p:attrName>ppt_y</p:attrName>
                                        </p:attrNameLst>
                                      </p:cBhvr>
                                      <p:rCtr x="-3889" y="-1528"/>
                                    </p:animMotion>
                                  </p:childTnLst>
                                </p:cTn>
                              </p:par>
                              <p:par>
                                <p:cTn id="16" presetID="63" presetClass="path" presetSubtype="0" accel="50000" decel="50000" fill="hold" nodeType="withEffect">
                                  <p:stCondLst>
                                    <p:cond delay="0"/>
                                  </p:stCondLst>
                                  <p:childTnLst>
                                    <p:animMotion origin="layout" path="M -0.04253 -0.01135 L 5.55112E-17 3.33333E-6 " pathEditMode="relative" rAng="0" ptsTypes="AA">
                                      <p:cBhvr>
                                        <p:cTn id="17" dur="1000" fill="hold"/>
                                        <p:tgtEl>
                                          <p:spTgt spid="6"/>
                                        </p:tgtEl>
                                        <p:attrNameLst>
                                          <p:attrName>ppt_x</p:attrName>
                                          <p:attrName>ppt_y</p:attrName>
                                        </p:attrNameLst>
                                      </p:cBhvr>
                                      <p:rCtr x="2118" y="556"/>
                                    </p:animMotion>
                                  </p:childTnLst>
                                </p:cTn>
                              </p:par>
                              <p:par>
                                <p:cTn id="18" presetID="35" presetClass="path" presetSubtype="0" accel="50000" decel="50000" fill="hold" nodeType="withEffect">
                                  <p:stCondLst>
                                    <p:cond delay="0"/>
                                  </p:stCondLst>
                                  <p:childTnLst>
                                    <p:animMotion origin="layout" path="M 0.12673 -0.03796 L -0.09809 -0.0324 " pathEditMode="relative" rAng="0" ptsTypes="AA">
                                      <p:cBhvr>
                                        <p:cTn id="19" dur="1000" fill="hold"/>
                                        <p:tgtEl>
                                          <p:spTgt spid="52"/>
                                        </p:tgtEl>
                                        <p:attrNameLst>
                                          <p:attrName>ppt_x</p:attrName>
                                          <p:attrName>ppt_y</p:attrName>
                                        </p:attrNameLst>
                                      </p:cBhvr>
                                      <p:rCtr x="-11250" y="278"/>
                                    </p:animMotion>
                                  </p:childTnLst>
                                </p:cTn>
                              </p:par>
                              <p:par>
                                <p:cTn id="20" presetID="42" presetClass="path" presetSubtype="0" accel="50000" decel="50000" fill="hold" nodeType="withEffect">
                                  <p:stCondLst>
                                    <p:cond delay="0"/>
                                  </p:stCondLst>
                                  <p:childTnLst>
                                    <p:animMotion origin="layout" path="M 0.15347 0.00926 L 0.15017 0.12801 " pathEditMode="relative" rAng="0" ptsTypes="AA">
                                      <p:cBhvr>
                                        <p:cTn id="21" dur="1000" fill="hold"/>
                                        <p:tgtEl>
                                          <p:spTgt spid="58"/>
                                        </p:tgtEl>
                                        <p:attrNameLst>
                                          <p:attrName>ppt_x</p:attrName>
                                          <p:attrName>ppt_y</p:attrName>
                                        </p:attrNameLst>
                                      </p:cBhvr>
                                      <p:rCtr x="-174" y="5926"/>
                                    </p:animMotion>
                                  </p:childTnLst>
                                </p:cTn>
                              </p:par>
                            </p:childTnLst>
                          </p:cTn>
                        </p:par>
                        <p:par>
                          <p:cTn id="22" fill="hold">
                            <p:stCondLst>
                              <p:cond delay="2000"/>
                            </p:stCondLst>
                            <p:childTnLst>
                              <p:par>
                                <p:cTn id="23" presetID="63" presetClass="path" presetSubtype="0" accel="50000" decel="50000" fill="hold" nodeType="afterEffect">
                                  <p:stCondLst>
                                    <p:cond delay="0"/>
                                  </p:stCondLst>
                                  <p:childTnLst>
                                    <p:animMotion origin="layout" path="M 4.16667E-6 1.85185E-6 L 0.11961 0.01921 " pathEditMode="relative" rAng="0" ptsTypes="AA">
                                      <p:cBhvr>
                                        <p:cTn id="24" dur="1000" fill="hold"/>
                                        <p:tgtEl>
                                          <p:spTgt spid="38"/>
                                        </p:tgtEl>
                                        <p:attrNameLst>
                                          <p:attrName>ppt_x</p:attrName>
                                          <p:attrName>ppt_y</p:attrName>
                                        </p:attrNameLst>
                                      </p:cBhvr>
                                      <p:rCtr x="5972" y="949"/>
                                    </p:animMotion>
                                  </p:childTnLst>
                                </p:cTn>
                              </p:par>
                              <p:par>
                                <p:cTn id="25" presetID="64" presetClass="path" presetSubtype="0" accel="50000" decel="50000" fill="hold" nodeType="withEffect">
                                  <p:stCondLst>
                                    <p:cond delay="0"/>
                                  </p:stCondLst>
                                  <p:childTnLst>
                                    <p:animMotion origin="layout" path="M 5.55112E-17 3.33333E-6 L 0.0059 -0.01991 " pathEditMode="relative" rAng="0" ptsTypes="AA">
                                      <p:cBhvr>
                                        <p:cTn id="26" dur="1000" fill="hold"/>
                                        <p:tgtEl>
                                          <p:spTgt spid="6"/>
                                        </p:tgtEl>
                                        <p:attrNameLst>
                                          <p:attrName>ppt_x</p:attrName>
                                          <p:attrName>ppt_y</p:attrName>
                                        </p:attrNameLst>
                                      </p:cBhvr>
                                      <p:rCtr x="295" y="-995"/>
                                    </p:animMotion>
                                  </p:childTnLst>
                                </p:cTn>
                              </p:par>
                              <p:par>
                                <p:cTn id="27" presetID="42" presetClass="path" presetSubtype="0" accel="50000" decel="50000" fill="hold" nodeType="withEffect">
                                  <p:stCondLst>
                                    <p:cond delay="0"/>
                                  </p:stCondLst>
                                  <p:childTnLst>
                                    <p:animMotion origin="layout" path="M -0.09809 -0.0324 L -0.06337 0.06204 " pathEditMode="relative" rAng="0" ptsTypes="AA">
                                      <p:cBhvr>
                                        <p:cTn id="28" dur="1000" fill="hold"/>
                                        <p:tgtEl>
                                          <p:spTgt spid="52"/>
                                        </p:tgtEl>
                                        <p:attrNameLst>
                                          <p:attrName>ppt_x</p:attrName>
                                          <p:attrName>ppt_y</p:attrName>
                                        </p:attrNameLst>
                                      </p:cBhvr>
                                      <p:rCtr x="1736" y="4722"/>
                                    </p:animMotion>
                                  </p:childTnLst>
                                </p:cTn>
                              </p:par>
                              <p:par>
                                <p:cTn id="29" presetID="56" presetClass="path" presetSubtype="0" accel="50000" decel="50000" fill="hold" nodeType="withEffect">
                                  <p:stCondLst>
                                    <p:cond delay="0"/>
                                  </p:stCondLst>
                                  <p:childTnLst>
                                    <p:animMotion origin="layout" path="M 0.15017 0.12801 L 4.16667E-6 4.81481E-6 " pathEditMode="relative" rAng="0" ptsTypes="AA">
                                      <p:cBhvr>
                                        <p:cTn id="30" dur="1000" fill="hold"/>
                                        <p:tgtEl>
                                          <p:spTgt spid="58"/>
                                        </p:tgtEl>
                                        <p:attrNameLst>
                                          <p:attrName>ppt_x</p:attrName>
                                          <p:attrName>ppt_y</p:attrName>
                                        </p:attrNameLst>
                                      </p:cBhvr>
                                      <p:rCtr x="-7083" y="-5625"/>
                                    </p:animMotion>
                                  </p:childTnLst>
                                </p:cTn>
                              </p:par>
                            </p:childTnLst>
                          </p:cTn>
                        </p:par>
                        <p:par>
                          <p:cTn id="31" fill="hold">
                            <p:stCondLst>
                              <p:cond delay="3000"/>
                            </p:stCondLst>
                            <p:childTnLst>
                              <p:par>
                                <p:cTn id="32" presetID="35" presetClass="path" presetSubtype="0" accel="50000" decel="50000" fill="hold" nodeType="afterEffect">
                                  <p:stCondLst>
                                    <p:cond delay="0"/>
                                  </p:stCondLst>
                                  <p:childTnLst>
                                    <p:animMotion origin="layout" path="M 0.11961 0.01921 L 0.02812 0.00625 " pathEditMode="relative" rAng="0" ptsTypes="AA">
                                      <p:cBhvr>
                                        <p:cTn id="33" dur="1000" fill="hold"/>
                                        <p:tgtEl>
                                          <p:spTgt spid="38"/>
                                        </p:tgtEl>
                                        <p:attrNameLst>
                                          <p:attrName>ppt_x</p:attrName>
                                          <p:attrName>ppt_y</p:attrName>
                                        </p:attrNameLst>
                                      </p:cBhvr>
                                      <p:rCtr x="-4583" y="-648"/>
                                    </p:animMotion>
                                  </p:childTnLst>
                                </p:cTn>
                              </p:par>
                              <p:par>
                                <p:cTn id="34" presetID="35" presetClass="path" presetSubtype="0" accel="50000" decel="50000" fill="hold" nodeType="withEffect">
                                  <p:stCondLst>
                                    <p:cond delay="0"/>
                                  </p:stCondLst>
                                  <p:childTnLst>
                                    <p:animMotion origin="layout" path="M 0.0059 -0.01991 L -0.05903 -0.03542 " pathEditMode="relative" rAng="0" ptsTypes="AA">
                                      <p:cBhvr>
                                        <p:cTn id="35" dur="1000" fill="hold"/>
                                        <p:tgtEl>
                                          <p:spTgt spid="6"/>
                                        </p:tgtEl>
                                        <p:attrNameLst>
                                          <p:attrName>ppt_x</p:attrName>
                                          <p:attrName>ppt_y</p:attrName>
                                        </p:attrNameLst>
                                      </p:cBhvr>
                                      <p:rCtr x="-3247" y="-787"/>
                                    </p:animMotion>
                                  </p:childTnLst>
                                </p:cTn>
                              </p:par>
                              <p:par>
                                <p:cTn id="36" presetID="63" presetClass="path" presetSubtype="0" accel="50000" decel="50000" fill="hold" nodeType="withEffect">
                                  <p:stCondLst>
                                    <p:cond delay="0"/>
                                  </p:stCondLst>
                                  <p:childTnLst>
                                    <p:animMotion origin="layout" path="M 0.0059 -0.01991 L -0.05903 -0.03334 " pathEditMode="relative" rAng="0" ptsTypes="AA">
                                      <p:cBhvr>
                                        <p:cTn id="37" dur="1000" fill="hold"/>
                                        <p:tgtEl>
                                          <p:spTgt spid="6"/>
                                        </p:tgtEl>
                                        <p:attrNameLst>
                                          <p:attrName>ppt_x</p:attrName>
                                          <p:attrName>ppt_y</p:attrName>
                                        </p:attrNameLst>
                                      </p:cBhvr>
                                      <p:rCtr x="-3247" y="-671"/>
                                    </p:animMotion>
                                  </p:childTnLst>
                                </p:cTn>
                              </p:par>
                              <p:par>
                                <p:cTn id="38" presetID="63" presetClass="path" presetSubtype="0" accel="50000" decel="50000" fill="hold" nodeType="withEffect">
                                  <p:stCondLst>
                                    <p:cond delay="0"/>
                                  </p:stCondLst>
                                  <p:childTnLst>
                                    <p:animMotion origin="layout" path="M -0.06337 0.06204 L 0.11597 0.05278 " pathEditMode="relative" rAng="0" ptsTypes="AA">
                                      <p:cBhvr>
                                        <p:cTn id="39" dur="1000" fill="hold"/>
                                        <p:tgtEl>
                                          <p:spTgt spid="52"/>
                                        </p:tgtEl>
                                        <p:attrNameLst>
                                          <p:attrName>ppt_x</p:attrName>
                                          <p:attrName>ppt_y</p:attrName>
                                        </p:attrNameLst>
                                      </p:cBhvr>
                                      <p:rCtr x="8958" y="-463"/>
                                    </p:animMotion>
                                  </p:childTnLst>
                                </p:cTn>
                              </p:par>
                              <p:par>
                                <p:cTn id="40" presetID="42" presetClass="path" presetSubtype="0" accel="50000" decel="50000" fill="hold" nodeType="withEffect">
                                  <p:stCondLst>
                                    <p:cond delay="0"/>
                                  </p:stCondLst>
                                  <p:childTnLst>
                                    <p:animMotion origin="layout" path="M 1.11111E-6 4.07407E-6 L 0.15017 0.12801 " pathEditMode="relative" rAng="0" ptsTypes="AA">
                                      <p:cBhvr>
                                        <p:cTn id="41" dur="1000" fill="hold"/>
                                        <p:tgtEl>
                                          <p:spTgt spid="58"/>
                                        </p:tgtEl>
                                        <p:attrNameLst>
                                          <p:attrName>ppt_x</p:attrName>
                                          <p:attrName>ppt_y</p:attrName>
                                        </p:attrNameLst>
                                      </p:cBhvr>
                                      <p:rCtr x="7344" y="6389"/>
                                    </p:animMotion>
                                  </p:childTnLst>
                                </p:cTn>
                              </p:par>
                            </p:childTnLst>
                          </p:cTn>
                        </p:par>
                        <p:par>
                          <p:cTn id="42" fill="hold">
                            <p:stCondLst>
                              <p:cond delay="4000"/>
                            </p:stCondLst>
                            <p:childTnLst>
                              <p:par>
                                <p:cTn id="43" presetID="1" presetClass="exit" presetSubtype="0" fill="hold" grpId="0" nodeType="afterEffect">
                                  <p:stCondLst>
                                    <p:cond delay="0"/>
                                  </p:stCondLst>
                                  <p:childTnLst>
                                    <p:set>
                                      <p:cBhvr>
                                        <p:cTn id="44" dur="1" fill="hold">
                                          <p:stCondLst>
                                            <p:cond delay="0"/>
                                          </p:stCondLst>
                                        </p:cTn>
                                        <p:tgtEl>
                                          <p:spTgt spid="411"/>
                                        </p:tgtEl>
                                        <p:attrNameLst>
                                          <p:attrName>style.visibility</p:attrName>
                                        </p:attrNameLst>
                                      </p:cBhvr>
                                      <p:to>
                                        <p:strVal val="hidden"/>
                                      </p:to>
                                    </p:set>
                                  </p:childTnLst>
                                </p:cTn>
                              </p:par>
                            </p:childTnLst>
                          </p:cTn>
                        </p:par>
                        <p:par>
                          <p:cTn id="45" fill="hold">
                            <p:stCondLst>
                              <p:cond delay="4000"/>
                            </p:stCondLst>
                            <p:childTnLst>
                              <p:par>
                                <p:cTn id="46" presetID="1" presetClass="entr" presetSubtype="0" fill="hold" grpId="0" nodeType="afterEffect">
                                  <p:stCondLst>
                                    <p:cond delay="0"/>
                                  </p:stCondLst>
                                  <p:childTnLst>
                                    <p:set>
                                      <p:cBhvr>
                                        <p:cTn id="47" dur="1" fill="hold">
                                          <p:stCondLst>
                                            <p:cond delay="1999"/>
                                          </p:stCondLst>
                                        </p:cTn>
                                        <p:tgtEl>
                                          <p:spTgt spid="563"/>
                                        </p:tgtEl>
                                        <p:attrNameLst>
                                          <p:attrName>style.visibility</p:attrName>
                                        </p:attrNameLst>
                                      </p:cBhvr>
                                      <p:to>
                                        <p:strVal val="visible"/>
                                      </p:to>
                                    </p:set>
                                  </p:childTnLst>
                                </p:cTn>
                              </p:par>
                            </p:childTnLst>
                          </p:cTn>
                        </p:par>
                        <p:par>
                          <p:cTn id="48" fill="hold">
                            <p:stCondLst>
                              <p:cond delay="6000"/>
                            </p:stCondLst>
                            <p:childTnLst>
                              <p:par>
                                <p:cTn id="49" presetID="1" presetClass="exit" presetSubtype="0" fill="hold" grpId="1" nodeType="afterEffect">
                                  <p:stCondLst>
                                    <p:cond delay="3000"/>
                                  </p:stCondLst>
                                  <p:childTnLst>
                                    <p:set>
                                      <p:cBhvr>
                                        <p:cTn id="50" dur="1" fill="hold">
                                          <p:stCondLst>
                                            <p:cond delay="0"/>
                                          </p:stCondLst>
                                        </p:cTn>
                                        <p:tgtEl>
                                          <p:spTgt spid="563"/>
                                        </p:tgtEl>
                                        <p:attrNameLst>
                                          <p:attrName>style.visibility</p:attrName>
                                        </p:attrNameLst>
                                      </p:cBhvr>
                                      <p:to>
                                        <p:strVal val="hidden"/>
                                      </p:to>
                                    </p:set>
                                  </p:childTnLst>
                                </p:cTn>
                              </p:par>
                              <p:par>
                                <p:cTn id="51" presetID="63" presetClass="path" presetSubtype="0" accel="50000" decel="50000" fill="hold" nodeType="withEffect">
                                  <p:stCondLst>
                                    <p:cond delay="0"/>
                                  </p:stCondLst>
                                  <p:childTnLst>
                                    <p:animMotion origin="layout" path="M 0 -4.81481E-6 L 0.81302 -4.81481E-6 " pathEditMode="relative" rAng="0" ptsTypes="AA">
                                      <p:cBhvr>
                                        <p:cTn id="52" dur="2000" fill="hold"/>
                                        <p:tgtEl>
                                          <p:spTgt spid="2"/>
                                        </p:tgtEl>
                                        <p:attrNameLst>
                                          <p:attrName>ppt_x</p:attrName>
                                          <p:attrName>ppt_y</p:attrName>
                                        </p:attrNameLst>
                                      </p:cBhvr>
                                      <p:rCtr x="40660" y="0"/>
                                    </p:animMotion>
                                  </p:childTnLst>
                                </p:cTn>
                              </p:par>
                            </p:childTnLst>
                          </p:cTn>
                        </p:par>
                        <p:par>
                          <p:cTn id="53" fill="hold">
                            <p:stCondLst>
                              <p:cond delay="9000"/>
                            </p:stCondLst>
                            <p:childTnLst>
                              <p:par>
                                <p:cTn id="54" presetID="63" presetClass="path" presetSubtype="0" accel="50000" decel="50000" fill="hold" grpId="0" nodeType="afterEffect">
                                  <p:stCondLst>
                                    <p:cond delay="0"/>
                                  </p:stCondLst>
                                  <p:childTnLst>
                                    <p:animMotion origin="layout" path="M 0.81354 4.44444E-6 L 0.81354 4.44444E-6 " pathEditMode="relative" rAng="0" ptsTypes="AA">
                                      <p:cBhvr>
                                        <p:cTn id="55" dur="250" fill="hold"/>
                                        <p:tgtEl>
                                          <p:spTgt spid="566"/>
                                        </p:tgtEl>
                                        <p:attrNameLst>
                                          <p:attrName>ppt_x</p:attrName>
                                          <p:attrName>ppt_y</p:attrName>
                                        </p:attrNameLst>
                                      </p:cBhvr>
                                      <p:rCtr x="0" y="0"/>
                                    </p:animMotion>
                                  </p:childTnLst>
                                </p:cTn>
                              </p:par>
                            </p:childTnLst>
                          </p:cTn>
                        </p:par>
                        <p:par>
                          <p:cTn id="56" fill="hold">
                            <p:stCondLst>
                              <p:cond delay="9250"/>
                            </p:stCondLst>
                            <p:childTnLst>
                              <p:par>
                                <p:cTn id="57" presetID="63" presetClass="path" presetSubtype="0" accel="50000" decel="50000" fill="hold" grpId="0" nodeType="afterEffect">
                                  <p:stCondLst>
                                    <p:cond delay="0"/>
                                  </p:stCondLst>
                                  <p:childTnLst>
                                    <p:animMotion origin="layout" path="M 0.81042 0.00024 L 0.81042 0.00047 " pathEditMode="relative" rAng="0" ptsTypes="AA">
                                      <p:cBhvr>
                                        <p:cTn id="58" dur="250" fill="hold"/>
                                        <p:tgtEl>
                                          <p:spTgt spid="567"/>
                                        </p:tgtEl>
                                        <p:attrNameLst>
                                          <p:attrName>ppt_x</p:attrName>
                                          <p:attrName>ppt_y</p:attrName>
                                        </p:attrNameLst>
                                      </p:cBhvr>
                                      <p:rCtr x="0" y="0"/>
                                    </p:animMotion>
                                  </p:childTnLst>
                                </p:cTn>
                              </p:par>
                            </p:childTnLst>
                          </p:cTn>
                        </p:par>
                        <p:par>
                          <p:cTn id="59" fill="hold">
                            <p:stCondLst>
                              <p:cond delay="9500"/>
                            </p:stCondLst>
                            <p:childTnLst>
                              <p:par>
                                <p:cTn id="60" presetID="63" presetClass="path" presetSubtype="0" accel="50000" decel="50000" fill="hold" grpId="0" nodeType="afterEffect">
                                  <p:stCondLst>
                                    <p:cond delay="0"/>
                                  </p:stCondLst>
                                  <p:childTnLst>
                                    <p:animMotion origin="layout" path="M 0.81458 -0.00093 L 0.81354 -0.00093 " pathEditMode="relative" rAng="0" ptsTypes="AA">
                                      <p:cBhvr>
                                        <p:cTn id="61" dur="250" fill="hold"/>
                                        <p:tgtEl>
                                          <p:spTgt spid="568"/>
                                        </p:tgtEl>
                                        <p:attrNameLst>
                                          <p:attrName>ppt_x</p:attrName>
                                          <p:attrName>ppt_y</p:attrName>
                                        </p:attrNameLst>
                                      </p:cBhvr>
                                      <p:rCtr x="-52" y="0"/>
                                    </p:animMotion>
                                  </p:childTnLst>
                                </p:cTn>
                              </p:par>
                            </p:childTnLst>
                          </p:cTn>
                        </p:par>
                        <p:par>
                          <p:cTn id="62" fill="hold">
                            <p:stCondLst>
                              <p:cond delay="9750"/>
                            </p:stCondLst>
                            <p:childTnLst>
                              <p:par>
                                <p:cTn id="63" presetID="63" presetClass="path" presetSubtype="0" accel="50000" decel="50000" fill="hold" grpId="0" nodeType="afterEffect">
                                  <p:stCondLst>
                                    <p:cond delay="0"/>
                                  </p:stCondLst>
                                  <p:childTnLst>
                                    <p:animMotion origin="layout" path="M 0.81181 -0.00046 L 0.81181 -0.00162 " pathEditMode="relative" rAng="0" ptsTypes="AA">
                                      <p:cBhvr>
                                        <p:cTn id="64" dur="250" fill="hold"/>
                                        <p:tgtEl>
                                          <p:spTgt spid="569"/>
                                        </p:tgtEl>
                                        <p:attrNameLst>
                                          <p:attrName>ppt_x</p:attrName>
                                          <p:attrName>ppt_y</p:attrName>
                                        </p:attrNameLst>
                                      </p:cBhvr>
                                      <p:rCtr x="0" y="-69"/>
                                    </p:animMotion>
                                  </p:childTnLst>
                                </p:cTn>
                              </p:par>
                            </p:childTnLst>
                          </p:cTn>
                        </p:par>
                        <p:par>
                          <p:cTn id="65" fill="hold">
                            <p:stCondLst>
                              <p:cond delay="10000"/>
                            </p:stCondLst>
                            <p:childTnLst>
                              <p:par>
                                <p:cTn id="66" presetID="63" presetClass="path" presetSubtype="0" accel="50000" decel="50000" fill="hold" grpId="0" nodeType="afterEffect">
                                  <p:stCondLst>
                                    <p:cond delay="0"/>
                                  </p:stCondLst>
                                  <p:childTnLst>
                                    <p:animMotion origin="layout" path="M 0.81615 -0.00185 L 0.81615 -0.00185 " pathEditMode="relative" rAng="0" ptsTypes="AA">
                                      <p:cBhvr>
                                        <p:cTn id="67" dur="250" fill="hold"/>
                                        <p:tgtEl>
                                          <p:spTgt spid="570"/>
                                        </p:tgtEl>
                                        <p:attrNameLst>
                                          <p:attrName>ppt_x</p:attrName>
                                          <p:attrName>ppt_y</p:attrName>
                                        </p:attrNameLst>
                                      </p:cBhvr>
                                      <p:rCtr x="0" y="0"/>
                                    </p:animMotion>
                                  </p:childTnLst>
                                </p:cTn>
                              </p:par>
                            </p:childTnLst>
                          </p:cTn>
                        </p:par>
                        <p:par>
                          <p:cTn id="68" fill="hold">
                            <p:stCondLst>
                              <p:cond delay="10250"/>
                            </p:stCondLst>
                            <p:childTnLst>
                              <p:par>
                                <p:cTn id="69" presetID="63" presetClass="path" presetSubtype="0" accel="50000" decel="50000" fill="hold" grpId="0" nodeType="afterEffect">
                                  <p:stCondLst>
                                    <p:cond delay="0"/>
                                  </p:stCondLst>
                                  <p:childTnLst>
                                    <p:animMotion origin="layout" path="M 0.81163 -0.00208 L 0.81094 -0.00208 " pathEditMode="relative" rAng="0" ptsTypes="AA">
                                      <p:cBhvr>
                                        <p:cTn id="70" dur="250" fill="hold"/>
                                        <p:tgtEl>
                                          <p:spTgt spid="572"/>
                                        </p:tgtEl>
                                        <p:attrNameLst>
                                          <p:attrName>ppt_x</p:attrName>
                                          <p:attrName>ppt_y</p:attrName>
                                        </p:attrNameLst>
                                      </p:cBhvr>
                                      <p:rCtr x="-35" y="0"/>
                                    </p:animMotion>
                                  </p:childTnLst>
                                </p:cTn>
                              </p:par>
                            </p:childTnLst>
                          </p:cTn>
                        </p:par>
                        <p:par>
                          <p:cTn id="71" fill="hold">
                            <p:stCondLst>
                              <p:cond delay="10500"/>
                            </p:stCondLst>
                            <p:childTnLst>
                              <p:par>
                                <p:cTn id="72" presetID="63" presetClass="path" presetSubtype="0" accel="50000" decel="50000" fill="hold" grpId="0" nodeType="afterEffect">
                                  <p:stCondLst>
                                    <p:cond delay="0"/>
                                  </p:stCondLst>
                                  <p:childTnLst>
                                    <p:animMotion origin="layout" path="M 0.81476 0.00602 L 0.81545 0.00394 " pathEditMode="relative" rAng="0" ptsTypes="AA">
                                      <p:cBhvr>
                                        <p:cTn id="73" dur="250" fill="hold"/>
                                        <p:tgtEl>
                                          <p:spTgt spid="574"/>
                                        </p:tgtEl>
                                        <p:attrNameLst>
                                          <p:attrName>ppt_x</p:attrName>
                                          <p:attrName>ppt_y</p:attrName>
                                        </p:attrNameLst>
                                      </p:cBhvr>
                                      <p:rCtr x="35" y="-116"/>
                                    </p:animMotion>
                                  </p:childTnLst>
                                </p:cTn>
                              </p:par>
                            </p:childTnLst>
                          </p:cTn>
                        </p:par>
                        <p:par>
                          <p:cTn id="74" fill="hold">
                            <p:stCondLst>
                              <p:cond delay="10750"/>
                            </p:stCondLst>
                            <p:childTnLst>
                              <p:par>
                                <p:cTn id="75" presetID="63" presetClass="path" presetSubtype="0" accel="50000" decel="50000" fill="hold" grpId="0" nodeType="afterEffect">
                                  <p:stCondLst>
                                    <p:cond delay="0"/>
                                  </p:stCondLst>
                                  <p:childTnLst>
                                    <p:animMotion origin="layout" path="M 0.81302 -0.00231 L 0.81216 -0.00092 " pathEditMode="relative" rAng="0" ptsTypes="AA">
                                      <p:cBhvr>
                                        <p:cTn id="76" dur="250" fill="hold"/>
                                        <p:tgtEl>
                                          <p:spTgt spid="575"/>
                                        </p:tgtEl>
                                        <p:attrNameLst>
                                          <p:attrName>ppt_x</p:attrName>
                                          <p:attrName>ppt_y</p:attrName>
                                        </p:attrNameLst>
                                      </p:cBhvr>
                                      <p:rCtr x="-52" y="69"/>
                                    </p:animMotion>
                                  </p:childTnLst>
                                </p:cTn>
                              </p:par>
                            </p:childTnLst>
                          </p:cTn>
                        </p:par>
                        <p:par>
                          <p:cTn id="77" fill="hold">
                            <p:stCondLst>
                              <p:cond delay="11000"/>
                            </p:stCondLst>
                            <p:childTnLst>
                              <p:par>
                                <p:cTn id="78" presetID="63" presetClass="path" presetSubtype="0" accel="50000" decel="50000" fill="hold" grpId="0" nodeType="afterEffect">
                                  <p:stCondLst>
                                    <p:cond delay="0"/>
                                  </p:stCondLst>
                                  <p:childTnLst>
                                    <p:animMotion origin="layout" path="M 0.81267 -0.00116 L 0.81267 -0.00232 " pathEditMode="relative" rAng="0" ptsTypes="AA">
                                      <p:cBhvr>
                                        <p:cTn id="79" dur="250" fill="hold"/>
                                        <p:tgtEl>
                                          <p:spTgt spid="571"/>
                                        </p:tgtEl>
                                        <p:attrNameLst>
                                          <p:attrName>ppt_x</p:attrName>
                                          <p:attrName>ppt_y</p:attrName>
                                        </p:attrNameLst>
                                      </p:cBhvr>
                                      <p:rCtr x="0" y="-69"/>
                                    </p:animMotion>
                                  </p:childTnLst>
                                </p:cTn>
                              </p:par>
                            </p:childTnLst>
                          </p:cTn>
                        </p:par>
                        <p:par>
                          <p:cTn id="80" fill="hold">
                            <p:stCondLst>
                              <p:cond delay="11250"/>
                            </p:stCondLst>
                            <p:childTnLst>
                              <p:par>
                                <p:cTn id="81" presetID="63" presetClass="path" presetSubtype="0" accel="50000" decel="50000" fill="hold" grpId="0" nodeType="afterEffect">
                                  <p:stCondLst>
                                    <p:cond delay="0"/>
                                  </p:stCondLst>
                                  <p:childTnLst>
                                    <p:animMotion origin="layout" path="M 0.81337 -0.00139 L 0.81337 -0.00139 " pathEditMode="relative" rAng="0" ptsTypes="AA">
                                      <p:cBhvr>
                                        <p:cTn id="82" dur="250" fill="hold"/>
                                        <p:tgtEl>
                                          <p:spTgt spid="573"/>
                                        </p:tgtEl>
                                        <p:attrNameLst>
                                          <p:attrName>ppt_x</p:attrName>
                                          <p:attrName>ppt_y</p:attrName>
                                        </p:attrNameLst>
                                      </p:cBhvr>
                                      <p:rCtr x="0"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66" grpId="0"/>
      <p:bldP spid="567" grpId="0"/>
      <p:bldP spid="568" grpId="0"/>
      <p:bldP spid="569" grpId="0"/>
      <p:bldP spid="570" grpId="0"/>
      <p:bldP spid="571" grpId="0"/>
      <p:bldP spid="572" grpId="0"/>
      <p:bldP spid="573" grpId="0"/>
      <p:bldP spid="574" grpId="0"/>
      <p:bldP spid="575" grpId="0"/>
      <p:bldP spid="563" grpId="0" animBg="1"/>
      <p:bldP spid="563" grpId="1" animBg="1"/>
      <p:bldP spid="411" grpId="0" animBg="1"/>
    </p:bldLst>
  </p:timing>
</p:sld>
</file>

<file path=ppt/slides/slide5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 name="Rectangle 175">
            <a:extLst>
              <a:ext uri="{FF2B5EF4-FFF2-40B4-BE49-F238E27FC236}">
                <a16:creationId xmlns:a16="http://schemas.microsoft.com/office/drawing/2014/main" id="{978953BB-C70F-48A6-B6B0-EAC9384F0035}"/>
              </a:ext>
            </a:extLst>
          </p:cNvPr>
          <p:cNvSpPr/>
          <p:nvPr/>
        </p:nvSpPr>
        <p:spPr>
          <a:xfrm>
            <a:off x="348" y="-8147"/>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89" name="Rectangle 388">
            <a:extLst>
              <a:ext uri="{FF2B5EF4-FFF2-40B4-BE49-F238E27FC236}">
                <a16:creationId xmlns:a16="http://schemas.microsoft.com/office/drawing/2014/main" id="{6CED1D88-E4AC-40C7-9F6E-6F0FE827C4C2}"/>
              </a:ext>
            </a:extLst>
          </p:cNvPr>
          <p:cNvSpPr/>
          <p:nvPr/>
        </p:nvSpPr>
        <p:spPr>
          <a:xfrm>
            <a:off x="4672840" y="3390019"/>
            <a:ext cx="3194845" cy="695852"/>
          </a:xfrm>
          <a:prstGeom prst="rect">
            <a:avLst/>
          </a:prstGeom>
          <a:gradFill>
            <a:gsLst>
              <a:gs pos="20000">
                <a:sysClr val="window" lastClr="FFFFFF">
                  <a:lumMod val="85000"/>
                </a:sysClr>
              </a:gs>
              <a:gs pos="79000">
                <a:sysClr val="window" lastClr="FFFFFF">
                  <a:lumMod val="85000"/>
                </a:sysClr>
              </a:gs>
              <a:gs pos="31000">
                <a:srgbClr val="EEEEEE"/>
              </a:gs>
              <a:gs pos="43000">
                <a:sysClr val="window" lastClr="FFFFFF">
                  <a:lumMod val="85000"/>
                </a:sysClr>
              </a:gs>
              <a:gs pos="59000">
                <a:sysClr val="window" lastClr="FFFFFF">
                  <a:lumMod val="85000"/>
                </a:sysClr>
              </a:gs>
              <a:gs pos="66000">
                <a:sysClr val="window" lastClr="FFFFFF">
                  <a:lumMod val="9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pic>
        <p:nvPicPr>
          <p:cNvPr id="1026" name="Picture 2" descr="hand washing infographic">
            <a:extLst>
              <a:ext uri="{FF2B5EF4-FFF2-40B4-BE49-F238E27FC236}">
                <a16:creationId xmlns:a16="http://schemas.microsoft.com/office/drawing/2014/main" id="{24D4C84D-41B7-49C0-AED7-126A70ADD869}"/>
              </a:ext>
            </a:extLst>
          </p:cNvPr>
          <p:cNvPicPr>
            <a:picLocks noChangeAspect="1" noChangeArrowheads="1"/>
          </p:cNvPicPr>
          <p:nvPr/>
        </p:nvPicPr>
        <p:blipFill>
          <a:blip r:embed="rId3">
            <a:extLst>
              <a:ext uri="{28A0092B-C50C-407E-A947-70E740481C1C}">
                <a14:useLocalDpi xmlns:a14="http://schemas.microsoft.com/office/drawing/2010/main" val="0"/>
              </a:ext>
            </a:extLst>
          </a:blip>
          <a:srcRect/>
          <a:stretch>
            <a:fillRect/>
          </a:stretch>
        </p:blipFill>
        <p:spPr bwMode="auto">
          <a:xfrm>
            <a:off x="1509553" y="1160523"/>
            <a:ext cx="809995" cy="870876"/>
          </a:xfrm>
          <a:prstGeom prst="rect">
            <a:avLst/>
          </a:prstGeom>
          <a:noFill/>
          <a:extLst>
            <a:ext uri="{909E8E84-426E-40DD-AFC4-6F175D3DCCD1}">
              <a14:hiddenFill xmlns:a14="http://schemas.microsoft.com/office/drawing/2010/main">
                <a:solidFill>
                  <a:srgbClr val="FFFFFF"/>
                </a:solidFill>
              </a14:hiddenFill>
            </a:ext>
          </a:extLst>
        </p:spPr>
      </p:pic>
      <p:grpSp>
        <p:nvGrpSpPr>
          <p:cNvPr id="219" name="Group 218">
            <a:extLst>
              <a:ext uri="{FF2B5EF4-FFF2-40B4-BE49-F238E27FC236}">
                <a16:creationId xmlns:a16="http://schemas.microsoft.com/office/drawing/2014/main" id="{35F92052-C4AA-4028-85AB-AA5061F1DD64}"/>
              </a:ext>
            </a:extLst>
          </p:cNvPr>
          <p:cNvGrpSpPr>
            <a:grpSpLocks noChangeAspect="1"/>
          </p:cNvGrpSpPr>
          <p:nvPr/>
        </p:nvGrpSpPr>
        <p:grpSpPr>
          <a:xfrm>
            <a:off x="-1086" y="1170947"/>
            <a:ext cx="1334245" cy="863406"/>
            <a:chOff x="8722032" y="1390651"/>
            <a:chExt cx="1781386" cy="1152756"/>
          </a:xfrm>
        </p:grpSpPr>
        <p:sp>
          <p:nvSpPr>
            <p:cNvPr id="220" name="Freeform: Shape 219">
              <a:extLst>
                <a:ext uri="{FF2B5EF4-FFF2-40B4-BE49-F238E27FC236}">
                  <a16:creationId xmlns:a16="http://schemas.microsoft.com/office/drawing/2014/main" id="{D31D0440-F64C-448D-90B0-0B4EDDC2F1E1}"/>
                </a:ext>
              </a:extLst>
            </p:cNvPr>
            <p:cNvSpPr/>
            <p:nvPr/>
          </p:nvSpPr>
          <p:spPr>
            <a:xfrm>
              <a:off x="8726452" y="1390651"/>
              <a:ext cx="1776966" cy="1152756"/>
            </a:xfrm>
            <a:custGeom>
              <a:avLst/>
              <a:gdLst>
                <a:gd name="connsiteX0" fmla="*/ 184754 w 1776966"/>
                <a:gd name="connsiteY0" fmla="*/ 0 h 1152756"/>
                <a:gd name="connsiteX1" fmla="*/ 1591694 w 1776966"/>
                <a:gd name="connsiteY1" fmla="*/ 0 h 1152756"/>
                <a:gd name="connsiteX2" fmla="*/ 1776448 w 1776966"/>
                <a:gd name="connsiteY2" fmla="*/ 184754 h 1152756"/>
                <a:gd name="connsiteX3" fmla="*/ 1776448 w 1776966"/>
                <a:gd name="connsiteY3" fmla="*/ 923750 h 1152756"/>
                <a:gd name="connsiteX4" fmla="*/ 1774896 w 1776966"/>
                <a:gd name="connsiteY4" fmla="*/ 931438 h 1152756"/>
                <a:gd name="connsiteX5" fmla="*/ 1776966 w 1776966"/>
                <a:gd name="connsiteY5" fmla="*/ 931438 h 1152756"/>
                <a:gd name="connsiteX6" fmla="*/ 1776966 w 1776966"/>
                <a:gd name="connsiteY6" fmla="*/ 1152756 h 1152756"/>
                <a:gd name="connsiteX7" fmla="*/ 517 w 1776966"/>
                <a:gd name="connsiteY7" fmla="*/ 1152756 h 1152756"/>
                <a:gd name="connsiteX8" fmla="*/ 517 w 1776966"/>
                <a:gd name="connsiteY8" fmla="*/ 931438 h 1152756"/>
                <a:gd name="connsiteX9" fmla="*/ 1552 w 1776966"/>
                <a:gd name="connsiteY9" fmla="*/ 931438 h 1152756"/>
                <a:gd name="connsiteX10" fmla="*/ 0 w 1776966"/>
                <a:gd name="connsiteY10" fmla="*/ 923750 h 1152756"/>
                <a:gd name="connsiteX11" fmla="*/ 0 w 1776966"/>
                <a:gd name="connsiteY11" fmla="*/ 184754 h 1152756"/>
                <a:gd name="connsiteX12" fmla="*/ 184754 w 1776966"/>
                <a:gd name="connsiteY12" fmla="*/ 0 h 115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966" h="1152756">
                  <a:moveTo>
                    <a:pt x="184754" y="0"/>
                  </a:moveTo>
                  <a:lnTo>
                    <a:pt x="1591694" y="0"/>
                  </a:lnTo>
                  <a:cubicBezTo>
                    <a:pt x="1693731" y="0"/>
                    <a:pt x="1776448" y="82717"/>
                    <a:pt x="1776448" y="184754"/>
                  </a:cubicBezTo>
                  <a:lnTo>
                    <a:pt x="1776448" y="923750"/>
                  </a:lnTo>
                  <a:lnTo>
                    <a:pt x="1774896" y="931438"/>
                  </a:lnTo>
                  <a:lnTo>
                    <a:pt x="1776966" y="931438"/>
                  </a:lnTo>
                  <a:lnTo>
                    <a:pt x="1776966" y="1152756"/>
                  </a:lnTo>
                  <a:lnTo>
                    <a:pt x="517" y="1152756"/>
                  </a:lnTo>
                  <a:lnTo>
                    <a:pt x="517" y="931438"/>
                  </a:lnTo>
                  <a:lnTo>
                    <a:pt x="1552" y="931438"/>
                  </a:lnTo>
                  <a:lnTo>
                    <a:pt x="0" y="923750"/>
                  </a:lnTo>
                  <a:lnTo>
                    <a:pt x="0" y="184754"/>
                  </a:lnTo>
                  <a:cubicBezTo>
                    <a:pt x="0" y="82717"/>
                    <a:pt x="82717" y="0"/>
                    <a:pt x="184754" y="0"/>
                  </a:cubicBezTo>
                  <a:close/>
                </a:path>
              </a:pathLst>
            </a:custGeom>
            <a:gradFill>
              <a:gsLst>
                <a:gs pos="42000">
                  <a:srgbClr val="CBCBCB"/>
                </a:gs>
                <a:gs pos="100000">
                  <a:srgbClr val="D4D4D4"/>
                </a:gs>
                <a:gs pos="0">
                  <a:sysClr val="window" lastClr="FFFFFF">
                    <a:lumMod val="85000"/>
                  </a:sysClr>
                </a:gs>
                <a:gs pos="81000">
                  <a:sysClr val="window" lastClr="FFFFFF">
                    <a:lumMod val="85000"/>
                  </a:sysClr>
                </a:gs>
                <a:gs pos="63000">
                  <a:sysClr val="window" lastClr="FFFFFF">
                    <a:lumMod val="75000"/>
                  </a:sysClr>
                </a:gs>
              </a:gsLst>
              <a:lin ang="5400000" scaled="1"/>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221" name="Group 220">
              <a:extLst>
                <a:ext uri="{FF2B5EF4-FFF2-40B4-BE49-F238E27FC236}">
                  <a16:creationId xmlns:a16="http://schemas.microsoft.com/office/drawing/2014/main" id="{F75B9F53-7F40-445B-9A63-3436ACD920B5}"/>
                </a:ext>
              </a:extLst>
            </p:cNvPr>
            <p:cNvGrpSpPr/>
            <p:nvPr/>
          </p:nvGrpSpPr>
          <p:grpSpPr>
            <a:xfrm>
              <a:off x="8777817" y="1520230"/>
              <a:ext cx="1664879" cy="957759"/>
              <a:chOff x="8777817" y="1541395"/>
              <a:chExt cx="1664879" cy="957759"/>
            </a:xfrm>
          </p:grpSpPr>
          <p:sp>
            <p:nvSpPr>
              <p:cNvPr id="227" name="Freeform: Shape 226">
                <a:extLst>
                  <a:ext uri="{FF2B5EF4-FFF2-40B4-BE49-F238E27FC236}">
                    <a16:creationId xmlns:a16="http://schemas.microsoft.com/office/drawing/2014/main" id="{0A8D1D41-6C8D-49A7-A38E-88B93C4E07EC}"/>
                  </a:ext>
                </a:extLst>
              </p:cNvPr>
              <p:cNvSpPr/>
              <p:nvPr/>
            </p:nvSpPr>
            <p:spPr>
              <a:xfrm>
                <a:off x="8777817" y="1541395"/>
                <a:ext cx="1664879" cy="957759"/>
              </a:xfrm>
              <a:custGeom>
                <a:avLst/>
                <a:gdLst>
                  <a:gd name="connsiteX0" fmla="*/ 964519 w 1664879"/>
                  <a:gd name="connsiteY0" fmla="*/ 226424 h 957759"/>
                  <a:gd name="connsiteX1" fmla="*/ 937087 w 1664879"/>
                  <a:gd name="connsiteY1" fmla="*/ 253856 h 957759"/>
                  <a:gd name="connsiteX2" fmla="*/ 964519 w 1664879"/>
                  <a:gd name="connsiteY2" fmla="*/ 281288 h 957759"/>
                  <a:gd name="connsiteX3" fmla="*/ 991951 w 1664879"/>
                  <a:gd name="connsiteY3" fmla="*/ 253856 h 957759"/>
                  <a:gd name="connsiteX4" fmla="*/ 964519 w 1664879"/>
                  <a:gd name="connsiteY4" fmla="*/ 226424 h 957759"/>
                  <a:gd name="connsiteX5" fmla="*/ 695279 w 1664879"/>
                  <a:gd name="connsiteY5" fmla="*/ 226424 h 957759"/>
                  <a:gd name="connsiteX6" fmla="*/ 667847 w 1664879"/>
                  <a:gd name="connsiteY6" fmla="*/ 253856 h 957759"/>
                  <a:gd name="connsiteX7" fmla="*/ 695279 w 1664879"/>
                  <a:gd name="connsiteY7" fmla="*/ 281288 h 957759"/>
                  <a:gd name="connsiteX8" fmla="*/ 722711 w 1664879"/>
                  <a:gd name="connsiteY8" fmla="*/ 253856 h 957759"/>
                  <a:gd name="connsiteX9" fmla="*/ 695279 w 1664879"/>
                  <a:gd name="connsiteY9" fmla="*/ 226424 h 957759"/>
                  <a:gd name="connsiteX10" fmla="*/ 159630 w 1664879"/>
                  <a:gd name="connsiteY10" fmla="*/ 0 h 957759"/>
                  <a:gd name="connsiteX11" fmla="*/ 1505249 w 1664879"/>
                  <a:gd name="connsiteY11" fmla="*/ 0 h 957759"/>
                  <a:gd name="connsiteX12" fmla="*/ 1664879 w 1664879"/>
                  <a:gd name="connsiteY12" fmla="*/ 159630 h 957759"/>
                  <a:gd name="connsiteX13" fmla="*/ 1664879 w 1664879"/>
                  <a:gd name="connsiteY13" fmla="*/ 798129 h 957759"/>
                  <a:gd name="connsiteX14" fmla="*/ 1505249 w 1664879"/>
                  <a:gd name="connsiteY14" fmla="*/ 957759 h 957759"/>
                  <a:gd name="connsiteX15" fmla="*/ 159630 w 1664879"/>
                  <a:gd name="connsiteY15" fmla="*/ 957759 h 957759"/>
                  <a:gd name="connsiteX16" fmla="*/ 0 w 1664879"/>
                  <a:gd name="connsiteY16" fmla="*/ 798129 h 957759"/>
                  <a:gd name="connsiteX17" fmla="*/ 0 w 1664879"/>
                  <a:gd name="connsiteY17" fmla="*/ 159630 h 957759"/>
                  <a:gd name="connsiteX18" fmla="*/ 159630 w 1664879"/>
                  <a:gd name="connsiteY18" fmla="*/ 0 h 9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879" h="957759">
                    <a:moveTo>
                      <a:pt x="964519" y="226424"/>
                    </a:moveTo>
                    <a:cubicBezTo>
                      <a:pt x="949369" y="226424"/>
                      <a:pt x="937087" y="238706"/>
                      <a:pt x="937087" y="253856"/>
                    </a:cubicBezTo>
                    <a:cubicBezTo>
                      <a:pt x="937087" y="269006"/>
                      <a:pt x="949369" y="281288"/>
                      <a:pt x="964519" y="281288"/>
                    </a:cubicBezTo>
                    <a:cubicBezTo>
                      <a:pt x="979669" y="281288"/>
                      <a:pt x="991951" y="269006"/>
                      <a:pt x="991951" y="253856"/>
                    </a:cubicBezTo>
                    <a:cubicBezTo>
                      <a:pt x="991951" y="238706"/>
                      <a:pt x="979669" y="226424"/>
                      <a:pt x="964519" y="226424"/>
                    </a:cubicBezTo>
                    <a:close/>
                    <a:moveTo>
                      <a:pt x="695279" y="226424"/>
                    </a:moveTo>
                    <a:cubicBezTo>
                      <a:pt x="680129" y="226424"/>
                      <a:pt x="667847" y="238706"/>
                      <a:pt x="667847" y="253856"/>
                    </a:cubicBezTo>
                    <a:cubicBezTo>
                      <a:pt x="667847" y="269006"/>
                      <a:pt x="680129" y="281288"/>
                      <a:pt x="695279" y="281288"/>
                    </a:cubicBezTo>
                    <a:cubicBezTo>
                      <a:pt x="710429" y="281288"/>
                      <a:pt x="722711" y="269006"/>
                      <a:pt x="722711" y="253856"/>
                    </a:cubicBezTo>
                    <a:cubicBezTo>
                      <a:pt x="722711" y="238706"/>
                      <a:pt x="710429" y="226424"/>
                      <a:pt x="695279" y="226424"/>
                    </a:cubicBezTo>
                    <a:close/>
                    <a:moveTo>
                      <a:pt x="159630" y="0"/>
                    </a:moveTo>
                    <a:lnTo>
                      <a:pt x="1505249" y="0"/>
                    </a:lnTo>
                    <a:cubicBezTo>
                      <a:pt x="1593410" y="0"/>
                      <a:pt x="1664879" y="71469"/>
                      <a:pt x="1664879" y="159630"/>
                    </a:cubicBezTo>
                    <a:lnTo>
                      <a:pt x="1664879" y="798129"/>
                    </a:lnTo>
                    <a:cubicBezTo>
                      <a:pt x="1664879" y="886290"/>
                      <a:pt x="1593410" y="957759"/>
                      <a:pt x="1505249" y="957759"/>
                    </a:cubicBezTo>
                    <a:lnTo>
                      <a:pt x="159630" y="957759"/>
                    </a:lnTo>
                    <a:cubicBezTo>
                      <a:pt x="71469" y="957759"/>
                      <a:pt x="0" y="886290"/>
                      <a:pt x="0" y="798129"/>
                    </a:cubicBezTo>
                    <a:lnTo>
                      <a:pt x="0" y="159630"/>
                    </a:lnTo>
                    <a:cubicBezTo>
                      <a:pt x="0" y="71469"/>
                      <a:pt x="71469" y="0"/>
                      <a:pt x="159630" y="0"/>
                    </a:cubicBezTo>
                    <a:close/>
                  </a:path>
                </a:pathLst>
              </a:custGeom>
              <a:gradFill flip="none" rotWithShape="1">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tileRect/>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28" name="Group 227">
                <a:extLst>
                  <a:ext uri="{FF2B5EF4-FFF2-40B4-BE49-F238E27FC236}">
                    <a16:creationId xmlns:a16="http://schemas.microsoft.com/office/drawing/2014/main" id="{4BEB3B85-D58A-409E-B0EF-DB3C8F2C47D2}"/>
                  </a:ext>
                </a:extLst>
              </p:cNvPr>
              <p:cNvGrpSpPr>
                <a:grpSpLocks noChangeAspect="1"/>
              </p:cNvGrpSpPr>
              <p:nvPr/>
            </p:nvGrpSpPr>
            <p:grpSpPr>
              <a:xfrm>
                <a:off x="9554049" y="1745515"/>
                <a:ext cx="112415" cy="112415"/>
                <a:chOff x="9375896" y="796679"/>
                <a:chExt cx="182880" cy="182880"/>
              </a:xfrm>
            </p:grpSpPr>
            <p:sp>
              <p:nvSpPr>
                <p:cNvPr id="229" name="Oval 228">
                  <a:extLst>
                    <a:ext uri="{FF2B5EF4-FFF2-40B4-BE49-F238E27FC236}">
                      <a16:creationId xmlns:a16="http://schemas.microsoft.com/office/drawing/2014/main" id="{36611B2F-C809-4FD8-B6FE-62544110D590}"/>
                    </a:ext>
                  </a:extLst>
                </p:cNvPr>
                <p:cNvSpPr/>
                <p:nvPr/>
              </p:nvSpPr>
              <p:spPr>
                <a:xfrm>
                  <a:off x="9375896" y="796679"/>
                  <a:ext cx="182880" cy="182880"/>
                </a:xfrm>
                <a:prstGeom prst="ellipse">
                  <a:avLst/>
                </a:prstGeom>
                <a:solidFill>
                  <a:sysClr val="window" lastClr="FFFFFF">
                    <a:lumMod val="75000"/>
                  </a:sysClr>
                </a:solidFill>
                <a:ln w="12700"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30" name="Freeform: Shape 229">
                  <a:extLst>
                    <a:ext uri="{FF2B5EF4-FFF2-40B4-BE49-F238E27FC236}">
                      <a16:creationId xmlns:a16="http://schemas.microsoft.com/office/drawing/2014/main" id="{B85C4956-482D-4033-9F0B-6AB3CA277E18}"/>
                    </a:ext>
                  </a:extLst>
                </p:cNvPr>
                <p:cNvSpPr>
                  <a:spLocks noChangeAspect="1"/>
                </p:cNvSpPr>
                <p:nvPr/>
              </p:nvSpPr>
              <p:spPr>
                <a:xfrm>
                  <a:off x="9412598" y="832964"/>
                  <a:ext cx="109477" cy="110311"/>
                </a:xfrm>
                <a:custGeom>
                  <a:avLst/>
                  <a:gdLst>
                    <a:gd name="connsiteX0" fmla="*/ 80433 w 160866"/>
                    <a:gd name="connsiteY0" fmla="*/ 0 h 162091"/>
                    <a:gd name="connsiteX1" fmla="*/ 160866 w 160866"/>
                    <a:gd name="connsiteY1" fmla="*/ 82296 h 162091"/>
                    <a:gd name="connsiteX2" fmla="*/ 111741 w 160866"/>
                    <a:gd name="connsiteY2" fmla="*/ 158125 h 162091"/>
                    <a:gd name="connsiteX3" fmla="*/ 92540 w 160866"/>
                    <a:gd name="connsiteY3" fmla="*/ 162091 h 162091"/>
                    <a:gd name="connsiteX4" fmla="*/ 92540 w 160866"/>
                    <a:gd name="connsiteY4" fmla="*/ 119071 h 162091"/>
                    <a:gd name="connsiteX5" fmla="*/ 95356 w 160866"/>
                    <a:gd name="connsiteY5" fmla="*/ 118489 h 162091"/>
                    <a:gd name="connsiteX6" fmla="*/ 118771 w 160866"/>
                    <a:gd name="connsiteY6" fmla="*/ 82346 h 162091"/>
                    <a:gd name="connsiteX7" fmla="*/ 80433 w 160866"/>
                    <a:gd name="connsiteY7" fmla="*/ 43120 h 162091"/>
                    <a:gd name="connsiteX8" fmla="*/ 42095 w 160866"/>
                    <a:gd name="connsiteY8" fmla="*/ 82346 h 162091"/>
                    <a:gd name="connsiteX9" fmla="*/ 65510 w 160866"/>
                    <a:gd name="connsiteY9" fmla="*/ 118489 h 162091"/>
                    <a:gd name="connsiteX10" fmla="*/ 68326 w 160866"/>
                    <a:gd name="connsiteY10" fmla="*/ 119071 h 162091"/>
                    <a:gd name="connsiteX11" fmla="*/ 68326 w 160866"/>
                    <a:gd name="connsiteY11" fmla="*/ 162091 h 162091"/>
                    <a:gd name="connsiteX12" fmla="*/ 49125 w 160866"/>
                    <a:gd name="connsiteY12" fmla="*/ 158125 h 162091"/>
                    <a:gd name="connsiteX13" fmla="*/ 0 w 160866"/>
                    <a:gd name="connsiteY13" fmla="*/ 82296 h 162091"/>
                    <a:gd name="connsiteX14" fmla="*/ 80433 w 160866"/>
                    <a:gd name="connsiteY14" fmla="*/ 0 h 16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866" h="162091">
                      <a:moveTo>
                        <a:pt x="80433" y="0"/>
                      </a:moveTo>
                      <a:cubicBezTo>
                        <a:pt x="124855" y="0"/>
                        <a:pt x="160866" y="36845"/>
                        <a:pt x="160866" y="82296"/>
                      </a:cubicBezTo>
                      <a:cubicBezTo>
                        <a:pt x="160866" y="116384"/>
                        <a:pt x="140610" y="145632"/>
                        <a:pt x="111741" y="158125"/>
                      </a:cubicBezTo>
                      <a:lnTo>
                        <a:pt x="92540" y="162091"/>
                      </a:lnTo>
                      <a:lnTo>
                        <a:pt x="92540" y="119071"/>
                      </a:lnTo>
                      <a:lnTo>
                        <a:pt x="95356" y="118489"/>
                      </a:lnTo>
                      <a:cubicBezTo>
                        <a:pt x="109116" y="112535"/>
                        <a:pt x="118771" y="98594"/>
                        <a:pt x="118771" y="82346"/>
                      </a:cubicBezTo>
                      <a:cubicBezTo>
                        <a:pt x="118771" y="60682"/>
                        <a:pt x="101607" y="43120"/>
                        <a:pt x="80433" y="43120"/>
                      </a:cubicBezTo>
                      <a:cubicBezTo>
                        <a:pt x="59259" y="43120"/>
                        <a:pt x="42095" y="60682"/>
                        <a:pt x="42095" y="82346"/>
                      </a:cubicBezTo>
                      <a:cubicBezTo>
                        <a:pt x="42095" y="98594"/>
                        <a:pt x="51750" y="112535"/>
                        <a:pt x="65510" y="118489"/>
                      </a:cubicBezTo>
                      <a:lnTo>
                        <a:pt x="68326" y="119071"/>
                      </a:lnTo>
                      <a:lnTo>
                        <a:pt x="68326" y="162091"/>
                      </a:lnTo>
                      <a:lnTo>
                        <a:pt x="49125" y="158125"/>
                      </a:lnTo>
                      <a:cubicBezTo>
                        <a:pt x="20256" y="145632"/>
                        <a:pt x="0" y="116384"/>
                        <a:pt x="0" y="82296"/>
                      </a:cubicBezTo>
                      <a:cubicBezTo>
                        <a:pt x="0" y="36845"/>
                        <a:pt x="36011" y="0"/>
                        <a:pt x="80433" y="0"/>
                      </a:cubicBezTo>
                      <a:close/>
                    </a:path>
                  </a:pathLst>
                </a:custGeom>
                <a:solidFill>
                  <a:sysClr val="window" lastClr="FFFFFF">
                    <a:lumMod val="95000"/>
                  </a:sysClr>
                </a:solidFill>
                <a:ln w="3175" cap="flat" cmpd="sng" algn="ctr">
                  <a:solidFill>
                    <a:sysClr val="window" lastClr="FFFFFF">
                      <a:lumMod val="50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sp>
          <p:nvSpPr>
            <p:cNvPr id="222" name="Rectangle 221">
              <a:extLst>
                <a:ext uri="{FF2B5EF4-FFF2-40B4-BE49-F238E27FC236}">
                  <a16:creationId xmlns:a16="http://schemas.microsoft.com/office/drawing/2014/main" id="{0504E9BE-FFFE-424C-80F0-EE92A95E971D}"/>
                </a:ext>
              </a:extLst>
            </p:cNvPr>
            <p:cNvSpPr/>
            <p:nvPr/>
          </p:nvSpPr>
          <p:spPr>
            <a:xfrm>
              <a:off x="8777817" y="2376198"/>
              <a:ext cx="1664879" cy="101791"/>
            </a:xfrm>
            <a:prstGeom prst="rect">
              <a:avLst/>
            </a:prstGeom>
            <a:solidFill>
              <a:sysClr val="window" lastClr="FFFFFF">
                <a:lumMod val="50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3" name="Rectangle: Top Corners Snipped 222">
              <a:extLst>
                <a:ext uri="{FF2B5EF4-FFF2-40B4-BE49-F238E27FC236}">
                  <a16:creationId xmlns:a16="http://schemas.microsoft.com/office/drawing/2014/main" id="{D8202264-3291-4EE2-9F4A-7E6FCE94F86E}"/>
                </a:ext>
              </a:extLst>
            </p:cNvPr>
            <p:cNvSpPr/>
            <p:nvPr/>
          </p:nvSpPr>
          <p:spPr>
            <a:xfrm flipV="1">
              <a:off x="8777817" y="2308185"/>
              <a:ext cx="1664879" cy="112417"/>
            </a:xfrm>
            <a:prstGeom prst="snip2SameRect">
              <a:avLst>
                <a:gd name="adj1" fmla="val 16667"/>
                <a:gd name="adj2" fmla="val 50000"/>
              </a:avLst>
            </a:prstGeom>
            <a:gradFill>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4" name="Freeform: Shape 223">
              <a:extLst>
                <a:ext uri="{FF2B5EF4-FFF2-40B4-BE49-F238E27FC236}">
                  <a16:creationId xmlns:a16="http://schemas.microsoft.com/office/drawing/2014/main" id="{E7682872-8013-4B7A-A671-5FDCEB86305F}"/>
                </a:ext>
              </a:extLst>
            </p:cNvPr>
            <p:cNvSpPr/>
            <p:nvPr/>
          </p:nvSpPr>
          <p:spPr>
            <a:xfrm>
              <a:off x="8722032" y="1405091"/>
              <a:ext cx="1776448"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26" name="Freeform: Shape 225">
              <a:extLst>
                <a:ext uri="{FF2B5EF4-FFF2-40B4-BE49-F238E27FC236}">
                  <a16:creationId xmlns:a16="http://schemas.microsoft.com/office/drawing/2014/main" id="{D97F19F2-416B-4E6C-8FDB-F468A68A1482}"/>
                </a:ext>
              </a:extLst>
            </p:cNvPr>
            <p:cNvSpPr/>
            <p:nvPr/>
          </p:nvSpPr>
          <p:spPr>
            <a:xfrm>
              <a:off x="8777817" y="1498430"/>
              <a:ext cx="1674283"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2" name="Group 11">
            <a:extLst>
              <a:ext uri="{FF2B5EF4-FFF2-40B4-BE49-F238E27FC236}">
                <a16:creationId xmlns:a16="http://schemas.microsoft.com/office/drawing/2014/main" id="{81438DFE-D9B5-4515-8391-9E0168D19278}"/>
              </a:ext>
            </a:extLst>
          </p:cNvPr>
          <p:cNvGrpSpPr/>
          <p:nvPr/>
        </p:nvGrpSpPr>
        <p:grpSpPr>
          <a:xfrm>
            <a:off x="126688" y="2152460"/>
            <a:ext cx="2182838" cy="2646556"/>
            <a:chOff x="3518820" y="2152460"/>
            <a:chExt cx="2182838" cy="2646556"/>
          </a:xfrm>
        </p:grpSpPr>
        <p:grpSp>
          <p:nvGrpSpPr>
            <p:cNvPr id="5" name="Group 4">
              <a:extLst>
                <a:ext uri="{FF2B5EF4-FFF2-40B4-BE49-F238E27FC236}">
                  <a16:creationId xmlns:a16="http://schemas.microsoft.com/office/drawing/2014/main" id="{C787619C-495B-4BBE-A185-90132BF86437}"/>
                </a:ext>
              </a:extLst>
            </p:cNvPr>
            <p:cNvGrpSpPr/>
            <p:nvPr/>
          </p:nvGrpSpPr>
          <p:grpSpPr>
            <a:xfrm>
              <a:off x="3518820" y="2436757"/>
              <a:ext cx="2182838" cy="2362259"/>
              <a:chOff x="3518820" y="2436757"/>
              <a:chExt cx="2182838" cy="2362259"/>
            </a:xfrm>
          </p:grpSpPr>
          <p:sp>
            <p:nvSpPr>
              <p:cNvPr id="225" name="Freeform: Shape 224">
                <a:extLst>
                  <a:ext uri="{FF2B5EF4-FFF2-40B4-BE49-F238E27FC236}">
                    <a16:creationId xmlns:a16="http://schemas.microsoft.com/office/drawing/2014/main" id="{C560B773-39B8-41F9-98B5-C392E2A866BC}"/>
                  </a:ext>
                </a:extLst>
              </p:cNvPr>
              <p:cNvSpPr/>
              <p:nvPr/>
            </p:nvSpPr>
            <p:spPr>
              <a:xfrm>
                <a:off x="3873774" y="4080831"/>
                <a:ext cx="1529196" cy="257937"/>
              </a:xfrm>
              <a:custGeom>
                <a:avLst/>
                <a:gdLst>
                  <a:gd name="connsiteX0" fmla="*/ 4075 w 2079625"/>
                  <a:gd name="connsiteY0" fmla="*/ 0 h 350781"/>
                  <a:gd name="connsiteX1" fmla="*/ 2075551 w 2079625"/>
                  <a:gd name="connsiteY1" fmla="*/ 0 h 350781"/>
                  <a:gd name="connsiteX2" fmla="*/ 2079625 w 2079625"/>
                  <a:gd name="connsiteY2" fmla="*/ 20182 h 350781"/>
                  <a:gd name="connsiteX3" fmla="*/ 2079625 w 2079625"/>
                  <a:gd name="connsiteY3" fmla="*/ 59871 h 350781"/>
                  <a:gd name="connsiteX4" fmla="*/ 1788715 w 2079625"/>
                  <a:gd name="connsiteY4" fmla="*/ 350781 h 350781"/>
                  <a:gd name="connsiteX5" fmla="*/ 290910 w 2079625"/>
                  <a:gd name="connsiteY5" fmla="*/ 350781 h 350781"/>
                  <a:gd name="connsiteX6" fmla="*/ 0 w 2079625"/>
                  <a:gd name="connsiteY6" fmla="*/ 59871 h 350781"/>
                  <a:gd name="connsiteX7" fmla="*/ 0 w 2079625"/>
                  <a:gd name="connsiteY7" fmla="*/ 20182 h 35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9625" h="350781">
                    <a:moveTo>
                      <a:pt x="4075" y="0"/>
                    </a:moveTo>
                    <a:lnTo>
                      <a:pt x="2075551" y="0"/>
                    </a:lnTo>
                    <a:lnTo>
                      <a:pt x="2079625" y="20182"/>
                    </a:lnTo>
                    <a:lnTo>
                      <a:pt x="2079625" y="59871"/>
                    </a:lnTo>
                    <a:cubicBezTo>
                      <a:pt x="2079625" y="220536"/>
                      <a:pt x="1949380" y="350781"/>
                      <a:pt x="1788715" y="350781"/>
                    </a:cubicBezTo>
                    <a:lnTo>
                      <a:pt x="290910" y="350781"/>
                    </a:lnTo>
                    <a:cubicBezTo>
                      <a:pt x="130245" y="350781"/>
                      <a:pt x="0" y="220536"/>
                      <a:pt x="0" y="59871"/>
                    </a:cubicBezTo>
                    <a:lnTo>
                      <a:pt x="0" y="20182"/>
                    </a:lnTo>
                    <a:close/>
                  </a:path>
                </a:pathLst>
              </a:custGeom>
              <a:gradFill flip="none" rotWithShape="1">
                <a:gsLst>
                  <a:gs pos="14000">
                    <a:sysClr val="window" lastClr="FFFFFF">
                      <a:lumMod val="75000"/>
                    </a:sysClr>
                  </a:gs>
                  <a:gs pos="97000">
                    <a:srgbClr val="E7E6E6">
                      <a:lumMod val="50000"/>
                    </a:srgbClr>
                  </a:gs>
                  <a:gs pos="74000">
                    <a:sysClr val="window" lastClr="FFFFFF">
                      <a:lumMod val="50000"/>
                    </a:sysClr>
                  </a:gs>
                </a:gsLst>
                <a:path path="circl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0" name="Freeform: Shape 249">
                <a:extLst>
                  <a:ext uri="{FF2B5EF4-FFF2-40B4-BE49-F238E27FC236}">
                    <a16:creationId xmlns:a16="http://schemas.microsoft.com/office/drawing/2014/main" id="{BF352E66-069B-479A-B89D-CA0D1633F276}"/>
                  </a:ext>
                </a:extLst>
              </p:cNvPr>
              <p:cNvSpPr/>
              <p:nvPr/>
            </p:nvSpPr>
            <p:spPr>
              <a:xfrm>
                <a:off x="4553157" y="4408758"/>
                <a:ext cx="203115" cy="75503"/>
              </a:xfrm>
              <a:custGeom>
                <a:avLst/>
                <a:gdLst>
                  <a:gd name="connsiteX0" fmla="*/ 270599 w 276226"/>
                  <a:gd name="connsiteY0" fmla="*/ 0 h 102680"/>
                  <a:gd name="connsiteX1" fmla="*/ 276226 w 276226"/>
                  <a:gd name="connsiteY1" fmla="*/ 17243 h 102680"/>
                  <a:gd name="connsiteX2" fmla="*/ 138113 w 276226"/>
                  <a:gd name="connsiteY2" fmla="*/ 102680 h 102680"/>
                  <a:gd name="connsiteX3" fmla="*/ 0 w 276226"/>
                  <a:gd name="connsiteY3" fmla="*/ 17243 h 102680"/>
                  <a:gd name="connsiteX4" fmla="*/ 3394 w 276226"/>
                  <a:gd name="connsiteY4" fmla="*/ 6843 h 102680"/>
                  <a:gd name="connsiteX5" fmla="*/ 49024 w 276226"/>
                  <a:gd name="connsiteY5" fmla="*/ 21315 h 102680"/>
                  <a:gd name="connsiteX6" fmla="*/ 126207 w 276226"/>
                  <a:gd name="connsiteY6" fmla="*/ 29013 h 102680"/>
                  <a:gd name="connsiteX7" fmla="*/ 203392 w 276226"/>
                  <a:gd name="connsiteY7" fmla="*/ 21315 h 10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6" h="102680">
                    <a:moveTo>
                      <a:pt x="270599" y="0"/>
                    </a:moveTo>
                    <a:lnTo>
                      <a:pt x="276226" y="17243"/>
                    </a:lnTo>
                    <a:cubicBezTo>
                      <a:pt x="276226" y="64429"/>
                      <a:pt x="214391" y="102680"/>
                      <a:pt x="138113" y="102680"/>
                    </a:cubicBezTo>
                    <a:cubicBezTo>
                      <a:pt x="61835" y="102680"/>
                      <a:pt x="0" y="64429"/>
                      <a:pt x="0" y="17243"/>
                    </a:cubicBezTo>
                    <a:lnTo>
                      <a:pt x="3394" y="6843"/>
                    </a:lnTo>
                    <a:lnTo>
                      <a:pt x="49024" y="21315"/>
                    </a:lnTo>
                    <a:cubicBezTo>
                      <a:pt x="73406" y="26318"/>
                      <a:pt x="99330" y="29013"/>
                      <a:pt x="126207" y="29013"/>
                    </a:cubicBezTo>
                    <a:cubicBezTo>
                      <a:pt x="153085" y="29013"/>
                      <a:pt x="179009" y="26318"/>
                      <a:pt x="203392" y="21315"/>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1" name="Freeform: Shape 250">
                <a:extLst>
                  <a:ext uri="{FF2B5EF4-FFF2-40B4-BE49-F238E27FC236}">
                    <a16:creationId xmlns:a16="http://schemas.microsoft.com/office/drawing/2014/main" id="{E128A441-BFEE-490C-BDA7-F2420F97B4FE}"/>
                  </a:ext>
                </a:extLst>
              </p:cNvPr>
              <p:cNvSpPr/>
              <p:nvPr/>
            </p:nvSpPr>
            <p:spPr>
              <a:xfrm rot="2187909">
                <a:off x="4009330" y="3259082"/>
                <a:ext cx="1287941" cy="1045412"/>
              </a:xfrm>
              <a:custGeom>
                <a:avLst/>
                <a:gdLst>
                  <a:gd name="connsiteX0" fmla="*/ 113344 w 1751531"/>
                  <a:gd name="connsiteY0" fmla="*/ 975929 h 1421705"/>
                  <a:gd name="connsiteX1" fmla="*/ 1396830 w 1751531"/>
                  <a:gd name="connsiteY1" fmla="*/ 27407 h 1421705"/>
                  <a:gd name="connsiteX2" fmla="*/ 1416966 w 1751531"/>
                  <a:gd name="connsiteY2" fmla="*/ 18283 h 1421705"/>
                  <a:gd name="connsiteX3" fmla="*/ 1413544 w 1751531"/>
                  <a:gd name="connsiteY3" fmla="*/ 17342 h 1421705"/>
                  <a:gd name="connsiteX4" fmla="*/ 1751531 w 1751531"/>
                  <a:gd name="connsiteY4" fmla="*/ 118784 h 1421705"/>
                  <a:gd name="connsiteX5" fmla="*/ 1699631 w 1751531"/>
                  <a:gd name="connsiteY5" fmla="*/ 219088 h 1421705"/>
                  <a:gd name="connsiteX6" fmla="*/ 1669420 w 1751531"/>
                  <a:gd name="connsiteY6" fmla="*/ 248441 h 1421705"/>
                  <a:gd name="connsiteX7" fmla="*/ 1683021 w 1751531"/>
                  <a:gd name="connsiteY7" fmla="*/ 266846 h 1421705"/>
                  <a:gd name="connsiteX8" fmla="*/ 1649822 w 1751531"/>
                  <a:gd name="connsiteY8" fmla="*/ 292802 h 1421705"/>
                  <a:gd name="connsiteX9" fmla="*/ 313489 w 1751531"/>
                  <a:gd name="connsiteY9" fmla="*/ 1280378 h 1421705"/>
                  <a:gd name="connsiteX10" fmla="*/ 279055 w 1751531"/>
                  <a:gd name="connsiteY10" fmla="*/ 1306619 h 1421705"/>
                  <a:gd name="connsiteX11" fmla="*/ 285439 w 1751531"/>
                  <a:gd name="connsiteY11" fmla="*/ 1315547 h 1421705"/>
                  <a:gd name="connsiteX12" fmla="*/ 16936 w 1751531"/>
                  <a:gd name="connsiteY12" fmla="*/ 1418288 h 1421705"/>
                  <a:gd name="connsiteX13" fmla="*/ 92369 w 1751531"/>
                  <a:gd name="connsiteY13" fmla="*/ 999244 h 1421705"/>
                  <a:gd name="connsiteX14" fmla="*/ 91289 w 1751531"/>
                  <a:gd name="connsiteY14" fmla="*/ 1011571 h 1421705"/>
                  <a:gd name="connsiteX15" fmla="*/ 98376 w 1751531"/>
                  <a:gd name="connsiteY15" fmla="*/ 992880 h 142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1531" h="1421705">
                    <a:moveTo>
                      <a:pt x="113344" y="975929"/>
                    </a:moveTo>
                    <a:lnTo>
                      <a:pt x="1396830" y="27407"/>
                    </a:lnTo>
                    <a:lnTo>
                      <a:pt x="1416966" y="18283"/>
                    </a:lnTo>
                    <a:lnTo>
                      <a:pt x="1413544" y="17342"/>
                    </a:lnTo>
                    <a:cubicBezTo>
                      <a:pt x="1447063" y="-42530"/>
                      <a:pt x="1705635" y="67781"/>
                      <a:pt x="1751531" y="118784"/>
                    </a:cubicBezTo>
                    <a:cubicBezTo>
                      <a:pt x="1747866" y="180189"/>
                      <a:pt x="1729302" y="193290"/>
                      <a:pt x="1699631" y="219088"/>
                    </a:cubicBezTo>
                    <a:lnTo>
                      <a:pt x="1669420" y="248441"/>
                    </a:lnTo>
                    <a:lnTo>
                      <a:pt x="1683021" y="266846"/>
                    </a:lnTo>
                    <a:lnTo>
                      <a:pt x="1649822" y="292802"/>
                    </a:lnTo>
                    <a:lnTo>
                      <a:pt x="313489" y="1280378"/>
                    </a:lnTo>
                    <a:lnTo>
                      <a:pt x="279055" y="1306619"/>
                    </a:lnTo>
                    <a:lnTo>
                      <a:pt x="285439" y="1315547"/>
                    </a:lnTo>
                    <a:cubicBezTo>
                      <a:pt x="207206" y="1350350"/>
                      <a:pt x="110484" y="1440269"/>
                      <a:pt x="16936" y="1418288"/>
                    </a:cubicBezTo>
                    <a:cubicBezTo>
                      <a:pt x="-24478" y="1351481"/>
                      <a:pt x="13641" y="1015670"/>
                      <a:pt x="92369" y="999244"/>
                    </a:cubicBezTo>
                    <a:lnTo>
                      <a:pt x="91289" y="1011571"/>
                    </a:lnTo>
                    <a:lnTo>
                      <a:pt x="98376" y="992880"/>
                    </a:lnTo>
                    <a:close/>
                  </a:path>
                </a:pathLst>
              </a:custGeom>
              <a:gradFill flip="none" rotWithShape="1">
                <a:gsLst>
                  <a:gs pos="90000">
                    <a:srgbClr val="ABABAB">
                      <a:lumMod val="75000"/>
                    </a:srgbClr>
                  </a:gs>
                  <a:gs pos="13000">
                    <a:sysClr val="window" lastClr="FFFFFF">
                      <a:lumMod val="75000"/>
                    </a:sysClr>
                  </a:gs>
                  <a:gs pos="25000">
                    <a:srgbClr val="D6D6D6"/>
                  </a:gs>
                  <a:gs pos="70000">
                    <a:sysClr val="window" lastClr="FFFFFF">
                      <a:lumMod val="95000"/>
                    </a:sysClr>
                  </a:gs>
                  <a:gs pos="39000">
                    <a:sysClr val="window" lastClr="FFFFFF">
                      <a:lumMod val="95000"/>
                    </a:sysClr>
                  </a:gs>
                  <a:gs pos="87000">
                    <a:srgbClr val="F2F2F2"/>
                  </a:gs>
                  <a:gs pos="19000">
                    <a:srgbClr val="F2F2F2"/>
                  </a:gs>
                  <a:gs pos="82000">
                    <a:sysClr val="window" lastClr="FFFFFF">
                      <a:lumMod val="75000"/>
                    </a:sysClr>
                  </a:gs>
                  <a:gs pos="9000">
                    <a:srgbClr val="ABABAB">
                      <a:lumMod val="75000"/>
                    </a:srgbClr>
                  </a:gs>
                </a:gsLst>
                <a:lin ang="8520000" scaled="0"/>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55" name="Group 254">
                <a:extLst>
                  <a:ext uri="{FF2B5EF4-FFF2-40B4-BE49-F238E27FC236}">
                    <a16:creationId xmlns:a16="http://schemas.microsoft.com/office/drawing/2014/main" id="{D84CE382-7148-4D42-BF4D-5E7B2163F661}"/>
                  </a:ext>
                </a:extLst>
              </p:cNvPr>
              <p:cNvGrpSpPr/>
              <p:nvPr/>
            </p:nvGrpSpPr>
            <p:grpSpPr>
              <a:xfrm>
                <a:off x="3577274" y="3543006"/>
                <a:ext cx="2086717" cy="546581"/>
                <a:chOff x="5121275" y="3798573"/>
                <a:chExt cx="2837825" cy="743321"/>
              </a:xfrm>
            </p:grpSpPr>
            <p:sp>
              <p:nvSpPr>
                <p:cNvPr id="259" name="Freeform: Shape 258">
                  <a:extLst>
                    <a:ext uri="{FF2B5EF4-FFF2-40B4-BE49-F238E27FC236}">
                      <a16:creationId xmlns:a16="http://schemas.microsoft.com/office/drawing/2014/main" id="{72F27ADE-70EB-4AF8-8561-42F500713BB5}"/>
                    </a:ext>
                  </a:extLst>
                </p:cNvPr>
                <p:cNvSpPr/>
                <p:nvPr/>
              </p:nvSpPr>
              <p:spPr>
                <a:xfrm>
                  <a:off x="5122692" y="3798573"/>
                  <a:ext cx="2836408" cy="474976"/>
                </a:xfrm>
                <a:custGeom>
                  <a:avLst/>
                  <a:gdLst>
                    <a:gd name="connsiteX0" fmla="*/ 651047 w 2836408"/>
                    <a:gd name="connsiteY0" fmla="*/ 87628 h 474976"/>
                    <a:gd name="connsiteX1" fmla="*/ 477215 w 2836408"/>
                    <a:gd name="connsiteY1" fmla="*/ 225741 h 474976"/>
                    <a:gd name="connsiteX2" fmla="*/ 355772 w 2836408"/>
                    <a:gd name="connsiteY2" fmla="*/ 373377 h 474976"/>
                    <a:gd name="connsiteX3" fmla="*/ 651047 w 2836408"/>
                    <a:gd name="connsiteY3" fmla="*/ 430528 h 474976"/>
                    <a:gd name="connsiteX4" fmla="*/ 2312701 w 2836408"/>
                    <a:gd name="connsiteY4" fmla="*/ 430529 h 474976"/>
                    <a:gd name="connsiteX5" fmla="*/ 2507964 w 2836408"/>
                    <a:gd name="connsiteY5" fmla="*/ 356709 h 474976"/>
                    <a:gd name="connsiteX6" fmla="*/ 2441290 w 2836408"/>
                    <a:gd name="connsiteY6" fmla="*/ 216216 h 474976"/>
                    <a:gd name="connsiteX7" fmla="*/ 2312702 w 2836408"/>
                    <a:gd name="connsiteY7" fmla="*/ 87628 h 474976"/>
                    <a:gd name="connsiteX8" fmla="*/ 514350 w 2836408"/>
                    <a:gd name="connsiteY8" fmla="*/ 0 h 474976"/>
                    <a:gd name="connsiteX9" fmla="*/ 2477633 w 2836408"/>
                    <a:gd name="connsiteY9" fmla="*/ 0 h 474976"/>
                    <a:gd name="connsiteX10" fmla="*/ 2836408 w 2836408"/>
                    <a:gd name="connsiteY10" fmla="*/ 474976 h 474976"/>
                    <a:gd name="connsiteX11" fmla="*/ 0 w 2836408"/>
                    <a:gd name="connsiteY11" fmla="*/ 468626 h 474976"/>
                    <a:gd name="connsiteX12" fmla="*/ 514350 w 2836408"/>
                    <a:gd name="connsiteY12" fmla="*/ 0 h 4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6408" h="474976">
                      <a:moveTo>
                        <a:pt x="651047" y="87628"/>
                      </a:moveTo>
                      <a:cubicBezTo>
                        <a:pt x="582411" y="101915"/>
                        <a:pt x="589133" y="104718"/>
                        <a:pt x="477215" y="225741"/>
                      </a:cubicBezTo>
                      <a:cubicBezTo>
                        <a:pt x="386728" y="323373"/>
                        <a:pt x="384347" y="320989"/>
                        <a:pt x="355772" y="373377"/>
                      </a:cubicBezTo>
                      <a:cubicBezTo>
                        <a:pt x="355772" y="444394"/>
                        <a:pt x="580030" y="430528"/>
                        <a:pt x="651047" y="430528"/>
                      </a:cubicBezTo>
                      <a:lnTo>
                        <a:pt x="2312701" y="430529"/>
                      </a:lnTo>
                      <a:cubicBezTo>
                        <a:pt x="2383718" y="430529"/>
                        <a:pt x="2507964" y="427726"/>
                        <a:pt x="2507964" y="356709"/>
                      </a:cubicBezTo>
                      <a:cubicBezTo>
                        <a:pt x="2507964" y="328134"/>
                        <a:pt x="2473834" y="261063"/>
                        <a:pt x="2441290" y="216216"/>
                      </a:cubicBezTo>
                      <a:cubicBezTo>
                        <a:pt x="2408746" y="171369"/>
                        <a:pt x="2383719" y="87628"/>
                        <a:pt x="2312702" y="87628"/>
                      </a:cubicBezTo>
                      <a:close/>
                      <a:moveTo>
                        <a:pt x="514350" y="0"/>
                      </a:moveTo>
                      <a:cubicBezTo>
                        <a:pt x="2487991" y="0"/>
                        <a:pt x="513517" y="4763"/>
                        <a:pt x="2477633" y="0"/>
                      </a:cubicBezTo>
                      <a:cubicBezTo>
                        <a:pt x="2839243" y="476038"/>
                        <a:pt x="2487347" y="2643"/>
                        <a:pt x="2836408" y="474976"/>
                      </a:cubicBezTo>
                      <a:lnTo>
                        <a:pt x="0" y="468626"/>
                      </a:lnTo>
                      <a:cubicBezTo>
                        <a:pt x="522627" y="3701"/>
                        <a:pt x="-6539" y="473920"/>
                        <a:pt x="514350" y="0"/>
                      </a:cubicBezTo>
                      <a:close/>
                    </a:path>
                  </a:pathLst>
                </a:custGeom>
                <a:solidFill>
                  <a:sysClr val="window" lastClr="FFFFFF">
                    <a:lumMod val="85000"/>
                  </a:sys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endParaRPr>
                </a:p>
              </p:txBody>
            </p:sp>
            <p:sp>
              <p:nvSpPr>
                <p:cNvPr id="260" name="Rectangle: Rounded Corners 14">
                  <a:extLst>
                    <a:ext uri="{FF2B5EF4-FFF2-40B4-BE49-F238E27FC236}">
                      <a16:creationId xmlns:a16="http://schemas.microsoft.com/office/drawing/2014/main" id="{5F7DF47B-FD7F-4A16-896F-45C8335E1AFC}"/>
                    </a:ext>
                  </a:extLst>
                </p:cNvPr>
                <p:cNvSpPr/>
                <p:nvPr/>
              </p:nvSpPr>
              <p:spPr>
                <a:xfrm>
                  <a:off x="5121275" y="4271167"/>
                  <a:ext cx="2836408" cy="270727"/>
                </a:xfrm>
                <a:custGeom>
                  <a:avLst/>
                  <a:gdLst>
                    <a:gd name="connsiteX0" fmla="*/ 0 w 2836408"/>
                    <a:gd name="connsiteY0" fmla="*/ 3444 h 263526"/>
                    <a:gd name="connsiteX1" fmla="*/ 3444 w 2836408"/>
                    <a:gd name="connsiteY1" fmla="*/ 0 h 263526"/>
                    <a:gd name="connsiteX2" fmla="*/ 2832964 w 2836408"/>
                    <a:gd name="connsiteY2" fmla="*/ 0 h 263526"/>
                    <a:gd name="connsiteX3" fmla="*/ 2836408 w 2836408"/>
                    <a:gd name="connsiteY3" fmla="*/ 3444 h 263526"/>
                    <a:gd name="connsiteX4" fmla="*/ 2836408 w 2836408"/>
                    <a:gd name="connsiteY4" fmla="*/ 260082 h 263526"/>
                    <a:gd name="connsiteX5" fmla="*/ 2832964 w 2836408"/>
                    <a:gd name="connsiteY5" fmla="*/ 263526 h 263526"/>
                    <a:gd name="connsiteX6" fmla="*/ 3444 w 2836408"/>
                    <a:gd name="connsiteY6" fmla="*/ 263526 h 263526"/>
                    <a:gd name="connsiteX7" fmla="*/ 0 w 2836408"/>
                    <a:gd name="connsiteY7" fmla="*/ 260082 h 263526"/>
                    <a:gd name="connsiteX8" fmla="*/ 0 w 2836408"/>
                    <a:gd name="connsiteY8" fmla="*/ 3444 h 263526"/>
                    <a:gd name="connsiteX0" fmla="*/ 0 w 2836408"/>
                    <a:gd name="connsiteY0" fmla="*/ 3444 h 280282"/>
                    <a:gd name="connsiteX1" fmla="*/ 3444 w 2836408"/>
                    <a:gd name="connsiteY1" fmla="*/ 0 h 280282"/>
                    <a:gd name="connsiteX2" fmla="*/ 2832964 w 2836408"/>
                    <a:gd name="connsiteY2" fmla="*/ 0 h 280282"/>
                    <a:gd name="connsiteX3" fmla="*/ 2836408 w 2836408"/>
                    <a:gd name="connsiteY3" fmla="*/ 3444 h 280282"/>
                    <a:gd name="connsiteX4" fmla="*/ 2836408 w 2836408"/>
                    <a:gd name="connsiteY4" fmla="*/ 260082 h 280282"/>
                    <a:gd name="connsiteX5" fmla="*/ 3444 w 2836408"/>
                    <a:gd name="connsiteY5" fmla="*/ 263526 h 280282"/>
                    <a:gd name="connsiteX6" fmla="*/ 0 w 2836408"/>
                    <a:gd name="connsiteY6" fmla="*/ 260082 h 280282"/>
                    <a:gd name="connsiteX7" fmla="*/ 0 w 2836408"/>
                    <a:gd name="connsiteY7" fmla="*/ 3444 h 280282"/>
                    <a:gd name="connsiteX0" fmla="*/ 0 w 2836408"/>
                    <a:gd name="connsiteY0" fmla="*/ 3444 h 282592"/>
                    <a:gd name="connsiteX1" fmla="*/ 3444 w 2836408"/>
                    <a:gd name="connsiteY1" fmla="*/ 0 h 282592"/>
                    <a:gd name="connsiteX2" fmla="*/ 2832964 w 2836408"/>
                    <a:gd name="connsiteY2" fmla="*/ 0 h 282592"/>
                    <a:gd name="connsiteX3" fmla="*/ 2836408 w 2836408"/>
                    <a:gd name="connsiteY3" fmla="*/ 3444 h 282592"/>
                    <a:gd name="connsiteX4" fmla="*/ 2820533 w 2836408"/>
                    <a:gd name="connsiteY4" fmla="*/ 263257 h 282592"/>
                    <a:gd name="connsiteX5" fmla="*/ 3444 w 2836408"/>
                    <a:gd name="connsiteY5" fmla="*/ 263526 h 282592"/>
                    <a:gd name="connsiteX6" fmla="*/ 0 w 2836408"/>
                    <a:gd name="connsiteY6" fmla="*/ 260082 h 282592"/>
                    <a:gd name="connsiteX7" fmla="*/ 0 w 2836408"/>
                    <a:gd name="connsiteY7" fmla="*/ 3444 h 282592"/>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260082 h 272714"/>
                    <a:gd name="connsiteX7" fmla="*/ 0 w 2836408"/>
                    <a:gd name="connsiteY7"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38100 w 2836408"/>
                    <a:gd name="connsiteY6" fmla="*/ 256907 h 272714"/>
                    <a:gd name="connsiteX7" fmla="*/ 0 w 2836408"/>
                    <a:gd name="connsiteY7" fmla="*/ 3444 h 272714"/>
                    <a:gd name="connsiteX0" fmla="*/ 206381 w 3042789"/>
                    <a:gd name="connsiteY0" fmla="*/ 3444 h 272714"/>
                    <a:gd name="connsiteX1" fmla="*/ 209825 w 3042789"/>
                    <a:gd name="connsiteY1" fmla="*/ 0 h 272714"/>
                    <a:gd name="connsiteX2" fmla="*/ 3039345 w 3042789"/>
                    <a:gd name="connsiteY2" fmla="*/ 0 h 272714"/>
                    <a:gd name="connsiteX3" fmla="*/ 3042789 w 3042789"/>
                    <a:gd name="connsiteY3" fmla="*/ 3444 h 272714"/>
                    <a:gd name="connsiteX4" fmla="*/ 3026914 w 3042789"/>
                    <a:gd name="connsiteY4" fmla="*/ 263257 h 272714"/>
                    <a:gd name="connsiteX5" fmla="*/ 209825 w 3042789"/>
                    <a:gd name="connsiteY5" fmla="*/ 263526 h 272714"/>
                    <a:gd name="connsiteX6" fmla="*/ 206381 w 3042789"/>
                    <a:gd name="connsiteY6"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3444 h 272714"/>
                    <a:gd name="connsiteX0" fmla="*/ 0 w 2836408"/>
                    <a:gd name="connsiteY0" fmla="*/ 3444 h 271606"/>
                    <a:gd name="connsiteX1" fmla="*/ 3444 w 2836408"/>
                    <a:gd name="connsiteY1" fmla="*/ 0 h 271606"/>
                    <a:gd name="connsiteX2" fmla="*/ 2832964 w 2836408"/>
                    <a:gd name="connsiteY2" fmla="*/ 0 h 271606"/>
                    <a:gd name="connsiteX3" fmla="*/ 2836408 w 2836408"/>
                    <a:gd name="connsiteY3" fmla="*/ 3444 h 271606"/>
                    <a:gd name="connsiteX4" fmla="*/ 2820533 w 2836408"/>
                    <a:gd name="connsiteY4" fmla="*/ 263257 h 271606"/>
                    <a:gd name="connsiteX5" fmla="*/ 8207 w 2836408"/>
                    <a:gd name="connsiteY5" fmla="*/ 258763 h 271606"/>
                    <a:gd name="connsiteX6" fmla="*/ 0 w 2836408"/>
                    <a:gd name="connsiteY6" fmla="*/ 3444 h 271606"/>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20533 w 2836408"/>
                    <a:gd name="connsiteY4" fmla="*/ 263257 h 270727"/>
                    <a:gd name="connsiteX5" fmla="*/ 5825 w 2836408"/>
                    <a:gd name="connsiteY5" fmla="*/ 254001 h 270727"/>
                    <a:gd name="connsiteX6" fmla="*/ 0 w 2836408"/>
                    <a:gd name="connsiteY6" fmla="*/ 3444 h 270727"/>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34820 w 2836408"/>
                    <a:gd name="connsiteY4" fmla="*/ 263257 h 270727"/>
                    <a:gd name="connsiteX5" fmla="*/ 5825 w 2836408"/>
                    <a:gd name="connsiteY5" fmla="*/ 254001 h 270727"/>
                    <a:gd name="connsiteX6" fmla="*/ 0 w 2836408"/>
                    <a:gd name="connsiteY6" fmla="*/ 3444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408" h="270727">
                      <a:moveTo>
                        <a:pt x="0" y="3444"/>
                      </a:moveTo>
                      <a:cubicBezTo>
                        <a:pt x="0" y="1542"/>
                        <a:pt x="1542" y="0"/>
                        <a:pt x="3444" y="0"/>
                      </a:cubicBezTo>
                      <a:lnTo>
                        <a:pt x="2832964" y="0"/>
                      </a:lnTo>
                      <a:cubicBezTo>
                        <a:pt x="2834866" y="0"/>
                        <a:pt x="2836408" y="1542"/>
                        <a:pt x="2836408" y="3444"/>
                      </a:cubicBezTo>
                      <a:cubicBezTo>
                        <a:pt x="2835879" y="90048"/>
                        <a:pt x="2835349" y="176653"/>
                        <a:pt x="2834820" y="263257"/>
                      </a:cubicBezTo>
                      <a:cubicBezTo>
                        <a:pt x="2343609" y="284379"/>
                        <a:pt x="478560" y="254001"/>
                        <a:pt x="5825" y="254001"/>
                      </a:cubicBezTo>
                      <a:cubicBezTo>
                        <a:pt x="2461" y="-3614"/>
                        <a:pt x="0" y="47365"/>
                        <a:pt x="0" y="3444"/>
                      </a:cubicBezTo>
                      <a:close/>
                    </a:path>
                  </a:pathLst>
                </a:custGeom>
                <a:solidFill>
                  <a:schemeClr val="bg1">
                    <a:lumMod val="7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endParaRPr>
                </a:p>
              </p:txBody>
            </p:sp>
          </p:grpSp>
          <p:sp>
            <p:nvSpPr>
              <p:cNvPr id="257" name="Freeform: Shape 256">
                <a:extLst>
                  <a:ext uri="{FF2B5EF4-FFF2-40B4-BE49-F238E27FC236}">
                    <a16:creationId xmlns:a16="http://schemas.microsoft.com/office/drawing/2014/main" id="{1CD36751-E010-4EC2-9A2F-6984016968C3}"/>
                  </a:ext>
                </a:extLst>
              </p:cNvPr>
              <p:cNvSpPr/>
              <p:nvPr/>
            </p:nvSpPr>
            <p:spPr>
              <a:xfrm>
                <a:off x="3914473" y="3046540"/>
                <a:ext cx="1528187" cy="506619"/>
              </a:xfrm>
              <a:custGeom>
                <a:avLst/>
                <a:gdLst>
                  <a:gd name="connsiteX0" fmla="*/ 0 w 2078253"/>
                  <a:gd name="connsiteY0" fmla="*/ 0 h 673893"/>
                  <a:gd name="connsiteX1" fmla="*/ 2078253 w 2078253"/>
                  <a:gd name="connsiteY1" fmla="*/ 0 h 673893"/>
                  <a:gd name="connsiteX2" fmla="*/ 2078253 w 2078253"/>
                  <a:gd name="connsiteY2" fmla="*/ 118577 h 673893"/>
                  <a:gd name="connsiteX3" fmla="*/ 2058861 w 2078253"/>
                  <a:gd name="connsiteY3" fmla="*/ 673893 h 673893"/>
                  <a:gd name="connsiteX4" fmla="*/ 37833 w 2078253"/>
                  <a:gd name="connsiteY4" fmla="*/ 673893 h 673893"/>
                  <a:gd name="connsiteX0" fmla="*/ 0 w 2078253"/>
                  <a:gd name="connsiteY0" fmla="*/ 0 h 673893"/>
                  <a:gd name="connsiteX1" fmla="*/ 2078253 w 2078253"/>
                  <a:gd name="connsiteY1" fmla="*/ 0 h 673893"/>
                  <a:gd name="connsiteX2" fmla="*/ 2078253 w 2078253"/>
                  <a:gd name="connsiteY2" fmla="*/ 118577 h 673893"/>
                  <a:gd name="connsiteX3" fmla="*/ 2036636 w 2078253"/>
                  <a:gd name="connsiteY3" fmla="*/ 673893 h 673893"/>
                  <a:gd name="connsiteX4" fmla="*/ 37833 w 2078253"/>
                  <a:gd name="connsiteY4" fmla="*/ 673893 h 673893"/>
                  <a:gd name="connsiteX5" fmla="*/ 0 w 2078253"/>
                  <a:gd name="connsiteY5" fmla="*/ 0 h 67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253" h="673893">
                    <a:moveTo>
                      <a:pt x="0" y="0"/>
                    </a:moveTo>
                    <a:lnTo>
                      <a:pt x="2078253" y="0"/>
                    </a:lnTo>
                    <a:lnTo>
                      <a:pt x="2078253" y="118577"/>
                    </a:lnTo>
                    <a:lnTo>
                      <a:pt x="2036636" y="673893"/>
                    </a:lnTo>
                    <a:lnTo>
                      <a:pt x="37833" y="673893"/>
                    </a:lnTo>
                    <a:lnTo>
                      <a:pt x="0" y="0"/>
                    </a:lnTo>
                    <a:close/>
                  </a:path>
                </a:pathLst>
              </a:custGeom>
              <a:solidFill>
                <a:schemeClr val="bg1">
                  <a:lumMod val="75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8" name="Freeform: Shape 257">
                <a:extLst>
                  <a:ext uri="{FF2B5EF4-FFF2-40B4-BE49-F238E27FC236}">
                    <a16:creationId xmlns:a16="http://schemas.microsoft.com/office/drawing/2014/main" id="{F0E2428B-DB8D-46AC-BB04-434182FA13A6}"/>
                  </a:ext>
                </a:extLst>
              </p:cNvPr>
              <p:cNvSpPr/>
              <p:nvPr/>
            </p:nvSpPr>
            <p:spPr>
              <a:xfrm>
                <a:off x="3914047" y="2859535"/>
                <a:ext cx="1528612" cy="187006"/>
              </a:xfrm>
              <a:custGeom>
                <a:avLst/>
                <a:gdLst>
                  <a:gd name="connsiteX0" fmla="*/ 61561 w 2095552"/>
                  <a:gd name="connsiteY0" fmla="*/ 0 h 294640"/>
                  <a:gd name="connsiteX1" fmla="*/ 2054337 w 2095552"/>
                  <a:gd name="connsiteY1" fmla="*/ 0 h 294640"/>
                  <a:gd name="connsiteX2" fmla="*/ 2095552 w 2095552"/>
                  <a:gd name="connsiteY2" fmla="*/ 294640 h 294640"/>
                  <a:gd name="connsiteX3" fmla="*/ 0 w 2095552"/>
                  <a:gd name="connsiteY3" fmla="*/ 294640 h 294640"/>
                </a:gdLst>
                <a:ahLst/>
                <a:cxnLst>
                  <a:cxn ang="0">
                    <a:pos x="connsiteX0" y="connsiteY0"/>
                  </a:cxn>
                  <a:cxn ang="0">
                    <a:pos x="connsiteX1" y="connsiteY1"/>
                  </a:cxn>
                  <a:cxn ang="0">
                    <a:pos x="connsiteX2" y="connsiteY2"/>
                  </a:cxn>
                  <a:cxn ang="0">
                    <a:pos x="connsiteX3" y="connsiteY3"/>
                  </a:cxn>
                </a:cxnLst>
                <a:rect l="l" t="t" r="r" b="b"/>
                <a:pathLst>
                  <a:path w="2095552" h="294640">
                    <a:moveTo>
                      <a:pt x="61561" y="0"/>
                    </a:moveTo>
                    <a:lnTo>
                      <a:pt x="2054337" y="0"/>
                    </a:lnTo>
                    <a:lnTo>
                      <a:pt x="2095552" y="294640"/>
                    </a:lnTo>
                    <a:lnTo>
                      <a:pt x="0" y="294640"/>
                    </a:lnTo>
                    <a:close/>
                  </a:path>
                </a:pathLst>
              </a:custGeom>
              <a:gradFill flip="none" rotWithShape="1">
                <a:gsLst>
                  <a:gs pos="95000">
                    <a:srgbClr val="A5A5A5">
                      <a:lumMod val="5000"/>
                      <a:lumOff val="95000"/>
                    </a:srgbClr>
                  </a:gs>
                  <a:gs pos="11000">
                    <a:srgbClr val="A5A5A5">
                      <a:lumMod val="45000"/>
                      <a:lumOff val="55000"/>
                    </a:srgbClr>
                  </a:gs>
                </a:gsLst>
                <a:lin ang="16200000" scaled="0"/>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3" name="Freeform: Shape 252">
                <a:extLst>
                  <a:ext uri="{FF2B5EF4-FFF2-40B4-BE49-F238E27FC236}">
                    <a16:creationId xmlns:a16="http://schemas.microsoft.com/office/drawing/2014/main" id="{E54D6780-1675-49B1-A13C-DB054548AFA6}"/>
                  </a:ext>
                </a:extLst>
              </p:cNvPr>
              <p:cNvSpPr/>
              <p:nvPr/>
            </p:nvSpPr>
            <p:spPr>
              <a:xfrm flipH="1">
                <a:off x="5284733" y="2859859"/>
                <a:ext cx="416925" cy="1232062"/>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21" fmla="*/ 603370 w 603370"/>
                  <a:gd name="connsiteY21"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23189 w 603370"/>
                  <a:gd name="connsiteY9" fmla="*/ 924851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546220 w 590670"/>
                  <a:gd name="connsiteY8" fmla="*/ 188065 h 1666402"/>
                  <a:gd name="connsiteX9" fmla="*/ 423189 w 590670"/>
                  <a:gd name="connsiteY9" fmla="*/ 920089 h 1666402"/>
                  <a:gd name="connsiteX10" fmla="*/ 79494 w 590670"/>
                  <a:gd name="connsiteY10" fmla="*/ 1399701 h 1666402"/>
                  <a:gd name="connsiteX11" fmla="*/ 585678 w 590670"/>
                  <a:gd name="connsiteY11" fmla="*/ 1400834 h 1666402"/>
                  <a:gd name="connsiteX12" fmla="*/ 585757 w 590670"/>
                  <a:gd name="connsiteY12" fmla="*/ 1403669 h 1666402"/>
                  <a:gd name="connsiteX13" fmla="*/ 81521 w 590670"/>
                  <a:gd name="connsiteY13" fmla="*/ 1403669 h 1666402"/>
                  <a:gd name="connsiteX14" fmla="*/ 78077 w 590670"/>
                  <a:gd name="connsiteY14" fmla="*/ 1407113 h 1666402"/>
                  <a:gd name="connsiteX15" fmla="*/ 82686 w 590670"/>
                  <a:gd name="connsiteY15" fmla="*/ 1574742 h 1666402"/>
                  <a:gd name="connsiteX16" fmla="*/ 83444 w 590670"/>
                  <a:gd name="connsiteY16" fmla="*/ 1626386 h 1666402"/>
                  <a:gd name="connsiteX17" fmla="*/ 64722 w 590670"/>
                  <a:gd name="connsiteY17" fmla="*/ 1422339 h 1666402"/>
                  <a:gd name="connsiteX18" fmla="*/ 120 w 590670"/>
                  <a:gd name="connsiteY18" fmla="*/ 284478 h 1666402"/>
                  <a:gd name="connsiteX19" fmla="*/ 99225 w 590670"/>
                  <a:gd name="connsiteY19" fmla="*/ 27376 h 1666402"/>
                  <a:gd name="connsiteX20" fmla="*/ 429539 w 590670"/>
                  <a:gd name="connsiteY20"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23189 w 590670"/>
                  <a:gd name="connsiteY8" fmla="*/ 920089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35096 w 590670"/>
                  <a:gd name="connsiteY8" fmla="*/ 927232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7376 h 1666402"/>
                  <a:gd name="connsiteX19" fmla="*/ 404632 w 565763"/>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0232 h 1666402"/>
                  <a:gd name="connsiteX19" fmla="*/ 404632 w 565763"/>
                  <a:gd name="connsiteY19" fmla="*/ 0 h 1666402"/>
                  <a:gd name="connsiteX0" fmla="*/ 26209 w 530564"/>
                  <a:gd name="connsiteY0" fmla="*/ 1657678 h 1666402"/>
                  <a:gd name="connsiteX1" fmla="*/ 127915 w 530564"/>
                  <a:gd name="connsiteY1" fmla="*/ 1658006 h 1666402"/>
                  <a:gd name="connsiteX2" fmla="*/ 417003 w 530564"/>
                  <a:gd name="connsiteY2" fmla="*/ 1660334 h 1666402"/>
                  <a:gd name="connsiteX3" fmla="*/ 530495 w 530564"/>
                  <a:gd name="connsiteY3" fmla="*/ 1661458 h 1666402"/>
                  <a:gd name="connsiteX4" fmla="*/ 530564 w 530564"/>
                  <a:gd name="connsiteY4" fmla="*/ 1666402 h 1666402"/>
                  <a:gd name="connsiteX5" fmla="*/ 26419 w 530564"/>
                  <a:gd name="connsiteY5" fmla="*/ 1659975 h 1666402"/>
                  <a:gd name="connsiteX6" fmla="*/ 26209 w 530564"/>
                  <a:gd name="connsiteY6" fmla="*/ 1657678 h 1666402"/>
                  <a:gd name="connsiteX7" fmla="*/ 369433 w 530564"/>
                  <a:gd name="connsiteY7" fmla="*/ 0 h 1666402"/>
                  <a:gd name="connsiteX8" fmla="*/ 374990 w 530564"/>
                  <a:gd name="connsiteY8" fmla="*/ 927232 h 1666402"/>
                  <a:gd name="connsiteX9" fmla="*/ 19388 w 530564"/>
                  <a:gd name="connsiteY9" fmla="*/ 1399701 h 1666402"/>
                  <a:gd name="connsiteX10" fmla="*/ 525572 w 530564"/>
                  <a:gd name="connsiteY10" fmla="*/ 1400834 h 1666402"/>
                  <a:gd name="connsiteX11" fmla="*/ 525651 w 530564"/>
                  <a:gd name="connsiteY11" fmla="*/ 1403669 h 1666402"/>
                  <a:gd name="connsiteX12" fmla="*/ 21415 w 530564"/>
                  <a:gd name="connsiteY12" fmla="*/ 1403669 h 1666402"/>
                  <a:gd name="connsiteX13" fmla="*/ 17971 w 530564"/>
                  <a:gd name="connsiteY13" fmla="*/ 1407113 h 1666402"/>
                  <a:gd name="connsiteX14" fmla="*/ 22580 w 530564"/>
                  <a:gd name="connsiteY14" fmla="*/ 1574742 h 1666402"/>
                  <a:gd name="connsiteX15" fmla="*/ 23338 w 530564"/>
                  <a:gd name="connsiteY15" fmla="*/ 1626386 h 1666402"/>
                  <a:gd name="connsiteX16" fmla="*/ 4616 w 530564"/>
                  <a:gd name="connsiteY16" fmla="*/ 1422339 h 1666402"/>
                  <a:gd name="connsiteX17" fmla="*/ 39119 w 530564"/>
                  <a:gd name="connsiteY17" fmla="*/ 20232 h 1666402"/>
                  <a:gd name="connsiteX18" fmla="*/ 369433 w 530564"/>
                  <a:gd name="connsiteY18"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13088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44590 h 1653314"/>
                  <a:gd name="connsiteX1" fmla="*/ 150212 w 552861"/>
                  <a:gd name="connsiteY1" fmla="*/ 1644918 h 1653314"/>
                  <a:gd name="connsiteX2" fmla="*/ 439300 w 552861"/>
                  <a:gd name="connsiteY2" fmla="*/ 1647246 h 1653314"/>
                  <a:gd name="connsiteX3" fmla="*/ 552792 w 552861"/>
                  <a:gd name="connsiteY3" fmla="*/ 1648370 h 1653314"/>
                  <a:gd name="connsiteX4" fmla="*/ 552861 w 552861"/>
                  <a:gd name="connsiteY4" fmla="*/ 1653314 h 1653314"/>
                  <a:gd name="connsiteX5" fmla="*/ 48716 w 552861"/>
                  <a:gd name="connsiteY5" fmla="*/ 1646887 h 1653314"/>
                  <a:gd name="connsiteX6" fmla="*/ 48506 w 552861"/>
                  <a:gd name="connsiteY6" fmla="*/ 1644590 h 1653314"/>
                  <a:gd name="connsiteX7" fmla="*/ 61416 w 552861"/>
                  <a:gd name="connsiteY7" fmla="*/ 0 h 1653314"/>
                  <a:gd name="connsiteX8" fmla="*/ 353967 w 552861"/>
                  <a:gd name="connsiteY8" fmla="*/ 235620 h 1653314"/>
                  <a:gd name="connsiteX9" fmla="*/ 397287 w 552861"/>
                  <a:gd name="connsiteY9" fmla="*/ 914144 h 1653314"/>
                  <a:gd name="connsiteX10" fmla="*/ 41685 w 552861"/>
                  <a:gd name="connsiteY10" fmla="*/ 1386613 h 1653314"/>
                  <a:gd name="connsiteX11" fmla="*/ 547869 w 552861"/>
                  <a:gd name="connsiteY11" fmla="*/ 1387746 h 1653314"/>
                  <a:gd name="connsiteX12" fmla="*/ 547948 w 552861"/>
                  <a:gd name="connsiteY12" fmla="*/ 1390581 h 1653314"/>
                  <a:gd name="connsiteX13" fmla="*/ 43712 w 552861"/>
                  <a:gd name="connsiteY13" fmla="*/ 1390581 h 1653314"/>
                  <a:gd name="connsiteX14" fmla="*/ 40268 w 552861"/>
                  <a:gd name="connsiteY14" fmla="*/ 1394025 h 1653314"/>
                  <a:gd name="connsiteX15" fmla="*/ 44877 w 552861"/>
                  <a:gd name="connsiteY15" fmla="*/ 1561654 h 1653314"/>
                  <a:gd name="connsiteX16" fmla="*/ 45635 w 552861"/>
                  <a:gd name="connsiteY16" fmla="*/ 1613298 h 1653314"/>
                  <a:gd name="connsiteX17" fmla="*/ 26913 w 552861"/>
                  <a:gd name="connsiteY17" fmla="*/ 1409251 h 1653314"/>
                  <a:gd name="connsiteX18" fmla="*/ 748 w 552861"/>
                  <a:gd name="connsiteY18" fmla="*/ 283245 h 1653314"/>
                  <a:gd name="connsiteX19" fmla="*/ 61416 w 552861"/>
                  <a:gd name="connsiteY19" fmla="*/ 0 h 1653314"/>
                  <a:gd name="connsiteX0" fmla="*/ 47943 w 552298"/>
                  <a:gd name="connsiteY0" fmla="*/ 1644590 h 1653314"/>
                  <a:gd name="connsiteX1" fmla="*/ 149649 w 552298"/>
                  <a:gd name="connsiteY1" fmla="*/ 1644918 h 1653314"/>
                  <a:gd name="connsiteX2" fmla="*/ 438737 w 552298"/>
                  <a:gd name="connsiteY2" fmla="*/ 1647246 h 1653314"/>
                  <a:gd name="connsiteX3" fmla="*/ 552229 w 552298"/>
                  <a:gd name="connsiteY3" fmla="*/ 1648370 h 1653314"/>
                  <a:gd name="connsiteX4" fmla="*/ 552298 w 552298"/>
                  <a:gd name="connsiteY4" fmla="*/ 1653314 h 1653314"/>
                  <a:gd name="connsiteX5" fmla="*/ 48153 w 552298"/>
                  <a:gd name="connsiteY5" fmla="*/ 1646887 h 1653314"/>
                  <a:gd name="connsiteX6" fmla="*/ 47943 w 552298"/>
                  <a:gd name="connsiteY6" fmla="*/ 1644590 h 1653314"/>
                  <a:gd name="connsiteX7" fmla="*/ 60853 w 552298"/>
                  <a:gd name="connsiteY7" fmla="*/ 0 h 1653314"/>
                  <a:gd name="connsiteX8" fmla="*/ 353404 w 552298"/>
                  <a:gd name="connsiteY8" fmla="*/ 235620 h 1653314"/>
                  <a:gd name="connsiteX9" fmla="*/ 396724 w 552298"/>
                  <a:gd name="connsiteY9" fmla="*/ 914144 h 1653314"/>
                  <a:gd name="connsiteX10" fmla="*/ 41122 w 552298"/>
                  <a:gd name="connsiteY10" fmla="*/ 1386613 h 1653314"/>
                  <a:gd name="connsiteX11" fmla="*/ 547306 w 552298"/>
                  <a:gd name="connsiteY11" fmla="*/ 1387746 h 1653314"/>
                  <a:gd name="connsiteX12" fmla="*/ 547385 w 552298"/>
                  <a:gd name="connsiteY12" fmla="*/ 1390581 h 1653314"/>
                  <a:gd name="connsiteX13" fmla="*/ 43149 w 552298"/>
                  <a:gd name="connsiteY13" fmla="*/ 1390581 h 1653314"/>
                  <a:gd name="connsiteX14" fmla="*/ 39705 w 552298"/>
                  <a:gd name="connsiteY14" fmla="*/ 1394025 h 1653314"/>
                  <a:gd name="connsiteX15" fmla="*/ 44314 w 552298"/>
                  <a:gd name="connsiteY15" fmla="*/ 1561654 h 1653314"/>
                  <a:gd name="connsiteX16" fmla="*/ 45072 w 552298"/>
                  <a:gd name="connsiteY16" fmla="*/ 1613298 h 1653314"/>
                  <a:gd name="connsiteX17" fmla="*/ 127950 w 552298"/>
                  <a:gd name="connsiteY17" fmla="*/ 1180651 h 1653314"/>
                  <a:gd name="connsiteX18" fmla="*/ 185 w 552298"/>
                  <a:gd name="connsiteY18" fmla="*/ 283245 h 1653314"/>
                  <a:gd name="connsiteX19" fmla="*/ 60853 w 552298"/>
                  <a:gd name="connsiteY19" fmla="*/ 0 h 1653314"/>
                  <a:gd name="connsiteX0" fmla="*/ 47758 w 552113"/>
                  <a:gd name="connsiteY0" fmla="*/ 1644590 h 1653314"/>
                  <a:gd name="connsiteX1" fmla="*/ 149464 w 552113"/>
                  <a:gd name="connsiteY1" fmla="*/ 1644918 h 1653314"/>
                  <a:gd name="connsiteX2" fmla="*/ 438552 w 552113"/>
                  <a:gd name="connsiteY2" fmla="*/ 1647246 h 1653314"/>
                  <a:gd name="connsiteX3" fmla="*/ 552044 w 552113"/>
                  <a:gd name="connsiteY3" fmla="*/ 1648370 h 1653314"/>
                  <a:gd name="connsiteX4" fmla="*/ 552113 w 552113"/>
                  <a:gd name="connsiteY4" fmla="*/ 1653314 h 1653314"/>
                  <a:gd name="connsiteX5" fmla="*/ 47968 w 552113"/>
                  <a:gd name="connsiteY5" fmla="*/ 1646887 h 1653314"/>
                  <a:gd name="connsiteX6" fmla="*/ 47758 w 552113"/>
                  <a:gd name="connsiteY6" fmla="*/ 1644590 h 1653314"/>
                  <a:gd name="connsiteX7" fmla="*/ 60668 w 552113"/>
                  <a:gd name="connsiteY7" fmla="*/ 0 h 1653314"/>
                  <a:gd name="connsiteX8" fmla="*/ 353219 w 552113"/>
                  <a:gd name="connsiteY8" fmla="*/ 235620 h 1653314"/>
                  <a:gd name="connsiteX9" fmla="*/ 396539 w 552113"/>
                  <a:gd name="connsiteY9" fmla="*/ 914144 h 1653314"/>
                  <a:gd name="connsiteX10" fmla="*/ 40937 w 552113"/>
                  <a:gd name="connsiteY10" fmla="*/ 1386613 h 1653314"/>
                  <a:gd name="connsiteX11" fmla="*/ 547121 w 552113"/>
                  <a:gd name="connsiteY11" fmla="*/ 1387746 h 1653314"/>
                  <a:gd name="connsiteX12" fmla="*/ 547200 w 552113"/>
                  <a:gd name="connsiteY12" fmla="*/ 1390581 h 1653314"/>
                  <a:gd name="connsiteX13" fmla="*/ 42964 w 552113"/>
                  <a:gd name="connsiteY13" fmla="*/ 1390581 h 1653314"/>
                  <a:gd name="connsiteX14" fmla="*/ 39520 w 552113"/>
                  <a:gd name="connsiteY14" fmla="*/ 1394025 h 1653314"/>
                  <a:gd name="connsiteX15" fmla="*/ 44129 w 552113"/>
                  <a:gd name="connsiteY15" fmla="*/ 1561654 h 1653314"/>
                  <a:gd name="connsiteX16" fmla="*/ 44887 w 552113"/>
                  <a:gd name="connsiteY16" fmla="*/ 1613298 h 1653314"/>
                  <a:gd name="connsiteX17" fmla="*/ 0 w 552113"/>
                  <a:gd name="connsiteY17" fmla="*/ 283245 h 1653314"/>
                  <a:gd name="connsiteX18" fmla="*/ 60668 w 552113"/>
                  <a:gd name="connsiteY18" fmla="*/ 0 h 1653314"/>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384518 w 552113"/>
                  <a:gd name="connsiteY18" fmla="*/ 0 h 1675539"/>
                  <a:gd name="connsiteX0" fmla="*/ 47758 w 552113"/>
                  <a:gd name="connsiteY0" fmla="*/ 1788377 h 1797101"/>
                  <a:gd name="connsiteX1" fmla="*/ 149464 w 552113"/>
                  <a:gd name="connsiteY1" fmla="*/ 1788705 h 1797101"/>
                  <a:gd name="connsiteX2" fmla="*/ 438552 w 552113"/>
                  <a:gd name="connsiteY2" fmla="*/ 1791033 h 1797101"/>
                  <a:gd name="connsiteX3" fmla="*/ 552044 w 552113"/>
                  <a:gd name="connsiteY3" fmla="*/ 1792157 h 1797101"/>
                  <a:gd name="connsiteX4" fmla="*/ 552113 w 552113"/>
                  <a:gd name="connsiteY4" fmla="*/ 1797101 h 1797101"/>
                  <a:gd name="connsiteX5" fmla="*/ 47968 w 552113"/>
                  <a:gd name="connsiteY5" fmla="*/ 1790674 h 1797101"/>
                  <a:gd name="connsiteX6" fmla="*/ 47758 w 552113"/>
                  <a:gd name="connsiteY6" fmla="*/ 1788377 h 1797101"/>
                  <a:gd name="connsiteX7" fmla="*/ 384518 w 552113"/>
                  <a:gd name="connsiteY7" fmla="*/ 121562 h 1797101"/>
                  <a:gd name="connsiteX8" fmla="*/ 353219 w 552113"/>
                  <a:gd name="connsiteY8" fmla="*/ 379407 h 1797101"/>
                  <a:gd name="connsiteX9" fmla="*/ 396539 w 552113"/>
                  <a:gd name="connsiteY9" fmla="*/ 1057931 h 1797101"/>
                  <a:gd name="connsiteX10" fmla="*/ 40937 w 552113"/>
                  <a:gd name="connsiteY10" fmla="*/ 1530400 h 1797101"/>
                  <a:gd name="connsiteX11" fmla="*/ 547121 w 552113"/>
                  <a:gd name="connsiteY11" fmla="*/ 1531533 h 1797101"/>
                  <a:gd name="connsiteX12" fmla="*/ 547200 w 552113"/>
                  <a:gd name="connsiteY12" fmla="*/ 1534368 h 1797101"/>
                  <a:gd name="connsiteX13" fmla="*/ 42964 w 552113"/>
                  <a:gd name="connsiteY13" fmla="*/ 1534368 h 1797101"/>
                  <a:gd name="connsiteX14" fmla="*/ 39520 w 552113"/>
                  <a:gd name="connsiteY14" fmla="*/ 1537812 h 1797101"/>
                  <a:gd name="connsiteX15" fmla="*/ 44129 w 552113"/>
                  <a:gd name="connsiteY15" fmla="*/ 1705441 h 1797101"/>
                  <a:gd name="connsiteX16" fmla="*/ 44887 w 552113"/>
                  <a:gd name="connsiteY16" fmla="*/ 1757085 h 1797101"/>
                  <a:gd name="connsiteX17" fmla="*/ 0 w 552113"/>
                  <a:gd name="connsiteY17" fmla="*/ 427032 h 1797101"/>
                  <a:gd name="connsiteX18" fmla="*/ 61118 w 552113"/>
                  <a:gd name="connsiteY18" fmla="*/ 138108 h 1797101"/>
                  <a:gd name="connsiteX19" fmla="*/ 384518 w 552113"/>
                  <a:gd name="connsiteY19" fmla="*/ 121562 h 1797101"/>
                  <a:gd name="connsiteX0" fmla="*/ 47758 w 552113"/>
                  <a:gd name="connsiteY0" fmla="*/ 1778986 h 1787710"/>
                  <a:gd name="connsiteX1" fmla="*/ 149464 w 552113"/>
                  <a:gd name="connsiteY1" fmla="*/ 1779314 h 1787710"/>
                  <a:gd name="connsiteX2" fmla="*/ 438552 w 552113"/>
                  <a:gd name="connsiteY2" fmla="*/ 1781642 h 1787710"/>
                  <a:gd name="connsiteX3" fmla="*/ 552044 w 552113"/>
                  <a:gd name="connsiteY3" fmla="*/ 1782766 h 1787710"/>
                  <a:gd name="connsiteX4" fmla="*/ 552113 w 552113"/>
                  <a:gd name="connsiteY4" fmla="*/ 1787710 h 1787710"/>
                  <a:gd name="connsiteX5" fmla="*/ 47968 w 552113"/>
                  <a:gd name="connsiteY5" fmla="*/ 1781283 h 1787710"/>
                  <a:gd name="connsiteX6" fmla="*/ 47758 w 552113"/>
                  <a:gd name="connsiteY6" fmla="*/ 1778986 h 1787710"/>
                  <a:gd name="connsiteX7" fmla="*/ 384518 w 552113"/>
                  <a:gd name="connsiteY7" fmla="*/ 112171 h 1787710"/>
                  <a:gd name="connsiteX8" fmla="*/ 353219 w 552113"/>
                  <a:gd name="connsiteY8" fmla="*/ 370016 h 1787710"/>
                  <a:gd name="connsiteX9" fmla="*/ 396539 w 552113"/>
                  <a:gd name="connsiteY9" fmla="*/ 1048540 h 1787710"/>
                  <a:gd name="connsiteX10" fmla="*/ 40937 w 552113"/>
                  <a:gd name="connsiteY10" fmla="*/ 1521009 h 1787710"/>
                  <a:gd name="connsiteX11" fmla="*/ 547121 w 552113"/>
                  <a:gd name="connsiteY11" fmla="*/ 1522142 h 1787710"/>
                  <a:gd name="connsiteX12" fmla="*/ 547200 w 552113"/>
                  <a:gd name="connsiteY12" fmla="*/ 1524977 h 1787710"/>
                  <a:gd name="connsiteX13" fmla="*/ 42964 w 552113"/>
                  <a:gd name="connsiteY13" fmla="*/ 1524977 h 1787710"/>
                  <a:gd name="connsiteX14" fmla="*/ 39520 w 552113"/>
                  <a:gd name="connsiteY14" fmla="*/ 1528421 h 1787710"/>
                  <a:gd name="connsiteX15" fmla="*/ 44129 w 552113"/>
                  <a:gd name="connsiteY15" fmla="*/ 1696050 h 1787710"/>
                  <a:gd name="connsiteX16" fmla="*/ 44887 w 552113"/>
                  <a:gd name="connsiteY16" fmla="*/ 1747694 h 1787710"/>
                  <a:gd name="connsiteX17" fmla="*/ 0 w 552113"/>
                  <a:gd name="connsiteY17" fmla="*/ 417641 h 1787710"/>
                  <a:gd name="connsiteX18" fmla="*/ 61118 w 552113"/>
                  <a:gd name="connsiteY18" fmla="*/ 128717 h 1787710"/>
                  <a:gd name="connsiteX19" fmla="*/ 384518 w 552113"/>
                  <a:gd name="connsiteY19" fmla="*/ 112171 h 1787710"/>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113" h="1675539">
                    <a:moveTo>
                      <a:pt x="47758" y="1666815"/>
                    </a:moveTo>
                    <a:lnTo>
                      <a:pt x="149464" y="1667143"/>
                    </a:lnTo>
                    <a:lnTo>
                      <a:pt x="438552" y="1669471"/>
                    </a:lnTo>
                    <a:lnTo>
                      <a:pt x="552044" y="1670595"/>
                    </a:lnTo>
                    <a:lnTo>
                      <a:pt x="552113" y="1675539"/>
                    </a:lnTo>
                    <a:lnTo>
                      <a:pt x="47968" y="1669112"/>
                    </a:lnTo>
                    <a:lnTo>
                      <a:pt x="47758" y="1666815"/>
                    </a:lnTo>
                    <a:close/>
                    <a:moveTo>
                      <a:pt x="384518" y="0"/>
                    </a:moveTo>
                    <a:lnTo>
                      <a:pt x="353219" y="257845"/>
                    </a:lnTo>
                    <a:cubicBezTo>
                      <a:pt x="354145" y="412384"/>
                      <a:pt x="362861" y="266170"/>
                      <a:pt x="383839" y="936369"/>
                    </a:cubicBezTo>
                    <a:cubicBezTo>
                      <a:pt x="37763" y="1417709"/>
                      <a:pt x="155238" y="1251348"/>
                      <a:pt x="40937" y="1408838"/>
                    </a:cubicBezTo>
                    <a:lnTo>
                      <a:pt x="547121" y="1409971"/>
                    </a:lnTo>
                    <a:cubicBezTo>
                      <a:pt x="547147" y="1410916"/>
                      <a:pt x="547174" y="1411861"/>
                      <a:pt x="547200" y="1412806"/>
                    </a:cubicBezTo>
                    <a:lnTo>
                      <a:pt x="42964" y="1412806"/>
                    </a:lnTo>
                    <a:cubicBezTo>
                      <a:pt x="41062" y="1412806"/>
                      <a:pt x="39520" y="1414348"/>
                      <a:pt x="39520" y="1416250"/>
                    </a:cubicBezTo>
                    <a:cubicBezTo>
                      <a:pt x="39520" y="1454681"/>
                      <a:pt x="41404" y="1420454"/>
                      <a:pt x="44129" y="1583879"/>
                    </a:cubicBezTo>
                    <a:cubicBezTo>
                      <a:pt x="44382" y="1601094"/>
                      <a:pt x="44634" y="1618308"/>
                      <a:pt x="44887" y="1635523"/>
                    </a:cubicBezTo>
                    <a:lnTo>
                      <a:pt x="0" y="305470"/>
                    </a:lnTo>
                    <a:cubicBezTo>
                      <a:pt x="16993" y="53632"/>
                      <a:pt x="207" y="162708"/>
                      <a:pt x="61118" y="16546"/>
                    </a:cubicBezTo>
                    <a:cubicBezTo>
                      <a:pt x="366504" y="6909"/>
                      <a:pt x="66581" y="19117"/>
                      <a:pt x="384518" y="0"/>
                    </a:cubicBez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54" name="Freeform: Shape 253">
                <a:extLst>
                  <a:ext uri="{FF2B5EF4-FFF2-40B4-BE49-F238E27FC236}">
                    <a16:creationId xmlns:a16="http://schemas.microsoft.com/office/drawing/2014/main" id="{73CB491F-72FB-4219-BAF3-E8EAA71CEF5A}"/>
                  </a:ext>
                </a:extLst>
              </p:cNvPr>
              <p:cNvSpPr/>
              <p:nvPr/>
            </p:nvSpPr>
            <p:spPr>
              <a:xfrm>
                <a:off x="3518820" y="2854863"/>
                <a:ext cx="443672" cy="1228845"/>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68445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83734 w 603370"/>
                  <a:gd name="connsiteY10" fmla="*/ 943783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370" h="1671164">
                    <a:moveTo>
                      <a:pt x="86315" y="1662440"/>
                    </a:moveTo>
                    <a:lnTo>
                      <a:pt x="188021" y="1662768"/>
                    </a:lnTo>
                    <a:lnTo>
                      <a:pt x="477109" y="1665096"/>
                    </a:lnTo>
                    <a:lnTo>
                      <a:pt x="590601" y="1666220"/>
                    </a:lnTo>
                    <a:lnTo>
                      <a:pt x="590670" y="1671164"/>
                    </a:lnTo>
                    <a:lnTo>
                      <a:pt x="86525" y="1664737"/>
                    </a:lnTo>
                    <a:lnTo>
                      <a:pt x="86315" y="1662440"/>
                    </a:lnTo>
                    <a:close/>
                    <a:moveTo>
                      <a:pt x="603370" y="0"/>
                    </a:moveTo>
                    <a:cubicBezTo>
                      <a:pt x="584320" y="64276"/>
                      <a:pt x="574795" y="123788"/>
                      <a:pt x="555745" y="188064"/>
                    </a:cubicBezTo>
                    <a:cubicBezTo>
                      <a:pt x="556804" y="411957"/>
                      <a:pt x="567387" y="674358"/>
                      <a:pt x="577970" y="931995"/>
                    </a:cubicBezTo>
                    <a:lnTo>
                      <a:pt x="583734" y="943783"/>
                    </a:lnTo>
                    <a:lnTo>
                      <a:pt x="507970" y="1014092"/>
                    </a:lnTo>
                    <a:cubicBezTo>
                      <a:pt x="134992" y="1354633"/>
                      <a:pt x="569457" y="968596"/>
                      <a:pt x="79494" y="1404463"/>
                    </a:cubicBezTo>
                    <a:lnTo>
                      <a:pt x="585678" y="1405596"/>
                    </a:lnTo>
                    <a:cubicBezTo>
                      <a:pt x="585704" y="1406541"/>
                      <a:pt x="585731" y="1407486"/>
                      <a:pt x="585757" y="1408431"/>
                    </a:cubicBezTo>
                    <a:lnTo>
                      <a:pt x="81521" y="1408431"/>
                    </a:lnTo>
                    <a:cubicBezTo>
                      <a:pt x="79619" y="1408431"/>
                      <a:pt x="78077" y="1409973"/>
                      <a:pt x="78077" y="1411875"/>
                    </a:cubicBezTo>
                    <a:cubicBezTo>
                      <a:pt x="78077" y="1450306"/>
                      <a:pt x="79961" y="1416079"/>
                      <a:pt x="82686" y="1579504"/>
                    </a:cubicBezTo>
                    <a:cubicBezTo>
                      <a:pt x="82939" y="1596719"/>
                      <a:pt x="83191" y="1613933"/>
                      <a:pt x="83444" y="1631148"/>
                    </a:cubicBezTo>
                    <a:lnTo>
                      <a:pt x="64722" y="1427101"/>
                    </a:lnTo>
                    <a:cubicBezTo>
                      <a:pt x="17801" y="896030"/>
                      <a:pt x="-1733" y="527328"/>
                      <a:pt x="120" y="289240"/>
                    </a:cubicBezTo>
                    <a:cubicBezTo>
                      <a:pt x="84787" y="17140"/>
                      <a:pt x="12970" y="153725"/>
                      <a:pt x="99225" y="32138"/>
                    </a:cubicBezTo>
                    <a:lnTo>
                      <a:pt x="603370" y="0"/>
                    </a:ln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7" name="Rectangle: Rounded Corners 62">
                <a:extLst>
                  <a:ext uri="{FF2B5EF4-FFF2-40B4-BE49-F238E27FC236}">
                    <a16:creationId xmlns:a16="http://schemas.microsoft.com/office/drawing/2014/main" id="{BB615BD0-9E1E-4E4A-AAB2-40D3857D7ACD}"/>
                  </a:ext>
                </a:extLst>
              </p:cNvPr>
              <p:cNvSpPr/>
              <p:nvPr/>
            </p:nvSpPr>
            <p:spPr>
              <a:xfrm>
                <a:off x="4455037" y="3230764"/>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8" name="Freeform: Shape 207">
                <a:extLst>
                  <a:ext uri="{FF2B5EF4-FFF2-40B4-BE49-F238E27FC236}">
                    <a16:creationId xmlns:a16="http://schemas.microsoft.com/office/drawing/2014/main" id="{F61F3963-B470-45C9-BD84-78917F6E60EA}"/>
                  </a:ext>
                </a:extLst>
              </p:cNvPr>
              <p:cNvSpPr/>
              <p:nvPr/>
            </p:nvSpPr>
            <p:spPr>
              <a:xfrm>
                <a:off x="4455037" y="3233933"/>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9" name="Freeform: Shape 208">
                <a:extLst>
                  <a:ext uri="{FF2B5EF4-FFF2-40B4-BE49-F238E27FC236}">
                    <a16:creationId xmlns:a16="http://schemas.microsoft.com/office/drawing/2014/main" id="{03B1F83D-18E7-4BFD-B349-F8922504CC72}"/>
                  </a:ext>
                </a:extLst>
              </p:cNvPr>
              <p:cNvSpPr/>
              <p:nvPr/>
            </p:nvSpPr>
            <p:spPr>
              <a:xfrm>
                <a:off x="4408952" y="2436757"/>
                <a:ext cx="334101" cy="847452"/>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360" h="827304">
                    <a:moveTo>
                      <a:pt x="227180" y="0"/>
                    </a:moveTo>
                    <a:cubicBezTo>
                      <a:pt x="352648" y="0"/>
                      <a:pt x="454360" y="101712"/>
                      <a:pt x="454360" y="227180"/>
                    </a:cubicBezTo>
                    <a:lnTo>
                      <a:pt x="454360" y="827304"/>
                    </a:lnTo>
                    <a:lnTo>
                      <a:pt x="338137" y="827304"/>
                    </a:lnTo>
                    <a:lnTo>
                      <a:pt x="338137" y="217711"/>
                    </a:lnTo>
                    <a:cubicBezTo>
                      <a:pt x="338137" y="156650"/>
                      <a:pt x="288638" y="107151"/>
                      <a:pt x="227577" y="107151"/>
                    </a:cubicBezTo>
                    <a:cubicBezTo>
                      <a:pt x="166516" y="107151"/>
                      <a:pt x="117017" y="156650"/>
                      <a:pt x="117017" y="217711"/>
                    </a:cubicBezTo>
                    <a:lnTo>
                      <a:pt x="117017" y="282529"/>
                    </a:lnTo>
                    <a:lnTo>
                      <a:pt x="0" y="282529"/>
                    </a:lnTo>
                    <a:lnTo>
                      <a:pt x="0" y="227180"/>
                    </a:lnTo>
                    <a:cubicBezTo>
                      <a:pt x="0" y="101712"/>
                      <a:pt x="101712" y="0"/>
                      <a:pt x="227180" y="0"/>
                    </a:cubicBezTo>
                    <a:close/>
                  </a:path>
                </a:pathLst>
              </a:custGeom>
              <a:gradFill flip="none" rotWithShape="1">
                <a:gsLst>
                  <a:gs pos="32000">
                    <a:sysClr val="window" lastClr="FFFFFF">
                      <a:lumMod val="95000"/>
                    </a:sysClr>
                  </a:gs>
                  <a:gs pos="3000">
                    <a:sysClr val="window" lastClr="FFFFFF">
                      <a:lumMod val="85000"/>
                    </a:sysClr>
                  </a:gs>
                  <a:gs pos="16000">
                    <a:sysClr val="window" lastClr="FFFFFF">
                      <a:lumMod val="95000"/>
                    </a:sysClr>
                  </a:gs>
                  <a:gs pos="100000">
                    <a:sysClr val="window" lastClr="FFFFFF">
                      <a:lumMod val="75000"/>
                    </a:sysClr>
                  </a:gs>
                  <a:gs pos="95000">
                    <a:sysClr val="window" lastClr="FFFFFF">
                      <a:lumMod val="75000"/>
                    </a:sysClr>
                  </a:gs>
                  <a:gs pos="86000">
                    <a:sysClr val="window" lastClr="FFFFFF">
                      <a:lumMod val="95000"/>
                    </a:sysClr>
                  </a:gs>
                  <a:gs pos="75000">
                    <a:sysClr val="window" lastClr="FFFFFF">
                      <a:lumMod val="95000"/>
                    </a:sysClr>
                  </a:gs>
                </a:gsLst>
                <a:lin ang="0" scaled="1"/>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0" name="Freeform: Shape 209">
                <a:extLst>
                  <a:ext uri="{FF2B5EF4-FFF2-40B4-BE49-F238E27FC236}">
                    <a16:creationId xmlns:a16="http://schemas.microsoft.com/office/drawing/2014/main" id="{1FC05413-0181-4AD3-859A-2419B98F93BE}"/>
                  </a:ext>
                </a:extLst>
              </p:cNvPr>
              <p:cNvSpPr/>
              <p:nvPr/>
            </p:nvSpPr>
            <p:spPr>
              <a:xfrm>
                <a:off x="4397254" y="2712006"/>
                <a:ext cx="105059" cy="79183"/>
              </a:xfrm>
              <a:custGeom>
                <a:avLst/>
                <a:gdLst>
                  <a:gd name="connsiteX0" fmla="*/ 18938 w 142875"/>
                  <a:gd name="connsiteY0" fmla="*/ 0 h 107685"/>
                  <a:gd name="connsiteX1" fmla="*/ 22597 w 142875"/>
                  <a:gd name="connsiteY1" fmla="*/ 2467 h 107685"/>
                  <a:gd name="connsiteX2" fmla="*/ 45306 w 142875"/>
                  <a:gd name="connsiteY2" fmla="*/ 7052 h 107685"/>
                  <a:gd name="connsiteX3" fmla="*/ 97568 w 142875"/>
                  <a:gd name="connsiteY3" fmla="*/ 7053 h 107685"/>
                  <a:gd name="connsiteX4" fmla="*/ 120277 w 142875"/>
                  <a:gd name="connsiteY4" fmla="*/ 2468 h 107685"/>
                  <a:gd name="connsiteX5" fmla="*/ 123937 w 142875"/>
                  <a:gd name="connsiteY5" fmla="*/ 1 h 107685"/>
                  <a:gd name="connsiteX6" fmla="*/ 130965 w 142875"/>
                  <a:gd name="connsiteY6" fmla="*/ 2912 h 107685"/>
                  <a:gd name="connsiteX7" fmla="*/ 142875 w 142875"/>
                  <a:gd name="connsiteY7" fmla="*/ 31664 h 107685"/>
                  <a:gd name="connsiteX8" fmla="*/ 142875 w 142875"/>
                  <a:gd name="connsiteY8" fmla="*/ 67023 h 107685"/>
                  <a:gd name="connsiteX9" fmla="*/ 102213 w 142875"/>
                  <a:gd name="connsiteY9" fmla="*/ 107685 h 107685"/>
                  <a:gd name="connsiteX10" fmla="*/ 40662 w 142875"/>
                  <a:gd name="connsiteY10" fmla="*/ 107685 h 107685"/>
                  <a:gd name="connsiteX11" fmla="*/ 0 w 142875"/>
                  <a:gd name="connsiteY11" fmla="*/ 67023 h 107685"/>
                  <a:gd name="connsiteX12" fmla="*/ 0 w 142875"/>
                  <a:gd name="connsiteY12" fmla="*/ 31664 h 107685"/>
                  <a:gd name="connsiteX13" fmla="*/ 11910 w 142875"/>
                  <a:gd name="connsiteY13" fmla="*/ 2912 h 10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875" h="107685">
                    <a:moveTo>
                      <a:pt x="18938" y="0"/>
                    </a:moveTo>
                    <a:lnTo>
                      <a:pt x="22597" y="2467"/>
                    </a:lnTo>
                    <a:cubicBezTo>
                      <a:pt x="29577" y="5420"/>
                      <a:pt x="37251" y="7052"/>
                      <a:pt x="45306" y="7052"/>
                    </a:cubicBezTo>
                    <a:lnTo>
                      <a:pt x="97568" y="7053"/>
                    </a:lnTo>
                    <a:cubicBezTo>
                      <a:pt x="105623" y="7053"/>
                      <a:pt x="113297" y="5421"/>
                      <a:pt x="120277" y="2468"/>
                    </a:cubicBezTo>
                    <a:lnTo>
                      <a:pt x="123937" y="1"/>
                    </a:lnTo>
                    <a:lnTo>
                      <a:pt x="130965" y="2912"/>
                    </a:lnTo>
                    <a:cubicBezTo>
                      <a:pt x="138324" y="10270"/>
                      <a:pt x="142875" y="20436"/>
                      <a:pt x="142875" y="31664"/>
                    </a:cubicBezTo>
                    <a:lnTo>
                      <a:pt x="142875" y="67023"/>
                    </a:lnTo>
                    <a:cubicBezTo>
                      <a:pt x="142875" y="89480"/>
                      <a:pt x="124670" y="107685"/>
                      <a:pt x="102213" y="107685"/>
                    </a:cubicBezTo>
                    <a:lnTo>
                      <a:pt x="40662" y="107685"/>
                    </a:lnTo>
                    <a:cubicBezTo>
                      <a:pt x="18205" y="107685"/>
                      <a:pt x="0" y="89480"/>
                      <a:pt x="0" y="67023"/>
                    </a:cubicBezTo>
                    <a:lnTo>
                      <a:pt x="0" y="31664"/>
                    </a:lnTo>
                    <a:cubicBezTo>
                      <a:pt x="0" y="20436"/>
                      <a:pt x="4551" y="10270"/>
                      <a:pt x="11910" y="2912"/>
                    </a:cubicBezTo>
                    <a:close/>
                  </a:path>
                </a:pathLst>
              </a:custGeom>
              <a:gradFill flip="none" rotWithShape="1">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1" name="Freeform: Shape 210">
                <a:extLst>
                  <a:ext uri="{FF2B5EF4-FFF2-40B4-BE49-F238E27FC236}">
                    <a16:creationId xmlns:a16="http://schemas.microsoft.com/office/drawing/2014/main" id="{D478DDF2-3737-46DC-A015-014CFFA15295}"/>
                  </a:ext>
                </a:extLst>
              </p:cNvPr>
              <p:cNvSpPr/>
              <p:nvPr/>
            </p:nvSpPr>
            <p:spPr>
              <a:xfrm>
                <a:off x="4646479" y="3199012"/>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2" name="Freeform: Shape 211">
                <a:extLst>
                  <a:ext uri="{FF2B5EF4-FFF2-40B4-BE49-F238E27FC236}">
                    <a16:creationId xmlns:a16="http://schemas.microsoft.com/office/drawing/2014/main" id="{3BB0D367-47B9-4110-AB38-0AEAF6550E18}"/>
                  </a:ext>
                </a:extLst>
              </p:cNvPr>
              <p:cNvSpPr/>
              <p:nvPr/>
            </p:nvSpPr>
            <p:spPr>
              <a:xfrm>
                <a:off x="3872733" y="4058710"/>
                <a:ext cx="1500719" cy="256553"/>
              </a:xfrm>
              <a:custGeom>
                <a:avLst/>
                <a:gdLst>
                  <a:gd name="connsiteX0" fmla="*/ 2066481 w 2070175"/>
                  <a:gd name="connsiteY0" fmla="*/ 0 h 348898"/>
                  <a:gd name="connsiteX1" fmla="*/ 2070175 w 2070175"/>
                  <a:gd name="connsiteY1" fmla="*/ 18299 h 348898"/>
                  <a:gd name="connsiteX2" fmla="*/ 2070175 w 2070175"/>
                  <a:gd name="connsiteY2" fmla="*/ 57988 h 348898"/>
                  <a:gd name="connsiteX3" fmla="*/ 1779265 w 2070175"/>
                  <a:gd name="connsiteY3" fmla="*/ 348898 h 348898"/>
                  <a:gd name="connsiteX4" fmla="*/ 281460 w 2070175"/>
                  <a:gd name="connsiteY4" fmla="*/ 348898 h 348898"/>
                  <a:gd name="connsiteX5" fmla="*/ 13411 w 2070175"/>
                  <a:gd name="connsiteY5" fmla="*/ 171223 h 348898"/>
                  <a:gd name="connsiteX6" fmla="*/ 0 w 2070175"/>
                  <a:gd name="connsiteY6" fmla="*/ 104792 h 348898"/>
                  <a:gd name="connsiteX7" fmla="*/ 21759 w 2070175"/>
                  <a:gd name="connsiteY7" fmla="*/ 144520 h 348898"/>
                  <a:gd name="connsiteX8" fmla="*/ 265182 w 2070175"/>
                  <a:gd name="connsiteY8" fmla="*/ 272779 h 348898"/>
                  <a:gd name="connsiteX9" fmla="*/ 1776618 w 2070175"/>
                  <a:gd name="connsiteY9" fmla="*/ 272779 h 348898"/>
                  <a:gd name="connsiteX10" fmla="*/ 2047106 w 2070175"/>
                  <a:gd name="connsiteY10" fmla="*/ 95104 h 3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175" h="348898">
                    <a:moveTo>
                      <a:pt x="2066481" y="0"/>
                    </a:moveTo>
                    <a:lnTo>
                      <a:pt x="2070175" y="18299"/>
                    </a:lnTo>
                    <a:lnTo>
                      <a:pt x="2070175" y="57988"/>
                    </a:lnTo>
                    <a:cubicBezTo>
                      <a:pt x="2070175" y="218653"/>
                      <a:pt x="1939930" y="348898"/>
                      <a:pt x="1779265" y="348898"/>
                    </a:cubicBezTo>
                    <a:lnTo>
                      <a:pt x="281460" y="348898"/>
                    </a:lnTo>
                    <a:cubicBezTo>
                      <a:pt x="160962" y="348898"/>
                      <a:pt x="57574" y="275635"/>
                      <a:pt x="13411" y="171223"/>
                    </a:cubicBezTo>
                    <a:lnTo>
                      <a:pt x="0" y="104792"/>
                    </a:lnTo>
                    <a:lnTo>
                      <a:pt x="21759" y="144520"/>
                    </a:lnTo>
                    <a:cubicBezTo>
                      <a:pt x="74514" y="221902"/>
                      <a:pt x="163852" y="272779"/>
                      <a:pt x="265182" y="272779"/>
                    </a:cubicBezTo>
                    <a:lnTo>
                      <a:pt x="1776618" y="272779"/>
                    </a:lnTo>
                    <a:cubicBezTo>
                      <a:pt x="1898213" y="272779"/>
                      <a:pt x="2002541" y="199516"/>
                      <a:pt x="2047106" y="95104"/>
                    </a:cubicBezTo>
                    <a:close/>
                  </a:path>
                </a:pathLst>
              </a:custGeom>
              <a:solidFill>
                <a:sysClr val="window" lastClr="FFFFFF">
                  <a:lumMod val="85000"/>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13" name="Group 212">
                <a:extLst>
                  <a:ext uri="{FF2B5EF4-FFF2-40B4-BE49-F238E27FC236}">
                    <a16:creationId xmlns:a16="http://schemas.microsoft.com/office/drawing/2014/main" id="{46CEEF5F-C4AB-40D7-8803-3D387F1F50AF}"/>
                  </a:ext>
                </a:extLst>
              </p:cNvPr>
              <p:cNvGrpSpPr/>
              <p:nvPr/>
            </p:nvGrpSpPr>
            <p:grpSpPr>
              <a:xfrm>
                <a:off x="4461826" y="3115628"/>
                <a:ext cx="170429" cy="194951"/>
                <a:chOff x="1162050" y="686551"/>
                <a:chExt cx="231775" cy="265123"/>
              </a:xfrm>
            </p:grpSpPr>
            <p:sp>
              <p:nvSpPr>
                <p:cNvPr id="217" name="Oval 216">
                  <a:extLst>
                    <a:ext uri="{FF2B5EF4-FFF2-40B4-BE49-F238E27FC236}">
                      <a16:creationId xmlns:a16="http://schemas.microsoft.com/office/drawing/2014/main" id="{D7D824B8-5D78-47E0-A8F5-7C5867505DD7}"/>
                    </a:ext>
                  </a:extLst>
                </p:cNvPr>
                <p:cNvSpPr/>
                <p:nvPr/>
              </p:nvSpPr>
              <p:spPr>
                <a:xfrm>
                  <a:off x="1162050"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18" name="Oval 217">
                  <a:extLst>
                    <a:ext uri="{FF2B5EF4-FFF2-40B4-BE49-F238E27FC236}">
                      <a16:creationId xmlns:a16="http://schemas.microsoft.com/office/drawing/2014/main" id="{E398920A-0CC6-4F1E-80E9-DC426A316CF6}"/>
                    </a:ext>
                  </a:extLst>
                </p:cNvPr>
                <p:cNvSpPr/>
                <p:nvPr/>
              </p:nvSpPr>
              <p:spPr>
                <a:xfrm>
                  <a:off x="1185862" y="686551"/>
                  <a:ext cx="182880" cy="151649"/>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14" name="Group 213">
                <a:extLst>
                  <a:ext uri="{FF2B5EF4-FFF2-40B4-BE49-F238E27FC236}">
                    <a16:creationId xmlns:a16="http://schemas.microsoft.com/office/drawing/2014/main" id="{1DDAE053-D52E-4796-8621-D142B68413CC}"/>
                  </a:ext>
                </a:extLst>
              </p:cNvPr>
              <p:cNvGrpSpPr/>
              <p:nvPr/>
            </p:nvGrpSpPr>
            <p:grpSpPr>
              <a:xfrm>
                <a:off x="4785537" y="3115628"/>
                <a:ext cx="170429" cy="194951"/>
                <a:chOff x="1640955" y="686551"/>
                <a:chExt cx="231775" cy="265123"/>
              </a:xfrm>
            </p:grpSpPr>
            <p:sp>
              <p:nvSpPr>
                <p:cNvPr id="215" name="Oval 214">
                  <a:extLst>
                    <a:ext uri="{FF2B5EF4-FFF2-40B4-BE49-F238E27FC236}">
                      <a16:creationId xmlns:a16="http://schemas.microsoft.com/office/drawing/2014/main" id="{D57BA89E-20B3-46BD-8E75-D6996EAA4DB3}"/>
                    </a:ext>
                  </a:extLst>
                </p:cNvPr>
                <p:cNvSpPr/>
                <p:nvPr/>
              </p:nvSpPr>
              <p:spPr>
                <a:xfrm>
                  <a:off x="1640955"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16" name="Oval 215">
                  <a:extLst>
                    <a:ext uri="{FF2B5EF4-FFF2-40B4-BE49-F238E27FC236}">
                      <a16:creationId xmlns:a16="http://schemas.microsoft.com/office/drawing/2014/main" id="{58BF81B9-0B59-4D2D-83A0-D20902832BBE}"/>
                    </a:ext>
                  </a:extLst>
                </p:cNvPr>
                <p:cNvSpPr/>
                <p:nvPr/>
              </p:nvSpPr>
              <p:spPr>
                <a:xfrm>
                  <a:off x="1664767" y="686551"/>
                  <a:ext cx="182880" cy="151649"/>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61" name="Freeform: Shape 260">
                <a:extLst>
                  <a:ext uri="{FF2B5EF4-FFF2-40B4-BE49-F238E27FC236}">
                    <a16:creationId xmlns:a16="http://schemas.microsoft.com/office/drawing/2014/main" id="{C4419459-5134-4150-8528-BFED66FA8DD1}"/>
                  </a:ext>
                </a:extLst>
              </p:cNvPr>
              <p:cNvSpPr/>
              <p:nvPr/>
            </p:nvSpPr>
            <p:spPr>
              <a:xfrm>
                <a:off x="4553156" y="4418147"/>
                <a:ext cx="203116" cy="380869"/>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sp>
            <p:nvSpPr>
              <p:cNvPr id="249" name="Freeform: Shape 248">
                <a:extLst>
                  <a:ext uri="{FF2B5EF4-FFF2-40B4-BE49-F238E27FC236}">
                    <a16:creationId xmlns:a16="http://schemas.microsoft.com/office/drawing/2014/main" id="{03B2E5E7-3612-40EB-B243-9F82774D7A55}"/>
                  </a:ext>
                </a:extLst>
              </p:cNvPr>
              <p:cNvSpPr/>
              <p:nvPr/>
            </p:nvSpPr>
            <p:spPr>
              <a:xfrm>
                <a:off x="4464080" y="4333515"/>
                <a:ext cx="363760" cy="96577"/>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197" name="Group 196">
              <a:extLst>
                <a:ext uri="{FF2B5EF4-FFF2-40B4-BE49-F238E27FC236}">
                  <a16:creationId xmlns:a16="http://schemas.microsoft.com/office/drawing/2014/main" id="{E1EF3590-F40A-46D7-B8C0-FE0A2D45DDB6}"/>
                </a:ext>
              </a:extLst>
            </p:cNvPr>
            <p:cNvGrpSpPr>
              <a:grpSpLocks noChangeAspect="1"/>
            </p:cNvGrpSpPr>
            <p:nvPr/>
          </p:nvGrpSpPr>
          <p:grpSpPr>
            <a:xfrm>
              <a:off x="4859653" y="2152460"/>
              <a:ext cx="701502" cy="539782"/>
              <a:chOff x="7924800" y="4251960"/>
              <a:chExt cx="950383" cy="731288"/>
            </a:xfrm>
          </p:grpSpPr>
          <p:sp>
            <p:nvSpPr>
              <p:cNvPr id="198" name="Rectangle: Rounded Corners 197">
                <a:extLst>
                  <a:ext uri="{FF2B5EF4-FFF2-40B4-BE49-F238E27FC236}">
                    <a16:creationId xmlns:a16="http://schemas.microsoft.com/office/drawing/2014/main" id="{2AC56AEA-3CD4-4DF9-A558-551983DD9A72}"/>
                  </a:ext>
                </a:extLst>
              </p:cNvPr>
              <p:cNvSpPr/>
              <p:nvPr/>
            </p:nvSpPr>
            <p:spPr>
              <a:xfrm>
                <a:off x="7924800" y="4251960"/>
                <a:ext cx="950383" cy="651075"/>
              </a:xfrm>
              <a:prstGeom prst="roundRect">
                <a:avLst/>
              </a:prstGeom>
              <a:solidFill>
                <a:schemeClr val="bg1">
                  <a:lumMod val="65000"/>
                </a:scheme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9" name="Rectangle: Rounded Corners 198">
                <a:extLst>
                  <a:ext uri="{FF2B5EF4-FFF2-40B4-BE49-F238E27FC236}">
                    <a16:creationId xmlns:a16="http://schemas.microsoft.com/office/drawing/2014/main" id="{3A5C3799-0326-4A29-9881-AE825CD60682}"/>
                  </a:ext>
                </a:extLst>
              </p:cNvPr>
              <p:cNvSpPr/>
              <p:nvPr/>
            </p:nvSpPr>
            <p:spPr>
              <a:xfrm>
                <a:off x="7924800" y="4333515"/>
                <a:ext cx="950383" cy="569520"/>
              </a:xfrm>
              <a:prstGeom prst="roundRect">
                <a:avLst/>
              </a:prstGeom>
              <a:gradFill flip="none" rotWithShape="1">
                <a:gsLst>
                  <a:gs pos="0">
                    <a:srgbClr val="A5A5A5">
                      <a:lumMod val="40000"/>
                      <a:lumOff val="60000"/>
                    </a:srgbClr>
                  </a:gs>
                  <a:gs pos="46000">
                    <a:sysClr val="window" lastClr="FFFFFF">
                      <a:lumMod val="85000"/>
                    </a:sysClr>
                  </a:gs>
                  <a:gs pos="100000">
                    <a:schemeClr val="bg1">
                      <a:lumMod val="65000"/>
                    </a:schemeClr>
                  </a:gs>
                </a:gsLst>
                <a:path path="circle">
                  <a:fillToRect l="50000" t="130000" r="50000" b="-30000"/>
                </a:path>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0" name="Oval 199">
                <a:extLst>
                  <a:ext uri="{FF2B5EF4-FFF2-40B4-BE49-F238E27FC236}">
                    <a16:creationId xmlns:a16="http://schemas.microsoft.com/office/drawing/2014/main" id="{8889CB54-1695-4E18-9AA2-35F5A59CE8DE}"/>
                  </a:ext>
                </a:extLst>
              </p:cNvPr>
              <p:cNvSpPr/>
              <p:nvPr/>
            </p:nvSpPr>
            <p:spPr>
              <a:xfrm>
                <a:off x="8331411" y="4557924"/>
                <a:ext cx="137160" cy="137160"/>
              </a:xfrm>
              <a:prstGeom prst="ellipse">
                <a:avLst/>
              </a:prstGeom>
              <a:gradFill flip="none" rotWithShape="1">
                <a:gsLst>
                  <a:gs pos="30000">
                    <a:sysClr val="window" lastClr="FFFFFF">
                      <a:lumMod val="50000"/>
                      <a:alpha val="57000"/>
                    </a:sysClr>
                  </a:gs>
                  <a:gs pos="42000">
                    <a:sysClr val="window" lastClr="FFFFFF">
                      <a:lumMod val="95000"/>
                    </a:sysClr>
                  </a:gs>
                  <a:gs pos="42000">
                    <a:srgbClr val="F4BED5"/>
                  </a:gs>
                </a:gsLst>
                <a:lin ang="5400000" scaled="1"/>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01" name="Group 200">
                <a:extLst>
                  <a:ext uri="{FF2B5EF4-FFF2-40B4-BE49-F238E27FC236}">
                    <a16:creationId xmlns:a16="http://schemas.microsoft.com/office/drawing/2014/main" id="{D4F06C27-0347-4F1A-AD37-DB9B4B6937AF}"/>
                  </a:ext>
                </a:extLst>
              </p:cNvPr>
              <p:cNvGrpSpPr>
                <a:grpSpLocks noChangeAspect="1"/>
              </p:cNvGrpSpPr>
              <p:nvPr/>
            </p:nvGrpSpPr>
            <p:grpSpPr>
              <a:xfrm>
                <a:off x="8283151" y="4745884"/>
                <a:ext cx="233680" cy="237364"/>
                <a:chOff x="7883811" y="3386386"/>
                <a:chExt cx="330200" cy="335406"/>
              </a:xfrm>
            </p:grpSpPr>
            <p:sp>
              <p:nvSpPr>
                <p:cNvPr id="202" name="Rectangle: Rounded Corners 201">
                  <a:extLst>
                    <a:ext uri="{FF2B5EF4-FFF2-40B4-BE49-F238E27FC236}">
                      <a16:creationId xmlns:a16="http://schemas.microsoft.com/office/drawing/2014/main" id="{CC3E6215-05DC-4075-AA98-8199073635C7}"/>
                    </a:ext>
                  </a:extLst>
                </p:cNvPr>
                <p:cNvSpPr/>
                <p:nvPr/>
              </p:nvSpPr>
              <p:spPr>
                <a:xfrm>
                  <a:off x="7883811" y="3386386"/>
                  <a:ext cx="330200" cy="241601"/>
                </a:xfrm>
                <a:prstGeom prst="roundRect">
                  <a:avLst/>
                </a:prstGeom>
                <a:solidFill>
                  <a:srgbClr val="E7E6E6">
                    <a:lumMod val="50000"/>
                  </a:srgbClr>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3" name="Freeform: Shape 202">
                  <a:extLst>
                    <a:ext uri="{FF2B5EF4-FFF2-40B4-BE49-F238E27FC236}">
                      <a16:creationId xmlns:a16="http://schemas.microsoft.com/office/drawing/2014/main" id="{488481A5-2A66-47B9-9104-E1A8FD26E443}"/>
                    </a:ext>
                  </a:extLst>
                </p:cNvPr>
                <p:cNvSpPr/>
                <p:nvPr/>
              </p:nvSpPr>
              <p:spPr>
                <a:xfrm>
                  <a:off x="7883811" y="3421494"/>
                  <a:ext cx="330200" cy="300298"/>
                </a:xfrm>
                <a:custGeom>
                  <a:avLst/>
                  <a:gdLst>
                    <a:gd name="connsiteX0" fmla="*/ 40268 w 330200"/>
                    <a:gd name="connsiteY0" fmla="*/ 0 h 300298"/>
                    <a:gd name="connsiteX1" fmla="*/ 289932 w 330200"/>
                    <a:gd name="connsiteY1" fmla="*/ 0 h 300298"/>
                    <a:gd name="connsiteX2" fmla="*/ 330200 w 330200"/>
                    <a:gd name="connsiteY2" fmla="*/ 40268 h 300298"/>
                    <a:gd name="connsiteX3" fmla="*/ 330200 w 330200"/>
                    <a:gd name="connsiteY3" fmla="*/ 201333 h 300298"/>
                    <a:gd name="connsiteX4" fmla="*/ 289932 w 330200"/>
                    <a:gd name="connsiteY4" fmla="*/ 241601 h 300298"/>
                    <a:gd name="connsiteX5" fmla="*/ 187959 w 330200"/>
                    <a:gd name="connsiteY5" fmla="*/ 241601 h 300298"/>
                    <a:gd name="connsiteX6" fmla="*/ 187959 w 330200"/>
                    <a:gd name="connsiteY6" fmla="*/ 292678 h 300298"/>
                    <a:gd name="connsiteX7" fmla="*/ 180339 w 330200"/>
                    <a:gd name="connsiteY7" fmla="*/ 300298 h 300298"/>
                    <a:gd name="connsiteX8" fmla="*/ 149860 w 330200"/>
                    <a:gd name="connsiteY8" fmla="*/ 300298 h 300298"/>
                    <a:gd name="connsiteX9" fmla="*/ 142240 w 330200"/>
                    <a:gd name="connsiteY9" fmla="*/ 292678 h 300298"/>
                    <a:gd name="connsiteX10" fmla="*/ 142240 w 330200"/>
                    <a:gd name="connsiteY10" fmla="*/ 241601 h 300298"/>
                    <a:gd name="connsiteX11" fmla="*/ 40268 w 330200"/>
                    <a:gd name="connsiteY11" fmla="*/ 241601 h 300298"/>
                    <a:gd name="connsiteX12" fmla="*/ 0 w 330200"/>
                    <a:gd name="connsiteY12" fmla="*/ 201333 h 300298"/>
                    <a:gd name="connsiteX13" fmla="*/ 0 w 330200"/>
                    <a:gd name="connsiteY13" fmla="*/ 40268 h 300298"/>
                    <a:gd name="connsiteX14" fmla="*/ 40268 w 330200"/>
                    <a:gd name="connsiteY14" fmla="*/ 0 h 30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00" h="300298">
                      <a:moveTo>
                        <a:pt x="40268" y="0"/>
                      </a:moveTo>
                      <a:lnTo>
                        <a:pt x="289932" y="0"/>
                      </a:lnTo>
                      <a:cubicBezTo>
                        <a:pt x="312171" y="0"/>
                        <a:pt x="330200" y="18029"/>
                        <a:pt x="330200" y="40268"/>
                      </a:cubicBezTo>
                      <a:lnTo>
                        <a:pt x="330200" y="201333"/>
                      </a:lnTo>
                      <a:cubicBezTo>
                        <a:pt x="330200" y="223572"/>
                        <a:pt x="312171" y="241601"/>
                        <a:pt x="289932" y="241601"/>
                      </a:cubicBezTo>
                      <a:lnTo>
                        <a:pt x="187959" y="241601"/>
                      </a:lnTo>
                      <a:lnTo>
                        <a:pt x="187959" y="292678"/>
                      </a:lnTo>
                      <a:cubicBezTo>
                        <a:pt x="183751" y="292678"/>
                        <a:pt x="180339" y="296090"/>
                        <a:pt x="180339" y="300298"/>
                      </a:cubicBezTo>
                      <a:lnTo>
                        <a:pt x="149860" y="300298"/>
                      </a:lnTo>
                      <a:cubicBezTo>
                        <a:pt x="149860" y="296090"/>
                        <a:pt x="146448" y="292678"/>
                        <a:pt x="142240" y="292678"/>
                      </a:cubicBezTo>
                      <a:lnTo>
                        <a:pt x="142240" y="241601"/>
                      </a:lnTo>
                      <a:lnTo>
                        <a:pt x="40268" y="241601"/>
                      </a:lnTo>
                      <a:cubicBezTo>
                        <a:pt x="18029" y="241601"/>
                        <a:pt x="0" y="223572"/>
                        <a:pt x="0" y="201333"/>
                      </a:cubicBezTo>
                      <a:lnTo>
                        <a:pt x="0" y="40268"/>
                      </a:lnTo>
                      <a:cubicBezTo>
                        <a:pt x="0" y="18029"/>
                        <a:pt x="18029" y="0"/>
                        <a:pt x="40268" y="0"/>
                      </a:cubicBezTo>
                      <a:close/>
                    </a:path>
                  </a:pathLst>
                </a:custGeom>
                <a:solidFill>
                  <a:srgbClr val="514F55"/>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4" name="Oval 203">
                  <a:extLst>
                    <a:ext uri="{FF2B5EF4-FFF2-40B4-BE49-F238E27FC236}">
                      <a16:creationId xmlns:a16="http://schemas.microsoft.com/office/drawing/2014/main" id="{1575EA5B-34C1-4735-9773-65783BF40CA1}"/>
                    </a:ext>
                  </a:extLst>
                </p:cNvPr>
                <p:cNvSpPr/>
                <p:nvPr/>
              </p:nvSpPr>
              <p:spPr>
                <a:xfrm>
                  <a:off x="7989475" y="3488408"/>
                  <a:ext cx="118872" cy="115670"/>
                </a:xfrm>
                <a:prstGeom prst="ellipse">
                  <a:avLst/>
                </a:prstGeom>
                <a:gradFill flip="none" rotWithShape="1">
                  <a:gsLst>
                    <a:gs pos="42000">
                      <a:srgbClr val="E7E6E6">
                        <a:lumMod val="25000"/>
                      </a:srgbClr>
                    </a:gs>
                    <a:gs pos="0">
                      <a:sysClr val="windowText" lastClr="000000">
                        <a:lumMod val="65000"/>
                        <a:lumOff val="35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grpSp>
      <p:sp>
        <p:nvSpPr>
          <p:cNvPr id="231" name="Freeform: Shape 230">
            <a:extLst>
              <a:ext uri="{FF2B5EF4-FFF2-40B4-BE49-F238E27FC236}">
                <a16:creationId xmlns:a16="http://schemas.microsoft.com/office/drawing/2014/main" id="{D6CABCD6-B843-4FA3-9E6C-66875FC39DF8}"/>
              </a:ext>
            </a:extLst>
          </p:cNvPr>
          <p:cNvSpPr>
            <a:spLocks noChangeAspect="1"/>
          </p:cNvSpPr>
          <p:nvPr/>
        </p:nvSpPr>
        <p:spPr>
          <a:xfrm>
            <a:off x="100854" y="1942373"/>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2" name="Freeform: Shape 351">
            <a:extLst>
              <a:ext uri="{FF2B5EF4-FFF2-40B4-BE49-F238E27FC236}">
                <a16:creationId xmlns:a16="http://schemas.microsoft.com/office/drawing/2014/main" id="{CFB2AAF6-6073-414D-ACF6-9301E7E27150}"/>
              </a:ext>
            </a:extLst>
          </p:cNvPr>
          <p:cNvSpPr>
            <a:spLocks noChangeAspect="1"/>
          </p:cNvSpPr>
          <p:nvPr/>
        </p:nvSpPr>
        <p:spPr>
          <a:xfrm>
            <a:off x="100854" y="1941680"/>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3" name="Freeform: Shape 352">
            <a:extLst>
              <a:ext uri="{FF2B5EF4-FFF2-40B4-BE49-F238E27FC236}">
                <a16:creationId xmlns:a16="http://schemas.microsoft.com/office/drawing/2014/main" id="{412F1F9E-A7C5-46F3-8684-34371DEA78E7}"/>
              </a:ext>
            </a:extLst>
          </p:cNvPr>
          <p:cNvSpPr>
            <a:spLocks noChangeAspect="1"/>
          </p:cNvSpPr>
          <p:nvPr/>
        </p:nvSpPr>
        <p:spPr>
          <a:xfrm>
            <a:off x="100854" y="1938029"/>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54" name="Freeform: Shape 353">
            <a:extLst>
              <a:ext uri="{FF2B5EF4-FFF2-40B4-BE49-F238E27FC236}">
                <a16:creationId xmlns:a16="http://schemas.microsoft.com/office/drawing/2014/main" id="{E171B967-5E3D-42B3-B55E-6AF18FC8B75E}"/>
              </a:ext>
            </a:extLst>
          </p:cNvPr>
          <p:cNvSpPr>
            <a:spLocks noChangeAspect="1"/>
          </p:cNvSpPr>
          <p:nvPr/>
        </p:nvSpPr>
        <p:spPr>
          <a:xfrm>
            <a:off x="84564" y="1937108"/>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67" name="Group 166">
            <a:extLst>
              <a:ext uri="{FF2B5EF4-FFF2-40B4-BE49-F238E27FC236}">
                <a16:creationId xmlns:a16="http://schemas.microsoft.com/office/drawing/2014/main" id="{B1588C95-C80C-434B-8803-36393C65C970}"/>
              </a:ext>
            </a:extLst>
          </p:cNvPr>
          <p:cNvGrpSpPr/>
          <p:nvPr/>
        </p:nvGrpSpPr>
        <p:grpSpPr>
          <a:xfrm>
            <a:off x="-160430" y="4552859"/>
            <a:ext cx="9601200" cy="2698841"/>
            <a:chOff x="-96930" y="4552859"/>
            <a:chExt cx="9423252" cy="2698841"/>
          </a:xfrm>
        </p:grpSpPr>
        <p:grpSp>
          <p:nvGrpSpPr>
            <p:cNvPr id="168" name="Group 167">
              <a:extLst>
                <a:ext uri="{FF2B5EF4-FFF2-40B4-BE49-F238E27FC236}">
                  <a16:creationId xmlns:a16="http://schemas.microsoft.com/office/drawing/2014/main" id="{DC1B59B8-4C5B-439C-94B0-0B5F7E6EF88B}"/>
                </a:ext>
              </a:extLst>
            </p:cNvPr>
            <p:cNvGrpSpPr/>
            <p:nvPr/>
          </p:nvGrpSpPr>
          <p:grpSpPr>
            <a:xfrm>
              <a:off x="-20730" y="5251359"/>
              <a:ext cx="9347052" cy="2000341"/>
              <a:chOff x="4670" y="4705259"/>
              <a:chExt cx="9347052" cy="2000341"/>
            </a:xfrm>
          </p:grpSpPr>
          <p:sp>
            <p:nvSpPr>
              <p:cNvPr id="173" name="Rectangle 172">
                <a:extLst>
                  <a:ext uri="{FF2B5EF4-FFF2-40B4-BE49-F238E27FC236}">
                    <a16:creationId xmlns:a16="http://schemas.microsoft.com/office/drawing/2014/main" id="{1B64AAA8-A35E-4902-8992-DD4E0A8AE25B}"/>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4" name="Rectangle 173">
                <a:extLst>
                  <a:ext uri="{FF2B5EF4-FFF2-40B4-BE49-F238E27FC236}">
                    <a16:creationId xmlns:a16="http://schemas.microsoft.com/office/drawing/2014/main" id="{767C7037-B544-487B-A035-8FEF5CC92433}"/>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5" name="Rectangle 174">
                <a:extLst>
                  <a:ext uri="{FF2B5EF4-FFF2-40B4-BE49-F238E27FC236}">
                    <a16:creationId xmlns:a16="http://schemas.microsoft.com/office/drawing/2014/main" id="{9F5AAAD2-904C-471E-8D86-E59D490FEB90}"/>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9" name="Group 168">
              <a:extLst>
                <a:ext uri="{FF2B5EF4-FFF2-40B4-BE49-F238E27FC236}">
                  <a16:creationId xmlns:a16="http://schemas.microsoft.com/office/drawing/2014/main" id="{5A8B2805-09FD-41B7-95BD-DDC5515ED076}"/>
                </a:ext>
              </a:extLst>
            </p:cNvPr>
            <p:cNvGrpSpPr/>
            <p:nvPr/>
          </p:nvGrpSpPr>
          <p:grpSpPr>
            <a:xfrm>
              <a:off x="-96930" y="4552859"/>
              <a:ext cx="9347052" cy="2000341"/>
              <a:chOff x="4670" y="4705259"/>
              <a:chExt cx="9347052" cy="2000341"/>
            </a:xfrm>
          </p:grpSpPr>
          <p:sp>
            <p:nvSpPr>
              <p:cNvPr id="170" name="Rectangle 169">
                <a:extLst>
                  <a:ext uri="{FF2B5EF4-FFF2-40B4-BE49-F238E27FC236}">
                    <a16:creationId xmlns:a16="http://schemas.microsoft.com/office/drawing/2014/main" id="{D983B5BC-7B08-4D1B-BE2A-6AA9E2C1D374}"/>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171" name="Rectangle 170">
                <a:extLst>
                  <a:ext uri="{FF2B5EF4-FFF2-40B4-BE49-F238E27FC236}">
                    <a16:creationId xmlns:a16="http://schemas.microsoft.com/office/drawing/2014/main" id="{9CB25DF8-309E-450F-8072-CFE242822416}"/>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2" name="Rectangle 171">
                <a:extLst>
                  <a:ext uri="{FF2B5EF4-FFF2-40B4-BE49-F238E27FC236}">
                    <a16:creationId xmlns:a16="http://schemas.microsoft.com/office/drawing/2014/main" id="{3CEB49FF-4EA9-498C-8161-FA005CDCC53A}"/>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26" name="Group 325">
            <a:extLst>
              <a:ext uri="{FF2B5EF4-FFF2-40B4-BE49-F238E27FC236}">
                <a16:creationId xmlns:a16="http://schemas.microsoft.com/office/drawing/2014/main" id="{6AA40E69-C08E-4CA3-ACC7-B7F626872039}"/>
              </a:ext>
            </a:extLst>
          </p:cNvPr>
          <p:cNvGrpSpPr/>
          <p:nvPr/>
        </p:nvGrpSpPr>
        <p:grpSpPr>
          <a:xfrm>
            <a:off x="5045173" y="4506598"/>
            <a:ext cx="2257382" cy="366812"/>
            <a:chOff x="7318437" y="3588580"/>
            <a:chExt cx="2257382" cy="366812"/>
          </a:xfrm>
        </p:grpSpPr>
        <p:grpSp>
          <p:nvGrpSpPr>
            <p:cNvPr id="355" name="Group 354">
              <a:extLst>
                <a:ext uri="{FF2B5EF4-FFF2-40B4-BE49-F238E27FC236}">
                  <a16:creationId xmlns:a16="http://schemas.microsoft.com/office/drawing/2014/main" id="{87A51CF2-9E4B-4A5A-A3D4-C0CE3B93FFBB}"/>
                </a:ext>
              </a:extLst>
            </p:cNvPr>
            <p:cNvGrpSpPr/>
            <p:nvPr/>
          </p:nvGrpSpPr>
          <p:grpSpPr>
            <a:xfrm>
              <a:off x="7318437" y="3588580"/>
              <a:ext cx="294112" cy="366812"/>
              <a:chOff x="7318437" y="3595688"/>
              <a:chExt cx="294112" cy="366812"/>
            </a:xfrm>
          </p:grpSpPr>
          <p:sp>
            <p:nvSpPr>
              <p:cNvPr id="386" name="Oval 385">
                <a:extLst>
                  <a:ext uri="{FF2B5EF4-FFF2-40B4-BE49-F238E27FC236}">
                    <a16:creationId xmlns:a16="http://schemas.microsoft.com/office/drawing/2014/main" id="{9652902F-CD3D-4CFA-806F-C28B1C411673}"/>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87" name="Freeform: Shape 386">
                <a:extLst>
                  <a:ext uri="{FF2B5EF4-FFF2-40B4-BE49-F238E27FC236}">
                    <a16:creationId xmlns:a16="http://schemas.microsoft.com/office/drawing/2014/main" id="{A7BBE661-A071-46AA-A9DE-630B2185C3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8" name="Freeform: Shape 387">
                <a:extLst>
                  <a:ext uri="{FF2B5EF4-FFF2-40B4-BE49-F238E27FC236}">
                    <a16:creationId xmlns:a16="http://schemas.microsoft.com/office/drawing/2014/main" id="{A1BF2CA8-DFC2-4E56-82AE-EA4DEB7D7CA9}"/>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56" name="Group 355">
              <a:extLst>
                <a:ext uri="{FF2B5EF4-FFF2-40B4-BE49-F238E27FC236}">
                  <a16:creationId xmlns:a16="http://schemas.microsoft.com/office/drawing/2014/main" id="{FB6CA8C4-6615-4EB1-89CB-69223434E915}"/>
                </a:ext>
              </a:extLst>
            </p:cNvPr>
            <p:cNvGrpSpPr/>
            <p:nvPr/>
          </p:nvGrpSpPr>
          <p:grpSpPr>
            <a:xfrm>
              <a:off x="8382185" y="3588580"/>
              <a:ext cx="294112" cy="366812"/>
              <a:chOff x="7318437" y="3595688"/>
              <a:chExt cx="294112" cy="366812"/>
            </a:xfrm>
          </p:grpSpPr>
          <p:sp>
            <p:nvSpPr>
              <p:cNvPr id="383" name="Oval 382">
                <a:extLst>
                  <a:ext uri="{FF2B5EF4-FFF2-40B4-BE49-F238E27FC236}">
                    <a16:creationId xmlns:a16="http://schemas.microsoft.com/office/drawing/2014/main" id="{E13D6310-B8EC-4418-9B45-136EADB3E78F}"/>
                  </a:ext>
                </a:extLst>
              </p:cNvPr>
              <p:cNvSpPr/>
              <p:nvPr/>
            </p:nvSpPr>
            <p:spPr>
              <a:xfrm>
                <a:off x="7376286"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84" name="Freeform: Shape 383">
                <a:extLst>
                  <a:ext uri="{FF2B5EF4-FFF2-40B4-BE49-F238E27FC236}">
                    <a16:creationId xmlns:a16="http://schemas.microsoft.com/office/drawing/2014/main" id="{9A6D941D-1154-4576-9684-2C9C1BCB4B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5" name="Freeform: Shape 384">
                <a:extLst>
                  <a:ext uri="{FF2B5EF4-FFF2-40B4-BE49-F238E27FC236}">
                    <a16:creationId xmlns:a16="http://schemas.microsoft.com/office/drawing/2014/main" id="{59EEC25B-FF0F-43C1-843B-23FB52E56C4E}"/>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58" name="Group 357">
              <a:extLst>
                <a:ext uri="{FF2B5EF4-FFF2-40B4-BE49-F238E27FC236}">
                  <a16:creationId xmlns:a16="http://schemas.microsoft.com/office/drawing/2014/main" id="{942FAC34-983F-49F3-A380-5D839D2C4E72}"/>
                </a:ext>
              </a:extLst>
            </p:cNvPr>
            <p:cNvGrpSpPr/>
            <p:nvPr/>
          </p:nvGrpSpPr>
          <p:grpSpPr>
            <a:xfrm flipH="1">
              <a:off x="9281707" y="3588580"/>
              <a:ext cx="294112" cy="366812"/>
              <a:chOff x="7318437" y="3595688"/>
              <a:chExt cx="294112" cy="366812"/>
            </a:xfrm>
          </p:grpSpPr>
          <p:sp>
            <p:nvSpPr>
              <p:cNvPr id="359" name="Oval 358">
                <a:extLst>
                  <a:ext uri="{FF2B5EF4-FFF2-40B4-BE49-F238E27FC236}">
                    <a16:creationId xmlns:a16="http://schemas.microsoft.com/office/drawing/2014/main" id="{BB538C32-113A-4775-B5CE-3EA7EADF43E4}"/>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81" name="Freeform: Shape 380">
                <a:extLst>
                  <a:ext uri="{FF2B5EF4-FFF2-40B4-BE49-F238E27FC236}">
                    <a16:creationId xmlns:a16="http://schemas.microsoft.com/office/drawing/2014/main" id="{4062A7AE-0F46-455D-AEF0-8F5667BCFB8B}"/>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2" name="Freeform: Shape 381">
                <a:extLst>
                  <a:ext uri="{FF2B5EF4-FFF2-40B4-BE49-F238E27FC236}">
                    <a16:creationId xmlns:a16="http://schemas.microsoft.com/office/drawing/2014/main" id="{3017B70E-0DB6-4F7A-9167-EA584F2F388D}"/>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grpSp>
        <p:nvGrpSpPr>
          <p:cNvPr id="391" name="Group 390">
            <a:extLst>
              <a:ext uri="{FF2B5EF4-FFF2-40B4-BE49-F238E27FC236}">
                <a16:creationId xmlns:a16="http://schemas.microsoft.com/office/drawing/2014/main" id="{147B2050-A216-451C-9B45-E8D1E972A453}"/>
              </a:ext>
            </a:extLst>
          </p:cNvPr>
          <p:cNvGrpSpPr/>
          <p:nvPr/>
        </p:nvGrpSpPr>
        <p:grpSpPr>
          <a:xfrm>
            <a:off x="4660936" y="4168424"/>
            <a:ext cx="3206750" cy="1385888"/>
            <a:chOff x="6934200" y="3250406"/>
            <a:chExt cx="3206750" cy="1385888"/>
          </a:xfrm>
        </p:grpSpPr>
        <p:sp>
          <p:nvSpPr>
            <p:cNvPr id="392" name="Rectangle: Rounded Corners 391">
              <a:extLst>
                <a:ext uri="{FF2B5EF4-FFF2-40B4-BE49-F238E27FC236}">
                  <a16:creationId xmlns:a16="http://schemas.microsoft.com/office/drawing/2014/main" id="{98A48FF3-C71A-42FF-89AF-9291F5735A9F}"/>
                </a:ext>
              </a:extLst>
            </p:cNvPr>
            <p:cNvSpPr/>
            <p:nvPr/>
          </p:nvSpPr>
          <p:spPr>
            <a:xfrm>
              <a:off x="10023276"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393" name="Group 392">
              <a:extLst>
                <a:ext uri="{FF2B5EF4-FFF2-40B4-BE49-F238E27FC236}">
                  <a16:creationId xmlns:a16="http://schemas.microsoft.com/office/drawing/2014/main" id="{EBBC148F-786E-4026-A64B-1A096FC75F88}"/>
                </a:ext>
              </a:extLst>
            </p:cNvPr>
            <p:cNvGrpSpPr/>
            <p:nvPr/>
          </p:nvGrpSpPr>
          <p:grpSpPr>
            <a:xfrm>
              <a:off x="6934200" y="3250406"/>
              <a:ext cx="3206750" cy="1385888"/>
              <a:chOff x="6934200" y="3250406"/>
              <a:chExt cx="3206750" cy="1385888"/>
            </a:xfrm>
          </p:grpSpPr>
          <p:grpSp>
            <p:nvGrpSpPr>
              <p:cNvPr id="394" name="Group 393">
                <a:extLst>
                  <a:ext uri="{FF2B5EF4-FFF2-40B4-BE49-F238E27FC236}">
                    <a16:creationId xmlns:a16="http://schemas.microsoft.com/office/drawing/2014/main" id="{495BE1E5-63CA-4DAE-86AE-57CE14F5E1D4}"/>
                  </a:ext>
                </a:extLst>
              </p:cNvPr>
              <p:cNvGrpSpPr/>
              <p:nvPr/>
            </p:nvGrpSpPr>
            <p:grpSpPr>
              <a:xfrm>
                <a:off x="7179056" y="3250406"/>
                <a:ext cx="121444" cy="998535"/>
                <a:chOff x="6946105" y="3637759"/>
                <a:chExt cx="121444" cy="998535"/>
              </a:xfrm>
            </p:grpSpPr>
            <p:sp>
              <p:nvSpPr>
                <p:cNvPr id="426" name="Rectangle: Rounded Corners 425">
                  <a:extLst>
                    <a:ext uri="{FF2B5EF4-FFF2-40B4-BE49-F238E27FC236}">
                      <a16:creationId xmlns:a16="http://schemas.microsoft.com/office/drawing/2014/main" id="{9F39ED52-2DBC-48C5-B5D7-AC534E7EBCFC}"/>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7" name="Rectangle: Rounded Corners 426">
                  <a:extLst>
                    <a:ext uri="{FF2B5EF4-FFF2-40B4-BE49-F238E27FC236}">
                      <a16:creationId xmlns:a16="http://schemas.microsoft.com/office/drawing/2014/main" id="{AF525FC8-CDA5-4D9C-BC19-6618D9AD9F4F}"/>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395" name="Group 394">
                <a:extLst>
                  <a:ext uri="{FF2B5EF4-FFF2-40B4-BE49-F238E27FC236}">
                    <a16:creationId xmlns:a16="http://schemas.microsoft.com/office/drawing/2014/main" id="{4845B433-4045-4C6B-9436-2889DF7A6867}"/>
                  </a:ext>
                </a:extLst>
              </p:cNvPr>
              <p:cNvGrpSpPr/>
              <p:nvPr/>
            </p:nvGrpSpPr>
            <p:grpSpPr>
              <a:xfrm>
                <a:off x="9707418" y="3250406"/>
                <a:ext cx="121444" cy="998535"/>
                <a:chOff x="6946105" y="3637759"/>
                <a:chExt cx="121444" cy="998535"/>
              </a:xfrm>
            </p:grpSpPr>
            <p:sp>
              <p:nvSpPr>
                <p:cNvPr id="409" name="Rectangle: Rounded Corners 408">
                  <a:extLst>
                    <a:ext uri="{FF2B5EF4-FFF2-40B4-BE49-F238E27FC236}">
                      <a16:creationId xmlns:a16="http://schemas.microsoft.com/office/drawing/2014/main" id="{38FD434B-51CB-453B-9BA0-399CE9B7E725}"/>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5" name="Rectangle: Rounded Corners 424">
                  <a:extLst>
                    <a:ext uri="{FF2B5EF4-FFF2-40B4-BE49-F238E27FC236}">
                      <a16:creationId xmlns:a16="http://schemas.microsoft.com/office/drawing/2014/main" id="{C082364B-04AF-459F-9409-2D9570E722AA}"/>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396" name="Rectangle: Rounded Corners 395">
                <a:extLst>
                  <a:ext uri="{FF2B5EF4-FFF2-40B4-BE49-F238E27FC236}">
                    <a16:creationId xmlns:a16="http://schemas.microsoft.com/office/drawing/2014/main" id="{A7EF6CCF-7D58-4120-9BCC-36ECA43123AC}"/>
                  </a:ext>
                </a:extLst>
              </p:cNvPr>
              <p:cNvSpPr/>
              <p:nvPr/>
            </p:nvSpPr>
            <p:spPr>
              <a:xfrm>
                <a:off x="10011567"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397" name="Group 396">
                <a:extLst>
                  <a:ext uri="{FF2B5EF4-FFF2-40B4-BE49-F238E27FC236}">
                    <a16:creationId xmlns:a16="http://schemas.microsoft.com/office/drawing/2014/main" id="{59B5803B-ADF5-4FF0-9B82-5218FD2D5C1C}"/>
                  </a:ext>
                </a:extLst>
              </p:cNvPr>
              <p:cNvGrpSpPr/>
              <p:nvPr/>
            </p:nvGrpSpPr>
            <p:grpSpPr>
              <a:xfrm>
                <a:off x="6946105" y="3637759"/>
                <a:ext cx="121444" cy="998535"/>
                <a:chOff x="6946105" y="3637759"/>
                <a:chExt cx="121444" cy="998535"/>
              </a:xfrm>
            </p:grpSpPr>
            <p:sp>
              <p:nvSpPr>
                <p:cNvPr id="400" name="Rectangle: Rounded Corners 399">
                  <a:extLst>
                    <a:ext uri="{FF2B5EF4-FFF2-40B4-BE49-F238E27FC236}">
                      <a16:creationId xmlns:a16="http://schemas.microsoft.com/office/drawing/2014/main" id="{87F9D5A3-9730-4825-82B6-29B10E34CAF8}"/>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01" name="Rectangle: Rounded Corners 400">
                  <a:extLst>
                    <a:ext uri="{FF2B5EF4-FFF2-40B4-BE49-F238E27FC236}">
                      <a16:creationId xmlns:a16="http://schemas.microsoft.com/office/drawing/2014/main" id="{43AC140C-A89E-4054-8DE9-F6C64870C940}"/>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398" name="Rectangle: Rounded Corners 397">
                <a:extLst>
                  <a:ext uri="{FF2B5EF4-FFF2-40B4-BE49-F238E27FC236}">
                    <a16:creationId xmlns:a16="http://schemas.microsoft.com/office/drawing/2014/main" id="{9D308B77-413B-4F9F-B0FF-3BD5D53EBB78}"/>
                  </a:ext>
                </a:extLst>
              </p:cNvPr>
              <p:cNvSpPr/>
              <p:nvPr/>
            </p:nvSpPr>
            <p:spPr>
              <a:xfrm>
                <a:off x="10001250" y="3582988"/>
                <a:ext cx="139700" cy="142875"/>
              </a:xfrm>
              <a:prstGeom prst="roundRect">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99" name="Rectangle: Rounded Corners 398">
                <a:extLst>
                  <a:ext uri="{FF2B5EF4-FFF2-40B4-BE49-F238E27FC236}">
                    <a16:creationId xmlns:a16="http://schemas.microsoft.com/office/drawing/2014/main" id="{CC2DB1EB-E6C8-4FED-B519-FE0F2EB8CE22}"/>
                  </a:ext>
                </a:extLst>
              </p:cNvPr>
              <p:cNvSpPr/>
              <p:nvPr/>
            </p:nvSpPr>
            <p:spPr>
              <a:xfrm>
                <a:off x="6934200" y="3582988"/>
                <a:ext cx="139700" cy="142875"/>
              </a:xfrm>
              <a:prstGeom prst="roundRect">
                <a:avLst/>
              </a:prstGeom>
              <a:gradFill>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sp>
        <p:nvSpPr>
          <p:cNvPr id="267" name="Freeform: Shape 266">
            <a:extLst>
              <a:ext uri="{FF2B5EF4-FFF2-40B4-BE49-F238E27FC236}">
                <a16:creationId xmlns:a16="http://schemas.microsoft.com/office/drawing/2014/main" id="{3646C7F7-1ECC-45A7-83F8-8045E1BDD076}"/>
              </a:ext>
            </a:extLst>
          </p:cNvPr>
          <p:cNvSpPr/>
          <p:nvPr/>
        </p:nvSpPr>
        <p:spPr>
          <a:xfrm>
            <a:off x="3603658" y="3558825"/>
            <a:ext cx="5310664" cy="304692"/>
          </a:xfrm>
          <a:custGeom>
            <a:avLst/>
            <a:gdLst>
              <a:gd name="connsiteX0" fmla="*/ 3100390 w 5310664"/>
              <a:gd name="connsiteY0" fmla="*/ 16561 h 304692"/>
              <a:gd name="connsiteX1" fmla="*/ 3135344 w 5310664"/>
              <a:gd name="connsiteY1" fmla="*/ 16561 h 304692"/>
              <a:gd name="connsiteX2" fmla="*/ 3286127 w 5310664"/>
              <a:gd name="connsiteY2" fmla="*/ 304692 h 304692"/>
              <a:gd name="connsiteX3" fmla="*/ 3251173 w 5310664"/>
              <a:gd name="connsiteY3" fmla="*/ 304692 h 304692"/>
              <a:gd name="connsiteX4" fmla="*/ 2183179 w 5310664"/>
              <a:gd name="connsiteY4" fmla="*/ 10614 h 304692"/>
              <a:gd name="connsiteX5" fmla="*/ 2218133 w 5310664"/>
              <a:gd name="connsiteY5" fmla="*/ 10614 h 304692"/>
              <a:gd name="connsiteX6" fmla="*/ 2067350 w 5310664"/>
              <a:gd name="connsiteY6" fmla="*/ 298745 h 304692"/>
              <a:gd name="connsiteX7" fmla="*/ 2032396 w 5310664"/>
              <a:gd name="connsiteY7" fmla="*/ 298745 h 304692"/>
              <a:gd name="connsiteX8" fmla="*/ 3998596 w 5310664"/>
              <a:gd name="connsiteY8" fmla="*/ 0 h 304692"/>
              <a:gd name="connsiteX9" fmla="*/ 4899876 w 5310664"/>
              <a:gd name="connsiteY9" fmla="*/ 0 h 304692"/>
              <a:gd name="connsiteX10" fmla="*/ 5310664 w 5310664"/>
              <a:gd name="connsiteY10" fmla="*/ 288131 h 304692"/>
              <a:gd name="connsiteX11" fmla="*/ 4409384 w 5310664"/>
              <a:gd name="connsiteY11" fmla="*/ 288131 h 304692"/>
              <a:gd name="connsiteX12" fmla="*/ 410788 w 5310664"/>
              <a:gd name="connsiteY12" fmla="*/ 0 h 304692"/>
              <a:gd name="connsiteX13" fmla="*/ 1312068 w 5310664"/>
              <a:gd name="connsiteY13" fmla="*/ 0 h 304692"/>
              <a:gd name="connsiteX14" fmla="*/ 901280 w 5310664"/>
              <a:gd name="connsiteY14" fmla="*/ 288131 h 304692"/>
              <a:gd name="connsiteX15" fmla="*/ 0 w 5310664"/>
              <a:gd name="connsiteY15" fmla="*/ 288131 h 30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0664" h="304692">
                <a:moveTo>
                  <a:pt x="3100390" y="16561"/>
                </a:moveTo>
                <a:lnTo>
                  <a:pt x="3135344" y="16561"/>
                </a:lnTo>
                <a:lnTo>
                  <a:pt x="3286127" y="304692"/>
                </a:lnTo>
                <a:lnTo>
                  <a:pt x="3251173" y="304692"/>
                </a:lnTo>
                <a:close/>
                <a:moveTo>
                  <a:pt x="2183179" y="10614"/>
                </a:moveTo>
                <a:lnTo>
                  <a:pt x="2218133" y="10614"/>
                </a:lnTo>
                <a:lnTo>
                  <a:pt x="2067350" y="298745"/>
                </a:lnTo>
                <a:lnTo>
                  <a:pt x="2032396" y="298745"/>
                </a:lnTo>
                <a:close/>
                <a:moveTo>
                  <a:pt x="3998596" y="0"/>
                </a:moveTo>
                <a:lnTo>
                  <a:pt x="4899876" y="0"/>
                </a:lnTo>
                <a:lnTo>
                  <a:pt x="5310664" y="288131"/>
                </a:lnTo>
                <a:lnTo>
                  <a:pt x="4409384" y="288131"/>
                </a:lnTo>
                <a:close/>
                <a:moveTo>
                  <a:pt x="410788" y="0"/>
                </a:moveTo>
                <a:lnTo>
                  <a:pt x="1312068" y="0"/>
                </a:lnTo>
                <a:lnTo>
                  <a:pt x="901280" y="288131"/>
                </a:lnTo>
                <a:lnTo>
                  <a:pt x="0" y="288131"/>
                </a:lnTo>
                <a:close/>
              </a:path>
            </a:pathLst>
          </a:custGeom>
          <a:gradFill>
            <a:gsLst>
              <a:gs pos="25000">
                <a:srgbClr val="E6E6E6"/>
              </a:gs>
              <a:gs pos="93000">
                <a:srgbClr val="4472C4">
                  <a:lumMod val="5000"/>
                  <a:lumOff val="95000"/>
                </a:srgbClr>
              </a:gs>
              <a:gs pos="5000">
                <a:sysClr val="window" lastClr="FFFFFF">
                  <a:lumMod val="85000"/>
                </a:sysClr>
              </a:gs>
              <a:gs pos="13000">
                <a:sysClr val="window" lastClr="FFFFFF">
                  <a:lumMod val="95000"/>
                </a:sysClr>
              </a:gs>
              <a:gs pos="71000">
                <a:sysClr val="window" lastClr="FFFFFF">
                  <a:lumMod val="7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90" name="Freeform: Shape 389">
            <a:extLst>
              <a:ext uri="{FF2B5EF4-FFF2-40B4-BE49-F238E27FC236}">
                <a16:creationId xmlns:a16="http://schemas.microsoft.com/office/drawing/2014/main" id="{70AB118D-3088-4432-9FE6-5061A7C2E964}"/>
              </a:ext>
            </a:extLst>
          </p:cNvPr>
          <p:cNvSpPr/>
          <p:nvPr/>
        </p:nvSpPr>
        <p:spPr>
          <a:xfrm flipH="1">
            <a:off x="4454564" y="3544933"/>
            <a:ext cx="3635340" cy="335263"/>
          </a:xfrm>
          <a:custGeom>
            <a:avLst/>
            <a:gdLst>
              <a:gd name="connsiteX0" fmla="*/ 3107278 w 3621052"/>
              <a:gd name="connsiteY0" fmla="*/ 61208 h 446370"/>
              <a:gd name="connsiteX1" fmla="*/ 3107278 w 3621052"/>
              <a:gd name="connsiteY1" fmla="*/ 424746 h 446370"/>
              <a:gd name="connsiteX2" fmla="*/ 3621052 w 3621052"/>
              <a:gd name="connsiteY2" fmla="*/ 424746 h 446370"/>
              <a:gd name="connsiteX3" fmla="*/ 2162673 w 3621052"/>
              <a:gd name="connsiteY3" fmla="*/ 46814 h 446370"/>
              <a:gd name="connsiteX4" fmla="*/ 2152777 w 3621052"/>
              <a:gd name="connsiteY4" fmla="*/ 446370 h 446370"/>
              <a:gd name="connsiteX5" fmla="*/ 2380422 w 3621052"/>
              <a:gd name="connsiteY5" fmla="*/ 446370 h 446370"/>
              <a:gd name="connsiteX6" fmla="*/ 1324203 w 3621052"/>
              <a:gd name="connsiteY6" fmla="*/ 43745 h 446370"/>
              <a:gd name="connsiteX7" fmla="*/ 1106454 w 3621052"/>
              <a:gd name="connsiteY7" fmla="*/ 443301 h 446370"/>
              <a:gd name="connsiteX8" fmla="*/ 1334099 w 3621052"/>
              <a:gd name="connsiteY8" fmla="*/ 443301 h 446370"/>
              <a:gd name="connsiteX9" fmla="*/ 383421 w 3621052"/>
              <a:gd name="connsiteY9" fmla="*/ 0 h 446370"/>
              <a:gd name="connsiteX10" fmla="*/ 0 w 3621052"/>
              <a:gd name="connsiteY10" fmla="*/ 399556 h 446370"/>
              <a:gd name="connsiteX11" fmla="*/ 383421 w 3621052"/>
              <a:gd name="connsiteY11" fmla="*/ 399556 h 446370"/>
              <a:gd name="connsiteX0" fmla="*/ 3154903 w 3668677"/>
              <a:gd name="connsiteY0" fmla="*/ 61208 h 446370"/>
              <a:gd name="connsiteX1" fmla="*/ 3154903 w 3668677"/>
              <a:gd name="connsiteY1" fmla="*/ 424746 h 446370"/>
              <a:gd name="connsiteX2" fmla="*/ 3668677 w 3668677"/>
              <a:gd name="connsiteY2" fmla="*/ 424746 h 446370"/>
              <a:gd name="connsiteX3" fmla="*/ 3154903 w 3668677"/>
              <a:gd name="connsiteY3" fmla="*/ 61208 h 446370"/>
              <a:gd name="connsiteX4" fmla="*/ 2210298 w 3668677"/>
              <a:gd name="connsiteY4" fmla="*/ 46814 h 446370"/>
              <a:gd name="connsiteX5" fmla="*/ 2200402 w 3668677"/>
              <a:gd name="connsiteY5" fmla="*/ 446370 h 446370"/>
              <a:gd name="connsiteX6" fmla="*/ 2428047 w 3668677"/>
              <a:gd name="connsiteY6" fmla="*/ 446370 h 446370"/>
              <a:gd name="connsiteX7" fmla="*/ 2210298 w 3668677"/>
              <a:gd name="connsiteY7" fmla="*/ 46814 h 446370"/>
              <a:gd name="connsiteX8" fmla="*/ 1371828 w 3668677"/>
              <a:gd name="connsiteY8" fmla="*/ 43745 h 446370"/>
              <a:gd name="connsiteX9" fmla="*/ 1154079 w 3668677"/>
              <a:gd name="connsiteY9" fmla="*/ 443301 h 446370"/>
              <a:gd name="connsiteX10" fmla="*/ 1381724 w 3668677"/>
              <a:gd name="connsiteY10" fmla="*/ 443301 h 446370"/>
              <a:gd name="connsiteX11" fmla="*/ 1371828 w 3668677"/>
              <a:gd name="connsiteY11" fmla="*/ 43745 h 446370"/>
              <a:gd name="connsiteX12" fmla="*/ 431046 w 3668677"/>
              <a:gd name="connsiteY12" fmla="*/ 0 h 446370"/>
              <a:gd name="connsiteX13" fmla="*/ 0 w 3668677"/>
              <a:gd name="connsiteY13" fmla="*/ 399556 h 446370"/>
              <a:gd name="connsiteX14" fmla="*/ 431046 w 3668677"/>
              <a:gd name="connsiteY14" fmla="*/ 399556 h 446370"/>
              <a:gd name="connsiteX15" fmla="*/ 431046 w 3668677"/>
              <a:gd name="connsiteY15" fmla="*/ 0 h 446370"/>
              <a:gd name="connsiteX0" fmla="*/ 3154903 w 3668677"/>
              <a:gd name="connsiteY0" fmla="*/ 17463 h 402625"/>
              <a:gd name="connsiteX1" fmla="*/ 3154903 w 3668677"/>
              <a:gd name="connsiteY1" fmla="*/ 381001 h 402625"/>
              <a:gd name="connsiteX2" fmla="*/ 3668677 w 3668677"/>
              <a:gd name="connsiteY2" fmla="*/ 381001 h 402625"/>
              <a:gd name="connsiteX3" fmla="*/ 3154903 w 3668677"/>
              <a:gd name="connsiteY3" fmla="*/ 17463 h 402625"/>
              <a:gd name="connsiteX4" fmla="*/ 2210298 w 3668677"/>
              <a:gd name="connsiteY4" fmla="*/ 3069 h 402625"/>
              <a:gd name="connsiteX5" fmla="*/ 2200402 w 3668677"/>
              <a:gd name="connsiteY5" fmla="*/ 402625 h 402625"/>
              <a:gd name="connsiteX6" fmla="*/ 2428047 w 3668677"/>
              <a:gd name="connsiteY6" fmla="*/ 402625 h 402625"/>
              <a:gd name="connsiteX7" fmla="*/ 2210298 w 3668677"/>
              <a:gd name="connsiteY7" fmla="*/ 3069 h 402625"/>
              <a:gd name="connsiteX8" fmla="*/ 1371828 w 3668677"/>
              <a:gd name="connsiteY8" fmla="*/ 0 h 402625"/>
              <a:gd name="connsiteX9" fmla="*/ 1154079 w 3668677"/>
              <a:gd name="connsiteY9" fmla="*/ 399556 h 402625"/>
              <a:gd name="connsiteX10" fmla="*/ 1381724 w 3668677"/>
              <a:gd name="connsiteY10" fmla="*/ 399556 h 402625"/>
              <a:gd name="connsiteX11" fmla="*/ 1371828 w 3668677"/>
              <a:gd name="connsiteY11" fmla="*/ 0 h 402625"/>
              <a:gd name="connsiteX12" fmla="*/ 407234 w 3668677"/>
              <a:gd name="connsiteY12" fmla="*/ 56268 h 402625"/>
              <a:gd name="connsiteX13" fmla="*/ 0 w 3668677"/>
              <a:gd name="connsiteY13" fmla="*/ 355811 h 402625"/>
              <a:gd name="connsiteX14" fmla="*/ 431046 w 3668677"/>
              <a:gd name="connsiteY14" fmla="*/ 355811 h 402625"/>
              <a:gd name="connsiteX15" fmla="*/ 407234 w 3668677"/>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64384 w 3702015"/>
              <a:gd name="connsiteY14" fmla="*/ 355811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215992 w 3702015"/>
              <a:gd name="connsiteY9" fmla="*/ 347169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5641 w 3702015"/>
              <a:gd name="connsiteY8" fmla="*/ 11218 h 399556"/>
              <a:gd name="connsiteX9" fmla="*/ 1215992 w 3702015"/>
              <a:gd name="connsiteY9" fmla="*/ 344100 h 399556"/>
              <a:gd name="connsiteX10" fmla="*/ 1415062 w 3702015"/>
              <a:gd name="connsiteY10" fmla="*/ 396487 h 399556"/>
              <a:gd name="connsiteX11" fmla="*/ 1395641 w 3702015"/>
              <a:gd name="connsiteY11" fmla="*/ 1121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396487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54092 w 3702015"/>
              <a:gd name="connsiteY9" fmla="*/ 294094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43636 w 3702015"/>
              <a:gd name="connsiteY4" fmla="*/ 14181 h 385162"/>
              <a:gd name="connsiteX5" fmla="*/ 2233740 w 3702015"/>
              <a:gd name="connsiteY5" fmla="*/ 385162 h 385162"/>
              <a:gd name="connsiteX6" fmla="*/ 2461385 w 3702015"/>
              <a:gd name="connsiteY6" fmla="*/ 385162 h 385162"/>
              <a:gd name="connsiteX7" fmla="*/ 2243636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33740 w 3702015"/>
              <a:gd name="connsiteY5" fmla="*/ 385162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43265 w 3702015"/>
              <a:gd name="connsiteY5" fmla="*/ 349444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63538"/>
              <a:gd name="connsiteX1" fmla="*/ 3188241 w 3702015"/>
              <a:gd name="connsiteY1" fmla="*/ 363538 h 363538"/>
              <a:gd name="connsiteX2" fmla="*/ 3702015 w 3702015"/>
              <a:gd name="connsiteY2" fmla="*/ 363538 h 363538"/>
              <a:gd name="connsiteX3" fmla="*/ 3188241 w 3702015"/>
              <a:gd name="connsiteY3" fmla="*/ 0 h 363538"/>
              <a:gd name="connsiteX4" fmla="*/ 2255542 w 3702015"/>
              <a:gd name="connsiteY4" fmla="*/ 14181 h 363538"/>
              <a:gd name="connsiteX5" fmla="*/ 2243265 w 3702015"/>
              <a:gd name="connsiteY5" fmla="*/ 349444 h 363538"/>
              <a:gd name="connsiteX6" fmla="*/ 2447097 w 3702015"/>
              <a:gd name="connsiteY6" fmla="*/ 349444 h 363538"/>
              <a:gd name="connsiteX7" fmla="*/ 2255542 w 3702015"/>
              <a:gd name="connsiteY7" fmla="*/ 14181 h 363538"/>
              <a:gd name="connsiteX8" fmla="*/ 1398022 w 3702015"/>
              <a:gd name="connsiteY8" fmla="*/ 15874 h 363538"/>
              <a:gd name="connsiteX9" fmla="*/ 1254092 w 3702015"/>
              <a:gd name="connsiteY9" fmla="*/ 279700 h 363538"/>
              <a:gd name="connsiteX10" fmla="*/ 1415062 w 3702015"/>
              <a:gd name="connsiteY10" fmla="*/ 277318 h 363538"/>
              <a:gd name="connsiteX11" fmla="*/ 1398022 w 3702015"/>
              <a:gd name="connsiteY11" fmla="*/ 15874 h 363538"/>
              <a:gd name="connsiteX12" fmla="*/ 440572 w 3702015"/>
              <a:gd name="connsiteY12" fmla="*/ 38805 h 363538"/>
              <a:gd name="connsiteX13" fmla="*/ 0 w 3702015"/>
              <a:gd name="connsiteY13" fmla="*/ 328823 h 363538"/>
              <a:gd name="connsiteX14" fmla="*/ 440572 w 3702015"/>
              <a:gd name="connsiteY14" fmla="*/ 314535 h 363538"/>
              <a:gd name="connsiteX15" fmla="*/ 440572 w 3702015"/>
              <a:gd name="connsiteY15" fmla="*/ 38805 h 363538"/>
              <a:gd name="connsiteX0" fmla="*/ 3183478 w 3702015"/>
              <a:gd name="connsiteY0" fmla="*/ 107 h 349357"/>
              <a:gd name="connsiteX1" fmla="*/ 3188241 w 3702015"/>
              <a:gd name="connsiteY1" fmla="*/ 349357 h 349357"/>
              <a:gd name="connsiteX2" fmla="*/ 3702015 w 3702015"/>
              <a:gd name="connsiteY2" fmla="*/ 349357 h 349357"/>
              <a:gd name="connsiteX3" fmla="*/ 3183478 w 3702015"/>
              <a:gd name="connsiteY3" fmla="*/ 107 h 349357"/>
              <a:gd name="connsiteX4" fmla="*/ 2255542 w 3702015"/>
              <a:gd name="connsiteY4" fmla="*/ 0 h 349357"/>
              <a:gd name="connsiteX5" fmla="*/ 2243265 w 3702015"/>
              <a:gd name="connsiteY5" fmla="*/ 335263 h 349357"/>
              <a:gd name="connsiteX6" fmla="*/ 2447097 w 3702015"/>
              <a:gd name="connsiteY6" fmla="*/ 335263 h 349357"/>
              <a:gd name="connsiteX7" fmla="*/ 2255542 w 3702015"/>
              <a:gd name="connsiteY7" fmla="*/ 0 h 349357"/>
              <a:gd name="connsiteX8" fmla="*/ 1398022 w 3702015"/>
              <a:gd name="connsiteY8" fmla="*/ 1693 h 349357"/>
              <a:gd name="connsiteX9" fmla="*/ 1254092 w 3702015"/>
              <a:gd name="connsiteY9" fmla="*/ 265519 h 349357"/>
              <a:gd name="connsiteX10" fmla="*/ 1415062 w 3702015"/>
              <a:gd name="connsiteY10" fmla="*/ 263137 h 349357"/>
              <a:gd name="connsiteX11" fmla="*/ 1398022 w 3702015"/>
              <a:gd name="connsiteY11" fmla="*/ 1693 h 349357"/>
              <a:gd name="connsiteX12" fmla="*/ 440572 w 3702015"/>
              <a:gd name="connsiteY12" fmla="*/ 24624 h 349357"/>
              <a:gd name="connsiteX13" fmla="*/ 0 w 3702015"/>
              <a:gd name="connsiteY13" fmla="*/ 314642 h 349357"/>
              <a:gd name="connsiteX14" fmla="*/ 440572 w 3702015"/>
              <a:gd name="connsiteY14" fmla="*/ 300354 h 349357"/>
              <a:gd name="connsiteX15" fmla="*/ 440572 w 3702015"/>
              <a:gd name="connsiteY15" fmla="*/ 24624 h 349357"/>
              <a:gd name="connsiteX0" fmla="*/ 3183478 w 3635340"/>
              <a:gd name="connsiteY0" fmla="*/ 107 h 349357"/>
              <a:gd name="connsiteX1" fmla="*/ 3188241 w 3635340"/>
              <a:gd name="connsiteY1" fmla="*/ 349357 h 349357"/>
              <a:gd name="connsiteX2" fmla="*/ 3635340 w 3635340"/>
              <a:gd name="connsiteY2" fmla="*/ 323957 h 349357"/>
              <a:gd name="connsiteX3" fmla="*/ 3183478 w 3635340"/>
              <a:gd name="connsiteY3" fmla="*/ 107 h 349357"/>
              <a:gd name="connsiteX4" fmla="*/ 2255542 w 3635340"/>
              <a:gd name="connsiteY4" fmla="*/ 0 h 349357"/>
              <a:gd name="connsiteX5" fmla="*/ 2243265 w 3635340"/>
              <a:gd name="connsiteY5" fmla="*/ 335263 h 349357"/>
              <a:gd name="connsiteX6" fmla="*/ 2447097 w 3635340"/>
              <a:gd name="connsiteY6" fmla="*/ 335263 h 349357"/>
              <a:gd name="connsiteX7" fmla="*/ 2255542 w 3635340"/>
              <a:gd name="connsiteY7" fmla="*/ 0 h 349357"/>
              <a:gd name="connsiteX8" fmla="*/ 1398022 w 3635340"/>
              <a:gd name="connsiteY8" fmla="*/ 1693 h 349357"/>
              <a:gd name="connsiteX9" fmla="*/ 1254092 w 3635340"/>
              <a:gd name="connsiteY9" fmla="*/ 265519 h 349357"/>
              <a:gd name="connsiteX10" fmla="*/ 1415062 w 3635340"/>
              <a:gd name="connsiteY10" fmla="*/ 263137 h 349357"/>
              <a:gd name="connsiteX11" fmla="*/ 1398022 w 3635340"/>
              <a:gd name="connsiteY11" fmla="*/ 1693 h 349357"/>
              <a:gd name="connsiteX12" fmla="*/ 440572 w 3635340"/>
              <a:gd name="connsiteY12" fmla="*/ 24624 h 349357"/>
              <a:gd name="connsiteX13" fmla="*/ 0 w 3635340"/>
              <a:gd name="connsiteY13" fmla="*/ 314642 h 349357"/>
              <a:gd name="connsiteX14" fmla="*/ 440572 w 3635340"/>
              <a:gd name="connsiteY14" fmla="*/ 300354 h 349357"/>
              <a:gd name="connsiteX15" fmla="*/ 440572 w 3635340"/>
              <a:gd name="connsiteY15" fmla="*/ 24624 h 349357"/>
              <a:gd name="connsiteX0" fmla="*/ 3183478 w 3635340"/>
              <a:gd name="connsiteY0" fmla="*/ 107 h 335263"/>
              <a:gd name="connsiteX1" fmla="*/ 3191416 w 3635340"/>
              <a:gd name="connsiteY1" fmla="*/ 32713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2078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231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15062 w 3635340"/>
              <a:gd name="connsiteY10" fmla="*/ 26313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8712 w 3635340"/>
              <a:gd name="connsiteY10" fmla="*/ 27266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5537 w 3635340"/>
              <a:gd name="connsiteY10" fmla="*/ 26948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399187 w 3635340"/>
              <a:gd name="connsiteY10" fmla="*/ 26631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9140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40572 w 3635340"/>
              <a:gd name="connsiteY14" fmla="*/ 30035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65972 w 3635340"/>
              <a:gd name="connsiteY14" fmla="*/ 2940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59622 w 3635340"/>
              <a:gd name="connsiteY14" fmla="*/ 2813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59622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69147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81847 w 3635340"/>
              <a:gd name="connsiteY14" fmla="*/ 284479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78672 w 3635340"/>
              <a:gd name="connsiteY14" fmla="*/ 28765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35340" h="335263">
                <a:moveTo>
                  <a:pt x="3183478" y="107"/>
                </a:moveTo>
                <a:cubicBezTo>
                  <a:pt x="3185066" y="116524"/>
                  <a:pt x="3183478" y="201190"/>
                  <a:pt x="3185066" y="317607"/>
                </a:cubicBezTo>
                <a:lnTo>
                  <a:pt x="3635340" y="323957"/>
                </a:lnTo>
                <a:lnTo>
                  <a:pt x="3183478" y="107"/>
                </a:lnTo>
                <a:close/>
                <a:moveTo>
                  <a:pt x="2255542" y="0"/>
                </a:moveTo>
                <a:cubicBezTo>
                  <a:pt x="2256741" y="105404"/>
                  <a:pt x="2254766" y="7609"/>
                  <a:pt x="2252790" y="319388"/>
                </a:cubicBezTo>
                <a:lnTo>
                  <a:pt x="2447097" y="335263"/>
                </a:lnTo>
                <a:lnTo>
                  <a:pt x="2255542" y="0"/>
                </a:lnTo>
                <a:close/>
                <a:moveTo>
                  <a:pt x="1398022" y="1693"/>
                </a:moveTo>
                <a:lnTo>
                  <a:pt x="1254092" y="265519"/>
                </a:lnTo>
                <a:lnTo>
                  <a:pt x="1399187" y="266312"/>
                </a:lnTo>
                <a:cubicBezTo>
                  <a:pt x="1398799" y="178106"/>
                  <a:pt x="1398410" y="89899"/>
                  <a:pt x="1398022" y="1693"/>
                </a:cubicBezTo>
                <a:close/>
                <a:moveTo>
                  <a:pt x="485022" y="21449"/>
                </a:moveTo>
                <a:lnTo>
                  <a:pt x="0" y="314642"/>
                </a:lnTo>
                <a:lnTo>
                  <a:pt x="488197" y="290829"/>
                </a:lnTo>
                <a:cubicBezTo>
                  <a:pt x="490314" y="31702"/>
                  <a:pt x="486080" y="293276"/>
                  <a:pt x="485022" y="21449"/>
                </a:cubicBezTo>
                <a:close/>
              </a:path>
            </a:pathLst>
          </a:custGeom>
          <a:solidFill>
            <a:srgbClr val="9D9D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85" name="Freeform: Shape 884">
            <a:extLst>
              <a:ext uri="{FF2B5EF4-FFF2-40B4-BE49-F238E27FC236}">
                <a16:creationId xmlns:a16="http://schemas.microsoft.com/office/drawing/2014/main" id="{6ADB3DFF-B1E4-4559-A145-501F1413FBA9}"/>
              </a:ext>
            </a:extLst>
          </p:cNvPr>
          <p:cNvSpPr/>
          <p:nvPr/>
        </p:nvSpPr>
        <p:spPr>
          <a:xfrm>
            <a:off x="4697791" y="3714879"/>
            <a:ext cx="3191775" cy="542403"/>
          </a:xfrm>
          <a:custGeom>
            <a:avLst/>
            <a:gdLst>
              <a:gd name="connsiteX0" fmla="*/ 212258 w 3191775"/>
              <a:gd name="connsiteY0" fmla="*/ 0 h 542403"/>
              <a:gd name="connsiteX1" fmla="*/ 2888241 w 3191775"/>
              <a:gd name="connsiteY1" fmla="*/ 0 h 542403"/>
              <a:gd name="connsiteX2" fmla="*/ 3191775 w 3191775"/>
              <a:gd name="connsiteY2" fmla="*/ 194345 h 542403"/>
              <a:gd name="connsiteX3" fmla="*/ 3191775 w 3191775"/>
              <a:gd name="connsiteY3" fmla="*/ 356895 h 542403"/>
              <a:gd name="connsiteX4" fmla="*/ 3191775 w 3191775"/>
              <a:gd name="connsiteY4" fmla="*/ 406120 h 542403"/>
              <a:gd name="connsiteX5" fmla="*/ 3191775 w 3191775"/>
              <a:gd name="connsiteY5" fmla="*/ 542403 h 542403"/>
              <a:gd name="connsiteX6" fmla="*/ 1 w 3191775"/>
              <a:gd name="connsiteY6" fmla="*/ 542403 h 542403"/>
              <a:gd name="connsiteX7" fmla="*/ 1 w 3191775"/>
              <a:gd name="connsiteY7" fmla="*/ 406120 h 542403"/>
              <a:gd name="connsiteX8" fmla="*/ 0 w 3191775"/>
              <a:gd name="connsiteY8" fmla="*/ 406120 h 542403"/>
              <a:gd name="connsiteX9" fmla="*/ 0 w 3191775"/>
              <a:gd name="connsiteY9" fmla="*/ 162831 h 5424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191775" h="542403">
                <a:moveTo>
                  <a:pt x="212258" y="0"/>
                </a:moveTo>
                <a:lnTo>
                  <a:pt x="2888241" y="0"/>
                </a:lnTo>
                <a:lnTo>
                  <a:pt x="3191775" y="194345"/>
                </a:lnTo>
                <a:lnTo>
                  <a:pt x="3191775" y="356895"/>
                </a:lnTo>
                <a:lnTo>
                  <a:pt x="3191775" y="406120"/>
                </a:lnTo>
                <a:lnTo>
                  <a:pt x="3191775" y="542403"/>
                </a:lnTo>
                <a:lnTo>
                  <a:pt x="1" y="542403"/>
                </a:lnTo>
                <a:lnTo>
                  <a:pt x="1" y="406120"/>
                </a:lnTo>
                <a:lnTo>
                  <a:pt x="0" y="406120"/>
                </a:lnTo>
                <a:lnTo>
                  <a:pt x="0" y="162831"/>
                </a:lnTo>
                <a:close/>
              </a:path>
            </a:pathLst>
          </a:custGeom>
          <a:solidFill>
            <a:schemeClr val="accent5">
              <a:lumMod val="20000"/>
              <a:lumOff val="80000"/>
              <a:alpha val="62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a:p>
        </p:txBody>
      </p:sp>
      <p:grpSp>
        <p:nvGrpSpPr>
          <p:cNvPr id="428" name="Group 427">
            <a:extLst>
              <a:ext uri="{FF2B5EF4-FFF2-40B4-BE49-F238E27FC236}">
                <a16:creationId xmlns:a16="http://schemas.microsoft.com/office/drawing/2014/main" id="{302037EB-6A70-4364-8A3C-0BDE7CBCDF52}"/>
              </a:ext>
            </a:extLst>
          </p:cNvPr>
          <p:cNvGrpSpPr/>
          <p:nvPr/>
        </p:nvGrpSpPr>
        <p:grpSpPr>
          <a:xfrm>
            <a:off x="3932274" y="2862800"/>
            <a:ext cx="4581525" cy="723803"/>
            <a:chOff x="6205538" y="2179951"/>
            <a:chExt cx="4581525" cy="477524"/>
          </a:xfrm>
        </p:grpSpPr>
        <p:sp>
          <p:nvSpPr>
            <p:cNvPr id="429" name="Rectangle: Top Corners Snipped 428">
              <a:extLst>
                <a:ext uri="{FF2B5EF4-FFF2-40B4-BE49-F238E27FC236}">
                  <a16:creationId xmlns:a16="http://schemas.microsoft.com/office/drawing/2014/main" id="{36E3CAE6-315E-45D2-BF4C-ED5F8291F68B}"/>
                </a:ext>
              </a:extLst>
            </p:cNvPr>
            <p:cNvSpPr/>
            <p:nvPr/>
          </p:nvSpPr>
          <p:spPr>
            <a:xfrm flipV="1">
              <a:off x="6205538" y="2179951"/>
              <a:ext cx="4581525" cy="133055"/>
            </a:xfrm>
            <a:prstGeom prst="snip2SameRect">
              <a:avLst>
                <a:gd name="adj1" fmla="val 3905"/>
                <a:gd name="adj2" fmla="val 50000"/>
              </a:avLst>
            </a:prstGeom>
            <a:gradFill flip="none" rotWithShape="1">
              <a:gsLst>
                <a:gs pos="56000">
                  <a:sysClr val="window" lastClr="FFFFFF">
                    <a:lumMod val="95000"/>
                  </a:sysClr>
                </a:gs>
                <a:gs pos="82000">
                  <a:sysClr val="window" lastClr="FFFFFF">
                    <a:lumMod val="95000"/>
                  </a:sysClr>
                </a:gs>
                <a:gs pos="68000">
                  <a:sysClr val="window" lastClr="FFFFFF">
                    <a:lumMod val="85000"/>
                  </a:sysClr>
                </a:gs>
              </a:gsLst>
              <a:lin ang="540000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0" name="Rectangle 429">
              <a:extLst>
                <a:ext uri="{FF2B5EF4-FFF2-40B4-BE49-F238E27FC236}">
                  <a16:creationId xmlns:a16="http://schemas.microsoft.com/office/drawing/2014/main" id="{77206890-C669-4FC8-AD48-8BCE4D07BA64}"/>
                </a:ext>
              </a:extLst>
            </p:cNvPr>
            <p:cNvSpPr/>
            <p:nvPr/>
          </p:nvSpPr>
          <p:spPr>
            <a:xfrm>
              <a:off x="6205538" y="2314575"/>
              <a:ext cx="4581525" cy="342900"/>
            </a:xfrm>
            <a:prstGeom prst="rect">
              <a:avLst/>
            </a:prstGeom>
            <a:gradFill flip="none" rotWithShape="1">
              <a:gsLst>
                <a:gs pos="65000">
                  <a:srgbClr val="A5A5A5">
                    <a:lumMod val="5000"/>
                    <a:lumOff val="95000"/>
                  </a:srgbClr>
                </a:gs>
                <a:gs pos="38000">
                  <a:srgbClr val="A5A5A5">
                    <a:lumMod val="5000"/>
                    <a:lumOff val="95000"/>
                  </a:srgbClr>
                </a:gs>
                <a:gs pos="29000">
                  <a:srgbClr val="A5A5A5">
                    <a:lumMod val="45000"/>
                    <a:lumOff val="55000"/>
                  </a:srgbClr>
                </a:gs>
                <a:gs pos="53000">
                  <a:srgbClr val="A5A5A5">
                    <a:lumMod val="45000"/>
                    <a:lumOff val="55000"/>
                  </a:srgbClr>
                </a:gs>
                <a:gs pos="77000">
                  <a:srgbClr val="A5A5A5">
                    <a:lumMod val="30000"/>
                    <a:lumOff val="70000"/>
                  </a:srgbClr>
                </a:gs>
              </a:gsLst>
              <a:lin ang="1080000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444" name="Group 443">
            <a:extLst>
              <a:ext uri="{FF2B5EF4-FFF2-40B4-BE49-F238E27FC236}">
                <a16:creationId xmlns:a16="http://schemas.microsoft.com/office/drawing/2014/main" id="{B29B87DD-4063-4E14-8EF1-E541E2B674DD}"/>
              </a:ext>
            </a:extLst>
          </p:cNvPr>
          <p:cNvGrpSpPr/>
          <p:nvPr/>
        </p:nvGrpSpPr>
        <p:grpSpPr>
          <a:xfrm>
            <a:off x="6306436" y="2796913"/>
            <a:ext cx="1098227" cy="668154"/>
            <a:chOff x="11049368" y="1222216"/>
            <a:chExt cx="1098227" cy="668154"/>
          </a:xfrm>
        </p:grpSpPr>
        <p:grpSp>
          <p:nvGrpSpPr>
            <p:cNvPr id="445" name="Group 444">
              <a:extLst>
                <a:ext uri="{FF2B5EF4-FFF2-40B4-BE49-F238E27FC236}">
                  <a16:creationId xmlns:a16="http://schemas.microsoft.com/office/drawing/2014/main" id="{F79FA186-8027-4AD8-B619-9B352DD13B6E}"/>
                </a:ext>
              </a:extLst>
            </p:cNvPr>
            <p:cNvGrpSpPr/>
            <p:nvPr/>
          </p:nvGrpSpPr>
          <p:grpSpPr>
            <a:xfrm flipH="1">
              <a:off x="11450582" y="1222216"/>
              <a:ext cx="697013" cy="581257"/>
              <a:chOff x="10815582" y="1222216"/>
              <a:chExt cx="697013" cy="581257"/>
            </a:xfrm>
          </p:grpSpPr>
          <p:sp>
            <p:nvSpPr>
              <p:cNvPr id="476" name="Freeform: Shape 475">
                <a:extLst>
                  <a:ext uri="{FF2B5EF4-FFF2-40B4-BE49-F238E27FC236}">
                    <a16:creationId xmlns:a16="http://schemas.microsoft.com/office/drawing/2014/main" id="{0D4C6346-0536-4C7D-9575-BAB2700FF267}"/>
                  </a:ext>
                </a:extLst>
              </p:cNvPr>
              <p:cNvSpPr/>
              <p:nvPr/>
            </p:nvSpPr>
            <p:spPr>
              <a:xfrm>
                <a:off x="10825260" y="1222216"/>
                <a:ext cx="687335" cy="581257"/>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7" name="Freeform: Shape 476">
                <a:extLst>
                  <a:ext uri="{FF2B5EF4-FFF2-40B4-BE49-F238E27FC236}">
                    <a16:creationId xmlns:a16="http://schemas.microsoft.com/office/drawing/2014/main" id="{BDA1006F-F584-4149-A044-DF175A7E3230}"/>
                  </a:ext>
                </a:extLst>
              </p:cNvPr>
              <p:cNvSpPr/>
              <p:nvPr/>
            </p:nvSpPr>
            <p:spPr>
              <a:xfrm>
                <a:off x="10815582" y="1372898"/>
                <a:ext cx="91939" cy="94837"/>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446" name="Freeform: Shape 445">
              <a:extLst>
                <a:ext uri="{FF2B5EF4-FFF2-40B4-BE49-F238E27FC236}">
                  <a16:creationId xmlns:a16="http://schemas.microsoft.com/office/drawing/2014/main" id="{2049BF01-DBDA-4C80-B0C2-3F884B756D62}"/>
                </a:ext>
              </a:extLst>
            </p:cNvPr>
            <p:cNvSpPr/>
            <p:nvPr/>
          </p:nvSpPr>
          <p:spPr>
            <a:xfrm flipH="1">
              <a:off x="11591226"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47" name="Freeform: Shape 446">
              <a:extLst>
                <a:ext uri="{FF2B5EF4-FFF2-40B4-BE49-F238E27FC236}">
                  <a16:creationId xmlns:a16="http://schemas.microsoft.com/office/drawing/2014/main" id="{B883A8D1-0D4E-4F13-A192-DADBF3934154}"/>
                </a:ext>
              </a:extLst>
            </p:cNvPr>
            <p:cNvSpPr/>
            <p:nvPr/>
          </p:nvSpPr>
          <p:spPr>
            <a:xfrm>
              <a:off x="11049368"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69" name="Rectangle: Rounded Corners 62">
              <a:extLst>
                <a:ext uri="{FF2B5EF4-FFF2-40B4-BE49-F238E27FC236}">
                  <a16:creationId xmlns:a16="http://schemas.microsoft.com/office/drawing/2014/main" id="{4813B892-1BAD-41E8-8285-40E1691563AC}"/>
                </a:ext>
              </a:extLst>
            </p:cNvPr>
            <p:cNvSpPr/>
            <p:nvPr/>
          </p:nvSpPr>
          <p:spPr>
            <a:xfrm>
              <a:off x="11288794" y="1745719"/>
              <a:ext cx="410448" cy="144651"/>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0" name="Freeform: Shape 469">
              <a:extLst>
                <a:ext uri="{FF2B5EF4-FFF2-40B4-BE49-F238E27FC236}">
                  <a16:creationId xmlns:a16="http://schemas.microsoft.com/office/drawing/2014/main" id="{9C12EAEF-43BE-486B-A231-3D03943FA204}"/>
                </a:ext>
              </a:extLst>
            </p:cNvPr>
            <p:cNvSpPr/>
            <p:nvPr/>
          </p:nvSpPr>
          <p:spPr>
            <a:xfrm>
              <a:off x="11288794" y="1748173"/>
              <a:ext cx="410448" cy="142197"/>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1" name="Freeform: Shape 470">
              <a:extLst>
                <a:ext uri="{FF2B5EF4-FFF2-40B4-BE49-F238E27FC236}">
                  <a16:creationId xmlns:a16="http://schemas.microsoft.com/office/drawing/2014/main" id="{FAFE69C7-5065-40F6-A63C-C5EBFDE6B19E}"/>
                </a:ext>
              </a:extLst>
            </p:cNvPr>
            <p:cNvSpPr/>
            <p:nvPr/>
          </p:nvSpPr>
          <p:spPr>
            <a:xfrm>
              <a:off x="11438906" y="1721128"/>
              <a:ext cx="85211" cy="82346"/>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2" name="Oval 471">
              <a:extLst>
                <a:ext uri="{FF2B5EF4-FFF2-40B4-BE49-F238E27FC236}">
                  <a16:creationId xmlns:a16="http://schemas.microsoft.com/office/drawing/2014/main" id="{03F9EE2F-D120-4E64-BE75-F8F84F41D93F}"/>
                </a:ext>
              </a:extLst>
            </p:cNvPr>
            <p:cNvSpPr/>
            <p:nvPr/>
          </p:nvSpPr>
          <p:spPr>
            <a:xfrm>
              <a:off x="11294052"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73" name="Oval 472">
              <a:extLst>
                <a:ext uri="{FF2B5EF4-FFF2-40B4-BE49-F238E27FC236}">
                  <a16:creationId xmlns:a16="http://schemas.microsoft.com/office/drawing/2014/main" id="{CBF2D56A-2E21-476F-9EBB-230A08491365}"/>
                </a:ext>
              </a:extLst>
            </p:cNvPr>
            <p:cNvSpPr/>
            <p:nvPr/>
          </p:nvSpPr>
          <p:spPr>
            <a:xfrm>
              <a:off x="11307612" y="1656548"/>
              <a:ext cx="104148" cy="86363"/>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74" name="Oval 473">
              <a:extLst>
                <a:ext uri="{FF2B5EF4-FFF2-40B4-BE49-F238E27FC236}">
                  <a16:creationId xmlns:a16="http://schemas.microsoft.com/office/drawing/2014/main" id="{3607A0D6-898E-44F9-ADAE-47208E589201}"/>
                </a:ext>
              </a:extLst>
            </p:cNvPr>
            <p:cNvSpPr/>
            <p:nvPr/>
          </p:nvSpPr>
          <p:spPr>
            <a:xfrm>
              <a:off x="11544760"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75" name="Oval 474">
              <a:extLst>
                <a:ext uri="{FF2B5EF4-FFF2-40B4-BE49-F238E27FC236}">
                  <a16:creationId xmlns:a16="http://schemas.microsoft.com/office/drawing/2014/main" id="{3C345D1C-DCF1-4F3E-8AD5-0CF2BCC95DE1}"/>
                </a:ext>
              </a:extLst>
            </p:cNvPr>
            <p:cNvSpPr/>
            <p:nvPr/>
          </p:nvSpPr>
          <p:spPr>
            <a:xfrm>
              <a:off x="11558320" y="1656548"/>
              <a:ext cx="104148" cy="86363"/>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431" name="Group 430">
            <a:extLst>
              <a:ext uri="{FF2B5EF4-FFF2-40B4-BE49-F238E27FC236}">
                <a16:creationId xmlns:a16="http://schemas.microsoft.com/office/drawing/2014/main" id="{909202FF-3BA5-40DB-94E4-540A44253651}"/>
              </a:ext>
            </a:extLst>
          </p:cNvPr>
          <p:cNvGrpSpPr>
            <a:grpSpLocks noChangeAspect="1"/>
          </p:cNvGrpSpPr>
          <p:nvPr/>
        </p:nvGrpSpPr>
        <p:grpSpPr>
          <a:xfrm>
            <a:off x="5145889" y="2796913"/>
            <a:ext cx="1100868" cy="668154"/>
            <a:chOff x="3847868" y="1328348"/>
            <a:chExt cx="1421428" cy="862713"/>
          </a:xfrm>
        </p:grpSpPr>
        <p:sp>
          <p:nvSpPr>
            <p:cNvPr id="432" name="Freeform: Shape 431">
              <a:extLst>
                <a:ext uri="{FF2B5EF4-FFF2-40B4-BE49-F238E27FC236}">
                  <a16:creationId xmlns:a16="http://schemas.microsoft.com/office/drawing/2014/main" id="{CF196CEB-38A8-46DF-B430-EE06A052322B}"/>
                </a:ext>
              </a:extLst>
            </p:cNvPr>
            <p:cNvSpPr/>
            <p:nvPr/>
          </p:nvSpPr>
          <p:spPr>
            <a:xfrm flipH="1">
              <a:off x="484937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3" name="Freeform: Shape 432">
              <a:extLst>
                <a:ext uri="{FF2B5EF4-FFF2-40B4-BE49-F238E27FC236}">
                  <a16:creationId xmlns:a16="http://schemas.microsoft.com/office/drawing/2014/main" id="{1E4BE8CF-ABE2-4C51-B79B-8B52926816BC}"/>
                </a:ext>
              </a:extLst>
            </p:cNvPr>
            <p:cNvSpPr/>
            <p:nvPr/>
          </p:nvSpPr>
          <p:spPr>
            <a:xfrm>
              <a:off x="414973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434" name="Group 433">
              <a:extLst>
                <a:ext uri="{FF2B5EF4-FFF2-40B4-BE49-F238E27FC236}">
                  <a16:creationId xmlns:a16="http://schemas.microsoft.com/office/drawing/2014/main" id="{63A5CD09-E33F-4204-AC8C-7FA7B2E20A5F}"/>
                </a:ext>
              </a:extLst>
            </p:cNvPr>
            <p:cNvGrpSpPr/>
            <p:nvPr/>
          </p:nvGrpSpPr>
          <p:grpSpPr>
            <a:xfrm>
              <a:off x="3847868" y="1328348"/>
              <a:ext cx="1140972" cy="862713"/>
              <a:chOff x="3499670" y="1764202"/>
              <a:chExt cx="1140972" cy="862713"/>
            </a:xfrm>
          </p:grpSpPr>
          <p:sp>
            <p:nvSpPr>
              <p:cNvPr id="435" name="Rectangle: Rounded Corners 62">
                <a:extLst>
                  <a:ext uri="{FF2B5EF4-FFF2-40B4-BE49-F238E27FC236}">
                    <a16:creationId xmlns:a16="http://schemas.microsoft.com/office/drawing/2014/main" id="{C50051BC-0C1E-401E-A76A-2695AFDB5CA9}"/>
                  </a:ext>
                </a:extLst>
              </p:cNvPr>
              <p:cNvSpPr/>
              <p:nvPr/>
            </p:nvSpPr>
            <p:spPr>
              <a:xfrm>
                <a:off x="4110676" y="2440143"/>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6" name="Freeform: Shape 435">
                <a:extLst>
                  <a:ext uri="{FF2B5EF4-FFF2-40B4-BE49-F238E27FC236}">
                    <a16:creationId xmlns:a16="http://schemas.microsoft.com/office/drawing/2014/main" id="{A2156045-B300-4C61-9A19-D7212ED27651}"/>
                  </a:ext>
                </a:extLst>
              </p:cNvPr>
              <p:cNvSpPr/>
              <p:nvPr/>
            </p:nvSpPr>
            <p:spPr>
              <a:xfrm>
                <a:off x="4110676" y="2443312"/>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7" name="Freeform: Shape 436">
                <a:extLst>
                  <a:ext uri="{FF2B5EF4-FFF2-40B4-BE49-F238E27FC236}">
                    <a16:creationId xmlns:a16="http://schemas.microsoft.com/office/drawing/2014/main" id="{0FE66311-6A38-4DC5-8C48-19145D2520BC}"/>
                  </a:ext>
                </a:extLst>
              </p:cNvPr>
              <p:cNvSpPr/>
              <p:nvPr/>
            </p:nvSpPr>
            <p:spPr>
              <a:xfrm>
                <a:off x="3512166" y="1764202"/>
                <a:ext cx="887479" cy="750513"/>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8" name="Freeform: Shape 437">
                <a:extLst>
                  <a:ext uri="{FF2B5EF4-FFF2-40B4-BE49-F238E27FC236}">
                    <a16:creationId xmlns:a16="http://schemas.microsoft.com/office/drawing/2014/main" id="{9B94CD72-8DD8-41C3-B5D7-179605AE7EEE}"/>
                  </a:ext>
                </a:extLst>
              </p:cNvPr>
              <p:cNvSpPr/>
              <p:nvPr/>
            </p:nvSpPr>
            <p:spPr>
              <a:xfrm>
                <a:off x="4304499" y="2408391"/>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39" name="Oval 438">
                <a:extLst>
                  <a:ext uri="{FF2B5EF4-FFF2-40B4-BE49-F238E27FC236}">
                    <a16:creationId xmlns:a16="http://schemas.microsoft.com/office/drawing/2014/main" id="{B48C3CEF-FCF3-44EC-B228-7EDE58881640}"/>
                  </a:ext>
                </a:extLst>
              </p:cNvPr>
              <p:cNvSpPr/>
              <p:nvPr/>
            </p:nvSpPr>
            <p:spPr>
              <a:xfrm>
                <a:off x="4117465"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40" name="Oval 439">
                <a:extLst>
                  <a:ext uri="{FF2B5EF4-FFF2-40B4-BE49-F238E27FC236}">
                    <a16:creationId xmlns:a16="http://schemas.microsoft.com/office/drawing/2014/main" id="{365DF329-8BB6-4869-9E96-14FF340C3E6B}"/>
                  </a:ext>
                </a:extLst>
              </p:cNvPr>
              <p:cNvSpPr/>
              <p:nvPr/>
            </p:nvSpPr>
            <p:spPr>
              <a:xfrm>
                <a:off x="4134974" y="2325007"/>
                <a:ext cx="134475" cy="111511"/>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41" name="Oval 440">
                <a:extLst>
                  <a:ext uri="{FF2B5EF4-FFF2-40B4-BE49-F238E27FC236}">
                    <a16:creationId xmlns:a16="http://schemas.microsoft.com/office/drawing/2014/main" id="{189DBE99-85CF-4151-B7BA-1379C2117F3C}"/>
                  </a:ext>
                </a:extLst>
              </p:cNvPr>
              <p:cNvSpPr/>
              <p:nvPr/>
            </p:nvSpPr>
            <p:spPr>
              <a:xfrm>
                <a:off x="4441176"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42" name="Oval 441">
                <a:extLst>
                  <a:ext uri="{FF2B5EF4-FFF2-40B4-BE49-F238E27FC236}">
                    <a16:creationId xmlns:a16="http://schemas.microsoft.com/office/drawing/2014/main" id="{AE2D6707-34C6-4D2B-A4A3-5C02371E1E56}"/>
                  </a:ext>
                </a:extLst>
              </p:cNvPr>
              <p:cNvSpPr/>
              <p:nvPr/>
            </p:nvSpPr>
            <p:spPr>
              <a:xfrm>
                <a:off x="4458685" y="2325007"/>
                <a:ext cx="134475" cy="111511"/>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43" name="Freeform: Shape 442">
                <a:extLst>
                  <a:ext uri="{FF2B5EF4-FFF2-40B4-BE49-F238E27FC236}">
                    <a16:creationId xmlns:a16="http://schemas.microsoft.com/office/drawing/2014/main" id="{93350787-723D-4AD0-AF4F-DFEF72F0BA24}"/>
                  </a:ext>
                </a:extLst>
              </p:cNvPr>
              <p:cNvSpPr/>
              <p:nvPr/>
            </p:nvSpPr>
            <p:spPr>
              <a:xfrm>
                <a:off x="3499670" y="1958761"/>
                <a:ext cx="118710" cy="122453"/>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pic>
        <p:nvPicPr>
          <p:cNvPr id="2052" name="Picture 4" descr="Peoples Supplies | Aero Mr. Blue, Disinfectant Bowl Cleaner ...">
            <a:extLst>
              <a:ext uri="{FF2B5EF4-FFF2-40B4-BE49-F238E27FC236}">
                <a16:creationId xmlns:a16="http://schemas.microsoft.com/office/drawing/2014/main" id="{939A2FB8-BA9E-4CC9-83B7-05E7BB1D0636}"/>
              </a:ext>
            </a:extLst>
          </p:cNvPr>
          <p:cNvPicPr>
            <a:picLocks noChangeAspect="1" noChangeArrowheads="1"/>
          </p:cNvPicPr>
          <p:nvPr/>
        </p:nvPicPr>
        <p:blipFill>
          <a:blip r:embed="rId5">
            <a:extLst>
              <a:ext uri="{BEBA8EAE-BF5A-486C-A8C5-ECC9F3942E4B}">
                <a14:imgProps xmlns:a14="http://schemas.microsoft.com/office/drawing/2010/main">
                  <a14:imgLayer r:embed="rId6">
                    <a14:imgEffect>
                      <a14:backgroundRemoval t="5000" b="92667" l="10000" r="90000">
                        <a14:foregroundMark x1="36500" y1="87167" x2="44000" y2="93167"/>
                        <a14:foregroundMark x1="44000" y1="93167" x2="52833" y2="94167"/>
                        <a14:foregroundMark x1="52833" y1="94167" x2="61167" y2="92667"/>
                        <a14:foregroundMark x1="61167" y1="92667" x2="64000" y2="85167"/>
                        <a14:foregroundMark x1="44833" y1="5667" x2="53167" y2="6667"/>
                        <a14:foregroundMark x1="53167" y1="6667" x2="53500" y2="14333"/>
                        <a14:foregroundMark x1="52500" y1="5333" x2="53167" y2="5000"/>
                        <a14:foregroundMark x1="45667" y1="5167" x2="45667" y2="5167"/>
                      </a14:backgroundRemoval>
                    </a14:imgEffect>
                  </a14:imgLayer>
                </a14:imgProps>
              </a:ext>
              <a:ext uri="{28A0092B-C50C-407E-A947-70E740481C1C}">
                <a14:useLocalDpi xmlns:a14="http://schemas.microsoft.com/office/drawing/2010/main" val="0"/>
              </a:ext>
            </a:extLst>
          </a:blip>
          <a:srcRect/>
          <a:stretch>
            <a:fillRect/>
          </a:stretch>
        </p:blipFill>
        <p:spPr bwMode="auto">
          <a:xfrm>
            <a:off x="4566152" y="2220555"/>
            <a:ext cx="736087" cy="736087"/>
          </a:xfrm>
          <a:prstGeom prst="rect">
            <a:avLst/>
          </a:prstGeom>
          <a:noFill/>
          <a:extLst>
            <a:ext uri="{909E8E84-426E-40DD-AFC4-6F175D3DCCD1}">
              <a14:hiddenFill xmlns:a14="http://schemas.microsoft.com/office/drawing/2010/main">
                <a:solidFill>
                  <a:srgbClr val="FFFFFF"/>
                </a:solidFill>
              </a14:hiddenFill>
            </a:ext>
          </a:extLst>
        </p:spPr>
      </p:pic>
      <p:grpSp>
        <p:nvGrpSpPr>
          <p:cNvPr id="787" name="Group 786">
            <a:extLst>
              <a:ext uri="{FF2B5EF4-FFF2-40B4-BE49-F238E27FC236}">
                <a16:creationId xmlns:a16="http://schemas.microsoft.com/office/drawing/2014/main" id="{9EB016F2-D243-44ED-9C36-871F0358976E}"/>
              </a:ext>
            </a:extLst>
          </p:cNvPr>
          <p:cNvGrpSpPr>
            <a:grpSpLocks noChangeAspect="1"/>
          </p:cNvGrpSpPr>
          <p:nvPr/>
        </p:nvGrpSpPr>
        <p:grpSpPr>
          <a:xfrm rot="5400000" flipH="1">
            <a:off x="3924614" y="1792397"/>
            <a:ext cx="2085064" cy="405687"/>
            <a:chOff x="9523616" y="8185990"/>
            <a:chExt cx="2523035" cy="490902"/>
          </a:xfrm>
        </p:grpSpPr>
        <p:sp>
          <p:nvSpPr>
            <p:cNvPr id="788" name="Flowchart: Data 787">
              <a:extLst>
                <a:ext uri="{FF2B5EF4-FFF2-40B4-BE49-F238E27FC236}">
                  <a16:creationId xmlns:a16="http://schemas.microsoft.com/office/drawing/2014/main" id="{C76854BF-219F-4843-8C80-544D3493DC3D}"/>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89" name="Flowchart: Data 788">
              <a:extLst>
                <a:ext uri="{FF2B5EF4-FFF2-40B4-BE49-F238E27FC236}">
                  <a16:creationId xmlns:a16="http://schemas.microsoft.com/office/drawing/2014/main" id="{18F4F61C-E5C4-4722-8605-FD67F2E6254B}"/>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90" name="Flowchart: Data 789">
              <a:extLst>
                <a:ext uri="{FF2B5EF4-FFF2-40B4-BE49-F238E27FC236}">
                  <a16:creationId xmlns:a16="http://schemas.microsoft.com/office/drawing/2014/main" id="{4EE1BE9C-CD23-415D-9A1D-EDF8DDFEA687}"/>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91" name="Flowchart: Data 790">
              <a:extLst>
                <a:ext uri="{FF2B5EF4-FFF2-40B4-BE49-F238E27FC236}">
                  <a16:creationId xmlns:a16="http://schemas.microsoft.com/office/drawing/2014/main" id="{C109A8C7-F344-4B6D-AB85-DB5633C0F929}"/>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866" name="Group 865">
            <a:extLst>
              <a:ext uri="{FF2B5EF4-FFF2-40B4-BE49-F238E27FC236}">
                <a16:creationId xmlns:a16="http://schemas.microsoft.com/office/drawing/2014/main" id="{65384FA5-CB8C-4A5A-AA54-B2A5D2F6895D}"/>
              </a:ext>
            </a:extLst>
          </p:cNvPr>
          <p:cNvGrpSpPr>
            <a:grpSpLocks noChangeAspect="1"/>
          </p:cNvGrpSpPr>
          <p:nvPr/>
        </p:nvGrpSpPr>
        <p:grpSpPr>
          <a:xfrm rot="16200000">
            <a:off x="4554548" y="1864574"/>
            <a:ext cx="2085064" cy="405687"/>
            <a:chOff x="9523616" y="8185990"/>
            <a:chExt cx="2523035" cy="490902"/>
          </a:xfrm>
        </p:grpSpPr>
        <p:sp>
          <p:nvSpPr>
            <p:cNvPr id="867" name="Flowchart: Data 866">
              <a:extLst>
                <a:ext uri="{FF2B5EF4-FFF2-40B4-BE49-F238E27FC236}">
                  <a16:creationId xmlns:a16="http://schemas.microsoft.com/office/drawing/2014/main" id="{C9818045-2408-4E68-AE09-E9D30E6ACDD6}"/>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68" name="Flowchart: Data 867">
              <a:extLst>
                <a:ext uri="{FF2B5EF4-FFF2-40B4-BE49-F238E27FC236}">
                  <a16:creationId xmlns:a16="http://schemas.microsoft.com/office/drawing/2014/main" id="{454E5A9D-D771-4CD5-85A6-0ACC3F20EDE7}"/>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69" name="Flowchart: Data 868">
              <a:extLst>
                <a:ext uri="{FF2B5EF4-FFF2-40B4-BE49-F238E27FC236}">
                  <a16:creationId xmlns:a16="http://schemas.microsoft.com/office/drawing/2014/main" id="{EDE1C52D-BD8E-46F1-8126-45A04C342F67}"/>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70" name="Flowchart: Data 869">
              <a:extLst>
                <a:ext uri="{FF2B5EF4-FFF2-40B4-BE49-F238E27FC236}">
                  <a16:creationId xmlns:a16="http://schemas.microsoft.com/office/drawing/2014/main" id="{FCE5D4CE-AA55-443D-A598-E939383CCC0D}"/>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881" name="Rectangle 880">
            <a:extLst>
              <a:ext uri="{FF2B5EF4-FFF2-40B4-BE49-F238E27FC236}">
                <a16:creationId xmlns:a16="http://schemas.microsoft.com/office/drawing/2014/main" id="{5645D569-B7CE-4E61-A463-24571E4FA4D6}"/>
              </a:ext>
            </a:extLst>
          </p:cNvPr>
          <p:cNvSpPr/>
          <p:nvPr/>
        </p:nvSpPr>
        <p:spPr>
          <a:xfrm>
            <a:off x="7324780" y="3047881"/>
            <a:ext cx="71242" cy="1441699"/>
          </a:xfrm>
          <a:prstGeom prst="rect">
            <a:avLst/>
          </a:prstGeom>
          <a:solidFill>
            <a:srgbClr val="65D7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3" name="Rectangle 42">
            <a:extLst>
              <a:ext uri="{FF2B5EF4-FFF2-40B4-BE49-F238E27FC236}">
                <a16:creationId xmlns:a16="http://schemas.microsoft.com/office/drawing/2014/main" id="{AB29CDB9-4433-42B1-A02E-377ADA775A47}"/>
              </a:ext>
            </a:extLst>
          </p:cNvPr>
          <p:cNvSpPr/>
          <p:nvPr/>
        </p:nvSpPr>
        <p:spPr>
          <a:xfrm>
            <a:off x="5158080" y="3042562"/>
            <a:ext cx="71242" cy="1441699"/>
          </a:xfrm>
          <a:prstGeom prst="rect">
            <a:avLst/>
          </a:prstGeom>
          <a:solidFill>
            <a:srgbClr val="65D7F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973" name="Speech Bubble: Oval 238"/>
          <p:cNvSpPr/>
          <p:nvPr/>
        </p:nvSpPr>
        <p:spPr>
          <a:xfrm>
            <a:off x="1578742" y="1025933"/>
            <a:ext cx="3508696" cy="1454688"/>
          </a:xfrm>
          <a:prstGeom prst="wedgeEllipseCallout">
            <a:avLst>
              <a:gd name="adj1" fmla="val -40964"/>
              <a:gd name="adj2" fmla="val 9814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algn="ctr" defTabSz="914400">
              <a:defRPr/>
            </a:pPr>
            <a:r>
              <a:rPr lang="en-US" sz="2400" kern="0" dirty="0">
                <a:ln w="0"/>
                <a:solidFill>
                  <a:sysClr val="windowText" lastClr="000000"/>
                </a:solidFill>
                <a:cs typeface="Arial" charset="0"/>
              </a:rPr>
              <a:t>It’s my turn to wash the dishes.</a:t>
            </a:r>
          </a:p>
        </p:txBody>
      </p:sp>
      <p:sp>
        <p:nvSpPr>
          <p:cNvPr id="880" name="Teardrop 879">
            <a:extLst>
              <a:ext uri="{FF2B5EF4-FFF2-40B4-BE49-F238E27FC236}">
                <a16:creationId xmlns:a16="http://schemas.microsoft.com/office/drawing/2014/main" id="{E9931A6B-B0C3-46E1-98D7-74F395AA6A2D}"/>
              </a:ext>
            </a:extLst>
          </p:cNvPr>
          <p:cNvSpPr/>
          <p:nvPr/>
        </p:nvSpPr>
        <p:spPr>
          <a:xfrm rot="18817218">
            <a:off x="5133247" y="-263865"/>
            <a:ext cx="91440" cy="91440"/>
          </a:xfrm>
          <a:prstGeom prst="teardrop">
            <a:avLst>
              <a:gd name="adj" fmla="val 159349"/>
            </a:avLst>
          </a:prstGeom>
          <a:solidFill>
            <a:schemeClr val="tx1">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481" name="Rectangle: Rounded Corners 480">
            <a:extLst>
              <a:ext uri="{FF2B5EF4-FFF2-40B4-BE49-F238E27FC236}">
                <a16:creationId xmlns:a16="http://schemas.microsoft.com/office/drawing/2014/main" id="{3FB3090A-C193-42AC-B6DF-F00A799AFADC}"/>
              </a:ext>
            </a:extLst>
          </p:cNvPr>
          <p:cNvSpPr/>
          <p:nvPr/>
        </p:nvSpPr>
        <p:spPr>
          <a:xfrm rot="19567655">
            <a:off x="3446310" y="3629179"/>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42" name="Group 41">
            <a:extLst>
              <a:ext uri="{FF2B5EF4-FFF2-40B4-BE49-F238E27FC236}">
                <a16:creationId xmlns:a16="http://schemas.microsoft.com/office/drawing/2014/main" id="{0DD4BDB2-ACFD-4E2A-9D18-66D556B30347}"/>
              </a:ext>
            </a:extLst>
          </p:cNvPr>
          <p:cNvGrpSpPr/>
          <p:nvPr/>
        </p:nvGrpSpPr>
        <p:grpSpPr>
          <a:xfrm>
            <a:off x="4492664" y="3808856"/>
            <a:ext cx="3549647" cy="704850"/>
            <a:chOff x="4492664" y="3808856"/>
            <a:chExt cx="3549647" cy="704850"/>
          </a:xfrm>
        </p:grpSpPr>
        <p:sp>
          <p:nvSpPr>
            <p:cNvPr id="479" name="Rectangle: Rounded Corners 478">
              <a:extLst>
                <a:ext uri="{FF2B5EF4-FFF2-40B4-BE49-F238E27FC236}">
                  <a16:creationId xmlns:a16="http://schemas.microsoft.com/office/drawing/2014/main" id="{9FF881F9-E2B5-482D-8492-32BFA3425E06}"/>
                </a:ext>
              </a:extLst>
            </p:cNvPr>
            <p:cNvSpPr/>
            <p:nvPr/>
          </p:nvSpPr>
          <p:spPr>
            <a:xfrm>
              <a:off x="4492664" y="3808856"/>
              <a:ext cx="3549647" cy="704850"/>
            </a:xfrm>
            <a:prstGeom prst="roundRect">
              <a:avLst>
                <a:gd name="adj" fmla="val 7883"/>
              </a:avLst>
            </a:prstGeom>
            <a:gradFill>
              <a:gsLst>
                <a:gs pos="35000">
                  <a:srgbClr val="4472C4">
                    <a:lumMod val="5000"/>
                    <a:lumOff val="95000"/>
                  </a:srgbClr>
                </a:gs>
                <a:gs pos="25000">
                  <a:sysClr val="window" lastClr="FFFFFF">
                    <a:lumMod val="85000"/>
                  </a:sysClr>
                </a:gs>
                <a:gs pos="79000">
                  <a:srgbClr val="EDEFF2"/>
                </a:gs>
                <a:gs pos="100000">
                  <a:sysClr val="window" lastClr="FFFFFF">
                    <a:lumMod val="65000"/>
                  </a:sysClr>
                </a:gs>
                <a:gs pos="1000">
                  <a:sysClr val="window" lastClr="FFFFFF">
                    <a:lumMod val="65000"/>
                  </a:sysClr>
                </a:gs>
                <a:gs pos="62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871" name="Group 870">
              <a:extLst>
                <a:ext uri="{FF2B5EF4-FFF2-40B4-BE49-F238E27FC236}">
                  <a16:creationId xmlns:a16="http://schemas.microsoft.com/office/drawing/2014/main" id="{CFBBF73A-B7D1-4FD6-98C2-C52C4EF9FAB1}"/>
                </a:ext>
              </a:extLst>
            </p:cNvPr>
            <p:cNvGrpSpPr>
              <a:grpSpLocks noChangeAspect="1"/>
            </p:cNvGrpSpPr>
            <p:nvPr/>
          </p:nvGrpSpPr>
          <p:grpSpPr>
            <a:xfrm>
              <a:off x="4681840" y="4047832"/>
              <a:ext cx="843212" cy="264549"/>
              <a:chOff x="1016349" y="5309596"/>
              <a:chExt cx="4300263" cy="1349160"/>
            </a:xfrm>
          </p:grpSpPr>
          <p:sp>
            <p:nvSpPr>
              <p:cNvPr id="872" name="Rectangle 871">
                <a:extLst>
                  <a:ext uri="{FF2B5EF4-FFF2-40B4-BE49-F238E27FC236}">
                    <a16:creationId xmlns:a16="http://schemas.microsoft.com/office/drawing/2014/main" id="{E194ACB3-05B0-491A-BBEB-C4CDB3B1A64E}"/>
                  </a:ext>
                </a:extLst>
              </p:cNvPr>
              <p:cNvSpPr/>
              <p:nvPr/>
            </p:nvSpPr>
            <p:spPr>
              <a:xfrm>
                <a:off x="1019605" y="5309597"/>
                <a:ext cx="4297007" cy="1349159"/>
              </a:xfrm>
              <a:prstGeom prst="rect">
                <a:avLst/>
              </a:prstGeom>
              <a:solidFill>
                <a:srgbClr val="00B0F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873" name="Freeform: Shape 872">
                <a:extLst>
                  <a:ext uri="{FF2B5EF4-FFF2-40B4-BE49-F238E27FC236}">
                    <a16:creationId xmlns:a16="http://schemas.microsoft.com/office/drawing/2014/main" id="{5FFB6B03-56B7-401E-919B-62CF7E47DB3F}"/>
                  </a:ext>
                </a:extLst>
              </p:cNvPr>
              <p:cNvSpPr>
                <a:spLocks noChangeAspect="1"/>
              </p:cNvSpPr>
              <p:nvPr/>
            </p:nvSpPr>
            <p:spPr>
              <a:xfrm>
                <a:off x="1016349" y="5309596"/>
                <a:ext cx="4299111" cy="1225572"/>
              </a:xfrm>
              <a:custGeom>
                <a:avLst/>
                <a:gdLst/>
                <a:ahLst/>
                <a:cxnLst/>
                <a:rect l="l" t="t" r="r" b="b"/>
                <a:pathLst>
                  <a:path w="4299111" h="1225572">
                    <a:moveTo>
                      <a:pt x="1807726" y="1120314"/>
                    </a:moveTo>
                    <a:lnTo>
                      <a:pt x="1791094" y="1168869"/>
                    </a:lnTo>
                    <a:lnTo>
                      <a:pt x="1824134" y="1168869"/>
                    </a:lnTo>
                    <a:close/>
                    <a:moveTo>
                      <a:pt x="2162829" y="1103347"/>
                    </a:moveTo>
                    <a:lnTo>
                      <a:pt x="2162829" y="1141298"/>
                    </a:lnTo>
                    <a:lnTo>
                      <a:pt x="2170223" y="1141298"/>
                    </a:lnTo>
                    <a:cubicBezTo>
                      <a:pt x="2178587" y="1141298"/>
                      <a:pt x="2184599" y="1139555"/>
                      <a:pt x="2188258" y="1136068"/>
                    </a:cubicBezTo>
                    <a:cubicBezTo>
                      <a:pt x="2192216" y="1132283"/>
                      <a:pt x="2194195" y="1127683"/>
                      <a:pt x="2194195" y="1122267"/>
                    </a:cubicBezTo>
                    <a:cubicBezTo>
                      <a:pt x="2194195" y="1116851"/>
                      <a:pt x="2192216" y="1112288"/>
                      <a:pt x="2188258" y="1108578"/>
                    </a:cubicBezTo>
                    <a:cubicBezTo>
                      <a:pt x="2184523" y="1105091"/>
                      <a:pt x="2178512" y="1103347"/>
                      <a:pt x="2170223" y="1103347"/>
                    </a:cubicBezTo>
                    <a:close/>
                    <a:moveTo>
                      <a:pt x="2694704" y="1073209"/>
                    </a:moveTo>
                    <a:lnTo>
                      <a:pt x="2781434" y="1073209"/>
                    </a:lnTo>
                    <a:lnTo>
                      <a:pt x="2781434" y="1106249"/>
                    </a:lnTo>
                    <a:lnTo>
                      <a:pt x="2734330" y="1106249"/>
                    </a:lnTo>
                    <a:lnTo>
                      <a:pt x="2734330" y="1132257"/>
                    </a:lnTo>
                    <a:lnTo>
                      <a:pt x="2778866" y="1132257"/>
                    </a:lnTo>
                    <a:lnTo>
                      <a:pt x="2778866" y="1165297"/>
                    </a:lnTo>
                    <a:lnTo>
                      <a:pt x="2734330" y="1165297"/>
                    </a:lnTo>
                    <a:lnTo>
                      <a:pt x="2734330" y="1192532"/>
                    </a:lnTo>
                    <a:lnTo>
                      <a:pt x="2781434" y="1192532"/>
                    </a:lnTo>
                    <a:lnTo>
                      <a:pt x="2781434" y="1225572"/>
                    </a:lnTo>
                    <a:lnTo>
                      <a:pt x="2694704" y="1225572"/>
                    </a:lnTo>
                    <a:close/>
                    <a:moveTo>
                      <a:pt x="2513729" y="1073209"/>
                    </a:moveTo>
                    <a:lnTo>
                      <a:pt x="2553354" y="1073209"/>
                    </a:lnTo>
                    <a:lnTo>
                      <a:pt x="2626243" y="1166413"/>
                    </a:lnTo>
                    <a:lnTo>
                      <a:pt x="2626243" y="1073209"/>
                    </a:lnTo>
                    <a:lnTo>
                      <a:pt x="2665869" y="1073209"/>
                    </a:lnTo>
                    <a:lnTo>
                      <a:pt x="2665869" y="1225572"/>
                    </a:lnTo>
                    <a:lnTo>
                      <a:pt x="2626243" y="1225572"/>
                    </a:lnTo>
                    <a:lnTo>
                      <a:pt x="2553354" y="1132257"/>
                    </a:lnTo>
                    <a:lnTo>
                      <a:pt x="2553354" y="1225572"/>
                    </a:lnTo>
                    <a:lnTo>
                      <a:pt x="2513729" y="1225572"/>
                    </a:lnTo>
                    <a:close/>
                    <a:moveTo>
                      <a:pt x="2437529" y="1073209"/>
                    </a:moveTo>
                    <a:lnTo>
                      <a:pt x="2477154" y="1073209"/>
                    </a:lnTo>
                    <a:lnTo>
                      <a:pt x="2477154" y="1225572"/>
                    </a:lnTo>
                    <a:lnTo>
                      <a:pt x="2437529" y="1225572"/>
                    </a:lnTo>
                    <a:close/>
                    <a:moveTo>
                      <a:pt x="2332754" y="1073209"/>
                    </a:moveTo>
                    <a:lnTo>
                      <a:pt x="2372379" y="1073209"/>
                    </a:lnTo>
                    <a:lnTo>
                      <a:pt x="2372379" y="1192532"/>
                    </a:lnTo>
                    <a:lnTo>
                      <a:pt x="2419930" y="1192532"/>
                    </a:lnTo>
                    <a:lnTo>
                      <a:pt x="2419930" y="1225572"/>
                    </a:lnTo>
                    <a:lnTo>
                      <a:pt x="2332754" y="1225572"/>
                    </a:lnTo>
                    <a:close/>
                    <a:moveTo>
                      <a:pt x="2123204" y="1073209"/>
                    </a:moveTo>
                    <a:lnTo>
                      <a:pt x="2184819" y="1073209"/>
                    </a:lnTo>
                    <a:cubicBezTo>
                      <a:pt x="2202827" y="1073209"/>
                      <a:pt x="2216147" y="1078604"/>
                      <a:pt x="2224779" y="1089395"/>
                    </a:cubicBezTo>
                    <a:cubicBezTo>
                      <a:pt x="2231774" y="1098101"/>
                      <a:pt x="2235272" y="1108333"/>
                      <a:pt x="2235272" y="1120090"/>
                    </a:cubicBezTo>
                    <a:cubicBezTo>
                      <a:pt x="2235272" y="1133559"/>
                      <a:pt x="2231253" y="1144312"/>
                      <a:pt x="2223216" y="1152349"/>
                    </a:cubicBezTo>
                    <a:cubicBezTo>
                      <a:pt x="2218082" y="1157483"/>
                      <a:pt x="2211013" y="1161055"/>
                      <a:pt x="2202008" y="1163064"/>
                    </a:cubicBezTo>
                    <a:lnTo>
                      <a:pt x="2249894" y="1225572"/>
                    </a:lnTo>
                    <a:lnTo>
                      <a:pt x="2200669" y="1225572"/>
                    </a:lnTo>
                    <a:lnTo>
                      <a:pt x="2162829" y="1167083"/>
                    </a:lnTo>
                    <a:lnTo>
                      <a:pt x="2162829" y="1225572"/>
                    </a:lnTo>
                    <a:lnTo>
                      <a:pt x="2123204" y="1225572"/>
                    </a:lnTo>
                    <a:close/>
                    <a:moveTo>
                      <a:pt x="2008904" y="1073209"/>
                    </a:moveTo>
                    <a:lnTo>
                      <a:pt x="2095634" y="1073209"/>
                    </a:lnTo>
                    <a:lnTo>
                      <a:pt x="2095634" y="1106249"/>
                    </a:lnTo>
                    <a:lnTo>
                      <a:pt x="2048529" y="1106249"/>
                    </a:lnTo>
                    <a:lnTo>
                      <a:pt x="2048529" y="1132257"/>
                    </a:lnTo>
                    <a:lnTo>
                      <a:pt x="2093066" y="1132257"/>
                    </a:lnTo>
                    <a:lnTo>
                      <a:pt x="2093066" y="1165297"/>
                    </a:lnTo>
                    <a:lnTo>
                      <a:pt x="2048529" y="1165297"/>
                    </a:lnTo>
                    <a:lnTo>
                      <a:pt x="2048529" y="1192532"/>
                    </a:lnTo>
                    <a:lnTo>
                      <a:pt x="2095634" y="1192532"/>
                    </a:lnTo>
                    <a:lnTo>
                      <a:pt x="2095634" y="1225572"/>
                    </a:lnTo>
                    <a:lnTo>
                      <a:pt x="2008904" y="1225572"/>
                    </a:lnTo>
                    <a:close/>
                    <a:moveTo>
                      <a:pt x="1889730" y="1073209"/>
                    </a:moveTo>
                    <a:lnTo>
                      <a:pt x="1994430" y="1073209"/>
                    </a:lnTo>
                    <a:lnTo>
                      <a:pt x="1994430" y="1106249"/>
                    </a:lnTo>
                    <a:lnTo>
                      <a:pt x="1961614" y="1106249"/>
                    </a:lnTo>
                    <a:lnTo>
                      <a:pt x="1961614" y="1225572"/>
                    </a:lnTo>
                    <a:lnTo>
                      <a:pt x="1921988" y="1225572"/>
                    </a:lnTo>
                    <a:lnTo>
                      <a:pt x="1921988" y="1106249"/>
                    </a:lnTo>
                    <a:lnTo>
                      <a:pt x="1889730" y="1106249"/>
                    </a:lnTo>
                    <a:close/>
                    <a:moveTo>
                      <a:pt x="1786406" y="1073209"/>
                    </a:moveTo>
                    <a:lnTo>
                      <a:pt x="1829603" y="1073209"/>
                    </a:lnTo>
                    <a:lnTo>
                      <a:pt x="1886977" y="1225572"/>
                    </a:lnTo>
                    <a:lnTo>
                      <a:pt x="1844672" y="1225572"/>
                    </a:lnTo>
                    <a:lnTo>
                      <a:pt x="1834849" y="1199006"/>
                    </a:lnTo>
                    <a:lnTo>
                      <a:pt x="1780155" y="1199006"/>
                    </a:lnTo>
                    <a:lnTo>
                      <a:pt x="1769663" y="1225572"/>
                    </a:lnTo>
                    <a:lnTo>
                      <a:pt x="1727805" y="1225572"/>
                    </a:lnTo>
                    <a:close/>
                    <a:moveTo>
                      <a:pt x="1497642" y="1073209"/>
                    </a:moveTo>
                    <a:lnTo>
                      <a:pt x="1539054" y="1073209"/>
                    </a:lnTo>
                    <a:lnTo>
                      <a:pt x="1565508" y="1171659"/>
                    </a:lnTo>
                    <a:lnTo>
                      <a:pt x="1597766" y="1073209"/>
                    </a:lnTo>
                    <a:lnTo>
                      <a:pt x="1629243" y="1073209"/>
                    </a:lnTo>
                    <a:lnTo>
                      <a:pt x="1659269" y="1171659"/>
                    </a:lnTo>
                    <a:lnTo>
                      <a:pt x="1688068" y="1073209"/>
                    </a:lnTo>
                    <a:lnTo>
                      <a:pt x="1729368" y="1073209"/>
                    </a:lnTo>
                    <a:lnTo>
                      <a:pt x="1680701" y="1225572"/>
                    </a:lnTo>
                    <a:lnTo>
                      <a:pt x="1640294" y="1225572"/>
                    </a:lnTo>
                    <a:lnTo>
                      <a:pt x="1612500" y="1137280"/>
                    </a:lnTo>
                    <a:lnTo>
                      <a:pt x="1583367" y="1225572"/>
                    </a:lnTo>
                    <a:lnTo>
                      <a:pt x="1543072" y="1225572"/>
                    </a:lnTo>
                    <a:close/>
                    <a:moveTo>
                      <a:pt x="4157594" y="817358"/>
                    </a:moveTo>
                    <a:cubicBezTo>
                      <a:pt x="4193787" y="817358"/>
                      <a:pt x="4223126" y="846987"/>
                      <a:pt x="4223126" y="883536"/>
                    </a:cubicBezTo>
                    <a:cubicBezTo>
                      <a:pt x="4223126" y="920085"/>
                      <a:pt x="4193787"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3" y="817358"/>
                    </a:moveTo>
                    <a:cubicBezTo>
                      <a:pt x="3805925" y="817358"/>
                      <a:pt x="3835265" y="846987"/>
                      <a:pt x="3835265" y="883536"/>
                    </a:cubicBezTo>
                    <a:cubicBezTo>
                      <a:pt x="3835265" y="920085"/>
                      <a:pt x="3805925" y="949714"/>
                      <a:pt x="3769733" y="949714"/>
                    </a:cubicBezTo>
                    <a:cubicBezTo>
                      <a:pt x="3733540" y="949714"/>
                      <a:pt x="3704201" y="920085"/>
                      <a:pt x="3704201" y="883536"/>
                    </a:cubicBezTo>
                    <a:cubicBezTo>
                      <a:pt x="3704201" y="846987"/>
                      <a:pt x="3733540" y="817358"/>
                      <a:pt x="3769733"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6" y="920085"/>
                      <a:pt x="795197" y="883536"/>
                    </a:cubicBezTo>
                    <a:cubicBezTo>
                      <a:pt x="795196"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2109292" y="281268"/>
                    </a:moveTo>
                    <a:lnTo>
                      <a:pt x="2125700" y="329823"/>
                    </a:lnTo>
                    <a:lnTo>
                      <a:pt x="2092660" y="329823"/>
                    </a:lnTo>
                    <a:close/>
                    <a:moveTo>
                      <a:pt x="2339045" y="234163"/>
                    </a:moveTo>
                    <a:lnTo>
                      <a:pt x="2339045" y="386526"/>
                    </a:lnTo>
                    <a:lnTo>
                      <a:pt x="2378670" y="386526"/>
                    </a:lnTo>
                    <a:lnTo>
                      <a:pt x="2378670" y="323125"/>
                    </a:lnTo>
                    <a:lnTo>
                      <a:pt x="2435820" y="323125"/>
                    </a:lnTo>
                    <a:lnTo>
                      <a:pt x="2435820" y="386526"/>
                    </a:lnTo>
                    <a:lnTo>
                      <a:pt x="2475446" y="386526"/>
                    </a:lnTo>
                    <a:lnTo>
                      <a:pt x="2475446" y="234163"/>
                    </a:lnTo>
                    <a:lnTo>
                      <a:pt x="2435820" y="234163"/>
                    </a:lnTo>
                    <a:lnTo>
                      <a:pt x="2435820" y="292988"/>
                    </a:lnTo>
                    <a:lnTo>
                      <a:pt x="2378670" y="292988"/>
                    </a:lnTo>
                    <a:lnTo>
                      <a:pt x="2378670" y="234163"/>
                    </a:lnTo>
                    <a:close/>
                    <a:moveTo>
                      <a:pt x="2087972" y="234163"/>
                    </a:moveTo>
                    <a:lnTo>
                      <a:pt x="2029371" y="386526"/>
                    </a:lnTo>
                    <a:lnTo>
                      <a:pt x="2071229" y="386526"/>
                    </a:lnTo>
                    <a:lnTo>
                      <a:pt x="2081721" y="359960"/>
                    </a:lnTo>
                    <a:lnTo>
                      <a:pt x="2136415" y="359960"/>
                    </a:lnTo>
                    <a:lnTo>
                      <a:pt x="2146238" y="386526"/>
                    </a:lnTo>
                    <a:lnTo>
                      <a:pt x="2188543" y="386526"/>
                    </a:lnTo>
                    <a:lnTo>
                      <a:pt x="2131169" y="234163"/>
                    </a:lnTo>
                    <a:close/>
                    <a:moveTo>
                      <a:pt x="1799208" y="234163"/>
                    </a:moveTo>
                    <a:lnTo>
                      <a:pt x="1844638" y="386526"/>
                    </a:lnTo>
                    <a:lnTo>
                      <a:pt x="1884933" y="386526"/>
                    </a:lnTo>
                    <a:lnTo>
                      <a:pt x="1914066" y="298234"/>
                    </a:lnTo>
                    <a:lnTo>
                      <a:pt x="1941860" y="386526"/>
                    </a:lnTo>
                    <a:lnTo>
                      <a:pt x="1982267" y="386526"/>
                    </a:lnTo>
                    <a:lnTo>
                      <a:pt x="2030934" y="234163"/>
                    </a:lnTo>
                    <a:lnTo>
                      <a:pt x="1989634" y="234163"/>
                    </a:lnTo>
                    <a:lnTo>
                      <a:pt x="1960835" y="332613"/>
                    </a:lnTo>
                    <a:lnTo>
                      <a:pt x="1930809" y="234163"/>
                    </a:lnTo>
                    <a:lnTo>
                      <a:pt x="1899332" y="234163"/>
                    </a:lnTo>
                    <a:lnTo>
                      <a:pt x="1867074" y="332613"/>
                    </a:lnTo>
                    <a:lnTo>
                      <a:pt x="1840620" y="234163"/>
                    </a:lnTo>
                    <a:close/>
                    <a:moveTo>
                      <a:pt x="2256817" y="230480"/>
                    </a:moveTo>
                    <a:cubicBezTo>
                      <a:pt x="2240446" y="230480"/>
                      <a:pt x="2227349" y="235943"/>
                      <a:pt x="2217527" y="246869"/>
                    </a:cubicBezTo>
                    <a:cubicBezTo>
                      <a:pt x="2209118" y="256159"/>
                      <a:pt x="2204914" y="267865"/>
                      <a:pt x="2204914" y="281988"/>
                    </a:cubicBezTo>
                    <a:cubicBezTo>
                      <a:pt x="2204914" y="295515"/>
                      <a:pt x="2208976" y="305623"/>
                      <a:pt x="2217101" y="312312"/>
                    </a:cubicBezTo>
                    <a:cubicBezTo>
                      <a:pt x="2219934" y="314617"/>
                      <a:pt x="2223362" y="316624"/>
                      <a:pt x="2227388" y="318333"/>
                    </a:cubicBezTo>
                    <a:cubicBezTo>
                      <a:pt x="2229923" y="319448"/>
                      <a:pt x="2236109" y="321455"/>
                      <a:pt x="2245948" y="324353"/>
                    </a:cubicBezTo>
                    <a:cubicBezTo>
                      <a:pt x="2254073" y="326683"/>
                      <a:pt x="2259850" y="328976"/>
                      <a:pt x="2263279" y="331232"/>
                    </a:cubicBezTo>
                    <a:cubicBezTo>
                      <a:pt x="2267901" y="334239"/>
                      <a:pt x="2270212" y="337997"/>
                      <a:pt x="2270212" y="342507"/>
                    </a:cubicBezTo>
                    <a:cubicBezTo>
                      <a:pt x="2270212" y="347469"/>
                      <a:pt x="2268124" y="351302"/>
                      <a:pt x="2263949" y="354008"/>
                    </a:cubicBezTo>
                    <a:cubicBezTo>
                      <a:pt x="2260369" y="356414"/>
                      <a:pt x="2256006" y="357616"/>
                      <a:pt x="2250861" y="357616"/>
                    </a:cubicBezTo>
                    <a:cubicBezTo>
                      <a:pt x="2239453" y="357616"/>
                      <a:pt x="2227783" y="352221"/>
                      <a:pt x="2215852" y="341431"/>
                    </a:cubicBezTo>
                    <a:lnTo>
                      <a:pt x="2198886" y="373355"/>
                    </a:lnTo>
                    <a:cubicBezTo>
                      <a:pt x="2215183" y="384889"/>
                      <a:pt x="2232856" y="390656"/>
                      <a:pt x="2251906" y="390656"/>
                    </a:cubicBezTo>
                    <a:cubicBezTo>
                      <a:pt x="2260985" y="390656"/>
                      <a:pt x="2269468" y="389278"/>
                      <a:pt x="2277356" y="386521"/>
                    </a:cubicBezTo>
                    <a:cubicBezTo>
                      <a:pt x="2299978" y="378698"/>
                      <a:pt x="2311289" y="361899"/>
                      <a:pt x="2311289" y="336122"/>
                    </a:cubicBezTo>
                    <a:cubicBezTo>
                      <a:pt x="2311289" y="326065"/>
                      <a:pt x="2308717" y="317833"/>
                      <a:pt x="2303573" y="311426"/>
                    </a:cubicBezTo>
                    <a:cubicBezTo>
                      <a:pt x="2297610" y="303901"/>
                      <a:pt x="2287622" y="298090"/>
                      <a:pt x="2273608" y="293992"/>
                    </a:cubicBezTo>
                    <a:cubicBezTo>
                      <a:pt x="2262427" y="290707"/>
                      <a:pt x="2255718" y="288391"/>
                      <a:pt x="2253481" y="287046"/>
                    </a:cubicBezTo>
                    <a:cubicBezTo>
                      <a:pt x="2248487" y="284133"/>
                      <a:pt x="2245990" y="280661"/>
                      <a:pt x="2245990" y="276628"/>
                    </a:cubicBezTo>
                    <a:cubicBezTo>
                      <a:pt x="2245990" y="272520"/>
                      <a:pt x="2247892" y="269234"/>
                      <a:pt x="2251697" y="266769"/>
                    </a:cubicBezTo>
                    <a:cubicBezTo>
                      <a:pt x="2255055" y="264603"/>
                      <a:pt x="2258860" y="263520"/>
                      <a:pt x="2263112" y="263520"/>
                    </a:cubicBezTo>
                    <a:cubicBezTo>
                      <a:pt x="2271916" y="263520"/>
                      <a:pt x="2280645" y="266906"/>
                      <a:pt x="2289299" y="273677"/>
                    </a:cubicBezTo>
                    <a:lnTo>
                      <a:pt x="2305149" y="242870"/>
                    </a:lnTo>
                    <a:cubicBezTo>
                      <a:pt x="2289374" y="234610"/>
                      <a:pt x="2273263" y="230480"/>
                      <a:pt x="2256817" y="230480"/>
                    </a:cubicBezTo>
                    <a:close/>
                    <a:moveTo>
                      <a:pt x="0" y="0"/>
                    </a:moveTo>
                    <a:lnTo>
                      <a:pt x="4299111" y="0"/>
                    </a:lnTo>
                    <a:lnTo>
                      <a:pt x="4299111" y="720415"/>
                    </a:lnTo>
                    <a:lnTo>
                      <a:pt x="4036188" y="720415"/>
                    </a:lnTo>
                    <a:lnTo>
                      <a:pt x="4031284" y="676791"/>
                    </a:lnTo>
                    <a:cubicBezTo>
                      <a:pt x="4036145" y="610246"/>
                      <a:pt x="4076995" y="552274"/>
                      <a:pt x="4139307" y="533500"/>
                    </a:cubicBezTo>
                    <a:lnTo>
                      <a:pt x="4156814" y="530284"/>
                    </a:lnTo>
                    <a:lnTo>
                      <a:pt x="4128359" y="527989"/>
                    </a:lnTo>
                    <a:cubicBezTo>
                      <a:pt x="4094363" y="527872"/>
                      <a:pt x="4058548" y="532935"/>
                      <a:pt x="4022617"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7" y="552274"/>
                      <a:pt x="3296939" y="533500"/>
                    </a:cubicBezTo>
                    <a:lnTo>
                      <a:pt x="3314446" y="530284"/>
                    </a:lnTo>
                    <a:lnTo>
                      <a:pt x="3285991" y="527989"/>
                    </a:lnTo>
                    <a:cubicBezTo>
                      <a:pt x="3251995" y="527872"/>
                      <a:pt x="3216180" y="532935"/>
                      <a:pt x="3180249"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3" y="532935"/>
                      <a:pt x="2337881" y="543760"/>
                    </a:cubicBezTo>
                    <a:cubicBezTo>
                      <a:pt x="2266015" y="565413"/>
                      <a:pt x="2207283" y="606023"/>
                      <a:pt x="2170420" y="654176"/>
                    </a:cubicBezTo>
                    <a:lnTo>
                      <a:pt x="2137675" y="720415"/>
                    </a:lnTo>
                    <a:lnTo>
                      <a:pt x="2134882" y="720415"/>
                    </a:lnTo>
                    <a:lnTo>
                      <a:pt x="2134881" y="720415"/>
                    </a:lnTo>
                    <a:lnTo>
                      <a:pt x="1900442" y="720415"/>
                    </a:lnTo>
                    <a:lnTo>
                      <a:pt x="1895539" y="676792"/>
                    </a:lnTo>
                    <a:cubicBezTo>
                      <a:pt x="1900399" y="610247"/>
                      <a:pt x="1941248" y="552275"/>
                      <a:pt x="2003561" y="533501"/>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1"/>
                    </a:cubicBezTo>
                    <a:lnTo>
                      <a:pt x="1599883" y="530284"/>
                    </a:lnTo>
                    <a:lnTo>
                      <a:pt x="1571429" y="527990"/>
                    </a:lnTo>
                    <a:cubicBezTo>
                      <a:pt x="1537433" y="527874"/>
                      <a:pt x="1501618" y="532935"/>
                      <a:pt x="1465685" y="543762"/>
                    </a:cubicBezTo>
                    <a:cubicBezTo>
                      <a:pt x="1393820" y="565414"/>
                      <a:pt x="1335087" y="606023"/>
                      <a:pt x="1298225" y="654176"/>
                    </a:cubicBezTo>
                    <a:lnTo>
                      <a:pt x="1265479" y="720415"/>
                    </a:lnTo>
                    <a:lnTo>
                      <a:pt x="1058074" y="720415"/>
                    </a:lnTo>
                    <a:lnTo>
                      <a:pt x="1053171" y="676792"/>
                    </a:lnTo>
                    <a:cubicBezTo>
                      <a:pt x="1058032" y="610247"/>
                      <a:pt x="1098881" y="552275"/>
                      <a:pt x="1161193" y="533501"/>
                    </a:cubicBezTo>
                    <a:lnTo>
                      <a:pt x="1178700" y="530284"/>
                    </a:lnTo>
                    <a:lnTo>
                      <a:pt x="1150246" y="527989"/>
                    </a:lnTo>
                    <a:cubicBezTo>
                      <a:pt x="1116249" y="527873"/>
                      <a:pt x="1080434" y="532935"/>
                      <a:pt x="1044502" y="543762"/>
                    </a:cubicBezTo>
                    <a:cubicBezTo>
                      <a:pt x="972637" y="565414"/>
                      <a:pt x="913904" y="606023"/>
                      <a:pt x="877041" y="654177"/>
                    </a:cubicBezTo>
                    <a:lnTo>
                      <a:pt x="844295" y="720415"/>
                    </a:lnTo>
                    <a:lnTo>
                      <a:pt x="636891" y="720415"/>
                    </a:lnTo>
                    <a:lnTo>
                      <a:pt x="631986" y="676792"/>
                    </a:lnTo>
                    <a:cubicBezTo>
                      <a:pt x="636848" y="610247"/>
                      <a:pt x="677697" y="552275"/>
                      <a:pt x="740009" y="533501"/>
                    </a:cubicBezTo>
                    <a:lnTo>
                      <a:pt x="757515" y="530284"/>
                    </a:lnTo>
                    <a:lnTo>
                      <a:pt x="729062" y="527989"/>
                    </a:lnTo>
                    <a:cubicBezTo>
                      <a:pt x="695066" y="527873"/>
                      <a:pt x="659251" y="532935"/>
                      <a:pt x="623318" y="543761"/>
                    </a:cubicBezTo>
                    <a:cubicBezTo>
                      <a:pt x="551453" y="565414"/>
                      <a:pt x="492720" y="606023"/>
                      <a:pt x="455858" y="654177"/>
                    </a:cubicBezTo>
                    <a:lnTo>
                      <a:pt x="423112" y="720415"/>
                    </a:lnTo>
                    <a:lnTo>
                      <a:pt x="215707" y="720415"/>
                    </a:lnTo>
                    <a:lnTo>
                      <a:pt x="210803" y="676792"/>
                    </a:lnTo>
                    <a:cubicBezTo>
                      <a:pt x="215665" y="610247"/>
                      <a:pt x="256514" y="552274"/>
                      <a:pt x="318826" y="533501"/>
                    </a:cubicBezTo>
                    <a:lnTo>
                      <a:pt x="336332" y="530284"/>
                    </a:lnTo>
                    <a:lnTo>
                      <a:pt x="307878" y="527990"/>
                    </a:lnTo>
                    <a:cubicBezTo>
                      <a:pt x="273882" y="527874"/>
                      <a:pt x="238066" y="532935"/>
                      <a:pt x="202135" y="543761"/>
                    </a:cubicBezTo>
                    <a:cubicBezTo>
                      <a:pt x="130269" y="565414"/>
                      <a:pt x="71537" y="606023"/>
                      <a:pt x="34674" y="654176"/>
                    </a:cubicBezTo>
                    <a:lnTo>
                      <a:pt x="1928" y="720415"/>
                    </a:lnTo>
                    <a:lnTo>
                      <a:pt x="0" y="720415"/>
                    </a:lnTo>
                    <a:close/>
                  </a:path>
                </a:pathLst>
              </a:custGeom>
              <a:solidFill>
                <a:sysClr val="window" lastClr="FFFFFF"/>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874" name="Group 873">
              <a:extLst>
                <a:ext uri="{FF2B5EF4-FFF2-40B4-BE49-F238E27FC236}">
                  <a16:creationId xmlns:a16="http://schemas.microsoft.com/office/drawing/2014/main" id="{7FC523B9-6144-4C45-86A0-EF29CDEA555B}"/>
                </a:ext>
              </a:extLst>
            </p:cNvPr>
            <p:cNvGrpSpPr>
              <a:grpSpLocks noChangeAspect="1"/>
            </p:cNvGrpSpPr>
            <p:nvPr/>
          </p:nvGrpSpPr>
          <p:grpSpPr>
            <a:xfrm>
              <a:off x="6983470" y="4047832"/>
              <a:ext cx="843212" cy="264549"/>
              <a:chOff x="9014438" y="4186235"/>
              <a:chExt cx="4300263" cy="1349159"/>
            </a:xfrm>
          </p:grpSpPr>
          <p:sp>
            <p:nvSpPr>
              <p:cNvPr id="875" name="Rectangle 874">
                <a:extLst>
                  <a:ext uri="{FF2B5EF4-FFF2-40B4-BE49-F238E27FC236}">
                    <a16:creationId xmlns:a16="http://schemas.microsoft.com/office/drawing/2014/main" id="{BAB8AE50-8B47-48C7-A7A3-A7EF6E528482}"/>
                  </a:ext>
                </a:extLst>
              </p:cNvPr>
              <p:cNvSpPr/>
              <p:nvPr/>
            </p:nvSpPr>
            <p:spPr>
              <a:xfrm>
                <a:off x="9017694" y="4186235"/>
                <a:ext cx="4297007" cy="1349159"/>
              </a:xfrm>
              <a:prstGeom prst="rect">
                <a:avLst/>
              </a:prstGeom>
              <a:solidFill>
                <a:srgbClr val="FF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76" name="Freeform: Shape 875">
                <a:extLst>
                  <a:ext uri="{FF2B5EF4-FFF2-40B4-BE49-F238E27FC236}">
                    <a16:creationId xmlns:a16="http://schemas.microsoft.com/office/drawing/2014/main" id="{43BAF922-449C-40B7-A9B9-F25922C0CC98}"/>
                  </a:ext>
                </a:extLst>
              </p:cNvPr>
              <p:cNvSpPr/>
              <p:nvPr/>
            </p:nvSpPr>
            <p:spPr>
              <a:xfrm>
                <a:off x="9014438" y="4186235"/>
                <a:ext cx="4299111" cy="1225572"/>
              </a:xfrm>
              <a:custGeom>
                <a:avLst/>
                <a:gdLst/>
                <a:ahLst/>
                <a:cxnLst/>
                <a:rect l="l" t="t" r="r" b="b"/>
                <a:pathLst>
                  <a:path w="4299111" h="1225572">
                    <a:moveTo>
                      <a:pt x="1806097" y="1120314"/>
                    </a:moveTo>
                    <a:lnTo>
                      <a:pt x="1789466" y="1168869"/>
                    </a:lnTo>
                    <a:lnTo>
                      <a:pt x="1822506" y="1168869"/>
                    </a:lnTo>
                    <a:close/>
                    <a:moveTo>
                      <a:pt x="2161201" y="1103347"/>
                    </a:moveTo>
                    <a:lnTo>
                      <a:pt x="2161201" y="1141298"/>
                    </a:lnTo>
                    <a:lnTo>
                      <a:pt x="2168594" y="1141298"/>
                    </a:lnTo>
                    <a:cubicBezTo>
                      <a:pt x="2176959" y="1141298"/>
                      <a:pt x="2182971" y="1139555"/>
                      <a:pt x="2186630" y="1136068"/>
                    </a:cubicBezTo>
                    <a:cubicBezTo>
                      <a:pt x="2190588" y="1132283"/>
                      <a:pt x="2192567" y="1127683"/>
                      <a:pt x="2192567" y="1122267"/>
                    </a:cubicBezTo>
                    <a:cubicBezTo>
                      <a:pt x="2192567" y="1116851"/>
                      <a:pt x="2190588" y="1112288"/>
                      <a:pt x="2186630" y="1108578"/>
                    </a:cubicBezTo>
                    <a:cubicBezTo>
                      <a:pt x="2182895" y="1105091"/>
                      <a:pt x="2176884" y="1103347"/>
                      <a:pt x="2168594" y="1103347"/>
                    </a:cubicBezTo>
                    <a:close/>
                    <a:moveTo>
                      <a:pt x="2693076" y="1073209"/>
                    </a:moveTo>
                    <a:lnTo>
                      <a:pt x="2779806" y="1073209"/>
                    </a:lnTo>
                    <a:lnTo>
                      <a:pt x="2779806" y="1106249"/>
                    </a:lnTo>
                    <a:lnTo>
                      <a:pt x="2732701" y="1106249"/>
                    </a:lnTo>
                    <a:lnTo>
                      <a:pt x="2732701" y="1132257"/>
                    </a:lnTo>
                    <a:lnTo>
                      <a:pt x="2777238" y="1132257"/>
                    </a:lnTo>
                    <a:lnTo>
                      <a:pt x="2777238" y="1165297"/>
                    </a:lnTo>
                    <a:lnTo>
                      <a:pt x="2732701" y="1165297"/>
                    </a:lnTo>
                    <a:lnTo>
                      <a:pt x="2732701" y="1192532"/>
                    </a:lnTo>
                    <a:lnTo>
                      <a:pt x="2779806" y="1192532"/>
                    </a:lnTo>
                    <a:lnTo>
                      <a:pt x="2779806" y="1225572"/>
                    </a:lnTo>
                    <a:lnTo>
                      <a:pt x="2693076" y="1225572"/>
                    </a:lnTo>
                    <a:close/>
                    <a:moveTo>
                      <a:pt x="2512101" y="1073209"/>
                    </a:moveTo>
                    <a:lnTo>
                      <a:pt x="2551726" y="1073209"/>
                    </a:lnTo>
                    <a:lnTo>
                      <a:pt x="2624615" y="1166413"/>
                    </a:lnTo>
                    <a:lnTo>
                      <a:pt x="2624615" y="1073209"/>
                    </a:lnTo>
                    <a:lnTo>
                      <a:pt x="2664240" y="1073209"/>
                    </a:lnTo>
                    <a:lnTo>
                      <a:pt x="2664240" y="1225572"/>
                    </a:lnTo>
                    <a:lnTo>
                      <a:pt x="2624615" y="1225572"/>
                    </a:lnTo>
                    <a:lnTo>
                      <a:pt x="2551726" y="1132257"/>
                    </a:lnTo>
                    <a:lnTo>
                      <a:pt x="2551726" y="1225572"/>
                    </a:lnTo>
                    <a:lnTo>
                      <a:pt x="2512101" y="1225572"/>
                    </a:lnTo>
                    <a:close/>
                    <a:moveTo>
                      <a:pt x="2435901" y="1073209"/>
                    </a:moveTo>
                    <a:lnTo>
                      <a:pt x="2475526" y="1073209"/>
                    </a:lnTo>
                    <a:lnTo>
                      <a:pt x="2475526" y="1225572"/>
                    </a:lnTo>
                    <a:lnTo>
                      <a:pt x="2435901" y="1225572"/>
                    </a:lnTo>
                    <a:close/>
                    <a:moveTo>
                      <a:pt x="2331126" y="1073209"/>
                    </a:moveTo>
                    <a:lnTo>
                      <a:pt x="2370751" y="1073209"/>
                    </a:lnTo>
                    <a:lnTo>
                      <a:pt x="2370751" y="1192532"/>
                    </a:lnTo>
                    <a:lnTo>
                      <a:pt x="2418302" y="1192532"/>
                    </a:lnTo>
                    <a:lnTo>
                      <a:pt x="2418302" y="1225572"/>
                    </a:lnTo>
                    <a:lnTo>
                      <a:pt x="2331126" y="1225572"/>
                    </a:lnTo>
                    <a:close/>
                    <a:moveTo>
                      <a:pt x="2121576" y="1073209"/>
                    </a:moveTo>
                    <a:lnTo>
                      <a:pt x="2183191" y="1073209"/>
                    </a:lnTo>
                    <a:cubicBezTo>
                      <a:pt x="2201199" y="1073209"/>
                      <a:pt x="2214519" y="1078604"/>
                      <a:pt x="2223151" y="1089395"/>
                    </a:cubicBezTo>
                    <a:cubicBezTo>
                      <a:pt x="2230146" y="1098101"/>
                      <a:pt x="2233643" y="1108333"/>
                      <a:pt x="2233643" y="1120090"/>
                    </a:cubicBezTo>
                    <a:cubicBezTo>
                      <a:pt x="2233643" y="1133559"/>
                      <a:pt x="2229625" y="1144312"/>
                      <a:pt x="2221588" y="1152349"/>
                    </a:cubicBezTo>
                    <a:cubicBezTo>
                      <a:pt x="2216454" y="1157483"/>
                      <a:pt x="2209384" y="1161055"/>
                      <a:pt x="2200380" y="1163064"/>
                    </a:cubicBezTo>
                    <a:lnTo>
                      <a:pt x="2248266" y="1225572"/>
                    </a:lnTo>
                    <a:lnTo>
                      <a:pt x="2199041" y="1225572"/>
                    </a:lnTo>
                    <a:lnTo>
                      <a:pt x="2161201" y="1167083"/>
                    </a:lnTo>
                    <a:lnTo>
                      <a:pt x="2161201" y="1225572"/>
                    </a:lnTo>
                    <a:lnTo>
                      <a:pt x="2121576" y="1225572"/>
                    </a:lnTo>
                    <a:close/>
                    <a:moveTo>
                      <a:pt x="2007276" y="1073209"/>
                    </a:moveTo>
                    <a:lnTo>
                      <a:pt x="2094005" y="1073209"/>
                    </a:lnTo>
                    <a:lnTo>
                      <a:pt x="2094005" y="1106249"/>
                    </a:lnTo>
                    <a:lnTo>
                      <a:pt x="2046901" y="1106249"/>
                    </a:lnTo>
                    <a:lnTo>
                      <a:pt x="2046901" y="1132257"/>
                    </a:lnTo>
                    <a:lnTo>
                      <a:pt x="2091438" y="1132257"/>
                    </a:lnTo>
                    <a:lnTo>
                      <a:pt x="2091438" y="1165297"/>
                    </a:lnTo>
                    <a:lnTo>
                      <a:pt x="2046901" y="1165297"/>
                    </a:lnTo>
                    <a:lnTo>
                      <a:pt x="2046901" y="1192532"/>
                    </a:lnTo>
                    <a:lnTo>
                      <a:pt x="2094005" y="1192532"/>
                    </a:lnTo>
                    <a:lnTo>
                      <a:pt x="2094005" y="1225572"/>
                    </a:lnTo>
                    <a:lnTo>
                      <a:pt x="2007276" y="1225572"/>
                    </a:lnTo>
                    <a:close/>
                    <a:moveTo>
                      <a:pt x="1888102" y="1073209"/>
                    </a:moveTo>
                    <a:lnTo>
                      <a:pt x="1992802" y="1073209"/>
                    </a:lnTo>
                    <a:lnTo>
                      <a:pt x="1992802" y="1106249"/>
                    </a:lnTo>
                    <a:lnTo>
                      <a:pt x="1959986" y="1106249"/>
                    </a:lnTo>
                    <a:lnTo>
                      <a:pt x="1959986" y="1225572"/>
                    </a:lnTo>
                    <a:lnTo>
                      <a:pt x="1920360" y="1225572"/>
                    </a:lnTo>
                    <a:lnTo>
                      <a:pt x="1920360" y="1106249"/>
                    </a:lnTo>
                    <a:lnTo>
                      <a:pt x="1888102" y="1106249"/>
                    </a:lnTo>
                    <a:close/>
                    <a:moveTo>
                      <a:pt x="1784778" y="1073209"/>
                    </a:moveTo>
                    <a:lnTo>
                      <a:pt x="1827975" y="1073209"/>
                    </a:lnTo>
                    <a:lnTo>
                      <a:pt x="1885348" y="1225572"/>
                    </a:lnTo>
                    <a:lnTo>
                      <a:pt x="1843044" y="1225572"/>
                    </a:lnTo>
                    <a:lnTo>
                      <a:pt x="1833221" y="1199006"/>
                    </a:lnTo>
                    <a:lnTo>
                      <a:pt x="1778527" y="1199006"/>
                    </a:lnTo>
                    <a:lnTo>
                      <a:pt x="1768035" y="1225572"/>
                    </a:lnTo>
                    <a:lnTo>
                      <a:pt x="1726177" y="1225572"/>
                    </a:lnTo>
                    <a:close/>
                    <a:moveTo>
                      <a:pt x="1496014" y="1073209"/>
                    </a:moveTo>
                    <a:lnTo>
                      <a:pt x="1537425" y="1073209"/>
                    </a:lnTo>
                    <a:lnTo>
                      <a:pt x="1563880" y="1171659"/>
                    </a:lnTo>
                    <a:lnTo>
                      <a:pt x="1596138" y="1073209"/>
                    </a:lnTo>
                    <a:lnTo>
                      <a:pt x="1627615" y="1073209"/>
                    </a:lnTo>
                    <a:lnTo>
                      <a:pt x="1657641" y="1171659"/>
                    </a:lnTo>
                    <a:lnTo>
                      <a:pt x="1686440" y="1073209"/>
                    </a:lnTo>
                    <a:lnTo>
                      <a:pt x="1727739" y="1073209"/>
                    </a:lnTo>
                    <a:lnTo>
                      <a:pt x="1679073" y="1225572"/>
                    </a:lnTo>
                    <a:lnTo>
                      <a:pt x="1638666" y="1225572"/>
                    </a:lnTo>
                    <a:lnTo>
                      <a:pt x="1610872" y="1137280"/>
                    </a:lnTo>
                    <a:lnTo>
                      <a:pt x="1581739" y="1225572"/>
                    </a:lnTo>
                    <a:lnTo>
                      <a:pt x="1541444" y="1225572"/>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0" y="920085"/>
                      <a:pt x="3704200" y="883536"/>
                    </a:cubicBezTo>
                    <a:cubicBezTo>
                      <a:pt x="3704200"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2" y="883536"/>
                    </a:cubicBezTo>
                    <a:cubicBezTo>
                      <a:pt x="3316333" y="846987"/>
                      <a:pt x="3345674" y="817358"/>
                      <a:pt x="3381865" y="817358"/>
                    </a:cubicBezTo>
                    <a:close/>
                    <a:moveTo>
                      <a:pt x="3187932" y="817358"/>
                    </a:moveTo>
                    <a:cubicBezTo>
                      <a:pt x="3224124" y="817358"/>
                      <a:pt x="3253464" y="846987"/>
                      <a:pt x="3253464"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4" y="817358"/>
                    </a:moveTo>
                    <a:cubicBezTo>
                      <a:pt x="2836257" y="817358"/>
                      <a:pt x="2865596" y="846987"/>
                      <a:pt x="2865596" y="883536"/>
                    </a:cubicBezTo>
                    <a:cubicBezTo>
                      <a:pt x="2865596" y="920085"/>
                      <a:pt x="2836257" y="949714"/>
                      <a:pt x="2800064" y="949714"/>
                    </a:cubicBezTo>
                    <a:cubicBezTo>
                      <a:pt x="2763873" y="949714"/>
                      <a:pt x="2734532" y="920085"/>
                      <a:pt x="2734532" y="883536"/>
                    </a:cubicBezTo>
                    <a:cubicBezTo>
                      <a:pt x="2734532" y="846987"/>
                      <a:pt x="2763872" y="817358"/>
                      <a:pt x="2800064"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3"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6" y="817358"/>
                    </a:moveTo>
                    <a:cubicBezTo>
                      <a:pt x="1866590" y="817358"/>
                      <a:pt x="1895928" y="846987"/>
                      <a:pt x="1895929" y="883536"/>
                    </a:cubicBezTo>
                    <a:cubicBezTo>
                      <a:pt x="1895928" y="920085"/>
                      <a:pt x="1866590" y="949714"/>
                      <a:pt x="1830397" y="949714"/>
                    </a:cubicBezTo>
                    <a:cubicBezTo>
                      <a:pt x="1794205" y="949714"/>
                      <a:pt x="1764864" y="920085"/>
                      <a:pt x="1764865" y="883536"/>
                    </a:cubicBezTo>
                    <a:cubicBezTo>
                      <a:pt x="1764864" y="846987"/>
                      <a:pt x="1794204" y="817358"/>
                      <a:pt x="1830396" y="817358"/>
                    </a:cubicBezTo>
                    <a:close/>
                    <a:moveTo>
                      <a:pt x="1636463" y="817358"/>
                    </a:moveTo>
                    <a:cubicBezTo>
                      <a:pt x="1672656" y="817358"/>
                      <a:pt x="1701995" y="846987"/>
                      <a:pt x="1701995" y="883536"/>
                    </a:cubicBezTo>
                    <a:cubicBezTo>
                      <a:pt x="1701995" y="920085"/>
                      <a:pt x="1672656" y="949714"/>
                      <a:pt x="1636464" y="949714"/>
                    </a:cubicBezTo>
                    <a:cubicBezTo>
                      <a:pt x="1600270" y="949714"/>
                      <a:pt x="1570931" y="920085"/>
                      <a:pt x="1570931" y="883536"/>
                    </a:cubicBezTo>
                    <a:cubicBezTo>
                      <a:pt x="1570931" y="846987"/>
                      <a:pt x="1600270" y="817358"/>
                      <a:pt x="1636463" y="817358"/>
                    </a:cubicBezTo>
                    <a:close/>
                    <a:moveTo>
                      <a:pt x="1442529" y="817358"/>
                    </a:moveTo>
                    <a:cubicBezTo>
                      <a:pt x="1478722" y="817358"/>
                      <a:pt x="1508062" y="846987"/>
                      <a:pt x="1508061" y="883536"/>
                    </a:cubicBezTo>
                    <a:cubicBezTo>
                      <a:pt x="1508061"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8" y="846987"/>
                      <a:pt x="1314128" y="883536"/>
                    </a:cubicBezTo>
                    <a:cubicBezTo>
                      <a:pt x="1314128" y="920085"/>
                      <a:pt x="1284788" y="949715"/>
                      <a:pt x="1248596" y="949714"/>
                    </a:cubicBezTo>
                    <a:cubicBezTo>
                      <a:pt x="1212403" y="949714"/>
                      <a:pt x="1183064" y="920085"/>
                      <a:pt x="1183064" y="883536"/>
                    </a:cubicBezTo>
                    <a:cubicBezTo>
                      <a:pt x="1183064"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8" y="949714"/>
                    </a:cubicBezTo>
                    <a:cubicBezTo>
                      <a:pt x="824536" y="949715"/>
                      <a:pt x="795196" y="920085"/>
                      <a:pt x="795197" y="883536"/>
                    </a:cubicBezTo>
                    <a:cubicBezTo>
                      <a:pt x="795196" y="846987"/>
                      <a:pt x="824537" y="817358"/>
                      <a:pt x="860729" y="817358"/>
                    </a:cubicBezTo>
                    <a:close/>
                    <a:moveTo>
                      <a:pt x="666795" y="817358"/>
                    </a:moveTo>
                    <a:cubicBezTo>
                      <a:pt x="702987"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0"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1" y="949714"/>
                      <a:pt x="19463" y="920086"/>
                      <a:pt x="19462" y="883537"/>
                    </a:cubicBezTo>
                    <a:cubicBezTo>
                      <a:pt x="19463" y="846987"/>
                      <a:pt x="48801" y="817358"/>
                      <a:pt x="84995" y="817358"/>
                    </a:cubicBezTo>
                    <a:close/>
                    <a:moveTo>
                      <a:pt x="1867366" y="262835"/>
                    </a:moveTo>
                    <a:lnTo>
                      <a:pt x="1883775" y="311390"/>
                    </a:lnTo>
                    <a:lnTo>
                      <a:pt x="1850735" y="311390"/>
                    </a:lnTo>
                    <a:close/>
                    <a:moveTo>
                      <a:pt x="2544795" y="215730"/>
                    </a:moveTo>
                    <a:lnTo>
                      <a:pt x="2544795" y="368093"/>
                    </a:lnTo>
                    <a:lnTo>
                      <a:pt x="2631524" y="368093"/>
                    </a:lnTo>
                    <a:lnTo>
                      <a:pt x="2631524" y="335053"/>
                    </a:lnTo>
                    <a:lnTo>
                      <a:pt x="2584420" y="335053"/>
                    </a:lnTo>
                    <a:lnTo>
                      <a:pt x="2584420" y="307818"/>
                    </a:lnTo>
                    <a:lnTo>
                      <a:pt x="2628957" y="307818"/>
                    </a:lnTo>
                    <a:lnTo>
                      <a:pt x="2628957" y="274778"/>
                    </a:lnTo>
                    <a:lnTo>
                      <a:pt x="2584420" y="274778"/>
                    </a:lnTo>
                    <a:lnTo>
                      <a:pt x="2584420" y="248770"/>
                    </a:lnTo>
                    <a:lnTo>
                      <a:pt x="2631524" y="248770"/>
                    </a:lnTo>
                    <a:lnTo>
                      <a:pt x="2631524" y="215730"/>
                    </a:lnTo>
                    <a:close/>
                    <a:moveTo>
                      <a:pt x="2401138" y="215730"/>
                    </a:moveTo>
                    <a:lnTo>
                      <a:pt x="2401138" y="248770"/>
                    </a:lnTo>
                    <a:lnTo>
                      <a:pt x="2461079" y="248770"/>
                    </a:lnTo>
                    <a:lnTo>
                      <a:pt x="2388972" y="368093"/>
                    </a:lnTo>
                    <a:lnTo>
                      <a:pt x="2519345" y="368093"/>
                    </a:lnTo>
                    <a:lnTo>
                      <a:pt x="2519345" y="335053"/>
                    </a:lnTo>
                    <a:lnTo>
                      <a:pt x="2455386" y="335053"/>
                    </a:lnTo>
                    <a:lnTo>
                      <a:pt x="2527159" y="215730"/>
                    </a:lnTo>
                    <a:close/>
                    <a:moveTo>
                      <a:pt x="2325720" y="215730"/>
                    </a:moveTo>
                    <a:lnTo>
                      <a:pt x="2325720" y="368093"/>
                    </a:lnTo>
                    <a:lnTo>
                      <a:pt x="2365345" y="368093"/>
                    </a:lnTo>
                    <a:lnTo>
                      <a:pt x="2365345" y="215730"/>
                    </a:lnTo>
                    <a:close/>
                    <a:moveTo>
                      <a:pt x="2206546" y="215730"/>
                    </a:moveTo>
                    <a:lnTo>
                      <a:pt x="2206546" y="248770"/>
                    </a:lnTo>
                    <a:lnTo>
                      <a:pt x="2238804" y="248770"/>
                    </a:lnTo>
                    <a:lnTo>
                      <a:pt x="2238804" y="368093"/>
                    </a:lnTo>
                    <a:lnTo>
                      <a:pt x="2278430" y="368093"/>
                    </a:lnTo>
                    <a:lnTo>
                      <a:pt x="2278430" y="248770"/>
                    </a:lnTo>
                    <a:lnTo>
                      <a:pt x="2311246" y="248770"/>
                    </a:lnTo>
                    <a:lnTo>
                      <a:pt x="2311246" y="215730"/>
                    </a:lnTo>
                    <a:close/>
                    <a:moveTo>
                      <a:pt x="2144745" y="215730"/>
                    </a:moveTo>
                    <a:lnTo>
                      <a:pt x="2144745" y="368093"/>
                    </a:lnTo>
                    <a:lnTo>
                      <a:pt x="2184370" y="368093"/>
                    </a:lnTo>
                    <a:lnTo>
                      <a:pt x="2184370" y="215730"/>
                    </a:lnTo>
                    <a:close/>
                    <a:moveTo>
                      <a:pt x="1963770" y="215730"/>
                    </a:moveTo>
                    <a:lnTo>
                      <a:pt x="1963770" y="368093"/>
                    </a:lnTo>
                    <a:lnTo>
                      <a:pt x="2003395" y="368093"/>
                    </a:lnTo>
                    <a:lnTo>
                      <a:pt x="2003395" y="274778"/>
                    </a:lnTo>
                    <a:lnTo>
                      <a:pt x="2076284" y="368093"/>
                    </a:lnTo>
                    <a:lnTo>
                      <a:pt x="2115909" y="368093"/>
                    </a:lnTo>
                    <a:lnTo>
                      <a:pt x="2115909" y="215730"/>
                    </a:lnTo>
                    <a:lnTo>
                      <a:pt x="2076284" y="215730"/>
                    </a:lnTo>
                    <a:lnTo>
                      <a:pt x="2076284" y="308934"/>
                    </a:lnTo>
                    <a:lnTo>
                      <a:pt x="2003395" y="215730"/>
                    </a:lnTo>
                    <a:close/>
                    <a:moveTo>
                      <a:pt x="1846047" y="215730"/>
                    </a:moveTo>
                    <a:lnTo>
                      <a:pt x="1787446" y="368093"/>
                    </a:lnTo>
                    <a:lnTo>
                      <a:pt x="1829304" y="368093"/>
                    </a:lnTo>
                    <a:lnTo>
                      <a:pt x="1839796" y="341527"/>
                    </a:lnTo>
                    <a:lnTo>
                      <a:pt x="1894490" y="341527"/>
                    </a:lnTo>
                    <a:lnTo>
                      <a:pt x="1904313" y="368093"/>
                    </a:lnTo>
                    <a:lnTo>
                      <a:pt x="1946617" y="368093"/>
                    </a:lnTo>
                    <a:lnTo>
                      <a:pt x="1889244" y="215730"/>
                    </a:lnTo>
                    <a:close/>
                    <a:moveTo>
                      <a:pt x="1719617" y="212047"/>
                    </a:moveTo>
                    <a:cubicBezTo>
                      <a:pt x="1703246" y="212047"/>
                      <a:pt x="1690149" y="217510"/>
                      <a:pt x="1680327" y="228436"/>
                    </a:cubicBezTo>
                    <a:cubicBezTo>
                      <a:pt x="1671918" y="237726"/>
                      <a:pt x="1667713" y="249432"/>
                      <a:pt x="1667713" y="263555"/>
                    </a:cubicBezTo>
                    <a:cubicBezTo>
                      <a:pt x="1667713" y="277082"/>
                      <a:pt x="1671776" y="287190"/>
                      <a:pt x="1679901" y="293879"/>
                    </a:cubicBezTo>
                    <a:cubicBezTo>
                      <a:pt x="1682733" y="296184"/>
                      <a:pt x="1686162" y="298191"/>
                      <a:pt x="1690188" y="299900"/>
                    </a:cubicBezTo>
                    <a:cubicBezTo>
                      <a:pt x="1692722" y="301015"/>
                      <a:pt x="1698909" y="303022"/>
                      <a:pt x="1708748" y="305920"/>
                    </a:cubicBezTo>
                    <a:cubicBezTo>
                      <a:pt x="1716873" y="308250"/>
                      <a:pt x="1722650" y="310543"/>
                      <a:pt x="1726079" y="312799"/>
                    </a:cubicBezTo>
                    <a:cubicBezTo>
                      <a:pt x="1730701" y="315806"/>
                      <a:pt x="1733012" y="319564"/>
                      <a:pt x="1733012" y="324074"/>
                    </a:cubicBezTo>
                    <a:cubicBezTo>
                      <a:pt x="1733012" y="329036"/>
                      <a:pt x="1730924" y="332869"/>
                      <a:pt x="1726749" y="335575"/>
                    </a:cubicBezTo>
                    <a:cubicBezTo>
                      <a:pt x="1723169" y="337981"/>
                      <a:pt x="1718806" y="339183"/>
                      <a:pt x="1713661" y="339183"/>
                    </a:cubicBezTo>
                    <a:cubicBezTo>
                      <a:pt x="1702253" y="339183"/>
                      <a:pt x="1690583" y="333788"/>
                      <a:pt x="1678652" y="322998"/>
                    </a:cubicBezTo>
                    <a:lnTo>
                      <a:pt x="1661686" y="354922"/>
                    </a:lnTo>
                    <a:cubicBezTo>
                      <a:pt x="1677983" y="366456"/>
                      <a:pt x="1695656" y="372223"/>
                      <a:pt x="1714706" y="372223"/>
                    </a:cubicBezTo>
                    <a:cubicBezTo>
                      <a:pt x="1723784" y="372223"/>
                      <a:pt x="1732268" y="370845"/>
                      <a:pt x="1740156" y="368088"/>
                    </a:cubicBezTo>
                    <a:cubicBezTo>
                      <a:pt x="1762777" y="360265"/>
                      <a:pt x="1774088" y="343466"/>
                      <a:pt x="1774088" y="317689"/>
                    </a:cubicBezTo>
                    <a:cubicBezTo>
                      <a:pt x="1774088" y="307632"/>
                      <a:pt x="1771516" y="299400"/>
                      <a:pt x="1766373" y="292993"/>
                    </a:cubicBezTo>
                    <a:cubicBezTo>
                      <a:pt x="1760410" y="285468"/>
                      <a:pt x="1750422" y="279657"/>
                      <a:pt x="1736408" y="275559"/>
                    </a:cubicBezTo>
                    <a:cubicBezTo>
                      <a:pt x="1725227" y="272274"/>
                      <a:pt x="1718518" y="269958"/>
                      <a:pt x="1716281" y="268613"/>
                    </a:cubicBezTo>
                    <a:cubicBezTo>
                      <a:pt x="1711287" y="265700"/>
                      <a:pt x="1708790" y="262228"/>
                      <a:pt x="1708790" y="258195"/>
                    </a:cubicBezTo>
                    <a:cubicBezTo>
                      <a:pt x="1708790" y="254087"/>
                      <a:pt x="1710692" y="250801"/>
                      <a:pt x="1714497" y="248336"/>
                    </a:cubicBezTo>
                    <a:cubicBezTo>
                      <a:pt x="1717855" y="246170"/>
                      <a:pt x="1721660" y="245087"/>
                      <a:pt x="1725912" y="245087"/>
                    </a:cubicBezTo>
                    <a:cubicBezTo>
                      <a:pt x="1734716" y="245087"/>
                      <a:pt x="1743445" y="248473"/>
                      <a:pt x="1752099" y="255244"/>
                    </a:cubicBezTo>
                    <a:lnTo>
                      <a:pt x="1767949" y="224437"/>
                    </a:lnTo>
                    <a:cubicBezTo>
                      <a:pt x="1752173" y="216177"/>
                      <a:pt x="1736063" y="212047"/>
                      <a:pt x="1719617" y="212047"/>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4"/>
                    </a:lnTo>
                    <a:lnTo>
                      <a:pt x="4128359" y="527989"/>
                    </a:lnTo>
                    <a:cubicBezTo>
                      <a:pt x="4094362" y="527872"/>
                      <a:pt x="4058548" y="532935"/>
                      <a:pt x="4022616"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6" y="552274"/>
                      <a:pt x="3296938" y="533500"/>
                    </a:cubicBezTo>
                    <a:lnTo>
                      <a:pt x="3314446" y="530284"/>
                    </a:lnTo>
                    <a:lnTo>
                      <a:pt x="3285991" y="527989"/>
                    </a:lnTo>
                    <a:cubicBezTo>
                      <a:pt x="3251994" y="527872"/>
                      <a:pt x="3216180" y="532935"/>
                      <a:pt x="3180248"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2" y="532935"/>
                      <a:pt x="2337881" y="543760"/>
                    </a:cubicBezTo>
                    <a:cubicBezTo>
                      <a:pt x="2266015" y="565413"/>
                      <a:pt x="2207283" y="606023"/>
                      <a:pt x="2170420" y="654176"/>
                    </a:cubicBezTo>
                    <a:lnTo>
                      <a:pt x="2137675" y="720415"/>
                    </a:lnTo>
                    <a:lnTo>
                      <a:pt x="2134882" y="720415"/>
                    </a:lnTo>
                    <a:lnTo>
                      <a:pt x="2134881" y="720415"/>
                    </a:lnTo>
                    <a:lnTo>
                      <a:pt x="1900442" y="720415"/>
                    </a:lnTo>
                    <a:lnTo>
                      <a:pt x="1895538" y="676792"/>
                    </a:lnTo>
                    <a:cubicBezTo>
                      <a:pt x="1900399" y="610247"/>
                      <a:pt x="1941248" y="552275"/>
                      <a:pt x="2003561" y="533501"/>
                    </a:cubicBezTo>
                    <a:lnTo>
                      <a:pt x="2021068" y="530284"/>
                    </a:lnTo>
                    <a:lnTo>
                      <a:pt x="1992614" y="527989"/>
                    </a:lnTo>
                    <a:cubicBezTo>
                      <a:pt x="1958616" y="527873"/>
                      <a:pt x="1922802" y="532936"/>
                      <a:pt x="1886870" y="543762"/>
                    </a:cubicBezTo>
                    <a:cubicBezTo>
                      <a:pt x="1815005" y="565414"/>
                      <a:pt x="1756272" y="606023"/>
                      <a:pt x="1719409" y="654177"/>
                    </a:cubicBezTo>
                    <a:lnTo>
                      <a:pt x="1686663" y="720415"/>
                    </a:lnTo>
                    <a:lnTo>
                      <a:pt x="1479257" y="720415"/>
                    </a:lnTo>
                    <a:lnTo>
                      <a:pt x="1474353" y="676792"/>
                    </a:lnTo>
                    <a:cubicBezTo>
                      <a:pt x="1479215" y="610247"/>
                      <a:pt x="1520064" y="552274"/>
                      <a:pt x="1582376" y="533501"/>
                    </a:cubicBezTo>
                    <a:lnTo>
                      <a:pt x="1599882" y="530284"/>
                    </a:lnTo>
                    <a:lnTo>
                      <a:pt x="1571429" y="527990"/>
                    </a:lnTo>
                    <a:cubicBezTo>
                      <a:pt x="1537433" y="527874"/>
                      <a:pt x="1501618" y="532935"/>
                      <a:pt x="1465685" y="543762"/>
                    </a:cubicBezTo>
                    <a:cubicBezTo>
                      <a:pt x="1393820" y="565414"/>
                      <a:pt x="1335087" y="606023"/>
                      <a:pt x="1298224" y="654176"/>
                    </a:cubicBezTo>
                    <a:lnTo>
                      <a:pt x="1265479" y="720415"/>
                    </a:lnTo>
                    <a:lnTo>
                      <a:pt x="1058074" y="720415"/>
                    </a:lnTo>
                    <a:lnTo>
                      <a:pt x="1053170" y="676792"/>
                    </a:lnTo>
                    <a:cubicBezTo>
                      <a:pt x="1058032" y="610247"/>
                      <a:pt x="1098881" y="552275"/>
                      <a:pt x="1161193" y="533501"/>
                    </a:cubicBezTo>
                    <a:lnTo>
                      <a:pt x="1178700" y="530284"/>
                    </a:lnTo>
                    <a:lnTo>
                      <a:pt x="1150246" y="527989"/>
                    </a:lnTo>
                    <a:cubicBezTo>
                      <a:pt x="1116248" y="527873"/>
                      <a:pt x="1080434" y="532935"/>
                      <a:pt x="1044502" y="543762"/>
                    </a:cubicBezTo>
                    <a:cubicBezTo>
                      <a:pt x="972637" y="565414"/>
                      <a:pt x="913904" y="606023"/>
                      <a:pt x="877041" y="654177"/>
                    </a:cubicBezTo>
                    <a:lnTo>
                      <a:pt x="844295" y="720415"/>
                    </a:lnTo>
                    <a:lnTo>
                      <a:pt x="636891" y="720415"/>
                    </a:lnTo>
                    <a:lnTo>
                      <a:pt x="631986" y="676792"/>
                    </a:lnTo>
                    <a:cubicBezTo>
                      <a:pt x="636847" y="610247"/>
                      <a:pt x="677696" y="552275"/>
                      <a:pt x="740009" y="533501"/>
                    </a:cubicBezTo>
                    <a:lnTo>
                      <a:pt x="757515" y="530284"/>
                    </a:lnTo>
                    <a:lnTo>
                      <a:pt x="729061" y="527989"/>
                    </a:lnTo>
                    <a:cubicBezTo>
                      <a:pt x="695065" y="527873"/>
                      <a:pt x="659251" y="532935"/>
                      <a:pt x="623318" y="543761"/>
                    </a:cubicBezTo>
                    <a:cubicBezTo>
                      <a:pt x="551452" y="565414"/>
                      <a:pt x="492720" y="606023"/>
                      <a:pt x="455858" y="654177"/>
                    </a:cubicBezTo>
                    <a:lnTo>
                      <a:pt x="423112" y="720415"/>
                    </a:lnTo>
                    <a:lnTo>
                      <a:pt x="215706" y="720415"/>
                    </a:lnTo>
                    <a:lnTo>
                      <a:pt x="210803" y="676792"/>
                    </a:lnTo>
                    <a:cubicBezTo>
                      <a:pt x="215664" y="610247"/>
                      <a:pt x="256514" y="552274"/>
                      <a:pt x="318826" y="533501"/>
                    </a:cubicBezTo>
                    <a:lnTo>
                      <a:pt x="336331" y="530284"/>
                    </a:lnTo>
                    <a:lnTo>
                      <a:pt x="307878" y="527990"/>
                    </a:lnTo>
                    <a:cubicBezTo>
                      <a:pt x="273882" y="527874"/>
                      <a:pt x="238066" y="532935"/>
                      <a:pt x="202135" y="543761"/>
                    </a:cubicBezTo>
                    <a:cubicBezTo>
                      <a:pt x="130269" y="565414"/>
                      <a:pt x="71537" y="606023"/>
                      <a:pt x="34673"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cs typeface="Aharoni" panose="02010803020104030203" pitchFamily="2" charset="-79"/>
                </a:endParaRPr>
              </a:p>
            </p:txBody>
          </p:sp>
        </p:grpSp>
        <p:grpSp>
          <p:nvGrpSpPr>
            <p:cNvPr id="877" name="Group 876">
              <a:extLst>
                <a:ext uri="{FF2B5EF4-FFF2-40B4-BE49-F238E27FC236}">
                  <a16:creationId xmlns:a16="http://schemas.microsoft.com/office/drawing/2014/main" id="{03A1ED4E-612C-4813-A00E-18C4D6298A03}"/>
                </a:ext>
              </a:extLst>
            </p:cNvPr>
            <p:cNvGrpSpPr>
              <a:grpSpLocks noChangeAspect="1"/>
            </p:cNvGrpSpPr>
            <p:nvPr/>
          </p:nvGrpSpPr>
          <p:grpSpPr>
            <a:xfrm>
              <a:off x="5832765" y="4047832"/>
              <a:ext cx="842991" cy="265440"/>
              <a:chOff x="4826286" y="4173594"/>
              <a:chExt cx="4299137" cy="1353704"/>
            </a:xfrm>
          </p:grpSpPr>
          <p:sp>
            <p:nvSpPr>
              <p:cNvPr id="878" name="Rectangle 877">
                <a:extLst>
                  <a:ext uri="{FF2B5EF4-FFF2-40B4-BE49-F238E27FC236}">
                    <a16:creationId xmlns:a16="http://schemas.microsoft.com/office/drawing/2014/main" id="{68161A2F-3F5F-4502-A0CD-222635EE0674}"/>
                  </a:ext>
                </a:extLst>
              </p:cNvPr>
              <p:cNvSpPr/>
              <p:nvPr/>
            </p:nvSpPr>
            <p:spPr>
              <a:xfrm>
                <a:off x="4828416" y="4178139"/>
                <a:ext cx="4297007" cy="1349159"/>
              </a:xfrm>
              <a:prstGeom prst="rect">
                <a:avLst/>
              </a:prstGeom>
              <a:solidFill>
                <a:srgbClr val="00B05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79" name="Freeform: Shape 878">
                <a:extLst>
                  <a:ext uri="{FF2B5EF4-FFF2-40B4-BE49-F238E27FC236}">
                    <a16:creationId xmlns:a16="http://schemas.microsoft.com/office/drawing/2014/main" id="{C029D7FE-1B32-40B2-8FCE-6C97FF6F62AE}"/>
                  </a:ext>
                </a:extLst>
              </p:cNvPr>
              <p:cNvSpPr/>
              <p:nvPr/>
            </p:nvSpPr>
            <p:spPr>
              <a:xfrm>
                <a:off x="4826286" y="4173594"/>
                <a:ext cx="4299111" cy="1238213"/>
              </a:xfrm>
              <a:custGeom>
                <a:avLst/>
                <a:gdLst/>
                <a:ahLst/>
                <a:cxnLst/>
                <a:rect l="l" t="t" r="r" b="b"/>
                <a:pathLst>
                  <a:path w="4299111" h="1238213">
                    <a:moveTo>
                      <a:pt x="1806600" y="1132955"/>
                    </a:moveTo>
                    <a:lnTo>
                      <a:pt x="1789968" y="1181510"/>
                    </a:lnTo>
                    <a:lnTo>
                      <a:pt x="1823008" y="1181510"/>
                    </a:lnTo>
                    <a:close/>
                    <a:moveTo>
                      <a:pt x="2161704" y="1115988"/>
                    </a:moveTo>
                    <a:lnTo>
                      <a:pt x="2161704" y="1153939"/>
                    </a:lnTo>
                    <a:lnTo>
                      <a:pt x="2169097" y="1153939"/>
                    </a:lnTo>
                    <a:cubicBezTo>
                      <a:pt x="2177461" y="1153939"/>
                      <a:pt x="2183473" y="1152196"/>
                      <a:pt x="2187132" y="1148709"/>
                    </a:cubicBezTo>
                    <a:cubicBezTo>
                      <a:pt x="2191090" y="1144924"/>
                      <a:pt x="2193069" y="1140324"/>
                      <a:pt x="2193069" y="1134908"/>
                    </a:cubicBezTo>
                    <a:cubicBezTo>
                      <a:pt x="2193069" y="1129492"/>
                      <a:pt x="2191090" y="1124929"/>
                      <a:pt x="2187132" y="1121219"/>
                    </a:cubicBezTo>
                    <a:cubicBezTo>
                      <a:pt x="2183398" y="1117732"/>
                      <a:pt x="2177386" y="1115988"/>
                      <a:pt x="2169097" y="1115988"/>
                    </a:cubicBezTo>
                    <a:close/>
                    <a:moveTo>
                      <a:pt x="2693578" y="1085850"/>
                    </a:moveTo>
                    <a:lnTo>
                      <a:pt x="2780308" y="1085850"/>
                    </a:lnTo>
                    <a:lnTo>
                      <a:pt x="2780308" y="1118890"/>
                    </a:lnTo>
                    <a:lnTo>
                      <a:pt x="2733204" y="1118890"/>
                    </a:lnTo>
                    <a:lnTo>
                      <a:pt x="2733204" y="1144898"/>
                    </a:lnTo>
                    <a:lnTo>
                      <a:pt x="2777740" y="1144898"/>
                    </a:lnTo>
                    <a:lnTo>
                      <a:pt x="2777740" y="1177938"/>
                    </a:lnTo>
                    <a:lnTo>
                      <a:pt x="2733204" y="1177938"/>
                    </a:lnTo>
                    <a:lnTo>
                      <a:pt x="2733204" y="1205173"/>
                    </a:lnTo>
                    <a:lnTo>
                      <a:pt x="2780308" y="1205173"/>
                    </a:lnTo>
                    <a:lnTo>
                      <a:pt x="2780308" y="1238213"/>
                    </a:lnTo>
                    <a:lnTo>
                      <a:pt x="2693578" y="1238213"/>
                    </a:lnTo>
                    <a:close/>
                    <a:moveTo>
                      <a:pt x="2512603" y="1085850"/>
                    </a:moveTo>
                    <a:lnTo>
                      <a:pt x="2552228" y="1085850"/>
                    </a:lnTo>
                    <a:lnTo>
                      <a:pt x="2625117" y="1179054"/>
                    </a:lnTo>
                    <a:lnTo>
                      <a:pt x="2625117" y="1085850"/>
                    </a:lnTo>
                    <a:lnTo>
                      <a:pt x="2664743" y="1085850"/>
                    </a:lnTo>
                    <a:lnTo>
                      <a:pt x="2664743" y="1238213"/>
                    </a:lnTo>
                    <a:lnTo>
                      <a:pt x="2625117" y="1238213"/>
                    </a:lnTo>
                    <a:lnTo>
                      <a:pt x="2552228" y="1144898"/>
                    </a:lnTo>
                    <a:lnTo>
                      <a:pt x="2552228" y="1238213"/>
                    </a:lnTo>
                    <a:lnTo>
                      <a:pt x="2512603" y="1238213"/>
                    </a:lnTo>
                    <a:close/>
                    <a:moveTo>
                      <a:pt x="2436403" y="1085850"/>
                    </a:moveTo>
                    <a:lnTo>
                      <a:pt x="2476028" y="1085850"/>
                    </a:lnTo>
                    <a:lnTo>
                      <a:pt x="2476028" y="1238213"/>
                    </a:lnTo>
                    <a:lnTo>
                      <a:pt x="2436403" y="1238213"/>
                    </a:lnTo>
                    <a:close/>
                    <a:moveTo>
                      <a:pt x="2331628" y="1085850"/>
                    </a:moveTo>
                    <a:lnTo>
                      <a:pt x="2371254" y="1085850"/>
                    </a:lnTo>
                    <a:lnTo>
                      <a:pt x="2371254" y="1205173"/>
                    </a:lnTo>
                    <a:lnTo>
                      <a:pt x="2418804" y="1205173"/>
                    </a:lnTo>
                    <a:lnTo>
                      <a:pt x="2418804" y="1238213"/>
                    </a:lnTo>
                    <a:lnTo>
                      <a:pt x="2331628" y="1238213"/>
                    </a:lnTo>
                    <a:close/>
                    <a:moveTo>
                      <a:pt x="2122078" y="1085850"/>
                    </a:moveTo>
                    <a:lnTo>
                      <a:pt x="2183693" y="1085850"/>
                    </a:lnTo>
                    <a:cubicBezTo>
                      <a:pt x="2201701" y="1085850"/>
                      <a:pt x="2215021" y="1091245"/>
                      <a:pt x="2223653" y="1102036"/>
                    </a:cubicBezTo>
                    <a:cubicBezTo>
                      <a:pt x="2230648" y="1110742"/>
                      <a:pt x="2234146" y="1120974"/>
                      <a:pt x="2234146" y="1132731"/>
                    </a:cubicBezTo>
                    <a:cubicBezTo>
                      <a:pt x="2234146" y="1146200"/>
                      <a:pt x="2230127" y="1156953"/>
                      <a:pt x="2222091" y="1164990"/>
                    </a:cubicBezTo>
                    <a:cubicBezTo>
                      <a:pt x="2216956" y="1170124"/>
                      <a:pt x="2209887" y="1173696"/>
                      <a:pt x="2200883" y="1175705"/>
                    </a:cubicBezTo>
                    <a:lnTo>
                      <a:pt x="2248768" y="1238213"/>
                    </a:lnTo>
                    <a:lnTo>
                      <a:pt x="2199543" y="1238213"/>
                    </a:lnTo>
                    <a:lnTo>
                      <a:pt x="2161704" y="1179724"/>
                    </a:lnTo>
                    <a:lnTo>
                      <a:pt x="2161704" y="1238213"/>
                    </a:lnTo>
                    <a:lnTo>
                      <a:pt x="2122078" y="1238213"/>
                    </a:lnTo>
                    <a:close/>
                    <a:moveTo>
                      <a:pt x="2007778" y="1085850"/>
                    </a:moveTo>
                    <a:lnTo>
                      <a:pt x="2094508" y="1085850"/>
                    </a:lnTo>
                    <a:lnTo>
                      <a:pt x="2094508" y="1118890"/>
                    </a:lnTo>
                    <a:lnTo>
                      <a:pt x="2047404" y="1118890"/>
                    </a:lnTo>
                    <a:lnTo>
                      <a:pt x="2047404" y="1144898"/>
                    </a:lnTo>
                    <a:lnTo>
                      <a:pt x="2091940" y="1144898"/>
                    </a:lnTo>
                    <a:lnTo>
                      <a:pt x="2091940" y="1177938"/>
                    </a:lnTo>
                    <a:lnTo>
                      <a:pt x="2047404" y="1177938"/>
                    </a:lnTo>
                    <a:lnTo>
                      <a:pt x="2047404" y="1205173"/>
                    </a:lnTo>
                    <a:lnTo>
                      <a:pt x="2094508" y="1205173"/>
                    </a:lnTo>
                    <a:lnTo>
                      <a:pt x="2094508" y="1238213"/>
                    </a:lnTo>
                    <a:lnTo>
                      <a:pt x="2007778" y="1238213"/>
                    </a:lnTo>
                    <a:close/>
                    <a:moveTo>
                      <a:pt x="1888604" y="1085850"/>
                    </a:moveTo>
                    <a:lnTo>
                      <a:pt x="1993304" y="1085850"/>
                    </a:lnTo>
                    <a:lnTo>
                      <a:pt x="1993304" y="1118890"/>
                    </a:lnTo>
                    <a:lnTo>
                      <a:pt x="1960488" y="1118890"/>
                    </a:lnTo>
                    <a:lnTo>
                      <a:pt x="1960488" y="1238213"/>
                    </a:lnTo>
                    <a:lnTo>
                      <a:pt x="1920862" y="1238213"/>
                    </a:lnTo>
                    <a:lnTo>
                      <a:pt x="1920862" y="1118890"/>
                    </a:lnTo>
                    <a:lnTo>
                      <a:pt x="1888604" y="1118890"/>
                    </a:lnTo>
                    <a:close/>
                    <a:moveTo>
                      <a:pt x="1785280" y="1085850"/>
                    </a:moveTo>
                    <a:lnTo>
                      <a:pt x="1828477" y="1085850"/>
                    </a:lnTo>
                    <a:lnTo>
                      <a:pt x="1885851" y="1238213"/>
                    </a:lnTo>
                    <a:lnTo>
                      <a:pt x="1843546" y="1238213"/>
                    </a:lnTo>
                    <a:lnTo>
                      <a:pt x="1833724" y="1211647"/>
                    </a:lnTo>
                    <a:lnTo>
                      <a:pt x="1779029" y="1211647"/>
                    </a:lnTo>
                    <a:lnTo>
                      <a:pt x="1768537" y="1238213"/>
                    </a:lnTo>
                    <a:lnTo>
                      <a:pt x="1726679" y="1238213"/>
                    </a:lnTo>
                    <a:close/>
                    <a:moveTo>
                      <a:pt x="1496516" y="1085850"/>
                    </a:moveTo>
                    <a:lnTo>
                      <a:pt x="1537928" y="1085850"/>
                    </a:lnTo>
                    <a:lnTo>
                      <a:pt x="1564382" y="1184300"/>
                    </a:lnTo>
                    <a:lnTo>
                      <a:pt x="1596640" y="1085850"/>
                    </a:lnTo>
                    <a:lnTo>
                      <a:pt x="1628118" y="1085850"/>
                    </a:lnTo>
                    <a:lnTo>
                      <a:pt x="1658144" y="1184300"/>
                    </a:lnTo>
                    <a:lnTo>
                      <a:pt x="1686942" y="1085850"/>
                    </a:lnTo>
                    <a:lnTo>
                      <a:pt x="1728242" y="1085850"/>
                    </a:lnTo>
                    <a:lnTo>
                      <a:pt x="1679575" y="1238213"/>
                    </a:lnTo>
                    <a:lnTo>
                      <a:pt x="1639168" y="1238213"/>
                    </a:lnTo>
                    <a:lnTo>
                      <a:pt x="1611374" y="1149921"/>
                    </a:lnTo>
                    <a:lnTo>
                      <a:pt x="1582241" y="1238213"/>
                    </a:lnTo>
                    <a:lnTo>
                      <a:pt x="1541946" y="1238213"/>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1" y="920085"/>
                      <a:pt x="3704201" y="883536"/>
                    </a:cubicBezTo>
                    <a:cubicBezTo>
                      <a:pt x="3704201"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7" y="920085"/>
                      <a:pt x="795197" y="883536"/>
                    </a:cubicBezTo>
                    <a:cubicBezTo>
                      <a:pt x="795197"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3" y="817358"/>
                      <a:pt x="666795" y="817358"/>
                    </a:cubicBezTo>
                    <a:close/>
                    <a:moveTo>
                      <a:pt x="472861" y="817358"/>
                    </a:moveTo>
                    <a:cubicBezTo>
                      <a:pt x="509054" y="817358"/>
                      <a:pt x="538394" y="846987"/>
                      <a:pt x="538394" y="883536"/>
                    </a:cubicBezTo>
                    <a:cubicBezTo>
                      <a:pt x="538394"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7" y="920085"/>
                      <a:pt x="213396" y="883536"/>
                    </a:cubicBezTo>
                    <a:cubicBezTo>
                      <a:pt x="213397"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1881245" y="253333"/>
                    </a:moveTo>
                    <a:lnTo>
                      <a:pt x="1888638" y="253333"/>
                    </a:lnTo>
                    <a:cubicBezTo>
                      <a:pt x="1896927" y="253333"/>
                      <a:pt x="1902939" y="255076"/>
                      <a:pt x="1906673" y="258563"/>
                    </a:cubicBezTo>
                    <a:cubicBezTo>
                      <a:pt x="1910631" y="262274"/>
                      <a:pt x="1912610" y="266837"/>
                      <a:pt x="1912610" y="272253"/>
                    </a:cubicBezTo>
                    <a:cubicBezTo>
                      <a:pt x="1912610" y="277669"/>
                      <a:pt x="1910631" y="282269"/>
                      <a:pt x="1906673" y="286054"/>
                    </a:cubicBezTo>
                    <a:cubicBezTo>
                      <a:pt x="1903014" y="289541"/>
                      <a:pt x="1897002" y="291284"/>
                      <a:pt x="1888638" y="291284"/>
                    </a:cubicBezTo>
                    <a:lnTo>
                      <a:pt x="1881245" y="291284"/>
                    </a:lnTo>
                    <a:close/>
                    <a:moveTo>
                      <a:pt x="2375019" y="223195"/>
                    </a:moveTo>
                    <a:lnTo>
                      <a:pt x="2375019" y="375558"/>
                    </a:lnTo>
                    <a:lnTo>
                      <a:pt x="2461749" y="375558"/>
                    </a:lnTo>
                    <a:lnTo>
                      <a:pt x="2461749" y="342518"/>
                    </a:lnTo>
                    <a:lnTo>
                      <a:pt x="2414645" y="342518"/>
                    </a:lnTo>
                    <a:lnTo>
                      <a:pt x="2414645" y="315283"/>
                    </a:lnTo>
                    <a:lnTo>
                      <a:pt x="2459181" y="315283"/>
                    </a:lnTo>
                    <a:lnTo>
                      <a:pt x="2459181" y="282243"/>
                    </a:lnTo>
                    <a:lnTo>
                      <a:pt x="2414645" y="282243"/>
                    </a:lnTo>
                    <a:lnTo>
                      <a:pt x="2414645" y="256235"/>
                    </a:lnTo>
                    <a:lnTo>
                      <a:pt x="2461749" y="256235"/>
                    </a:lnTo>
                    <a:lnTo>
                      <a:pt x="2461749" y="223195"/>
                    </a:lnTo>
                    <a:close/>
                    <a:moveTo>
                      <a:pt x="2060694" y="223195"/>
                    </a:moveTo>
                    <a:lnTo>
                      <a:pt x="2060694" y="375558"/>
                    </a:lnTo>
                    <a:lnTo>
                      <a:pt x="2100320" y="375558"/>
                    </a:lnTo>
                    <a:lnTo>
                      <a:pt x="2100320" y="282243"/>
                    </a:lnTo>
                    <a:lnTo>
                      <a:pt x="2173208" y="375558"/>
                    </a:lnTo>
                    <a:lnTo>
                      <a:pt x="2212834" y="375558"/>
                    </a:lnTo>
                    <a:lnTo>
                      <a:pt x="2212834" y="223195"/>
                    </a:lnTo>
                    <a:lnTo>
                      <a:pt x="2173208" y="223195"/>
                    </a:lnTo>
                    <a:lnTo>
                      <a:pt x="2173208" y="316399"/>
                    </a:lnTo>
                    <a:lnTo>
                      <a:pt x="2100320" y="223195"/>
                    </a:lnTo>
                    <a:close/>
                    <a:moveTo>
                      <a:pt x="1984494" y="223195"/>
                    </a:moveTo>
                    <a:lnTo>
                      <a:pt x="1984494" y="375558"/>
                    </a:lnTo>
                    <a:lnTo>
                      <a:pt x="2024120" y="375558"/>
                    </a:lnTo>
                    <a:lnTo>
                      <a:pt x="2024120" y="223195"/>
                    </a:lnTo>
                    <a:close/>
                    <a:moveTo>
                      <a:pt x="1841619" y="223195"/>
                    </a:moveTo>
                    <a:lnTo>
                      <a:pt x="1841619" y="375558"/>
                    </a:lnTo>
                    <a:lnTo>
                      <a:pt x="1881245" y="375558"/>
                    </a:lnTo>
                    <a:lnTo>
                      <a:pt x="1881245" y="317069"/>
                    </a:lnTo>
                    <a:lnTo>
                      <a:pt x="1919084" y="375558"/>
                    </a:lnTo>
                    <a:lnTo>
                      <a:pt x="1968309" y="375558"/>
                    </a:lnTo>
                    <a:lnTo>
                      <a:pt x="1920424" y="313050"/>
                    </a:lnTo>
                    <a:cubicBezTo>
                      <a:pt x="1929428" y="311041"/>
                      <a:pt x="1936497" y="307469"/>
                      <a:pt x="1941632" y="302335"/>
                    </a:cubicBezTo>
                    <a:cubicBezTo>
                      <a:pt x="1949668" y="294298"/>
                      <a:pt x="1953687" y="283545"/>
                      <a:pt x="1953687" y="270076"/>
                    </a:cubicBezTo>
                    <a:cubicBezTo>
                      <a:pt x="1953687" y="258319"/>
                      <a:pt x="1950189" y="248087"/>
                      <a:pt x="1943194" y="239380"/>
                    </a:cubicBezTo>
                    <a:cubicBezTo>
                      <a:pt x="1934562" y="228590"/>
                      <a:pt x="1921242" y="223195"/>
                      <a:pt x="1903234" y="223195"/>
                    </a:cubicBezTo>
                    <a:close/>
                    <a:moveTo>
                      <a:pt x="2292791" y="219512"/>
                    </a:moveTo>
                    <a:cubicBezTo>
                      <a:pt x="2276420" y="219512"/>
                      <a:pt x="2263324" y="224975"/>
                      <a:pt x="2253501" y="235901"/>
                    </a:cubicBezTo>
                    <a:cubicBezTo>
                      <a:pt x="2245092" y="245191"/>
                      <a:pt x="2240888" y="256897"/>
                      <a:pt x="2240888" y="271020"/>
                    </a:cubicBezTo>
                    <a:cubicBezTo>
                      <a:pt x="2240888" y="284547"/>
                      <a:pt x="2244950" y="294655"/>
                      <a:pt x="2253075" y="301344"/>
                    </a:cubicBezTo>
                    <a:cubicBezTo>
                      <a:pt x="2255908" y="303648"/>
                      <a:pt x="2259337" y="305655"/>
                      <a:pt x="2263362" y="307365"/>
                    </a:cubicBezTo>
                    <a:cubicBezTo>
                      <a:pt x="2265897" y="308480"/>
                      <a:pt x="2272083" y="310486"/>
                      <a:pt x="2281922" y="313385"/>
                    </a:cubicBezTo>
                    <a:cubicBezTo>
                      <a:pt x="2290047" y="315715"/>
                      <a:pt x="2295824" y="318008"/>
                      <a:pt x="2299253" y="320264"/>
                    </a:cubicBezTo>
                    <a:cubicBezTo>
                      <a:pt x="2303875" y="323271"/>
                      <a:pt x="2306186" y="327029"/>
                      <a:pt x="2306186" y="331539"/>
                    </a:cubicBezTo>
                    <a:cubicBezTo>
                      <a:pt x="2306186" y="336501"/>
                      <a:pt x="2304098" y="340334"/>
                      <a:pt x="2299923" y="343040"/>
                    </a:cubicBezTo>
                    <a:cubicBezTo>
                      <a:pt x="2296343" y="345445"/>
                      <a:pt x="2291980" y="346648"/>
                      <a:pt x="2286835" y="346648"/>
                    </a:cubicBezTo>
                    <a:cubicBezTo>
                      <a:pt x="2275427" y="346648"/>
                      <a:pt x="2263757" y="341253"/>
                      <a:pt x="2251827" y="330463"/>
                    </a:cubicBezTo>
                    <a:lnTo>
                      <a:pt x="2234860" y="362387"/>
                    </a:lnTo>
                    <a:cubicBezTo>
                      <a:pt x="2251157" y="373921"/>
                      <a:pt x="2268830" y="379688"/>
                      <a:pt x="2287880" y="379688"/>
                    </a:cubicBezTo>
                    <a:cubicBezTo>
                      <a:pt x="2296959" y="379688"/>
                      <a:pt x="2305442" y="378310"/>
                      <a:pt x="2313330" y="375553"/>
                    </a:cubicBezTo>
                    <a:cubicBezTo>
                      <a:pt x="2335952" y="367730"/>
                      <a:pt x="2347263" y="350930"/>
                      <a:pt x="2347263" y="325154"/>
                    </a:cubicBezTo>
                    <a:cubicBezTo>
                      <a:pt x="2347263" y="315097"/>
                      <a:pt x="2344691" y="306865"/>
                      <a:pt x="2339547" y="300458"/>
                    </a:cubicBezTo>
                    <a:cubicBezTo>
                      <a:pt x="2333584" y="292933"/>
                      <a:pt x="2323596" y="287122"/>
                      <a:pt x="2309582" y="283024"/>
                    </a:cubicBezTo>
                    <a:cubicBezTo>
                      <a:pt x="2298401" y="279738"/>
                      <a:pt x="2291692" y="277423"/>
                      <a:pt x="2289455" y="276077"/>
                    </a:cubicBezTo>
                    <a:cubicBezTo>
                      <a:pt x="2284461" y="273165"/>
                      <a:pt x="2281964" y="269692"/>
                      <a:pt x="2281964" y="265660"/>
                    </a:cubicBezTo>
                    <a:cubicBezTo>
                      <a:pt x="2281964" y="261552"/>
                      <a:pt x="2283866" y="258266"/>
                      <a:pt x="2287671" y="255801"/>
                    </a:cubicBezTo>
                    <a:cubicBezTo>
                      <a:pt x="2291029" y="253635"/>
                      <a:pt x="2294834" y="252552"/>
                      <a:pt x="2299086" y="252552"/>
                    </a:cubicBezTo>
                    <a:cubicBezTo>
                      <a:pt x="2307890" y="252552"/>
                      <a:pt x="2316619" y="255937"/>
                      <a:pt x="2325273" y="262709"/>
                    </a:cubicBezTo>
                    <a:lnTo>
                      <a:pt x="2341123" y="231902"/>
                    </a:lnTo>
                    <a:cubicBezTo>
                      <a:pt x="2325348" y="223642"/>
                      <a:pt x="2309237" y="219512"/>
                      <a:pt x="2292791" y="219512"/>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3"/>
                    </a:lnTo>
                    <a:lnTo>
                      <a:pt x="4128359" y="527988"/>
                    </a:lnTo>
                    <a:cubicBezTo>
                      <a:pt x="4094362" y="527872"/>
                      <a:pt x="4058548" y="532935"/>
                      <a:pt x="4022616" y="543761"/>
                    </a:cubicBezTo>
                    <a:cubicBezTo>
                      <a:pt x="3950751" y="565413"/>
                      <a:pt x="3892018" y="606022"/>
                      <a:pt x="3855155" y="654176"/>
                    </a:cubicBezTo>
                    <a:lnTo>
                      <a:pt x="3822410" y="720415"/>
                    </a:lnTo>
                    <a:lnTo>
                      <a:pt x="3615003" y="720415"/>
                    </a:lnTo>
                    <a:lnTo>
                      <a:pt x="3610100" y="676791"/>
                    </a:lnTo>
                    <a:cubicBezTo>
                      <a:pt x="3614961" y="610246"/>
                      <a:pt x="3655811" y="552273"/>
                      <a:pt x="3718122" y="533500"/>
                    </a:cubicBezTo>
                    <a:lnTo>
                      <a:pt x="3735629" y="530283"/>
                    </a:lnTo>
                    <a:lnTo>
                      <a:pt x="3707175" y="527989"/>
                    </a:lnTo>
                    <a:cubicBezTo>
                      <a:pt x="3673179" y="527873"/>
                      <a:pt x="3637364" y="532934"/>
                      <a:pt x="3601432" y="543761"/>
                    </a:cubicBezTo>
                    <a:cubicBezTo>
                      <a:pt x="3529566" y="565413"/>
                      <a:pt x="3470834" y="606022"/>
                      <a:pt x="3433971" y="654175"/>
                    </a:cubicBezTo>
                    <a:lnTo>
                      <a:pt x="3401225" y="720415"/>
                    </a:lnTo>
                    <a:lnTo>
                      <a:pt x="3193820" y="720415"/>
                    </a:lnTo>
                    <a:lnTo>
                      <a:pt x="3188916" y="676791"/>
                    </a:lnTo>
                    <a:cubicBezTo>
                      <a:pt x="3193777" y="610246"/>
                      <a:pt x="3234627" y="552274"/>
                      <a:pt x="3296939" y="533500"/>
                    </a:cubicBezTo>
                    <a:lnTo>
                      <a:pt x="3314446" y="530283"/>
                    </a:lnTo>
                    <a:lnTo>
                      <a:pt x="3285991" y="527988"/>
                    </a:lnTo>
                    <a:cubicBezTo>
                      <a:pt x="3251995" y="527872"/>
                      <a:pt x="3216180" y="532934"/>
                      <a:pt x="3180249" y="543761"/>
                    </a:cubicBezTo>
                    <a:cubicBezTo>
                      <a:pt x="3108383" y="565413"/>
                      <a:pt x="3049650" y="606022"/>
                      <a:pt x="3012787" y="654176"/>
                    </a:cubicBezTo>
                    <a:lnTo>
                      <a:pt x="2980042" y="720415"/>
                    </a:lnTo>
                    <a:lnTo>
                      <a:pt x="2772637" y="720415"/>
                    </a:lnTo>
                    <a:lnTo>
                      <a:pt x="2767732" y="676791"/>
                    </a:lnTo>
                    <a:cubicBezTo>
                      <a:pt x="2772594" y="610246"/>
                      <a:pt x="2813443" y="552274"/>
                      <a:pt x="2875755" y="533500"/>
                    </a:cubicBezTo>
                    <a:lnTo>
                      <a:pt x="2893261" y="530283"/>
                    </a:lnTo>
                    <a:lnTo>
                      <a:pt x="2864808" y="527988"/>
                    </a:lnTo>
                    <a:cubicBezTo>
                      <a:pt x="2830812" y="527872"/>
                      <a:pt x="2794996" y="532934"/>
                      <a:pt x="2759064" y="543760"/>
                    </a:cubicBezTo>
                    <a:cubicBezTo>
                      <a:pt x="2687199" y="565413"/>
                      <a:pt x="2628466" y="606022"/>
                      <a:pt x="2591604" y="654176"/>
                    </a:cubicBezTo>
                    <a:lnTo>
                      <a:pt x="2558859" y="720415"/>
                    </a:lnTo>
                    <a:lnTo>
                      <a:pt x="2351453" y="720415"/>
                    </a:lnTo>
                    <a:lnTo>
                      <a:pt x="2346550" y="676791"/>
                    </a:lnTo>
                    <a:cubicBezTo>
                      <a:pt x="2351411" y="610246"/>
                      <a:pt x="2392260" y="552273"/>
                      <a:pt x="2454572" y="533500"/>
                    </a:cubicBezTo>
                    <a:lnTo>
                      <a:pt x="2472078" y="530283"/>
                    </a:lnTo>
                    <a:lnTo>
                      <a:pt x="2443624" y="527989"/>
                    </a:lnTo>
                    <a:cubicBezTo>
                      <a:pt x="2409628" y="527873"/>
                      <a:pt x="2373813" y="532934"/>
                      <a:pt x="2337881" y="543760"/>
                    </a:cubicBezTo>
                    <a:cubicBezTo>
                      <a:pt x="2266015" y="565413"/>
                      <a:pt x="2207283" y="606022"/>
                      <a:pt x="2170420" y="654175"/>
                    </a:cubicBezTo>
                    <a:lnTo>
                      <a:pt x="2137675" y="720415"/>
                    </a:lnTo>
                    <a:lnTo>
                      <a:pt x="2134882" y="720415"/>
                    </a:lnTo>
                    <a:lnTo>
                      <a:pt x="2134881" y="720415"/>
                    </a:lnTo>
                    <a:lnTo>
                      <a:pt x="1900442" y="720415"/>
                    </a:lnTo>
                    <a:lnTo>
                      <a:pt x="1895539" y="676791"/>
                    </a:lnTo>
                    <a:cubicBezTo>
                      <a:pt x="1900399" y="610247"/>
                      <a:pt x="1941248" y="552275"/>
                      <a:pt x="2003561" y="533500"/>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0"/>
                    </a:cubicBezTo>
                    <a:lnTo>
                      <a:pt x="1599883" y="530284"/>
                    </a:lnTo>
                    <a:lnTo>
                      <a:pt x="1571429" y="527990"/>
                    </a:lnTo>
                    <a:cubicBezTo>
                      <a:pt x="1537433" y="527873"/>
                      <a:pt x="1501618" y="532935"/>
                      <a:pt x="1465685" y="543762"/>
                    </a:cubicBezTo>
                    <a:cubicBezTo>
                      <a:pt x="1393820" y="565414"/>
                      <a:pt x="1335087" y="606023"/>
                      <a:pt x="1298225" y="654176"/>
                    </a:cubicBezTo>
                    <a:lnTo>
                      <a:pt x="1265479" y="720415"/>
                    </a:lnTo>
                    <a:lnTo>
                      <a:pt x="1058074" y="720415"/>
                    </a:lnTo>
                    <a:lnTo>
                      <a:pt x="1053171" y="676791"/>
                    </a:lnTo>
                    <a:cubicBezTo>
                      <a:pt x="1058032" y="610247"/>
                      <a:pt x="1098881" y="552275"/>
                      <a:pt x="1161193" y="533500"/>
                    </a:cubicBezTo>
                    <a:lnTo>
                      <a:pt x="1178700" y="530284"/>
                    </a:lnTo>
                    <a:lnTo>
                      <a:pt x="1150246" y="527989"/>
                    </a:lnTo>
                    <a:cubicBezTo>
                      <a:pt x="1116249" y="527873"/>
                      <a:pt x="1080434" y="532935"/>
                      <a:pt x="1044502" y="543762"/>
                    </a:cubicBezTo>
                    <a:cubicBezTo>
                      <a:pt x="972637" y="565414"/>
                      <a:pt x="913904" y="606023"/>
                      <a:pt x="877041" y="654177"/>
                    </a:cubicBezTo>
                    <a:lnTo>
                      <a:pt x="844296" y="720415"/>
                    </a:lnTo>
                    <a:lnTo>
                      <a:pt x="636891" y="720415"/>
                    </a:lnTo>
                    <a:lnTo>
                      <a:pt x="631986" y="676792"/>
                    </a:lnTo>
                    <a:cubicBezTo>
                      <a:pt x="636848" y="610247"/>
                      <a:pt x="677697" y="552275"/>
                      <a:pt x="740009" y="533500"/>
                    </a:cubicBezTo>
                    <a:lnTo>
                      <a:pt x="757515" y="530284"/>
                    </a:lnTo>
                    <a:lnTo>
                      <a:pt x="729062" y="527989"/>
                    </a:lnTo>
                    <a:cubicBezTo>
                      <a:pt x="695066" y="527873"/>
                      <a:pt x="659251" y="532935"/>
                      <a:pt x="623318" y="543761"/>
                    </a:cubicBezTo>
                    <a:cubicBezTo>
                      <a:pt x="551453" y="565414"/>
                      <a:pt x="492720" y="606023"/>
                      <a:pt x="455858" y="654177"/>
                    </a:cubicBezTo>
                    <a:lnTo>
                      <a:pt x="423113" y="720415"/>
                    </a:lnTo>
                    <a:lnTo>
                      <a:pt x="215707" y="720415"/>
                    </a:lnTo>
                    <a:lnTo>
                      <a:pt x="210803" y="676792"/>
                    </a:lnTo>
                    <a:cubicBezTo>
                      <a:pt x="215665" y="610247"/>
                      <a:pt x="256514" y="552274"/>
                      <a:pt x="318826" y="533500"/>
                    </a:cubicBezTo>
                    <a:lnTo>
                      <a:pt x="336332" y="530284"/>
                    </a:lnTo>
                    <a:lnTo>
                      <a:pt x="307878" y="527990"/>
                    </a:lnTo>
                    <a:cubicBezTo>
                      <a:pt x="273882" y="527873"/>
                      <a:pt x="238067" y="532935"/>
                      <a:pt x="202135" y="543761"/>
                    </a:cubicBezTo>
                    <a:cubicBezTo>
                      <a:pt x="130269" y="565414"/>
                      <a:pt x="71537" y="606023"/>
                      <a:pt x="34674"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defTabSz="91440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cs typeface="Aharoni" panose="02010803020104030203" pitchFamily="2" charset="-79"/>
                </a:endParaRPr>
              </a:p>
            </p:txBody>
          </p:sp>
        </p:grpSp>
      </p:grpSp>
      <p:sp>
        <p:nvSpPr>
          <p:cNvPr id="480" name="Rectangle: Rounded Corners 479">
            <a:extLst>
              <a:ext uri="{FF2B5EF4-FFF2-40B4-BE49-F238E27FC236}">
                <a16:creationId xmlns:a16="http://schemas.microsoft.com/office/drawing/2014/main" id="{53FBFB2F-F994-43AB-B4B1-12CF9F6B0AE1}"/>
              </a:ext>
            </a:extLst>
          </p:cNvPr>
          <p:cNvSpPr/>
          <p:nvPr/>
        </p:nvSpPr>
        <p:spPr>
          <a:xfrm rot="2106886">
            <a:off x="8378917" y="3609431"/>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82" name="Rectangle: Rounded Corners 481">
            <a:extLst>
              <a:ext uri="{FF2B5EF4-FFF2-40B4-BE49-F238E27FC236}">
                <a16:creationId xmlns:a16="http://schemas.microsoft.com/office/drawing/2014/main" id="{C88F26E5-CF16-481F-A73E-BC15BE0A77EA}"/>
              </a:ext>
            </a:extLst>
          </p:cNvPr>
          <p:cNvSpPr/>
          <p:nvPr/>
        </p:nvSpPr>
        <p:spPr>
          <a:xfrm>
            <a:off x="3470311" y="3785043"/>
            <a:ext cx="5512594"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792" name="Group 791">
            <a:extLst>
              <a:ext uri="{FF2B5EF4-FFF2-40B4-BE49-F238E27FC236}">
                <a16:creationId xmlns:a16="http://schemas.microsoft.com/office/drawing/2014/main" id="{6D0126F7-FA69-464E-A866-5168880B014B}"/>
              </a:ext>
            </a:extLst>
          </p:cNvPr>
          <p:cNvGrpSpPr/>
          <p:nvPr/>
        </p:nvGrpSpPr>
        <p:grpSpPr>
          <a:xfrm>
            <a:off x="6853905" y="1722609"/>
            <a:ext cx="2632506" cy="4299831"/>
            <a:chOff x="9758422" y="6335440"/>
            <a:chExt cx="2632506" cy="4299831"/>
          </a:xfrm>
        </p:grpSpPr>
        <p:sp>
          <p:nvSpPr>
            <p:cNvPr id="793" name="Freeform: Shape 792">
              <a:extLst>
                <a:ext uri="{FF2B5EF4-FFF2-40B4-BE49-F238E27FC236}">
                  <a16:creationId xmlns:a16="http://schemas.microsoft.com/office/drawing/2014/main" id="{249CF390-7FA1-4945-A57F-72CBAFF59675}"/>
                </a:ext>
              </a:extLst>
            </p:cNvPr>
            <p:cNvSpPr/>
            <p:nvPr/>
          </p:nvSpPr>
          <p:spPr>
            <a:xfrm rot="17017833" flipH="1">
              <a:off x="10133027" y="7634835"/>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94" name="Flowchart: Manual Operation 26">
              <a:extLst>
                <a:ext uri="{FF2B5EF4-FFF2-40B4-BE49-F238E27FC236}">
                  <a16:creationId xmlns:a16="http://schemas.microsoft.com/office/drawing/2014/main" id="{B5E884D7-2C00-4E08-8449-356D5D64A587}"/>
                </a:ext>
              </a:extLst>
            </p:cNvPr>
            <p:cNvSpPr/>
            <p:nvPr/>
          </p:nvSpPr>
          <p:spPr>
            <a:xfrm rot="9734010" flipH="1" flipV="1">
              <a:off x="11453535" y="91194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795" name="Rectangle 794">
              <a:extLst>
                <a:ext uri="{FF2B5EF4-FFF2-40B4-BE49-F238E27FC236}">
                  <a16:creationId xmlns:a16="http://schemas.microsoft.com/office/drawing/2014/main" id="{2E75BA0A-C732-4B28-8DD2-71A5F2461627}"/>
                </a:ext>
              </a:extLst>
            </p:cNvPr>
            <p:cNvSpPr/>
            <p:nvPr/>
          </p:nvSpPr>
          <p:spPr>
            <a:xfrm flipH="1">
              <a:off x="11496272" y="820594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96" name="Flowchart: Manual Operation 26">
              <a:extLst>
                <a:ext uri="{FF2B5EF4-FFF2-40B4-BE49-F238E27FC236}">
                  <a16:creationId xmlns:a16="http://schemas.microsoft.com/office/drawing/2014/main" id="{24FF009C-E86A-493D-B0D6-2C7907863254}"/>
                </a:ext>
              </a:extLst>
            </p:cNvPr>
            <p:cNvSpPr/>
            <p:nvPr/>
          </p:nvSpPr>
          <p:spPr>
            <a:xfrm rot="11330622" flipH="1" flipV="1">
              <a:off x="10910099" y="91516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797" name="Freeform: Shape 796">
              <a:extLst>
                <a:ext uri="{FF2B5EF4-FFF2-40B4-BE49-F238E27FC236}">
                  <a16:creationId xmlns:a16="http://schemas.microsoft.com/office/drawing/2014/main" id="{2D2A9C7C-77E0-4C8C-8C47-37015A6525EA}"/>
                </a:ext>
              </a:extLst>
            </p:cNvPr>
            <p:cNvSpPr/>
            <p:nvPr/>
          </p:nvSpPr>
          <p:spPr>
            <a:xfrm rot="1451869" flipH="1">
              <a:off x="10882802" y="79083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98" name="Rectangle 797">
              <a:extLst>
                <a:ext uri="{FF2B5EF4-FFF2-40B4-BE49-F238E27FC236}">
                  <a16:creationId xmlns:a16="http://schemas.microsoft.com/office/drawing/2014/main" id="{6D893CC0-6779-4EA5-96A3-E851CD4A5F34}"/>
                </a:ext>
              </a:extLst>
            </p:cNvPr>
            <p:cNvSpPr/>
            <p:nvPr/>
          </p:nvSpPr>
          <p:spPr>
            <a:xfrm flipH="1">
              <a:off x="11167089" y="7743156"/>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99" name="Freeform: Shape 798">
              <a:extLst>
                <a:ext uri="{FF2B5EF4-FFF2-40B4-BE49-F238E27FC236}">
                  <a16:creationId xmlns:a16="http://schemas.microsoft.com/office/drawing/2014/main" id="{F0802F90-377E-4BEB-8442-FEF378239762}"/>
                </a:ext>
              </a:extLst>
            </p:cNvPr>
            <p:cNvSpPr/>
            <p:nvPr/>
          </p:nvSpPr>
          <p:spPr>
            <a:xfrm rot="294282" flipH="1">
              <a:off x="10891841" y="78889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00" name="Freeform: Shape 799">
              <a:extLst>
                <a:ext uri="{FF2B5EF4-FFF2-40B4-BE49-F238E27FC236}">
                  <a16:creationId xmlns:a16="http://schemas.microsoft.com/office/drawing/2014/main" id="{68717C55-F6AB-453A-9175-964A4C32D58D}"/>
                </a:ext>
              </a:extLst>
            </p:cNvPr>
            <p:cNvSpPr/>
            <p:nvPr/>
          </p:nvSpPr>
          <p:spPr>
            <a:xfrm rot="19595175" flipH="1">
              <a:off x="12030752" y="10334824"/>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801" name="Freeform: Shape 800">
              <a:extLst>
                <a:ext uri="{FF2B5EF4-FFF2-40B4-BE49-F238E27FC236}">
                  <a16:creationId xmlns:a16="http://schemas.microsoft.com/office/drawing/2014/main" id="{4A0761D2-B96F-4371-B206-6C352241CEFE}"/>
                </a:ext>
              </a:extLst>
            </p:cNvPr>
            <p:cNvSpPr/>
            <p:nvPr/>
          </p:nvSpPr>
          <p:spPr>
            <a:xfrm rot="19579235" flipH="1">
              <a:off x="12038507" y="10326983"/>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02" name="Freeform: Shape 801">
              <a:extLst>
                <a:ext uri="{FF2B5EF4-FFF2-40B4-BE49-F238E27FC236}">
                  <a16:creationId xmlns:a16="http://schemas.microsoft.com/office/drawing/2014/main" id="{40931170-EAE3-4AF6-BBFB-8FD4CC934944}"/>
                </a:ext>
              </a:extLst>
            </p:cNvPr>
            <p:cNvSpPr/>
            <p:nvPr/>
          </p:nvSpPr>
          <p:spPr>
            <a:xfrm rot="8645806" flipH="1" flipV="1">
              <a:off x="11755935" y="98807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03" name="Freeform: Shape 802">
              <a:extLst>
                <a:ext uri="{FF2B5EF4-FFF2-40B4-BE49-F238E27FC236}">
                  <a16:creationId xmlns:a16="http://schemas.microsoft.com/office/drawing/2014/main" id="{139053BE-2D48-408B-83BE-758345A625B9}"/>
                </a:ext>
              </a:extLst>
            </p:cNvPr>
            <p:cNvSpPr/>
            <p:nvPr/>
          </p:nvSpPr>
          <p:spPr>
            <a:xfrm rot="538254" flipH="1">
              <a:off x="10853021" y="10394184"/>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04" name="Freeform: Shape 803">
              <a:extLst>
                <a:ext uri="{FF2B5EF4-FFF2-40B4-BE49-F238E27FC236}">
                  <a16:creationId xmlns:a16="http://schemas.microsoft.com/office/drawing/2014/main" id="{8ED111FB-F7AE-4030-A4C0-4902851FA15F}"/>
                </a:ext>
              </a:extLst>
            </p:cNvPr>
            <p:cNvSpPr/>
            <p:nvPr/>
          </p:nvSpPr>
          <p:spPr>
            <a:xfrm rot="522314" flipH="1">
              <a:off x="10869016" y="10386590"/>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05" name="Oval 804">
              <a:extLst>
                <a:ext uri="{FF2B5EF4-FFF2-40B4-BE49-F238E27FC236}">
                  <a16:creationId xmlns:a16="http://schemas.microsoft.com/office/drawing/2014/main" id="{C9C33126-E7C0-44DB-AA69-E6F261A2A714}"/>
                </a:ext>
              </a:extLst>
            </p:cNvPr>
            <p:cNvSpPr/>
            <p:nvPr/>
          </p:nvSpPr>
          <p:spPr>
            <a:xfrm flipH="1">
              <a:off x="11148262" y="812401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806" name="Oval 805">
              <a:extLst>
                <a:ext uri="{FF2B5EF4-FFF2-40B4-BE49-F238E27FC236}">
                  <a16:creationId xmlns:a16="http://schemas.microsoft.com/office/drawing/2014/main" id="{FF517673-272E-4770-BC14-C63F8877D9B7}"/>
                </a:ext>
              </a:extLst>
            </p:cNvPr>
            <p:cNvSpPr/>
            <p:nvPr/>
          </p:nvSpPr>
          <p:spPr>
            <a:xfrm flipH="1">
              <a:off x="11135562" y="823831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807" name="Picture 806">
              <a:extLst>
                <a:ext uri="{FF2B5EF4-FFF2-40B4-BE49-F238E27FC236}">
                  <a16:creationId xmlns:a16="http://schemas.microsoft.com/office/drawing/2014/main" id="{4BCDCA15-4DD2-4466-BFA9-6BCE001A78E8}"/>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10962917" y="8101341"/>
              <a:ext cx="184798" cy="287906"/>
            </a:xfrm>
            <a:prstGeom prst="rect">
              <a:avLst/>
            </a:prstGeom>
            <a:ln>
              <a:noFill/>
            </a:ln>
          </p:spPr>
        </p:pic>
        <p:sp>
          <p:nvSpPr>
            <p:cNvPr id="808" name="Freeform: Shape 807">
              <a:extLst>
                <a:ext uri="{FF2B5EF4-FFF2-40B4-BE49-F238E27FC236}">
                  <a16:creationId xmlns:a16="http://schemas.microsoft.com/office/drawing/2014/main" id="{FE3EC2C4-8E9E-429A-867E-19A0F7F99FFE}"/>
                </a:ext>
              </a:extLst>
            </p:cNvPr>
            <p:cNvSpPr/>
            <p:nvPr/>
          </p:nvSpPr>
          <p:spPr>
            <a:xfrm rot="17107075" flipH="1">
              <a:off x="10201504" y="7724477"/>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809" name="Freeform: Shape 808">
              <a:extLst>
                <a:ext uri="{FF2B5EF4-FFF2-40B4-BE49-F238E27FC236}">
                  <a16:creationId xmlns:a16="http://schemas.microsoft.com/office/drawing/2014/main" id="{B1C6FF2D-97F7-4145-B9A8-5EC8662B3F51}"/>
                </a:ext>
              </a:extLst>
            </p:cNvPr>
            <p:cNvSpPr/>
            <p:nvPr/>
          </p:nvSpPr>
          <p:spPr>
            <a:xfrm rot="3077145" flipH="1">
              <a:off x="11333492" y="792252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810" name="Picture 809">
              <a:extLst>
                <a:ext uri="{FF2B5EF4-FFF2-40B4-BE49-F238E27FC236}">
                  <a16:creationId xmlns:a16="http://schemas.microsoft.com/office/drawing/2014/main" id="{C32A0B80-E65D-4898-9FCF-C66FF4B42CFF}"/>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2035" b="63988"/>
            <a:stretch/>
          </p:blipFill>
          <p:spPr bwMode="auto">
            <a:xfrm>
              <a:off x="10506798" y="6335440"/>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grpSp>
      <p:grpSp>
        <p:nvGrpSpPr>
          <p:cNvPr id="262" name="Group 261">
            <a:extLst>
              <a:ext uri="{FF2B5EF4-FFF2-40B4-BE49-F238E27FC236}">
                <a16:creationId xmlns:a16="http://schemas.microsoft.com/office/drawing/2014/main" id="{7C60F8F5-C107-4B8D-9BF1-42731A919675}"/>
              </a:ext>
            </a:extLst>
          </p:cNvPr>
          <p:cNvGrpSpPr/>
          <p:nvPr/>
        </p:nvGrpSpPr>
        <p:grpSpPr>
          <a:xfrm>
            <a:off x="2349551" y="1393314"/>
            <a:ext cx="2422781" cy="4498144"/>
            <a:chOff x="2975022" y="271113"/>
            <a:chExt cx="2422781" cy="4498144"/>
          </a:xfrm>
        </p:grpSpPr>
        <p:sp>
          <p:nvSpPr>
            <p:cNvPr id="263" name="Freeform: Shape 262">
              <a:extLst>
                <a:ext uri="{FF2B5EF4-FFF2-40B4-BE49-F238E27FC236}">
                  <a16:creationId xmlns:a16="http://schemas.microsoft.com/office/drawing/2014/main" id="{C16D79A1-642A-40E8-8961-943128227914}"/>
                </a:ext>
              </a:extLst>
            </p:cNvPr>
            <p:cNvSpPr/>
            <p:nvPr/>
          </p:nvSpPr>
          <p:spPr>
            <a:xfrm rot="11844690" flipH="1" flipV="1">
              <a:off x="4094781" y="2192391"/>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64" name="Group 263">
              <a:extLst>
                <a:ext uri="{FF2B5EF4-FFF2-40B4-BE49-F238E27FC236}">
                  <a16:creationId xmlns:a16="http://schemas.microsoft.com/office/drawing/2014/main" id="{A6CDC206-E054-499B-B79C-DC02E30FB5DF}"/>
                </a:ext>
              </a:extLst>
            </p:cNvPr>
            <p:cNvGrpSpPr/>
            <p:nvPr/>
          </p:nvGrpSpPr>
          <p:grpSpPr>
            <a:xfrm rot="20415526">
              <a:off x="4182567" y="4365936"/>
              <a:ext cx="330708" cy="403321"/>
              <a:chOff x="3312043" y="4084938"/>
              <a:chExt cx="189762" cy="211269"/>
            </a:xfrm>
          </p:grpSpPr>
          <p:sp>
            <p:nvSpPr>
              <p:cNvPr id="322" name="Chord 321">
                <a:extLst>
                  <a:ext uri="{FF2B5EF4-FFF2-40B4-BE49-F238E27FC236}">
                    <a16:creationId xmlns:a16="http://schemas.microsoft.com/office/drawing/2014/main" id="{51C4CD8F-1D48-4B05-AAED-39BC10E2263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3" name="Chord 322">
                <a:extLst>
                  <a:ext uri="{FF2B5EF4-FFF2-40B4-BE49-F238E27FC236}">
                    <a16:creationId xmlns:a16="http://schemas.microsoft.com/office/drawing/2014/main" id="{334DF3CA-3345-4753-8F05-1B04E157FD62}"/>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265" name="Group 264">
              <a:extLst>
                <a:ext uri="{FF2B5EF4-FFF2-40B4-BE49-F238E27FC236}">
                  <a16:creationId xmlns:a16="http://schemas.microsoft.com/office/drawing/2014/main" id="{F89FA763-B997-4585-B024-E4BA3A26D92E}"/>
                </a:ext>
              </a:extLst>
            </p:cNvPr>
            <p:cNvGrpSpPr/>
            <p:nvPr/>
          </p:nvGrpSpPr>
          <p:grpSpPr>
            <a:xfrm>
              <a:off x="3332163" y="271113"/>
              <a:ext cx="1336627" cy="1983977"/>
              <a:chOff x="-2735751" y="1035793"/>
              <a:chExt cx="1336627" cy="1983977"/>
            </a:xfrm>
          </p:grpSpPr>
          <p:sp>
            <p:nvSpPr>
              <p:cNvPr id="283" name="Oval 282">
                <a:extLst>
                  <a:ext uri="{FF2B5EF4-FFF2-40B4-BE49-F238E27FC236}">
                    <a16:creationId xmlns:a16="http://schemas.microsoft.com/office/drawing/2014/main" id="{EE13A504-13CF-4157-A469-7A1820D2CF61}"/>
                  </a:ext>
                </a:extLst>
              </p:cNvPr>
              <p:cNvSpPr/>
              <p:nvPr/>
            </p:nvSpPr>
            <p:spPr>
              <a:xfrm>
                <a:off x="-2735751" y="188369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84" name="Oval 283">
                <a:extLst>
                  <a:ext uri="{FF2B5EF4-FFF2-40B4-BE49-F238E27FC236}">
                    <a16:creationId xmlns:a16="http://schemas.microsoft.com/office/drawing/2014/main" id="{0B1DB12E-E35D-4108-AA62-E70531854831}"/>
                  </a:ext>
                </a:extLst>
              </p:cNvPr>
              <p:cNvSpPr/>
              <p:nvPr/>
            </p:nvSpPr>
            <p:spPr>
              <a:xfrm>
                <a:off x="-1583880" y="1871044"/>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0" name="Flowchart: Off-page Connector 309">
                <a:extLst>
                  <a:ext uri="{FF2B5EF4-FFF2-40B4-BE49-F238E27FC236}">
                    <a16:creationId xmlns:a16="http://schemas.microsoft.com/office/drawing/2014/main" id="{A3A8C0C3-2875-4C3C-B7D3-C1D41B5F643B}"/>
                  </a:ext>
                </a:extLst>
              </p:cNvPr>
              <p:cNvSpPr/>
              <p:nvPr/>
            </p:nvSpPr>
            <p:spPr>
              <a:xfrm>
                <a:off x="-2230551" y="2583364"/>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1" name="Oval 310">
                <a:extLst>
                  <a:ext uri="{FF2B5EF4-FFF2-40B4-BE49-F238E27FC236}">
                    <a16:creationId xmlns:a16="http://schemas.microsoft.com/office/drawing/2014/main" id="{47E216B0-57FE-4902-80F1-1ED7E4F8A87C}"/>
                  </a:ext>
                </a:extLst>
              </p:cNvPr>
              <p:cNvSpPr/>
              <p:nvPr/>
            </p:nvSpPr>
            <p:spPr>
              <a:xfrm>
                <a:off x="-2654921" y="1274145"/>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2" name="Isosceles Triangle 311">
                <a:extLst>
                  <a:ext uri="{FF2B5EF4-FFF2-40B4-BE49-F238E27FC236}">
                    <a16:creationId xmlns:a16="http://schemas.microsoft.com/office/drawing/2014/main" id="{4B3BD75B-030F-47BD-81DD-BDFAF918CD2A}"/>
                  </a:ext>
                </a:extLst>
              </p:cNvPr>
              <p:cNvSpPr/>
              <p:nvPr/>
            </p:nvSpPr>
            <p:spPr>
              <a:xfrm rot="10800000">
                <a:off x="-2245226" y="2386929"/>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3" name="Oval 312">
                <a:extLst>
                  <a:ext uri="{FF2B5EF4-FFF2-40B4-BE49-F238E27FC236}">
                    <a16:creationId xmlns:a16="http://schemas.microsoft.com/office/drawing/2014/main" id="{1F360992-81F9-45CB-81F6-3ECC4EA4E48F}"/>
                  </a:ext>
                </a:extLst>
              </p:cNvPr>
              <p:cNvSpPr/>
              <p:nvPr/>
            </p:nvSpPr>
            <p:spPr>
              <a:xfrm rot="21284756">
                <a:off x="-2452042" y="1924535"/>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4" name="Oval 313">
                <a:extLst>
                  <a:ext uri="{FF2B5EF4-FFF2-40B4-BE49-F238E27FC236}">
                    <a16:creationId xmlns:a16="http://schemas.microsoft.com/office/drawing/2014/main" id="{A74826AA-D6D5-45BD-A5FC-FAB41E4A06F7}"/>
                  </a:ext>
                </a:extLst>
              </p:cNvPr>
              <p:cNvSpPr/>
              <p:nvPr/>
            </p:nvSpPr>
            <p:spPr>
              <a:xfrm>
                <a:off x="-2372038"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5" name="Oval 314">
                <a:extLst>
                  <a:ext uri="{FF2B5EF4-FFF2-40B4-BE49-F238E27FC236}">
                    <a16:creationId xmlns:a16="http://schemas.microsoft.com/office/drawing/2014/main" id="{2E7E5149-DFEB-474A-972B-4388C2778A2B}"/>
                  </a:ext>
                </a:extLst>
              </p:cNvPr>
              <p:cNvSpPr/>
              <p:nvPr/>
            </p:nvSpPr>
            <p:spPr>
              <a:xfrm rot="315244" flipH="1">
                <a:off x="-1924266" y="191138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6" name="Oval 315">
                <a:extLst>
                  <a:ext uri="{FF2B5EF4-FFF2-40B4-BE49-F238E27FC236}">
                    <a16:creationId xmlns:a16="http://schemas.microsoft.com/office/drawing/2014/main" id="{8EACCA02-E90F-4AA6-8BBB-39E30C70C538}"/>
                  </a:ext>
                </a:extLst>
              </p:cNvPr>
              <p:cNvSpPr/>
              <p:nvPr/>
            </p:nvSpPr>
            <p:spPr>
              <a:xfrm>
                <a:off x="-1846272" y="2012695"/>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7" name="Flowchart: Terminator 316">
                <a:extLst>
                  <a:ext uri="{FF2B5EF4-FFF2-40B4-BE49-F238E27FC236}">
                    <a16:creationId xmlns:a16="http://schemas.microsoft.com/office/drawing/2014/main" id="{F91C8A58-1825-49DB-AB69-46864C12176F}"/>
                  </a:ext>
                </a:extLst>
              </p:cNvPr>
              <p:cNvSpPr/>
              <p:nvPr/>
            </p:nvSpPr>
            <p:spPr>
              <a:xfrm rot="21216315">
                <a:off x="-2470165" y="1819395"/>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8" name="Flowchart: Terminator 317">
                <a:extLst>
                  <a:ext uri="{FF2B5EF4-FFF2-40B4-BE49-F238E27FC236}">
                    <a16:creationId xmlns:a16="http://schemas.microsoft.com/office/drawing/2014/main" id="{84DE7472-5467-40B5-877D-094123F1C472}"/>
                  </a:ext>
                </a:extLst>
              </p:cNvPr>
              <p:cNvSpPr/>
              <p:nvPr/>
            </p:nvSpPr>
            <p:spPr>
              <a:xfrm rot="174846">
                <a:off x="-1891826" y="182657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19" name="Moon 318">
                <a:extLst>
                  <a:ext uri="{FF2B5EF4-FFF2-40B4-BE49-F238E27FC236}">
                    <a16:creationId xmlns:a16="http://schemas.microsoft.com/office/drawing/2014/main" id="{AC5F5C67-26C1-401E-ACC3-BD1AC0553215}"/>
                  </a:ext>
                </a:extLst>
              </p:cNvPr>
              <p:cNvSpPr/>
              <p:nvPr/>
            </p:nvSpPr>
            <p:spPr>
              <a:xfrm rot="5400000">
                <a:off x="-2503867" y="869003"/>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0" name="Moon 319">
                <a:extLst>
                  <a:ext uri="{FF2B5EF4-FFF2-40B4-BE49-F238E27FC236}">
                    <a16:creationId xmlns:a16="http://schemas.microsoft.com/office/drawing/2014/main" id="{EC0C3906-07CF-4B30-BBFE-DDB8368E9C78}"/>
                  </a:ext>
                </a:extLst>
              </p:cNvPr>
              <p:cNvSpPr/>
              <p:nvPr/>
            </p:nvSpPr>
            <p:spPr>
              <a:xfrm rot="5400000">
                <a:off x="-2382823" y="1002047"/>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21" name="Oval 320">
                <a:extLst>
                  <a:ext uri="{FF2B5EF4-FFF2-40B4-BE49-F238E27FC236}">
                    <a16:creationId xmlns:a16="http://schemas.microsoft.com/office/drawing/2014/main" id="{CE59670E-647C-44B3-8DC2-22D941CE7E14}"/>
                  </a:ext>
                </a:extLst>
              </p:cNvPr>
              <p:cNvSpPr/>
              <p:nvPr/>
            </p:nvSpPr>
            <p:spPr>
              <a:xfrm>
                <a:off x="-2296833" y="1117102"/>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266" name="Freeform: Shape 265">
              <a:extLst>
                <a:ext uri="{FF2B5EF4-FFF2-40B4-BE49-F238E27FC236}">
                  <a16:creationId xmlns:a16="http://schemas.microsoft.com/office/drawing/2014/main" id="{08C5FEA0-660B-43E0-AD4E-246CA642A256}"/>
                </a:ext>
              </a:extLst>
            </p:cNvPr>
            <p:cNvSpPr/>
            <p:nvPr/>
          </p:nvSpPr>
          <p:spPr>
            <a:xfrm>
              <a:off x="3204045" y="3706546"/>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68" name="Flowchart: Manual Operation 26">
              <a:extLst>
                <a:ext uri="{FF2B5EF4-FFF2-40B4-BE49-F238E27FC236}">
                  <a16:creationId xmlns:a16="http://schemas.microsoft.com/office/drawing/2014/main" id="{309BDF0C-8837-4E34-8B2A-F8E4DB68319F}"/>
                </a:ext>
              </a:extLst>
            </p:cNvPr>
            <p:cNvSpPr/>
            <p:nvPr/>
          </p:nvSpPr>
          <p:spPr>
            <a:xfrm rot="11865990" flipV="1">
              <a:off x="3362337" y="3257687"/>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69" name="Rectangle 268">
              <a:extLst>
                <a:ext uri="{FF2B5EF4-FFF2-40B4-BE49-F238E27FC236}">
                  <a16:creationId xmlns:a16="http://schemas.microsoft.com/office/drawing/2014/main" id="{41BED05D-A9AE-42A8-A31D-F612D943B42C}"/>
                </a:ext>
              </a:extLst>
            </p:cNvPr>
            <p:cNvSpPr/>
            <p:nvPr/>
          </p:nvSpPr>
          <p:spPr>
            <a:xfrm>
              <a:off x="3430880" y="2344158"/>
              <a:ext cx="402149" cy="1004552"/>
            </a:xfrm>
            <a:prstGeom prst="rect">
              <a:avLst/>
            </a:prstGeom>
            <a:solidFill>
              <a:srgbClr val="EA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0" name="Flowchart: Manual Operation 26">
              <a:extLst>
                <a:ext uri="{FF2B5EF4-FFF2-40B4-BE49-F238E27FC236}">
                  <a16:creationId xmlns:a16="http://schemas.microsoft.com/office/drawing/2014/main" id="{729ABDBE-FEAC-4AF7-B1D0-9722B4134836}"/>
                </a:ext>
              </a:extLst>
            </p:cNvPr>
            <p:cNvSpPr/>
            <p:nvPr/>
          </p:nvSpPr>
          <p:spPr>
            <a:xfrm rot="10031462" flipV="1">
              <a:off x="3945564" y="3289822"/>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1" name="Freeform: Shape 270">
              <a:extLst>
                <a:ext uri="{FF2B5EF4-FFF2-40B4-BE49-F238E27FC236}">
                  <a16:creationId xmlns:a16="http://schemas.microsoft.com/office/drawing/2014/main" id="{AACC6E03-85B5-411C-AA26-CEE6EAE2CFF4}"/>
                </a:ext>
              </a:extLst>
            </p:cNvPr>
            <p:cNvSpPr/>
            <p:nvPr/>
          </p:nvSpPr>
          <p:spPr>
            <a:xfrm rot="20148131">
              <a:off x="4079752" y="2046608"/>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2" name="Freeform: Shape 271">
              <a:extLst>
                <a:ext uri="{FF2B5EF4-FFF2-40B4-BE49-F238E27FC236}">
                  <a16:creationId xmlns:a16="http://schemas.microsoft.com/office/drawing/2014/main" id="{769074B1-3FCA-47CC-A1D6-5F29B998C4F9}"/>
                </a:ext>
              </a:extLst>
            </p:cNvPr>
            <p:cNvSpPr/>
            <p:nvPr/>
          </p:nvSpPr>
          <p:spPr>
            <a:xfrm rot="21305718">
              <a:off x="3484899" y="2027131"/>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3" name="Freeform: Shape 272">
              <a:extLst>
                <a:ext uri="{FF2B5EF4-FFF2-40B4-BE49-F238E27FC236}">
                  <a16:creationId xmlns:a16="http://schemas.microsoft.com/office/drawing/2014/main" id="{C33179C4-7716-40F6-95DD-81CCADE86375}"/>
                </a:ext>
              </a:extLst>
            </p:cNvPr>
            <p:cNvSpPr/>
            <p:nvPr/>
          </p:nvSpPr>
          <p:spPr>
            <a:xfrm rot="12954194" flipV="1">
              <a:off x="3124469" y="4018965"/>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5" name="Oval 274">
              <a:extLst>
                <a:ext uri="{FF2B5EF4-FFF2-40B4-BE49-F238E27FC236}">
                  <a16:creationId xmlns:a16="http://schemas.microsoft.com/office/drawing/2014/main" id="{10E59725-5BF3-466F-BC31-EEB032EFAE65}"/>
                </a:ext>
              </a:extLst>
            </p:cNvPr>
            <p:cNvSpPr/>
            <p:nvPr/>
          </p:nvSpPr>
          <p:spPr>
            <a:xfrm>
              <a:off x="4107887" y="226222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276" name="Oval 275">
              <a:extLst>
                <a:ext uri="{FF2B5EF4-FFF2-40B4-BE49-F238E27FC236}">
                  <a16:creationId xmlns:a16="http://schemas.microsoft.com/office/drawing/2014/main" id="{70290CFA-8712-479A-91A6-6ECD9EB026D8}"/>
                </a:ext>
              </a:extLst>
            </p:cNvPr>
            <p:cNvSpPr/>
            <p:nvPr/>
          </p:nvSpPr>
          <p:spPr>
            <a:xfrm>
              <a:off x="4120587" y="237652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277" name="Picture 276">
              <a:extLst>
                <a:ext uri="{FF2B5EF4-FFF2-40B4-BE49-F238E27FC236}">
                  <a16:creationId xmlns:a16="http://schemas.microsoft.com/office/drawing/2014/main" id="{456CE5E8-441D-4041-BD9B-9E17AD86AECE}"/>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172602" y="2220112"/>
              <a:ext cx="184798" cy="287906"/>
            </a:xfrm>
            <a:prstGeom prst="rect">
              <a:avLst/>
            </a:prstGeom>
            <a:ln>
              <a:noFill/>
            </a:ln>
          </p:spPr>
        </p:pic>
        <p:grpSp>
          <p:nvGrpSpPr>
            <p:cNvPr id="278" name="Group 277">
              <a:extLst>
                <a:ext uri="{FF2B5EF4-FFF2-40B4-BE49-F238E27FC236}">
                  <a16:creationId xmlns:a16="http://schemas.microsoft.com/office/drawing/2014/main" id="{CCB4FBB0-4B94-4AB2-8C1B-567F6E4522F2}"/>
                </a:ext>
              </a:extLst>
            </p:cNvPr>
            <p:cNvGrpSpPr/>
            <p:nvPr/>
          </p:nvGrpSpPr>
          <p:grpSpPr>
            <a:xfrm rot="2289400">
              <a:off x="2975022" y="4360705"/>
              <a:ext cx="330708" cy="403321"/>
              <a:chOff x="3312043" y="4084938"/>
              <a:chExt cx="189762" cy="211269"/>
            </a:xfrm>
          </p:grpSpPr>
          <p:sp>
            <p:nvSpPr>
              <p:cNvPr id="281" name="Chord 280">
                <a:extLst>
                  <a:ext uri="{FF2B5EF4-FFF2-40B4-BE49-F238E27FC236}">
                    <a16:creationId xmlns:a16="http://schemas.microsoft.com/office/drawing/2014/main" id="{C3A35BB6-A9D9-468D-8C54-ED4990CB6AE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2" name="Chord 281">
                <a:extLst>
                  <a:ext uri="{FF2B5EF4-FFF2-40B4-BE49-F238E27FC236}">
                    <a16:creationId xmlns:a16="http://schemas.microsoft.com/office/drawing/2014/main" id="{2B6587E1-D4E3-43ED-9E53-AB8921227F7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279" name="Freeform: Shape 278">
              <a:extLst>
                <a:ext uri="{FF2B5EF4-FFF2-40B4-BE49-F238E27FC236}">
                  <a16:creationId xmlns:a16="http://schemas.microsoft.com/office/drawing/2014/main" id="{0C86A5E5-B4D9-4187-9F7B-A39BCF7A99D4}"/>
                </a:ext>
              </a:extLst>
            </p:cNvPr>
            <p:cNvSpPr/>
            <p:nvPr/>
          </p:nvSpPr>
          <p:spPr>
            <a:xfrm rot="11294129" flipH="1" flipV="1">
              <a:off x="3976059" y="2326863"/>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0" name="Freeform: Shape 279">
              <a:extLst>
                <a:ext uri="{FF2B5EF4-FFF2-40B4-BE49-F238E27FC236}">
                  <a16:creationId xmlns:a16="http://schemas.microsoft.com/office/drawing/2014/main" id="{6F3AD5D5-85B9-4689-8BE8-5EF27D3B38B5}"/>
                </a:ext>
              </a:extLst>
            </p:cNvPr>
            <p:cNvSpPr/>
            <p:nvPr/>
          </p:nvSpPr>
          <p:spPr>
            <a:xfrm rot="18489132">
              <a:off x="3547174" y="209656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A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838" name="Group 837">
            <a:extLst>
              <a:ext uri="{FF2B5EF4-FFF2-40B4-BE49-F238E27FC236}">
                <a16:creationId xmlns:a16="http://schemas.microsoft.com/office/drawing/2014/main" id="{D9E9C8A5-A52B-4107-8F3F-C67BA3EDB269}"/>
              </a:ext>
            </a:extLst>
          </p:cNvPr>
          <p:cNvGrpSpPr/>
          <p:nvPr/>
        </p:nvGrpSpPr>
        <p:grpSpPr>
          <a:xfrm>
            <a:off x="1170992" y="1462984"/>
            <a:ext cx="2816575" cy="4488284"/>
            <a:chOff x="7659959" y="800763"/>
            <a:chExt cx="2816575" cy="4488284"/>
          </a:xfrm>
        </p:grpSpPr>
        <p:sp>
          <p:nvSpPr>
            <p:cNvPr id="839" name="Freeform: Shape 838">
              <a:extLst>
                <a:ext uri="{FF2B5EF4-FFF2-40B4-BE49-F238E27FC236}">
                  <a16:creationId xmlns:a16="http://schemas.microsoft.com/office/drawing/2014/main" id="{82E17525-5861-4244-BEFE-2CF7147B986E}"/>
                </a:ext>
              </a:extLst>
            </p:cNvPr>
            <p:cNvSpPr/>
            <p:nvPr/>
          </p:nvSpPr>
          <p:spPr>
            <a:xfrm rot="11844690" flipH="1" flipV="1">
              <a:off x="9173512" y="2717412"/>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40" name="Freeform: Shape 839">
              <a:extLst>
                <a:ext uri="{FF2B5EF4-FFF2-40B4-BE49-F238E27FC236}">
                  <a16:creationId xmlns:a16="http://schemas.microsoft.com/office/drawing/2014/main" id="{DD912406-4EDC-4FD8-B674-F7F7E908F7CB}"/>
                </a:ext>
              </a:extLst>
            </p:cNvPr>
            <p:cNvSpPr/>
            <p:nvPr/>
          </p:nvSpPr>
          <p:spPr>
            <a:xfrm rot="20148131">
              <a:off x="9158483" y="257162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841" name="Group 840">
              <a:extLst>
                <a:ext uri="{FF2B5EF4-FFF2-40B4-BE49-F238E27FC236}">
                  <a16:creationId xmlns:a16="http://schemas.microsoft.com/office/drawing/2014/main" id="{95DE284C-7275-49C2-BB10-25548612846B}"/>
                </a:ext>
              </a:extLst>
            </p:cNvPr>
            <p:cNvGrpSpPr/>
            <p:nvPr/>
          </p:nvGrpSpPr>
          <p:grpSpPr>
            <a:xfrm rot="2289400">
              <a:off x="8053753" y="4885726"/>
              <a:ext cx="330708" cy="403321"/>
              <a:chOff x="3312043" y="4084938"/>
              <a:chExt cx="189762" cy="211269"/>
            </a:xfrm>
          </p:grpSpPr>
          <p:sp>
            <p:nvSpPr>
              <p:cNvPr id="859" name="Chord 858">
                <a:extLst>
                  <a:ext uri="{FF2B5EF4-FFF2-40B4-BE49-F238E27FC236}">
                    <a16:creationId xmlns:a16="http://schemas.microsoft.com/office/drawing/2014/main" id="{8AEEA998-BA7E-4D6A-A2B3-C6812621AE38}"/>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60" name="Chord 859">
                <a:extLst>
                  <a:ext uri="{FF2B5EF4-FFF2-40B4-BE49-F238E27FC236}">
                    <a16:creationId xmlns:a16="http://schemas.microsoft.com/office/drawing/2014/main" id="{1FEDC309-2715-4DBA-97D2-1B2AAE53491B}"/>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842" name="Group 841">
              <a:extLst>
                <a:ext uri="{FF2B5EF4-FFF2-40B4-BE49-F238E27FC236}">
                  <a16:creationId xmlns:a16="http://schemas.microsoft.com/office/drawing/2014/main" id="{11DA93BB-D34A-43C6-977F-30B752106E90}"/>
                </a:ext>
              </a:extLst>
            </p:cNvPr>
            <p:cNvGrpSpPr/>
            <p:nvPr/>
          </p:nvGrpSpPr>
          <p:grpSpPr>
            <a:xfrm rot="20415526">
              <a:off x="9261298" y="4880797"/>
              <a:ext cx="330708" cy="403321"/>
              <a:chOff x="3312043" y="4084938"/>
              <a:chExt cx="189762" cy="211269"/>
            </a:xfrm>
          </p:grpSpPr>
          <p:sp>
            <p:nvSpPr>
              <p:cNvPr id="857" name="Chord 856">
                <a:extLst>
                  <a:ext uri="{FF2B5EF4-FFF2-40B4-BE49-F238E27FC236}">
                    <a16:creationId xmlns:a16="http://schemas.microsoft.com/office/drawing/2014/main" id="{4C424981-F02B-40B8-A7A5-1792B091AF2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58" name="Chord 857">
                <a:extLst>
                  <a:ext uri="{FF2B5EF4-FFF2-40B4-BE49-F238E27FC236}">
                    <a16:creationId xmlns:a16="http://schemas.microsoft.com/office/drawing/2014/main" id="{2316D72E-A5D9-4EEE-9F8F-8A6FA2D1B0E7}"/>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843" name="Flowchart: Off-page Connector 842">
              <a:extLst>
                <a:ext uri="{FF2B5EF4-FFF2-40B4-BE49-F238E27FC236}">
                  <a16:creationId xmlns:a16="http://schemas.microsoft.com/office/drawing/2014/main" id="{41326925-5C31-467A-B73B-F14829683B41}"/>
                </a:ext>
              </a:extLst>
            </p:cNvPr>
            <p:cNvSpPr/>
            <p:nvPr/>
          </p:nvSpPr>
          <p:spPr>
            <a:xfrm>
              <a:off x="8885464" y="2343705"/>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44" name="Freeform: Shape 843">
              <a:extLst>
                <a:ext uri="{FF2B5EF4-FFF2-40B4-BE49-F238E27FC236}">
                  <a16:creationId xmlns:a16="http://schemas.microsoft.com/office/drawing/2014/main" id="{88A4FE0E-CDEE-4D84-8860-4BCFB83EF6C8}"/>
                </a:ext>
              </a:extLst>
            </p:cNvPr>
            <p:cNvSpPr/>
            <p:nvPr/>
          </p:nvSpPr>
          <p:spPr>
            <a:xfrm>
              <a:off x="8282776" y="4231567"/>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45" name="Moon 844">
              <a:extLst>
                <a:ext uri="{FF2B5EF4-FFF2-40B4-BE49-F238E27FC236}">
                  <a16:creationId xmlns:a16="http://schemas.microsoft.com/office/drawing/2014/main" id="{0111DD27-2ED3-4F17-B456-3EF67A7126C1}"/>
                </a:ext>
              </a:extLst>
            </p:cNvPr>
            <p:cNvSpPr/>
            <p:nvPr/>
          </p:nvSpPr>
          <p:spPr>
            <a:xfrm rot="19490663">
              <a:off x="7659959" y="4893242"/>
              <a:ext cx="27432" cy="147514"/>
            </a:xfrm>
            <a:prstGeom prst="moon">
              <a:avLst>
                <a:gd name="adj" fmla="val 25458"/>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46" name="Flowchart: Manual Operation 26">
              <a:extLst>
                <a:ext uri="{FF2B5EF4-FFF2-40B4-BE49-F238E27FC236}">
                  <a16:creationId xmlns:a16="http://schemas.microsoft.com/office/drawing/2014/main" id="{1AAB3FC2-1496-4102-B12C-06947B0DA923}"/>
                </a:ext>
              </a:extLst>
            </p:cNvPr>
            <p:cNvSpPr/>
            <p:nvPr/>
          </p:nvSpPr>
          <p:spPr>
            <a:xfrm rot="11865990" flipV="1">
              <a:off x="8441068" y="378270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847" name="Rectangle 846">
              <a:extLst>
                <a:ext uri="{FF2B5EF4-FFF2-40B4-BE49-F238E27FC236}">
                  <a16:creationId xmlns:a16="http://schemas.microsoft.com/office/drawing/2014/main" id="{7CE28DCD-5633-4373-B80E-FA385BFE32CA}"/>
                </a:ext>
              </a:extLst>
            </p:cNvPr>
            <p:cNvSpPr/>
            <p:nvPr/>
          </p:nvSpPr>
          <p:spPr>
            <a:xfrm>
              <a:off x="8509611" y="2869179"/>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48" name="Flowchart: Manual Operation 26">
              <a:extLst>
                <a:ext uri="{FF2B5EF4-FFF2-40B4-BE49-F238E27FC236}">
                  <a16:creationId xmlns:a16="http://schemas.microsoft.com/office/drawing/2014/main" id="{838A0D07-C2DB-4910-A269-A845B780A9A3}"/>
                </a:ext>
              </a:extLst>
            </p:cNvPr>
            <p:cNvSpPr/>
            <p:nvPr/>
          </p:nvSpPr>
          <p:spPr>
            <a:xfrm rot="10031462" flipV="1">
              <a:off x="9024295" y="381484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49" name="Freeform: Shape 848">
              <a:extLst>
                <a:ext uri="{FF2B5EF4-FFF2-40B4-BE49-F238E27FC236}">
                  <a16:creationId xmlns:a16="http://schemas.microsoft.com/office/drawing/2014/main" id="{EE53C332-A11D-4C68-9A5B-80527660442F}"/>
                </a:ext>
              </a:extLst>
            </p:cNvPr>
            <p:cNvSpPr/>
            <p:nvPr/>
          </p:nvSpPr>
          <p:spPr>
            <a:xfrm rot="21305718">
              <a:off x="8563630" y="255215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50" name="Freeform: Shape 849">
              <a:extLst>
                <a:ext uri="{FF2B5EF4-FFF2-40B4-BE49-F238E27FC236}">
                  <a16:creationId xmlns:a16="http://schemas.microsoft.com/office/drawing/2014/main" id="{02B2DAA1-77DE-48B1-94DD-02828639B733}"/>
                </a:ext>
              </a:extLst>
            </p:cNvPr>
            <p:cNvSpPr/>
            <p:nvPr/>
          </p:nvSpPr>
          <p:spPr>
            <a:xfrm rot="12954194" flipV="1">
              <a:off x="8203200" y="454398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851" name="Oval 850">
              <a:extLst>
                <a:ext uri="{FF2B5EF4-FFF2-40B4-BE49-F238E27FC236}">
                  <a16:creationId xmlns:a16="http://schemas.microsoft.com/office/drawing/2014/main" id="{6759ECD2-3F43-47E7-9268-3BA657EA5091}"/>
                </a:ext>
              </a:extLst>
            </p:cNvPr>
            <p:cNvSpPr/>
            <p:nvPr/>
          </p:nvSpPr>
          <p:spPr>
            <a:xfrm>
              <a:off x="9186618" y="27872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852" name="Oval 851">
              <a:extLst>
                <a:ext uri="{FF2B5EF4-FFF2-40B4-BE49-F238E27FC236}">
                  <a16:creationId xmlns:a16="http://schemas.microsoft.com/office/drawing/2014/main" id="{0407523D-B197-4C56-BF5A-821234E80201}"/>
                </a:ext>
              </a:extLst>
            </p:cNvPr>
            <p:cNvSpPr/>
            <p:nvPr/>
          </p:nvSpPr>
          <p:spPr>
            <a:xfrm>
              <a:off x="9199318" y="290154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853" name="Picture 852">
              <a:extLst>
                <a:ext uri="{FF2B5EF4-FFF2-40B4-BE49-F238E27FC236}">
                  <a16:creationId xmlns:a16="http://schemas.microsoft.com/office/drawing/2014/main" id="{96BD91FA-3842-4E3A-A91D-657848DB146A}"/>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9251333" y="2745133"/>
              <a:ext cx="184798" cy="287906"/>
            </a:xfrm>
            <a:prstGeom prst="rect">
              <a:avLst/>
            </a:prstGeom>
            <a:ln>
              <a:noFill/>
            </a:ln>
          </p:spPr>
        </p:pic>
        <p:sp>
          <p:nvSpPr>
            <p:cNvPr id="854" name="Freeform: Shape 853">
              <a:extLst>
                <a:ext uri="{FF2B5EF4-FFF2-40B4-BE49-F238E27FC236}">
                  <a16:creationId xmlns:a16="http://schemas.microsoft.com/office/drawing/2014/main" id="{3F78F653-9289-4B30-8760-69A68582CF88}"/>
                </a:ext>
              </a:extLst>
            </p:cNvPr>
            <p:cNvSpPr/>
            <p:nvPr/>
          </p:nvSpPr>
          <p:spPr>
            <a:xfrm rot="11294129" flipH="1" flipV="1">
              <a:off x="9054790" y="2851884"/>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855" name="Freeform: Shape 854">
              <a:extLst>
                <a:ext uri="{FF2B5EF4-FFF2-40B4-BE49-F238E27FC236}">
                  <a16:creationId xmlns:a16="http://schemas.microsoft.com/office/drawing/2014/main" id="{AD81F4CE-C33D-40FB-9B9F-8C8A00BFD5FC}"/>
                </a:ext>
              </a:extLst>
            </p:cNvPr>
            <p:cNvSpPr/>
            <p:nvPr/>
          </p:nvSpPr>
          <p:spPr>
            <a:xfrm rot="18489132">
              <a:off x="8625905" y="262158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856" name="Picture 9">
              <a:extLst>
                <a:ext uri="{FF2B5EF4-FFF2-40B4-BE49-F238E27FC236}">
                  <a16:creationId xmlns:a16="http://schemas.microsoft.com/office/drawing/2014/main" id="{E4501540-8723-4D39-AA8F-3CB0DF231E2A}"/>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a:off x="8334824" y="800763"/>
              <a:ext cx="1468885" cy="1706123"/>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40" name="Group 39">
            <a:extLst>
              <a:ext uri="{FF2B5EF4-FFF2-40B4-BE49-F238E27FC236}">
                <a16:creationId xmlns:a16="http://schemas.microsoft.com/office/drawing/2014/main" id="{B8823038-8DF2-4D5A-853F-199B6E9DADD7}"/>
              </a:ext>
            </a:extLst>
          </p:cNvPr>
          <p:cNvGrpSpPr/>
          <p:nvPr/>
        </p:nvGrpSpPr>
        <p:grpSpPr>
          <a:xfrm>
            <a:off x="-4521900" y="1440147"/>
            <a:ext cx="4304679" cy="4488284"/>
            <a:chOff x="-5417485" y="1433122"/>
            <a:chExt cx="4304679" cy="4488284"/>
          </a:xfrm>
        </p:grpSpPr>
        <p:sp>
          <p:nvSpPr>
            <p:cNvPr id="403" name="Freeform: Shape 402">
              <a:extLst>
                <a:ext uri="{FF2B5EF4-FFF2-40B4-BE49-F238E27FC236}">
                  <a16:creationId xmlns:a16="http://schemas.microsoft.com/office/drawing/2014/main" id="{CD4EF396-0629-424D-9DEB-B58F014B14A5}"/>
                </a:ext>
              </a:extLst>
            </p:cNvPr>
            <p:cNvSpPr/>
            <p:nvPr/>
          </p:nvSpPr>
          <p:spPr>
            <a:xfrm rot="11844690" flipH="1" flipV="1">
              <a:off x="-4297726" y="3349771"/>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04" name="Freeform: Shape 403">
              <a:extLst>
                <a:ext uri="{FF2B5EF4-FFF2-40B4-BE49-F238E27FC236}">
                  <a16:creationId xmlns:a16="http://schemas.microsoft.com/office/drawing/2014/main" id="{522523A1-1D10-436D-B3F6-449352A3587A}"/>
                </a:ext>
              </a:extLst>
            </p:cNvPr>
            <p:cNvSpPr/>
            <p:nvPr/>
          </p:nvSpPr>
          <p:spPr>
            <a:xfrm rot="20148131">
              <a:off x="-4312755" y="3203988"/>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nvGrpSpPr>
            <p:cNvPr id="405" name="Group 404">
              <a:extLst>
                <a:ext uri="{FF2B5EF4-FFF2-40B4-BE49-F238E27FC236}">
                  <a16:creationId xmlns:a16="http://schemas.microsoft.com/office/drawing/2014/main" id="{7DF86E50-9E8F-4A07-A463-81E80C6887E8}"/>
                </a:ext>
              </a:extLst>
            </p:cNvPr>
            <p:cNvGrpSpPr/>
            <p:nvPr/>
          </p:nvGrpSpPr>
          <p:grpSpPr>
            <a:xfrm rot="2289400">
              <a:off x="-5417485" y="5518085"/>
              <a:ext cx="330708" cy="403321"/>
              <a:chOff x="3312043" y="4084938"/>
              <a:chExt cx="189762" cy="211269"/>
            </a:xfrm>
          </p:grpSpPr>
          <p:sp>
            <p:nvSpPr>
              <p:cNvPr id="423" name="Chord 422">
                <a:extLst>
                  <a:ext uri="{FF2B5EF4-FFF2-40B4-BE49-F238E27FC236}">
                    <a16:creationId xmlns:a16="http://schemas.microsoft.com/office/drawing/2014/main" id="{E382BDF9-D71A-4ED0-97CB-E81A3390E9D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4" name="Chord 423">
                <a:extLst>
                  <a:ext uri="{FF2B5EF4-FFF2-40B4-BE49-F238E27FC236}">
                    <a16:creationId xmlns:a16="http://schemas.microsoft.com/office/drawing/2014/main" id="{F3340FD0-C64C-4CEA-9E8E-E8A236C9BFDF}"/>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grpSp>
          <p:nvGrpSpPr>
            <p:cNvPr id="406" name="Group 405">
              <a:extLst>
                <a:ext uri="{FF2B5EF4-FFF2-40B4-BE49-F238E27FC236}">
                  <a16:creationId xmlns:a16="http://schemas.microsoft.com/office/drawing/2014/main" id="{87897AE0-EA26-4420-A1DD-576FC3EF6C99}"/>
                </a:ext>
              </a:extLst>
            </p:cNvPr>
            <p:cNvGrpSpPr/>
            <p:nvPr/>
          </p:nvGrpSpPr>
          <p:grpSpPr>
            <a:xfrm rot="20415526">
              <a:off x="-4209940" y="5513156"/>
              <a:ext cx="330708" cy="403321"/>
              <a:chOff x="3312043" y="4084938"/>
              <a:chExt cx="189762" cy="211269"/>
            </a:xfrm>
          </p:grpSpPr>
          <p:sp>
            <p:nvSpPr>
              <p:cNvPr id="421" name="Chord 420">
                <a:extLst>
                  <a:ext uri="{FF2B5EF4-FFF2-40B4-BE49-F238E27FC236}">
                    <a16:creationId xmlns:a16="http://schemas.microsoft.com/office/drawing/2014/main" id="{D464F164-F61E-40C5-9355-59138B47EA69}"/>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22" name="Chord 421">
                <a:extLst>
                  <a:ext uri="{FF2B5EF4-FFF2-40B4-BE49-F238E27FC236}">
                    <a16:creationId xmlns:a16="http://schemas.microsoft.com/office/drawing/2014/main" id="{F9BF33C2-FE14-4BDD-A3CD-A5CB85DB0A39}"/>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sp>
          <p:nvSpPr>
            <p:cNvPr id="407" name="Flowchart: Off-page Connector 406">
              <a:extLst>
                <a:ext uri="{FF2B5EF4-FFF2-40B4-BE49-F238E27FC236}">
                  <a16:creationId xmlns:a16="http://schemas.microsoft.com/office/drawing/2014/main" id="{3F783F71-CDE9-4E6B-91A2-69BC35E6CDCB}"/>
                </a:ext>
              </a:extLst>
            </p:cNvPr>
            <p:cNvSpPr/>
            <p:nvPr/>
          </p:nvSpPr>
          <p:spPr>
            <a:xfrm>
              <a:off x="-4585774" y="2976064"/>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08" name="Freeform: Shape 407">
              <a:extLst>
                <a:ext uri="{FF2B5EF4-FFF2-40B4-BE49-F238E27FC236}">
                  <a16:creationId xmlns:a16="http://schemas.microsoft.com/office/drawing/2014/main" id="{E1E0EEB0-966B-4B96-8CC8-CB9A4A7AD14C}"/>
                </a:ext>
              </a:extLst>
            </p:cNvPr>
            <p:cNvSpPr/>
            <p:nvPr/>
          </p:nvSpPr>
          <p:spPr>
            <a:xfrm>
              <a:off x="-5188462" y="4863926"/>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0" name="Flowchart: Manual Operation 26">
              <a:extLst>
                <a:ext uri="{FF2B5EF4-FFF2-40B4-BE49-F238E27FC236}">
                  <a16:creationId xmlns:a16="http://schemas.microsoft.com/office/drawing/2014/main" id="{65C886A1-767F-4722-AD6A-2C33DFA6A388}"/>
                </a:ext>
              </a:extLst>
            </p:cNvPr>
            <p:cNvSpPr/>
            <p:nvPr/>
          </p:nvSpPr>
          <p:spPr>
            <a:xfrm rot="11865990" flipV="1">
              <a:off x="-5030170" y="4415067"/>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11" name="Rectangle 410">
              <a:extLst>
                <a:ext uri="{FF2B5EF4-FFF2-40B4-BE49-F238E27FC236}">
                  <a16:creationId xmlns:a16="http://schemas.microsoft.com/office/drawing/2014/main" id="{CD99C544-C830-4EAD-8880-7EE7AAF9334C}"/>
                </a:ext>
              </a:extLst>
            </p:cNvPr>
            <p:cNvSpPr/>
            <p:nvPr/>
          </p:nvSpPr>
          <p:spPr>
            <a:xfrm>
              <a:off x="-4961627" y="3501538"/>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2" name="Flowchart: Manual Operation 26">
              <a:extLst>
                <a:ext uri="{FF2B5EF4-FFF2-40B4-BE49-F238E27FC236}">
                  <a16:creationId xmlns:a16="http://schemas.microsoft.com/office/drawing/2014/main" id="{5E712C4D-4EA6-425F-A716-6FB74B3233C8}"/>
                </a:ext>
              </a:extLst>
            </p:cNvPr>
            <p:cNvSpPr/>
            <p:nvPr/>
          </p:nvSpPr>
          <p:spPr>
            <a:xfrm rot="10031462" flipV="1">
              <a:off x="-4446943" y="4447202"/>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13" name="Freeform: Shape 412">
              <a:extLst>
                <a:ext uri="{FF2B5EF4-FFF2-40B4-BE49-F238E27FC236}">
                  <a16:creationId xmlns:a16="http://schemas.microsoft.com/office/drawing/2014/main" id="{9100BD34-BC54-4764-B237-1F93658D7101}"/>
                </a:ext>
              </a:extLst>
            </p:cNvPr>
            <p:cNvSpPr/>
            <p:nvPr/>
          </p:nvSpPr>
          <p:spPr>
            <a:xfrm rot="21305718">
              <a:off x="-4907608" y="3184511"/>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4" name="Freeform: Shape 413">
              <a:extLst>
                <a:ext uri="{FF2B5EF4-FFF2-40B4-BE49-F238E27FC236}">
                  <a16:creationId xmlns:a16="http://schemas.microsoft.com/office/drawing/2014/main" id="{D0299537-3211-45C4-9BFB-3BA833D49E72}"/>
                </a:ext>
              </a:extLst>
            </p:cNvPr>
            <p:cNvSpPr/>
            <p:nvPr/>
          </p:nvSpPr>
          <p:spPr>
            <a:xfrm rot="12954194" flipV="1">
              <a:off x="-5268038" y="5176345"/>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415" name="Oval 414">
              <a:extLst>
                <a:ext uri="{FF2B5EF4-FFF2-40B4-BE49-F238E27FC236}">
                  <a16:creationId xmlns:a16="http://schemas.microsoft.com/office/drawing/2014/main" id="{620BFEFA-A372-4521-9863-ABB336149F87}"/>
                </a:ext>
              </a:extLst>
            </p:cNvPr>
            <p:cNvSpPr/>
            <p:nvPr/>
          </p:nvSpPr>
          <p:spPr>
            <a:xfrm>
              <a:off x="-4284620" y="341960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416" name="Oval 415">
              <a:extLst>
                <a:ext uri="{FF2B5EF4-FFF2-40B4-BE49-F238E27FC236}">
                  <a16:creationId xmlns:a16="http://schemas.microsoft.com/office/drawing/2014/main" id="{1EAD82D3-8623-4917-8193-DF49132D0879}"/>
                </a:ext>
              </a:extLst>
            </p:cNvPr>
            <p:cNvSpPr/>
            <p:nvPr/>
          </p:nvSpPr>
          <p:spPr>
            <a:xfrm>
              <a:off x="-4271920" y="3533908"/>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417" name="Picture 416">
              <a:extLst>
                <a:ext uri="{FF2B5EF4-FFF2-40B4-BE49-F238E27FC236}">
                  <a16:creationId xmlns:a16="http://schemas.microsoft.com/office/drawing/2014/main" id="{B0DABE5B-56DF-4DE5-8845-3EF844C091D1}"/>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21100584">
              <a:off x="-4219905" y="3377492"/>
              <a:ext cx="184798" cy="287906"/>
            </a:xfrm>
            <a:prstGeom prst="rect">
              <a:avLst/>
            </a:prstGeom>
            <a:ln>
              <a:noFill/>
            </a:ln>
          </p:spPr>
        </p:pic>
        <p:pic>
          <p:nvPicPr>
            <p:cNvPr id="420" name="Picture 9">
              <a:extLst>
                <a:ext uri="{FF2B5EF4-FFF2-40B4-BE49-F238E27FC236}">
                  <a16:creationId xmlns:a16="http://schemas.microsoft.com/office/drawing/2014/main" id="{B613732F-0ADD-46A4-AEEC-9B3ADD74E290}"/>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a:off x="-5136414" y="1433122"/>
              <a:ext cx="1468885" cy="1706123"/>
            </a:xfrm>
            <a:prstGeom prst="rect">
              <a:avLst/>
            </a:prstGeom>
            <a:noFill/>
            <a:extLst>
              <a:ext uri="{909E8E84-426E-40DD-AFC4-6F175D3DCCD1}">
                <a14:hiddenFill xmlns:a14="http://schemas.microsoft.com/office/drawing/2010/main">
                  <a:solidFill>
                    <a:srgbClr val="FFFFFF"/>
                  </a:solidFill>
                </a14:hiddenFill>
              </a:ext>
            </a:extLst>
          </p:spPr>
        </p:pic>
        <p:grpSp>
          <p:nvGrpSpPr>
            <p:cNvPr id="772" name="Group 771">
              <a:extLst>
                <a:ext uri="{FF2B5EF4-FFF2-40B4-BE49-F238E27FC236}">
                  <a16:creationId xmlns:a16="http://schemas.microsoft.com/office/drawing/2014/main" id="{F936C98C-2BF1-4F8E-ABB7-CDE910D08B1D}"/>
                </a:ext>
              </a:extLst>
            </p:cNvPr>
            <p:cNvGrpSpPr/>
            <p:nvPr/>
          </p:nvGrpSpPr>
          <p:grpSpPr>
            <a:xfrm flipH="1">
              <a:off x="-3635841" y="3271760"/>
              <a:ext cx="2523035" cy="490902"/>
              <a:chOff x="9523616" y="8185990"/>
              <a:chExt cx="2523035" cy="490902"/>
            </a:xfrm>
          </p:grpSpPr>
          <p:sp>
            <p:nvSpPr>
              <p:cNvPr id="773" name="Flowchart: Data 772">
                <a:extLst>
                  <a:ext uri="{FF2B5EF4-FFF2-40B4-BE49-F238E27FC236}">
                    <a16:creationId xmlns:a16="http://schemas.microsoft.com/office/drawing/2014/main" id="{F5B6705C-C424-49F8-97D9-B3D42FF21078}"/>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74" name="Flowchart: Data 773">
                <a:extLst>
                  <a:ext uri="{FF2B5EF4-FFF2-40B4-BE49-F238E27FC236}">
                    <a16:creationId xmlns:a16="http://schemas.microsoft.com/office/drawing/2014/main" id="{F11A5536-B985-4944-86B6-C2BF871872F5}"/>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75" name="Flowchart: Data 774">
                <a:extLst>
                  <a:ext uri="{FF2B5EF4-FFF2-40B4-BE49-F238E27FC236}">
                    <a16:creationId xmlns:a16="http://schemas.microsoft.com/office/drawing/2014/main" id="{25E7E998-5D54-4C6A-A484-FBC910B00A7D}"/>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76" name="Flowchart: Data 775">
                <a:extLst>
                  <a:ext uri="{FF2B5EF4-FFF2-40B4-BE49-F238E27FC236}">
                    <a16:creationId xmlns:a16="http://schemas.microsoft.com/office/drawing/2014/main" id="{E9A09D97-CA11-48E8-BFF9-25ADBF6C69F7}"/>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418" name="Freeform: Shape 417">
              <a:extLst>
                <a:ext uri="{FF2B5EF4-FFF2-40B4-BE49-F238E27FC236}">
                  <a16:creationId xmlns:a16="http://schemas.microsoft.com/office/drawing/2014/main" id="{5DA2C429-4BF2-4E0B-94C1-8FEC31FF16D6}"/>
                </a:ext>
              </a:extLst>
            </p:cNvPr>
            <p:cNvSpPr/>
            <p:nvPr/>
          </p:nvSpPr>
          <p:spPr>
            <a:xfrm rot="11294129" flipH="1" flipV="1">
              <a:off x="-4416448" y="3484243"/>
              <a:ext cx="1303022" cy="657353"/>
            </a:xfrm>
            <a:custGeom>
              <a:avLst/>
              <a:gdLst>
                <a:gd name="connsiteX0" fmla="*/ 1089949 w 1303022"/>
                <a:gd name="connsiteY0" fmla="*/ 153810 h 657353"/>
                <a:gd name="connsiteX1" fmla="*/ 1089956 w 1303022"/>
                <a:gd name="connsiteY1" fmla="*/ 153930 h 657353"/>
                <a:gd name="connsiteX2" fmla="*/ 1090023 w 1303022"/>
                <a:gd name="connsiteY2" fmla="*/ 153994 h 657353"/>
                <a:gd name="connsiteX3" fmla="*/ 927416 w 1303022"/>
                <a:gd name="connsiteY3" fmla="*/ 21951 h 657353"/>
                <a:gd name="connsiteX4" fmla="*/ 981444 w 1303022"/>
                <a:gd name="connsiteY4" fmla="*/ 39267 h 657353"/>
                <a:gd name="connsiteX5" fmla="*/ 994231 w 1303022"/>
                <a:gd name="connsiteY5" fmla="*/ 57986 h 657353"/>
                <a:gd name="connsiteX6" fmla="*/ 997019 w 1303022"/>
                <a:gd name="connsiteY6" fmla="*/ 65788 h 657353"/>
                <a:gd name="connsiteX7" fmla="*/ 997178 w 1303022"/>
                <a:gd name="connsiteY7" fmla="*/ 67022 h 657353"/>
                <a:gd name="connsiteX8" fmla="*/ 993392 w 1303022"/>
                <a:gd name="connsiteY8" fmla="*/ 97725 h 657353"/>
                <a:gd name="connsiteX9" fmla="*/ 993639 w 1303022"/>
                <a:gd name="connsiteY9" fmla="*/ 97630 h 657353"/>
                <a:gd name="connsiteX10" fmla="*/ 992798 w 1303022"/>
                <a:gd name="connsiteY10" fmla="*/ 101579 h 657353"/>
                <a:gd name="connsiteX11" fmla="*/ 998322 w 1303022"/>
                <a:gd name="connsiteY11" fmla="*/ 118391 h 657353"/>
                <a:gd name="connsiteX12" fmla="*/ 1000489 w 1303022"/>
                <a:gd name="connsiteY12" fmla="*/ 120539 h 657353"/>
                <a:gd name="connsiteX13" fmla="*/ 1000502 w 1303022"/>
                <a:gd name="connsiteY13" fmla="*/ 121327 h 657353"/>
                <a:gd name="connsiteX14" fmla="*/ 1001351 w 1303022"/>
                <a:gd name="connsiteY14" fmla="*/ 121393 h 657353"/>
                <a:gd name="connsiteX15" fmla="*/ 1001859 w 1303022"/>
                <a:gd name="connsiteY15" fmla="*/ 121895 h 657353"/>
                <a:gd name="connsiteX16" fmla="*/ 1011076 w 1303022"/>
                <a:gd name="connsiteY16" fmla="*/ 126817 h 657353"/>
                <a:gd name="connsiteX17" fmla="*/ 1014051 w 1303022"/>
                <a:gd name="connsiteY17" fmla="*/ 127375 h 657353"/>
                <a:gd name="connsiteX18" fmla="*/ 1016002 w 1303022"/>
                <a:gd name="connsiteY18" fmla="*/ 128267 h 657353"/>
                <a:gd name="connsiteX19" fmla="*/ 1036103 w 1303022"/>
                <a:gd name="connsiteY19" fmla="*/ 126232 h 657353"/>
                <a:gd name="connsiteX20" fmla="*/ 1039983 w 1303022"/>
                <a:gd name="connsiteY20" fmla="*/ 123961 h 657353"/>
                <a:gd name="connsiteX21" fmla="*/ 1041836 w 1303022"/>
                <a:gd name="connsiteY21" fmla="*/ 122467 h 657353"/>
                <a:gd name="connsiteX22" fmla="*/ 1041914 w 1303022"/>
                <a:gd name="connsiteY22" fmla="*/ 122486 h 657353"/>
                <a:gd name="connsiteX23" fmla="*/ 1044649 w 1303022"/>
                <a:gd name="connsiteY23" fmla="*/ 120123 h 657353"/>
                <a:gd name="connsiteX24" fmla="*/ 1180041 w 1303022"/>
                <a:gd name="connsiteY24" fmla="*/ 5233 h 657353"/>
                <a:gd name="connsiteX25" fmla="*/ 1202278 w 1303022"/>
                <a:gd name="connsiteY25" fmla="*/ 1586 h 657353"/>
                <a:gd name="connsiteX26" fmla="*/ 1208914 w 1303022"/>
                <a:gd name="connsiteY26" fmla="*/ 5934 h 657353"/>
                <a:gd name="connsiteX27" fmla="*/ 1215094 w 1303022"/>
                <a:gd name="connsiteY27" fmla="*/ 12004 h 657353"/>
                <a:gd name="connsiteX28" fmla="*/ 1214343 w 1303022"/>
                <a:gd name="connsiteY28" fmla="*/ 38931 h 657353"/>
                <a:gd name="connsiteX29" fmla="*/ 1098876 w 1303022"/>
                <a:gd name="connsiteY29" fmla="*/ 143707 h 657353"/>
                <a:gd name="connsiteX30" fmla="*/ 1095861 w 1303022"/>
                <a:gd name="connsiteY30" fmla="*/ 148585 h 657353"/>
                <a:gd name="connsiteX31" fmla="*/ 1095939 w 1303022"/>
                <a:gd name="connsiteY31" fmla="*/ 149611 h 657353"/>
                <a:gd name="connsiteX32" fmla="*/ 1097624 w 1303022"/>
                <a:gd name="connsiteY32" fmla="*/ 149925 h 657353"/>
                <a:gd name="connsiteX33" fmla="*/ 1100831 w 1303022"/>
                <a:gd name="connsiteY33" fmla="*/ 148851 h 657353"/>
                <a:gd name="connsiteX34" fmla="*/ 1101558 w 1303022"/>
                <a:gd name="connsiteY34" fmla="*/ 148443 h 657353"/>
                <a:gd name="connsiteX35" fmla="*/ 1104198 w 1303022"/>
                <a:gd name="connsiteY35" fmla="*/ 146487 h 657353"/>
                <a:gd name="connsiteX36" fmla="*/ 1239484 w 1303022"/>
                <a:gd name="connsiteY36" fmla="*/ 35945 h 657353"/>
                <a:gd name="connsiteX37" fmla="*/ 1282703 w 1303022"/>
                <a:gd name="connsiteY37" fmla="*/ 38047 h 657353"/>
                <a:gd name="connsiteX38" fmla="*/ 1282876 w 1303022"/>
                <a:gd name="connsiteY38" fmla="*/ 38226 h 657353"/>
                <a:gd name="connsiteX39" fmla="*/ 1280863 w 1303022"/>
                <a:gd name="connsiteY39" fmla="*/ 73493 h 657353"/>
                <a:gd name="connsiteX40" fmla="*/ 1175793 w 1303022"/>
                <a:gd name="connsiteY40" fmla="*/ 161579 h 657353"/>
                <a:gd name="connsiteX41" fmla="*/ 1139458 w 1303022"/>
                <a:gd name="connsiteY41" fmla="*/ 191474 h 657353"/>
                <a:gd name="connsiteX42" fmla="*/ 1229683 w 1303022"/>
                <a:gd name="connsiteY42" fmla="*/ 121847 h 657353"/>
                <a:gd name="connsiteX43" fmla="*/ 1263677 w 1303022"/>
                <a:gd name="connsiteY43" fmla="*/ 96679 h 657353"/>
                <a:gd name="connsiteX44" fmla="*/ 1286084 w 1303022"/>
                <a:gd name="connsiteY44" fmla="*/ 92828 h 657353"/>
                <a:gd name="connsiteX45" fmla="*/ 1297762 w 1303022"/>
                <a:gd name="connsiteY45" fmla="*/ 100334 h 657353"/>
                <a:gd name="connsiteX46" fmla="*/ 1293844 w 1303022"/>
                <a:gd name="connsiteY46" fmla="*/ 132124 h 657353"/>
                <a:gd name="connsiteX47" fmla="*/ 1170042 w 1303022"/>
                <a:gd name="connsiteY47" fmla="*/ 232280 h 657353"/>
                <a:gd name="connsiteX48" fmla="*/ 1167196 w 1303022"/>
                <a:gd name="connsiteY48" fmla="*/ 242215 h 657353"/>
                <a:gd name="connsiteX49" fmla="*/ 1172138 w 1303022"/>
                <a:gd name="connsiteY49" fmla="*/ 240347 h 657353"/>
                <a:gd name="connsiteX50" fmla="*/ 1177399 w 1303022"/>
                <a:gd name="connsiteY50" fmla="*/ 236422 h 657353"/>
                <a:gd name="connsiteX51" fmla="*/ 1244288 w 1303022"/>
                <a:gd name="connsiteY51" fmla="*/ 190104 h 657353"/>
                <a:gd name="connsiteX52" fmla="*/ 1278374 w 1303022"/>
                <a:gd name="connsiteY52" fmla="*/ 193758 h 657353"/>
                <a:gd name="connsiteX53" fmla="*/ 1274455 w 1303022"/>
                <a:gd name="connsiteY53" fmla="*/ 225548 h 657353"/>
                <a:gd name="connsiteX54" fmla="*/ 1205530 w 1303022"/>
                <a:gd name="connsiteY54" fmla="*/ 277412 h 657353"/>
                <a:gd name="connsiteX55" fmla="*/ 1166373 w 1303022"/>
                <a:gd name="connsiteY55" fmla="*/ 301273 h 657353"/>
                <a:gd name="connsiteX56" fmla="*/ 1164240 w 1303022"/>
                <a:gd name="connsiteY56" fmla="*/ 302286 h 657353"/>
                <a:gd name="connsiteX57" fmla="*/ 1160648 w 1303022"/>
                <a:gd name="connsiteY57" fmla="*/ 304469 h 657353"/>
                <a:gd name="connsiteX58" fmla="*/ 1108902 w 1303022"/>
                <a:gd name="connsiteY58" fmla="*/ 337266 h 657353"/>
                <a:gd name="connsiteX59" fmla="*/ 1041153 w 1303022"/>
                <a:gd name="connsiteY59" fmla="*/ 364218 h 657353"/>
                <a:gd name="connsiteX60" fmla="*/ 1005233 w 1303022"/>
                <a:gd name="connsiteY60" fmla="*/ 357268 h 657353"/>
                <a:gd name="connsiteX61" fmla="*/ 1001883 w 1303022"/>
                <a:gd name="connsiteY61" fmla="*/ 363209 h 657353"/>
                <a:gd name="connsiteX62" fmla="*/ 984832 w 1303022"/>
                <a:gd name="connsiteY62" fmla="*/ 384695 h 657353"/>
                <a:gd name="connsiteX63" fmla="*/ 983200 w 1303022"/>
                <a:gd name="connsiteY63" fmla="*/ 383470 h 657353"/>
                <a:gd name="connsiteX64" fmla="*/ 792320 w 1303022"/>
                <a:gd name="connsiteY64" fmla="*/ 530617 h 657353"/>
                <a:gd name="connsiteX65" fmla="*/ 775317 w 1303022"/>
                <a:gd name="connsiteY65" fmla="*/ 539821 h 657353"/>
                <a:gd name="connsiteX66" fmla="*/ 520661 w 1303022"/>
                <a:gd name="connsiteY66" fmla="*/ 647713 h 657353"/>
                <a:gd name="connsiteX67" fmla="*/ 509367 w 1303022"/>
                <a:gd name="connsiteY67" fmla="*/ 649210 h 657353"/>
                <a:gd name="connsiteX68" fmla="*/ 504434 w 1303022"/>
                <a:gd name="connsiteY68" fmla="*/ 655179 h 657353"/>
                <a:gd name="connsiteX69" fmla="*/ 254427 w 1303022"/>
                <a:gd name="connsiteY69" fmla="*/ 594486 h 657353"/>
                <a:gd name="connsiteX70" fmla="*/ 0 w 1303022"/>
                <a:gd name="connsiteY70" fmla="*/ 457702 h 657353"/>
                <a:gd name="connsiteX71" fmla="*/ 1770 w 1303022"/>
                <a:gd name="connsiteY71" fmla="*/ 283890 h 657353"/>
                <a:gd name="connsiteX72" fmla="*/ 7033 w 1303022"/>
                <a:gd name="connsiteY72" fmla="*/ 277522 h 657353"/>
                <a:gd name="connsiteX73" fmla="*/ 257039 w 1303022"/>
                <a:gd name="connsiteY73" fmla="*/ 338216 h 657353"/>
                <a:gd name="connsiteX74" fmla="*/ 491604 w 1303022"/>
                <a:gd name="connsiteY74" fmla="*/ 451444 h 657353"/>
                <a:gd name="connsiteX75" fmla="*/ 501269 w 1303022"/>
                <a:gd name="connsiteY75" fmla="*/ 460151 h 657353"/>
                <a:gd name="connsiteX76" fmla="*/ 535128 w 1303022"/>
                <a:gd name="connsiteY76" fmla="*/ 438260 h 657353"/>
                <a:gd name="connsiteX77" fmla="*/ 681482 w 1303022"/>
                <a:gd name="connsiteY77" fmla="*/ 356851 h 657353"/>
                <a:gd name="connsiteX78" fmla="*/ 709226 w 1303022"/>
                <a:gd name="connsiteY78" fmla="*/ 343395 h 657353"/>
                <a:gd name="connsiteX79" fmla="*/ 867024 w 1303022"/>
                <a:gd name="connsiteY79" fmla="*/ 296302 h 657353"/>
                <a:gd name="connsiteX80" fmla="*/ 864106 w 1303022"/>
                <a:gd name="connsiteY80" fmla="*/ 294113 h 657353"/>
                <a:gd name="connsiteX81" fmla="*/ 869944 w 1303022"/>
                <a:gd name="connsiteY81" fmla="*/ 289798 h 657353"/>
                <a:gd name="connsiteX82" fmla="*/ 904215 w 1303022"/>
                <a:gd name="connsiteY82" fmla="*/ 268173 h 657353"/>
                <a:gd name="connsiteX83" fmla="*/ 905972 w 1303022"/>
                <a:gd name="connsiteY83" fmla="*/ 267399 h 657353"/>
                <a:gd name="connsiteX84" fmla="*/ 905645 w 1303022"/>
                <a:gd name="connsiteY84" fmla="*/ 266954 h 657353"/>
                <a:gd name="connsiteX85" fmla="*/ 919495 w 1303022"/>
                <a:gd name="connsiteY85" fmla="*/ 164634 h 657353"/>
                <a:gd name="connsiteX86" fmla="*/ 942947 w 1303022"/>
                <a:gd name="connsiteY86" fmla="*/ 98263 h 657353"/>
                <a:gd name="connsiteX87" fmla="*/ 921076 w 1303022"/>
                <a:gd name="connsiteY87" fmla="*/ 43159 h 657353"/>
                <a:gd name="connsiteX88" fmla="*/ 921157 w 1303022"/>
                <a:gd name="connsiteY88" fmla="*/ 41010 h 657353"/>
                <a:gd name="connsiteX89" fmla="*/ 920802 w 1303022"/>
                <a:gd name="connsiteY89" fmla="*/ 37695 h 657353"/>
                <a:gd name="connsiteX90" fmla="*/ 927416 w 1303022"/>
                <a:gd name="connsiteY90" fmla="*/ 21951 h 6573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Lst>
              <a:rect l="l" t="t" r="r" b="b"/>
              <a:pathLst>
                <a:path w="1303022" h="657353">
                  <a:moveTo>
                    <a:pt x="1089949" y="153810"/>
                  </a:moveTo>
                  <a:lnTo>
                    <a:pt x="1089956" y="153930"/>
                  </a:lnTo>
                  <a:lnTo>
                    <a:pt x="1090023" y="153994"/>
                  </a:lnTo>
                  <a:close/>
                  <a:moveTo>
                    <a:pt x="927416" y="21951"/>
                  </a:moveTo>
                  <a:cubicBezTo>
                    <a:pt x="939403" y="12276"/>
                    <a:pt x="963591" y="20029"/>
                    <a:pt x="981444" y="39267"/>
                  </a:cubicBezTo>
                  <a:cubicBezTo>
                    <a:pt x="987022" y="45278"/>
                    <a:pt x="991321" y="51701"/>
                    <a:pt x="994231" y="57986"/>
                  </a:cubicBezTo>
                  <a:lnTo>
                    <a:pt x="997019" y="65788"/>
                  </a:lnTo>
                  <a:lnTo>
                    <a:pt x="997178" y="67022"/>
                  </a:lnTo>
                  <a:cubicBezTo>
                    <a:pt x="998007" y="78792"/>
                    <a:pt x="996708" y="89696"/>
                    <a:pt x="993392" y="97725"/>
                  </a:cubicBezTo>
                  <a:lnTo>
                    <a:pt x="993639" y="97630"/>
                  </a:lnTo>
                  <a:lnTo>
                    <a:pt x="992798" y="101579"/>
                  </a:lnTo>
                  <a:cubicBezTo>
                    <a:pt x="992349" y="107681"/>
                    <a:pt x="994391" y="113656"/>
                    <a:pt x="998322" y="118391"/>
                  </a:cubicBezTo>
                  <a:lnTo>
                    <a:pt x="1000489" y="120539"/>
                  </a:lnTo>
                  <a:lnTo>
                    <a:pt x="1000502" y="121327"/>
                  </a:lnTo>
                  <a:lnTo>
                    <a:pt x="1001351" y="121393"/>
                  </a:lnTo>
                  <a:lnTo>
                    <a:pt x="1001859" y="121895"/>
                  </a:lnTo>
                  <a:cubicBezTo>
                    <a:pt x="1004470" y="124028"/>
                    <a:pt x="1007573" y="125725"/>
                    <a:pt x="1011076" y="126817"/>
                  </a:cubicBezTo>
                  <a:lnTo>
                    <a:pt x="1014051" y="127375"/>
                  </a:lnTo>
                  <a:lnTo>
                    <a:pt x="1016002" y="128267"/>
                  </a:lnTo>
                  <a:cubicBezTo>
                    <a:pt x="1021701" y="130203"/>
                    <a:pt x="1029182" y="129638"/>
                    <a:pt x="1036103" y="126232"/>
                  </a:cubicBezTo>
                  <a:cubicBezTo>
                    <a:pt x="1037486" y="125552"/>
                    <a:pt x="1038782" y="124789"/>
                    <a:pt x="1039983" y="123961"/>
                  </a:cubicBezTo>
                  <a:lnTo>
                    <a:pt x="1041836" y="122467"/>
                  </a:lnTo>
                  <a:lnTo>
                    <a:pt x="1041914" y="122486"/>
                  </a:lnTo>
                  <a:lnTo>
                    <a:pt x="1044649" y="120123"/>
                  </a:lnTo>
                  <a:cubicBezTo>
                    <a:pt x="1089779" y="81827"/>
                    <a:pt x="1136299" y="43961"/>
                    <a:pt x="1180041" y="5233"/>
                  </a:cubicBezTo>
                  <a:cubicBezTo>
                    <a:pt x="1186177" y="-199"/>
                    <a:pt x="1194982" y="-1381"/>
                    <a:pt x="1202278" y="1586"/>
                  </a:cubicBezTo>
                  <a:cubicBezTo>
                    <a:pt x="1204709" y="2576"/>
                    <a:pt x="1206973" y="4026"/>
                    <a:pt x="1208914" y="5934"/>
                  </a:cubicBezTo>
                  <a:lnTo>
                    <a:pt x="1215094" y="12004"/>
                  </a:lnTo>
                  <a:cubicBezTo>
                    <a:pt x="1222859" y="19633"/>
                    <a:pt x="1222522" y="31689"/>
                    <a:pt x="1214343" y="38931"/>
                  </a:cubicBezTo>
                  <a:lnTo>
                    <a:pt x="1098876" y="143707"/>
                  </a:lnTo>
                  <a:cubicBezTo>
                    <a:pt x="1096832" y="145518"/>
                    <a:pt x="1096032" y="147199"/>
                    <a:pt x="1095861" y="148585"/>
                  </a:cubicBezTo>
                  <a:lnTo>
                    <a:pt x="1095939" y="149611"/>
                  </a:lnTo>
                  <a:lnTo>
                    <a:pt x="1097624" y="149925"/>
                  </a:lnTo>
                  <a:cubicBezTo>
                    <a:pt x="1098494" y="149792"/>
                    <a:pt x="1099588" y="149423"/>
                    <a:pt x="1100831" y="148851"/>
                  </a:cubicBezTo>
                  <a:lnTo>
                    <a:pt x="1101558" y="148443"/>
                  </a:lnTo>
                  <a:lnTo>
                    <a:pt x="1104198" y="146487"/>
                  </a:lnTo>
                  <a:cubicBezTo>
                    <a:pt x="1122814" y="132394"/>
                    <a:pt x="1162473" y="98674"/>
                    <a:pt x="1239484" y="35945"/>
                  </a:cubicBezTo>
                  <a:cubicBezTo>
                    <a:pt x="1250481" y="26725"/>
                    <a:pt x="1272817" y="27789"/>
                    <a:pt x="1282703" y="38047"/>
                  </a:cubicBezTo>
                  <a:lnTo>
                    <a:pt x="1282876" y="38226"/>
                  </a:lnTo>
                  <a:cubicBezTo>
                    <a:pt x="1292762" y="48482"/>
                    <a:pt x="1291860" y="64272"/>
                    <a:pt x="1280863" y="73493"/>
                  </a:cubicBezTo>
                  <a:lnTo>
                    <a:pt x="1175793" y="161579"/>
                  </a:lnTo>
                  <a:lnTo>
                    <a:pt x="1139458" y="191474"/>
                  </a:lnTo>
                  <a:lnTo>
                    <a:pt x="1229683" y="121847"/>
                  </a:lnTo>
                  <a:lnTo>
                    <a:pt x="1263677" y="96679"/>
                  </a:lnTo>
                  <a:cubicBezTo>
                    <a:pt x="1270236" y="91824"/>
                    <a:pt x="1278656" y="90642"/>
                    <a:pt x="1286084" y="92828"/>
                  </a:cubicBezTo>
                  <a:cubicBezTo>
                    <a:pt x="1290539" y="94140"/>
                    <a:pt x="1294639" y="96664"/>
                    <a:pt x="1297762" y="100334"/>
                  </a:cubicBezTo>
                  <a:cubicBezTo>
                    <a:pt x="1306093" y="110122"/>
                    <a:pt x="1304338" y="124354"/>
                    <a:pt x="1293844" y="132124"/>
                  </a:cubicBezTo>
                  <a:cubicBezTo>
                    <a:pt x="1245807" y="167829"/>
                    <a:pt x="1218079" y="196573"/>
                    <a:pt x="1170042" y="232280"/>
                  </a:cubicBezTo>
                  <a:cubicBezTo>
                    <a:pt x="1150825" y="246788"/>
                    <a:pt x="1157473" y="245684"/>
                    <a:pt x="1167196" y="242215"/>
                  </a:cubicBezTo>
                  <a:lnTo>
                    <a:pt x="1172138" y="240347"/>
                  </a:lnTo>
                  <a:lnTo>
                    <a:pt x="1177399" y="236422"/>
                  </a:lnTo>
                  <a:cubicBezTo>
                    <a:pt x="1202590" y="217614"/>
                    <a:pt x="1229562" y="197638"/>
                    <a:pt x="1244288" y="190104"/>
                  </a:cubicBezTo>
                  <a:cubicBezTo>
                    <a:pt x="1267849" y="178050"/>
                    <a:pt x="1270043" y="183970"/>
                    <a:pt x="1278374" y="193758"/>
                  </a:cubicBezTo>
                  <a:cubicBezTo>
                    <a:pt x="1286705" y="203545"/>
                    <a:pt x="1284949" y="217778"/>
                    <a:pt x="1274455" y="225548"/>
                  </a:cubicBezTo>
                  <a:cubicBezTo>
                    <a:pt x="1262361" y="238950"/>
                    <a:pt x="1223544" y="264790"/>
                    <a:pt x="1205530" y="277412"/>
                  </a:cubicBezTo>
                  <a:cubicBezTo>
                    <a:pt x="1187517" y="290031"/>
                    <a:pt x="1179024" y="299151"/>
                    <a:pt x="1166373" y="301273"/>
                  </a:cubicBezTo>
                  <a:lnTo>
                    <a:pt x="1164240" y="302286"/>
                  </a:lnTo>
                  <a:lnTo>
                    <a:pt x="1160648" y="304469"/>
                  </a:lnTo>
                  <a:cubicBezTo>
                    <a:pt x="1118619" y="330238"/>
                    <a:pt x="1130332" y="326036"/>
                    <a:pt x="1108902" y="337266"/>
                  </a:cubicBezTo>
                  <a:cubicBezTo>
                    <a:pt x="1082528" y="351089"/>
                    <a:pt x="1065897" y="365049"/>
                    <a:pt x="1041153" y="364218"/>
                  </a:cubicBezTo>
                  <a:lnTo>
                    <a:pt x="1005233" y="357268"/>
                  </a:lnTo>
                  <a:lnTo>
                    <a:pt x="1001883" y="363209"/>
                  </a:lnTo>
                  <a:lnTo>
                    <a:pt x="984832" y="384695"/>
                  </a:lnTo>
                  <a:lnTo>
                    <a:pt x="983200" y="383470"/>
                  </a:lnTo>
                  <a:lnTo>
                    <a:pt x="792320" y="530617"/>
                  </a:lnTo>
                  <a:lnTo>
                    <a:pt x="775317" y="539821"/>
                  </a:lnTo>
                  <a:cubicBezTo>
                    <a:pt x="664978" y="596408"/>
                    <a:pt x="566514" y="637540"/>
                    <a:pt x="520661" y="647713"/>
                  </a:cubicBezTo>
                  <a:lnTo>
                    <a:pt x="509367" y="649210"/>
                  </a:lnTo>
                  <a:lnTo>
                    <a:pt x="504434" y="655179"/>
                  </a:lnTo>
                  <a:cubicBezTo>
                    <a:pt x="480481" y="665056"/>
                    <a:pt x="377590" y="640665"/>
                    <a:pt x="254427" y="594486"/>
                  </a:cubicBezTo>
                  <a:cubicBezTo>
                    <a:pt x="113671" y="541709"/>
                    <a:pt x="-233" y="480470"/>
                    <a:pt x="0" y="457702"/>
                  </a:cubicBezTo>
                  <a:lnTo>
                    <a:pt x="1770" y="283890"/>
                  </a:lnTo>
                  <a:cubicBezTo>
                    <a:pt x="1800" y="281044"/>
                    <a:pt x="3611" y="278934"/>
                    <a:pt x="7033" y="277522"/>
                  </a:cubicBezTo>
                  <a:cubicBezTo>
                    <a:pt x="30987" y="267647"/>
                    <a:pt x="133878" y="292038"/>
                    <a:pt x="257039" y="338216"/>
                  </a:cubicBezTo>
                  <a:cubicBezTo>
                    <a:pt x="362606" y="377799"/>
                    <a:pt x="453069" y="422141"/>
                    <a:pt x="491604" y="451444"/>
                  </a:cubicBezTo>
                  <a:lnTo>
                    <a:pt x="501269" y="460151"/>
                  </a:lnTo>
                  <a:lnTo>
                    <a:pt x="535128" y="438260"/>
                  </a:lnTo>
                  <a:cubicBezTo>
                    <a:pt x="576012" y="413282"/>
                    <a:pt x="626312" y="385145"/>
                    <a:pt x="681482" y="356851"/>
                  </a:cubicBezTo>
                  <a:lnTo>
                    <a:pt x="709226" y="343395"/>
                  </a:lnTo>
                  <a:lnTo>
                    <a:pt x="867024" y="296302"/>
                  </a:lnTo>
                  <a:lnTo>
                    <a:pt x="864106" y="294113"/>
                  </a:lnTo>
                  <a:lnTo>
                    <a:pt x="869944" y="289798"/>
                  </a:lnTo>
                  <a:cubicBezTo>
                    <a:pt x="883413" y="280462"/>
                    <a:pt x="894999" y="273136"/>
                    <a:pt x="904215" y="268173"/>
                  </a:cubicBezTo>
                  <a:lnTo>
                    <a:pt x="905972" y="267399"/>
                  </a:lnTo>
                  <a:lnTo>
                    <a:pt x="905645" y="266954"/>
                  </a:lnTo>
                  <a:cubicBezTo>
                    <a:pt x="889389" y="235888"/>
                    <a:pt x="893182" y="204177"/>
                    <a:pt x="919495" y="164634"/>
                  </a:cubicBezTo>
                  <a:cubicBezTo>
                    <a:pt x="944718" y="113598"/>
                    <a:pt x="943611" y="119885"/>
                    <a:pt x="942947" y="98263"/>
                  </a:cubicBezTo>
                  <a:cubicBezTo>
                    <a:pt x="933816" y="78257"/>
                    <a:pt x="921647" y="55430"/>
                    <a:pt x="921076" y="43159"/>
                  </a:cubicBezTo>
                  <a:lnTo>
                    <a:pt x="921157" y="41010"/>
                  </a:lnTo>
                  <a:lnTo>
                    <a:pt x="920802" y="37695"/>
                  </a:lnTo>
                  <a:cubicBezTo>
                    <a:pt x="920781" y="31143"/>
                    <a:pt x="922921" y="25580"/>
                    <a:pt x="927416" y="21951"/>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419" name="Freeform: Shape 418">
              <a:extLst>
                <a:ext uri="{FF2B5EF4-FFF2-40B4-BE49-F238E27FC236}">
                  <a16:creationId xmlns:a16="http://schemas.microsoft.com/office/drawing/2014/main" id="{39152F71-B8D4-4011-9CB8-7B7ECF7596CF}"/>
                </a:ext>
              </a:extLst>
            </p:cNvPr>
            <p:cNvSpPr/>
            <p:nvPr/>
          </p:nvSpPr>
          <p:spPr>
            <a:xfrm rot="18489132">
              <a:off x="-4845333" y="325394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235" name="Group 234">
            <a:extLst>
              <a:ext uri="{FF2B5EF4-FFF2-40B4-BE49-F238E27FC236}">
                <a16:creationId xmlns:a16="http://schemas.microsoft.com/office/drawing/2014/main" id="{54FD60AF-8D55-4DF7-A263-810CFCC8C907}"/>
              </a:ext>
            </a:extLst>
          </p:cNvPr>
          <p:cNvGrpSpPr/>
          <p:nvPr/>
        </p:nvGrpSpPr>
        <p:grpSpPr>
          <a:xfrm>
            <a:off x="24431" y="2305600"/>
            <a:ext cx="1775664" cy="4552400"/>
            <a:chOff x="720781" y="1573392"/>
            <a:chExt cx="1775664" cy="4552400"/>
          </a:xfrm>
        </p:grpSpPr>
        <p:grpSp>
          <p:nvGrpSpPr>
            <p:cNvPr id="236" name="Group 235">
              <a:extLst>
                <a:ext uri="{FF2B5EF4-FFF2-40B4-BE49-F238E27FC236}">
                  <a16:creationId xmlns:a16="http://schemas.microsoft.com/office/drawing/2014/main" id="{EF25DDFD-FF51-4B58-814F-69569B9525D3}"/>
                </a:ext>
              </a:extLst>
            </p:cNvPr>
            <p:cNvGrpSpPr/>
            <p:nvPr/>
          </p:nvGrpSpPr>
          <p:grpSpPr>
            <a:xfrm>
              <a:off x="1200822" y="5691758"/>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1733904" y="5722471"/>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1" name="Oval 240">
              <a:extLst>
                <a:ext uri="{FF2B5EF4-FFF2-40B4-BE49-F238E27FC236}">
                  <a16:creationId xmlns:a16="http://schemas.microsoft.com/office/drawing/2014/main" id="{A4A9C69A-18C6-47E4-9644-21563683FBE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2" name="Oval 241">
              <a:extLst>
                <a:ext uri="{FF2B5EF4-FFF2-40B4-BE49-F238E27FC236}">
                  <a16:creationId xmlns:a16="http://schemas.microsoft.com/office/drawing/2014/main" id="{4A3936E9-D76C-412F-8A9F-2BAE2CFD295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4" name="Oval 243">
              <a:extLst>
                <a:ext uri="{FF2B5EF4-FFF2-40B4-BE49-F238E27FC236}">
                  <a16:creationId xmlns:a16="http://schemas.microsoft.com/office/drawing/2014/main" id="{23651ADB-B2B2-4DB9-AB85-BCE2BB618B0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74" name="Oval 273">
              <a:extLst>
                <a:ext uri="{FF2B5EF4-FFF2-40B4-BE49-F238E27FC236}">
                  <a16:creationId xmlns:a16="http://schemas.microsoft.com/office/drawing/2014/main" id="{108D449F-AF1D-4A81-A615-CE48EDECB37F}"/>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6" name="Oval 285">
              <a:extLst>
                <a:ext uri="{FF2B5EF4-FFF2-40B4-BE49-F238E27FC236}">
                  <a16:creationId xmlns:a16="http://schemas.microsoft.com/office/drawing/2014/main" id="{0420AA86-3A17-4444-93C8-7CDC31FFF19A}"/>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1736703" y="3532400"/>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41" name="Group 40">
            <a:extLst>
              <a:ext uri="{FF2B5EF4-FFF2-40B4-BE49-F238E27FC236}">
                <a16:creationId xmlns:a16="http://schemas.microsoft.com/office/drawing/2014/main" id="{664C1D74-C636-43CC-93CA-71B5C3D00EEC}"/>
              </a:ext>
            </a:extLst>
          </p:cNvPr>
          <p:cNvGrpSpPr/>
          <p:nvPr/>
        </p:nvGrpSpPr>
        <p:grpSpPr>
          <a:xfrm>
            <a:off x="9344471" y="1667617"/>
            <a:ext cx="4407361" cy="4299831"/>
            <a:chOff x="9315843" y="7740456"/>
            <a:chExt cx="4407361" cy="4299831"/>
          </a:xfrm>
        </p:grpSpPr>
        <p:sp>
          <p:nvSpPr>
            <p:cNvPr id="361" name="Freeform: Shape 360">
              <a:extLst>
                <a:ext uri="{FF2B5EF4-FFF2-40B4-BE49-F238E27FC236}">
                  <a16:creationId xmlns:a16="http://schemas.microsoft.com/office/drawing/2014/main" id="{9D38CB6C-655B-4B75-9763-B064BD8C7895}"/>
                </a:ext>
              </a:extLst>
            </p:cNvPr>
            <p:cNvSpPr/>
            <p:nvPr/>
          </p:nvSpPr>
          <p:spPr>
            <a:xfrm rot="17017833" flipH="1">
              <a:off x="11465303" y="9039851"/>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35" name="Group 34">
              <a:extLst>
                <a:ext uri="{FF2B5EF4-FFF2-40B4-BE49-F238E27FC236}">
                  <a16:creationId xmlns:a16="http://schemas.microsoft.com/office/drawing/2014/main" id="{7234A989-F88C-4259-B8DC-65237C912110}"/>
                </a:ext>
              </a:extLst>
            </p:cNvPr>
            <p:cNvGrpSpPr/>
            <p:nvPr/>
          </p:nvGrpSpPr>
          <p:grpSpPr>
            <a:xfrm>
              <a:off x="9315843" y="7740456"/>
              <a:ext cx="4407361" cy="4299831"/>
              <a:chOff x="9315843" y="7740456"/>
              <a:chExt cx="4407361" cy="4299831"/>
            </a:xfrm>
          </p:grpSpPr>
          <p:grpSp>
            <p:nvGrpSpPr>
              <p:cNvPr id="29" name="Group 28">
                <a:extLst>
                  <a:ext uri="{FF2B5EF4-FFF2-40B4-BE49-F238E27FC236}">
                    <a16:creationId xmlns:a16="http://schemas.microsoft.com/office/drawing/2014/main" id="{F4D8C255-4B09-4D2D-B48F-7C0C06445098}"/>
                  </a:ext>
                </a:extLst>
              </p:cNvPr>
              <p:cNvGrpSpPr/>
              <p:nvPr/>
            </p:nvGrpSpPr>
            <p:grpSpPr>
              <a:xfrm>
                <a:off x="9315843" y="9392607"/>
                <a:ext cx="2523035" cy="490902"/>
                <a:chOff x="9523616" y="8185990"/>
                <a:chExt cx="2523035" cy="490902"/>
              </a:xfrm>
            </p:grpSpPr>
            <p:sp>
              <p:nvSpPr>
                <p:cNvPr id="738" name="Flowchart: Data 737">
                  <a:extLst>
                    <a:ext uri="{FF2B5EF4-FFF2-40B4-BE49-F238E27FC236}">
                      <a16:creationId xmlns:a16="http://schemas.microsoft.com/office/drawing/2014/main" id="{26CB0297-D334-4D4F-8A97-61A55CA5D941}"/>
                    </a:ext>
                  </a:extLst>
                </p:cNvPr>
                <p:cNvSpPr/>
                <p:nvPr/>
              </p:nvSpPr>
              <p:spPr>
                <a:xfrm rot="568185">
                  <a:off x="9523616" y="850603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37" name="Flowchart: Data 736">
                  <a:extLst>
                    <a:ext uri="{FF2B5EF4-FFF2-40B4-BE49-F238E27FC236}">
                      <a16:creationId xmlns:a16="http://schemas.microsoft.com/office/drawing/2014/main" id="{A8000C5D-19DD-4605-88AF-062502547E25}"/>
                    </a:ext>
                  </a:extLst>
                </p:cNvPr>
                <p:cNvSpPr/>
                <p:nvPr/>
              </p:nvSpPr>
              <p:spPr>
                <a:xfrm rot="568185">
                  <a:off x="9523616" y="84145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736" name="Flowchart: Data 735">
                  <a:extLst>
                    <a:ext uri="{FF2B5EF4-FFF2-40B4-BE49-F238E27FC236}">
                      <a16:creationId xmlns:a16="http://schemas.microsoft.com/office/drawing/2014/main" id="{A95458B3-BE62-489C-AEE2-F1CA7E788CC0}"/>
                    </a:ext>
                  </a:extLst>
                </p:cNvPr>
                <p:cNvSpPr/>
                <p:nvPr/>
              </p:nvSpPr>
              <p:spPr>
                <a:xfrm rot="568185">
                  <a:off x="9523616" y="830791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625" name="Flowchart: Data 624">
                  <a:extLst>
                    <a:ext uri="{FF2B5EF4-FFF2-40B4-BE49-F238E27FC236}">
                      <a16:creationId xmlns:a16="http://schemas.microsoft.com/office/drawing/2014/main" id="{0BFA8A5D-FD0A-4756-94B2-01E365D204A9}"/>
                    </a:ext>
                  </a:extLst>
                </p:cNvPr>
                <p:cNvSpPr/>
                <p:nvPr/>
              </p:nvSpPr>
              <p:spPr>
                <a:xfrm rot="568185">
                  <a:off x="9523616" y="8185990"/>
                  <a:ext cx="2523035" cy="170862"/>
                </a:xfrm>
                <a:prstGeom prst="flowChartInputOutput">
                  <a:avLst/>
                </a:prstGeom>
                <a:solidFill>
                  <a:sysClr val="window" lastClr="FFFFFF">
                    <a:lumMod val="65000"/>
                  </a:sysClr>
                </a:solidFill>
                <a:ln w="476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30" name="Group 29">
                <a:extLst>
                  <a:ext uri="{FF2B5EF4-FFF2-40B4-BE49-F238E27FC236}">
                    <a16:creationId xmlns:a16="http://schemas.microsoft.com/office/drawing/2014/main" id="{8F00FE49-27DA-4FD6-B0E1-483DAD95C15B}"/>
                  </a:ext>
                </a:extLst>
              </p:cNvPr>
              <p:cNvGrpSpPr/>
              <p:nvPr/>
            </p:nvGrpSpPr>
            <p:grpSpPr>
              <a:xfrm>
                <a:off x="11159175" y="7740456"/>
                <a:ext cx="2564029" cy="4299831"/>
                <a:chOff x="11159175" y="7740456"/>
                <a:chExt cx="2564029" cy="4299831"/>
              </a:xfrm>
            </p:grpSpPr>
            <p:sp>
              <p:nvSpPr>
                <p:cNvPr id="362" name="Flowchart: Manual Operation 26">
                  <a:extLst>
                    <a:ext uri="{FF2B5EF4-FFF2-40B4-BE49-F238E27FC236}">
                      <a16:creationId xmlns:a16="http://schemas.microsoft.com/office/drawing/2014/main" id="{8785E2B9-FD2D-4E26-A0A1-3DA1408BC428}"/>
                    </a:ext>
                  </a:extLst>
                </p:cNvPr>
                <p:cNvSpPr/>
                <p:nvPr/>
              </p:nvSpPr>
              <p:spPr>
                <a:xfrm rot="9734010" flipH="1" flipV="1">
                  <a:off x="12785811" y="10524494"/>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63" name="Rectangle 362">
                  <a:extLst>
                    <a:ext uri="{FF2B5EF4-FFF2-40B4-BE49-F238E27FC236}">
                      <a16:creationId xmlns:a16="http://schemas.microsoft.com/office/drawing/2014/main" id="{75C802D1-6F19-4C55-B304-05F51D30255D}"/>
                    </a:ext>
                  </a:extLst>
                </p:cNvPr>
                <p:cNvSpPr/>
                <p:nvPr/>
              </p:nvSpPr>
              <p:spPr>
                <a:xfrm flipH="1">
                  <a:off x="12828548" y="9610965"/>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64" name="Flowchart: Manual Operation 26">
                  <a:extLst>
                    <a:ext uri="{FF2B5EF4-FFF2-40B4-BE49-F238E27FC236}">
                      <a16:creationId xmlns:a16="http://schemas.microsoft.com/office/drawing/2014/main" id="{4D8EEBA8-BDA0-44CC-81B4-891A963837C1}"/>
                    </a:ext>
                  </a:extLst>
                </p:cNvPr>
                <p:cNvSpPr/>
                <p:nvPr/>
              </p:nvSpPr>
              <p:spPr>
                <a:xfrm rot="11330622" flipH="1" flipV="1">
                  <a:off x="12242375" y="10556629"/>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65" name="Freeform: Shape 364">
                  <a:extLst>
                    <a:ext uri="{FF2B5EF4-FFF2-40B4-BE49-F238E27FC236}">
                      <a16:creationId xmlns:a16="http://schemas.microsoft.com/office/drawing/2014/main" id="{D324AADE-A2B0-40CE-BF75-1A8C8CFA0269}"/>
                    </a:ext>
                  </a:extLst>
                </p:cNvPr>
                <p:cNvSpPr/>
                <p:nvPr/>
              </p:nvSpPr>
              <p:spPr>
                <a:xfrm rot="1451869" flipH="1">
                  <a:off x="12215078" y="9313415"/>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67" name="Rectangle 366">
                  <a:extLst>
                    <a:ext uri="{FF2B5EF4-FFF2-40B4-BE49-F238E27FC236}">
                      <a16:creationId xmlns:a16="http://schemas.microsoft.com/office/drawing/2014/main" id="{17614D3C-608E-4BBA-A7F4-A09849426864}"/>
                    </a:ext>
                  </a:extLst>
                </p:cNvPr>
                <p:cNvSpPr/>
                <p:nvPr/>
              </p:nvSpPr>
              <p:spPr>
                <a:xfrm flipH="1">
                  <a:off x="12499365" y="9148172"/>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68" name="Freeform: Shape 367">
                  <a:extLst>
                    <a:ext uri="{FF2B5EF4-FFF2-40B4-BE49-F238E27FC236}">
                      <a16:creationId xmlns:a16="http://schemas.microsoft.com/office/drawing/2014/main" id="{D5E48159-EC96-4604-A815-FD7F809B2E27}"/>
                    </a:ext>
                  </a:extLst>
                </p:cNvPr>
                <p:cNvSpPr/>
                <p:nvPr/>
              </p:nvSpPr>
              <p:spPr>
                <a:xfrm rot="294282" flipH="1">
                  <a:off x="12224117" y="9293938"/>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9" name="Freeform: Shape 378">
                  <a:extLst>
                    <a:ext uri="{FF2B5EF4-FFF2-40B4-BE49-F238E27FC236}">
                      <a16:creationId xmlns:a16="http://schemas.microsoft.com/office/drawing/2014/main" id="{9AEBC885-329A-409D-9715-B192E36EA374}"/>
                    </a:ext>
                  </a:extLst>
                </p:cNvPr>
                <p:cNvSpPr/>
                <p:nvPr/>
              </p:nvSpPr>
              <p:spPr>
                <a:xfrm rot="19595175" flipH="1">
                  <a:off x="13363028" y="11739840"/>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endParaRPr>
                </a:p>
              </p:txBody>
            </p:sp>
            <p:sp>
              <p:nvSpPr>
                <p:cNvPr id="380" name="Freeform: Shape 379">
                  <a:extLst>
                    <a:ext uri="{FF2B5EF4-FFF2-40B4-BE49-F238E27FC236}">
                      <a16:creationId xmlns:a16="http://schemas.microsoft.com/office/drawing/2014/main" id="{339004B7-8B31-41BC-A07F-250FDA759536}"/>
                    </a:ext>
                  </a:extLst>
                </p:cNvPr>
                <p:cNvSpPr/>
                <p:nvPr/>
              </p:nvSpPr>
              <p:spPr>
                <a:xfrm rot="19579235" flipH="1">
                  <a:off x="13370783" y="11731999"/>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0" name="Freeform: Shape 369">
                  <a:extLst>
                    <a:ext uri="{FF2B5EF4-FFF2-40B4-BE49-F238E27FC236}">
                      <a16:creationId xmlns:a16="http://schemas.microsoft.com/office/drawing/2014/main" id="{A90C3967-E54A-4D3E-9054-591B821E9E6C}"/>
                    </a:ext>
                  </a:extLst>
                </p:cNvPr>
                <p:cNvSpPr/>
                <p:nvPr/>
              </p:nvSpPr>
              <p:spPr>
                <a:xfrm rot="8645806" flipH="1" flipV="1">
                  <a:off x="13088211" y="11285772"/>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377" name="Freeform: Shape 376">
                  <a:extLst>
                    <a:ext uri="{FF2B5EF4-FFF2-40B4-BE49-F238E27FC236}">
                      <a16:creationId xmlns:a16="http://schemas.microsoft.com/office/drawing/2014/main" id="{CC91E789-AACC-4D74-A223-386021DA0D53}"/>
                    </a:ext>
                  </a:extLst>
                </p:cNvPr>
                <p:cNvSpPr/>
                <p:nvPr/>
              </p:nvSpPr>
              <p:spPr>
                <a:xfrm rot="538254" flipH="1">
                  <a:off x="12185297" y="11799200"/>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8" name="Freeform: Shape 377">
                  <a:extLst>
                    <a:ext uri="{FF2B5EF4-FFF2-40B4-BE49-F238E27FC236}">
                      <a16:creationId xmlns:a16="http://schemas.microsoft.com/office/drawing/2014/main" id="{D3FE4070-0977-4F51-9ECC-1AC477C00FAB}"/>
                    </a:ext>
                  </a:extLst>
                </p:cNvPr>
                <p:cNvSpPr/>
                <p:nvPr/>
              </p:nvSpPr>
              <p:spPr>
                <a:xfrm rot="522314" flipH="1">
                  <a:off x="12201292" y="11791606"/>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2" name="Oval 371">
                  <a:extLst>
                    <a:ext uri="{FF2B5EF4-FFF2-40B4-BE49-F238E27FC236}">
                      <a16:creationId xmlns:a16="http://schemas.microsoft.com/office/drawing/2014/main" id="{FC66EB35-9121-4E40-8A86-AD8619B7A028}"/>
                    </a:ext>
                  </a:extLst>
                </p:cNvPr>
                <p:cNvSpPr/>
                <p:nvPr/>
              </p:nvSpPr>
              <p:spPr>
                <a:xfrm flipH="1">
                  <a:off x="12480538" y="9529035"/>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373" name="Oval 372">
                  <a:extLst>
                    <a:ext uri="{FF2B5EF4-FFF2-40B4-BE49-F238E27FC236}">
                      <a16:creationId xmlns:a16="http://schemas.microsoft.com/office/drawing/2014/main" id="{D94A6533-9E9B-4C21-A70A-1BBB3C51A62C}"/>
                    </a:ext>
                  </a:extLst>
                </p:cNvPr>
                <p:cNvSpPr/>
                <p:nvPr/>
              </p:nvSpPr>
              <p:spPr>
                <a:xfrm flipH="1">
                  <a:off x="12467838" y="9643335"/>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374" name="Picture 373">
                  <a:extLst>
                    <a:ext uri="{FF2B5EF4-FFF2-40B4-BE49-F238E27FC236}">
                      <a16:creationId xmlns:a16="http://schemas.microsoft.com/office/drawing/2014/main" id="{FD848F3A-4741-4D0B-AD0B-863BD90DD26E}"/>
                    </a:ext>
                  </a:extLst>
                </p:cNvPr>
                <p:cNvPicPr>
                  <a:picLocks noChangeAspect="1"/>
                </p:cNvPicPr>
                <p:nvPr/>
              </p:nvPicPr>
              <p:blipFill>
                <a:blip r:embed="rId7" cstate="print">
                  <a:extLst>
                    <a:ext uri="{BEBA8EAE-BF5A-486C-A8C5-ECC9F3942E4B}">
                      <a14:imgProps xmlns:a14="http://schemas.microsoft.com/office/drawing/2010/main">
                        <a14:imgLayer r:embed="rId8">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rot="456935">
                  <a:off x="12295193" y="9506357"/>
                  <a:ext cx="184798" cy="287906"/>
                </a:xfrm>
                <a:prstGeom prst="rect">
                  <a:avLst/>
                </a:prstGeom>
                <a:ln>
                  <a:noFill/>
                </a:ln>
              </p:spPr>
            </p:pic>
            <p:pic>
              <p:nvPicPr>
                <p:cNvPr id="609" name="Picture 608">
                  <a:extLst>
                    <a:ext uri="{FF2B5EF4-FFF2-40B4-BE49-F238E27FC236}">
                      <a16:creationId xmlns:a16="http://schemas.microsoft.com/office/drawing/2014/main" id="{BA07BF12-5BF6-446D-BEC9-50DA1D964E43}"/>
                    </a:ext>
                  </a:extLst>
                </p:cNvPr>
                <p:cNvPicPr>
                  <a:picLocks noChangeAspect="1" noChangeArrowheads="1"/>
                </p:cNvPicPr>
                <p:nvPr/>
              </p:nvPicPr>
              <p:blipFill rotWithShape="1">
                <a:blip r:embed="rId9">
                  <a:extLst>
                    <a:ext uri="{28A0092B-C50C-407E-A947-70E740481C1C}">
                      <a14:useLocalDpi xmlns:a14="http://schemas.microsoft.com/office/drawing/2010/main" val="0"/>
                    </a:ext>
                  </a:extLst>
                </a:blip>
                <a:srcRect r="-2035" b="63988"/>
                <a:stretch/>
              </p:blipFill>
              <p:spPr bwMode="auto">
                <a:xfrm>
                  <a:off x="11839074" y="7740456"/>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375" name="Freeform: Shape 374">
                  <a:extLst>
                    <a:ext uri="{FF2B5EF4-FFF2-40B4-BE49-F238E27FC236}">
                      <a16:creationId xmlns:a16="http://schemas.microsoft.com/office/drawing/2014/main" id="{DC23D861-4E7B-46BE-BBE7-C0F320F58A90}"/>
                    </a:ext>
                  </a:extLst>
                </p:cNvPr>
                <p:cNvSpPr/>
                <p:nvPr/>
              </p:nvSpPr>
              <p:spPr>
                <a:xfrm rot="17107075" flipH="1">
                  <a:off x="11533780" y="9129493"/>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376" name="Freeform: Shape 375">
                  <a:extLst>
                    <a:ext uri="{FF2B5EF4-FFF2-40B4-BE49-F238E27FC236}">
                      <a16:creationId xmlns:a16="http://schemas.microsoft.com/office/drawing/2014/main" id="{E3B7D9DA-0686-4CFA-A30D-7F2037D5D236}"/>
                    </a:ext>
                  </a:extLst>
                </p:cNvPr>
                <p:cNvSpPr/>
                <p:nvPr/>
              </p:nvSpPr>
              <p:spPr>
                <a:xfrm rot="3077145" flipH="1">
                  <a:off x="12665768" y="9327545"/>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grpSp>
      <p:sp>
        <p:nvSpPr>
          <p:cNvPr id="187" name="Cloud 186">
            <a:extLst>
              <a:ext uri="{FF2B5EF4-FFF2-40B4-BE49-F238E27FC236}">
                <a16:creationId xmlns:a16="http://schemas.microsoft.com/office/drawing/2014/main" id="{6D60E699-06D9-4D49-A62C-5FA796F54F25}"/>
              </a:ext>
            </a:extLst>
          </p:cNvPr>
          <p:cNvSpPr/>
          <p:nvPr/>
        </p:nvSpPr>
        <p:spPr>
          <a:xfrm rot="11622432">
            <a:off x="4833591" y="3016678"/>
            <a:ext cx="865053" cy="687519"/>
          </a:xfrm>
          <a:prstGeom prst="cloud">
            <a:avLst/>
          </a:prstGeom>
          <a:solidFill>
            <a:schemeClr val="bg1">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886" name="Cloud 885">
            <a:extLst>
              <a:ext uri="{FF2B5EF4-FFF2-40B4-BE49-F238E27FC236}">
                <a16:creationId xmlns:a16="http://schemas.microsoft.com/office/drawing/2014/main" id="{FEAC83CB-98AE-41AB-A435-F9A8AEBDBCD4}"/>
              </a:ext>
            </a:extLst>
          </p:cNvPr>
          <p:cNvSpPr/>
          <p:nvPr/>
        </p:nvSpPr>
        <p:spPr>
          <a:xfrm rot="20558249">
            <a:off x="4991915" y="3137366"/>
            <a:ext cx="561351" cy="451583"/>
          </a:xfrm>
          <a:prstGeom prst="cloud">
            <a:avLst/>
          </a:prstGeom>
          <a:solidFill>
            <a:schemeClr val="accent5">
              <a:lumMod val="20000"/>
              <a:lumOff val="80000"/>
              <a:alpha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Tree>
    <p:extLst>
      <p:ext uri="{BB962C8B-B14F-4D97-AF65-F5344CB8AC3E}">
        <p14:creationId xmlns:p14="http://schemas.microsoft.com/office/powerpoint/2010/main" val="79162491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4000"/>
                                  </p:stCondLst>
                                  <p:childTnLst>
                                    <p:set>
                                      <p:cBhvr>
                                        <p:cTn id="6" dur="1" fill="hold">
                                          <p:stCondLst>
                                            <p:cond delay="0"/>
                                          </p:stCondLst>
                                        </p:cTn>
                                        <p:tgtEl>
                                          <p:spTgt spid="973"/>
                                        </p:tgtEl>
                                        <p:attrNameLst>
                                          <p:attrName>style.visibility</p:attrName>
                                        </p:attrNameLst>
                                      </p:cBhvr>
                                      <p:to>
                                        <p:strVal val="hidden"/>
                                      </p:to>
                                    </p:set>
                                  </p:childTnLst>
                                </p:cTn>
                              </p:par>
                            </p:childTnLst>
                          </p:cTn>
                        </p:par>
                        <p:par>
                          <p:cTn id="7" fill="hold">
                            <p:stCondLst>
                              <p:cond delay="4000"/>
                            </p:stCondLst>
                            <p:childTnLst>
                              <p:par>
                                <p:cTn id="8" presetID="22" presetClass="entr" presetSubtype="1" fill="hold" grpId="0" nodeType="afterEffect">
                                  <p:stCondLst>
                                    <p:cond delay="0"/>
                                  </p:stCondLst>
                                  <p:childTnLst>
                                    <p:set>
                                      <p:cBhvr>
                                        <p:cTn id="9" dur="1" fill="hold">
                                          <p:stCondLst>
                                            <p:cond delay="0"/>
                                          </p:stCondLst>
                                        </p:cTn>
                                        <p:tgtEl>
                                          <p:spTgt spid="43"/>
                                        </p:tgtEl>
                                        <p:attrNameLst>
                                          <p:attrName>style.visibility</p:attrName>
                                        </p:attrNameLst>
                                      </p:cBhvr>
                                      <p:to>
                                        <p:strVal val="visible"/>
                                      </p:to>
                                    </p:set>
                                    <p:animEffect transition="in" filter="wipe(up)">
                                      <p:cBhvr>
                                        <p:cTn id="10" dur="500"/>
                                        <p:tgtEl>
                                          <p:spTgt spid="43"/>
                                        </p:tgtEl>
                                      </p:cBhvr>
                                    </p:animEffect>
                                  </p:childTnLst>
                                </p:cTn>
                              </p:par>
                              <p:par>
                                <p:cTn id="11" presetID="22" presetClass="entr" presetSubtype="1" fill="hold" grpId="0" nodeType="withEffect">
                                  <p:stCondLst>
                                    <p:cond delay="0"/>
                                  </p:stCondLst>
                                  <p:childTnLst>
                                    <p:set>
                                      <p:cBhvr>
                                        <p:cTn id="12" dur="1" fill="hold">
                                          <p:stCondLst>
                                            <p:cond delay="0"/>
                                          </p:stCondLst>
                                        </p:cTn>
                                        <p:tgtEl>
                                          <p:spTgt spid="881"/>
                                        </p:tgtEl>
                                        <p:attrNameLst>
                                          <p:attrName>style.visibility</p:attrName>
                                        </p:attrNameLst>
                                      </p:cBhvr>
                                      <p:to>
                                        <p:strVal val="visible"/>
                                      </p:to>
                                    </p:set>
                                    <p:animEffect transition="in" filter="wipe(up)">
                                      <p:cBhvr>
                                        <p:cTn id="13" dur="500"/>
                                        <p:tgtEl>
                                          <p:spTgt spid="881"/>
                                        </p:tgtEl>
                                      </p:cBhvr>
                                    </p:animEffect>
                                  </p:childTnLst>
                                </p:cTn>
                              </p:par>
                            </p:childTnLst>
                          </p:cTn>
                        </p:par>
                        <p:par>
                          <p:cTn id="14" fill="hold">
                            <p:stCondLst>
                              <p:cond delay="5500"/>
                            </p:stCondLst>
                            <p:childTnLst>
                              <p:par>
                                <p:cTn id="15" presetID="1" presetClass="entr" presetSubtype="0" fill="hold" grpId="1" nodeType="afterEffect">
                                  <p:stCondLst>
                                    <p:cond delay="0"/>
                                  </p:stCondLst>
                                  <p:childTnLst>
                                    <p:set>
                                      <p:cBhvr>
                                        <p:cTn id="16" dur="1" fill="hold">
                                          <p:stCondLst>
                                            <p:cond delay="0"/>
                                          </p:stCondLst>
                                        </p:cTn>
                                        <p:tgtEl>
                                          <p:spTgt spid="885"/>
                                        </p:tgtEl>
                                        <p:attrNameLst>
                                          <p:attrName>style.visibility</p:attrName>
                                        </p:attrNameLst>
                                      </p:cBhvr>
                                      <p:to>
                                        <p:strVal val="visible"/>
                                      </p:to>
                                    </p:set>
                                  </p:childTnLst>
                                </p:cTn>
                              </p:par>
                            </p:childTnLst>
                          </p:cTn>
                        </p:par>
                        <p:par>
                          <p:cTn id="17" fill="hold">
                            <p:stCondLst>
                              <p:cond delay="5500"/>
                            </p:stCondLst>
                            <p:childTnLst>
                              <p:par>
                                <p:cTn id="18" presetID="64" presetClass="path" presetSubtype="0" accel="50000" decel="50000" fill="hold" grpId="0" nodeType="afterEffect">
                                  <p:stCondLst>
                                    <p:cond delay="0"/>
                                  </p:stCondLst>
                                  <p:childTnLst>
                                    <p:animMotion origin="layout" path="M -4.44444E-6 0.03472 L -4.44444E-6 0.00023 " pathEditMode="relative" rAng="0" ptsTypes="AA">
                                      <p:cBhvr>
                                        <p:cTn id="19" dur="1000" fill="hold"/>
                                        <p:tgtEl>
                                          <p:spTgt spid="885"/>
                                        </p:tgtEl>
                                        <p:attrNameLst>
                                          <p:attrName>ppt_x</p:attrName>
                                          <p:attrName>ppt_y</p:attrName>
                                        </p:attrNameLst>
                                      </p:cBhvr>
                                      <p:rCtr x="0" y="-1736"/>
                                    </p:animMotion>
                                  </p:childTnLst>
                                </p:cTn>
                              </p:par>
                            </p:childTnLst>
                          </p:cTn>
                        </p:par>
                        <p:par>
                          <p:cTn id="20" fill="hold">
                            <p:stCondLst>
                              <p:cond delay="6500"/>
                            </p:stCondLst>
                            <p:childTnLst>
                              <p:par>
                                <p:cTn id="21" presetID="42" presetClass="path" presetSubtype="0" accel="50000" decel="50000" fill="hold" grpId="0" nodeType="afterEffect">
                                  <p:stCondLst>
                                    <p:cond delay="0"/>
                                  </p:stCondLst>
                                  <p:childTnLst>
                                    <p:animMotion origin="layout" path="M -0.02483 0.37986 L 0.00104 0.59352 " pathEditMode="relative" rAng="0" ptsTypes="AA">
                                      <p:cBhvr>
                                        <p:cTn id="22" dur="1000" fill="hold"/>
                                        <p:tgtEl>
                                          <p:spTgt spid="880"/>
                                        </p:tgtEl>
                                        <p:attrNameLst>
                                          <p:attrName>ppt_x</p:attrName>
                                          <p:attrName>ppt_y</p:attrName>
                                        </p:attrNameLst>
                                      </p:cBhvr>
                                      <p:rCtr x="1285" y="10671"/>
                                    </p:animMotion>
                                  </p:childTnLst>
                                </p:cTn>
                              </p:par>
                            </p:childTnLst>
                          </p:cTn>
                        </p:par>
                        <p:par>
                          <p:cTn id="23" fill="hold">
                            <p:stCondLst>
                              <p:cond delay="7500"/>
                            </p:stCondLst>
                            <p:childTnLst>
                              <p:par>
                                <p:cTn id="24" presetID="1" presetClass="exit" presetSubtype="0" fill="hold" grpId="1" nodeType="afterEffect">
                                  <p:stCondLst>
                                    <p:cond delay="0"/>
                                  </p:stCondLst>
                                  <p:childTnLst>
                                    <p:set>
                                      <p:cBhvr>
                                        <p:cTn id="25" dur="1" fill="hold">
                                          <p:stCondLst>
                                            <p:cond delay="0"/>
                                          </p:stCondLst>
                                        </p:cTn>
                                        <p:tgtEl>
                                          <p:spTgt spid="880"/>
                                        </p:tgtEl>
                                        <p:attrNameLst>
                                          <p:attrName>style.visibility</p:attrName>
                                        </p:attrNameLst>
                                      </p:cBhvr>
                                      <p:to>
                                        <p:strVal val="hidden"/>
                                      </p:to>
                                    </p:set>
                                  </p:childTnLst>
                                </p:cTn>
                              </p:par>
                            </p:childTnLst>
                          </p:cTn>
                        </p:par>
                        <p:par>
                          <p:cTn id="26" fill="hold">
                            <p:stCondLst>
                              <p:cond delay="7500"/>
                            </p:stCondLst>
                            <p:childTnLst>
                              <p:par>
                                <p:cTn id="27" presetID="1" presetClass="entr" presetSubtype="0" fill="hold" grpId="2" nodeType="afterEffect">
                                  <p:stCondLst>
                                    <p:cond delay="0"/>
                                  </p:stCondLst>
                                  <p:childTnLst>
                                    <p:set>
                                      <p:cBhvr>
                                        <p:cTn id="28" dur="1" fill="hold">
                                          <p:stCondLst>
                                            <p:cond delay="0"/>
                                          </p:stCondLst>
                                        </p:cTn>
                                        <p:tgtEl>
                                          <p:spTgt spid="880"/>
                                        </p:tgtEl>
                                        <p:attrNameLst>
                                          <p:attrName>style.visibility</p:attrName>
                                        </p:attrNameLst>
                                      </p:cBhvr>
                                      <p:to>
                                        <p:strVal val="visible"/>
                                      </p:to>
                                    </p:set>
                                  </p:childTnLst>
                                </p:cTn>
                              </p:par>
                            </p:childTnLst>
                          </p:cTn>
                        </p:par>
                        <p:par>
                          <p:cTn id="29" fill="hold">
                            <p:stCondLst>
                              <p:cond delay="7500"/>
                            </p:stCondLst>
                            <p:childTnLst>
                              <p:par>
                                <p:cTn id="30" presetID="42" presetClass="path" presetSubtype="0" accel="50000" decel="50000" fill="hold" grpId="3" nodeType="afterEffect">
                                  <p:stCondLst>
                                    <p:cond delay="0"/>
                                  </p:stCondLst>
                                  <p:childTnLst>
                                    <p:animMotion origin="layout" path="M -0.02396 0.37361 L -0.00226 0.5993 " pathEditMode="relative" rAng="0" ptsTypes="AA">
                                      <p:cBhvr>
                                        <p:cTn id="31" dur="1000" fill="hold"/>
                                        <p:tgtEl>
                                          <p:spTgt spid="880"/>
                                        </p:tgtEl>
                                        <p:attrNameLst>
                                          <p:attrName>ppt_x</p:attrName>
                                          <p:attrName>ppt_y</p:attrName>
                                        </p:attrNameLst>
                                      </p:cBhvr>
                                      <p:rCtr x="1076" y="11273"/>
                                    </p:animMotion>
                                  </p:childTnLst>
                                </p:cTn>
                              </p:par>
                            </p:childTnLst>
                          </p:cTn>
                        </p:par>
                        <p:par>
                          <p:cTn id="32" fill="hold">
                            <p:stCondLst>
                              <p:cond delay="8500"/>
                            </p:stCondLst>
                            <p:childTnLst>
                              <p:par>
                                <p:cTn id="33" presetID="1" presetClass="exit" presetSubtype="0" fill="hold" grpId="4" nodeType="afterEffect">
                                  <p:stCondLst>
                                    <p:cond delay="0"/>
                                  </p:stCondLst>
                                  <p:childTnLst>
                                    <p:set>
                                      <p:cBhvr>
                                        <p:cTn id="34" dur="1" fill="hold">
                                          <p:stCondLst>
                                            <p:cond delay="0"/>
                                          </p:stCondLst>
                                        </p:cTn>
                                        <p:tgtEl>
                                          <p:spTgt spid="880"/>
                                        </p:tgtEl>
                                        <p:attrNameLst>
                                          <p:attrName>style.visibility</p:attrName>
                                        </p:attrNameLst>
                                      </p:cBhvr>
                                      <p:to>
                                        <p:strVal val="hidden"/>
                                      </p:to>
                                    </p:set>
                                  </p:childTnLst>
                                </p:cTn>
                              </p:par>
                            </p:childTnLst>
                          </p:cTn>
                        </p:par>
                        <p:par>
                          <p:cTn id="35" fill="hold">
                            <p:stCondLst>
                              <p:cond delay="8500"/>
                            </p:stCondLst>
                            <p:childTnLst>
                              <p:par>
                                <p:cTn id="36" presetID="35" presetClass="path" presetSubtype="0" accel="50000" decel="50000" fill="hold" nodeType="afterEffect">
                                  <p:stCondLst>
                                    <p:cond delay="0"/>
                                  </p:stCondLst>
                                  <p:childTnLst>
                                    <p:animMotion origin="layout" path="M 2.77778E-6 -1.48148E-6 L -0.49532 0.00371 " pathEditMode="relative" rAng="0" ptsTypes="AA">
                                      <p:cBhvr>
                                        <p:cTn id="37" dur="1500" fill="hold"/>
                                        <p:tgtEl>
                                          <p:spTgt spid="41"/>
                                        </p:tgtEl>
                                        <p:attrNameLst>
                                          <p:attrName>ppt_x</p:attrName>
                                          <p:attrName>ppt_y</p:attrName>
                                        </p:attrNameLst>
                                      </p:cBhvr>
                                      <p:rCtr x="-24774" y="185"/>
                                    </p:animMotion>
                                  </p:childTnLst>
                                </p:cTn>
                              </p:par>
                            </p:childTnLst>
                          </p:cTn>
                        </p:par>
                        <p:par>
                          <p:cTn id="38" fill="hold">
                            <p:stCondLst>
                              <p:cond delay="10000"/>
                            </p:stCondLst>
                            <p:childTnLst>
                              <p:par>
                                <p:cTn id="39" presetID="1" presetClass="exit" presetSubtype="0" fill="hold" nodeType="afterEffect">
                                  <p:stCondLst>
                                    <p:cond delay="0"/>
                                  </p:stCondLst>
                                  <p:childTnLst>
                                    <p:set>
                                      <p:cBhvr>
                                        <p:cTn id="40" dur="1" fill="hold">
                                          <p:stCondLst>
                                            <p:cond delay="0"/>
                                          </p:stCondLst>
                                        </p:cTn>
                                        <p:tgtEl>
                                          <p:spTgt spid="41"/>
                                        </p:tgtEl>
                                        <p:attrNameLst>
                                          <p:attrName>style.visibility</p:attrName>
                                        </p:attrNameLst>
                                      </p:cBhvr>
                                      <p:to>
                                        <p:strVal val="hidden"/>
                                      </p:to>
                                    </p:set>
                                  </p:childTnLst>
                                </p:cTn>
                              </p:par>
                            </p:childTnLst>
                          </p:cTn>
                        </p:par>
                        <p:par>
                          <p:cTn id="41" fill="hold">
                            <p:stCondLst>
                              <p:cond delay="10000"/>
                            </p:stCondLst>
                            <p:childTnLst>
                              <p:par>
                                <p:cTn id="42" presetID="1" presetClass="entr" presetSubtype="0" fill="hold" nodeType="afterEffect">
                                  <p:stCondLst>
                                    <p:cond delay="0"/>
                                  </p:stCondLst>
                                  <p:childTnLst>
                                    <p:set>
                                      <p:cBhvr>
                                        <p:cTn id="43" dur="1" fill="hold">
                                          <p:stCondLst>
                                            <p:cond delay="0"/>
                                          </p:stCondLst>
                                        </p:cTn>
                                        <p:tgtEl>
                                          <p:spTgt spid="792"/>
                                        </p:tgtEl>
                                        <p:attrNameLst>
                                          <p:attrName>style.visibility</p:attrName>
                                        </p:attrNameLst>
                                      </p:cBhvr>
                                      <p:to>
                                        <p:strVal val="visible"/>
                                      </p:to>
                                    </p:set>
                                  </p:childTnLst>
                                </p:cTn>
                              </p:par>
                            </p:childTnLst>
                          </p:cTn>
                        </p:par>
                        <p:par>
                          <p:cTn id="44" fill="hold">
                            <p:stCondLst>
                              <p:cond delay="10000"/>
                            </p:stCondLst>
                            <p:childTnLst>
                              <p:par>
                                <p:cTn id="45" presetID="1" presetClass="entr" presetSubtype="0" fill="hold" nodeType="afterEffect">
                                  <p:stCondLst>
                                    <p:cond delay="0"/>
                                  </p:stCondLst>
                                  <p:childTnLst>
                                    <p:set>
                                      <p:cBhvr>
                                        <p:cTn id="46" dur="1" fill="hold">
                                          <p:stCondLst>
                                            <p:cond delay="0"/>
                                          </p:stCondLst>
                                        </p:cTn>
                                        <p:tgtEl>
                                          <p:spTgt spid="787"/>
                                        </p:tgtEl>
                                        <p:attrNameLst>
                                          <p:attrName>style.visibility</p:attrName>
                                        </p:attrNameLst>
                                      </p:cBhvr>
                                      <p:to>
                                        <p:strVal val="visible"/>
                                      </p:to>
                                    </p:set>
                                  </p:childTnLst>
                                </p:cTn>
                              </p:par>
                            </p:childTnLst>
                          </p:cTn>
                        </p:par>
                        <p:par>
                          <p:cTn id="47" fill="hold">
                            <p:stCondLst>
                              <p:cond delay="10000"/>
                            </p:stCondLst>
                            <p:childTnLst>
                              <p:par>
                                <p:cTn id="48" presetID="42" presetClass="path" presetSubtype="0" accel="50000" decel="50000" fill="hold" nodeType="afterEffect">
                                  <p:stCondLst>
                                    <p:cond delay="0"/>
                                  </p:stCondLst>
                                  <p:childTnLst>
                                    <p:animMotion origin="layout" path="M 8.33333E-7 -2.22222E-6 L -0.01892 0.19884 " pathEditMode="relative" rAng="0" ptsTypes="AA">
                                      <p:cBhvr>
                                        <p:cTn id="49" dur="1000" fill="hold"/>
                                        <p:tgtEl>
                                          <p:spTgt spid="787"/>
                                        </p:tgtEl>
                                        <p:attrNameLst>
                                          <p:attrName>ppt_x</p:attrName>
                                          <p:attrName>ppt_y</p:attrName>
                                        </p:attrNameLst>
                                      </p:cBhvr>
                                      <p:rCtr x="-955" y="9931"/>
                                    </p:animMotion>
                                  </p:childTnLst>
                                </p:cTn>
                              </p:par>
                              <p:par>
                                <p:cTn id="50" presetID="63" presetClass="path" presetSubtype="0" accel="50000" decel="50000" fill="hold" nodeType="withEffect">
                                  <p:stCondLst>
                                    <p:cond delay="0"/>
                                  </p:stCondLst>
                                  <p:childTnLst>
                                    <p:animMotion origin="layout" path="M -2.77778E-6 -3.33333E-6 L 0.34549 0.00047 " pathEditMode="relative" rAng="0" ptsTypes="AA">
                                      <p:cBhvr>
                                        <p:cTn id="51" dur="1000" fill="hold"/>
                                        <p:tgtEl>
                                          <p:spTgt spid="792"/>
                                        </p:tgtEl>
                                        <p:attrNameLst>
                                          <p:attrName>ppt_x</p:attrName>
                                          <p:attrName>ppt_y</p:attrName>
                                        </p:attrNameLst>
                                      </p:cBhvr>
                                      <p:rCtr x="17274" y="23"/>
                                    </p:animMotion>
                                  </p:childTnLst>
                                </p:cTn>
                              </p:par>
                            </p:childTnLst>
                          </p:cTn>
                        </p:par>
                        <p:par>
                          <p:cTn id="52" fill="hold">
                            <p:stCondLst>
                              <p:cond delay="11000"/>
                            </p:stCondLst>
                            <p:childTnLst>
                              <p:par>
                                <p:cTn id="53" presetID="35" presetClass="path" presetSubtype="0" accel="50000" decel="50000" fill="hold" nodeType="afterEffect">
                                  <p:stCondLst>
                                    <p:cond delay="0"/>
                                  </p:stCondLst>
                                  <p:childTnLst>
                                    <p:animMotion origin="layout" path="M -2.22222E-6 2.96296E-6 L 0.6658 0.00671 " pathEditMode="relative" rAng="0" ptsTypes="AA">
                                      <p:cBhvr>
                                        <p:cTn id="54" dur="1500" fill="hold"/>
                                        <p:tgtEl>
                                          <p:spTgt spid="40"/>
                                        </p:tgtEl>
                                        <p:attrNameLst>
                                          <p:attrName>ppt_x</p:attrName>
                                          <p:attrName>ppt_y</p:attrName>
                                        </p:attrNameLst>
                                      </p:cBhvr>
                                      <p:rCtr x="33281" y="324"/>
                                    </p:animMotion>
                                  </p:childTnLst>
                                </p:cTn>
                              </p:par>
                            </p:childTnLst>
                          </p:cTn>
                        </p:par>
                        <p:par>
                          <p:cTn id="55" fill="hold">
                            <p:stCondLst>
                              <p:cond delay="12500"/>
                            </p:stCondLst>
                            <p:childTnLst>
                              <p:par>
                                <p:cTn id="56" presetID="1" presetClass="exit" presetSubtype="0" fill="hold" nodeType="afterEffect">
                                  <p:stCondLst>
                                    <p:cond delay="0"/>
                                  </p:stCondLst>
                                  <p:childTnLst>
                                    <p:set>
                                      <p:cBhvr>
                                        <p:cTn id="57" dur="1" fill="hold">
                                          <p:stCondLst>
                                            <p:cond delay="0"/>
                                          </p:stCondLst>
                                        </p:cTn>
                                        <p:tgtEl>
                                          <p:spTgt spid="40"/>
                                        </p:tgtEl>
                                        <p:attrNameLst>
                                          <p:attrName>style.visibility</p:attrName>
                                        </p:attrNameLst>
                                      </p:cBhvr>
                                      <p:to>
                                        <p:strVal val="hidden"/>
                                      </p:to>
                                    </p:set>
                                  </p:childTnLst>
                                </p:cTn>
                              </p:par>
                            </p:childTnLst>
                          </p:cTn>
                        </p:par>
                        <p:par>
                          <p:cTn id="58" fill="hold">
                            <p:stCondLst>
                              <p:cond delay="12500"/>
                            </p:stCondLst>
                            <p:childTnLst>
                              <p:par>
                                <p:cTn id="59" presetID="1" presetClass="entr" presetSubtype="0" fill="hold" nodeType="afterEffect">
                                  <p:stCondLst>
                                    <p:cond delay="0"/>
                                  </p:stCondLst>
                                  <p:childTnLst>
                                    <p:set>
                                      <p:cBhvr>
                                        <p:cTn id="60" dur="1" fill="hold">
                                          <p:stCondLst>
                                            <p:cond delay="0"/>
                                          </p:stCondLst>
                                        </p:cTn>
                                        <p:tgtEl>
                                          <p:spTgt spid="838"/>
                                        </p:tgtEl>
                                        <p:attrNameLst>
                                          <p:attrName>style.visibility</p:attrName>
                                        </p:attrNameLst>
                                      </p:cBhvr>
                                      <p:to>
                                        <p:strVal val="visible"/>
                                      </p:to>
                                    </p:set>
                                  </p:childTnLst>
                                </p:cTn>
                              </p:par>
                            </p:childTnLst>
                          </p:cTn>
                        </p:par>
                        <p:par>
                          <p:cTn id="61" fill="hold">
                            <p:stCondLst>
                              <p:cond delay="12500"/>
                            </p:stCondLst>
                            <p:childTnLst>
                              <p:par>
                                <p:cTn id="62" presetID="1" presetClass="entr" presetSubtype="0" fill="hold" nodeType="afterEffect">
                                  <p:stCondLst>
                                    <p:cond delay="0"/>
                                  </p:stCondLst>
                                  <p:childTnLst>
                                    <p:set>
                                      <p:cBhvr>
                                        <p:cTn id="63" dur="1" fill="hold">
                                          <p:stCondLst>
                                            <p:cond delay="0"/>
                                          </p:stCondLst>
                                        </p:cTn>
                                        <p:tgtEl>
                                          <p:spTgt spid="866"/>
                                        </p:tgtEl>
                                        <p:attrNameLst>
                                          <p:attrName>style.visibility</p:attrName>
                                        </p:attrNameLst>
                                      </p:cBhvr>
                                      <p:to>
                                        <p:strVal val="visible"/>
                                      </p:to>
                                    </p:set>
                                  </p:childTnLst>
                                </p:cTn>
                              </p:par>
                            </p:childTnLst>
                          </p:cTn>
                        </p:par>
                        <p:par>
                          <p:cTn id="64" fill="hold">
                            <p:stCondLst>
                              <p:cond delay="12500"/>
                            </p:stCondLst>
                            <p:childTnLst>
                              <p:par>
                                <p:cTn id="65" presetID="42" presetClass="path" presetSubtype="0" accel="50000" decel="50000" fill="hold" nodeType="afterEffect">
                                  <p:stCondLst>
                                    <p:cond delay="0"/>
                                  </p:stCondLst>
                                  <p:childTnLst>
                                    <p:animMotion origin="layout" path="M 8.33333E-7 1.11111E-6 L -0.01076 0.20046 " pathEditMode="relative" rAng="0" ptsTypes="AA">
                                      <p:cBhvr>
                                        <p:cTn id="66" dur="1000" fill="hold"/>
                                        <p:tgtEl>
                                          <p:spTgt spid="866"/>
                                        </p:tgtEl>
                                        <p:attrNameLst>
                                          <p:attrName>ppt_x</p:attrName>
                                          <p:attrName>ppt_y</p:attrName>
                                        </p:attrNameLst>
                                      </p:cBhvr>
                                      <p:rCtr x="-538" y="10023"/>
                                    </p:animMotion>
                                  </p:childTnLst>
                                </p:cTn>
                              </p:par>
                              <p:par>
                                <p:cTn id="67" presetID="63" presetClass="path" presetSubtype="0" accel="50000" decel="50000" fill="hold" nodeType="withEffect">
                                  <p:stCondLst>
                                    <p:cond delay="0"/>
                                  </p:stCondLst>
                                  <p:childTnLst>
                                    <p:animMotion origin="layout" path="M 1.94444E-6 7.40741E-7 L -0.44601 7.40741E-7 " pathEditMode="relative" rAng="0" ptsTypes="AA">
                                      <p:cBhvr>
                                        <p:cTn id="68" dur="1000" fill="hold"/>
                                        <p:tgtEl>
                                          <p:spTgt spid="838"/>
                                        </p:tgtEl>
                                        <p:attrNameLst>
                                          <p:attrName>ppt_x</p:attrName>
                                          <p:attrName>ppt_y</p:attrName>
                                        </p:attrNameLst>
                                      </p:cBhvr>
                                      <p:rCtr x="-22309" y="0"/>
                                    </p:animMotion>
                                  </p:childTnLst>
                                </p:cTn>
                              </p:par>
                            </p:childTnLst>
                          </p:cTn>
                        </p:par>
                        <p:par>
                          <p:cTn id="69" fill="hold">
                            <p:stCondLst>
                              <p:cond delay="13500"/>
                            </p:stCondLst>
                            <p:childTnLst>
                              <p:par>
                                <p:cTn id="70" presetID="63" presetClass="path" presetSubtype="0" accel="50000" decel="50000" fill="hold" nodeType="afterEffect">
                                  <p:stCondLst>
                                    <p:cond delay="0"/>
                                  </p:stCondLst>
                                  <p:childTnLst>
                                    <p:animMotion origin="layout" path="M -2.77778E-6 4.44444E-6 L 0.26927 -0.13889 " pathEditMode="relative" rAng="0" ptsTypes="AA">
                                      <p:cBhvr>
                                        <p:cTn id="71" dur="1000" fill="hold"/>
                                        <p:tgtEl>
                                          <p:spTgt spid="235"/>
                                        </p:tgtEl>
                                        <p:attrNameLst>
                                          <p:attrName>ppt_x</p:attrName>
                                          <p:attrName>ppt_y</p:attrName>
                                        </p:attrNameLst>
                                      </p:cBhvr>
                                      <p:rCtr x="13455" y="-6944"/>
                                    </p:animMotion>
                                  </p:childTnLst>
                                </p:cTn>
                              </p:par>
                              <p:par>
                                <p:cTn id="72" presetID="1" presetClass="entr" presetSubtype="0" fill="hold" nodeType="withEffect">
                                  <p:stCondLst>
                                    <p:cond delay="0"/>
                                  </p:stCondLst>
                                  <p:childTnLst>
                                    <p:set>
                                      <p:cBhvr>
                                        <p:cTn id="73" dur="1" fill="hold">
                                          <p:stCondLst>
                                            <p:cond delay="0"/>
                                          </p:stCondLst>
                                        </p:cTn>
                                        <p:tgtEl>
                                          <p:spTgt spid="262"/>
                                        </p:tgtEl>
                                        <p:attrNameLst>
                                          <p:attrName>style.visibility</p:attrName>
                                        </p:attrNameLst>
                                      </p:cBhvr>
                                      <p:to>
                                        <p:strVal val="visible"/>
                                      </p:to>
                                    </p:set>
                                  </p:childTnLst>
                                </p:cTn>
                              </p:par>
                              <p:par>
                                <p:cTn id="74" presetID="1" presetClass="exit" presetSubtype="0" fill="hold" nodeType="withEffect">
                                  <p:stCondLst>
                                    <p:cond delay="0"/>
                                  </p:stCondLst>
                                  <p:childTnLst>
                                    <p:set>
                                      <p:cBhvr>
                                        <p:cTn id="75" dur="1" fill="hold">
                                          <p:stCondLst>
                                            <p:cond delay="0"/>
                                          </p:stCondLst>
                                        </p:cTn>
                                        <p:tgtEl>
                                          <p:spTgt spid="235"/>
                                        </p:tgtEl>
                                        <p:attrNameLst>
                                          <p:attrName>style.visibility</p:attrName>
                                        </p:attrNameLst>
                                      </p:cBhvr>
                                      <p:to>
                                        <p:strVal val="hidden"/>
                                      </p:to>
                                    </p:set>
                                  </p:childTnLst>
                                </p:cTn>
                              </p:par>
                            </p:childTnLst>
                          </p:cTn>
                        </p:par>
                        <p:par>
                          <p:cTn id="76" fill="hold">
                            <p:stCondLst>
                              <p:cond delay="14500"/>
                            </p:stCondLst>
                            <p:childTnLst>
                              <p:par>
                                <p:cTn id="77" presetID="6" presetClass="entr" presetSubtype="32" fill="hold" grpId="0" nodeType="afterEffect">
                                  <p:stCondLst>
                                    <p:cond delay="0"/>
                                  </p:stCondLst>
                                  <p:childTnLst>
                                    <p:set>
                                      <p:cBhvr>
                                        <p:cTn id="78" dur="1" fill="hold">
                                          <p:stCondLst>
                                            <p:cond delay="0"/>
                                          </p:stCondLst>
                                        </p:cTn>
                                        <p:tgtEl>
                                          <p:spTgt spid="886"/>
                                        </p:tgtEl>
                                        <p:attrNameLst>
                                          <p:attrName>style.visibility</p:attrName>
                                        </p:attrNameLst>
                                      </p:cBhvr>
                                      <p:to>
                                        <p:strVal val="visible"/>
                                      </p:to>
                                    </p:set>
                                    <p:animEffect transition="in" filter="circle(out)">
                                      <p:cBhvr>
                                        <p:cTn id="79" dur="2000"/>
                                        <p:tgtEl>
                                          <p:spTgt spid="886"/>
                                        </p:tgtEl>
                                      </p:cBhvr>
                                    </p:animEffect>
                                  </p:childTnLst>
                                </p:cTn>
                              </p:par>
                              <p:par>
                                <p:cTn id="80" presetID="32" presetClass="emph" presetSubtype="0" repeatCount="indefinite" fill="hold" grpId="3" nodeType="withEffect">
                                  <p:stCondLst>
                                    <p:cond delay="0"/>
                                  </p:stCondLst>
                                  <p:endCondLst>
                                    <p:cond evt="onNext" delay="0">
                                      <p:tgtEl>
                                        <p:sldTgt/>
                                      </p:tgtEl>
                                    </p:cond>
                                  </p:endCondLst>
                                  <p:childTnLst>
                                    <p:animRot by="120000">
                                      <p:cBhvr>
                                        <p:cTn id="81" dur="200" fill="hold">
                                          <p:stCondLst>
                                            <p:cond delay="0"/>
                                          </p:stCondLst>
                                        </p:cTn>
                                        <p:tgtEl>
                                          <p:spTgt spid="886"/>
                                        </p:tgtEl>
                                        <p:attrNameLst>
                                          <p:attrName>r</p:attrName>
                                        </p:attrNameLst>
                                      </p:cBhvr>
                                    </p:animRot>
                                    <p:animRot by="-240000">
                                      <p:cBhvr>
                                        <p:cTn id="82" dur="400" fill="hold">
                                          <p:stCondLst>
                                            <p:cond delay="400"/>
                                          </p:stCondLst>
                                        </p:cTn>
                                        <p:tgtEl>
                                          <p:spTgt spid="886"/>
                                        </p:tgtEl>
                                        <p:attrNameLst>
                                          <p:attrName>r</p:attrName>
                                        </p:attrNameLst>
                                      </p:cBhvr>
                                    </p:animRot>
                                    <p:animRot by="240000">
                                      <p:cBhvr>
                                        <p:cTn id="83" dur="400" fill="hold">
                                          <p:stCondLst>
                                            <p:cond delay="800"/>
                                          </p:stCondLst>
                                        </p:cTn>
                                        <p:tgtEl>
                                          <p:spTgt spid="886"/>
                                        </p:tgtEl>
                                        <p:attrNameLst>
                                          <p:attrName>r</p:attrName>
                                        </p:attrNameLst>
                                      </p:cBhvr>
                                    </p:animRot>
                                    <p:animRot by="-240000">
                                      <p:cBhvr>
                                        <p:cTn id="84" dur="400" fill="hold">
                                          <p:stCondLst>
                                            <p:cond delay="1200"/>
                                          </p:stCondLst>
                                        </p:cTn>
                                        <p:tgtEl>
                                          <p:spTgt spid="886"/>
                                        </p:tgtEl>
                                        <p:attrNameLst>
                                          <p:attrName>r</p:attrName>
                                        </p:attrNameLst>
                                      </p:cBhvr>
                                    </p:animRot>
                                    <p:animRot by="120000">
                                      <p:cBhvr>
                                        <p:cTn id="85" dur="400" fill="hold">
                                          <p:stCondLst>
                                            <p:cond delay="1600"/>
                                          </p:stCondLst>
                                        </p:cTn>
                                        <p:tgtEl>
                                          <p:spTgt spid="886"/>
                                        </p:tgtEl>
                                        <p:attrNameLst>
                                          <p:attrName>r</p:attrName>
                                        </p:attrNameLst>
                                      </p:cBhvr>
                                    </p:animRot>
                                  </p:childTnLst>
                                </p:cTn>
                              </p:par>
                              <p:par>
                                <p:cTn id="86" presetID="6" presetClass="emph" presetSubtype="0" repeatCount="2000" fill="hold" grpId="1" nodeType="withEffect">
                                  <p:stCondLst>
                                    <p:cond delay="0"/>
                                  </p:stCondLst>
                                  <p:childTnLst>
                                    <p:animScale>
                                      <p:cBhvr>
                                        <p:cTn id="87" dur="2000" fill="hold"/>
                                        <p:tgtEl>
                                          <p:spTgt spid="886"/>
                                        </p:tgtEl>
                                      </p:cBhvr>
                                      <p:by x="150000" y="150000"/>
                                    </p:animScale>
                                  </p:childTnLst>
                                </p:cTn>
                              </p:par>
                              <p:par>
                                <p:cTn id="88" presetID="26" presetClass="emph" presetSubtype="0" fill="hold" grpId="2" nodeType="withEffect">
                                  <p:stCondLst>
                                    <p:cond delay="0"/>
                                  </p:stCondLst>
                                  <p:childTnLst>
                                    <p:animEffect transition="out" filter="fade">
                                      <p:cBhvr>
                                        <p:cTn id="89" dur="4000" tmFilter="0, 0; .2, .5; .8, .5; 1, 0"/>
                                        <p:tgtEl>
                                          <p:spTgt spid="886"/>
                                        </p:tgtEl>
                                      </p:cBhvr>
                                    </p:animEffect>
                                    <p:animScale>
                                      <p:cBhvr>
                                        <p:cTn id="90" dur="2000" autoRev="1" fill="hold"/>
                                        <p:tgtEl>
                                          <p:spTgt spid="886"/>
                                        </p:tgtEl>
                                      </p:cBhvr>
                                      <p:by x="105000" y="105000"/>
                                    </p:animScale>
                                  </p:childTnLst>
                                </p:cTn>
                              </p:par>
                              <p:par>
                                <p:cTn id="91" presetID="6" presetClass="entr" presetSubtype="32" fill="hold" grpId="0" nodeType="withEffect">
                                  <p:stCondLst>
                                    <p:cond delay="0"/>
                                  </p:stCondLst>
                                  <p:childTnLst>
                                    <p:set>
                                      <p:cBhvr>
                                        <p:cTn id="92" dur="1" fill="hold">
                                          <p:stCondLst>
                                            <p:cond delay="0"/>
                                          </p:stCondLst>
                                        </p:cTn>
                                        <p:tgtEl>
                                          <p:spTgt spid="187"/>
                                        </p:tgtEl>
                                        <p:attrNameLst>
                                          <p:attrName>style.visibility</p:attrName>
                                        </p:attrNameLst>
                                      </p:cBhvr>
                                      <p:to>
                                        <p:strVal val="visible"/>
                                      </p:to>
                                    </p:set>
                                    <p:animEffect transition="in" filter="circle(out)">
                                      <p:cBhvr>
                                        <p:cTn id="93" dur="2000"/>
                                        <p:tgtEl>
                                          <p:spTgt spid="187"/>
                                        </p:tgtEl>
                                      </p:cBhvr>
                                    </p:animEffect>
                                  </p:childTnLst>
                                </p:cTn>
                              </p:par>
                              <p:par>
                                <p:cTn id="94" presetID="32" presetClass="emph" presetSubtype="0" repeatCount="indefinite" fill="hold" grpId="3" nodeType="withEffect">
                                  <p:stCondLst>
                                    <p:cond delay="0"/>
                                  </p:stCondLst>
                                  <p:endCondLst>
                                    <p:cond evt="onNext" delay="0">
                                      <p:tgtEl>
                                        <p:sldTgt/>
                                      </p:tgtEl>
                                    </p:cond>
                                  </p:endCondLst>
                                  <p:childTnLst>
                                    <p:animRot by="120000">
                                      <p:cBhvr>
                                        <p:cTn id="95" dur="200" fill="hold">
                                          <p:stCondLst>
                                            <p:cond delay="0"/>
                                          </p:stCondLst>
                                        </p:cTn>
                                        <p:tgtEl>
                                          <p:spTgt spid="187"/>
                                        </p:tgtEl>
                                        <p:attrNameLst>
                                          <p:attrName>r</p:attrName>
                                        </p:attrNameLst>
                                      </p:cBhvr>
                                    </p:animRot>
                                    <p:animRot by="-240000">
                                      <p:cBhvr>
                                        <p:cTn id="96" dur="400" fill="hold">
                                          <p:stCondLst>
                                            <p:cond delay="400"/>
                                          </p:stCondLst>
                                        </p:cTn>
                                        <p:tgtEl>
                                          <p:spTgt spid="187"/>
                                        </p:tgtEl>
                                        <p:attrNameLst>
                                          <p:attrName>r</p:attrName>
                                        </p:attrNameLst>
                                      </p:cBhvr>
                                    </p:animRot>
                                    <p:animRot by="240000">
                                      <p:cBhvr>
                                        <p:cTn id="97" dur="400" fill="hold">
                                          <p:stCondLst>
                                            <p:cond delay="800"/>
                                          </p:stCondLst>
                                        </p:cTn>
                                        <p:tgtEl>
                                          <p:spTgt spid="187"/>
                                        </p:tgtEl>
                                        <p:attrNameLst>
                                          <p:attrName>r</p:attrName>
                                        </p:attrNameLst>
                                      </p:cBhvr>
                                    </p:animRot>
                                    <p:animRot by="-240000">
                                      <p:cBhvr>
                                        <p:cTn id="98" dur="400" fill="hold">
                                          <p:stCondLst>
                                            <p:cond delay="1200"/>
                                          </p:stCondLst>
                                        </p:cTn>
                                        <p:tgtEl>
                                          <p:spTgt spid="187"/>
                                        </p:tgtEl>
                                        <p:attrNameLst>
                                          <p:attrName>r</p:attrName>
                                        </p:attrNameLst>
                                      </p:cBhvr>
                                    </p:animRot>
                                    <p:animRot by="120000">
                                      <p:cBhvr>
                                        <p:cTn id="99" dur="400" fill="hold">
                                          <p:stCondLst>
                                            <p:cond delay="1600"/>
                                          </p:stCondLst>
                                        </p:cTn>
                                        <p:tgtEl>
                                          <p:spTgt spid="187"/>
                                        </p:tgtEl>
                                        <p:attrNameLst>
                                          <p:attrName>r</p:attrName>
                                        </p:attrNameLst>
                                      </p:cBhvr>
                                    </p:animRot>
                                  </p:childTnLst>
                                </p:cTn>
                              </p:par>
                              <p:par>
                                <p:cTn id="100" presetID="6" presetClass="emph" presetSubtype="0" repeatCount="2000" fill="hold" grpId="1" nodeType="withEffect">
                                  <p:stCondLst>
                                    <p:cond delay="0"/>
                                  </p:stCondLst>
                                  <p:childTnLst>
                                    <p:animScale>
                                      <p:cBhvr>
                                        <p:cTn id="101" dur="2000" fill="hold"/>
                                        <p:tgtEl>
                                          <p:spTgt spid="187"/>
                                        </p:tgtEl>
                                      </p:cBhvr>
                                      <p:by x="150000" y="150000"/>
                                    </p:animScale>
                                  </p:childTnLst>
                                </p:cTn>
                              </p:par>
                              <p:par>
                                <p:cTn id="102" presetID="26" presetClass="emph" presetSubtype="0" fill="hold" grpId="2" nodeType="withEffect">
                                  <p:stCondLst>
                                    <p:cond delay="0"/>
                                  </p:stCondLst>
                                  <p:childTnLst>
                                    <p:animEffect transition="out" filter="fade">
                                      <p:cBhvr>
                                        <p:cTn id="103" dur="4000" tmFilter="0, 0; .2, .5; .8, .5; 1, 0"/>
                                        <p:tgtEl>
                                          <p:spTgt spid="187"/>
                                        </p:tgtEl>
                                      </p:cBhvr>
                                    </p:animEffect>
                                    <p:animScale>
                                      <p:cBhvr>
                                        <p:cTn id="104" dur="2000" autoRev="1" fill="hold"/>
                                        <p:tgtEl>
                                          <p:spTgt spid="187"/>
                                        </p:tgtEl>
                                      </p:cBhvr>
                                      <p:by x="105000" y="105000"/>
                                    </p:animScale>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85" grpId="0" animBg="1"/>
      <p:bldP spid="885" grpId="1" animBg="1"/>
      <p:bldP spid="881" grpId="0" animBg="1"/>
      <p:bldP spid="43" grpId="0" animBg="1"/>
      <p:bldP spid="973" grpId="0" animBg="1"/>
      <p:bldP spid="880" grpId="0" animBg="1"/>
      <p:bldP spid="880" grpId="1" animBg="1"/>
      <p:bldP spid="880" grpId="2" animBg="1"/>
      <p:bldP spid="880" grpId="3" animBg="1"/>
      <p:bldP spid="880" grpId="4" animBg="1"/>
      <p:bldP spid="187" grpId="0" animBg="1"/>
      <p:bldP spid="187" grpId="1" animBg="1"/>
      <p:bldP spid="187" grpId="2" animBg="1"/>
      <p:bldP spid="187" grpId="3" animBg="1"/>
      <p:bldP spid="886" grpId="0" animBg="1"/>
      <p:bldP spid="886" grpId="1" animBg="1"/>
      <p:bldP spid="886" grpId="2" animBg="1"/>
      <p:bldP spid="886" grpId="3" animBg="1"/>
    </p:bldLst>
  </p:timing>
</p:sld>
</file>

<file path=ppt/slides/slide6.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10" name="Picture 9"/>
          <p:cNvPicPr>
            <a:picLocks noChangeAspect="1"/>
          </p:cNvPicPr>
          <p:nvPr/>
        </p:nvPicPr>
        <p:blipFill>
          <a:blip r:embed="rId5"/>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 name="Picture 8"/>
          <p:cNvPicPr>
            <a:picLocks noChangeAspect="1"/>
          </p:cNvPicPr>
          <p:nvPr/>
        </p:nvPicPr>
        <p:blipFill>
          <a:blip r:embed="rId8"/>
          <a:stretch>
            <a:fillRect/>
          </a:stretch>
        </p:blipFill>
        <p:spPr>
          <a:xfrm>
            <a:off x="7132929" y="1293136"/>
            <a:ext cx="1742720" cy="1762523"/>
          </a:xfrm>
          <a:prstGeom prst="rect">
            <a:avLst/>
          </a:prstGeom>
          <a:ln>
            <a:solidFill>
              <a:srgbClr val="000000"/>
            </a:solidFill>
          </a:ln>
        </p:spPr>
      </p:pic>
      <p:sp>
        <p:nvSpPr>
          <p:cNvPr id="975" name="Speech Bubble: Oval 238"/>
          <p:cNvSpPr/>
          <p:nvPr/>
        </p:nvSpPr>
        <p:spPr>
          <a:xfrm>
            <a:off x="2554370" y="319482"/>
            <a:ext cx="4906932" cy="2230812"/>
          </a:xfrm>
          <a:prstGeom prst="wedgeEllipseCallout">
            <a:avLst>
              <a:gd name="adj1" fmla="val -49574"/>
              <a:gd name="adj2" fmla="val 4597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These roles are outlined in the </a:t>
            </a:r>
            <a:r>
              <a:rPr kumimoji="0" lang="en-US" sz="2600" b="1" i="0" u="none" strike="noStrike" kern="0" cap="none" spc="0" normalizeH="0" baseline="0" noProof="0" dirty="0">
                <a:ln>
                  <a:noFill/>
                </a:ln>
                <a:solidFill>
                  <a:sysClr val="windowText" lastClr="000000"/>
                </a:solidFill>
                <a:effectLst/>
                <a:uLnTx/>
                <a:uFillTx/>
                <a:latin typeface="Calibri"/>
                <a:ea typeface="+mn-ea"/>
                <a:cs typeface="+mn-cs"/>
              </a:rPr>
              <a:t>Food Service Worker </a:t>
            </a: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class description.</a:t>
            </a:r>
          </a:p>
        </p:txBody>
      </p:sp>
      <p:pic>
        <p:nvPicPr>
          <p:cNvPr id="3" name="Picture 2">
            <a:extLst>
              <a:ext uri="{FF2B5EF4-FFF2-40B4-BE49-F238E27FC236}">
                <a16:creationId xmlns:a16="http://schemas.microsoft.com/office/drawing/2014/main" id="{3688DA0A-81E2-4250-A80A-FD759E36FBD1}"/>
              </a:ext>
            </a:extLst>
          </p:cNvPr>
          <p:cNvPicPr>
            <a:picLocks noChangeAspect="1"/>
          </p:cNvPicPr>
          <p:nvPr/>
        </p:nvPicPr>
        <p:blipFill rotWithShape="1">
          <a:blip r:embed="rId9"/>
          <a:srcRect l="2407" t="620" r="2699" b="1448"/>
          <a:stretch/>
        </p:blipFill>
        <p:spPr>
          <a:xfrm>
            <a:off x="9161625" y="0"/>
            <a:ext cx="5274336" cy="6855253"/>
          </a:xfrm>
          <a:prstGeom prst="rect">
            <a:avLst/>
          </a:prstGeom>
        </p:spPr>
      </p:pic>
      <p:grpSp>
        <p:nvGrpSpPr>
          <p:cNvPr id="178" name="Group 177">
            <a:extLst>
              <a:ext uri="{FF2B5EF4-FFF2-40B4-BE49-F238E27FC236}">
                <a16:creationId xmlns:a16="http://schemas.microsoft.com/office/drawing/2014/main" id="{12D6EB54-4ADF-4201-A3E9-3A8E34AAF249}"/>
              </a:ext>
            </a:extLst>
          </p:cNvPr>
          <p:cNvGrpSpPr/>
          <p:nvPr/>
        </p:nvGrpSpPr>
        <p:grpSpPr>
          <a:xfrm>
            <a:off x="720781" y="1573392"/>
            <a:ext cx="1775664" cy="4552400"/>
            <a:chOff x="720781" y="1573392"/>
            <a:chExt cx="1775664" cy="4552400"/>
          </a:xfrm>
        </p:grpSpPr>
        <p:grpSp>
          <p:nvGrpSpPr>
            <p:cNvPr id="179" name="Group 178">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215" name="Chord 214">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6" name="Chord 215">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7" name="Chord 216">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0"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1" name="Group 180">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213" name="Chord 212">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4" name="Chord 213">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2"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3"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 name="Oval 183">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 name="Oval 184">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 name="Flowchart: Off-page Connector 185">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 name="Oval 186">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8" name="Flowchart: Terminator 187">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9" name="Flowchart: Delay 188">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0" name="Isosceles Triangle 189">
              <a:extLst>
                <a:ext uri="{FF2B5EF4-FFF2-40B4-BE49-F238E27FC236}">
                  <a16:creationId xmlns:a16="http://schemas.microsoft.com/office/drawing/2014/main" id="{D3ECAEEC-FF26-4288-A813-52FAEF29F01B}"/>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 name="Oval 190">
              <a:extLst>
                <a:ext uri="{FF2B5EF4-FFF2-40B4-BE49-F238E27FC236}">
                  <a16:creationId xmlns:a16="http://schemas.microsoft.com/office/drawing/2014/main" id="{00D96293-A367-4D9C-BD33-902F044A018D}"/>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 name="Oval 191">
              <a:extLst>
                <a:ext uri="{FF2B5EF4-FFF2-40B4-BE49-F238E27FC236}">
                  <a16:creationId xmlns:a16="http://schemas.microsoft.com/office/drawing/2014/main" id="{93A619CE-8686-491B-B928-1B1FD05059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 name="Oval 192">
              <a:extLst>
                <a:ext uri="{FF2B5EF4-FFF2-40B4-BE49-F238E27FC236}">
                  <a16:creationId xmlns:a16="http://schemas.microsoft.com/office/drawing/2014/main" id="{8EA699E3-E25B-40B2-A8A0-59E42A90CB2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4" name="Oval 193">
              <a:extLst>
                <a:ext uri="{FF2B5EF4-FFF2-40B4-BE49-F238E27FC236}">
                  <a16:creationId xmlns:a16="http://schemas.microsoft.com/office/drawing/2014/main" id="{0279A721-9FED-4850-BA70-152D98F1538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5" name="Flowchart: Terminator 194">
              <a:extLst>
                <a:ext uri="{FF2B5EF4-FFF2-40B4-BE49-F238E27FC236}">
                  <a16:creationId xmlns:a16="http://schemas.microsoft.com/office/drawing/2014/main" id="{CF941C8E-9660-4497-A202-FE2CF76BE2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6" name="Flowchart: Terminator 195">
              <a:extLst>
                <a:ext uri="{FF2B5EF4-FFF2-40B4-BE49-F238E27FC236}">
                  <a16:creationId xmlns:a16="http://schemas.microsoft.com/office/drawing/2014/main" id="{A1353C64-7C46-4330-8F54-5DE2DC749408}"/>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7" name="Moon 196">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8" name="Moon 197">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Oval 198">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0" name="Right Triangle 199">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 name="Right Triangle 200">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2" name="Flowchart: Terminator 201">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3" name="Flowchart: Connector 202">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Flowchart: Connector 203">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6" name="Flowchart: Terminator 205">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Flowchart: Terminator 206">
              <a:extLst>
                <a:ext uri="{FF2B5EF4-FFF2-40B4-BE49-F238E27FC236}">
                  <a16:creationId xmlns:a16="http://schemas.microsoft.com/office/drawing/2014/main" id="{0AD0BE6B-24B7-4C00-96B6-ED73C1EEA083}"/>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3B99BC3D-271A-46CF-BF0D-8D19AAC67CBF}"/>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 name="Flowchart: Delay 208">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10" name="Group 209">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211" name="Rectangle 210">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2" name="Picture 211">
                <a:extLst>
                  <a:ext uri="{FF2B5EF4-FFF2-40B4-BE49-F238E27FC236}">
                    <a16:creationId xmlns:a16="http://schemas.microsoft.com/office/drawing/2014/main" id="{F903CB2E-C6C7-4F7D-82D1-E86A1F7D86B9}"/>
                  </a:ext>
                </a:extLst>
              </p:cNvPr>
              <p:cNvPicPr>
                <a:picLocks noChangeAspect="1"/>
              </p:cNvPicPr>
              <p:nvPr/>
            </p:nvPicPr>
            <p:blipFill>
              <a:blip r:embed="rId10"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5" name="Group 4">
            <a:extLst>
              <a:ext uri="{FF2B5EF4-FFF2-40B4-BE49-F238E27FC236}">
                <a16:creationId xmlns:a16="http://schemas.microsoft.com/office/drawing/2014/main" id="{7A1A7235-A010-43ED-BC1D-3A28F003B2E8}"/>
              </a:ext>
            </a:extLst>
          </p:cNvPr>
          <p:cNvGrpSpPr/>
          <p:nvPr/>
        </p:nvGrpSpPr>
        <p:grpSpPr>
          <a:xfrm>
            <a:off x="0" y="6934126"/>
            <a:ext cx="9142466" cy="1938992"/>
            <a:chOff x="0" y="5448000"/>
            <a:chExt cx="9142466" cy="1804430"/>
          </a:xfrm>
        </p:grpSpPr>
        <p:sp>
          <p:nvSpPr>
            <p:cNvPr id="2" name="TextBox 1">
              <a:extLst>
                <a:ext uri="{FF2B5EF4-FFF2-40B4-BE49-F238E27FC236}">
                  <a16:creationId xmlns:a16="http://schemas.microsoft.com/office/drawing/2014/main" id="{F31EFD34-2930-49C3-80FB-C2B3408C7A46}"/>
                </a:ext>
              </a:extLst>
            </p:cNvPr>
            <p:cNvSpPr txBox="1"/>
            <p:nvPr/>
          </p:nvSpPr>
          <p:spPr>
            <a:xfrm>
              <a:off x="0" y="5448000"/>
              <a:ext cx="9142466" cy="1804430"/>
            </a:xfrm>
            <a:prstGeom prst="rect">
              <a:avLst/>
            </a:prstGeom>
            <a:solidFill>
              <a:srgbClr val="FDB827"/>
            </a:solid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Follow these steps to view your full class description:</a:t>
              </a:r>
            </a:p>
            <a:p>
              <a:pPr marL="457200" marR="0" lvl="0" indent="-4572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Click on the        icon at the top right corner of the LAUSD website’s home page</a:t>
              </a:r>
            </a:p>
            <a:p>
              <a:pPr marL="457200" marR="0" lvl="0" indent="-4572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Type “Food Service Worker </a:t>
              </a:r>
              <a:r>
                <a:rPr lang="en-US" sz="2400" dirty="0">
                  <a:solidFill>
                    <a:srgbClr val="000000"/>
                  </a:solidFill>
                  <a:latin typeface="Calibri"/>
                </a:rPr>
                <a:t>C</a:t>
              </a:r>
              <a:r>
                <a:rPr kumimoji="0" lang="en-US" sz="2400" b="0" i="0" u="none" strike="noStrike" kern="1200" cap="none" spc="0" normalizeH="0" baseline="0" noProof="0" dirty="0">
                  <a:ln>
                    <a:noFill/>
                  </a:ln>
                  <a:solidFill>
                    <a:srgbClr val="000000"/>
                  </a:solidFill>
                  <a:effectLst/>
                  <a:uLnTx/>
                  <a:uFillTx/>
                  <a:latin typeface="Calibri"/>
                  <a:ea typeface="+mn-ea"/>
                  <a:cs typeface="+mn-cs"/>
                </a:rPr>
                <a:t>lass </a:t>
              </a:r>
              <a:r>
                <a:rPr lang="en-US" sz="2400" dirty="0">
                  <a:solidFill>
                    <a:srgbClr val="000000"/>
                  </a:solidFill>
                  <a:latin typeface="Calibri"/>
                </a:rPr>
                <a:t>D</a:t>
              </a:r>
              <a:r>
                <a:rPr kumimoji="0" lang="en-US" sz="2400" b="0" i="0" u="none" strike="noStrike" kern="1200" cap="none" spc="0" normalizeH="0" baseline="0" noProof="0" dirty="0" err="1">
                  <a:ln>
                    <a:noFill/>
                  </a:ln>
                  <a:solidFill>
                    <a:srgbClr val="000000"/>
                  </a:solidFill>
                  <a:effectLst/>
                  <a:uLnTx/>
                  <a:uFillTx/>
                  <a:latin typeface="Calibri"/>
                  <a:ea typeface="+mn-ea"/>
                  <a:cs typeface="+mn-cs"/>
                </a:rPr>
                <a:t>escription</a:t>
              </a:r>
              <a:r>
                <a:rPr kumimoji="0" lang="en-US" sz="2400" b="0" i="0" u="none" strike="noStrike" kern="1200" cap="none" spc="0" normalizeH="0" baseline="0" noProof="0" dirty="0">
                  <a:ln>
                    <a:noFill/>
                  </a:ln>
                  <a:solidFill>
                    <a:srgbClr val="000000"/>
                  </a:solidFill>
                  <a:effectLst/>
                  <a:uLnTx/>
                  <a:uFillTx/>
                  <a:latin typeface="Calibri"/>
                  <a:ea typeface="+mn-ea"/>
                  <a:cs typeface="+mn-cs"/>
                </a:rPr>
                <a:t>” on the search bar</a:t>
              </a:r>
            </a:p>
            <a:p>
              <a:pPr marL="457200" marR="0" lvl="0" indent="-457200" algn="l" defTabSz="457200" rtl="0" eaLnBrk="1" fontAlgn="auto" latinLnBrk="0" hangingPunct="1">
                <a:lnSpc>
                  <a:spcPct val="100000"/>
                </a:lnSpc>
                <a:spcBef>
                  <a:spcPts val="0"/>
                </a:spcBef>
                <a:spcAft>
                  <a:spcPts val="0"/>
                </a:spcAft>
                <a:buClrTx/>
                <a:buSzTx/>
                <a:buFont typeface="+mj-lt"/>
                <a:buAutoNum type="arabicPeriod"/>
                <a:tabLst/>
                <a:defRPr/>
              </a:pPr>
              <a:r>
                <a:rPr kumimoji="0" lang="en-US" sz="2400" b="0" i="0" u="none" strike="noStrike" kern="1200" cap="none" spc="0" normalizeH="0" baseline="0" noProof="0" dirty="0">
                  <a:ln>
                    <a:noFill/>
                  </a:ln>
                  <a:solidFill>
                    <a:srgbClr val="000000"/>
                  </a:solidFill>
                  <a:effectLst/>
                  <a:uLnTx/>
                  <a:uFillTx/>
                  <a:latin typeface="Calibri"/>
                  <a:ea typeface="+mn-ea"/>
                  <a:cs typeface="+mn-cs"/>
                </a:rPr>
                <a:t>Select the “Food Service Worker” link</a:t>
              </a:r>
              <a:endParaRPr kumimoji="0" lang="es-PE" sz="1600" b="0" i="0" u="none" strike="noStrike" kern="1200" cap="none" spc="0" normalizeH="0" baseline="0" noProof="0" dirty="0">
                <a:ln>
                  <a:noFill/>
                </a:ln>
                <a:solidFill>
                  <a:srgbClr val="000000"/>
                </a:solidFill>
                <a:effectLst/>
                <a:uLnTx/>
                <a:uFillTx/>
                <a:latin typeface="Calibri"/>
                <a:ea typeface="+mn-ea"/>
                <a:cs typeface="+mn-cs"/>
              </a:endParaRPr>
            </a:p>
          </p:txBody>
        </p:sp>
        <p:pic>
          <p:nvPicPr>
            <p:cNvPr id="4" name="Picture 3">
              <a:extLst>
                <a:ext uri="{FF2B5EF4-FFF2-40B4-BE49-F238E27FC236}">
                  <a16:creationId xmlns:a16="http://schemas.microsoft.com/office/drawing/2014/main" id="{AAD84FE3-1A70-49C6-AF4B-AC61B99414D0}"/>
                </a:ext>
              </a:extLst>
            </p:cNvPr>
            <p:cNvPicPr>
              <a:picLocks noChangeAspect="1"/>
            </p:cNvPicPr>
            <p:nvPr/>
          </p:nvPicPr>
          <p:blipFill rotWithShape="1">
            <a:blip r:embed="rId11"/>
            <a:srcRect l="11055" t="3871" r="3224" b="32093"/>
            <a:stretch/>
          </p:blipFill>
          <p:spPr>
            <a:xfrm>
              <a:off x="2027841" y="5860132"/>
              <a:ext cx="456148" cy="318232"/>
            </a:xfrm>
            <a:prstGeom prst="rect">
              <a:avLst/>
            </a:prstGeom>
          </p:spPr>
        </p:pic>
      </p:grpSp>
      <p:sp>
        <p:nvSpPr>
          <p:cNvPr id="973" name="Speech Bubble: Oval 238"/>
          <p:cNvSpPr/>
          <p:nvPr/>
        </p:nvSpPr>
        <p:spPr>
          <a:xfrm>
            <a:off x="2496810" y="160338"/>
            <a:ext cx="5650665" cy="2474858"/>
          </a:xfrm>
          <a:prstGeom prst="wedgeEllipseCallout">
            <a:avLst>
              <a:gd name="adj1" fmla="val -49074"/>
              <a:gd name="adj2" fmla="val 43751"/>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As a valued member of our department, it’s important to remember the essential roles of a Food Service Worker.</a:t>
            </a:r>
          </a:p>
        </p:txBody>
      </p:sp>
    </p:spTree>
    <p:extLst>
      <p:ext uri="{BB962C8B-B14F-4D97-AF65-F5344CB8AC3E}">
        <p14:creationId xmlns:p14="http://schemas.microsoft.com/office/powerpoint/2010/main" val="2762597337"/>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9"/>
                                          </p:stCondLst>
                                        </p:cTn>
                                        <p:tgtEl>
                                          <p:spTgt spid="973"/>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97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1" nodeType="clickEffect">
                                  <p:stCondLst>
                                    <p:cond delay="0"/>
                                  </p:stCondLst>
                                  <p:childTnLst>
                                    <p:set>
                                      <p:cBhvr>
                                        <p:cTn id="12" dur="1" fill="hold">
                                          <p:stCondLst>
                                            <p:cond delay="9"/>
                                          </p:stCondLst>
                                        </p:cTn>
                                        <p:tgtEl>
                                          <p:spTgt spid="975"/>
                                        </p:tgtEl>
                                        <p:attrNameLst>
                                          <p:attrName>style.visibility</p:attrName>
                                        </p:attrNameLst>
                                      </p:cBhvr>
                                      <p:to>
                                        <p:strVal val="hidden"/>
                                      </p:to>
                                    </p:set>
                                  </p:childTnLst>
                                </p:cTn>
                              </p:par>
                              <p:par>
                                <p:cTn id="13" presetID="35" presetClass="path" presetSubtype="0" accel="50000" decel="50000" fill="hold" nodeType="withEffect">
                                  <p:stCondLst>
                                    <p:cond delay="0"/>
                                  </p:stCondLst>
                                  <p:childTnLst>
                                    <p:animMotion origin="layout" path="M 2.22222E-6 1.48148E-6 L -0.57917 1.48148E-6 " pathEditMode="relative" rAng="0" ptsTypes="AA">
                                      <p:cBhvr>
                                        <p:cTn id="14" dur="1500" fill="hold"/>
                                        <p:tgtEl>
                                          <p:spTgt spid="3"/>
                                        </p:tgtEl>
                                        <p:attrNameLst>
                                          <p:attrName>ppt_x</p:attrName>
                                          <p:attrName>ppt_y</p:attrName>
                                        </p:attrNameLst>
                                      </p:cBhvr>
                                      <p:rCtr x="-28958" y="0"/>
                                    </p:animMotion>
                                  </p:childTnLst>
                                </p:cTn>
                              </p:par>
                              <p:par>
                                <p:cTn id="15" presetID="31" presetClass="entr" presetSubtype="0" fill="hold" nodeType="withEffect">
                                  <p:stCondLst>
                                    <p:cond delay="0"/>
                                  </p:stCondLst>
                                  <p:childTnLst>
                                    <p:set>
                                      <p:cBhvr>
                                        <p:cTn id="16" dur="1" fill="hold">
                                          <p:stCondLst>
                                            <p:cond delay="0"/>
                                          </p:stCondLst>
                                        </p:cTn>
                                        <p:tgtEl>
                                          <p:spTgt spid="3"/>
                                        </p:tgtEl>
                                        <p:attrNameLst>
                                          <p:attrName>style.visibility</p:attrName>
                                        </p:attrNameLst>
                                      </p:cBhvr>
                                      <p:to>
                                        <p:strVal val="visible"/>
                                      </p:to>
                                    </p:set>
                                    <p:anim calcmode="lin" valueType="num">
                                      <p:cBhvr>
                                        <p:cTn id="17" dur="1500" fill="hold"/>
                                        <p:tgtEl>
                                          <p:spTgt spid="3"/>
                                        </p:tgtEl>
                                        <p:attrNameLst>
                                          <p:attrName>ppt_w</p:attrName>
                                        </p:attrNameLst>
                                      </p:cBhvr>
                                      <p:tavLst>
                                        <p:tav tm="0">
                                          <p:val>
                                            <p:fltVal val="0"/>
                                          </p:val>
                                        </p:tav>
                                        <p:tav tm="100000">
                                          <p:val>
                                            <p:strVal val="#ppt_w"/>
                                          </p:val>
                                        </p:tav>
                                      </p:tavLst>
                                    </p:anim>
                                    <p:anim calcmode="lin" valueType="num">
                                      <p:cBhvr>
                                        <p:cTn id="18" dur="1500" fill="hold"/>
                                        <p:tgtEl>
                                          <p:spTgt spid="3"/>
                                        </p:tgtEl>
                                        <p:attrNameLst>
                                          <p:attrName>ppt_h</p:attrName>
                                        </p:attrNameLst>
                                      </p:cBhvr>
                                      <p:tavLst>
                                        <p:tav tm="0">
                                          <p:val>
                                            <p:fltVal val="0"/>
                                          </p:val>
                                        </p:tav>
                                        <p:tav tm="100000">
                                          <p:val>
                                            <p:strVal val="#ppt_h"/>
                                          </p:val>
                                        </p:tav>
                                      </p:tavLst>
                                    </p:anim>
                                    <p:anim calcmode="lin" valueType="num">
                                      <p:cBhvr>
                                        <p:cTn id="19" dur="1500" fill="hold"/>
                                        <p:tgtEl>
                                          <p:spTgt spid="3"/>
                                        </p:tgtEl>
                                        <p:attrNameLst>
                                          <p:attrName>style.rotation</p:attrName>
                                        </p:attrNameLst>
                                      </p:cBhvr>
                                      <p:tavLst>
                                        <p:tav tm="0">
                                          <p:val>
                                            <p:fltVal val="90"/>
                                          </p:val>
                                        </p:tav>
                                        <p:tav tm="100000">
                                          <p:val>
                                            <p:fltVal val="0"/>
                                          </p:val>
                                        </p:tav>
                                      </p:tavLst>
                                    </p:anim>
                                    <p:animEffect transition="in" filter="fade">
                                      <p:cBhvr>
                                        <p:cTn id="20" dur="1500"/>
                                        <p:tgtEl>
                                          <p:spTgt spid="3"/>
                                        </p:tgtEl>
                                      </p:cBhvr>
                                    </p:animEffect>
                                  </p:childTnLst>
                                </p:cTn>
                              </p:par>
                            </p:childTnLst>
                          </p:cTn>
                        </p:par>
                      </p:childTnLst>
                    </p:cTn>
                  </p:par>
                  <p:par>
                    <p:cTn id="21" fill="hold">
                      <p:stCondLst>
                        <p:cond delay="indefinite"/>
                      </p:stCondLst>
                      <p:childTnLst>
                        <p:par>
                          <p:cTn id="22" fill="hold">
                            <p:stCondLst>
                              <p:cond delay="0"/>
                            </p:stCondLst>
                            <p:childTnLst>
                              <p:par>
                                <p:cTn id="23" presetID="64" presetClass="path" presetSubtype="0" accel="50545" decel="49455" fill="hold" nodeType="clickEffect">
                                  <p:stCondLst>
                                    <p:cond delay="0"/>
                                  </p:stCondLst>
                                  <p:childTnLst>
                                    <p:animMotion origin="layout" path="M 3.61111E-6 -4.81481E-6 L 3.61111E-6 -0.2824 " pathEditMode="relative" rAng="0" ptsTypes="AA">
                                      <p:cBhvr>
                                        <p:cTn id="24" dur="1000" fill="hold"/>
                                        <p:tgtEl>
                                          <p:spTgt spid="5"/>
                                        </p:tgtEl>
                                        <p:attrNameLst>
                                          <p:attrName>ppt_x</p:attrName>
                                          <p:attrName>ppt_y</p:attrName>
                                        </p:attrNameLst>
                                      </p:cBhvr>
                                      <p:rCtr x="0" y="-1412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75" grpId="0" animBg="1"/>
      <p:bldP spid="975" grpId="1" animBg="1"/>
      <p:bldP spid="973"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 name="Rectangle 175">
            <a:extLst>
              <a:ext uri="{FF2B5EF4-FFF2-40B4-BE49-F238E27FC236}">
                <a16:creationId xmlns:a16="http://schemas.microsoft.com/office/drawing/2014/main" id="{978953BB-C70F-48A6-B6B0-EAC9384F0035}"/>
              </a:ext>
            </a:extLst>
          </p:cNvPr>
          <p:cNvSpPr/>
          <p:nvPr/>
        </p:nvSpPr>
        <p:spPr>
          <a:xfrm>
            <a:off x="348" y="-8147"/>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389" name="Rectangle 388">
            <a:extLst>
              <a:ext uri="{FF2B5EF4-FFF2-40B4-BE49-F238E27FC236}">
                <a16:creationId xmlns:a16="http://schemas.microsoft.com/office/drawing/2014/main" id="{6CED1D88-E4AC-40C7-9F6E-6F0FE827C4C2}"/>
              </a:ext>
            </a:extLst>
          </p:cNvPr>
          <p:cNvSpPr/>
          <p:nvPr/>
        </p:nvSpPr>
        <p:spPr>
          <a:xfrm>
            <a:off x="4672840" y="3390019"/>
            <a:ext cx="3194845" cy="695852"/>
          </a:xfrm>
          <a:prstGeom prst="rect">
            <a:avLst/>
          </a:prstGeom>
          <a:gradFill>
            <a:gsLst>
              <a:gs pos="20000">
                <a:sysClr val="window" lastClr="FFFFFF">
                  <a:lumMod val="85000"/>
                </a:sysClr>
              </a:gs>
              <a:gs pos="79000">
                <a:sysClr val="window" lastClr="FFFFFF">
                  <a:lumMod val="85000"/>
                </a:sysClr>
              </a:gs>
              <a:gs pos="31000">
                <a:srgbClr val="EEEEEE"/>
              </a:gs>
              <a:gs pos="43000">
                <a:sysClr val="window" lastClr="FFFFFF">
                  <a:lumMod val="85000"/>
                </a:sysClr>
              </a:gs>
              <a:gs pos="59000">
                <a:sysClr val="window" lastClr="FFFFFF">
                  <a:lumMod val="85000"/>
                </a:sysClr>
              </a:gs>
              <a:gs pos="66000">
                <a:sysClr val="window" lastClr="FFFFFF">
                  <a:lumMod val="9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026" name="Picture 2" descr="hand washing infographic">
            <a:extLst>
              <a:ext uri="{FF2B5EF4-FFF2-40B4-BE49-F238E27FC236}">
                <a16:creationId xmlns:a16="http://schemas.microsoft.com/office/drawing/2014/main" id="{24D4C84D-41B7-49C0-AED7-126A70ADD869}"/>
              </a:ext>
            </a:extLst>
          </p:cNvPr>
          <p:cNvPicPr>
            <a:picLocks noChangeAspect="1" noChangeArrowheads="1"/>
          </p:cNvPicPr>
          <p:nvPr/>
        </p:nvPicPr>
        <p:blipFill>
          <a:blip r:embed="rId3" cstate="hqprint">
            <a:extLst>
              <a:ext uri="{28A0092B-C50C-407E-A947-70E740481C1C}">
                <a14:useLocalDpi xmlns:a14="http://schemas.microsoft.com/office/drawing/2010/main" val="0"/>
              </a:ext>
            </a:extLst>
          </a:blip>
          <a:srcRect/>
          <a:stretch>
            <a:fillRect/>
          </a:stretch>
        </p:blipFill>
        <p:spPr bwMode="auto">
          <a:xfrm>
            <a:off x="1509553" y="1160523"/>
            <a:ext cx="809995" cy="870876"/>
          </a:xfrm>
          <a:prstGeom prst="rect">
            <a:avLst/>
          </a:prstGeom>
          <a:noFill/>
          <a:extLst>
            <a:ext uri="{909E8E84-426E-40DD-AFC4-6F175D3DCCD1}">
              <a14:hiddenFill xmlns:a14="http://schemas.microsoft.com/office/drawing/2010/main">
                <a:solidFill>
                  <a:srgbClr val="FFFFFF"/>
                </a:solidFill>
              </a14:hiddenFill>
            </a:ext>
          </a:extLst>
        </p:spPr>
      </p:pic>
      <p:grpSp>
        <p:nvGrpSpPr>
          <p:cNvPr id="219" name="Group 218">
            <a:extLst>
              <a:ext uri="{FF2B5EF4-FFF2-40B4-BE49-F238E27FC236}">
                <a16:creationId xmlns:a16="http://schemas.microsoft.com/office/drawing/2014/main" id="{35F92052-C4AA-4028-85AB-AA5061F1DD64}"/>
              </a:ext>
            </a:extLst>
          </p:cNvPr>
          <p:cNvGrpSpPr>
            <a:grpSpLocks noChangeAspect="1"/>
          </p:cNvGrpSpPr>
          <p:nvPr/>
        </p:nvGrpSpPr>
        <p:grpSpPr>
          <a:xfrm>
            <a:off x="-1086" y="1170947"/>
            <a:ext cx="1334245" cy="863406"/>
            <a:chOff x="8722032" y="1390651"/>
            <a:chExt cx="1781386" cy="1152756"/>
          </a:xfrm>
        </p:grpSpPr>
        <p:sp>
          <p:nvSpPr>
            <p:cNvPr id="220" name="Freeform: Shape 219">
              <a:extLst>
                <a:ext uri="{FF2B5EF4-FFF2-40B4-BE49-F238E27FC236}">
                  <a16:creationId xmlns:a16="http://schemas.microsoft.com/office/drawing/2014/main" id="{D31D0440-F64C-448D-90B0-0B4EDDC2F1E1}"/>
                </a:ext>
              </a:extLst>
            </p:cNvPr>
            <p:cNvSpPr/>
            <p:nvPr/>
          </p:nvSpPr>
          <p:spPr>
            <a:xfrm>
              <a:off x="8726452" y="1390651"/>
              <a:ext cx="1776966" cy="1152756"/>
            </a:xfrm>
            <a:custGeom>
              <a:avLst/>
              <a:gdLst>
                <a:gd name="connsiteX0" fmla="*/ 184754 w 1776966"/>
                <a:gd name="connsiteY0" fmla="*/ 0 h 1152756"/>
                <a:gd name="connsiteX1" fmla="*/ 1591694 w 1776966"/>
                <a:gd name="connsiteY1" fmla="*/ 0 h 1152756"/>
                <a:gd name="connsiteX2" fmla="*/ 1776448 w 1776966"/>
                <a:gd name="connsiteY2" fmla="*/ 184754 h 1152756"/>
                <a:gd name="connsiteX3" fmla="*/ 1776448 w 1776966"/>
                <a:gd name="connsiteY3" fmla="*/ 923750 h 1152756"/>
                <a:gd name="connsiteX4" fmla="*/ 1774896 w 1776966"/>
                <a:gd name="connsiteY4" fmla="*/ 931438 h 1152756"/>
                <a:gd name="connsiteX5" fmla="*/ 1776966 w 1776966"/>
                <a:gd name="connsiteY5" fmla="*/ 931438 h 1152756"/>
                <a:gd name="connsiteX6" fmla="*/ 1776966 w 1776966"/>
                <a:gd name="connsiteY6" fmla="*/ 1152756 h 1152756"/>
                <a:gd name="connsiteX7" fmla="*/ 517 w 1776966"/>
                <a:gd name="connsiteY7" fmla="*/ 1152756 h 1152756"/>
                <a:gd name="connsiteX8" fmla="*/ 517 w 1776966"/>
                <a:gd name="connsiteY8" fmla="*/ 931438 h 1152756"/>
                <a:gd name="connsiteX9" fmla="*/ 1552 w 1776966"/>
                <a:gd name="connsiteY9" fmla="*/ 931438 h 1152756"/>
                <a:gd name="connsiteX10" fmla="*/ 0 w 1776966"/>
                <a:gd name="connsiteY10" fmla="*/ 923750 h 1152756"/>
                <a:gd name="connsiteX11" fmla="*/ 0 w 1776966"/>
                <a:gd name="connsiteY11" fmla="*/ 184754 h 1152756"/>
                <a:gd name="connsiteX12" fmla="*/ 184754 w 1776966"/>
                <a:gd name="connsiteY12" fmla="*/ 0 h 115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966" h="1152756">
                  <a:moveTo>
                    <a:pt x="184754" y="0"/>
                  </a:moveTo>
                  <a:lnTo>
                    <a:pt x="1591694" y="0"/>
                  </a:lnTo>
                  <a:cubicBezTo>
                    <a:pt x="1693731" y="0"/>
                    <a:pt x="1776448" y="82717"/>
                    <a:pt x="1776448" y="184754"/>
                  </a:cubicBezTo>
                  <a:lnTo>
                    <a:pt x="1776448" y="923750"/>
                  </a:lnTo>
                  <a:lnTo>
                    <a:pt x="1774896" y="931438"/>
                  </a:lnTo>
                  <a:lnTo>
                    <a:pt x="1776966" y="931438"/>
                  </a:lnTo>
                  <a:lnTo>
                    <a:pt x="1776966" y="1152756"/>
                  </a:lnTo>
                  <a:lnTo>
                    <a:pt x="517" y="1152756"/>
                  </a:lnTo>
                  <a:lnTo>
                    <a:pt x="517" y="931438"/>
                  </a:lnTo>
                  <a:lnTo>
                    <a:pt x="1552" y="931438"/>
                  </a:lnTo>
                  <a:lnTo>
                    <a:pt x="0" y="923750"/>
                  </a:lnTo>
                  <a:lnTo>
                    <a:pt x="0" y="184754"/>
                  </a:lnTo>
                  <a:cubicBezTo>
                    <a:pt x="0" y="82717"/>
                    <a:pt x="82717" y="0"/>
                    <a:pt x="184754" y="0"/>
                  </a:cubicBezTo>
                  <a:close/>
                </a:path>
              </a:pathLst>
            </a:custGeom>
            <a:gradFill>
              <a:gsLst>
                <a:gs pos="42000">
                  <a:srgbClr val="CBCBCB"/>
                </a:gs>
                <a:gs pos="100000">
                  <a:srgbClr val="D4D4D4"/>
                </a:gs>
                <a:gs pos="0">
                  <a:sysClr val="window" lastClr="FFFFFF">
                    <a:lumMod val="85000"/>
                  </a:sysClr>
                </a:gs>
                <a:gs pos="81000">
                  <a:sysClr val="window" lastClr="FFFFFF">
                    <a:lumMod val="85000"/>
                  </a:sysClr>
                </a:gs>
                <a:gs pos="63000">
                  <a:sysClr val="window" lastClr="FFFFFF">
                    <a:lumMod val="75000"/>
                  </a:sysClr>
                </a:gs>
              </a:gsLst>
              <a:lin ang="5400000" scaled="1"/>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21" name="Group 220">
              <a:extLst>
                <a:ext uri="{FF2B5EF4-FFF2-40B4-BE49-F238E27FC236}">
                  <a16:creationId xmlns:a16="http://schemas.microsoft.com/office/drawing/2014/main" id="{F75B9F53-7F40-445B-9A63-3436ACD920B5}"/>
                </a:ext>
              </a:extLst>
            </p:cNvPr>
            <p:cNvGrpSpPr/>
            <p:nvPr/>
          </p:nvGrpSpPr>
          <p:grpSpPr>
            <a:xfrm>
              <a:off x="8777817" y="1520230"/>
              <a:ext cx="1664879" cy="957759"/>
              <a:chOff x="8777817" y="1541395"/>
              <a:chExt cx="1664879" cy="957759"/>
            </a:xfrm>
          </p:grpSpPr>
          <p:sp>
            <p:nvSpPr>
              <p:cNvPr id="227" name="Freeform: Shape 226">
                <a:extLst>
                  <a:ext uri="{FF2B5EF4-FFF2-40B4-BE49-F238E27FC236}">
                    <a16:creationId xmlns:a16="http://schemas.microsoft.com/office/drawing/2014/main" id="{0A8D1D41-6C8D-49A7-A38E-88B93C4E07EC}"/>
                  </a:ext>
                </a:extLst>
              </p:cNvPr>
              <p:cNvSpPr/>
              <p:nvPr/>
            </p:nvSpPr>
            <p:spPr>
              <a:xfrm>
                <a:off x="8777817" y="1541395"/>
                <a:ext cx="1664879" cy="957759"/>
              </a:xfrm>
              <a:custGeom>
                <a:avLst/>
                <a:gdLst>
                  <a:gd name="connsiteX0" fmla="*/ 964519 w 1664879"/>
                  <a:gd name="connsiteY0" fmla="*/ 226424 h 957759"/>
                  <a:gd name="connsiteX1" fmla="*/ 937087 w 1664879"/>
                  <a:gd name="connsiteY1" fmla="*/ 253856 h 957759"/>
                  <a:gd name="connsiteX2" fmla="*/ 964519 w 1664879"/>
                  <a:gd name="connsiteY2" fmla="*/ 281288 h 957759"/>
                  <a:gd name="connsiteX3" fmla="*/ 991951 w 1664879"/>
                  <a:gd name="connsiteY3" fmla="*/ 253856 h 957759"/>
                  <a:gd name="connsiteX4" fmla="*/ 964519 w 1664879"/>
                  <a:gd name="connsiteY4" fmla="*/ 226424 h 957759"/>
                  <a:gd name="connsiteX5" fmla="*/ 695279 w 1664879"/>
                  <a:gd name="connsiteY5" fmla="*/ 226424 h 957759"/>
                  <a:gd name="connsiteX6" fmla="*/ 667847 w 1664879"/>
                  <a:gd name="connsiteY6" fmla="*/ 253856 h 957759"/>
                  <a:gd name="connsiteX7" fmla="*/ 695279 w 1664879"/>
                  <a:gd name="connsiteY7" fmla="*/ 281288 h 957759"/>
                  <a:gd name="connsiteX8" fmla="*/ 722711 w 1664879"/>
                  <a:gd name="connsiteY8" fmla="*/ 253856 h 957759"/>
                  <a:gd name="connsiteX9" fmla="*/ 695279 w 1664879"/>
                  <a:gd name="connsiteY9" fmla="*/ 226424 h 957759"/>
                  <a:gd name="connsiteX10" fmla="*/ 159630 w 1664879"/>
                  <a:gd name="connsiteY10" fmla="*/ 0 h 957759"/>
                  <a:gd name="connsiteX11" fmla="*/ 1505249 w 1664879"/>
                  <a:gd name="connsiteY11" fmla="*/ 0 h 957759"/>
                  <a:gd name="connsiteX12" fmla="*/ 1664879 w 1664879"/>
                  <a:gd name="connsiteY12" fmla="*/ 159630 h 957759"/>
                  <a:gd name="connsiteX13" fmla="*/ 1664879 w 1664879"/>
                  <a:gd name="connsiteY13" fmla="*/ 798129 h 957759"/>
                  <a:gd name="connsiteX14" fmla="*/ 1505249 w 1664879"/>
                  <a:gd name="connsiteY14" fmla="*/ 957759 h 957759"/>
                  <a:gd name="connsiteX15" fmla="*/ 159630 w 1664879"/>
                  <a:gd name="connsiteY15" fmla="*/ 957759 h 957759"/>
                  <a:gd name="connsiteX16" fmla="*/ 0 w 1664879"/>
                  <a:gd name="connsiteY16" fmla="*/ 798129 h 957759"/>
                  <a:gd name="connsiteX17" fmla="*/ 0 w 1664879"/>
                  <a:gd name="connsiteY17" fmla="*/ 159630 h 957759"/>
                  <a:gd name="connsiteX18" fmla="*/ 159630 w 1664879"/>
                  <a:gd name="connsiteY18" fmla="*/ 0 h 9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879" h="957759">
                    <a:moveTo>
                      <a:pt x="964519" y="226424"/>
                    </a:moveTo>
                    <a:cubicBezTo>
                      <a:pt x="949369" y="226424"/>
                      <a:pt x="937087" y="238706"/>
                      <a:pt x="937087" y="253856"/>
                    </a:cubicBezTo>
                    <a:cubicBezTo>
                      <a:pt x="937087" y="269006"/>
                      <a:pt x="949369" y="281288"/>
                      <a:pt x="964519" y="281288"/>
                    </a:cubicBezTo>
                    <a:cubicBezTo>
                      <a:pt x="979669" y="281288"/>
                      <a:pt x="991951" y="269006"/>
                      <a:pt x="991951" y="253856"/>
                    </a:cubicBezTo>
                    <a:cubicBezTo>
                      <a:pt x="991951" y="238706"/>
                      <a:pt x="979669" y="226424"/>
                      <a:pt x="964519" y="226424"/>
                    </a:cubicBezTo>
                    <a:close/>
                    <a:moveTo>
                      <a:pt x="695279" y="226424"/>
                    </a:moveTo>
                    <a:cubicBezTo>
                      <a:pt x="680129" y="226424"/>
                      <a:pt x="667847" y="238706"/>
                      <a:pt x="667847" y="253856"/>
                    </a:cubicBezTo>
                    <a:cubicBezTo>
                      <a:pt x="667847" y="269006"/>
                      <a:pt x="680129" y="281288"/>
                      <a:pt x="695279" y="281288"/>
                    </a:cubicBezTo>
                    <a:cubicBezTo>
                      <a:pt x="710429" y="281288"/>
                      <a:pt x="722711" y="269006"/>
                      <a:pt x="722711" y="253856"/>
                    </a:cubicBezTo>
                    <a:cubicBezTo>
                      <a:pt x="722711" y="238706"/>
                      <a:pt x="710429" y="226424"/>
                      <a:pt x="695279" y="226424"/>
                    </a:cubicBezTo>
                    <a:close/>
                    <a:moveTo>
                      <a:pt x="159630" y="0"/>
                    </a:moveTo>
                    <a:lnTo>
                      <a:pt x="1505249" y="0"/>
                    </a:lnTo>
                    <a:cubicBezTo>
                      <a:pt x="1593410" y="0"/>
                      <a:pt x="1664879" y="71469"/>
                      <a:pt x="1664879" y="159630"/>
                    </a:cubicBezTo>
                    <a:lnTo>
                      <a:pt x="1664879" y="798129"/>
                    </a:lnTo>
                    <a:cubicBezTo>
                      <a:pt x="1664879" y="886290"/>
                      <a:pt x="1593410" y="957759"/>
                      <a:pt x="1505249" y="957759"/>
                    </a:cubicBezTo>
                    <a:lnTo>
                      <a:pt x="159630" y="957759"/>
                    </a:lnTo>
                    <a:cubicBezTo>
                      <a:pt x="71469" y="957759"/>
                      <a:pt x="0" y="886290"/>
                      <a:pt x="0" y="798129"/>
                    </a:cubicBezTo>
                    <a:lnTo>
                      <a:pt x="0" y="159630"/>
                    </a:lnTo>
                    <a:cubicBezTo>
                      <a:pt x="0" y="71469"/>
                      <a:pt x="71469" y="0"/>
                      <a:pt x="159630" y="0"/>
                    </a:cubicBezTo>
                    <a:close/>
                  </a:path>
                </a:pathLst>
              </a:custGeom>
              <a:gradFill flip="none" rotWithShape="1">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tileRect/>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28" name="Group 227">
                <a:extLst>
                  <a:ext uri="{FF2B5EF4-FFF2-40B4-BE49-F238E27FC236}">
                    <a16:creationId xmlns:a16="http://schemas.microsoft.com/office/drawing/2014/main" id="{4BEB3B85-D58A-409E-B0EF-DB3C8F2C47D2}"/>
                  </a:ext>
                </a:extLst>
              </p:cNvPr>
              <p:cNvGrpSpPr>
                <a:grpSpLocks noChangeAspect="1"/>
              </p:cNvGrpSpPr>
              <p:nvPr/>
            </p:nvGrpSpPr>
            <p:grpSpPr>
              <a:xfrm>
                <a:off x="9554049" y="1745515"/>
                <a:ext cx="112415" cy="112415"/>
                <a:chOff x="9375896" y="796679"/>
                <a:chExt cx="182880" cy="182880"/>
              </a:xfrm>
            </p:grpSpPr>
            <p:sp>
              <p:nvSpPr>
                <p:cNvPr id="229" name="Oval 228">
                  <a:extLst>
                    <a:ext uri="{FF2B5EF4-FFF2-40B4-BE49-F238E27FC236}">
                      <a16:creationId xmlns:a16="http://schemas.microsoft.com/office/drawing/2014/main" id="{36611B2F-C809-4FD8-B6FE-62544110D590}"/>
                    </a:ext>
                  </a:extLst>
                </p:cNvPr>
                <p:cNvSpPr/>
                <p:nvPr/>
              </p:nvSpPr>
              <p:spPr>
                <a:xfrm>
                  <a:off x="9375896" y="796679"/>
                  <a:ext cx="182880" cy="182880"/>
                </a:xfrm>
                <a:prstGeom prst="ellipse">
                  <a:avLst/>
                </a:prstGeom>
                <a:solidFill>
                  <a:sysClr val="window" lastClr="FFFFFF">
                    <a:lumMod val="75000"/>
                  </a:sysClr>
                </a:solidFill>
                <a:ln w="12700"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B85C4956-482D-4033-9F0B-6AB3CA277E18}"/>
                    </a:ext>
                  </a:extLst>
                </p:cNvPr>
                <p:cNvSpPr>
                  <a:spLocks noChangeAspect="1"/>
                </p:cNvSpPr>
                <p:nvPr/>
              </p:nvSpPr>
              <p:spPr>
                <a:xfrm>
                  <a:off x="9412598" y="832964"/>
                  <a:ext cx="109477" cy="110311"/>
                </a:xfrm>
                <a:custGeom>
                  <a:avLst/>
                  <a:gdLst>
                    <a:gd name="connsiteX0" fmla="*/ 80433 w 160866"/>
                    <a:gd name="connsiteY0" fmla="*/ 0 h 162091"/>
                    <a:gd name="connsiteX1" fmla="*/ 160866 w 160866"/>
                    <a:gd name="connsiteY1" fmla="*/ 82296 h 162091"/>
                    <a:gd name="connsiteX2" fmla="*/ 111741 w 160866"/>
                    <a:gd name="connsiteY2" fmla="*/ 158125 h 162091"/>
                    <a:gd name="connsiteX3" fmla="*/ 92540 w 160866"/>
                    <a:gd name="connsiteY3" fmla="*/ 162091 h 162091"/>
                    <a:gd name="connsiteX4" fmla="*/ 92540 w 160866"/>
                    <a:gd name="connsiteY4" fmla="*/ 119071 h 162091"/>
                    <a:gd name="connsiteX5" fmla="*/ 95356 w 160866"/>
                    <a:gd name="connsiteY5" fmla="*/ 118489 h 162091"/>
                    <a:gd name="connsiteX6" fmla="*/ 118771 w 160866"/>
                    <a:gd name="connsiteY6" fmla="*/ 82346 h 162091"/>
                    <a:gd name="connsiteX7" fmla="*/ 80433 w 160866"/>
                    <a:gd name="connsiteY7" fmla="*/ 43120 h 162091"/>
                    <a:gd name="connsiteX8" fmla="*/ 42095 w 160866"/>
                    <a:gd name="connsiteY8" fmla="*/ 82346 h 162091"/>
                    <a:gd name="connsiteX9" fmla="*/ 65510 w 160866"/>
                    <a:gd name="connsiteY9" fmla="*/ 118489 h 162091"/>
                    <a:gd name="connsiteX10" fmla="*/ 68326 w 160866"/>
                    <a:gd name="connsiteY10" fmla="*/ 119071 h 162091"/>
                    <a:gd name="connsiteX11" fmla="*/ 68326 w 160866"/>
                    <a:gd name="connsiteY11" fmla="*/ 162091 h 162091"/>
                    <a:gd name="connsiteX12" fmla="*/ 49125 w 160866"/>
                    <a:gd name="connsiteY12" fmla="*/ 158125 h 162091"/>
                    <a:gd name="connsiteX13" fmla="*/ 0 w 160866"/>
                    <a:gd name="connsiteY13" fmla="*/ 82296 h 162091"/>
                    <a:gd name="connsiteX14" fmla="*/ 80433 w 160866"/>
                    <a:gd name="connsiteY14" fmla="*/ 0 h 16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866" h="162091">
                      <a:moveTo>
                        <a:pt x="80433" y="0"/>
                      </a:moveTo>
                      <a:cubicBezTo>
                        <a:pt x="124855" y="0"/>
                        <a:pt x="160866" y="36845"/>
                        <a:pt x="160866" y="82296"/>
                      </a:cubicBezTo>
                      <a:cubicBezTo>
                        <a:pt x="160866" y="116384"/>
                        <a:pt x="140610" y="145632"/>
                        <a:pt x="111741" y="158125"/>
                      </a:cubicBezTo>
                      <a:lnTo>
                        <a:pt x="92540" y="162091"/>
                      </a:lnTo>
                      <a:lnTo>
                        <a:pt x="92540" y="119071"/>
                      </a:lnTo>
                      <a:lnTo>
                        <a:pt x="95356" y="118489"/>
                      </a:lnTo>
                      <a:cubicBezTo>
                        <a:pt x="109116" y="112535"/>
                        <a:pt x="118771" y="98594"/>
                        <a:pt x="118771" y="82346"/>
                      </a:cubicBezTo>
                      <a:cubicBezTo>
                        <a:pt x="118771" y="60682"/>
                        <a:pt x="101607" y="43120"/>
                        <a:pt x="80433" y="43120"/>
                      </a:cubicBezTo>
                      <a:cubicBezTo>
                        <a:pt x="59259" y="43120"/>
                        <a:pt x="42095" y="60682"/>
                        <a:pt x="42095" y="82346"/>
                      </a:cubicBezTo>
                      <a:cubicBezTo>
                        <a:pt x="42095" y="98594"/>
                        <a:pt x="51750" y="112535"/>
                        <a:pt x="65510" y="118489"/>
                      </a:cubicBezTo>
                      <a:lnTo>
                        <a:pt x="68326" y="119071"/>
                      </a:lnTo>
                      <a:lnTo>
                        <a:pt x="68326" y="162091"/>
                      </a:lnTo>
                      <a:lnTo>
                        <a:pt x="49125" y="158125"/>
                      </a:lnTo>
                      <a:cubicBezTo>
                        <a:pt x="20256" y="145632"/>
                        <a:pt x="0" y="116384"/>
                        <a:pt x="0" y="82296"/>
                      </a:cubicBezTo>
                      <a:cubicBezTo>
                        <a:pt x="0" y="36845"/>
                        <a:pt x="36011" y="0"/>
                        <a:pt x="80433" y="0"/>
                      </a:cubicBezTo>
                      <a:close/>
                    </a:path>
                  </a:pathLst>
                </a:custGeom>
                <a:solidFill>
                  <a:sysClr val="window" lastClr="FFFFFF">
                    <a:lumMod val="95000"/>
                  </a:sysClr>
                </a:solidFill>
                <a:ln w="317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222" name="Rectangle 221">
              <a:extLst>
                <a:ext uri="{FF2B5EF4-FFF2-40B4-BE49-F238E27FC236}">
                  <a16:creationId xmlns:a16="http://schemas.microsoft.com/office/drawing/2014/main" id="{0504E9BE-FFFE-424C-80F0-EE92A95E971D}"/>
                </a:ext>
              </a:extLst>
            </p:cNvPr>
            <p:cNvSpPr/>
            <p:nvPr/>
          </p:nvSpPr>
          <p:spPr>
            <a:xfrm>
              <a:off x="8777817" y="2376198"/>
              <a:ext cx="1664879" cy="101791"/>
            </a:xfrm>
            <a:prstGeom prst="rect">
              <a:avLst/>
            </a:prstGeom>
            <a:solidFill>
              <a:sysClr val="window" lastClr="FFFFFF">
                <a:lumMod val="50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3" name="Rectangle: Top Corners Snipped 222">
              <a:extLst>
                <a:ext uri="{FF2B5EF4-FFF2-40B4-BE49-F238E27FC236}">
                  <a16:creationId xmlns:a16="http://schemas.microsoft.com/office/drawing/2014/main" id="{D8202264-3291-4EE2-9F4A-7E6FCE94F86E}"/>
                </a:ext>
              </a:extLst>
            </p:cNvPr>
            <p:cNvSpPr/>
            <p:nvPr/>
          </p:nvSpPr>
          <p:spPr>
            <a:xfrm flipV="1">
              <a:off x="8777817" y="2308185"/>
              <a:ext cx="1664879" cy="112417"/>
            </a:xfrm>
            <a:prstGeom prst="snip2SameRect">
              <a:avLst>
                <a:gd name="adj1" fmla="val 16667"/>
                <a:gd name="adj2" fmla="val 50000"/>
              </a:avLst>
            </a:prstGeom>
            <a:gradFill>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E7682872-8013-4B7A-A671-5FDCEB86305F}"/>
                </a:ext>
              </a:extLst>
            </p:cNvPr>
            <p:cNvSpPr/>
            <p:nvPr/>
          </p:nvSpPr>
          <p:spPr>
            <a:xfrm>
              <a:off x="8722032" y="1405091"/>
              <a:ext cx="1776448"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D97F19F2-416B-4E6C-8FDB-F468A68A1482}"/>
                </a:ext>
              </a:extLst>
            </p:cNvPr>
            <p:cNvSpPr/>
            <p:nvPr/>
          </p:nvSpPr>
          <p:spPr>
            <a:xfrm>
              <a:off x="8777817" y="1498430"/>
              <a:ext cx="1674283"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2" name="Group 11">
            <a:extLst>
              <a:ext uri="{FF2B5EF4-FFF2-40B4-BE49-F238E27FC236}">
                <a16:creationId xmlns:a16="http://schemas.microsoft.com/office/drawing/2014/main" id="{81438DFE-D9B5-4515-8391-9E0168D19278}"/>
              </a:ext>
            </a:extLst>
          </p:cNvPr>
          <p:cNvGrpSpPr/>
          <p:nvPr/>
        </p:nvGrpSpPr>
        <p:grpSpPr>
          <a:xfrm>
            <a:off x="126688" y="2152460"/>
            <a:ext cx="2182838" cy="2646556"/>
            <a:chOff x="3518820" y="2152460"/>
            <a:chExt cx="2182838" cy="2646556"/>
          </a:xfrm>
        </p:grpSpPr>
        <p:grpSp>
          <p:nvGrpSpPr>
            <p:cNvPr id="5" name="Group 4">
              <a:extLst>
                <a:ext uri="{FF2B5EF4-FFF2-40B4-BE49-F238E27FC236}">
                  <a16:creationId xmlns:a16="http://schemas.microsoft.com/office/drawing/2014/main" id="{C787619C-495B-4BBE-A185-90132BF86437}"/>
                </a:ext>
              </a:extLst>
            </p:cNvPr>
            <p:cNvGrpSpPr/>
            <p:nvPr/>
          </p:nvGrpSpPr>
          <p:grpSpPr>
            <a:xfrm>
              <a:off x="3518820" y="2436757"/>
              <a:ext cx="2182838" cy="2362259"/>
              <a:chOff x="3518820" y="2436757"/>
              <a:chExt cx="2182838" cy="2362259"/>
            </a:xfrm>
          </p:grpSpPr>
          <p:sp>
            <p:nvSpPr>
              <p:cNvPr id="225" name="Freeform: Shape 224">
                <a:extLst>
                  <a:ext uri="{FF2B5EF4-FFF2-40B4-BE49-F238E27FC236}">
                    <a16:creationId xmlns:a16="http://schemas.microsoft.com/office/drawing/2014/main" id="{C560B773-39B8-41F9-98B5-C392E2A866BC}"/>
                  </a:ext>
                </a:extLst>
              </p:cNvPr>
              <p:cNvSpPr/>
              <p:nvPr/>
            </p:nvSpPr>
            <p:spPr>
              <a:xfrm>
                <a:off x="3873774" y="4080831"/>
                <a:ext cx="1529196" cy="257937"/>
              </a:xfrm>
              <a:custGeom>
                <a:avLst/>
                <a:gdLst>
                  <a:gd name="connsiteX0" fmla="*/ 4075 w 2079625"/>
                  <a:gd name="connsiteY0" fmla="*/ 0 h 350781"/>
                  <a:gd name="connsiteX1" fmla="*/ 2075551 w 2079625"/>
                  <a:gd name="connsiteY1" fmla="*/ 0 h 350781"/>
                  <a:gd name="connsiteX2" fmla="*/ 2079625 w 2079625"/>
                  <a:gd name="connsiteY2" fmla="*/ 20182 h 350781"/>
                  <a:gd name="connsiteX3" fmla="*/ 2079625 w 2079625"/>
                  <a:gd name="connsiteY3" fmla="*/ 59871 h 350781"/>
                  <a:gd name="connsiteX4" fmla="*/ 1788715 w 2079625"/>
                  <a:gd name="connsiteY4" fmla="*/ 350781 h 350781"/>
                  <a:gd name="connsiteX5" fmla="*/ 290910 w 2079625"/>
                  <a:gd name="connsiteY5" fmla="*/ 350781 h 350781"/>
                  <a:gd name="connsiteX6" fmla="*/ 0 w 2079625"/>
                  <a:gd name="connsiteY6" fmla="*/ 59871 h 350781"/>
                  <a:gd name="connsiteX7" fmla="*/ 0 w 2079625"/>
                  <a:gd name="connsiteY7" fmla="*/ 20182 h 35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9625" h="350781">
                    <a:moveTo>
                      <a:pt x="4075" y="0"/>
                    </a:moveTo>
                    <a:lnTo>
                      <a:pt x="2075551" y="0"/>
                    </a:lnTo>
                    <a:lnTo>
                      <a:pt x="2079625" y="20182"/>
                    </a:lnTo>
                    <a:lnTo>
                      <a:pt x="2079625" y="59871"/>
                    </a:lnTo>
                    <a:cubicBezTo>
                      <a:pt x="2079625" y="220536"/>
                      <a:pt x="1949380" y="350781"/>
                      <a:pt x="1788715" y="350781"/>
                    </a:cubicBezTo>
                    <a:lnTo>
                      <a:pt x="290910" y="350781"/>
                    </a:lnTo>
                    <a:cubicBezTo>
                      <a:pt x="130245" y="350781"/>
                      <a:pt x="0" y="220536"/>
                      <a:pt x="0" y="59871"/>
                    </a:cubicBezTo>
                    <a:lnTo>
                      <a:pt x="0" y="20182"/>
                    </a:lnTo>
                    <a:close/>
                  </a:path>
                </a:pathLst>
              </a:custGeom>
              <a:gradFill flip="none" rotWithShape="1">
                <a:gsLst>
                  <a:gs pos="14000">
                    <a:sysClr val="window" lastClr="FFFFFF">
                      <a:lumMod val="75000"/>
                    </a:sysClr>
                  </a:gs>
                  <a:gs pos="97000">
                    <a:srgbClr val="E7E6E6">
                      <a:lumMod val="50000"/>
                    </a:srgbClr>
                  </a:gs>
                  <a:gs pos="74000">
                    <a:sysClr val="window" lastClr="FFFFFF">
                      <a:lumMod val="50000"/>
                    </a:sysClr>
                  </a:gs>
                </a:gsLst>
                <a:path path="circl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BF352E66-069B-479A-B89D-CA0D1633F276}"/>
                  </a:ext>
                </a:extLst>
              </p:cNvPr>
              <p:cNvSpPr/>
              <p:nvPr/>
            </p:nvSpPr>
            <p:spPr>
              <a:xfrm>
                <a:off x="4553157" y="4408758"/>
                <a:ext cx="203115" cy="75503"/>
              </a:xfrm>
              <a:custGeom>
                <a:avLst/>
                <a:gdLst>
                  <a:gd name="connsiteX0" fmla="*/ 270599 w 276226"/>
                  <a:gd name="connsiteY0" fmla="*/ 0 h 102680"/>
                  <a:gd name="connsiteX1" fmla="*/ 276226 w 276226"/>
                  <a:gd name="connsiteY1" fmla="*/ 17243 h 102680"/>
                  <a:gd name="connsiteX2" fmla="*/ 138113 w 276226"/>
                  <a:gd name="connsiteY2" fmla="*/ 102680 h 102680"/>
                  <a:gd name="connsiteX3" fmla="*/ 0 w 276226"/>
                  <a:gd name="connsiteY3" fmla="*/ 17243 h 102680"/>
                  <a:gd name="connsiteX4" fmla="*/ 3394 w 276226"/>
                  <a:gd name="connsiteY4" fmla="*/ 6843 h 102680"/>
                  <a:gd name="connsiteX5" fmla="*/ 49024 w 276226"/>
                  <a:gd name="connsiteY5" fmla="*/ 21315 h 102680"/>
                  <a:gd name="connsiteX6" fmla="*/ 126207 w 276226"/>
                  <a:gd name="connsiteY6" fmla="*/ 29013 h 102680"/>
                  <a:gd name="connsiteX7" fmla="*/ 203392 w 276226"/>
                  <a:gd name="connsiteY7" fmla="*/ 21315 h 10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6" h="102680">
                    <a:moveTo>
                      <a:pt x="270599" y="0"/>
                    </a:moveTo>
                    <a:lnTo>
                      <a:pt x="276226" y="17243"/>
                    </a:lnTo>
                    <a:cubicBezTo>
                      <a:pt x="276226" y="64429"/>
                      <a:pt x="214391" y="102680"/>
                      <a:pt x="138113" y="102680"/>
                    </a:cubicBezTo>
                    <a:cubicBezTo>
                      <a:pt x="61835" y="102680"/>
                      <a:pt x="0" y="64429"/>
                      <a:pt x="0" y="17243"/>
                    </a:cubicBezTo>
                    <a:lnTo>
                      <a:pt x="3394" y="6843"/>
                    </a:lnTo>
                    <a:lnTo>
                      <a:pt x="49024" y="21315"/>
                    </a:lnTo>
                    <a:cubicBezTo>
                      <a:pt x="73406" y="26318"/>
                      <a:pt x="99330" y="29013"/>
                      <a:pt x="126207" y="29013"/>
                    </a:cubicBezTo>
                    <a:cubicBezTo>
                      <a:pt x="153085" y="29013"/>
                      <a:pt x="179009" y="26318"/>
                      <a:pt x="203392" y="21315"/>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E128A441-BFEE-490C-BDA7-F2420F97B4FE}"/>
                  </a:ext>
                </a:extLst>
              </p:cNvPr>
              <p:cNvSpPr/>
              <p:nvPr/>
            </p:nvSpPr>
            <p:spPr>
              <a:xfrm rot="2187909">
                <a:off x="4009330" y="3259082"/>
                <a:ext cx="1287941" cy="1045412"/>
              </a:xfrm>
              <a:custGeom>
                <a:avLst/>
                <a:gdLst>
                  <a:gd name="connsiteX0" fmla="*/ 113344 w 1751531"/>
                  <a:gd name="connsiteY0" fmla="*/ 975929 h 1421705"/>
                  <a:gd name="connsiteX1" fmla="*/ 1396830 w 1751531"/>
                  <a:gd name="connsiteY1" fmla="*/ 27407 h 1421705"/>
                  <a:gd name="connsiteX2" fmla="*/ 1416966 w 1751531"/>
                  <a:gd name="connsiteY2" fmla="*/ 18283 h 1421705"/>
                  <a:gd name="connsiteX3" fmla="*/ 1413544 w 1751531"/>
                  <a:gd name="connsiteY3" fmla="*/ 17342 h 1421705"/>
                  <a:gd name="connsiteX4" fmla="*/ 1751531 w 1751531"/>
                  <a:gd name="connsiteY4" fmla="*/ 118784 h 1421705"/>
                  <a:gd name="connsiteX5" fmla="*/ 1699631 w 1751531"/>
                  <a:gd name="connsiteY5" fmla="*/ 219088 h 1421705"/>
                  <a:gd name="connsiteX6" fmla="*/ 1669420 w 1751531"/>
                  <a:gd name="connsiteY6" fmla="*/ 248441 h 1421705"/>
                  <a:gd name="connsiteX7" fmla="*/ 1683021 w 1751531"/>
                  <a:gd name="connsiteY7" fmla="*/ 266846 h 1421705"/>
                  <a:gd name="connsiteX8" fmla="*/ 1649822 w 1751531"/>
                  <a:gd name="connsiteY8" fmla="*/ 292802 h 1421705"/>
                  <a:gd name="connsiteX9" fmla="*/ 313489 w 1751531"/>
                  <a:gd name="connsiteY9" fmla="*/ 1280378 h 1421705"/>
                  <a:gd name="connsiteX10" fmla="*/ 279055 w 1751531"/>
                  <a:gd name="connsiteY10" fmla="*/ 1306619 h 1421705"/>
                  <a:gd name="connsiteX11" fmla="*/ 285439 w 1751531"/>
                  <a:gd name="connsiteY11" fmla="*/ 1315547 h 1421705"/>
                  <a:gd name="connsiteX12" fmla="*/ 16936 w 1751531"/>
                  <a:gd name="connsiteY12" fmla="*/ 1418288 h 1421705"/>
                  <a:gd name="connsiteX13" fmla="*/ 92369 w 1751531"/>
                  <a:gd name="connsiteY13" fmla="*/ 999244 h 1421705"/>
                  <a:gd name="connsiteX14" fmla="*/ 91289 w 1751531"/>
                  <a:gd name="connsiteY14" fmla="*/ 1011571 h 1421705"/>
                  <a:gd name="connsiteX15" fmla="*/ 98376 w 1751531"/>
                  <a:gd name="connsiteY15" fmla="*/ 992880 h 142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1531" h="1421705">
                    <a:moveTo>
                      <a:pt x="113344" y="975929"/>
                    </a:moveTo>
                    <a:lnTo>
                      <a:pt x="1396830" y="27407"/>
                    </a:lnTo>
                    <a:lnTo>
                      <a:pt x="1416966" y="18283"/>
                    </a:lnTo>
                    <a:lnTo>
                      <a:pt x="1413544" y="17342"/>
                    </a:lnTo>
                    <a:cubicBezTo>
                      <a:pt x="1447063" y="-42530"/>
                      <a:pt x="1705635" y="67781"/>
                      <a:pt x="1751531" y="118784"/>
                    </a:cubicBezTo>
                    <a:cubicBezTo>
                      <a:pt x="1747866" y="180189"/>
                      <a:pt x="1729302" y="193290"/>
                      <a:pt x="1699631" y="219088"/>
                    </a:cubicBezTo>
                    <a:lnTo>
                      <a:pt x="1669420" y="248441"/>
                    </a:lnTo>
                    <a:lnTo>
                      <a:pt x="1683021" y="266846"/>
                    </a:lnTo>
                    <a:lnTo>
                      <a:pt x="1649822" y="292802"/>
                    </a:lnTo>
                    <a:lnTo>
                      <a:pt x="313489" y="1280378"/>
                    </a:lnTo>
                    <a:lnTo>
                      <a:pt x="279055" y="1306619"/>
                    </a:lnTo>
                    <a:lnTo>
                      <a:pt x="285439" y="1315547"/>
                    </a:lnTo>
                    <a:cubicBezTo>
                      <a:pt x="207206" y="1350350"/>
                      <a:pt x="110484" y="1440269"/>
                      <a:pt x="16936" y="1418288"/>
                    </a:cubicBezTo>
                    <a:cubicBezTo>
                      <a:pt x="-24478" y="1351481"/>
                      <a:pt x="13641" y="1015670"/>
                      <a:pt x="92369" y="999244"/>
                    </a:cubicBezTo>
                    <a:lnTo>
                      <a:pt x="91289" y="1011571"/>
                    </a:lnTo>
                    <a:lnTo>
                      <a:pt x="98376" y="992880"/>
                    </a:lnTo>
                    <a:close/>
                  </a:path>
                </a:pathLst>
              </a:custGeom>
              <a:gradFill flip="none" rotWithShape="1">
                <a:gsLst>
                  <a:gs pos="90000">
                    <a:srgbClr val="ABABAB">
                      <a:lumMod val="75000"/>
                    </a:srgbClr>
                  </a:gs>
                  <a:gs pos="13000">
                    <a:sysClr val="window" lastClr="FFFFFF">
                      <a:lumMod val="75000"/>
                    </a:sysClr>
                  </a:gs>
                  <a:gs pos="25000">
                    <a:srgbClr val="D6D6D6"/>
                  </a:gs>
                  <a:gs pos="70000">
                    <a:sysClr val="window" lastClr="FFFFFF">
                      <a:lumMod val="95000"/>
                    </a:sysClr>
                  </a:gs>
                  <a:gs pos="39000">
                    <a:sysClr val="window" lastClr="FFFFFF">
                      <a:lumMod val="95000"/>
                    </a:sysClr>
                  </a:gs>
                  <a:gs pos="87000">
                    <a:srgbClr val="F2F2F2"/>
                  </a:gs>
                  <a:gs pos="19000">
                    <a:srgbClr val="F2F2F2"/>
                  </a:gs>
                  <a:gs pos="82000">
                    <a:sysClr val="window" lastClr="FFFFFF">
                      <a:lumMod val="75000"/>
                    </a:sysClr>
                  </a:gs>
                  <a:gs pos="9000">
                    <a:srgbClr val="ABABAB">
                      <a:lumMod val="75000"/>
                    </a:srgbClr>
                  </a:gs>
                </a:gsLst>
                <a:lin ang="8520000" scaled="0"/>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55" name="Group 254">
                <a:extLst>
                  <a:ext uri="{FF2B5EF4-FFF2-40B4-BE49-F238E27FC236}">
                    <a16:creationId xmlns:a16="http://schemas.microsoft.com/office/drawing/2014/main" id="{D84CE382-7148-4D42-BF4D-5E7B2163F661}"/>
                  </a:ext>
                </a:extLst>
              </p:cNvPr>
              <p:cNvGrpSpPr/>
              <p:nvPr/>
            </p:nvGrpSpPr>
            <p:grpSpPr>
              <a:xfrm>
                <a:off x="3577274" y="3543006"/>
                <a:ext cx="2086717" cy="546581"/>
                <a:chOff x="5121275" y="3798573"/>
                <a:chExt cx="2837825" cy="743321"/>
              </a:xfrm>
            </p:grpSpPr>
            <p:sp>
              <p:nvSpPr>
                <p:cNvPr id="259" name="Freeform: Shape 258">
                  <a:extLst>
                    <a:ext uri="{FF2B5EF4-FFF2-40B4-BE49-F238E27FC236}">
                      <a16:creationId xmlns:a16="http://schemas.microsoft.com/office/drawing/2014/main" id="{72F27ADE-70EB-4AF8-8561-42F500713BB5}"/>
                    </a:ext>
                  </a:extLst>
                </p:cNvPr>
                <p:cNvSpPr/>
                <p:nvPr/>
              </p:nvSpPr>
              <p:spPr>
                <a:xfrm>
                  <a:off x="5122692" y="3798573"/>
                  <a:ext cx="2836408" cy="474976"/>
                </a:xfrm>
                <a:custGeom>
                  <a:avLst/>
                  <a:gdLst>
                    <a:gd name="connsiteX0" fmla="*/ 651047 w 2836408"/>
                    <a:gd name="connsiteY0" fmla="*/ 87628 h 474976"/>
                    <a:gd name="connsiteX1" fmla="*/ 477215 w 2836408"/>
                    <a:gd name="connsiteY1" fmla="*/ 225741 h 474976"/>
                    <a:gd name="connsiteX2" fmla="*/ 355772 w 2836408"/>
                    <a:gd name="connsiteY2" fmla="*/ 373377 h 474976"/>
                    <a:gd name="connsiteX3" fmla="*/ 651047 w 2836408"/>
                    <a:gd name="connsiteY3" fmla="*/ 430528 h 474976"/>
                    <a:gd name="connsiteX4" fmla="*/ 2312701 w 2836408"/>
                    <a:gd name="connsiteY4" fmla="*/ 430529 h 474976"/>
                    <a:gd name="connsiteX5" fmla="*/ 2507964 w 2836408"/>
                    <a:gd name="connsiteY5" fmla="*/ 356709 h 474976"/>
                    <a:gd name="connsiteX6" fmla="*/ 2441290 w 2836408"/>
                    <a:gd name="connsiteY6" fmla="*/ 216216 h 474976"/>
                    <a:gd name="connsiteX7" fmla="*/ 2312702 w 2836408"/>
                    <a:gd name="connsiteY7" fmla="*/ 87628 h 474976"/>
                    <a:gd name="connsiteX8" fmla="*/ 514350 w 2836408"/>
                    <a:gd name="connsiteY8" fmla="*/ 0 h 474976"/>
                    <a:gd name="connsiteX9" fmla="*/ 2477633 w 2836408"/>
                    <a:gd name="connsiteY9" fmla="*/ 0 h 474976"/>
                    <a:gd name="connsiteX10" fmla="*/ 2836408 w 2836408"/>
                    <a:gd name="connsiteY10" fmla="*/ 474976 h 474976"/>
                    <a:gd name="connsiteX11" fmla="*/ 0 w 2836408"/>
                    <a:gd name="connsiteY11" fmla="*/ 468626 h 474976"/>
                    <a:gd name="connsiteX12" fmla="*/ 514350 w 2836408"/>
                    <a:gd name="connsiteY12" fmla="*/ 0 h 4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6408" h="474976">
                      <a:moveTo>
                        <a:pt x="651047" y="87628"/>
                      </a:moveTo>
                      <a:cubicBezTo>
                        <a:pt x="582411" y="101915"/>
                        <a:pt x="589133" y="104718"/>
                        <a:pt x="477215" y="225741"/>
                      </a:cubicBezTo>
                      <a:cubicBezTo>
                        <a:pt x="386728" y="323373"/>
                        <a:pt x="384347" y="320989"/>
                        <a:pt x="355772" y="373377"/>
                      </a:cubicBezTo>
                      <a:cubicBezTo>
                        <a:pt x="355772" y="444394"/>
                        <a:pt x="580030" y="430528"/>
                        <a:pt x="651047" y="430528"/>
                      </a:cubicBezTo>
                      <a:lnTo>
                        <a:pt x="2312701" y="430529"/>
                      </a:lnTo>
                      <a:cubicBezTo>
                        <a:pt x="2383718" y="430529"/>
                        <a:pt x="2507964" y="427726"/>
                        <a:pt x="2507964" y="356709"/>
                      </a:cubicBezTo>
                      <a:cubicBezTo>
                        <a:pt x="2507964" y="328134"/>
                        <a:pt x="2473834" y="261063"/>
                        <a:pt x="2441290" y="216216"/>
                      </a:cubicBezTo>
                      <a:cubicBezTo>
                        <a:pt x="2408746" y="171369"/>
                        <a:pt x="2383719" y="87628"/>
                        <a:pt x="2312702" y="87628"/>
                      </a:cubicBezTo>
                      <a:close/>
                      <a:moveTo>
                        <a:pt x="514350" y="0"/>
                      </a:moveTo>
                      <a:cubicBezTo>
                        <a:pt x="2487991" y="0"/>
                        <a:pt x="513517" y="4763"/>
                        <a:pt x="2477633" y="0"/>
                      </a:cubicBezTo>
                      <a:cubicBezTo>
                        <a:pt x="2839243" y="476038"/>
                        <a:pt x="2487347" y="2643"/>
                        <a:pt x="2836408" y="474976"/>
                      </a:cubicBezTo>
                      <a:lnTo>
                        <a:pt x="0" y="468626"/>
                      </a:lnTo>
                      <a:cubicBezTo>
                        <a:pt x="522627" y="3701"/>
                        <a:pt x="-6539" y="473920"/>
                        <a:pt x="514350" y="0"/>
                      </a:cubicBezTo>
                      <a:close/>
                    </a:path>
                  </a:pathLst>
                </a:custGeom>
                <a:solidFill>
                  <a:sysClr val="window" lastClr="FFFFFF">
                    <a:lumMod val="85000"/>
                  </a:sys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latin typeface="Calibri"/>
                    <a:ea typeface="+mn-ea"/>
                    <a:cs typeface="+mn-cs"/>
                  </a:endParaRPr>
                </a:p>
              </p:txBody>
            </p:sp>
            <p:sp>
              <p:nvSpPr>
                <p:cNvPr id="260" name="Rectangle: Rounded Corners 14">
                  <a:extLst>
                    <a:ext uri="{FF2B5EF4-FFF2-40B4-BE49-F238E27FC236}">
                      <a16:creationId xmlns:a16="http://schemas.microsoft.com/office/drawing/2014/main" id="{5F7DF47B-FD7F-4A16-896F-45C8335E1AFC}"/>
                    </a:ext>
                  </a:extLst>
                </p:cNvPr>
                <p:cNvSpPr/>
                <p:nvPr/>
              </p:nvSpPr>
              <p:spPr>
                <a:xfrm>
                  <a:off x="5121275" y="4271167"/>
                  <a:ext cx="2836408" cy="270727"/>
                </a:xfrm>
                <a:custGeom>
                  <a:avLst/>
                  <a:gdLst>
                    <a:gd name="connsiteX0" fmla="*/ 0 w 2836408"/>
                    <a:gd name="connsiteY0" fmla="*/ 3444 h 263526"/>
                    <a:gd name="connsiteX1" fmla="*/ 3444 w 2836408"/>
                    <a:gd name="connsiteY1" fmla="*/ 0 h 263526"/>
                    <a:gd name="connsiteX2" fmla="*/ 2832964 w 2836408"/>
                    <a:gd name="connsiteY2" fmla="*/ 0 h 263526"/>
                    <a:gd name="connsiteX3" fmla="*/ 2836408 w 2836408"/>
                    <a:gd name="connsiteY3" fmla="*/ 3444 h 263526"/>
                    <a:gd name="connsiteX4" fmla="*/ 2836408 w 2836408"/>
                    <a:gd name="connsiteY4" fmla="*/ 260082 h 263526"/>
                    <a:gd name="connsiteX5" fmla="*/ 2832964 w 2836408"/>
                    <a:gd name="connsiteY5" fmla="*/ 263526 h 263526"/>
                    <a:gd name="connsiteX6" fmla="*/ 3444 w 2836408"/>
                    <a:gd name="connsiteY6" fmla="*/ 263526 h 263526"/>
                    <a:gd name="connsiteX7" fmla="*/ 0 w 2836408"/>
                    <a:gd name="connsiteY7" fmla="*/ 260082 h 263526"/>
                    <a:gd name="connsiteX8" fmla="*/ 0 w 2836408"/>
                    <a:gd name="connsiteY8" fmla="*/ 3444 h 263526"/>
                    <a:gd name="connsiteX0" fmla="*/ 0 w 2836408"/>
                    <a:gd name="connsiteY0" fmla="*/ 3444 h 280282"/>
                    <a:gd name="connsiteX1" fmla="*/ 3444 w 2836408"/>
                    <a:gd name="connsiteY1" fmla="*/ 0 h 280282"/>
                    <a:gd name="connsiteX2" fmla="*/ 2832964 w 2836408"/>
                    <a:gd name="connsiteY2" fmla="*/ 0 h 280282"/>
                    <a:gd name="connsiteX3" fmla="*/ 2836408 w 2836408"/>
                    <a:gd name="connsiteY3" fmla="*/ 3444 h 280282"/>
                    <a:gd name="connsiteX4" fmla="*/ 2836408 w 2836408"/>
                    <a:gd name="connsiteY4" fmla="*/ 260082 h 280282"/>
                    <a:gd name="connsiteX5" fmla="*/ 3444 w 2836408"/>
                    <a:gd name="connsiteY5" fmla="*/ 263526 h 280282"/>
                    <a:gd name="connsiteX6" fmla="*/ 0 w 2836408"/>
                    <a:gd name="connsiteY6" fmla="*/ 260082 h 280282"/>
                    <a:gd name="connsiteX7" fmla="*/ 0 w 2836408"/>
                    <a:gd name="connsiteY7" fmla="*/ 3444 h 280282"/>
                    <a:gd name="connsiteX0" fmla="*/ 0 w 2836408"/>
                    <a:gd name="connsiteY0" fmla="*/ 3444 h 282592"/>
                    <a:gd name="connsiteX1" fmla="*/ 3444 w 2836408"/>
                    <a:gd name="connsiteY1" fmla="*/ 0 h 282592"/>
                    <a:gd name="connsiteX2" fmla="*/ 2832964 w 2836408"/>
                    <a:gd name="connsiteY2" fmla="*/ 0 h 282592"/>
                    <a:gd name="connsiteX3" fmla="*/ 2836408 w 2836408"/>
                    <a:gd name="connsiteY3" fmla="*/ 3444 h 282592"/>
                    <a:gd name="connsiteX4" fmla="*/ 2820533 w 2836408"/>
                    <a:gd name="connsiteY4" fmla="*/ 263257 h 282592"/>
                    <a:gd name="connsiteX5" fmla="*/ 3444 w 2836408"/>
                    <a:gd name="connsiteY5" fmla="*/ 263526 h 282592"/>
                    <a:gd name="connsiteX6" fmla="*/ 0 w 2836408"/>
                    <a:gd name="connsiteY6" fmla="*/ 260082 h 282592"/>
                    <a:gd name="connsiteX7" fmla="*/ 0 w 2836408"/>
                    <a:gd name="connsiteY7" fmla="*/ 3444 h 282592"/>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260082 h 272714"/>
                    <a:gd name="connsiteX7" fmla="*/ 0 w 2836408"/>
                    <a:gd name="connsiteY7"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38100 w 2836408"/>
                    <a:gd name="connsiteY6" fmla="*/ 256907 h 272714"/>
                    <a:gd name="connsiteX7" fmla="*/ 0 w 2836408"/>
                    <a:gd name="connsiteY7" fmla="*/ 3444 h 272714"/>
                    <a:gd name="connsiteX0" fmla="*/ 206381 w 3042789"/>
                    <a:gd name="connsiteY0" fmla="*/ 3444 h 272714"/>
                    <a:gd name="connsiteX1" fmla="*/ 209825 w 3042789"/>
                    <a:gd name="connsiteY1" fmla="*/ 0 h 272714"/>
                    <a:gd name="connsiteX2" fmla="*/ 3039345 w 3042789"/>
                    <a:gd name="connsiteY2" fmla="*/ 0 h 272714"/>
                    <a:gd name="connsiteX3" fmla="*/ 3042789 w 3042789"/>
                    <a:gd name="connsiteY3" fmla="*/ 3444 h 272714"/>
                    <a:gd name="connsiteX4" fmla="*/ 3026914 w 3042789"/>
                    <a:gd name="connsiteY4" fmla="*/ 263257 h 272714"/>
                    <a:gd name="connsiteX5" fmla="*/ 209825 w 3042789"/>
                    <a:gd name="connsiteY5" fmla="*/ 263526 h 272714"/>
                    <a:gd name="connsiteX6" fmla="*/ 206381 w 3042789"/>
                    <a:gd name="connsiteY6"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3444 h 272714"/>
                    <a:gd name="connsiteX0" fmla="*/ 0 w 2836408"/>
                    <a:gd name="connsiteY0" fmla="*/ 3444 h 271606"/>
                    <a:gd name="connsiteX1" fmla="*/ 3444 w 2836408"/>
                    <a:gd name="connsiteY1" fmla="*/ 0 h 271606"/>
                    <a:gd name="connsiteX2" fmla="*/ 2832964 w 2836408"/>
                    <a:gd name="connsiteY2" fmla="*/ 0 h 271606"/>
                    <a:gd name="connsiteX3" fmla="*/ 2836408 w 2836408"/>
                    <a:gd name="connsiteY3" fmla="*/ 3444 h 271606"/>
                    <a:gd name="connsiteX4" fmla="*/ 2820533 w 2836408"/>
                    <a:gd name="connsiteY4" fmla="*/ 263257 h 271606"/>
                    <a:gd name="connsiteX5" fmla="*/ 8207 w 2836408"/>
                    <a:gd name="connsiteY5" fmla="*/ 258763 h 271606"/>
                    <a:gd name="connsiteX6" fmla="*/ 0 w 2836408"/>
                    <a:gd name="connsiteY6" fmla="*/ 3444 h 271606"/>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20533 w 2836408"/>
                    <a:gd name="connsiteY4" fmla="*/ 263257 h 270727"/>
                    <a:gd name="connsiteX5" fmla="*/ 5825 w 2836408"/>
                    <a:gd name="connsiteY5" fmla="*/ 254001 h 270727"/>
                    <a:gd name="connsiteX6" fmla="*/ 0 w 2836408"/>
                    <a:gd name="connsiteY6" fmla="*/ 3444 h 270727"/>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34820 w 2836408"/>
                    <a:gd name="connsiteY4" fmla="*/ 263257 h 270727"/>
                    <a:gd name="connsiteX5" fmla="*/ 5825 w 2836408"/>
                    <a:gd name="connsiteY5" fmla="*/ 254001 h 270727"/>
                    <a:gd name="connsiteX6" fmla="*/ 0 w 2836408"/>
                    <a:gd name="connsiteY6" fmla="*/ 3444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408" h="270727">
                      <a:moveTo>
                        <a:pt x="0" y="3444"/>
                      </a:moveTo>
                      <a:cubicBezTo>
                        <a:pt x="0" y="1542"/>
                        <a:pt x="1542" y="0"/>
                        <a:pt x="3444" y="0"/>
                      </a:cubicBezTo>
                      <a:lnTo>
                        <a:pt x="2832964" y="0"/>
                      </a:lnTo>
                      <a:cubicBezTo>
                        <a:pt x="2834866" y="0"/>
                        <a:pt x="2836408" y="1542"/>
                        <a:pt x="2836408" y="3444"/>
                      </a:cubicBezTo>
                      <a:cubicBezTo>
                        <a:pt x="2835879" y="90048"/>
                        <a:pt x="2835349" y="176653"/>
                        <a:pt x="2834820" y="263257"/>
                      </a:cubicBezTo>
                      <a:cubicBezTo>
                        <a:pt x="2343609" y="284379"/>
                        <a:pt x="478560" y="254001"/>
                        <a:pt x="5825" y="254001"/>
                      </a:cubicBezTo>
                      <a:cubicBezTo>
                        <a:pt x="2461" y="-3614"/>
                        <a:pt x="0" y="47365"/>
                        <a:pt x="0" y="3444"/>
                      </a:cubicBezTo>
                      <a:close/>
                    </a:path>
                  </a:pathLst>
                </a:custGeom>
                <a:solidFill>
                  <a:schemeClr val="bg1">
                    <a:lumMod val="7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latin typeface="Calibri"/>
                    <a:ea typeface="+mn-ea"/>
                    <a:cs typeface="+mn-cs"/>
                  </a:endParaRPr>
                </a:p>
              </p:txBody>
            </p:sp>
          </p:grpSp>
          <p:sp>
            <p:nvSpPr>
              <p:cNvPr id="257" name="Freeform: Shape 256">
                <a:extLst>
                  <a:ext uri="{FF2B5EF4-FFF2-40B4-BE49-F238E27FC236}">
                    <a16:creationId xmlns:a16="http://schemas.microsoft.com/office/drawing/2014/main" id="{1CD36751-E010-4EC2-9A2F-6984016968C3}"/>
                  </a:ext>
                </a:extLst>
              </p:cNvPr>
              <p:cNvSpPr/>
              <p:nvPr/>
            </p:nvSpPr>
            <p:spPr>
              <a:xfrm>
                <a:off x="3914473" y="3046540"/>
                <a:ext cx="1528187" cy="506619"/>
              </a:xfrm>
              <a:custGeom>
                <a:avLst/>
                <a:gdLst>
                  <a:gd name="connsiteX0" fmla="*/ 0 w 2078253"/>
                  <a:gd name="connsiteY0" fmla="*/ 0 h 673893"/>
                  <a:gd name="connsiteX1" fmla="*/ 2078253 w 2078253"/>
                  <a:gd name="connsiteY1" fmla="*/ 0 h 673893"/>
                  <a:gd name="connsiteX2" fmla="*/ 2078253 w 2078253"/>
                  <a:gd name="connsiteY2" fmla="*/ 118577 h 673893"/>
                  <a:gd name="connsiteX3" fmla="*/ 2058861 w 2078253"/>
                  <a:gd name="connsiteY3" fmla="*/ 673893 h 673893"/>
                  <a:gd name="connsiteX4" fmla="*/ 37833 w 2078253"/>
                  <a:gd name="connsiteY4" fmla="*/ 673893 h 673893"/>
                  <a:gd name="connsiteX0" fmla="*/ 0 w 2078253"/>
                  <a:gd name="connsiteY0" fmla="*/ 0 h 673893"/>
                  <a:gd name="connsiteX1" fmla="*/ 2078253 w 2078253"/>
                  <a:gd name="connsiteY1" fmla="*/ 0 h 673893"/>
                  <a:gd name="connsiteX2" fmla="*/ 2078253 w 2078253"/>
                  <a:gd name="connsiteY2" fmla="*/ 118577 h 673893"/>
                  <a:gd name="connsiteX3" fmla="*/ 2036636 w 2078253"/>
                  <a:gd name="connsiteY3" fmla="*/ 673893 h 673893"/>
                  <a:gd name="connsiteX4" fmla="*/ 37833 w 2078253"/>
                  <a:gd name="connsiteY4" fmla="*/ 673893 h 673893"/>
                  <a:gd name="connsiteX5" fmla="*/ 0 w 2078253"/>
                  <a:gd name="connsiteY5" fmla="*/ 0 h 67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253" h="673893">
                    <a:moveTo>
                      <a:pt x="0" y="0"/>
                    </a:moveTo>
                    <a:lnTo>
                      <a:pt x="2078253" y="0"/>
                    </a:lnTo>
                    <a:lnTo>
                      <a:pt x="2078253" y="118577"/>
                    </a:lnTo>
                    <a:lnTo>
                      <a:pt x="2036636" y="673893"/>
                    </a:lnTo>
                    <a:lnTo>
                      <a:pt x="37833" y="673893"/>
                    </a:lnTo>
                    <a:lnTo>
                      <a:pt x="0" y="0"/>
                    </a:lnTo>
                    <a:close/>
                  </a:path>
                </a:pathLst>
              </a:custGeom>
              <a:solidFill>
                <a:schemeClr val="bg1">
                  <a:lumMod val="75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8" name="Freeform: Shape 257">
                <a:extLst>
                  <a:ext uri="{FF2B5EF4-FFF2-40B4-BE49-F238E27FC236}">
                    <a16:creationId xmlns:a16="http://schemas.microsoft.com/office/drawing/2014/main" id="{F0E2428B-DB8D-46AC-BB04-434182FA13A6}"/>
                  </a:ext>
                </a:extLst>
              </p:cNvPr>
              <p:cNvSpPr/>
              <p:nvPr/>
            </p:nvSpPr>
            <p:spPr>
              <a:xfrm>
                <a:off x="3914047" y="2859535"/>
                <a:ext cx="1528612" cy="187006"/>
              </a:xfrm>
              <a:custGeom>
                <a:avLst/>
                <a:gdLst>
                  <a:gd name="connsiteX0" fmla="*/ 61561 w 2095552"/>
                  <a:gd name="connsiteY0" fmla="*/ 0 h 294640"/>
                  <a:gd name="connsiteX1" fmla="*/ 2054337 w 2095552"/>
                  <a:gd name="connsiteY1" fmla="*/ 0 h 294640"/>
                  <a:gd name="connsiteX2" fmla="*/ 2095552 w 2095552"/>
                  <a:gd name="connsiteY2" fmla="*/ 294640 h 294640"/>
                  <a:gd name="connsiteX3" fmla="*/ 0 w 2095552"/>
                  <a:gd name="connsiteY3" fmla="*/ 294640 h 294640"/>
                </a:gdLst>
                <a:ahLst/>
                <a:cxnLst>
                  <a:cxn ang="0">
                    <a:pos x="connsiteX0" y="connsiteY0"/>
                  </a:cxn>
                  <a:cxn ang="0">
                    <a:pos x="connsiteX1" y="connsiteY1"/>
                  </a:cxn>
                  <a:cxn ang="0">
                    <a:pos x="connsiteX2" y="connsiteY2"/>
                  </a:cxn>
                  <a:cxn ang="0">
                    <a:pos x="connsiteX3" y="connsiteY3"/>
                  </a:cxn>
                </a:cxnLst>
                <a:rect l="l" t="t" r="r" b="b"/>
                <a:pathLst>
                  <a:path w="2095552" h="294640">
                    <a:moveTo>
                      <a:pt x="61561" y="0"/>
                    </a:moveTo>
                    <a:lnTo>
                      <a:pt x="2054337" y="0"/>
                    </a:lnTo>
                    <a:lnTo>
                      <a:pt x="2095552" y="294640"/>
                    </a:lnTo>
                    <a:lnTo>
                      <a:pt x="0" y="294640"/>
                    </a:lnTo>
                    <a:close/>
                  </a:path>
                </a:pathLst>
              </a:custGeom>
              <a:gradFill flip="none" rotWithShape="1">
                <a:gsLst>
                  <a:gs pos="95000">
                    <a:srgbClr val="A5A5A5">
                      <a:lumMod val="5000"/>
                      <a:lumOff val="95000"/>
                    </a:srgbClr>
                  </a:gs>
                  <a:gs pos="11000">
                    <a:srgbClr val="A5A5A5">
                      <a:lumMod val="45000"/>
                      <a:lumOff val="55000"/>
                    </a:srgbClr>
                  </a:gs>
                </a:gsLst>
                <a:lin ang="16200000" scaled="0"/>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E54D6780-1675-49B1-A13C-DB054548AFA6}"/>
                  </a:ext>
                </a:extLst>
              </p:cNvPr>
              <p:cNvSpPr/>
              <p:nvPr/>
            </p:nvSpPr>
            <p:spPr>
              <a:xfrm flipH="1">
                <a:off x="5284733" y="2859859"/>
                <a:ext cx="416925" cy="1232062"/>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21" fmla="*/ 603370 w 603370"/>
                  <a:gd name="connsiteY21"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23189 w 603370"/>
                  <a:gd name="connsiteY9" fmla="*/ 924851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546220 w 590670"/>
                  <a:gd name="connsiteY8" fmla="*/ 188065 h 1666402"/>
                  <a:gd name="connsiteX9" fmla="*/ 423189 w 590670"/>
                  <a:gd name="connsiteY9" fmla="*/ 920089 h 1666402"/>
                  <a:gd name="connsiteX10" fmla="*/ 79494 w 590670"/>
                  <a:gd name="connsiteY10" fmla="*/ 1399701 h 1666402"/>
                  <a:gd name="connsiteX11" fmla="*/ 585678 w 590670"/>
                  <a:gd name="connsiteY11" fmla="*/ 1400834 h 1666402"/>
                  <a:gd name="connsiteX12" fmla="*/ 585757 w 590670"/>
                  <a:gd name="connsiteY12" fmla="*/ 1403669 h 1666402"/>
                  <a:gd name="connsiteX13" fmla="*/ 81521 w 590670"/>
                  <a:gd name="connsiteY13" fmla="*/ 1403669 h 1666402"/>
                  <a:gd name="connsiteX14" fmla="*/ 78077 w 590670"/>
                  <a:gd name="connsiteY14" fmla="*/ 1407113 h 1666402"/>
                  <a:gd name="connsiteX15" fmla="*/ 82686 w 590670"/>
                  <a:gd name="connsiteY15" fmla="*/ 1574742 h 1666402"/>
                  <a:gd name="connsiteX16" fmla="*/ 83444 w 590670"/>
                  <a:gd name="connsiteY16" fmla="*/ 1626386 h 1666402"/>
                  <a:gd name="connsiteX17" fmla="*/ 64722 w 590670"/>
                  <a:gd name="connsiteY17" fmla="*/ 1422339 h 1666402"/>
                  <a:gd name="connsiteX18" fmla="*/ 120 w 590670"/>
                  <a:gd name="connsiteY18" fmla="*/ 284478 h 1666402"/>
                  <a:gd name="connsiteX19" fmla="*/ 99225 w 590670"/>
                  <a:gd name="connsiteY19" fmla="*/ 27376 h 1666402"/>
                  <a:gd name="connsiteX20" fmla="*/ 429539 w 590670"/>
                  <a:gd name="connsiteY20"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23189 w 590670"/>
                  <a:gd name="connsiteY8" fmla="*/ 920089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35096 w 590670"/>
                  <a:gd name="connsiteY8" fmla="*/ 927232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7376 h 1666402"/>
                  <a:gd name="connsiteX19" fmla="*/ 404632 w 565763"/>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0232 h 1666402"/>
                  <a:gd name="connsiteX19" fmla="*/ 404632 w 565763"/>
                  <a:gd name="connsiteY19" fmla="*/ 0 h 1666402"/>
                  <a:gd name="connsiteX0" fmla="*/ 26209 w 530564"/>
                  <a:gd name="connsiteY0" fmla="*/ 1657678 h 1666402"/>
                  <a:gd name="connsiteX1" fmla="*/ 127915 w 530564"/>
                  <a:gd name="connsiteY1" fmla="*/ 1658006 h 1666402"/>
                  <a:gd name="connsiteX2" fmla="*/ 417003 w 530564"/>
                  <a:gd name="connsiteY2" fmla="*/ 1660334 h 1666402"/>
                  <a:gd name="connsiteX3" fmla="*/ 530495 w 530564"/>
                  <a:gd name="connsiteY3" fmla="*/ 1661458 h 1666402"/>
                  <a:gd name="connsiteX4" fmla="*/ 530564 w 530564"/>
                  <a:gd name="connsiteY4" fmla="*/ 1666402 h 1666402"/>
                  <a:gd name="connsiteX5" fmla="*/ 26419 w 530564"/>
                  <a:gd name="connsiteY5" fmla="*/ 1659975 h 1666402"/>
                  <a:gd name="connsiteX6" fmla="*/ 26209 w 530564"/>
                  <a:gd name="connsiteY6" fmla="*/ 1657678 h 1666402"/>
                  <a:gd name="connsiteX7" fmla="*/ 369433 w 530564"/>
                  <a:gd name="connsiteY7" fmla="*/ 0 h 1666402"/>
                  <a:gd name="connsiteX8" fmla="*/ 374990 w 530564"/>
                  <a:gd name="connsiteY8" fmla="*/ 927232 h 1666402"/>
                  <a:gd name="connsiteX9" fmla="*/ 19388 w 530564"/>
                  <a:gd name="connsiteY9" fmla="*/ 1399701 h 1666402"/>
                  <a:gd name="connsiteX10" fmla="*/ 525572 w 530564"/>
                  <a:gd name="connsiteY10" fmla="*/ 1400834 h 1666402"/>
                  <a:gd name="connsiteX11" fmla="*/ 525651 w 530564"/>
                  <a:gd name="connsiteY11" fmla="*/ 1403669 h 1666402"/>
                  <a:gd name="connsiteX12" fmla="*/ 21415 w 530564"/>
                  <a:gd name="connsiteY12" fmla="*/ 1403669 h 1666402"/>
                  <a:gd name="connsiteX13" fmla="*/ 17971 w 530564"/>
                  <a:gd name="connsiteY13" fmla="*/ 1407113 h 1666402"/>
                  <a:gd name="connsiteX14" fmla="*/ 22580 w 530564"/>
                  <a:gd name="connsiteY14" fmla="*/ 1574742 h 1666402"/>
                  <a:gd name="connsiteX15" fmla="*/ 23338 w 530564"/>
                  <a:gd name="connsiteY15" fmla="*/ 1626386 h 1666402"/>
                  <a:gd name="connsiteX16" fmla="*/ 4616 w 530564"/>
                  <a:gd name="connsiteY16" fmla="*/ 1422339 h 1666402"/>
                  <a:gd name="connsiteX17" fmla="*/ 39119 w 530564"/>
                  <a:gd name="connsiteY17" fmla="*/ 20232 h 1666402"/>
                  <a:gd name="connsiteX18" fmla="*/ 369433 w 530564"/>
                  <a:gd name="connsiteY18"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13088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44590 h 1653314"/>
                  <a:gd name="connsiteX1" fmla="*/ 150212 w 552861"/>
                  <a:gd name="connsiteY1" fmla="*/ 1644918 h 1653314"/>
                  <a:gd name="connsiteX2" fmla="*/ 439300 w 552861"/>
                  <a:gd name="connsiteY2" fmla="*/ 1647246 h 1653314"/>
                  <a:gd name="connsiteX3" fmla="*/ 552792 w 552861"/>
                  <a:gd name="connsiteY3" fmla="*/ 1648370 h 1653314"/>
                  <a:gd name="connsiteX4" fmla="*/ 552861 w 552861"/>
                  <a:gd name="connsiteY4" fmla="*/ 1653314 h 1653314"/>
                  <a:gd name="connsiteX5" fmla="*/ 48716 w 552861"/>
                  <a:gd name="connsiteY5" fmla="*/ 1646887 h 1653314"/>
                  <a:gd name="connsiteX6" fmla="*/ 48506 w 552861"/>
                  <a:gd name="connsiteY6" fmla="*/ 1644590 h 1653314"/>
                  <a:gd name="connsiteX7" fmla="*/ 61416 w 552861"/>
                  <a:gd name="connsiteY7" fmla="*/ 0 h 1653314"/>
                  <a:gd name="connsiteX8" fmla="*/ 353967 w 552861"/>
                  <a:gd name="connsiteY8" fmla="*/ 235620 h 1653314"/>
                  <a:gd name="connsiteX9" fmla="*/ 397287 w 552861"/>
                  <a:gd name="connsiteY9" fmla="*/ 914144 h 1653314"/>
                  <a:gd name="connsiteX10" fmla="*/ 41685 w 552861"/>
                  <a:gd name="connsiteY10" fmla="*/ 1386613 h 1653314"/>
                  <a:gd name="connsiteX11" fmla="*/ 547869 w 552861"/>
                  <a:gd name="connsiteY11" fmla="*/ 1387746 h 1653314"/>
                  <a:gd name="connsiteX12" fmla="*/ 547948 w 552861"/>
                  <a:gd name="connsiteY12" fmla="*/ 1390581 h 1653314"/>
                  <a:gd name="connsiteX13" fmla="*/ 43712 w 552861"/>
                  <a:gd name="connsiteY13" fmla="*/ 1390581 h 1653314"/>
                  <a:gd name="connsiteX14" fmla="*/ 40268 w 552861"/>
                  <a:gd name="connsiteY14" fmla="*/ 1394025 h 1653314"/>
                  <a:gd name="connsiteX15" fmla="*/ 44877 w 552861"/>
                  <a:gd name="connsiteY15" fmla="*/ 1561654 h 1653314"/>
                  <a:gd name="connsiteX16" fmla="*/ 45635 w 552861"/>
                  <a:gd name="connsiteY16" fmla="*/ 1613298 h 1653314"/>
                  <a:gd name="connsiteX17" fmla="*/ 26913 w 552861"/>
                  <a:gd name="connsiteY17" fmla="*/ 1409251 h 1653314"/>
                  <a:gd name="connsiteX18" fmla="*/ 748 w 552861"/>
                  <a:gd name="connsiteY18" fmla="*/ 283245 h 1653314"/>
                  <a:gd name="connsiteX19" fmla="*/ 61416 w 552861"/>
                  <a:gd name="connsiteY19" fmla="*/ 0 h 1653314"/>
                  <a:gd name="connsiteX0" fmla="*/ 47943 w 552298"/>
                  <a:gd name="connsiteY0" fmla="*/ 1644590 h 1653314"/>
                  <a:gd name="connsiteX1" fmla="*/ 149649 w 552298"/>
                  <a:gd name="connsiteY1" fmla="*/ 1644918 h 1653314"/>
                  <a:gd name="connsiteX2" fmla="*/ 438737 w 552298"/>
                  <a:gd name="connsiteY2" fmla="*/ 1647246 h 1653314"/>
                  <a:gd name="connsiteX3" fmla="*/ 552229 w 552298"/>
                  <a:gd name="connsiteY3" fmla="*/ 1648370 h 1653314"/>
                  <a:gd name="connsiteX4" fmla="*/ 552298 w 552298"/>
                  <a:gd name="connsiteY4" fmla="*/ 1653314 h 1653314"/>
                  <a:gd name="connsiteX5" fmla="*/ 48153 w 552298"/>
                  <a:gd name="connsiteY5" fmla="*/ 1646887 h 1653314"/>
                  <a:gd name="connsiteX6" fmla="*/ 47943 w 552298"/>
                  <a:gd name="connsiteY6" fmla="*/ 1644590 h 1653314"/>
                  <a:gd name="connsiteX7" fmla="*/ 60853 w 552298"/>
                  <a:gd name="connsiteY7" fmla="*/ 0 h 1653314"/>
                  <a:gd name="connsiteX8" fmla="*/ 353404 w 552298"/>
                  <a:gd name="connsiteY8" fmla="*/ 235620 h 1653314"/>
                  <a:gd name="connsiteX9" fmla="*/ 396724 w 552298"/>
                  <a:gd name="connsiteY9" fmla="*/ 914144 h 1653314"/>
                  <a:gd name="connsiteX10" fmla="*/ 41122 w 552298"/>
                  <a:gd name="connsiteY10" fmla="*/ 1386613 h 1653314"/>
                  <a:gd name="connsiteX11" fmla="*/ 547306 w 552298"/>
                  <a:gd name="connsiteY11" fmla="*/ 1387746 h 1653314"/>
                  <a:gd name="connsiteX12" fmla="*/ 547385 w 552298"/>
                  <a:gd name="connsiteY12" fmla="*/ 1390581 h 1653314"/>
                  <a:gd name="connsiteX13" fmla="*/ 43149 w 552298"/>
                  <a:gd name="connsiteY13" fmla="*/ 1390581 h 1653314"/>
                  <a:gd name="connsiteX14" fmla="*/ 39705 w 552298"/>
                  <a:gd name="connsiteY14" fmla="*/ 1394025 h 1653314"/>
                  <a:gd name="connsiteX15" fmla="*/ 44314 w 552298"/>
                  <a:gd name="connsiteY15" fmla="*/ 1561654 h 1653314"/>
                  <a:gd name="connsiteX16" fmla="*/ 45072 w 552298"/>
                  <a:gd name="connsiteY16" fmla="*/ 1613298 h 1653314"/>
                  <a:gd name="connsiteX17" fmla="*/ 127950 w 552298"/>
                  <a:gd name="connsiteY17" fmla="*/ 1180651 h 1653314"/>
                  <a:gd name="connsiteX18" fmla="*/ 185 w 552298"/>
                  <a:gd name="connsiteY18" fmla="*/ 283245 h 1653314"/>
                  <a:gd name="connsiteX19" fmla="*/ 60853 w 552298"/>
                  <a:gd name="connsiteY19" fmla="*/ 0 h 1653314"/>
                  <a:gd name="connsiteX0" fmla="*/ 47758 w 552113"/>
                  <a:gd name="connsiteY0" fmla="*/ 1644590 h 1653314"/>
                  <a:gd name="connsiteX1" fmla="*/ 149464 w 552113"/>
                  <a:gd name="connsiteY1" fmla="*/ 1644918 h 1653314"/>
                  <a:gd name="connsiteX2" fmla="*/ 438552 w 552113"/>
                  <a:gd name="connsiteY2" fmla="*/ 1647246 h 1653314"/>
                  <a:gd name="connsiteX3" fmla="*/ 552044 w 552113"/>
                  <a:gd name="connsiteY3" fmla="*/ 1648370 h 1653314"/>
                  <a:gd name="connsiteX4" fmla="*/ 552113 w 552113"/>
                  <a:gd name="connsiteY4" fmla="*/ 1653314 h 1653314"/>
                  <a:gd name="connsiteX5" fmla="*/ 47968 w 552113"/>
                  <a:gd name="connsiteY5" fmla="*/ 1646887 h 1653314"/>
                  <a:gd name="connsiteX6" fmla="*/ 47758 w 552113"/>
                  <a:gd name="connsiteY6" fmla="*/ 1644590 h 1653314"/>
                  <a:gd name="connsiteX7" fmla="*/ 60668 w 552113"/>
                  <a:gd name="connsiteY7" fmla="*/ 0 h 1653314"/>
                  <a:gd name="connsiteX8" fmla="*/ 353219 w 552113"/>
                  <a:gd name="connsiteY8" fmla="*/ 235620 h 1653314"/>
                  <a:gd name="connsiteX9" fmla="*/ 396539 w 552113"/>
                  <a:gd name="connsiteY9" fmla="*/ 914144 h 1653314"/>
                  <a:gd name="connsiteX10" fmla="*/ 40937 w 552113"/>
                  <a:gd name="connsiteY10" fmla="*/ 1386613 h 1653314"/>
                  <a:gd name="connsiteX11" fmla="*/ 547121 w 552113"/>
                  <a:gd name="connsiteY11" fmla="*/ 1387746 h 1653314"/>
                  <a:gd name="connsiteX12" fmla="*/ 547200 w 552113"/>
                  <a:gd name="connsiteY12" fmla="*/ 1390581 h 1653314"/>
                  <a:gd name="connsiteX13" fmla="*/ 42964 w 552113"/>
                  <a:gd name="connsiteY13" fmla="*/ 1390581 h 1653314"/>
                  <a:gd name="connsiteX14" fmla="*/ 39520 w 552113"/>
                  <a:gd name="connsiteY14" fmla="*/ 1394025 h 1653314"/>
                  <a:gd name="connsiteX15" fmla="*/ 44129 w 552113"/>
                  <a:gd name="connsiteY15" fmla="*/ 1561654 h 1653314"/>
                  <a:gd name="connsiteX16" fmla="*/ 44887 w 552113"/>
                  <a:gd name="connsiteY16" fmla="*/ 1613298 h 1653314"/>
                  <a:gd name="connsiteX17" fmla="*/ 0 w 552113"/>
                  <a:gd name="connsiteY17" fmla="*/ 283245 h 1653314"/>
                  <a:gd name="connsiteX18" fmla="*/ 60668 w 552113"/>
                  <a:gd name="connsiteY18" fmla="*/ 0 h 1653314"/>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384518 w 552113"/>
                  <a:gd name="connsiteY18" fmla="*/ 0 h 1675539"/>
                  <a:gd name="connsiteX0" fmla="*/ 47758 w 552113"/>
                  <a:gd name="connsiteY0" fmla="*/ 1788377 h 1797101"/>
                  <a:gd name="connsiteX1" fmla="*/ 149464 w 552113"/>
                  <a:gd name="connsiteY1" fmla="*/ 1788705 h 1797101"/>
                  <a:gd name="connsiteX2" fmla="*/ 438552 w 552113"/>
                  <a:gd name="connsiteY2" fmla="*/ 1791033 h 1797101"/>
                  <a:gd name="connsiteX3" fmla="*/ 552044 w 552113"/>
                  <a:gd name="connsiteY3" fmla="*/ 1792157 h 1797101"/>
                  <a:gd name="connsiteX4" fmla="*/ 552113 w 552113"/>
                  <a:gd name="connsiteY4" fmla="*/ 1797101 h 1797101"/>
                  <a:gd name="connsiteX5" fmla="*/ 47968 w 552113"/>
                  <a:gd name="connsiteY5" fmla="*/ 1790674 h 1797101"/>
                  <a:gd name="connsiteX6" fmla="*/ 47758 w 552113"/>
                  <a:gd name="connsiteY6" fmla="*/ 1788377 h 1797101"/>
                  <a:gd name="connsiteX7" fmla="*/ 384518 w 552113"/>
                  <a:gd name="connsiteY7" fmla="*/ 121562 h 1797101"/>
                  <a:gd name="connsiteX8" fmla="*/ 353219 w 552113"/>
                  <a:gd name="connsiteY8" fmla="*/ 379407 h 1797101"/>
                  <a:gd name="connsiteX9" fmla="*/ 396539 w 552113"/>
                  <a:gd name="connsiteY9" fmla="*/ 1057931 h 1797101"/>
                  <a:gd name="connsiteX10" fmla="*/ 40937 w 552113"/>
                  <a:gd name="connsiteY10" fmla="*/ 1530400 h 1797101"/>
                  <a:gd name="connsiteX11" fmla="*/ 547121 w 552113"/>
                  <a:gd name="connsiteY11" fmla="*/ 1531533 h 1797101"/>
                  <a:gd name="connsiteX12" fmla="*/ 547200 w 552113"/>
                  <a:gd name="connsiteY12" fmla="*/ 1534368 h 1797101"/>
                  <a:gd name="connsiteX13" fmla="*/ 42964 w 552113"/>
                  <a:gd name="connsiteY13" fmla="*/ 1534368 h 1797101"/>
                  <a:gd name="connsiteX14" fmla="*/ 39520 w 552113"/>
                  <a:gd name="connsiteY14" fmla="*/ 1537812 h 1797101"/>
                  <a:gd name="connsiteX15" fmla="*/ 44129 w 552113"/>
                  <a:gd name="connsiteY15" fmla="*/ 1705441 h 1797101"/>
                  <a:gd name="connsiteX16" fmla="*/ 44887 w 552113"/>
                  <a:gd name="connsiteY16" fmla="*/ 1757085 h 1797101"/>
                  <a:gd name="connsiteX17" fmla="*/ 0 w 552113"/>
                  <a:gd name="connsiteY17" fmla="*/ 427032 h 1797101"/>
                  <a:gd name="connsiteX18" fmla="*/ 61118 w 552113"/>
                  <a:gd name="connsiteY18" fmla="*/ 138108 h 1797101"/>
                  <a:gd name="connsiteX19" fmla="*/ 384518 w 552113"/>
                  <a:gd name="connsiteY19" fmla="*/ 121562 h 1797101"/>
                  <a:gd name="connsiteX0" fmla="*/ 47758 w 552113"/>
                  <a:gd name="connsiteY0" fmla="*/ 1778986 h 1787710"/>
                  <a:gd name="connsiteX1" fmla="*/ 149464 w 552113"/>
                  <a:gd name="connsiteY1" fmla="*/ 1779314 h 1787710"/>
                  <a:gd name="connsiteX2" fmla="*/ 438552 w 552113"/>
                  <a:gd name="connsiteY2" fmla="*/ 1781642 h 1787710"/>
                  <a:gd name="connsiteX3" fmla="*/ 552044 w 552113"/>
                  <a:gd name="connsiteY3" fmla="*/ 1782766 h 1787710"/>
                  <a:gd name="connsiteX4" fmla="*/ 552113 w 552113"/>
                  <a:gd name="connsiteY4" fmla="*/ 1787710 h 1787710"/>
                  <a:gd name="connsiteX5" fmla="*/ 47968 w 552113"/>
                  <a:gd name="connsiteY5" fmla="*/ 1781283 h 1787710"/>
                  <a:gd name="connsiteX6" fmla="*/ 47758 w 552113"/>
                  <a:gd name="connsiteY6" fmla="*/ 1778986 h 1787710"/>
                  <a:gd name="connsiteX7" fmla="*/ 384518 w 552113"/>
                  <a:gd name="connsiteY7" fmla="*/ 112171 h 1787710"/>
                  <a:gd name="connsiteX8" fmla="*/ 353219 w 552113"/>
                  <a:gd name="connsiteY8" fmla="*/ 370016 h 1787710"/>
                  <a:gd name="connsiteX9" fmla="*/ 396539 w 552113"/>
                  <a:gd name="connsiteY9" fmla="*/ 1048540 h 1787710"/>
                  <a:gd name="connsiteX10" fmla="*/ 40937 w 552113"/>
                  <a:gd name="connsiteY10" fmla="*/ 1521009 h 1787710"/>
                  <a:gd name="connsiteX11" fmla="*/ 547121 w 552113"/>
                  <a:gd name="connsiteY11" fmla="*/ 1522142 h 1787710"/>
                  <a:gd name="connsiteX12" fmla="*/ 547200 w 552113"/>
                  <a:gd name="connsiteY12" fmla="*/ 1524977 h 1787710"/>
                  <a:gd name="connsiteX13" fmla="*/ 42964 w 552113"/>
                  <a:gd name="connsiteY13" fmla="*/ 1524977 h 1787710"/>
                  <a:gd name="connsiteX14" fmla="*/ 39520 w 552113"/>
                  <a:gd name="connsiteY14" fmla="*/ 1528421 h 1787710"/>
                  <a:gd name="connsiteX15" fmla="*/ 44129 w 552113"/>
                  <a:gd name="connsiteY15" fmla="*/ 1696050 h 1787710"/>
                  <a:gd name="connsiteX16" fmla="*/ 44887 w 552113"/>
                  <a:gd name="connsiteY16" fmla="*/ 1747694 h 1787710"/>
                  <a:gd name="connsiteX17" fmla="*/ 0 w 552113"/>
                  <a:gd name="connsiteY17" fmla="*/ 417641 h 1787710"/>
                  <a:gd name="connsiteX18" fmla="*/ 61118 w 552113"/>
                  <a:gd name="connsiteY18" fmla="*/ 128717 h 1787710"/>
                  <a:gd name="connsiteX19" fmla="*/ 384518 w 552113"/>
                  <a:gd name="connsiteY19" fmla="*/ 112171 h 1787710"/>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113" h="1675539">
                    <a:moveTo>
                      <a:pt x="47758" y="1666815"/>
                    </a:moveTo>
                    <a:lnTo>
                      <a:pt x="149464" y="1667143"/>
                    </a:lnTo>
                    <a:lnTo>
                      <a:pt x="438552" y="1669471"/>
                    </a:lnTo>
                    <a:lnTo>
                      <a:pt x="552044" y="1670595"/>
                    </a:lnTo>
                    <a:lnTo>
                      <a:pt x="552113" y="1675539"/>
                    </a:lnTo>
                    <a:lnTo>
                      <a:pt x="47968" y="1669112"/>
                    </a:lnTo>
                    <a:lnTo>
                      <a:pt x="47758" y="1666815"/>
                    </a:lnTo>
                    <a:close/>
                    <a:moveTo>
                      <a:pt x="384518" y="0"/>
                    </a:moveTo>
                    <a:lnTo>
                      <a:pt x="353219" y="257845"/>
                    </a:lnTo>
                    <a:cubicBezTo>
                      <a:pt x="354145" y="412384"/>
                      <a:pt x="362861" y="266170"/>
                      <a:pt x="383839" y="936369"/>
                    </a:cubicBezTo>
                    <a:cubicBezTo>
                      <a:pt x="37763" y="1417709"/>
                      <a:pt x="155238" y="1251348"/>
                      <a:pt x="40937" y="1408838"/>
                    </a:cubicBezTo>
                    <a:lnTo>
                      <a:pt x="547121" y="1409971"/>
                    </a:lnTo>
                    <a:cubicBezTo>
                      <a:pt x="547147" y="1410916"/>
                      <a:pt x="547174" y="1411861"/>
                      <a:pt x="547200" y="1412806"/>
                    </a:cubicBezTo>
                    <a:lnTo>
                      <a:pt x="42964" y="1412806"/>
                    </a:lnTo>
                    <a:cubicBezTo>
                      <a:pt x="41062" y="1412806"/>
                      <a:pt x="39520" y="1414348"/>
                      <a:pt x="39520" y="1416250"/>
                    </a:cubicBezTo>
                    <a:cubicBezTo>
                      <a:pt x="39520" y="1454681"/>
                      <a:pt x="41404" y="1420454"/>
                      <a:pt x="44129" y="1583879"/>
                    </a:cubicBezTo>
                    <a:cubicBezTo>
                      <a:pt x="44382" y="1601094"/>
                      <a:pt x="44634" y="1618308"/>
                      <a:pt x="44887" y="1635523"/>
                    </a:cubicBezTo>
                    <a:lnTo>
                      <a:pt x="0" y="305470"/>
                    </a:lnTo>
                    <a:cubicBezTo>
                      <a:pt x="16993" y="53632"/>
                      <a:pt x="207" y="162708"/>
                      <a:pt x="61118" y="16546"/>
                    </a:cubicBezTo>
                    <a:cubicBezTo>
                      <a:pt x="366504" y="6909"/>
                      <a:pt x="66581" y="19117"/>
                      <a:pt x="384518" y="0"/>
                    </a:cubicBez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73CB491F-72FB-4219-BAF3-E8EAA71CEF5A}"/>
                  </a:ext>
                </a:extLst>
              </p:cNvPr>
              <p:cNvSpPr/>
              <p:nvPr/>
            </p:nvSpPr>
            <p:spPr>
              <a:xfrm>
                <a:off x="3518820" y="2854863"/>
                <a:ext cx="443672" cy="1228845"/>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68445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83734 w 603370"/>
                  <a:gd name="connsiteY10" fmla="*/ 943783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370" h="1671164">
                    <a:moveTo>
                      <a:pt x="86315" y="1662440"/>
                    </a:moveTo>
                    <a:lnTo>
                      <a:pt x="188021" y="1662768"/>
                    </a:lnTo>
                    <a:lnTo>
                      <a:pt x="477109" y="1665096"/>
                    </a:lnTo>
                    <a:lnTo>
                      <a:pt x="590601" y="1666220"/>
                    </a:lnTo>
                    <a:lnTo>
                      <a:pt x="590670" y="1671164"/>
                    </a:lnTo>
                    <a:lnTo>
                      <a:pt x="86525" y="1664737"/>
                    </a:lnTo>
                    <a:lnTo>
                      <a:pt x="86315" y="1662440"/>
                    </a:lnTo>
                    <a:close/>
                    <a:moveTo>
                      <a:pt x="603370" y="0"/>
                    </a:moveTo>
                    <a:cubicBezTo>
                      <a:pt x="584320" y="64276"/>
                      <a:pt x="574795" y="123788"/>
                      <a:pt x="555745" y="188064"/>
                    </a:cubicBezTo>
                    <a:cubicBezTo>
                      <a:pt x="556804" y="411957"/>
                      <a:pt x="567387" y="674358"/>
                      <a:pt x="577970" y="931995"/>
                    </a:cubicBezTo>
                    <a:lnTo>
                      <a:pt x="583734" y="943783"/>
                    </a:lnTo>
                    <a:lnTo>
                      <a:pt x="507970" y="1014092"/>
                    </a:lnTo>
                    <a:cubicBezTo>
                      <a:pt x="134992" y="1354633"/>
                      <a:pt x="569457" y="968596"/>
                      <a:pt x="79494" y="1404463"/>
                    </a:cubicBezTo>
                    <a:lnTo>
                      <a:pt x="585678" y="1405596"/>
                    </a:lnTo>
                    <a:cubicBezTo>
                      <a:pt x="585704" y="1406541"/>
                      <a:pt x="585731" y="1407486"/>
                      <a:pt x="585757" y="1408431"/>
                    </a:cubicBezTo>
                    <a:lnTo>
                      <a:pt x="81521" y="1408431"/>
                    </a:lnTo>
                    <a:cubicBezTo>
                      <a:pt x="79619" y="1408431"/>
                      <a:pt x="78077" y="1409973"/>
                      <a:pt x="78077" y="1411875"/>
                    </a:cubicBezTo>
                    <a:cubicBezTo>
                      <a:pt x="78077" y="1450306"/>
                      <a:pt x="79961" y="1416079"/>
                      <a:pt x="82686" y="1579504"/>
                    </a:cubicBezTo>
                    <a:cubicBezTo>
                      <a:pt x="82939" y="1596719"/>
                      <a:pt x="83191" y="1613933"/>
                      <a:pt x="83444" y="1631148"/>
                    </a:cubicBezTo>
                    <a:lnTo>
                      <a:pt x="64722" y="1427101"/>
                    </a:lnTo>
                    <a:cubicBezTo>
                      <a:pt x="17801" y="896030"/>
                      <a:pt x="-1733" y="527328"/>
                      <a:pt x="120" y="289240"/>
                    </a:cubicBezTo>
                    <a:cubicBezTo>
                      <a:pt x="84787" y="17140"/>
                      <a:pt x="12970" y="153725"/>
                      <a:pt x="99225" y="32138"/>
                    </a:cubicBezTo>
                    <a:lnTo>
                      <a:pt x="603370" y="0"/>
                    </a:ln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Rectangle: Rounded Corners 62">
                <a:extLst>
                  <a:ext uri="{FF2B5EF4-FFF2-40B4-BE49-F238E27FC236}">
                    <a16:creationId xmlns:a16="http://schemas.microsoft.com/office/drawing/2014/main" id="{BB615BD0-9E1E-4E4A-AAB2-40D3857D7ACD}"/>
                  </a:ext>
                </a:extLst>
              </p:cNvPr>
              <p:cNvSpPr/>
              <p:nvPr/>
            </p:nvSpPr>
            <p:spPr>
              <a:xfrm>
                <a:off x="4455037" y="3230764"/>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F61F3963-B470-45C9-BD84-78917F6E60EA}"/>
                  </a:ext>
                </a:extLst>
              </p:cNvPr>
              <p:cNvSpPr/>
              <p:nvPr/>
            </p:nvSpPr>
            <p:spPr>
              <a:xfrm>
                <a:off x="4455037" y="3233933"/>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03B1F83D-18E7-4BFD-B349-F8922504CC72}"/>
                  </a:ext>
                </a:extLst>
              </p:cNvPr>
              <p:cNvSpPr/>
              <p:nvPr/>
            </p:nvSpPr>
            <p:spPr>
              <a:xfrm>
                <a:off x="4408952" y="2436757"/>
                <a:ext cx="334101" cy="847452"/>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360" h="827304">
                    <a:moveTo>
                      <a:pt x="227180" y="0"/>
                    </a:moveTo>
                    <a:cubicBezTo>
                      <a:pt x="352648" y="0"/>
                      <a:pt x="454360" y="101712"/>
                      <a:pt x="454360" y="227180"/>
                    </a:cubicBezTo>
                    <a:lnTo>
                      <a:pt x="454360" y="827304"/>
                    </a:lnTo>
                    <a:lnTo>
                      <a:pt x="338137" y="827304"/>
                    </a:lnTo>
                    <a:lnTo>
                      <a:pt x="338137" y="217711"/>
                    </a:lnTo>
                    <a:cubicBezTo>
                      <a:pt x="338137" y="156650"/>
                      <a:pt x="288638" y="107151"/>
                      <a:pt x="227577" y="107151"/>
                    </a:cubicBezTo>
                    <a:cubicBezTo>
                      <a:pt x="166516" y="107151"/>
                      <a:pt x="117017" y="156650"/>
                      <a:pt x="117017" y="217711"/>
                    </a:cubicBezTo>
                    <a:lnTo>
                      <a:pt x="117017" y="282529"/>
                    </a:lnTo>
                    <a:lnTo>
                      <a:pt x="0" y="282529"/>
                    </a:lnTo>
                    <a:lnTo>
                      <a:pt x="0" y="227180"/>
                    </a:lnTo>
                    <a:cubicBezTo>
                      <a:pt x="0" y="101712"/>
                      <a:pt x="101712" y="0"/>
                      <a:pt x="227180" y="0"/>
                    </a:cubicBezTo>
                    <a:close/>
                  </a:path>
                </a:pathLst>
              </a:custGeom>
              <a:gradFill flip="none" rotWithShape="1">
                <a:gsLst>
                  <a:gs pos="32000">
                    <a:sysClr val="window" lastClr="FFFFFF">
                      <a:lumMod val="95000"/>
                    </a:sysClr>
                  </a:gs>
                  <a:gs pos="3000">
                    <a:sysClr val="window" lastClr="FFFFFF">
                      <a:lumMod val="85000"/>
                    </a:sysClr>
                  </a:gs>
                  <a:gs pos="16000">
                    <a:sysClr val="window" lastClr="FFFFFF">
                      <a:lumMod val="95000"/>
                    </a:sysClr>
                  </a:gs>
                  <a:gs pos="100000">
                    <a:sysClr val="window" lastClr="FFFFFF">
                      <a:lumMod val="75000"/>
                    </a:sysClr>
                  </a:gs>
                  <a:gs pos="95000">
                    <a:sysClr val="window" lastClr="FFFFFF">
                      <a:lumMod val="75000"/>
                    </a:sysClr>
                  </a:gs>
                  <a:gs pos="86000">
                    <a:sysClr val="window" lastClr="FFFFFF">
                      <a:lumMod val="95000"/>
                    </a:sysClr>
                  </a:gs>
                  <a:gs pos="75000">
                    <a:sysClr val="window" lastClr="FFFFFF">
                      <a:lumMod val="95000"/>
                    </a:sysClr>
                  </a:gs>
                </a:gsLst>
                <a:lin ang="0" scaled="1"/>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1FC05413-0181-4AD3-859A-2419B98F93BE}"/>
                  </a:ext>
                </a:extLst>
              </p:cNvPr>
              <p:cNvSpPr/>
              <p:nvPr/>
            </p:nvSpPr>
            <p:spPr>
              <a:xfrm>
                <a:off x="4397254" y="2712006"/>
                <a:ext cx="105059" cy="79183"/>
              </a:xfrm>
              <a:custGeom>
                <a:avLst/>
                <a:gdLst>
                  <a:gd name="connsiteX0" fmla="*/ 18938 w 142875"/>
                  <a:gd name="connsiteY0" fmla="*/ 0 h 107685"/>
                  <a:gd name="connsiteX1" fmla="*/ 22597 w 142875"/>
                  <a:gd name="connsiteY1" fmla="*/ 2467 h 107685"/>
                  <a:gd name="connsiteX2" fmla="*/ 45306 w 142875"/>
                  <a:gd name="connsiteY2" fmla="*/ 7052 h 107685"/>
                  <a:gd name="connsiteX3" fmla="*/ 97568 w 142875"/>
                  <a:gd name="connsiteY3" fmla="*/ 7053 h 107685"/>
                  <a:gd name="connsiteX4" fmla="*/ 120277 w 142875"/>
                  <a:gd name="connsiteY4" fmla="*/ 2468 h 107685"/>
                  <a:gd name="connsiteX5" fmla="*/ 123937 w 142875"/>
                  <a:gd name="connsiteY5" fmla="*/ 1 h 107685"/>
                  <a:gd name="connsiteX6" fmla="*/ 130965 w 142875"/>
                  <a:gd name="connsiteY6" fmla="*/ 2912 h 107685"/>
                  <a:gd name="connsiteX7" fmla="*/ 142875 w 142875"/>
                  <a:gd name="connsiteY7" fmla="*/ 31664 h 107685"/>
                  <a:gd name="connsiteX8" fmla="*/ 142875 w 142875"/>
                  <a:gd name="connsiteY8" fmla="*/ 67023 h 107685"/>
                  <a:gd name="connsiteX9" fmla="*/ 102213 w 142875"/>
                  <a:gd name="connsiteY9" fmla="*/ 107685 h 107685"/>
                  <a:gd name="connsiteX10" fmla="*/ 40662 w 142875"/>
                  <a:gd name="connsiteY10" fmla="*/ 107685 h 107685"/>
                  <a:gd name="connsiteX11" fmla="*/ 0 w 142875"/>
                  <a:gd name="connsiteY11" fmla="*/ 67023 h 107685"/>
                  <a:gd name="connsiteX12" fmla="*/ 0 w 142875"/>
                  <a:gd name="connsiteY12" fmla="*/ 31664 h 107685"/>
                  <a:gd name="connsiteX13" fmla="*/ 11910 w 142875"/>
                  <a:gd name="connsiteY13" fmla="*/ 2912 h 10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875" h="107685">
                    <a:moveTo>
                      <a:pt x="18938" y="0"/>
                    </a:moveTo>
                    <a:lnTo>
                      <a:pt x="22597" y="2467"/>
                    </a:lnTo>
                    <a:cubicBezTo>
                      <a:pt x="29577" y="5420"/>
                      <a:pt x="37251" y="7052"/>
                      <a:pt x="45306" y="7052"/>
                    </a:cubicBezTo>
                    <a:lnTo>
                      <a:pt x="97568" y="7053"/>
                    </a:lnTo>
                    <a:cubicBezTo>
                      <a:pt x="105623" y="7053"/>
                      <a:pt x="113297" y="5421"/>
                      <a:pt x="120277" y="2468"/>
                    </a:cubicBezTo>
                    <a:lnTo>
                      <a:pt x="123937" y="1"/>
                    </a:lnTo>
                    <a:lnTo>
                      <a:pt x="130965" y="2912"/>
                    </a:lnTo>
                    <a:cubicBezTo>
                      <a:pt x="138324" y="10270"/>
                      <a:pt x="142875" y="20436"/>
                      <a:pt x="142875" y="31664"/>
                    </a:cubicBezTo>
                    <a:lnTo>
                      <a:pt x="142875" y="67023"/>
                    </a:lnTo>
                    <a:cubicBezTo>
                      <a:pt x="142875" y="89480"/>
                      <a:pt x="124670" y="107685"/>
                      <a:pt x="102213" y="107685"/>
                    </a:cubicBezTo>
                    <a:lnTo>
                      <a:pt x="40662" y="107685"/>
                    </a:lnTo>
                    <a:cubicBezTo>
                      <a:pt x="18205" y="107685"/>
                      <a:pt x="0" y="89480"/>
                      <a:pt x="0" y="67023"/>
                    </a:cubicBezTo>
                    <a:lnTo>
                      <a:pt x="0" y="31664"/>
                    </a:lnTo>
                    <a:cubicBezTo>
                      <a:pt x="0" y="20436"/>
                      <a:pt x="4551" y="10270"/>
                      <a:pt x="11910" y="2912"/>
                    </a:cubicBezTo>
                    <a:close/>
                  </a:path>
                </a:pathLst>
              </a:custGeom>
              <a:gradFill flip="none" rotWithShape="1">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D478DDF2-3737-46DC-A015-014CFFA15295}"/>
                  </a:ext>
                </a:extLst>
              </p:cNvPr>
              <p:cNvSpPr/>
              <p:nvPr/>
            </p:nvSpPr>
            <p:spPr>
              <a:xfrm>
                <a:off x="4646479" y="3199012"/>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3BB0D367-47B9-4110-AB38-0AEAF6550E18}"/>
                  </a:ext>
                </a:extLst>
              </p:cNvPr>
              <p:cNvSpPr/>
              <p:nvPr/>
            </p:nvSpPr>
            <p:spPr>
              <a:xfrm>
                <a:off x="3872733" y="4058710"/>
                <a:ext cx="1500719" cy="256553"/>
              </a:xfrm>
              <a:custGeom>
                <a:avLst/>
                <a:gdLst>
                  <a:gd name="connsiteX0" fmla="*/ 2066481 w 2070175"/>
                  <a:gd name="connsiteY0" fmla="*/ 0 h 348898"/>
                  <a:gd name="connsiteX1" fmla="*/ 2070175 w 2070175"/>
                  <a:gd name="connsiteY1" fmla="*/ 18299 h 348898"/>
                  <a:gd name="connsiteX2" fmla="*/ 2070175 w 2070175"/>
                  <a:gd name="connsiteY2" fmla="*/ 57988 h 348898"/>
                  <a:gd name="connsiteX3" fmla="*/ 1779265 w 2070175"/>
                  <a:gd name="connsiteY3" fmla="*/ 348898 h 348898"/>
                  <a:gd name="connsiteX4" fmla="*/ 281460 w 2070175"/>
                  <a:gd name="connsiteY4" fmla="*/ 348898 h 348898"/>
                  <a:gd name="connsiteX5" fmla="*/ 13411 w 2070175"/>
                  <a:gd name="connsiteY5" fmla="*/ 171223 h 348898"/>
                  <a:gd name="connsiteX6" fmla="*/ 0 w 2070175"/>
                  <a:gd name="connsiteY6" fmla="*/ 104792 h 348898"/>
                  <a:gd name="connsiteX7" fmla="*/ 21759 w 2070175"/>
                  <a:gd name="connsiteY7" fmla="*/ 144520 h 348898"/>
                  <a:gd name="connsiteX8" fmla="*/ 265182 w 2070175"/>
                  <a:gd name="connsiteY8" fmla="*/ 272779 h 348898"/>
                  <a:gd name="connsiteX9" fmla="*/ 1776618 w 2070175"/>
                  <a:gd name="connsiteY9" fmla="*/ 272779 h 348898"/>
                  <a:gd name="connsiteX10" fmla="*/ 2047106 w 2070175"/>
                  <a:gd name="connsiteY10" fmla="*/ 95104 h 3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175" h="348898">
                    <a:moveTo>
                      <a:pt x="2066481" y="0"/>
                    </a:moveTo>
                    <a:lnTo>
                      <a:pt x="2070175" y="18299"/>
                    </a:lnTo>
                    <a:lnTo>
                      <a:pt x="2070175" y="57988"/>
                    </a:lnTo>
                    <a:cubicBezTo>
                      <a:pt x="2070175" y="218653"/>
                      <a:pt x="1939930" y="348898"/>
                      <a:pt x="1779265" y="348898"/>
                    </a:cubicBezTo>
                    <a:lnTo>
                      <a:pt x="281460" y="348898"/>
                    </a:lnTo>
                    <a:cubicBezTo>
                      <a:pt x="160962" y="348898"/>
                      <a:pt x="57574" y="275635"/>
                      <a:pt x="13411" y="171223"/>
                    </a:cubicBezTo>
                    <a:lnTo>
                      <a:pt x="0" y="104792"/>
                    </a:lnTo>
                    <a:lnTo>
                      <a:pt x="21759" y="144520"/>
                    </a:lnTo>
                    <a:cubicBezTo>
                      <a:pt x="74514" y="221902"/>
                      <a:pt x="163852" y="272779"/>
                      <a:pt x="265182" y="272779"/>
                    </a:cubicBezTo>
                    <a:lnTo>
                      <a:pt x="1776618" y="272779"/>
                    </a:lnTo>
                    <a:cubicBezTo>
                      <a:pt x="1898213" y="272779"/>
                      <a:pt x="2002541" y="199516"/>
                      <a:pt x="2047106" y="95104"/>
                    </a:cubicBezTo>
                    <a:close/>
                  </a:path>
                </a:pathLst>
              </a:custGeom>
              <a:solidFill>
                <a:sysClr val="window" lastClr="FFFFFF">
                  <a:lumMod val="85000"/>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13" name="Group 212">
                <a:extLst>
                  <a:ext uri="{FF2B5EF4-FFF2-40B4-BE49-F238E27FC236}">
                    <a16:creationId xmlns:a16="http://schemas.microsoft.com/office/drawing/2014/main" id="{46CEEF5F-C4AB-40D7-8803-3D387F1F50AF}"/>
                  </a:ext>
                </a:extLst>
              </p:cNvPr>
              <p:cNvGrpSpPr/>
              <p:nvPr/>
            </p:nvGrpSpPr>
            <p:grpSpPr>
              <a:xfrm>
                <a:off x="4461826" y="3115628"/>
                <a:ext cx="170429" cy="194951"/>
                <a:chOff x="1162050" y="686551"/>
                <a:chExt cx="231775" cy="265123"/>
              </a:xfrm>
            </p:grpSpPr>
            <p:sp>
              <p:nvSpPr>
                <p:cNvPr id="217" name="Oval 216">
                  <a:extLst>
                    <a:ext uri="{FF2B5EF4-FFF2-40B4-BE49-F238E27FC236}">
                      <a16:creationId xmlns:a16="http://schemas.microsoft.com/office/drawing/2014/main" id="{D7D824B8-5D78-47E0-A8F5-7C5867505DD7}"/>
                    </a:ext>
                  </a:extLst>
                </p:cNvPr>
                <p:cNvSpPr/>
                <p:nvPr/>
              </p:nvSpPr>
              <p:spPr>
                <a:xfrm>
                  <a:off x="1162050"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8" name="Oval 217">
                  <a:extLst>
                    <a:ext uri="{FF2B5EF4-FFF2-40B4-BE49-F238E27FC236}">
                      <a16:creationId xmlns:a16="http://schemas.microsoft.com/office/drawing/2014/main" id="{E398920A-0CC6-4F1E-80E9-DC426A316CF6}"/>
                    </a:ext>
                  </a:extLst>
                </p:cNvPr>
                <p:cNvSpPr/>
                <p:nvPr/>
              </p:nvSpPr>
              <p:spPr>
                <a:xfrm>
                  <a:off x="1185862" y="686551"/>
                  <a:ext cx="182880" cy="151649"/>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4" name="Group 213">
                <a:extLst>
                  <a:ext uri="{FF2B5EF4-FFF2-40B4-BE49-F238E27FC236}">
                    <a16:creationId xmlns:a16="http://schemas.microsoft.com/office/drawing/2014/main" id="{1DDAE053-D52E-4796-8621-D142B68413CC}"/>
                  </a:ext>
                </a:extLst>
              </p:cNvPr>
              <p:cNvGrpSpPr/>
              <p:nvPr/>
            </p:nvGrpSpPr>
            <p:grpSpPr>
              <a:xfrm>
                <a:off x="4785537" y="3115628"/>
                <a:ext cx="170429" cy="194951"/>
                <a:chOff x="1640955" y="686551"/>
                <a:chExt cx="231775" cy="265123"/>
              </a:xfrm>
            </p:grpSpPr>
            <p:sp>
              <p:nvSpPr>
                <p:cNvPr id="215" name="Oval 214">
                  <a:extLst>
                    <a:ext uri="{FF2B5EF4-FFF2-40B4-BE49-F238E27FC236}">
                      <a16:creationId xmlns:a16="http://schemas.microsoft.com/office/drawing/2014/main" id="{D57BA89E-20B3-46BD-8E75-D6996EAA4DB3}"/>
                    </a:ext>
                  </a:extLst>
                </p:cNvPr>
                <p:cNvSpPr/>
                <p:nvPr/>
              </p:nvSpPr>
              <p:spPr>
                <a:xfrm>
                  <a:off x="1640955"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6" name="Oval 215">
                  <a:extLst>
                    <a:ext uri="{FF2B5EF4-FFF2-40B4-BE49-F238E27FC236}">
                      <a16:creationId xmlns:a16="http://schemas.microsoft.com/office/drawing/2014/main" id="{58BF81B9-0B59-4D2D-83A0-D20902832BBE}"/>
                    </a:ext>
                  </a:extLst>
                </p:cNvPr>
                <p:cNvSpPr/>
                <p:nvPr/>
              </p:nvSpPr>
              <p:spPr>
                <a:xfrm>
                  <a:off x="1664767" y="686551"/>
                  <a:ext cx="182880" cy="151649"/>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61" name="Freeform: Shape 260">
                <a:extLst>
                  <a:ext uri="{FF2B5EF4-FFF2-40B4-BE49-F238E27FC236}">
                    <a16:creationId xmlns:a16="http://schemas.microsoft.com/office/drawing/2014/main" id="{C4419459-5134-4150-8528-BFED66FA8DD1}"/>
                  </a:ext>
                </a:extLst>
              </p:cNvPr>
              <p:cNvSpPr/>
              <p:nvPr/>
            </p:nvSpPr>
            <p:spPr>
              <a:xfrm>
                <a:off x="4553156" y="4418147"/>
                <a:ext cx="203116" cy="380869"/>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03B2E5E7-3612-40EB-B243-9F82774D7A55}"/>
                  </a:ext>
                </a:extLst>
              </p:cNvPr>
              <p:cNvSpPr/>
              <p:nvPr/>
            </p:nvSpPr>
            <p:spPr>
              <a:xfrm>
                <a:off x="4464080" y="4333515"/>
                <a:ext cx="363760" cy="96577"/>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7" name="Group 196">
              <a:extLst>
                <a:ext uri="{FF2B5EF4-FFF2-40B4-BE49-F238E27FC236}">
                  <a16:creationId xmlns:a16="http://schemas.microsoft.com/office/drawing/2014/main" id="{E1EF3590-F40A-46D7-B8C0-FE0A2D45DDB6}"/>
                </a:ext>
              </a:extLst>
            </p:cNvPr>
            <p:cNvGrpSpPr>
              <a:grpSpLocks noChangeAspect="1"/>
            </p:cNvGrpSpPr>
            <p:nvPr/>
          </p:nvGrpSpPr>
          <p:grpSpPr>
            <a:xfrm>
              <a:off x="4859653" y="2152460"/>
              <a:ext cx="701502" cy="539782"/>
              <a:chOff x="7924800" y="4251960"/>
              <a:chExt cx="950383" cy="731288"/>
            </a:xfrm>
          </p:grpSpPr>
          <p:sp>
            <p:nvSpPr>
              <p:cNvPr id="198" name="Rectangle: Rounded Corners 197">
                <a:extLst>
                  <a:ext uri="{FF2B5EF4-FFF2-40B4-BE49-F238E27FC236}">
                    <a16:creationId xmlns:a16="http://schemas.microsoft.com/office/drawing/2014/main" id="{2AC56AEA-3CD4-4DF9-A558-551983DD9A72}"/>
                  </a:ext>
                </a:extLst>
              </p:cNvPr>
              <p:cNvSpPr/>
              <p:nvPr/>
            </p:nvSpPr>
            <p:spPr>
              <a:xfrm>
                <a:off x="7924800" y="4251960"/>
                <a:ext cx="950383" cy="651075"/>
              </a:xfrm>
              <a:prstGeom prst="roundRect">
                <a:avLst/>
              </a:prstGeom>
              <a:solidFill>
                <a:schemeClr val="bg1">
                  <a:lumMod val="65000"/>
                </a:scheme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Rectangle: Rounded Corners 198">
                <a:extLst>
                  <a:ext uri="{FF2B5EF4-FFF2-40B4-BE49-F238E27FC236}">
                    <a16:creationId xmlns:a16="http://schemas.microsoft.com/office/drawing/2014/main" id="{3A5C3799-0326-4A29-9881-AE825CD60682}"/>
                  </a:ext>
                </a:extLst>
              </p:cNvPr>
              <p:cNvSpPr/>
              <p:nvPr/>
            </p:nvSpPr>
            <p:spPr>
              <a:xfrm>
                <a:off x="7924800" y="4333515"/>
                <a:ext cx="950383" cy="569520"/>
              </a:xfrm>
              <a:prstGeom prst="roundRect">
                <a:avLst/>
              </a:prstGeom>
              <a:gradFill flip="none" rotWithShape="1">
                <a:gsLst>
                  <a:gs pos="0">
                    <a:srgbClr val="A5A5A5">
                      <a:lumMod val="40000"/>
                      <a:lumOff val="60000"/>
                    </a:srgbClr>
                  </a:gs>
                  <a:gs pos="46000">
                    <a:sysClr val="window" lastClr="FFFFFF">
                      <a:lumMod val="85000"/>
                    </a:sysClr>
                  </a:gs>
                  <a:gs pos="100000">
                    <a:schemeClr val="bg1">
                      <a:lumMod val="65000"/>
                    </a:schemeClr>
                  </a:gs>
                </a:gsLst>
                <a:path path="circle">
                  <a:fillToRect l="50000" t="130000" r="50000" b="-30000"/>
                </a:path>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 name="Oval 199">
                <a:extLst>
                  <a:ext uri="{FF2B5EF4-FFF2-40B4-BE49-F238E27FC236}">
                    <a16:creationId xmlns:a16="http://schemas.microsoft.com/office/drawing/2014/main" id="{8889CB54-1695-4E18-9AA2-35F5A59CE8DE}"/>
                  </a:ext>
                </a:extLst>
              </p:cNvPr>
              <p:cNvSpPr/>
              <p:nvPr/>
            </p:nvSpPr>
            <p:spPr>
              <a:xfrm>
                <a:off x="8331411" y="4557924"/>
                <a:ext cx="137160" cy="137160"/>
              </a:xfrm>
              <a:prstGeom prst="ellipse">
                <a:avLst/>
              </a:prstGeom>
              <a:gradFill flip="none" rotWithShape="1">
                <a:gsLst>
                  <a:gs pos="30000">
                    <a:sysClr val="window" lastClr="FFFFFF">
                      <a:lumMod val="50000"/>
                      <a:alpha val="57000"/>
                    </a:sysClr>
                  </a:gs>
                  <a:gs pos="42000">
                    <a:sysClr val="window" lastClr="FFFFFF">
                      <a:lumMod val="95000"/>
                    </a:sysClr>
                  </a:gs>
                  <a:gs pos="42000">
                    <a:srgbClr val="F4BED5"/>
                  </a:gs>
                </a:gsLst>
                <a:lin ang="5400000" scaled="1"/>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01" name="Group 200">
                <a:extLst>
                  <a:ext uri="{FF2B5EF4-FFF2-40B4-BE49-F238E27FC236}">
                    <a16:creationId xmlns:a16="http://schemas.microsoft.com/office/drawing/2014/main" id="{D4F06C27-0347-4F1A-AD37-DB9B4B6937AF}"/>
                  </a:ext>
                </a:extLst>
              </p:cNvPr>
              <p:cNvGrpSpPr>
                <a:grpSpLocks noChangeAspect="1"/>
              </p:cNvGrpSpPr>
              <p:nvPr/>
            </p:nvGrpSpPr>
            <p:grpSpPr>
              <a:xfrm>
                <a:off x="8283151" y="4745884"/>
                <a:ext cx="233680" cy="237364"/>
                <a:chOff x="7883811" y="3386386"/>
                <a:chExt cx="330200" cy="335406"/>
              </a:xfrm>
            </p:grpSpPr>
            <p:sp>
              <p:nvSpPr>
                <p:cNvPr id="202" name="Rectangle: Rounded Corners 201">
                  <a:extLst>
                    <a:ext uri="{FF2B5EF4-FFF2-40B4-BE49-F238E27FC236}">
                      <a16:creationId xmlns:a16="http://schemas.microsoft.com/office/drawing/2014/main" id="{CC3E6215-05DC-4075-AA98-8199073635C7}"/>
                    </a:ext>
                  </a:extLst>
                </p:cNvPr>
                <p:cNvSpPr/>
                <p:nvPr/>
              </p:nvSpPr>
              <p:spPr>
                <a:xfrm>
                  <a:off x="7883811" y="3386386"/>
                  <a:ext cx="330200" cy="241601"/>
                </a:xfrm>
                <a:prstGeom prst="roundRect">
                  <a:avLst/>
                </a:prstGeom>
                <a:solidFill>
                  <a:srgbClr val="E7E6E6">
                    <a:lumMod val="50000"/>
                  </a:srgb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3" name="Freeform: Shape 202">
                  <a:extLst>
                    <a:ext uri="{FF2B5EF4-FFF2-40B4-BE49-F238E27FC236}">
                      <a16:creationId xmlns:a16="http://schemas.microsoft.com/office/drawing/2014/main" id="{488481A5-2A66-47B9-9104-E1A8FD26E443}"/>
                    </a:ext>
                  </a:extLst>
                </p:cNvPr>
                <p:cNvSpPr/>
                <p:nvPr/>
              </p:nvSpPr>
              <p:spPr>
                <a:xfrm>
                  <a:off x="7883811" y="3421494"/>
                  <a:ext cx="330200" cy="300298"/>
                </a:xfrm>
                <a:custGeom>
                  <a:avLst/>
                  <a:gdLst>
                    <a:gd name="connsiteX0" fmla="*/ 40268 w 330200"/>
                    <a:gd name="connsiteY0" fmla="*/ 0 h 300298"/>
                    <a:gd name="connsiteX1" fmla="*/ 289932 w 330200"/>
                    <a:gd name="connsiteY1" fmla="*/ 0 h 300298"/>
                    <a:gd name="connsiteX2" fmla="*/ 330200 w 330200"/>
                    <a:gd name="connsiteY2" fmla="*/ 40268 h 300298"/>
                    <a:gd name="connsiteX3" fmla="*/ 330200 w 330200"/>
                    <a:gd name="connsiteY3" fmla="*/ 201333 h 300298"/>
                    <a:gd name="connsiteX4" fmla="*/ 289932 w 330200"/>
                    <a:gd name="connsiteY4" fmla="*/ 241601 h 300298"/>
                    <a:gd name="connsiteX5" fmla="*/ 187959 w 330200"/>
                    <a:gd name="connsiteY5" fmla="*/ 241601 h 300298"/>
                    <a:gd name="connsiteX6" fmla="*/ 187959 w 330200"/>
                    <a:gd name="connsiteY6" fmla="*/ 292678 h 300298"/>
                    <a:gd name="connsiteX7" fmla="*/ 180339 w 330200"/>
                    <a:gd name="connsiteY7" fmla="*/ 300298 h 300298"/>
                    <a:gd name="connsiteX8" fmla="*/ 149860 w 330200"/>
                    <a:gd name="connsiteY8" fmla="*/ 300298 h 300298"/>
                    <a:gd name="connsiteX9" fmla="*/ 142240 w 330200"/>
                    <a:gd name="connsiteY9" fmla="*/ 292678 h 300298"/>
                    <a:gd name="connsiteX10" fmla="*/ 142240 w 330200"/>
                    <a:gd name="connsiteY10" fmla="*/ 241601 h 300298"/>
                    <a:gd name="connsiteX11" fmla="*/ 40268 w 330200"/>
                    <a:gd name="connsiteY11" fmla="*/ 241601 h 300298"/>
                    <a:gd name="connsiteX12" fmla="*/ 0 w 330200"/>
                    <a:gd name="connsiteY12" fmla="*/ 201333 h 300298"/>
                    <a:gd name="connsiteX13" fmla="*/ 0 w 330200"/>
                    <a:gd name="connsiteY13" fmla="*/ 40268 h 300298"/>
                    <a:gd name="connsiteX14" fmla="*/ 40268 w 330200"/>
                    <a:gd name="connsiteY14" fmla="*/ 0 h 30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00" h="300298">
                      <a:moveTo>
                        <a:pt x="40268" y="0"/>
                      </a:moveTo>
                      <a:lnTo>
                        <a:pt x="289932" y="0"/>
                      </a:lnTo>
                      <a:cubicBezTo>
                        <a:pt x="312171" y="0"/>
                        <a:pt x="330200" y="18029"/>
                        <a:pt x="330200" y="40268"/>
                      </a:cubicBezTo>
                      <a:lnTo>
                        <a:pt x="330200" y="201333"/>
                      </a:lnTo>
                      <a:cubicBezTo>
                        <a:pt x="330200" y="223572"/>
                        <a:pt x="312171" y="241601"/>
                        <a:pt x="289932" y="241601"/>
                      </a:cubicBezTo>
                      <a:lnTo>
                        <a:pt x="187959" y="241601"/>
                      </a:lnTo>
                      <a:lnTo>
                        <a:pt x="187959" y="292678"/>
                      </a:lnTo>
                      <a:cubicBezTo>
                        <a:pt x="183751" y="292678"/>
                        <a:pt x="180339" y="296090"/>
                        <a:pt x="180339" y="300298"/>
                      </a:cubicBezTo>
                      <a:lnTo>
                        <a:pt x="149860" y="300298"/>
                      </a:lnTo>
                      <a:cubicBezTo>
                        <a:pt x="149860" y="296090"/>
                        <a:pt x="146448" y="292678"/>
                        <a:pt x="142240" y="292678"/>
                      </a:cubicBezTo>
                      <a:lnTo>
                        <a:pt x="142240" y="241601"/>
                      </a:lnTo>
                      <a:lnTo>
                        <a:pt x="40268" y="241601"/>
                      </a:lnTo>
                      <a:cubicBezTo>
                        <a:pt x="18029" y="241601"/>
                        <a:pt x="0" y="223572"/>
                        <a:pt x="0" y="201333"/>
                      </a:cubicBezTo>
                      <a:lnTo>
                        <a:pt x="0" y="40268"/>
                      </a:lnTo>
                      <a:cubicBezTo>
                        <a:pt x="0" y="18029"/>
                        <a:pt x="18029" y="0"/>
                        <a:pt x="40268" y="0"/>
                      </a:cubicBezTo>
                      <a:close/>
                    </a:path>
                  </a:pathLst>
                </a:custGeom>
                <a:solidFill>
                  <a:srgbClr val="514F55"/>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1575EA5B-34C1-4735-9773-65783BF40CA1}"/>
                    </a:ext>
                  </a:extLst>
                </p:cNvPr>
                <p:cNvSpPr/>
                <p:nvPr/>
              </p:nvSpPr>
              <p:spPr>
                <a:xfrm>
                  <a:off x="7989475" y="3488408"/>
                  <a:ext cx="118872" cy="115670"/>
                </a:xfrm>
                <a:prstGeom prst="ellipse">
                  <a:avLst/>
                </a:prstGeom>
                <a:gradFill flip="none" rotWithShape="1">
                  <a:gsLst>
                    <a:gs pos="42000">
                      <a:srgbClr val="E7E6E6">
                        <a:lumMod val="25000"/>
                      </a:srgbClr>
                    </a:gs>
                    <a:gs pos="0">
                      <a:sysClr val="windowText" lastClr="000000">
                        <a:lumMod val="65000"/>
                        <a:lumOff val="35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sp>
        <p:nvSpPr>
          <p:cNvPr id="231" name="Freeform: Shape 230">
            <a:extLst>
              <a:ext uri="{FF2B5EF4-FFF2-40B4-BE49-F238E27FC236}">
                <a16:creationId xmlns:a16="http://schemas.microsoft.com/office/drawing/2014/main" id="{D6CABCD6-B843-4FA3-9E6C-66875FC39DF8}"/>
              </a:ext>
            </a:extLst>
          </p:cNvPr>
          <p:cNvSpPr>
            <a:spLocks noChangeAspect="1"/>
          </p:cNvSpPr>
          <p:nvPr/>
        </p:nvSpPr>
        <p:spPr>
          <a:xfrm>
            <a:off x="100854" y="1942373"/>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2" name="Freeform: Shape 351">
            <a:extLst>
              <a:ext uri="{FF2B5EF4-FFF2-40B4-BE49-F238E27FC236}">
                <a16:creationId xmlns:a16="http://schemas.microsoft.com/office/drawing/2014/main" id="{CFB2AAF6-6073-414D-ACF6-9301E7E27150}"/>
              </a:ext>
            </a:extLst>
          </p:cNvPr>
          <p:cNvSpPr>
            <a:spLocks noChangeAspect="1"/>
          </p:cNvSpPr>
          <p:nvPr/>
        </p:nvSpPr>
        <p:spPr>
          <a:xfrm>
            <a:off x="100854" y="1941680"/>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3" name="Freeform: Shape 352">
            <a:extLst>
              <a:ext uri="{FF2B5EF4-FFF2-40B4-BE49-F238E27FC236}">
                <a16:creationId xmlns:a16="http://schemas.microsoft.com/office/drawing/2014/main" id="{412F1F9E-A7C5-46F3-8684-34371DEA78E7}"/>
              </a:ext>
            </a:extLst>
          </p:cNvPr>
          <p:cNvSpPr>
            <a:spLocks noChangeAspect="1"/>
          </p:cNvSpPr>
          <p:nvPr/>
        </p:nvSpPr>
        <p:spPr>
          <a:xfrm>
            <a:off x="100854" y="1938029"/>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4" name="Freeform: Shape 353">
            <a:extLst>
              <a:ext uri="{FF2B5EF4-FFF2-40B4-BE49-F238E27FC236}">
                <a16:creationId xmlns:a16="http://schemas.microsoft.com/office/drawing/2014/main" id="{E171B967-5E3D-42B3-B55E-6AF18FC8B75E}"/>
              </a:ext>
            </a:extLst>
          </p:cNvPr>
          <p:cNvSpPr>
            <a:spLocks noChangeAspect="1"/>
          </p:cNvSpPr>
          <p:nvPr/>
        </p:nvSpPr>
        <p:spPr>
          <a:xfrm>
            <a:off x="84564" y="1937108"/>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67" name="Group 166">
            <a:extLst>
              <a:ext uri="{FF2B5EF4-FFF2-40B4-BE49-F238E27FC236}">
                <a16:creationId xmlns:a16="http://schemas.microsoft.com/office/drawing/2014/main" id="{B1588C95-C80C-434B-8803-36393C65C970}"/>
              </a:ext>
            </a:extLst>
          </p:cNvPr>
          <p:cNvGrpSpPr/>
          <p:nvPr/>
        </p:nvGrpSpPr>
        <p:grpSpPr>
          <a:xfrm>
            <a:off x="-160430" y="4552859"/>
            <a:ext cx="9601200" cy="2698841"/>
            <a:chOff x="-96930" y="4552859"/>
            <a:chExt cx="9423252" cy="2698841"/>
          </a:xfrm>
        </p:grpSpPr>
        <p:grpSp>
          <p:nvGrpSpPr>
            <p:cNvPr id="168" name="Group 167">
              <a:extLst>
                <a:ext uri="{FF2B5EF4-FFF2-40B4-BE49-F238E27FC236}">
                  <a16:creationId xmlns:a16="http://schemas.microsoft.com/office/drawing/2014/main" id="{DC1B59B8-4C5B-439C-94B0-0B5F7E6EF88B}"/>
                </a:ext>
              </a:extLst>
            </p:cNvPr>
            <p:cNvGrpSpPr/>
            <p:nvPr/>
          </p:nvGrpSpPr>
          <p:grpSpPr>
            <a:xfrm>
              <a:off x="-20730" y="5251359"/>
              <a:ext cx="9347052" cy="2000341"/>
              <a:chOff x="4670" y="4705259"/>
              <a:chExt cx="9347052" cy="2000341"/>
            </a:xfrm>
          </p:grpSpPr>
          <p:sp>
            <p:nvSpPr>
              <p:cNvPr id="173" name="Rectangle 172">
                <a:extLst>
                  <a:ext uri="{FF2B5EF4-FFF2-40B4-BE49-F238E27FC236}">
                    <a16:creationId xmlns:a16="http://schemas.microsoft.com/office/drawing/2014/main" id="{1B64AAA8-A35E-4902-8992-DD4E0A8AE25B}"/>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ectangle 173">
                <a:extLst>
                  <a:ext uri="{FF2B5EF4-FFF2-40B4-BE49-F238E27FC236}">
                    <a16:creationId xmlns:a16="http://schemas.microsoft.com/office/drawing/2014/main" id="{767C7037-B544-487B-A035-8FEF5CC92433}"/>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5" name="Rectangle 174">
                <a:extLst>
                  <a:ext uri="{FF2B5EF4-FFF2-40B4-BE49-F238E27FC236}">
                    <a16:creationId xmlns:a16="http://schemas.microsoft.com/office/drawing/2014/main" id="{9F5AAAD2-904C-471E-8D86-E59D490FEB90}"/>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9" name="Group 168">
              <a:extLst>
                <a:ext uri="{FF2B5EF4-FFF2-40B4-BE49-F238E27FC236}">
                  <a16:creationId xmlns:a16="http://schemas.microsoft.com/office/drawing/2014/main" id="{5A8B2805-09FD-41B7-95BD-DDC5515ED076}"/>
                </a:ext>
              </a:extLst>
            </p:cNvPr>
            <p:cNvGrpSpPr/>
            <p:nvPr/>
          </p:nvGrpSpPr>
          <p:grpSpPr>
            <a:xfrm>
              <a:off x="-96930" y="4552859"/>
              <a:ext cx="9347052" cy="2000341"/>
              <a:chOff x="4670" y="4705259"/>
              <a:chExt cx="9347052" cy="2000341"/>
            </a:xfrm>
          </p:grpSpPr>
          <p:sp>
            <p:nvSpPr>
              <p:cNvPr id="170" name="Rectangle 169">
                <a:extLst>
                  <a:ext uri="{FF2B5EF4-FFF2-40B4-BE49-F238E27FC236}">
                    <a16:creationId xmlns:a16="http://schemas.microsoft.com/office/drawing/2014/main" id="{D983B5BC-7B08-4D1B-BE2A-6AA9E2C1D374}"/>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Rectangle 170">
                <a:extLst>
                  <a:ext uri="{FF2B5EF4-FFF2-40B4-BE49-F238E27FC236}">
                    <a16:creationId xmlns:a16="http://schemas.microsoft.com/office/drawing/2014/main" id="{9CB25DF8-309E-450F-8072-CFE242822416}"/>
                  </a:ext>
                </a:extLst>
              </p:cNvPr>
              <p:cNvSpPr/>
              <p:nvPr/>
            </p:nvSpPr>
            <p:spPr>
              <a:xfrm>
                <a:off x="4620311" y="4705259"/>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2" name="Rectangle 171">
                <a:extLst>
                  <a:ext uri="{FF2B5EF4-FFF2-40B4-BE49-F238E27FC236}">
                    <a16:creationId xmlns:a16="http://schemas.microsoft.com/office/drawing/2014/main" id="{3CEB49FF-4EA9-498C-8161-FA005CDCC53A}"/>
                  </a:ext>
                </a:extLst>
              </p:cNvPr>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326" name="Group 325">
            <a:extLst>
              <a:ext uri="{FF2B5EF4-FFF2-40B4-BE49-F238E27FC236}">
                <a16:creationId xmlns:a16="http://schemas.microsoft.com/office/drawing/2014/main" id="{6AA40E69-C08E-4CA3-ACC7-B7F626872039}"/>
              </a:ext>
            </a:extLst>
          </p:cNvPr>
          <p:cNvGrpSpPr/>
          <p:nvPr/>
        </p:nvGrpSpPr>
        <p:grpSpPr>
          <a:xfrm>
            <a:off x="5045173" y="4506598"/>
            <a:ext cx="2257382" cy="366812"/>
            <a:chOff x="7318437" y="3588580"/>
            <a:chExt cx="2257382" cy="366812"/>
          </a:xfrm>
        </p:grpSpPr>
        <p:grpSp>
          <p:nvGrpSpPr>
            <p:cNvPr id="355" name="Group 354">
              <a:extLst>
                <a:ext uri="{FF2B5EF4-FFF2-40B4-BE49-F238E27FC236}">
                  <a16:creationId xmlns:a16="http://schemas.microsoft.com/office/drawing/2014/main" id="{87A51CF2-9E4B-4A5A-A3D4-C0CE3B93FFBB}"/>
                </a:ext>
              </a:extLst>
            </p:cNvPr>
            <p:cNvGrpSpPr/>
            <p:nvPr/>
          </p:nvGrpSpPr>
          <p:grpSpPr>
            <a:xfrm>
              <a:off x="7318437" y="3588580"/>
              <a:ext cx="294112" cy="366812"/>
              <a:chOff x="7318437" y="3595688"/>
              <a:chExt cx="294112" cy="366812"/>
            </a:xfrm>
          </p:grpSpPr>
          <p:sp>
            <p:nvSpPr>
              <p:cNvPr id="386" name="Oval 385">
                <a:extLst>
                  <a:ext uri="{FF2B5EF4-FFF2-40B4-BE49-F238E27FC236}">
                    <a16:creationId xmlns:a16="http://schemas.microsoft.com/office/drawing/2014/main" id="{9652902F-CD3D-4CFA-806F-C28B1C411673}"/>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reeform: Shape 386">
                <a:extLst>
                  <a:ext uri="{FF2B5EF4-FFF2-40B4-BE49-F238E27FC236}">
                    <a16:creationId xmlns:a16="http://schemas.microsoft.com/office/drawing/2014/main" id="{A7BBE661-A071-46AA-A9DE-630B2185C3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8" name="Freeform: Shape 387">
                <a:extLst>
                  <a:ext uri="{FF2B5EF4-FFF2-40B4-BE49-F238E27FC236}">
                    <a16:creationId xmlns:a16="http://schemas.microsoft.com/office/drawing/2014/main" id="{A1BF2CA8-DFC2-4E56-82AE-EA4DEB7D7CA9}"/>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56" name="Group 355">
              <a:extLst>
                <a:ext uri="{FF2B5EF4-FFF2-40B4-BE49-F238E27FC236}">
                  <a16:creationId xmlns:a16="http://schemas.microsoft.com/office/drawing/2014/main" id="{FB6CA8C4-6615-4EB1-89CB-69223434E915}"/>
                </a:ext>
              </a:extLst>
            </p:cNvPr>
            <p:cNvGrpSpPr/>
            <p:nvPr/>
          </p:nvGrpSpPr>
          <p:grpSpPr>
            <a:xfrm>
              <a:off x="8382185" y="3588580"/>
              <a:ext cx="294112" cy="366812"/>
              <a:chOff x="7318437" y="3595688"/>
              <a:chExt cx="294112" cy="366812"/>
            </a:xfrm>
          </p:grpSpPr>
          <p:sp>
            <p:nvSpPr>
              <p:cNvPr id="383" name="Oval 382">
                <a:extLst>
                  <a:ext uri="{FF2B5EF4-FFF2-40B4-BE49-F238E27FC236}">
                    <a16:creationId xmlns:a16="http://schemas.microsoft.com/office/drawing/2014/main" id="{E13D6310-B8EC-4418-9B45-136EADB3E78F}"/>
                  </a:ext>
                </a:extLst>
              </p:cNvPr>
              <p:cNvSpPr/>
              <p:nvPr/>
            </p:nvSpPr>
            <p:spPr>
              <a:xfrm>
                <a:off x="7376286"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Freeform: Shape 383">
                <a:extLst>
                  <a:ext uri="{FF2B5EF4-FFF2-40B4-BE49-F238E27FC236}">
                    <a16:creationId xmlns:a16="http://schemas.microsoft.com/office/drawing/2014/main" id="{9A6D941D-1154-4576-9684-2C9C1BCB4B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5" name="Freeform: Shape 384">
                <a:extLst>
                  <a:ext uri="{FF2B5EF4-FFF2-40B4-BE49-F238E27FC236}">
                    <a16:creationId xmlns:a16="http://schemas.microsoft.com/office/drawing/2014/main" id="{59EEC25B-FF0F-43C1-843B-23FB52E56C4E}"/>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58" name="Group 357">
              <a:extLst>
                <a:ext uri="{FF2B5EF4-FFF2-40B4-BE49-F238E27FC236}">
                  <a16:creationId xmlns:a16="http://schemas.microsoft.com/office/drawing/2014/main" id="{942FAC34-983F-49F3-A380-5D839D2C4E72}"/>
                </a:ext>
              </a:extLst>
            </p:cNvPr>
            <p:cNvGrpSpPr/>
            <p:nvPr/>
          </p:nvGrpSpPr>
          <p:grpSpPr>
            <a:xfrm flipH="1">
              <a:off x="9281707" y="3588580"/>
              <a:ext cx="294112" cy="366812"/>
              <a:chOff x="7318437" y="3595688"/>
              <a:chExt cx="294112" cy="366812"/>
            </a:xfrm>
          </p:grpSpPr>
          <p:sp>
            <p:nvSpPr>
              <p:cNvPr id="359" name="Oval 358">
                <a:extLst>
                  <a:ext uri="{FF2B5EF4-FFF2-40B4-BE49-F238E27FC236}">
                    <a16:creationId xmlns:a16="http://schemas.microsoft.com/office/drawing/2014/main" id="{BB538C32-113A-4775-B5CE-3EA7EADF43E4}"/>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1" name="Freeform: Shape 380">
                <a:extLst>
                  <a:ext uri="{FF2B5EF4-FFF2-40B4-BE49-F238E27FC236}">
                    <a16:creationId xmlns:a16="http://schemas.microsoft.com/office/drawing/2014/main" id="{4062A7AE-0F46-455D-AEF0-8F5667BCFB8B}"/>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2" name="Freeform: Shape 381">
                <a:extLst>
                  <a:ext uri="{FF2B5EF4-FFF2-40B4-BE49-F238E27FC236}">
                    <a16:creationId xmlns:a16="http://schemas.microsoft.com/office/drawing/2014/main" id="{3017B70E-0DB6-4F7A-9167-EA584F2F388D}"/>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391" name="Group 390">
            <a:extLst>
              <a:ext uri="{FF2B5EF4-FFF2-40B4-BE49-F238E27FC236}">
                <a16:creationId xmlns:a16="http://schemas.microsoft.com/office/drawing/2014/main" id="{147B2050-A216-451C-9B45-E8D1E972A453}"/>
              </a:ext>
            </a:extLst>
          </p:cNvPr>
          <p:cNvGrpSpPr/>
          <p:nvPr/>
        </p:nvGrpSpPr>
        <p:grpSpPr>
          <a:xfrm>
            <a:off x="4660936" y="4168424"/>
            <a:ext cx="3206750" cy="1385888"/>
            <a:chOff x="6934200" y="3250406"/>
            <a:chExt cx="3206750" cy="1385888"/>
          </a:xfrm>
        </p:grpSpPr>
        <p:sp>
          <p:nvSpPr>
            <p:cNvPr id="392" name="Rectangle: Rounded Corners 391">
              <a:extLst>
                <a:ext uri="{FF2B5EF4-FFF2-40B4-BE49-F238E27FC236}">
                  <a16:creationId xmlns:a16="http://schemas.microsoft.com/office/drawing/2014/main" id="{98A48FF3-C71A-42FF-89AF-9291F5735A9F}"/>
                </a:ext>
              </a:extLst>
            </p:cNvPr>
            <p:cNvSpPr/>
            <p:nvPr/>
          </p:nvSpPr>
          <p:spPr>
            <a:xfrm>
              <a:off x="10023276"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93" name="Group 392">
              <a:extLst>
                <a:ext uri="{FF2B5EF4-FFF2-40B4-BE49-F238E27FC236}">
                  <a16:creationId xmlns:a16="http://schemas.microsoft.com/office/drawing/2014/main" id="{EBBC148F-786E-4026-A64B-1A096FC75F88}"/>
                </a:ext>
              </a:extLst>
            </p:cNvPr>
            <p:cNvGrpSpPr/>
            <p:nvPr/>
          </p:nvGrpSpPr>
          <p:grpSpPr>
            <a:xfrm>
              <a:off x="6934200" y="3250406"/>
              <a:ext cx="3206750" cy="1385888"/>
              <a:chOff x="6934200" y="3250406"/>
              <a:chExt cx="3206750" cy="1385888"/>
            </a:xfrm>
          </p:grpSpPr>
          <p:grpSp>
            <p:nvGrpSpPr>
              <p:cNvPr id="394" name="Group 393">
                <a:extLst>
                  <a:ext uri="{FF2B5EF4-FFF2-40B4-BE49-F238E27FC236}">
                    <a16:creationId xmlns:a16="http://schemas.microsoft.com/office/drawing/2014/main" id="{495BE1E5-63CA-4DAE-86AE-57CE14F5E1D4}"/>
                  </a:ext>
                </a:extLst>
              </p:cNvPr>
              <p:cNvGrpSpPr/>
              <p:nvPr/>
            </p:nvGrpSpPr>
            <p:grpSpPr>
              <a:xfrm>
                <a:off x="7179056" y="3250406"/>
                <a:ext cx="121444" cy="998535"/>
                <a:chOff x="6946105" y="3637759"/>
                <a:chExt cx="121444" cy="998535"/>
              </a:xfrm>
            </p:grpSpPr>
            <p:sp>
              <p:nvSpPr>
                <p:cNvPr id="426" name="Rectangle: Rounded Corners 425">
                  <a:extLst>
                    <a:ext uri="{FF2B5EF4-FFF2-40B4-BE49-F238E27FC236}">
                      <a16:creationId xmlns:a16="http://schemas.microsoft.com/office/drawing/2014/main" id="{9F39ED52-2DBC-48C5-B5D7-AC534E7EBCFC}"/>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7" name="Rectangle: Rounded Corners 426">
                  <a:extLst>
                    <a:ext uri="{FF2B5EF4-FFF2-40B4-BE49-F238E27FC236}">
                      <a16:creationId xmlns:a16="http://schemas.microsoft.com/office/drawing/2014/main" id="{AF525FC8-CDA5-4D9C-BC19-6618D9AD9F4F}"/>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95" name="Group 394">
                <a:extLst>
                  <a:ext uri="{FF2B5EF4-FFF2-40B4-BE49-F238E27FC236}">
                    <a16:creationId xmlns:a16="http://schemas.microsoft.com/office/drawing/2014/main" id="{4845B433-4045-4C6B-9436-2889DF7A6867}"/>
                  </a:ext>
                </a:extLst>
              </p:cNvPr>
              <p:cNvGrpSpPr/>
              <p:nvPr/>
            </p:nvGrpSpPr>
            <p:grpSpPr>
              <a:xfrm>
                <a:off x="9707418" y="3250406"/>
                <a:ext cx="121444" cy="998535"/>
                <a:chOff x="6946105" y="3637759"/>
                <a:chExt cx="121444" cy="998535"/>
              </a:xfrm>
            </p:grpSpPr>
            <p:sp>
              <p:nvSpPr>
                <p:cNvPr id="409" name="Rectangle: Rounded Corners 408">
                  <a:extLst>
                    <a:ext uri="{FF2B5EF4-FFF2-40B4-BE49-F238E27FC236}">
                      <a16:creationId xmlns:a16="http://schemas.microsoft.com/office/drawing/2014/main" id="{38FD434B-51CB-453B-9BA0-399CE9B7E725}"/>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5" name="Rectangle: Rounded Corners 424">
                  <a:extLst>
                    <a:ext uri="{FF2B5EF4-FFF2-40B4-BE49-F238E27FC236}">
                      <a16:creationId xmlns:a16="http://schemas.microsoft.com/office/drawing/2014/main" id="{C082364B-04AF-459F-9409-2D9570E722AA}"/>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96" name="Rectangle: Rounded Corners 395">
                <a:extLst>
                  <a:ext uri="{FF2B5EF4-FFF2-40B4-BE49-F238E27FC236}">
                    <a16:creationId xmlns:a16="http://schemas.microsoft.com/office/drawing/2014/main" id="{A7EF6CCF-7D58-4120-9BCC-36ECA43123AC}"/>
                  </a:ext>
                </a:extLst>
              </p:cNvPr>
              <p:cNvSpPr/>
              <p:nvPr/>
            </p:nvSpPr>
            <p:spPr>
              <a:xfrm>
                <a:off x="10011567"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97" name="Group 396">
                <a:extLst>
                  <a:ext uri="{FF2B5EF4-FFF2-40B4-BE49-F238E27FC236}">
                    <a16:creationId xmlns:a16="http://schemas.microsoft.com/office/drawing/2014/main" id="{59B5803B-ADF5-4FF0-9B82-5218FD2D5C1C}"/>
                  </a:ext>
                </a:extLst>
              </p:cNvPr>
              <p:cNvGrpSpPr/>
              <p:nvPr/>
            </p:nvGrpSpPr>
            <p:grpSpPr>
              <a:xfrm>
                <a:off x="6946105" y="3637759"/>
                <a:ext cx="121444" cy="998535"/>
                <a:chOff x="6946105" y="3637759"/>
                <a:chExt cx="121444" cy="998535"/>
              </a:xfrm>
            </p:grpSpPr>
            <p:sp>
              <p:nvSpPr>
                <p:cNvPr id="400" name="Rectangle: Rounded Corners 399">
                  <a:extLst>
                    <a:ext uri="{FF2B5EF4-FFF2-40B4-BE49-F238E27FC236}">
                      <a16:creationId xmlns:a16="http://schemas.microsoft.com/office/drawing/2014/main" id="{87F9D5A3-9730-4825-82B6-29B10E34CAF8}"/>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01" name="Rectangle: Rounded Corners 400">
                  <a:extLst>
                    <a:ext uri="{FF2B5EF4-FFF2-40B4-BE49-F238E27FC236}">
                      <a16:creationId xmlns:a16="http://schemas.microsoft.com/office/drawing/2014/main" id="{43AC140C-A89E-4054-8DE9-F6C64870C940}"/>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98" name="Rectangle: Rounded Corners 397">
                <a:extLst>
                  <a:ext uri="{FF2B5EF4-FFF2-40B4-BE49-F238E27FC236}">
                    <a16:creationId xmlns:a16="http://schemas.microsoft.com/office/drawing/2014/main" id="{9D308B77-413B-4F9F-B0FF-3BD5D53EBB78}"/>
                  </a:ext>
                </a:extLst>
              </p:cNvPr>
              <p:cNvSpPr/>
              <p:nvPr/>
            </p:nvSpPr>
            <p:spPr>
              <a:xfrm>
                <a:off x="10001250" y="3582988"/>
                <a:ext cx="139700" cy="142875"/>
              </a:xfrm>
              <a:prstGeom prst="roundRect">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9" name="Rectangle: Rounded Corners 398">
                <a:extLst>
                  <a:ext uri="{FF2B5EF4-FFF2-40B4-BE49-F238E27FC236}">
                    <a16:creationId xmlns:a16="http://schemas.microsoft.com/office/drawing/2014/main" id="{CC2DB1EB-E6C8-4FED-B519-FE0F2EB8CE22}"/>
                  </a:ext>
                </a:extLst>
              </p:cNvPr>
              <p:cNvSpPr/>
              <p:nvPr/>
            </p:nvSpPr>
            <p:spPr>
              <a:xfrm>
                <a:off x="6934200" y="3582988"/>
                <a:ext cx="139700" cy="142875"/>
              </a:xfrm>
              <a:prstGeom prst="roundRect">
                <a:avLst/>
              </a:prstGeom>
              <a:gradFill>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267" name="Freeform: Shape 266">
            <a:extLst>
              <a:ext uri="{FF2B5EF4-FFF2-40B4-BE49-F238E27FC236}">
                <a16:creationId xmlns:a16="http://schemas.microsoft.com/office/drawing/2014/main" id="{3646C7F7-1ECC-45A7-83F8-8045E1BDD076}"/>
              </a:ext>
            </a:extLst>
          </p:cNvPr>
          <p:cNvSpPr/>
          <p:nvPr/>
        </p:nvSpPr>
        <p:spPr>
          <a:xfrm>
            <a:off x="3603658" y="3558825"/>
            <a:ext cx="5310664" cy="304692"/>
          </a:xfrm>
          <a:custGeom>
            <a:avLst/>
            <a:gdLst>
              <a:gd name="connsiteX0" fmla="*/ 3100390 w 5310664"/>
              <a:gd name="connsiteY0" fmla="*/ 16561 h 304692"/>
              <a:gd name="connsiteX1" fmla="*/ 3135344 w 5310664"/>
              <a:gd name="connsiteY1" fmla="*/ 16561 h 304692"/>
              <a:gd name="connsiteX2" fmla="*/ 3286127 w 5310664"/>
              <a:gd name="connsiteY2" fmla="*/ 304692 h 304692"/>
              <a:gd name="connsiteX3" fmla="*/ 3251173 w 5310664"/>
              <a:gd name="connsiteY3" fmla="*/ 304692 h 304692"/>
              <a:gd name="connsiteX4" fmla="*/ 2183179 w 5310664"/>
              <a:gd name="connsiteY4" fmla="*/ 10614 h 304692"/>
              <a:gd name="connsiteX5" fmla="*/ 2218133 w 5310664"/>
              <a:gd name="connsiteY5" fmla="*/ 10614 h 304692"/>
              <a:gd name="connsiteX6" fmla="*/ 2067350 w 5310664"/>
              <a:gd name="connsiteY6" fmla="*/ 298745 h 304692"/>
              <a:gd name="connsiteX7" fmla="*/ 2032396 w 5310664"/>
              <a:gd name="connsiteY7" fmla="*/ 298745 h 304692"/>
              <a:gd name="connsiteX8" fmla="*/ 3998596 w 5310664"/>
              <a:gd name="connsiteY8" fmla="*/ 0 h 304692"/>
              <a:gd name="connsiteX9" fmla="*/ 4899876 w 5310664"/>
              <a:gd name="connsiteY9" fmla="*/ 0 h 304692"/>
              <a:gd name="connsiteX10" fmla="*/ 5310664 w 5310664"/>
              <a:gd name="connsiteY10" fmla="*/ 288131 h 304692"/>
              <a:gd name="connsiteX11" fmla="*/ 4409384 w 5310664"/>
              <a:gd name="connsiteY11" fmla="*/ 288131 h 304692"/>
              <a:gd name="connsiteX12" fmla="*/ 410788 w 5310664"/>
              <a:gd name="connsiteY12" fmla="*/ 0 h 304692"/>
              <a:gd name="connsiteX13" fmla="*/ 1312068 w 5310664"/>
              <a:gd name="connsiteY13" fmla="*/ 0 h 304692"/>
              <a:gd name="connsiteX14" fmla="*/ 901280 w 5310664"/>
              <a:gd name="connsiteY14" fmla="*/ 288131 h 304692"/>
              <a:gd name="connsiteX15" fmla="*/ 0 w 5310664"/>
              <a:gd name="connsiteY15" fmla="*/ 288131 h 30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0664" h="304692">
                <a:moveTo>
                  <a:pt x="3100390" y="16561"/>
                </a:moveTo>
                <a:lnTo>
                  <a:pt x="3135344" y="16561"/>
                </a:lnTo>
                <a:lnTo>
                  <a:pt x="3286127" y="304692"/>
                </a:lnTo>
                <a:lnTo>
                  <a:pt x="3251173" y="304692"/>
                </a:lnTo>
                <a:close/>
                <a:moveTo>
                  <a:pt x="2183179" y="10614"/>
                </a:moveTo>
                <a:lnTo>
                  <a:pt x="2218133" y="10614"/>
                </a:lnTo>
                <a:lnTo>
                  <a:pt x="2067350" y="298745"/>
                </a:lnTo>
                <a:lnTo>
                  <a:pt x="2032396" y="298745"/>
                </a:lnTo>
                <a:close/>
                <a:moveTo>
                  <a:pt x="3998596" y="0"/>
                </a:moveTo>
                <a:lnTo>
                  <a:pt x="4899876" y="0"/>
                </a:lnTo>
                <a:lnTo>
                  <a:pt x="5310664" y="288131"/>
                </a:lnTo>
                <a:lnTo>
                  <a:pt x="4409384" y="288131"/>
                </a:lnTo>
                <a:close/>
                <a:moveTo>
                  <a:pt x="410788" y="0"/>
                </a:moveTo>
                <a:lnTo>
                  <a:pt x="1312068" y="0"/>
                </a:lnTo>
                <a:lnTo>
                  <a:pt x="901280" y="288131"/>
                </a:lnTo>
                <a:lnTo>
                  <a:pt x="0" y="288131"/>
                </a:lnTo>
                <a:close/>
              </a:path>
            </a:pathLst>
          </a:custGeom>
          <a:gradFill>
            <a:gsLst>
              <a:gs pos="25000">
                <a:srgbClr val="E6E6E6"/>
              </a:gs>
              <a:gs pos="93000">
                <a:srgbClr val="4472C4">
                  <a:lumMod val="5000"/>
                  <a:lumOff val="95000"/>
                </a:srgbClr>
              </a:gs>
              <a:gs pos="5000">
                <a:sysClr val="window" lastClr="FFFFFF">
                  <a:lumMod val="85000"/>
                </a:sysClr>
              </a:gs>
              <a:gs pos="13000">
                <a:sysClr val="window" lastClr="FFFFFF">
                  <a:lumMod val="95000"/>
                </a:sysClr>
              </a:gs>
              <a:gs pos="71000">
                <a:sysClr val="window" lastClr="FFFFFF">
                  <a:lumMod val="7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0" name="Freeform: Shape 389">
            <a:extLst>
              <a:ext uri="{FF2B5EF4-FFF2-40B4-BE49-F238E27FC236}">
                <a16:creationId xmlns:a16="http://schemas.microsoft.com/office/drawing/2014/main" id="{70AB118D-3088-4432-9FE6-5061A7C2E964}"/>
              </a:ext>
            </a:extLst>
          </p:cNvPr>
          <p:cNvSpPr/>
          <p:nvPr/>
        </p:nvSpPr>
        <p:spPr>
          <a:xfrm flipH="1">
            <a:off x="4454564" y="3544933"/>
            <a:ext cx="3635340" cy="335263"/>
          </a:xfrm>
          <a:custGeom>
            <a:avLst/>
            <a:gdLst>
              <a:gd name="connsiteX0" fmla="*/ 3107278 w 3621052"/>
              <a:gd name="connsiteY0" fmla="*/ 61208 h 446370"/>
              <a:gd name="connsiteX1" fmla="*/ 3107278 w 3621052"/>
              <a:gd name="connsiteY1" fmla="*/ 424746 h 446370"/>
              <a:gd name="connsiteX2" fmla="*/ 3621052 w 3621052"/>
              <a:gd name="connsiteY2" fmla="*/ 424746 h 446370"/>
              <a:gd name="connsiteX3" fmla="*/ 2162673 w 3621052"/>
              <a:gd name="connsiteY3" fmla="*/ 46814 h 446370"/>
              <a:gd name="connsiteX4" fmla="*/ 2152777 w 3621052"/>
              <a:gd name="connsiteY4" fmla="*/ 446370 h 446370"/>
              <a:gd name="connsiteX5" fmla="*/ 2380422 w 3621052"/>
              <a:gd name="connsiteY5" fmla="*/ 446370 h 446370"/>
              <a:gd name="connsiteX6" fmla="*/ 1324203 w 3621052"/>
              <a:gd name="connsiteY6" fmla="*/ 43745 h 446370"/>
              <a:gd name="connsiteX7" fmla="*/ 1106454 w 3621052"/>
              <a:gd name="connsiteY7" fmla="*/ 443301 h 446370"/>
              <a:gd name="connsiteX8" fmla="*/ 1334099 w 3621052"/>
              <a:gd name="connsiteY8" fmla="*/ 443301 h 446370"/>
              <a:gd name="connsiteX9" fmla="*/ 383421 w 3621052"/>
              <a:gd name="connsiteY9" fmla="*/ 0 h 446370"/>
              <a:gd name="connsiteX10" fmla="*/ 0 w 3621052"/>
              <a:gd name="connsiteY10" fmla="*/ 399556 h 446370"/>
              <a:gd name="connsiteX11" fmla="*/ 383421 w 3621052"/>
              <a:gd name="connsiteY11" fmla="*/ 399556 h 446370"/>
              <a:gd name="connsiteX0" fmla="*/ 3154903 w 3668677"/>
              <a:gd name="connsiteY0" fmla="*/ 61208 h 446370"/>
              <a:gd name="connsiteX1" fmla="*/ 3154903 w 3668677"/>
              <a:gd name="connsiteY1" fmla="*/ 424746 h 446370"/>
              <a:gd name="connsiteX2" fmla="*/ 3668677 w 3668677"/>
              <a:gd name="connsiteY2" fmla="*/ 424746 h 446370"/>
              <a:gd name="connsiteX3" fmla="*/ 3154903 w 3668677"/>
              <a:gd name="connsiteY3" fmla="*/ 61208 h 446370"/>
              <a:gd name="connsiteX4" fmla="*/ 2210298 w 3668677"/>
              <a:gd name="connsiteY4" fmla="*/ 46814 h 446370"/>
              <a:gd name="connsiteX5" fmla="*/ 2200402 w 3668677"/>
              <a:gd name="connsiteY5" fmla="*/ 446370 h 446370"/>
              <a:gd name="connsiteX6" fmla="*/ 2428047 w 3668677"/>
              <a:gd name="connsiteY6" fmla="*/ 446370 h 446370"/>
              <a:gd name="connsiteX7" fmla="*/ 2210298 w 3668677"/>
              <a:gd name="connsiteY7" fmla="*/ 46814 h 446370"/>
              <a:gd name="connsiteX8" fmla="*/ 1371828 w 3668677"/>
              <a:gd name="connsiteY8" fmla="*/ 43745 h 446370"/>
              <a:gd name="connsiteX9" fmla="*/ 1154079 w 3668677"/>
              <a:gd name="connsiteY9" fmla="*/ 443301 h 446370"/>
              <a:gd name="connsiteX10" fmla="*/ 1381724 w 3668677"/>
              <a:gd name="connsiteY10" fmla="*/ 443301 h 446370"/>
              <a:gd name="connsiteX11" fmla="*/ 1371828 w 3668677"/>
              <a:gd name="connsiteY11" fmla="*/ 43745 h 446370"/>
              <a:gd name="connsiteX12" fmla="*/ 431046 w 3668677"/>
              <a:gd name="connsiteY12" fmla="*/ 0 h 446370"/>
              <a:gd name="connsiteX13" fmla="*/ 0 w 3668677"/>
              <a:gd name="connsiteY13" fmla="*/ 399556 h 446370"/>
              <a:gd name="connsiteX14" fmla="*/ 431046 w 3668677"/>
              <a:gd name="connsiteY14" fmla="*/ 399556 h 446370"/>
              <a:gd name="connsiteX15" fmla="*/ 431046 w 3668677"/>
              <a:gd name="connsiteY15" fmla="*/ 0 h 446370"/>
              <a:gd name="connsiteX0" fmla="*/ 3154903 w 3668677"/>
              <a:gd name="connsiteY0" fmla="*/ 17463 h 402625"/>
              <a:gd name="connsiteX1" fmla="*/ 3154903 w 3668677"/>
              <a:gd name="connsiteY1" fmla="*/ 381001 h 402625"/>
              <a:gd name="connsiteX2" fmla="*/ 3668677 w 3668677"/>
              <a:gd name="connsiteY2" fmla="*/ 381001 h 402625"/>
              <a:gd name="connsiteX3" fmla="*/ 3154903 w 3668677"/>
              <a:gd name="connsiteY3" fmla="*/ 17463 h 402625"/>
              <a:gd name="connsiteX4" fmla="*/ 2210298 w 3668677"/>
              <a:gd name="connsiteY4" fmla="*/ 3069 h 402625"/>
              <a:gd name="connsiteX5" fmla="*/ 2200402 w 3668677"/>
              <a:gd name="connsiteY5" fmla="*/ 402625 h 402625"/>
              <a:gd name="connsiteX6" fmla="*/ 2428047 w 3668677"/>
              <a:gd name="connsiteY6" fmla="*/ 402625 h 402625"/>
              <a:gd name="connsiteX7" fmla="*/ 2210298 w 3668677"/>
              <a:gd name="connsiteY7" fmla="*/ 3069 h 402625"/>
              <a:gd name="connsiteX8" fmla="*/ 1371828 w 3668677"/>
              <a:gd name="connsiteY8" fmla="*/ 0 h 402625"/>
              <a:gd name="connsiteX9" fmla="*/ 1154079 w 3668677"/>
              <a:gd name="connsiteY9" fmla="*/ 399556 h 402625"/>
              <a:gd name="connsiteX10" fmla="*/ 1381724 w 3668677"/>
              <a:gd name="connsiteY10" fmla="*/ 399556 h 402625"/>
              <a:gd name="connsiteX11" fmla="*/ 1371828 w 3668677"/>
              <a:gd name="connsiteY11" fmla="*/ 0 h 402625"/>
              <a:gd name="connsiteX12" fmla="*/ 407234 w 3668677"/>
              <a:gd name="connsiteY12" fmla="*/ 56268 h 402625"/>
              <a:gd name="connsiteX13" fmla="*/ 0 w 3668677"/>
              <a:gd name="connsiteY13" fmla="*/ 355811 h 402625"/>
              <a:gd name="connsiteX14" fmla="*/ 431046 w 3668677"/>
              <a:gd name="connsiteY14" fmla="*/ 355811 h 402625"/>
              <a:gd name="connsiteX15" fmla="*/ 407234 w 3668677"/>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64384 w 3702015"/>
              <a:gd name="connsiteY14" fmla="*/ 355811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215992 w 3702015"/>
              <a:gd name="connsiteY9" fmla="*/ 347169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5641 w 3702015"/>
              <a:gd name="connsiteY8" fmla="*/ 11218 h 399556"/>
              <a:gd name="connsiteX9" fmla="*/ 1215992 w 3702015"/>
              <a:gd name="connsiteY9" fmla="*/ 344100 h 399556"/>
              <a:gd name="connsiteX10" fmla="*/ 1415062 w 3702015"/>
              <a:gd name="connsiteY10" fmla="*/ 396487 h 399556"/>
              <a:gd name="connsiteX11" fmla="*/ 1395641 w 3702015"/>
              <a:gd name="connsiteY11" fmla="*/ 1121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396487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54092 w 3702015"/>
              <a:gd name="connsiteY9" fmla="*/ 294094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43636 w 3702015"/>
              <a:gd name="connsiteY4" fmla="*/ 14181 h 385162"/>
              <a:gd name="connsiteX5" fmla="*/ 2233740 w 3702015"/>
              <a:gd name="connsiteY5" fmla="*/ 385162 h 385162"/>
              <a:gd name="connsiteX6" fmla="*/ 2461385 w 3702015"/>
              <a:gd name="connsiteY6" fmla="*/ 385162 h 385162"/>
              <a:gd name="connsiteX7" fmla="*/ 2243636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33740 w 3702015"/>
              <a:gd name="connsiteY5" fmla="*/ 385162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43265 w 3702015"/>
              <a:gd name="connsiteY5" fmla="*/ 349444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63538"/>
              <a:gd name="connsiteX1" fmla="*/ 3188241 w 3702015"/>
              <a:gd name="connsiteY1" fmla="*/ 363538 h 363538"/>
              <a:gd name="connsiteX2" fmla="*/ 3702015 w 3702015"/>
              <a:gd name="connsiteY2" fmla="*/ 363538 h 363538"/>
              <a:gd name="connsiteX3" fmla="*/ 3188241 w 3702015"/>
              <a:gd name="connsiteY3" fmla="*/ 0 h 363538"/>
              <a:gd name="connsiteX4" fmla="*/ 2255542 w 3702015"/>
              <a:gd name="connsiteY4" fmla="*/ 14181 h 363538"/>
              <a:gd name="connsiteX5" fmla="*/ 2243265 w 3702015"/>
              <a:gd name="connsiteY5" fmla="*/ 349444 h 363538"/>
              <a:gd name="connsiteX6" fmla="*/ 2447097 w 3702015"/>
              <a:gd name="connsiteY6" fmla="*/ 349444 h 363538"/>
              <a:gd name="connsiteX7" fmla="*/ 2255542 w 3702015"/>
              <a:gd name="connsiteY7" fmla="*/ 14181 h 363538"/>
              <a:gd name="connsiteX8" fmla="*/ 1398022 w 3702015"/>
              <a:gd name="connsiteY8" fmla="*/ 15874 h 363538"/>
              <a:gd name="connsiteX9" fmla="*/ 1254092 w 3702015"/>
              <a:gd name="connsiteY9" fmla="*/ 279700 h 363538"/>
              <a:gd name="connsiteX10" fmla="*/ 1415062 w 3702015"/>
              <a:gd name="connsiteY10" fmla="*/ 277318 h 363538"/>
              <a:gd name="connsiteX11" fmla="*/ 1398022 w 3702015"/>
              <a:gd name="connsiteY11" fmla="*/ 15874 h 363538"/>
              <a:gd name="connsiteX12" fmla="*/ 440572 w 3702015"/>
              <a:gd name="connsiteY12" fmla="*/ 38805 h 363538"/>
              <a:gd name="connsiteX13" fmla="*/ 0 w 3702015"/>
              <a:gd name="connsiteY13" fmla="*/ 328823 h 363538"/>
              <a:gd name="connsiteX14" fmla="*/ 440572 w 3702015"/>
              <a:gd name="connsiteY14" fmla="*/ 314535 h 363538"/>
              <a:gd name="connsiteX15" fmla="*/ 440572 w 3702015"/>
              <a:gd name="connsiteY15" fmla="*/ 38805 h 363538"/>
              <a:gd name="connsiteX0" fmla="*/ 3183478 w 3702015"/>
              <a:gd name="connsiteY0" fmla="*/ 107 h 349357"/>
              <a:gd name="connsiteX1" fmla="*/ 3188241 w 3702015"/>
              <a:gd name="connsiteY1" fmla="*/ 349357 h 349357"/>
              <a:gd name="connsiteX2" fmla="*/ 3702015 w 3702015"/>
              <a:gd name="connsiteY2" fmla="*/ 349357 h 349357"/>
              <a:gd name="connsiteX3" fmla="*/ 3183478 w 3702015"/>
              <a:gd name="connsiteY3" fmla="*/ 107 h 349357"/>
              <a:gd name="connsiteX4" fmla="*/ 2255542 w 3702015"/>
              <a:gd name="connsiteY4" fmla="*/ 0 h 349357"/>
              <a:gd name="connsiteX5" fmla="*/ 2243265 w 3702015"/>
              <a:gd name="connsiteY5" fmla="*/ 335263 h 349357"/>
              <a:gd name="connsiteX6" fmla="*/ 2447097 w 3702015"/>
              <a:gd name="connsiteY6" fmla="*/ 335263 h 349357"/>
              <a:gd name="connsiteX7" fmla="*/ 2255542 w 3702015"/>
              <a:gd name="connsiteY7" fmla="*/ 0 h 349357"/>
              <a:gd name="connsiteX8" fmla="*/ 1398022 w 3702015"/>
              <a:gd name="connsiteY8" fmla="*/ 1693 h 349357"/>
              <a:gd name="connsiteX9" fmla="*/ 1254092 w 3702015"/>
              <a:gd name="connsiteY9" fmla="*/ 265519 h 349357"/>
              <a:gd name="connsiteX10" fmla="*/ 1415062 w 3702015"/>
              <a:gd name="connsiteY10" fmla="*/ 263137 h 349357"/>
              <a:gd name="connsiteX11" fmla="*/ 1398022 w 3702015"/>
              <a:gd name="connsiteY11" fmla="*/ 1693 h 349357"/>
              <a:gd name="connsiteX12" fmla="*/ 440572 w 3702015"/>
              <a:gd name="connsiteY12" fmla="*/ 24624 h 349357"/>
              <a:gd name="connsiteX13" fmla="*/ 0 w 3702015"/>
              <a:gd name="connsiteY13" fmla="*/ 314642 h 349357"/>
              <a:gd name="connsiteX14" fmla="*/ 440572 w 3702015"/>
              <a:gd name="connsiteY14" fmla="*/ 300354 h 349357"/>
              <a:gd name="connsiteX15" fmla="*/ 440572 w 3702015"/>
              <a:gd name="connsiteY15" fmla="*/ 24624 h 349357"/>
              <a:gd name="connsiteX0" fmla="*/ 3183478 w 3635340"/>
              <a:gd name="connsiteY0" fmla="*/ 107 h 349357"/>
              <a:gd name="connsiteX1" fmla="*/ 3188241 w 3635340"/>
              <a:gd name="connsiteY1" fmla="*/ 349357 h 349357"/>
              <a:gd name="connsiteX2" fmla="*/ 3635340 w 3635340"/>
              <a:gd name="connsiteY2" fmla="*/ 323957 h 349357"/>
              <a:gd name="connsiteX3" fmla="*/ 3183478 w 3635340"/>
              <a:gd name="connsiteY3" fmla="*/ 107 h 349357"/>
              <a:gd name="connsiteX4" fmla="*/ 2255542 w 3635340"/>
              <a:gd name="connsiteY4" fmla="*/ 0 h 349357"/>
              <a:gd name="connsiteX5" fmla="*/ 2243265 w 3635340"/>
              <a:gd name="connsiteY5" fmla="*/ 335263 h 349357"/>
              <a:gd name="connsiteX6" fmla="*/ 2447097 w 3635340"/>
              <a:gd name="connsiteY6" fmla="*/ 335263 h 349357"/>
              <a:gd name="connsiteX7" fmla="*/ 2255542 w 3635340"/>
              <a:gd name="connsiteY7" fmla="*/ 0 h 349357"/>
              <a:gd name="connsiteX8" fmla="*/ 1398022 w 3635340"/>
              <a:gd name="connsiteY8" fmla="*/ 1693 h 349357"/>
              <a:gd name="connsiteX9" fmla="*/ 1254092 w 3635340"/>
              <a:gd name="connsiteY9" fmla="*/ 265519 h 349357"/>
              <a:gd name="connsiteX10" fmla="*/ 1415062 w 3635340"/>
              <a:gd name="connsiteY10" fmla="*/ 263137 h 349357"/>
              <a:gd name="connsiteX11" fmla="*/ 1398022 w 3635340"/>
              <a:gd name="connsiteY11" fmla="*/ 1693 h 349357"/>
              <a:gd name="connsiteX12" fmla="*/ 440572 w 3635340"/>
              <a:gd name="connsiteY12" fmla="*/ 24624 h 349357"/>
              <a:gd name="connsiteX13" fmla="*/ 0 w 3635340"/>
              <a:gd name="connsiteY13" fmla="*/ 314642 h 349357"/>
              <a:gd name="connsiteX14" fmla="*/ 440572 w 3635340"/>
              <a:gd name="connsiteY14" fmla="*/ 300354 h 349357"/>
              <a:gd name="connsiteX15" fmla="*/ 440572 w 3635340"/>
              <a:gd name="connsiteY15" fmla="*/ 24624 h 349357"/>
              <a:gd name="connsiteX0" fmla="*/ 3183478 w 3635340"/>
              <a:gd name="connsiteY0" fmla="*/ 107 h 335263"/>
              <a:gd name="connsiteX1" fmla="*/ 3191416 w 3635340"/>
              <a:gd name="connsiteY1" fmla="*/ 32713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2078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231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15062 w 3635340"/>
              <a:gd name="connsiteY10" fmla="*/ 26313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8712 w 3635340"/>
              <a:gd name="connsiteY10" fmla="*/ 27266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5537 w 3635340"/>
              <a:gd name="connsiteY10" fmla="*/ 26948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399187 w 3635340"/>
              <a:gd name="connsiteY10" fmla="*/ 26631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9140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40572 w 3635340"/>
              <a:gd name="connsiteY14" fmla="*/ 30035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65972 w 3635340"/>
              <a:gd name="connsiteY14" fmla="*/ 2940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59622 w 3635340"/>
              <a:gd name="connsiteY14" fmla="*/ 2813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59622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69147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81847 w 3635340"/>
              <a:gd name="connsiteY14" fmla="*/ 284479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78672 w 3635340"/>
              <a:gd name="connsiteY14" fmla="*/ 28765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35340" h="335263">
                <a:moveTo>
                  <a:pt x="3183478" y="107"/>
                </a:moveTo>
                <a:cubicBezTo>
                  <a:pt x="3185066" y="116524"/>
                  <a:pt x="3183478" y="201190"/>
                  <a:pt x="3185066" y="317607"/>
                </a:cubicBezTo>
                <a:lnTo>
                  <a:pt x="3635340" y="323957"/>
                </a:lnTo>
                <a:lnTo>
                  <a:pt x="3183478" y="107"/>
                </a:lnTo>
                <a:close/>
                <a:moveTo>
                  <a:pt x="2255542" y="0"/>
                </a:moveTo>
                <a:cubicBezTo>
                  <a:pt x="2256741" y="105404"/>
                  <a:pt x="2254766" y="7609"/>
                  <a:pt x="2252790" y="319388"/>
                </a:cubicBezTo>
                <a:lnTo>
                  <a:pt x="2447097" y="335263"/>
                </a:lnTo>
                <a:lnTo>
                  <a:pt x="2255542" y="0"/>
                </a:lnTo>
                <a:close/>
                <a:moveTo>
                  <a:pt x="1398022" y="1693"/>
                </a:moveTo>
                <a:lnTo>
                  <a:pt x="1254092" y="265519"/>
                </a:lnTo>
                <a:lnTo>
                  <a:pt x="1399187" y="266312"/>
                </a:lnTo>
                <a:cubicBezTo>
                  <a:pt x="1398799" y="178106"/>
                  <a:pt x="1398410" y="89899"/>
                  <a:pt x="1398022" y="1693"/>
                </a:cubicBezTo>
                <a:close/>
                <a:moveTo>
                  <a:pt x="485022" y="21449"/>
                </a:moveTo>
                <a:lnTo>
                  <a:pt x="0" y="314642"/>
                </a:lnTo>
                <a:lnTo>
                  <a:pt x="488197" y="290829"/>
                </a:lnTo>
                <a:cubicBezTo>
                  <a:pt x="490314" y="31702"/>
                  <a:pt x="486080" y="293276"/>
                  <a:pt x="485022" y="21449"/>
                </a:cubicBezTo>
                <a:close/>
              </a:path>
            </a:pathLst>
          </a:custGeom>
          <a:solidFill>
            <a:srgbClr val="9D9D9D"/>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28" name="Group 427">
            <a:extLst>
              <a:ext uri="{FF2B5EF4-FFF2-40B4-BE49-F238E27FC236}">
                <a16:creationId xmlns:a16="http://schemas.microsoft.com/office/drawing/2014/main" id="{302037EB-6A70-4364-8A3C-0BDE7CBCDF52}"/>
              </a:ext>
            </a:extLst>
          </p:cNvPr>
          <p:cNvGrpSpPr/>
          <p:nvPr/>
        </p:nvGrpSpPr>
        <p:grpSpPr>
          <a:xfrm>
            <a:off x="3932274" y="2862800"/>
            <a:ext cx="4581525" cy="723803"/>
            <a:chOff x="6205538" y="2179951"/>
            <a:chExt cx="4581525" cy="477524"/>
          </a:xfrm>
        </p:grpSpPr>
        <p:sp>
          <p:nvSpPr>
            <p:cNvPr id="429" name="Rectangle: Top Corners Snipped 428">
              <a:extLst>
                <a:ext uri="{FF2B5EF4-FFF2-40B4-BE49-F238E27FC236}">
                  <a16:creationId xmlns:a16="http://schemas.microsoft.com/office/drawing/2014/main" id="{36E3CAE6-315E-45D2-BF4C-ED5F8291F68B}"/>
                </a:ext>
              </a:extLst>
            </p:cNvPr>
            <p:cNvSpPr/>
            <p:nvPr/>
          </p:nvSpPr>
          <p:spPr>
            <a:xfrm flipV="1">
              <a:off x="6205538" y="2179951"/>
              <a:ext cx="4581525" cy="133055"/>
            </a:xfrm>
            <a:prstGeom prst="snip2SameRect">
              <a:avLst>
                <a:gd name="adj1" fmla="val 3905"/>
                <a:gd name="adj2" fmla="val 50000"/>
              </a:avLst>
            </a:prstGeom>
            <a:gradFill flip="none" rotWithShape="1">
              <a:gsLst>
                <a:gs pos="56000">
                  <a:sysClr val="window" lastClr="FFFFFF">
                    <a:lumMod val="95000"/>
                  </a:sysClr>
                </a:gs>
                <a:gs pos="82000">
                  <a:sysClr val="window" lastClr="FFFFFF">
                    <a:lumMod val="95000"/>
                  </a:sysClr>
                </a:gs>
                <a:gs pos="68000">
                  <a:sysClr val="window" lastClr="FFFFFF">
                    <a:lumMod val="85000"/>
                  </a:sysClr>
                </a:gs>
              </a:gsLst>
              <a:lin ang="54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0" name="Rectangle 429">
              <a:extLst>
                <a:ext uri="{FF2B5EF4-FFF2-40B4-BE49-F238E27FC236}">
                  <a16:creationId xmlns:a16="http://schemas.microsoft.com/office/drawing/2014/main" id="{77206890-C669-4FC8-AD48-8BCE4D07BA64}"/>
                </a:ext>
              </a:extLst>
            </p:cNvPr>
            <p:cNvSpPr/>
            <p:nvPr/>
          </p:nvSpPr>
          <p:spPr>
            <a:xfrm>
              <a:off x="6205538" y="2314575"/>
              <a:ext cx="4581525" cy="342900"/>
            </a:xfrm>
            <a:prstGeom prst="rect">
              <a:avLst/>
            </a:prstGeom>
            <a:gradFill flip="none" rotWithShape="1">
              <a:gsLst>
                <a:gs pos="65000">
                  <a:srgbClr val="A5A5A5">
                    <a:lumMod val="5000"/>
                    <a:lumOff val="95000"/>
                  </a:srgbClr>
                </a:gs>
                <a:gs pos="38000">
                  <a:srgbClr val="A5A5A5">
                    <a:lumMod val="5000"/>
                    <a:lumOff val="95000"/>
                  </a:srgbClr>
                </a:gs>
                <a:gs pos="29000">
                  <a:srgbClr val="A5A5A5">
                    <a:lumMod val="45000"/>
                    <a:lumOff val="55000"/>
                  </a:srgbClr>
                </a:gs>
                <a:gs pos="53000">
                  <a:srgbClr val="A5A5A5">
                    <a:lumMod val="45000"/>
                    <a:lumOff val="55000"/>
                  </a:srgbClr>
                </a:gs>
                <a:gs pos="77000">
                  <a:srgbClr val="A5A5A5">
                    <a:lumMod val="30000"/>
                    <a:lumOff val="70000"/>
                  </a:srgbClr>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44" name="Group 443">
            <a:extLst>
              <a:ext uri="{FF2B5EF4-FFF2-40B4-BE49-F238E27FC236}">
                <a16:creationId xmlns:a16="http://schemas.microsoft.com/office/drawing/2014/main" id="{B29B87DD-4063-4E14-8EF1-E541E2B674DD}"/>
              </a:ext>
            </a:extLst>
          </p:cNvPr>
          <p:cNvGrpSpPr/>
          <p:nvPr/>
        </p:nvGrpSpPr>
        <p:grpSpPr>
          <a:xfrm>
            <a:off x="6306436" y="2796913"/>
            <a:ext cx="1098227" cy="668154"/>
            <a:chOff x="11049368" y="1222216"/>
            <a:chExt cx="1098227" cy="668154"/>
          </a:xfrm>
        </p:grpSpPr>
        <p:grpSp>
          <p:nvGrpSpPr>
            <p:cNvPr id="445" name="Group 444">
              <a:extLst>
                <a:ext uri="{FF2B5EF4-FFF2-40B4-BE49-F238E27FC236}">
                  <a16:creationId xmlns:a16="http://schemas.microsoft.com/office/drawing/2014/main" id="{F79FA186-8027-4AD8-B619-9B352DD13B6E}"/>
                </a:ext>
              </a:extLst>
            </p:cNvPr>
            <p:cNvGrpSpPr/>
            <p:nvPr/>
          </p:nvGrpSpPr>
          <p:grpSpPr>
            <a:xfrm flipH="1">
              <a:off x="11450582" y="1222216"/>
              <a:ext cx="697013" cy="581257"/>
              <a:chOff x="10815582" y="1222216"/>
              <a:chExt cx="697013" cy="581257"/>
            </a:xfrm>
          </p:grpSpPr>
          <p:sp>
            <p:nvSpPr>
              <p:cNvPr id="476" name="Freeform: Shape 475">
                <a:extLst>
                  <a:ext uri="{FF2B5EF4-FFF2-40B4-BE49-F238E27FC236}">
                    <a16:creationId xmlns:a16="http://schemas.microsoft.com/office/drawing/2014/main" id="{0D4C6346-0536-4C7D-9575-BAB2700FF267}"/>
                  </a:ext>
                </a:extLst>
              </p:cNvPr>
              <p:cNvSpPr/>
              <p:nvPr/>
            </p:nvSpPr>
            <p:spPr>
              <a:xfrm>
                <a:off x="10825260" y="1222216"/>
                <a:ext cx="687335" cy="581257"/>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7" name="Freeform: Shape 476">
                <a:extLst>
                  <a:ext uri="{FF2B5EF4-FFF2-40B4-BE49-F238E27FC236}">
                    <a16:creationId xmlns:a16="http://schemas.microsoft.com/office/drawing/2014/main" id="{BDA1006F-F584-4149-A044-DF175A7E3230}"/>
                  </a:ext>
                </a:extLst>
              </p:cNvPr>
              <p:cNvSpPr/>
              <p:nvPr/>
            </p:nvSpPr>
            <p:spPr>
              <a:xfrm>
                <a:off x="10815582" y="1372898"/>
                <a:ext cx="91939" cy="94837"/>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46" name="Freeform: Shape 445">
              <a:extLst>
                <a:ext uri="{FF2B5EF4-FFF2-40B4-BE49-F238E27FC236}">
                  <a16:creationId xmlns:a16="http://schemas.microsoft.com/office/drawing/2014/main" id="{2049BF01-DBDA-4C80-B0C2-3F884B756D62}"/>
                </a:ext>
              </a:extLst>
            </p:cNvPr>
            <p:cNvSpPr/>
            <p:nvPr/>
          </p:nvSpPr>
          <p:spPr>
            <a:xfrm flipH="1">
              <a:off x="11591226"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7" name="Freeform: Shape 446">
              <a:extLst>
                <a:ext uri="{FF2B5EF4-FFF2-40B4-BE49-F238E27FC236}">
                  <a16:creationId xmlns:a16="http://schemas.microsoft.com/office/drawing/2014/main" id="{B883A8D1-0D4E-4F13-A192-DADBF3934154}"/>
                </a:ext>
              </a:extLst>
            </p:cNvPr>
            <p:cNvSpPr/>
            <p:nvPr/>
          </p:nvSpPr>
          <p:spPr>
            <a:xfrm>
              <a:off x="11049368"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9" name="Rectangle: Rounded Corners 62">
              <a:extLst>
                <a:ext uri="{FF2B5EF4-FFF2-40B4-BE49-F238E27FC236}">
                  <a16:creationId xmlns:a16="http://schemas.microsoft.com/office/drawing/2014/main" id="{4813B892-1BAD-41E8-8285-40E1691563AC}"/>
                </a:ext>
              </a:extLst>
            </p:cNvPr>
            <p:cNvSpPr/>
            <p:nvPr/>
          </p:nvSpPr>
          <p:spPr>
            <a:xfrm>
              <a:off x="11288794" y="1745719"/>
              <a:ext cx="410448" cy="144651"/>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0" name="Freeform: Shape 469">
              <a:extLst>
                <a:ext uri="{FF2B5EF4-FFF2-40B4-BE49-F238E27FC236}">
                  <a16:creationId xmlns:a16="http://schemas.microsoft.com/office/drawing/2014/main" id="{9C12EAEF-43BE-486B-A231-3D03943FA204}"/>
                </a:ext>
              </a:extLst>
            </p:cNvPr>
            <p:cNvSpPr/>
            <p:nvPr/>
          </p:nvSpPr>
          <p:spPr>
            <a:xfrm>
              <a:off x="11288794" y="1748173"/>
              <a:ext cx="410448" cy="142197"/>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1" name="Freeform: Shape 470">
              <a:extLst>
                <a:ext uri="{FF2B5EF4-FFF2-40B4-BE49-F238E27FC236}">
                  <a16:creationId xmlns:a16="http://schemas.microsoft.com/office/drawing/2014/main" id="{FAFE69C7-5065-40F6-A63C-C5EBFDE6B19E}"/>
                </a:ext>
              </a:extLst>
            </p:cNvPr>
            <p:cNvSpPr/>
            <p:nvPr/>
          </p:nvSpPr>
          <p:spPr>
            <a:xfrm>
              <a:off x="11438906" y="1721128"/>
              <a:ext cx="85211" cy="82346"/>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2" name="Oval 471">
              <a:extLst>
                <a:ext uri="{FF2B5EF4-FFF2-40B4-BE49-F238E27FC236}">
                  <a16:creationId xmlns:a16="http://schemas.microsoft.com/office/drawing/2014/main" id="{03F9EE2F-D120-4E64-BE75-F8F84F41D93F}"/>
                </a:ext>
              </a:extLst>
            </p:cNvPr>
            <p:cNvSpPr/>
            <p:nvPr/>
          </p:nvSpPr>
          <p:spPr>
            <a:xfrm>
              <a:off x="11294052"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73" name="Oval 472">
              <a:extLst>
                <a:ext uri="{FF2B5EF4-FFF2-40B4-BE49-F238E27FC236}">
                  <a16:creationId xmlns:a16="http://schemas.microsoft.com/office/drawing/2014/main" id="{CBF2D56A-2E21-476F-9EBB-230A08491365}"/>
                </a:ext>
              </a:extLst>
            </p:cNvPr>
            <p:cNvSpPr/>
            <p:nvPr/>
          </p:nvSpPr>
          <p:spPr>
            <a:xfrm>
              <a:off x="11307612" y="1656548"/>
              <a:ext cx="104148" cy="86363"/>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4" name="Oval 473">
              <a:extLst>
                <a:ext uri="{FF2B5EF4-FFF2-40B4-BE49-F238E27FC236}">
                  <a16:creationId xmlns:a16="http://schemas.microsoft.com/office/drawing/2014/main" id="{3607A0D6-898E-44F9-ADAE-47208E589201}"/>
                </a:ext>
              </a:extLst>
            </p:cNvPr>
            <p:cNvSpPr/>
            <p:nvPr/>
          </p:nvSpPr>
          <p:spPr>
            <a:xfrm>
              <a:off x="11544760"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75" name="Oval 474">
              <a:extLst>
                <a:ext uri="{FF2B5EF4-FFF2-40B4-BE49-F238E27FC236}">
                  <a16:creationId xmlns:a16="http://schemas.microsoft.com/office/drawing/2014/main" id="{3C345D1C-DCF1-4F3E-8AD5-0CF2BCC95DE1}"/>
                </a:ext>
              </a:extLst>
            </p:cNvPr>
            <p:cNvSpPr/>
            <p:nvPr/>
          </p:nvSpPr>
          <p:spPr>
            <a:xfrm>
              <a:off x="11558320" y="1656548"/>
              <a:ext cx="104148" cy="86363"/>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31" name="Group 430">
            <a:extLst>
              <a:ext uri="{FF2B5EF4-FFF2-40B4-BE49-F238E27FC236}">
                <a16:creationId xmlns:a16="http://schemas.microsoft.com/office/drawing/2014/main" id="{909202FF-3BA5-40DB-94E4-540A44253651}"/>
              </a:ext>
            </a:extLst>
          </p:cNvPr>
          <p:cNvGrpSpPr>
            <a:grpSpLocks noChangeAspect="1"/>
          </p:cNvGrpSpPr>
          <p:nvPr/>
        </p:nvGrpSpPr>
        <p:grpSpPr>
          <a:xfrm>
            <a:off x="5145889" y="2796913"/>
            <a:ext cx="1100868" cy="668154"/>
            <a:chOff x="3847868" y="1328348"/>
            <a:chExt cx="1421428" cy="862713"/>
          </a:xfrm>
        </p:grpSpPr>
        <p:sp>
          <p:nvSpPr>
            <p:cNvPr id="432" name="Freeform: Shape 431">
              <a:extLst>
                <a:ext uri="{FF2B5EF4-FFF2-40B4-BE49-F238E27FC236}">
                  <a16:creationId xmlns:a16="http://schemas.microsoft.com/office/drawing/2014/main" id="{CF196CEB-38A8-46DF-B430-EE06A052322B}"/>
                </a:ext>
              </a:extLst>
            </p:cNvPr>
            <p:cNvSpPr/>
            <p:nvPr/>
          </p:nvSpPr>
          <p:spPr>
            <a:xfrm flipH="1">
              <a:off x="484937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3" name="Freeform: Shape 432">
              <a:extLst>
                <a:ext uri="{FF2B5EF4-FFF2-40B4-BE49-F238E27FC236}">
                  <a16:creationId xmlns:a16="http://schemas.microsoft.com/office/drawing/2014/main" id="{1E4BE8CF-ABE2-4C51-B79B-8B52926816BC}"/>
                </a:ext>
              </a:extLst>
            </p:cNvPr>
            <p:cNvSpPr/>
            <p:nvPr/>
          </p:nvSpPr>
          <p:spPr>
            <a:xfrm>
              <a:off x="414973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34" name="Group 433">
              <a:extLst>
                <a:ext uri="{FF2B5EF4-FFF2-40B4-BE49-F238E27FC236}">
                  <a16:creationId xmlns:a16="http://schemas.microsoft.com/office/drawing/2014/main" id="{63A5CD09-E33F-4204-AC8C-7FA7B2E20A5F}"/>
                </a:ext>
              </a:extLst>
            </p:cNvPr>
            <p:cNvGrpSpPr/>
            <p:nvPr/>
          </p:nvGrpSpPr>
          <p:grpSpPr>
            <a:xfrm>
              <a:off x="3847868" y="1328348"/>
              <a:ext cx="1140972" cy="862713"/>
              <a:chOff x="3499670" y="1764202"/>
              <a:chExt cx="1140972" cy="862713"/>
            </a:xfrm>
          </p:grpSpPr>
          <p:sp>
            <p:nvSpPr>
              <p:cNvPr id="435" name="Rectangle: Rounded Corners 62">
                <a:extLst>
                  <a:ext uri="{FF2B5EF4-FFF2-40B4-BE49-F238E27FC236}">
                    <a16:creationId xmlns:a16="http://schemas.microsoft.com/office/drawing/2014/main" id="{C50051BC-0C1E-401E-A76A-2695AFDB5CA9}"/>
                  </a:ext>
                </a:extLst>
              </p:cNvPr>
              <p:cNvSpPr/>
              <p:nvPr/>
            </p:nvSpPr>
            <p:spPr>
              <a:xfrm>
                <a:off x="4110676" y="2440143"/>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6" name="Freeform: Shape 435">
                <a:extLst>
                  <a:ext uri="{FF2B5EF4-FFF2-40B4-BE49-F238E27FC236}">
                    <a16:creationId xmlns:a16="http://schemas.microsoft.com/office/drawing/2014/main" id="{A2156045-B300-4C61-9A19-D7212ED27651}"/>
                  </a:ext>
                </a:extLst>
              </p:cNvPr>
              <p:cNvSpPr/>
              <p:nvPr/>
            </p:nvSpPr>
            <p:spPr>
              <a:xfrm>
                <a:off x="4110676" y="2443312"/>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7" name="Freeform: Shape 436">
                <a:extLst>
                  <a:ext uri="{FF2B5EF4-FFF2-40B4-BE49-F238E27FC236}">
                    <a16:creationId xmlns:a16="http://schemas.microsoft.com/office/drawing/2014/main" id="{0FE66311-6A38-4DC5-8C48-19145D2520BC}"/>
                  </a:ext>
                </a:extLst>
              </p:cNvPr>
              <p:cNvSpPr/>
              <p:nvPr/>
            </p:nvSpPr>
            <p:spPr>
              <a:xfrm>
                <a:off x="3512166" y="1764202"/>
                <a:ext cx="887479" cy="750513"/>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8" name="Freeform: Shape 437">
                <a:extLst>
                  <a:ext uri="{FF2B5EF4-FFF2-40B4-BE49-F238E27FC236}">
                    <a16:creationId xmlns:a16="http://schemas.microsoft.com/office/drawing/2014/main" id="{9B94CD72-8DD8-41C3-B5D7-179605AE7EEE}"/>
                  </a:ext>
                </a:extLst>
              </p:cNvPr>
              <p:cNvSpPr/>
              <p:nvPr/>
            </p:nvSpPr>
            <p:spPr>
              <a:xfrm>
                <a:off x="4304499" y="2408391"/>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9" name="Oval 438">
                <a:extLst>
                  <a:ext uri="{FF2B5EF4-FFF2-40B4-BE49-F238E27FC236}">
                    <a16:creationId xmlns:a16="http://schemas.microsoft.com/office/drawing/2014/main" id="{B48C3CEF-FCF3-44EC-B228-7EDE58881640}"/>
                  </a:ext>
                </a:extLst>
              </p:cNvPr>
              <p:cNvSpPr/>
              <p:nvPr/>
            </p:nvSpPr>
            <p:spPr>
              <a:xfrm>
                <a:off x="4117465"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40" name="Oval 439">
                <a:extLst>
                  <a:ext uri="{FF2B5EF4-FFF2-40B4-BE49-F238E27FC236}">
                    <a16:creationId xmlns:a16="http://schemas.microsoft.com/office/drawing/2014/main" id="{365DF329-8BB6-4869-9E96-14FF340C3E6B}"/>
                  </a:ext>
                </a:extLst>
              </p:cNvPr>
              <p:cNvSpPr/>
              <p:nvPr/>
            </p:nvSpPr>
            <p:spPr>
              <a:xfrm>
                <a:off x="4134974" y="2325007"/>
                <a:ext cx="134475" cy="111511"/>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1" name="Oval 440">
                <a:extLst>
                  <a:ext uri="{FF2B5EF4-FFF2-40B4-BE49-F238E27FC236}">
                    <a16:creationId xmlns:a16="http://schemas.microsoft.com/office/drawing/2014/main" id="{189DBE99-85CF-4151-B7BA-1379C2117F3C}"/>
                  </a:ext>
                </a:extLst>
              </p:cNvPr>
              <p:cNvSpPr/>
              <p:nvPr/>
            </p:nvSpPr>
            <p:spPr>
              <a:xfrm>
                <a:off x="4441176"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42" name="Oval 441">
                <a:extLst>
                  <a:ext uri="{FF2B5EF4-FFF2-40B4-BE49-F238E27FC236}">
                    <a16:creationId xmlns:a16="http://schemas.microsoft.com/office/drawing/2014/main" id="{AE2D6707-34C6-4D2B-A4A3-5C02371E1E56}"/>
                  </a:ext>
                </a:extLst>
              </p:cNvPr>
              <p:cNvSpPr/>
              <p:nvPr/>
            </p:nvSpPr>
            <p:spPr>
              <a:xfrm>
                <a:off x="4458685" y="2325007"/>
                <a:ext cx="134475" cy="111511"/>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3" name="Freeform: Shape 442">
                <a:extLst>
                  <a:ext uri="{FF2B5EF4-FFF2-40B4-BE49-F238E27FC236}">
                    <a16:creationId xmlns:a16="http://schemas.microsoft.com/office/drawing/2014/main" id="{93350787-723D-4AD0-AF4F-DFEF72F0BA24}"/>
                  </a:ext>
                </a:extLst>
              </p:cNvPr>
              <p:cNvSpPr/>
              <p:nvPr/>
            </p:nvSpPr>
            <p:spPr>
              <a:xfrm>
                <a:off x="3499670" y="1958761"/>
                <a:ext cx="118710" cy="122453"/>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pic>
        <p:nvPicPr>
          <p:cNvPr id="2052" name="Picture 4" descr="Peoples Supplies | Aero Mr. Blue, Disinfectant Bowl Cleaner ...">
            <a:extLst>
              <a:ext uri="{FF2B5EF4-FFF2-40B4-BE49-F238E27FC236}">
                <a16:creationId xmlns:a16="http://schemas.microsoft.com/office/drawing/2014/main" id="{939A2FB8-BA9E-4CC9-83B7-05E7BB1D0636}"/>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4039852" y="2988579"/>
            <a:ext cx="736087" cy="736087"/>
          </a:xfrm>
          <a:prstGeom prst="rect">
            <a:avLst/>
          </a:prstGeom>
          <a:noFill/>
          <a:extLst>
            <a:ext uri="{909E8E84-426E-40DD-AFC4-6F175D3DCCD1}">
              <a14:hiddenFill xmlns:a14="http://schemas.microsoft.com/office/drawing/2010/main">
                <a:solidFill>
                  <a:srgbClr val="FFFFFF"/>
                </a:solidFill>
              </a14:hiddenFill>
            </a:ext>
          </a:extLst>
        </p:spPr>
      </p:pic>
      <p:sp>
        <p:nvSpPr>
          <p:cNvPr id="481" name="Rectangle: Rounded Corners 480">
            <a:extLst>
              <a:ext uri="{FF2B5EF4-FFF2-40B4-BE49-F238E27FC236}">
                <a16:creationId xmlns:a16="http://schemas.microsoft.com/office/drawing/2014/main" id="{3FB3090A-C193-42AC-B6DF-F00A799AFADC}"/>
              </a:ext>
            </a:extLst>
          </p:cNvPr>
          <p:cNvSpPr/>
          <p:nvPr/>
        </p:nvSpPr>
        <p:spPr>
          <a:xfrm rot="19567655">
            <a:off x="3446310" y="3629179"/>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2" name="Group 41">
            <a:extLst>
              <a:ext uri="{FF2B5EF4-FFF2-40B4-BE49-F238E27FC236}">
                <a16:creationId xmlns:a16="http://schemas.microsoft.com/office/drawing/2014/main" id="{0DD4BDB2-ACFD-4E2A-9D18-66D556B30347}"/>
              </a:ext>
            </a:extLst>
          </p:cNvPr>
          <p:cNvGrpSpPr/>
          <p:nvPr/>
        </p:nvGrpSpPr>
        <p:grpSpPr>
          <a:xfrm>
            <a:off x="4492664" y="3808856"/>
            <a:ext cx="3549647" cy="704850"/>
            <a:chOff x="4492664" y="3808856"/>
            <a:chExt cx="3549647" cy="704850"/>
          </a:xfrm>
        </p:grpSpPr>
        <p:sp>
          <p:nvSpPr>
            <p:cNvPr id="479" name="Rectangle: Rounded Corners 478">
              <a:extLst>
                <a:ext uri="{FF2B5EF4-FFF2-40B4-BE49-F238E27FC236}">
                  <a16:creationId xmlns:a16="http://schemas.microsoft.com/office/drawing/2014/main" id="{9FF881F9-E2B5-482D-8492-32BFA3425E06}"/>
                </a:ext>
              </a:extLst>
            </p:cNvPr>
            <p:cNvSpPr/>
            <p:nvPr/>
          </p:nvSpPr>
          <p:spPr>
            <a:xfrm>
              <a:off x="4492664" y="3808856"/>
              <a:ext cx="3549647" cy="704850"/>
            </a:xfrm>
            <a:prstGeom prst="roundRect">
              <a:avLst>
                <a:gd name="adj" fmla="val 7883"/>
              </a:avLst>
            </a:prstGeom>
            <a:gradFill>
              <a:gsLst>
                <a:gs pos="35000">
                  <a:srgbClr val="4472C4">
                    <a:lumMod val="5000"/>
                    <a:lumOff val="95000"/>
                  </a:srgbClr>
                </a:gs>
                <a:gs pos="25000">
                  <a:sysClr val="window" lastClr="FFFFFF">
                    <a:lumMod val="85000"/>
                  </a:sysClr>
                </a:gs>
                <a:gs pos="79000">
                  <a:srgbClr val="EDEFF2"/>
                </a:gs>
                <a:gs pos="100000">
                  <a:sysClr val="window" lastClr="FFFFFF">
                    <a:lumMod val="65000"/>
                  </a:sysClr>
                </a:gs>
                <a:gs pos="1000">
                  <a:sysClr val="window" lastClr="FFFFFF">
                    <a:lumMod val="65000"/>
                  </a:sysClr>
                </a:gs>
                <a:gs pos="62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871" name="Group 870">
              <a:extLst>
                <a:ext uri="{FF2B5EF4-FFF2-40B4-BE49-F238E27FC236}">
                  <a16:creationId xmlns:a16="http://schemas.microsoft.com/office/drawing/2014/main" id="{CFBBF73A-B7D1-4FD6-98C2-C52C4EF9FAB1}"/>
                </a:ext>
              </a:extLst>
            </p:cNvPr>
            <p:cNvGrpSpPr>
              <a:grpSpLocks noChangeAspect="1"/>
            </p:cNvGrpSpPr>
            <p:nvPr/>
          </p:nvGrpSpPr>
          <p:grpSpPr>
            <a:xfrm>
              <a:off x="4681840" y="4047832"/>
              <a:ext cx="843212" cy="264549"/>
              <a:chOff x="1016349" y="5309596"/>
              <a:chExt cx="4300263" cy="1349160"/>
            </a:xfrm>
          </p:grpSpPr>
          <p:sp>
            <p:nvSpPr>
              <p:cNvPr id="872" name="Rectangle 871">
                <a:extLst>
                  <a:ext uri="{FF2B5EF4-FFF2-40B4-BE49-F238E27FC236}">
                    <a16:creationId xmlns:a16="http://schemas.microsoft.com/office/drawing/2014/main" id="{E194ACB3-05B0-491A-BBEB-C4CDB3B1A64E}"/>
                  </a:ext>
                </a:extLst>
              </p:cNvPr>
              <p:cNvSpPr/>
              <p:nvPr/>
            </p:nvSpPr>
            <p:spPr>
              <a:xfrm>
                <a:off x="1019605" y="5309597"/>
                <a:ext cx="4297007" cy="1349159"/>
              </a:xfrm>
              <a:prstGeom prst="rect">
                <a:avLst/>
              </a:prstGeom>
              <a:solidFill>
                <a:srgbClr val="00B0F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873" name="Freeform: Shape 872">
                <a:extLst>
                  <a:ext uri="{FF2B5EF4-FFF2-40B4-BE49-F238E27FC236}">
                    <a16:creationId xmlns:a16="http://schemas.microsoft.com/office/drawing/2014/main" id="{5FFB6B03-56B7-401E-919B-62CF7E47DB3F}"/>
                  </a:ext>
                </a:extLst>
              </p:cNvPr>
              <p:cNvSpPr>
                <a:spLocks noChangeAspect="1"/>
              </p:cNvSpPr>
              <p:nvPr/>
            </p:nvSpPr>
            <p:spPr>
              <a:xfrm>
                <a:off x="1016349" y="5309596"/>
                <a:ext cx="4299111" cy="1225572"/>
              </a:xfrm>
              <a:custGeom>
                <a:avLst/>
                <a:gdLst/>
                <a:ahLst/>
                <a:cxnLst/>
                <a:rect l="l" t="t" r="r" b="b"/>
                <a:pathLst>
                  <a:path w="4299111" h="1225572">
                    <a:moveTo>
                      <a:pt x="1807726" y="1120314"/>
                    </a:moveTo>
                    <a:lnTo>
                      <a:pt x="1791094" y="1168869"/>
                    </a:lnTo>
                    <a:lnTo>
                      <a:pt x="1824134" y="1168869"/>
                    </a:lnTo>
                    <a:close/>
                    <a:moveTo>
                      <a:pt x="2162829" y="1103347"/>
                    </a:moveTo>
                    <a:lnTo>
                      <a:pt x="2162829" y="1141298"/>
                    </a:lnTo>
                    <a:lnTo>
                      <a:pt x="2170223" y="1141298"/>
                    </a:lnTo>
                    <a:cubicBezTo>
                      <a:pt x="2178587" y="1141298"/>
                      <a:pt x="2184599" y="1139555"/>
                      <a:pt x="2188258" y="1136068"/>
                    </a:cubicBezTo>
                    <a:cubicBezTo>
                      <a:pt x="2192216" y="1132283"/>
                      <a:pt x="2194195" y="1127683"/>
                      <a:pt x="2194195" y="1122267"/>
                    </a:cubicBezTo>
                    <a:cubicBezTo>
                      <a:pt x="2194195" y="1116851"/>
                      <a:pt x="2192216" y="1112288"/>
                      <a:pt x="2188258" y="1108578"/>
                    </a:cubicBezTo>
                    <a:cubicBezTo>
                      <a:pt x="2184523" y="1105091"/>
                      <a:pt x="2178512" y="1103347"/>
                      <a:pt x="2170223" y="1103347"/>
                    </a:cubicBezTo>
                    <a:close/>
                    <a:moveTo>
                      <a:pt x="2694704" y="1073209"/>
                    </a:moveTo>
                    <a:lnTo>
                      <a:pt x="2781434" y="1073209"/>
                    </a:lnTo>
                    <a:lnTo>
                      <a:pt x="2781434" y="1106249"/>
                    </a:lnTo>
                    <a:lnTo>
                      <a:pt x="2734330" y="1106249"/>
                    </a:lnTo>
                    <a:lnTo>
                      <a:pt x="2734330" y="1132257"/>
                    </a:lnTo>
                    <a:lnTo>
                      <a:pt x="2778866" y="1132257"/>
                    </a:lnTo>
                    <a:lnTo>
                      <a:pt x="2778866" y="1165297"/>
                    </a:lnTo>
                    <a:lnTo>
                      <a:pt x="2734330" y="1165297"/>
                    </a:lnTo>
                    <a:lnTo>
                      <a:pt x="2734330" y="1192532"/>
                    </a:lnTo>
                    <a:lnTo>
                      <a:pt x="2781434" y="1192532"/>
                    </a:lnTo>
                    <a:lnTo>
                      <a:pt x="2781434" y="1225572"/>
                    </a:lnTo>
                    <a:lnTo>
                      <a:pt x="2694704" y="1225572"/>
                    </a:lnTo>
                    <a:close/>
                    <a:moveTo>
                      <a:pt x="2513729" y="1073209"/>
                    </a:moveTo>
                    <a:lnTo>
                      <a:pt x="2553354" y="1073209"/>
                    </a:lnTo>
                    <a:lnTo>
                      <a:pt x="2626243" y="1166413"/>
                    </a:lnTo>
                    <a:lnTo>
                      <a:pt x="2626243" y="1073209"/>
                    </a:lnTo>
                    <a:lnTo>
                      <a:pt x="2665869" y="1073209"/>
                    </a:lnTo>
                    <a:lnTo>
                      <a:pt x="2665869" y="1225572"/>
                    </a:lnTo>
                    <a:lnTo>
                      <a:pt x="2626243" y="1225572"/>
                    </a:lnTo>
                    <a:lnTo>
                      <a:pt x="2553354" y="1132257"/>
                    </a:lnTo>
                    <a:lnTo>
                      <a:pt x="2553354" y="1225572"/>
                    </a:lnTo>
                    <a:lnTo>
                      <a:pt x="2513729" y="1225572"/>
                    </a:lnTo>
                    <a:close/>
                    <a:moveTo>
                      <a:pt x="2437529" y="1073209"/>
                    </a:moveTo>
                    <a:lnTo>
                      <a:pt x="2477154" y="1073209"/>
                    </a:lnTo>
                    <a:lnTo>
                      <a:pt x="2477154" y="1225572"/>
                    </a:lnTo>
                    <a:lnTo>
                      <a:pt x="2437529" y="1225572"/>
                    </a:lnTo>
                    <a:close/>
                    <a:moveTo>
                      <a:pt x="2332754" y="1073209"/>
                    </a:moveTo>
                    <a:lnTo>
                      <a:pt x="2372379" y="1073209"/>
                    </a:lnTo>
                    <a:lnTo>
                      <a:pt x="2372379" y="1192532"/>
                    </a:lnTo>
                    <a:lnTo>
                      <a:pt x="2419930" y="1192532"/>
                    </a:lnTo>
                    <a:lnTo>
                      <a:pt x="2419930" y="1225572"/>
                    </a:lnTo>
                    <a:lnTo>
                      <a:pt x="2332754" y="1225572"/>
                    </a:lnTo>
                    <a:close/>
                    <a:moveTo>
                      <a:pt x="2123204" y="1073209"/>
                    </a:moveTo>
                    <a:lnTo>
                      <a:pt x="2184819" y="1073209"/>
                    </a:lnTo>
                    <a:cubicBezTo>
                      <a:pt x="2202827" y="1073209"/>
                      <a:pt x="2216147" y="1078604"/>
                      <a:pt x="2224779" y="1089395"/>
                    </a:cubicBezTo>
                    <a:cubicBezTo>
                      <a:pt x="2231774" y="1098101"/>
                      <a:pt x="2235272" y="1108333"/>
                      <a:pt x="2235272" y="1120090"/>
                    </a:cubicBezTo>
                    <a:cubicBezTo>
                      <a:pt x="2235272" y="1133559"/>
                      <a:pt x="2231253" y="1144312"/>
                      <a:pt x="2223216" y="1152349"/>
                    </a:cubicBezTo>
                    <a:cubicBezTo>
                      <a:pt x="2218082" y="1157483"/>
                      <a:pt x="2211013" y="1161055"/>
                      <a:pt x="2202008" y="1163064"/>
                    </a:cubicBezTo>
                    <a:lnTo>
                      <a:pt x="2249894" y="1225572"/>
                    </a:lnTo>
                    <a:lnTo>
                      <a:pt x="2200669" y="1225572"/>
                    </a:lnTo>
                    <a:lnTo>
                      <a:pt x="2162829" y="1167083"/>
                    </a:lnTo>
                    <a:lnTo>
                      <a:pt x="2162829" y="1225572"/>
                    </a:lnTo>
                    <a:lnTo>
                      <a:pt x="2123204" y="1225572"/>
                    </a:lnTo>
                    <a:close/>
                    <a:moveTo>
                      <a:pt x="2008904" y="1073209"/>
                    </a:moveTo>
                    <a:lnTo>
                      <a:pt x="2095634" y="1073209"/>
                    </a:lnTo>
                    <a:lnTo>
                      <a:pt x="2095634" y="1106249"/>
                    </a:lnTo>
                    <a:lnTo>
                      <a:pt x="2048529" y="1106249"/>
                    </a:lnTo>
                    <a:lnTo>
                      <a:pt x="2048529" y="1132257"/>
                    </a:lnTo>
                    <a:lnTo>
                      <a:pt x="2093066" y="1132257"/>
                    </a:lnTo>
                    <a:lnTo>
                      <a:pt x="2093066" y="1165297"/>
                    </a:lnTo>
                    <a:lnTo>
                      <a:pt x="2048529" y="1165297"/>
                    </a:lnTo>
                    <a:lnTo>
                      <a:pt x="2048529" y="1192532"/>
                    </a:lnTo>
                    <a:lnTo>
                      <a:pt x="2095634" y="1192532"/>
                    </a:lnTo>
                    <a:lnTo>
                      <a:pt x="2095634" y="1225572"/>
                    </a:lnTo>
                    <a:lnTo>
                      <a:pt x="2008904" y="1225572"/>
                    </a:lnTo>
                    <a:close/>
                    <a:moveTo>
                      <a:pt x="1889730" y="1073209"/>
                    </a:moveTo>
                    <a:lnTo>
                      <a:pt x="1994430" y="1073209"/>
                    </a:lnTo>
                    <a:lnTo>
                      <a:pt x="1994430" y="1106249"/>
                    </a:lnTo>
                    <a:lnTo>
                      <a:pt x="1961614" y="1106249"/>
                    </a:lnTo>
                    <a:lnTo>
                      <a:pt x="1961614" y="1225572"/>
                    </a:lnTo>
                    <a:lnTo>
                      <a:pt x="1921988" y="1225572"/>
                    </a:lnTo>
                    <a:lnTo>
                      <a:pt x="1921988" y="1106249"/>
                    </a:lnTo>
                    <a:lnTo>
                      <a:pt x="1889730" y="1106249"/>
                    </a:lnTo>
                    <a:close/>
                    <a:moveTo>
                      <a:pt x="1786406" y="1073209"/>
                    </a:moveTo>
                    <a:lnTo>
                      <a:pt x="1829603" y="1073209"/>
                    </a:lnTo>
                    <a:lnTo>
                      <a:pt x="1886977" y="1225572"/>
                    </a:lnTo>
                    <a:lnTo>
                      <a:pt x="1844672" y="1225572"/>
                    </a:lnTo>
                    <a:lnTo>
                      <a:pt x="1834849" y="1199006"/>
                    </a:lnTo>
                    <a:lnTo>
                      <a:pt x="1780155" y="1199006"/>
                    </a:lnTo>
                    <a:lnTo>
                      <a:pt x="1769663" y="1225572"/>
                    </a:lnTo>
                    <a:lnTo>
                      <a:pt x="1727805" y="1225572"/>
                    </a:lnTo>
                    <a:close/>
                    <a:moveTo>
                      <a:pt x="1497642" y="1073209"/>
                    </a:moveTo>
                    <a:lnTo>
                      <a:pt x="1539054" y="1073209"/>
                    </a:lnTo>
                    <a:lnTo>
                      <a:pt x="1565508" y="1171659"/>
                    </a:lnTo>
                    <a:lnTo>
                      <a:pt x="1597766" y="1073209"/>
                    </a:lnTo>
                    <a:lnTo>
                      <a:pt x="1629243" y="1073209"/>
                    </a:lnTo>
                    <a:lnTo>
                      <a:pt x="1659269" y="1171659"/>
                    </a:lnTo>
                    <a:lnTo>
                      <a:pt x="1688068" y="1073209"/>
                    </a:lnTo>
                    <a:lnTo>
                      <a:pt x="1729368" y="1073209"/>
                    </a:lnTo>
                    <a:lnTo>
                      <a:pt x="1680701" y="1225572"/>
                    </a:lnTo>
                    <a:lnTo>
                      <a:pt x="1640294" y="1225572"/>
                    </a:lnTo>
                    <a:lnTo>
                      <a:pt x="1612500" y="1137280"/>
                    </a:lnTo>
                    <a:lnTo>
                      <a:pt x="1583367" y="1225572"/>
                    </a:lnTo>
                    <a:lnTo>
                      <a:pt x="1543072" y="1225572"/>
                    </a:lnTo>
                    <a:close/>
                    <a:moveTo>
                      <a:pt x="4157594" y="817358"/>
                    </a:moveTo>
                    <a:cubicBezTo>
                      <a:pt x="4193787" y="817358"/>
                      <a:pt x="4223126" y="846987"/>
                      <a:pt x="4223126" y="883536"/>
                    </a:cubicBezTo>
                    <a:cubicBezTo>
                      <a:pt x="4223126" y="920085"/>
                      <a:pt x="4193787"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3" y="817358"/>
                    </a:moveTo>
                    <a:cubicBezTo>
                      <a:pt x="3805925" y="817358"/>
                      <a:pt x="3835265" y="846987"/>
                      <a:pt x="3835265" y="883536"/>
                    </a:cubicBezTo>
                    <a:cubicBezTo>
                      <a:pt x="3835265" y="920085"/>
                      <a:pt x="3805925" y="949714"/>
                      <a:pt x="3769733" y="949714"/>
                    </a:cubicBezTo>
                    <a:cubicBezTo>
                      <a:pt x="3733540" y="949714"/>
                      <a:pt x="3704201" y="920085"/>
                      <a:pt x="3704201" y="883536"/>
                    </a:cubicBezTo>
                    <a:cubicBezTo>
                      <a:pt x="3704201" y="846987"/>
                      <a:pt x="3733540" y="817358"/>
                      <a:pt x="3769733"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6" y="920085"/>
                      <a:pt x="795197" y="883536"/>
                    </a:cubicBezTo>
                    <a:cubicBezTo>
                      <a:pt x="795196"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2109292" y="281268"/>
                    </a:moveTo>
                    <a:lnTo>
                      <a:pt x="2125700" y="329823"/>
                    </a:lnTo>
                    <a:lnTo>
                      <a:pt x="2092660" y="329823"/>
                    </a:lnTo>
                    <a:close/>
                    <a:moveTo>
                      <a:pt x="2339045" y="234163"/>
                    </a:moveTo>
                    <a:lnTo>
                      <a:pt x="2339045" y="386526"/>
                    </a:lnTo>
                    <a:lnTo>
                      <a:pt x="2378670" y="386526"/>
                    </a:lnTo>
                    <a:lnTo>
                      <a:pt x="2378670" y="323125"/>
                    </a:lnTo>
                    <a:lnTo>
                      <a:pt x="2435820" y="323125"/>
                    </a:lnTo>
                    <a:lnTo>
                      <a:pt x="2435820" y="386526"/>
                    </a:lnTo>
                    <a:lnTo>
                      <a:pt x="2475446" y="386526"/>
                    </a:lnTo>
                    <a:lnTo>
                      <a:pt x="2475446" y="234163"/>
                    </a:lnTo>
                    <a:lnTo>
                      <a:pt x="2435820" y="234163"/>
                    </a:lnTo>
                    <a:lnTo>
                      <a:pt x="2435820" y="292988"/>
                    </a:lnTo>
                    <a:lnTo>
                      <a:pt x="2378670" y="292988"/>
                    </a:lnTo>
                    <a:lnTo>
                      <a:pt x="2378670" y="234163"/>
                    </a:lnTo>
                    <a:close/>
                    <a:moveTo>
                      <a:pt x="2087972" y="234163"/>
                    </a:moveTo>
                    <a:lnTo>
                      <a:pt x="2029371" y="386526"/>
                    </a:lnTo>
                    <a:lnTo>
                      <a:pt x="2071229" y="386526"/>
                    </a:lnTo>
                    <a:lnTo>
                      <a:pt x="2081721" y="359960"/>
                    </a:lnTo>
                    <a:lnTo>
                      <a:pt x="2136415" y="359960"/>
                    </a:lnTo>
                    <a:lnTo>
                      <a:pt x="2146238" y="386526"/>
                    </a:lnTo>
                    <a:lnTo>
                      <a:pt x="2188543" y="386526"/>
                    </a:lnTo>
                    <a:lnTo>
                      <a:pt x="2131169" y="234163"/>
                    </a:lnTo>
                    <a:close/>
                    <a:moveTo>
                      <a:pt x="1799208" y="234163"/>
                    </a:moveTo>
                    <a:lnTo>
                      <a:pt x="1844638" y="386526"/>
                    </a:lnTo>
                    <a:lnTo>
                      <a:pt x="1884933" y="386526"/>
                    </a:lnTo>
                    <a:lnTo>
                      <a:pt x="1914066" y="298234"/>
                    </a:lnTo>
                    <a:lnTo>
                      <a:pt x="1941860" y="386526"/>
                    </a:lnTo>
                    <a:lnTo>
                      <a:pt x="1982267" y="386526"/>
                    </a:lnTo>
                    <a:lnTo>
                      <a:pt x="2030934" y="234163"/>
                    </a:lnTo>
                    <a:lnTo>
                      <a:pt x="1989634" y="234163"/>
                    </a:lnTo>
                    <a:lnTo>
                      <a:pt x="1960835" y="332613"/>
                    </a:lnTo>
                    <a:lnTo>
                      <a:pt x="1930809" y="234163"/>
                    </a:lnTo>
                    <a:lnTo>
                      <a:pt x="1899332" y="234163"/>
                    </a:lnTo>
                    <a:lnTo>
                      <a:pt x="1867074" y="332613"/>
                    </a:lnTo>
                    <a:lnTo>
                      <a:pt x="1840620" y="234163"/>
                    </a:lnTo>
                    <a:close/>
                    <a:moveTo>
                      <a:pt x="2256817" y="230480"/>
                    </a:moveTo>
                    <a:cubicBezTo>
                      <a:pt x="2240446" y="230480"/>
                      <a:pt x="2227349" y="235943"/>
                      <a:pt x="2217527" y="246869"/>
                    </a:cubicBezTo>
                    <a:cubicBezTo>
                      <a:pt x="2209118" y="256159"/>
                      <a:pt x="2204914" y="267865"/>
                      <a:pt x="2204914" y="281988"/>
                    </a:cubicBezTo>
                    <a:cubicBezTo>
                      <a:pt x="2204914" y="295515"/>
                      <a:pt x="2208976" y="305623"/>
                      <a:pt x="2217101" y="312312"/>
                    </a:cubicBezTo>
                    <a:cubicBezTo>
                      <a:pt x="2219934" y="314617"/>
                      <a:pt x="2223362" y="316624"/>
                      <a:pt x="2227388" y="318333"/>
                    </a:cubicBezTo>
                    <a:cubicBezTo>
                      <a:pt x="2229923" y="319448"/>
                      <a:pt x="2236109" y="321455"/>
                      <a:pt x="2245948" y="324353"/>
                    </a:cubicBezTo>
                    <a:cubicBezTo>
                      <a:pt x="2254073" y="326683"/>
                      <a:pt x="2259850" y="328976"/>
                      <a:pt x="2263279" y="331232"/>
                    </a:cubicBezTo>
                    <a:cubicBezTo>
                      <a:pt x="2267901" y="334239"/>
                      <a:pt x="2270212" y="337997"/>
                      <a:pt x="2270212" y="342507"/>
                    </a:cubicBezTo>
                    <a:cubicBezTo>
                      <a:pt x="2270212" y="347469"/>
                      <a:pt x="2268124" y="351302"/>
                      <a:pt x="2263949" y="354008"/>
                    </a:cubicBezTo>
                    <a:cubicBezTo>
                      <a:pt x="2260369" y="356414"/>
                      <a:pt x="2256006" y="357616"/>
                      <a:pt x="2250861" y="357616"/>
                    </a:cubicBezTo>
                    <a:cubicBezTo>
                      <a:pt x="2239453" y="357616"/>
                      <a:pt x="2227783" y="352221"/>
                      <a:pt x="2215852" y="341431"/>
                    </a:cubicBezTo>
                    <a:lnTo>
                      <a:pt x="2198886" y="373355"/>
                    </a:lnTo>
                    <a:cubicBezTo>
                      <a:pt x="2215183" y="384889"/>
                      <a:pt x="2232856" y="390656"/>
                      <a:pt x="2251906" y="390656"/>
                    </a:cubicBezTo>
                    <a:cubicBezTo>
                      <a:pt x="2260985" y="390656"/>
                      <a:pt x="2269468" y="389278"/>
                      <a:pt x="2277356" y="386521"/>
                    </a:cubicBezTo>
                    <a:cubicBezTo>
                      <a:pt x="2299978" y="378698"/>
                      <a:pt x="2311289" y="361899"/>
                      <a:pt x="2311289" y="336122"/>
                    </a:cubicBezTo>
                    <a:cubicBezTo>
                      <a:pt x="2311289" y="326065"/>
                      <a:pt x="2308717" y="317833"/>
                      <a:pt x="2303573" y="311426"/>
                    </a:cubicBezTo>
                    <a:cubicBezTo>
                      <a:pt x="2297610" y="303901"/>
                      <a:pt x="2287622" y="298090"/>
                      <a:pt x="2273608" y="293992"/>
                    </a:cubicBezTo>
                    <a:cubicBezTo>
                      <a:pt x="2262427" y="290707"/>
                      <a:pt x="2255718" y="288391"/>
                      <a:pt x="2253481" y="287046"/>
                    </a:cubicBezTo>
                    <a:cubicBezTo>
                      <a:pt x="2248487" y="284133"/>
                      <a:pt x="2245990" y="280661"/>
                      <a:pt x="2245990" y="276628"/>
                    </a:cubicBezTo>
                    <a:cubicBezTo>
                      <a:pt x="2245990" y="272520"/>
                      <a:pt x="2247892" y="269234"/>
                      <a:pt x="2251697" y="266769"/>
                    </a:cubicBezTo>
                    <a:cubicBezTo>
                      <a:pt x="2255055" y="264603"/>
                      <a:pt x="2258860" y="263520"/>
                      <a:pt x="2263112" y="263520"/>
                    </a:cubicBezTo>
                    <a:cubicBezTo>
                      <a:pt x="2271916" y="263520"/>
                      <a:pt x="2280645" y="266906"/>
                      <a:pt x="2289299" y="273677"/>
                    </a:cubicBezTo>
                    <a:lnTo>
                      <a:pt x="2305149" y="242870"/>
                    </a:lnTo>
                    <a:cubicBezTo>
                      <a:pt x="2289374" y="234610"/>
                      <a:pt x="2273263" y="230480"/>
                      <a:pt x="2256817" y="230480"/>
                    </a:cubicBezTo>
                    <a:close/>
                    <a:moveTo>
                      <a:pt x="0" y="0"/>
                    </a:moveTo>
                    <a:lnTo>
                      <a:pt x="4299111" y="0"/>
                    </a:lnTo>
                    <a:lnTo>
                      <a:pt x="4299111" y="720415"/>
                    </a:lnTo>
                    <a:lnTo>
                      <a:pt x="4036188" y="720415"/>
                    </a:lnTo>
                    <a:lnTo>
                      <a:pt x="4031284" y="676791"/>
                    </a:lnTo>
                    <a:cubicBezTo>
                      <a:pt x="4036145" y="610246"/>
                      <a:pt x="4076995" y="552274"/>
                      <a:pt x="4139307" y="533500"/>
                    </a:cubicBezTo>
                    <a:lnTo>
                      <a:pt x="4156814" y="530284"/>
                    </a:lnTo>
                    <a:lnTo>
                      <a:pt x="4128359" y="527989"/>
                    </a:lnTo>
                    <a:cubicBezTo>
                      <a:pt x="4094363" y="527872"/>
                      <a:pt x="4058548" y="532935"/>
                      <a:pt x="4022617"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7" y="552274"/>
                      <a:pt x="3296939" y="533500"/>
                    </a:cubicBezTo>
                    <a:lnTo>
                      <a:pt x="3314446" y="530284"/>
                    </a:lnTo>
                    <a:lnTo>
                      <a:pt x="3285991" y="527989"/>
                    </a:lnTo>
                    <a:cubicBezTo>
                      <a:pt x="3251995" y="527872"/>
                      <a:pt x="3216180" y="532935"/>
                      <a:pt x="3180249"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3" y="532935"/>
                      <a:pt x="2337881" y="543760"/>
                    </a:cubicBezTo>
                    <a:cubicBezTo>
                      <a:pt x="2266015" y="565413"/>
                      <a:pt x="2207283" y="606023"/>
                      <a:pt x="2170420" y="654176"/>
                    </a:cubicBezTo>
                    <a:lnTo>
                      <a:pt x="2137675" y="720415"/>
                    </a:lnTo>
                    <a:lnTo>
                      <a:pt x="2134882" y="720415"/>
                    </a:lnTo>
                    <a:lnTo>
                      <a:pt x="2134881" y="720415"/>
                    </a:lnTo>
                    <a:lnTo>
                      <a:pt x="1900442" y="720415"/>
                    </a:lnTo>
                    <a:lnTo>
                      <a:pt x="1895539" y="676792"/>
                    </a:lnTo>
                    <a:cubicBezTo>
                      <a:pt x="1900399" y="610247"/>
                      <a:pt x="1941248" y="552275"/>
                      <a:pt x="2003561" y="533501"/>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1"/>
                    </a:cubicBezTo>
                    <a:lnTo>
                      <a:pt x="1599883" y="530284"/>
                    </a:lnTo>
                    <a:lnTo>
                      <a:pt x="1571429" y="527990"/>
                    </a:lnTo>
                    <a:cubicBezTo>
                      <a:pt x="1537433" y="527874"/>
                      <a:pt x="1501618" y="532935"/>
                      <a:pt x="1465685" y="543762"/>
                    </a:cubicBezTo>
                    <a:cubicBezTo>
                      <a:pt x="1393820" y="565414"/>
                      <a:pt x="1335087" y="606023"/>
                      <a:pt x="1298225" y="654176"/>
                    </a:cubicBezTo>
                    <a:lnTo>
                      <a:pt x="1265479" y="720415"/>
                    </a:lnTo>
                    <a:lnTo>
                      <a:pt x="1058074" y="720415"/>
                    </a:lnTo>
                    <a:lnTo>
                      <a:pt x="1053171" y="676792"/>
                    </a:lnTo>
                    <a:cubicBezTo>
                      <a:pt x="1058032" y="610247"/>
                      <a:pt x="1098881" y="552275"/>
                      <a:pt x="1161193" y="533501"/>
                    </a:cubicBezTo>
                    <a:lnTo>
                      <a:pt x="1178700" y="530284"/>
                    </a:lnTo>
                    <a:lnTo>
                      <a:pt x="1150246" y="527989"/>
                    </a:lnTo>
                    <a:cubicBezTo>
                      <a:pt x="1116249" y="527873"/>
                      <a:pt x="1080434" y="532935"/>
                      <a:pt x="1044502" y="543762"/>
                    </a:cubicBezTo>
                    <a:cubicBezTo>
                      <a:pt x="972637" y="565414"/>
                      <a:pt x="913904" y="606023"/>
                      <a:pt x="877041" y="654177"/>
                    </a:cubicBezTo>
                    <a:lnTo>
                      <a:pt x="844295" y="720415"/>
                    </a:lnTo>
                    <a:lnTo>
                      <a:pt x="636891" y="720415"/>
                    </a:lnTo>
                    <a:lnTo>
                      <a:pt x="631986" y="676792"/>
                    </a:lnTo>
                    <a:cubicBezTo>
                      <a:pt x="636848" y="610247"/>
                      <a:pt x="677697" y="552275"/>
                      <a:pt x="740009" y="533501"/>
                    </a:cubicBezTo>
                    <a:lnTo>
                      <a:pt x="757515" y="530284"/>
                    </a:lnTo>
                    <a:lnTo>
                      <a:pt x="729062" y="527989"/>
                    </a:lnTo>
                    <a:cubicBezTo>
                      <a:pt x="695066" y="527873"/>
                      <a:pt x="659251" y="532935"/>
                      <a:pt x="623318" y="543761"/>
                    </a:cubicBezTo>
                    <a:cubicBezTo>
                      <a:pt x="551453" y="565414"/>
                      <a:pt x="492720" y="606023"/>
                      <a:pt x="455858" y="654177"/>
                    </a:cubicBezTo>
                    <a:lnTo>
                      <a:pt x="423112" y="720415"/>
                    </a:lnTo>
                    <a:lnTo>
                      <a:pt x="215707" y="720415"/>
                    </a:lnTo>
                    <a:lnTo>
                      <a:pt x="210803" y="676792"/>
                    </a:lnTo>
                    <a:cubicBezTo>
                      <a:pt x="215665" y="610247"/>
                      <a:pt x="256514" y="552274"/>
                      <a:pt x="318826" y="533501"/>
                    </a:cubicBezTo>
                    <a:lnTo>
                      <a:pt x="336332" y="530284"/>
                    </a:lnTo>
                    <a:lnTo>
                      <a:pt x="307878" y="527990"/>
                    </a:lnTo>
                    <a:cubicBezTo>
                      <a:pt x="273882" y="527874"/>
                      <a:pt x="238066" y="532935"/>
                      <a:pt x="202135" y="543761"/>
                    </a:cubicBezTo>
                    <a:cubicBezTo>
                      <a:pt x="130269" y="565414"/>
                      <a:pt x="71537" y="606023"/>
                      <a:pt x="34674" y="654176"/>
                    </a:cubicBezTo>
                    <a:lnTo>
                      <a:pt x="1928" y="720415"/>
                    </a:lnTo>
                    <a:lnTo>
                      <a:pt x="0" y="720415"/>
                    </a:lnTo>
                    <a:close/>
                  </a:path>
                </a:pathLst>
              </a:custGeom>
              <a:solidFill>
                <a:sysClr val="window" lastClr="FFFFFF"/>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874" name="Group 873">
              <a:extLst>
                <a:ext uri="{FF2B5EF4-FFF2-40B4-BE49-F238E27FC236}">
                  <a16:creationId xmlns:a16="http://schemas.microsoft.com/office/drawing/2014/main" id="{7FC523B9-6144-4C45-86A0-EF29CDEA555B}"/>
                </a:ext>
              </a:extLst>
            </p:cNvPr>
            <p:cNvGrpSpPr>
              <a:grpSpLocks noChangeAspect="1"/>
            </p:cNvGrpSpPr>
            <p:nvPr/>
          </p:nvGrpSpPr>
          <p:grpSpPr>
            <a:xfrm>
              <a:off x="6983470" y="4047832"/>
              <a:ext cx="843212" cy="264549"/>
              <a:chOff x="9014438" y="4186235"/>
              <a:chExt cx="4300263" cy="1349159"/>
            </a:xfrm>
          </p:grpSpPr>
          <p:sp>
            <p:nvSpPr>
              <p:cNvPr id="875" name="Rectangle 874">
                <a:extLst>
                  <a:ext uri="{FF2B5EF4-FFF2-40B4-BE49-F238E27FC236}">
                    <a16:creationId xmlns:a16="http://schemas.microsoft.com/office/drawing/2014/main" id="{BAB8AE50-8B47-48C7-A7A3-A7EF6E528482}"/>
                  </a:ext>
                </a:extLst>
              </p:cNvPr>
              <p:cNvSpPr/>
              <p:nvPr/>
            </p:nvSpPr>
            <p:spPr>
              <a:xfrm>
                <a:off x="9017694" y="4186235"/>
                <a:ext cx="4297007" cy="1349159"/>
              </a:xfrm>
              <a:prstGeom prst="rect">
                <a:avLst/>
              </a:prstGeom>
              <a:solidFill>
                <a:srgbClr val="FF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6" name="Freeform: Shape 875">
                <a:extLst>
                  <a:ext uri="{FF2B5EF4-FFF2-40B4-BE49-F238E27FC236}">
                    <a16:creationId xmlns:a16="http://schemas.microsoft.com/office/drawing/2014/main" id="{43BAF922-449C-40B7-A9B9-F25922C0CC98}"/>
                  </a:ext>
                </a:extLst>
              </p:cNvPr>
              <p:cNvSpPr/>
              <p:nvPr/>
            </p:nvSpPr>
            <p:spPr>
              <a:xfrm>
                <a:off x="9014438" y="4186235"/>
                <a:ext cx="4299111" cy="1225572"/>
              </a:xfrm>
              <a:custGeom>
                <a:avLst/>
                <a:gdLst/>
                <a:ahLst/>
                <a:cxnLst/>
                <a:rect l="l" t="t" r="r" b="b"/>
                <a:pathLst>
                  <a:path w="4299111" h="1225572">
                    <a:moveTo>
                      <a:pt x="1806097" y="1120314"/>
                    </a:moveTo>
                    <a:lnTo>
                      <a:pt x="1789466" y="1168869"/>
                    </a:lnTo>
                    <a:lnTo>
                      <a:pt x="1822506" y="1168869"/>
                    </a:lnTo>
                    <a:close/>
                    <a:moveTo>
                      <a:pt x="2161201" y="1103347"/>
                    </a:moveTo>
                    <a:lnTo>
                      <a:pt x="2161201" y="1141298"/>
                    </a:lnTo>
                    <a:lnTo>
                      <a:pt x="2168594" y="1141298"/>
                    </a:lnTo>
                    <a:cubicBezTo>
                      <a:pt x="2176959" y="1141298"/>
                      <a:pt x="2182971" y="1139555"/>
                      <a:pt x="2186630" y="1136068"/>
                    </a:cubicBezTo>
                    <a:cubicBezTo>
                      <a:pt x="2190588" y="1132283"/>
                      <a:pt x="2192567" y="1127683"/>
                      <a:pt x="2192567" y="1122267"/>
                    </a:cubicBezTo>
                    <a:cubicBezTo>
                      <a:pt x="2192567" y="1116851"/>
                      <a:pt x="2190588" y="1112288"/>
                      <a:pt x="2186630" y="1108578"/>
                    </a:cubicBezTo>
                    <a:cubicBezTo>
                      <a:pt x="2182895" y="1105091"/>
                      <a:pt x="2176884" y="1103347"/>
                      <a:pt x="2168594" y="1103347"/>
                    </a:cubicBezTo>
                    <a:close/>
                    <a:moveTo>
                      <a:pt x="2693076" y="1073209"/>
                    </a:moveTo>
                    <a:lnTo>
                      <a:pt x="2779806" y="1073209"/>
                    </a:lnTo>
                    <a:lnTo>
                      <a:pt x="2779806" y="1106249"/>
                    </a:lnTo>
                    <a:lnTo>
                      <a:pt x="2732701" y="1106249"/>
                    </a:lnTo>
                    <a:lnTo>
                      <a:pt x="2732701" y="1132257"/>
                    </a:lnTo>
                    <a:lnTo>
                      <a:pt x="2777238" y="1132257"/>
                    </a:lnTo>
                    <a:lnTo>
                      <a:pt x="2777238" y="1165297"/>
                    </a:lnTo>
                    <a:lnTo>
                      <a:pt x="2732701" y="1165297"/>
                    </a:lnTo>
                    <a:lnTo>
                      <a:pt x="2732701" y="1192532"/>
                    </a:lnTo>
                    <a:lnTo>
                      <a:pt x="2779806" y="1192532"/>
                    </a:lnTo>
                    <a:lnTo>
                      <a:pt x="2779806" y="1225572"/>
                    </a:lnTo>
                    <a:lnTo>
                      <a:pt x="2693076" y="1225572"/>
                    </a:lnTo>
                    <a:close/>
                    <a:moveTo>
                      <a:pt x="2512101" y="1073209"/>
                    </a:moveTo>
                    <a:lnTo>
                      <a:pt x="2551726" y="1073209"/>
                    </a:lnTo>
                    <a:lnTo>
                      <a:pt x="2624615" y="1166413"/>
                    </a:lnTo>
                    <a:lnTo>
                      <a:pt x="2624615" y="1073209"/>
                    </a:lnTo>
                    <a:lnTo>
                      <a:pt x="2664240" y="1073209"/>
                    </a:lnTo>
                    <a:lnTo>
                      <a:pt x="2664240" y="1225572"/>
                    </a:lnTo>
                    <a:lnTo>
                      <a:pt x="2624615" y="1225572"/>
                    </a:lnTo>
                    <a:lnTo>
                      <a:pt x="2551726" y="1132257"/>
                    </a:lnTo>
                    <a:lnTo>
                      <a:pt x="2551726" y="1225572"/>
                    </a:lnTo>
                    <a:lnTo>
                      <a:pt x="2512101" y="1225572"/>
                    </a:lnTo>
                    <a:close/>
                    <a:moveTo>
                      <a:pt x="2435901" y="1073209"/>
                    </a:moveTo>
                    <a:lnTo>
                      <a:pt x="2475526" y="1073209"/>
                    </a:lnTo>
                    <a:lnTo>
                      <a:pt x="2475526" y="1225572"/>
                    </a:lnTo>
                    <a:lnTo>
                      <a:pt x="2435901" y="1225572"/>
                    </a:lnTo>
                    <a:close/>
                    <a:moveTo>
                      <a:pt x="2331126" y="1073209"/>
                    </a:moveTo>
                    <a:lnTo>
                      <a:pt x="2370751" y="1073209"/>
                    </a:lnTo>
                    <a:lnTo>
                      <a:pt x="2370751" y="1192532"/>
                    </a:lnTo>
                    <a:lnTo>
                      <a:pt x="2418302" y="1192532"/>
                    </a:lnTo>
                    <a:lnTo>
                      <a:pt x="2418302" y="1225572"/>
                    </a:lnTo>
                    <a:lnTo>
                      <a:pt x="2331126" y="1225572"/>
                    </a:lnTo>
                    <a:close/>
                    <a:moveTo>
                      <a:pt x="2121576" y="1073209"/>
                    </a:moveTo>
                    <a:lnTo>
                      <a:pt x="2183191" y="1073209"/>
                    </a:lnTo>
                    <a:cubicBezTo>
                      <a:pt x="2201199" y="1073209"/>
                      <a:pt x="2214519" y="1078604"/>
                      <a:pt x="2223151" y="1089395"/>
                    </a:cubicBezTo>
                    <a:cubicBezTo>
                      <a:pt x="2230146" y="1098101"/>
                      <a:pt x="2233643" y="1108333"/>
                      <a:pt x="2233643" y="1120090"/>
                    </a:cubicBezTo>
                    <a:cubicBezTo>
                      <a:pt x="2233643" y="1133559"/>
                      <a:pt x="2229625" y="1144312"/>
                      <a:pt x="2221588" y="1152349"/>
                    </a:cubicBezTo>
                    <a:cubicBezTo>
                      <a:pt x="2216454" y="1157483"/>
                      <a:pt x="2209384" y="1161055"/>
                      <a:pt x="2200380" y="1163064"/>
                    </a:cubicBezTo>
                    <a:lnTo>
                      <a:pt x="2248266" y="1225572"/>
                    </a:lnTo>
                    <a:lnTo>
                      <a:pt x="2199041" y="1225572"/>
                    </a:lnTo>
                    <a:lnTo>
                      <a:pt x="2161201" y="1167083"/>
                    </a:lnTo>
                    <a:lnTo>
                      <a:pt x="2161201" y="1225572"/>
                    </a:lnTo>
                    <a:lnTo>
                      <a:pt x="2121576" y="1225572"/>
                    </a:lnTo>
                    <a:close/>
                    <a:moveTo>
                      <a:pt x="2007276" y="1073209"/>
                    </a:moveTo>
                    <a:lnTo>
                      <a:pt x="2094005" y="1073209"/>
                    </a:lnTo>
                    <a:lnTo>
                      <a:pt x="2094005" y="1106249"/>
                    </a:lnTo>
                    <a:lnTo>
                      <a:pt x="2046901" y="1106249"/>
                    </a:lnTo>
                    <a:lnTo>
                      <a:pt x="2046901" y="1132257"/>
                    </a:lnTo>
                    <a:lnTo>
                      <a:pt x="2091438" y="1132257"/>
                    </a:lnTo>
                    <a:lnTo>
                      <a:pt x="2091438" y="1165297"/>
                    </a:lnTo>
                    <a:lnTo>
                      <a:pt x="2046901" y="1165297"/>
                    </a:lnTo>
                    <a:lnTo>
                      <a:pt x="2046901" y="1192532"/>
                    </a:lnTo>
                    <a:lnTo>
                      <a:pt x="2094005" y="1192532"/>
                    </a:lnTo>
                    <a:lnTo>
                      <a:pt x="2094005" y="1225572"/>
                    </a:lnTo>
                    <a:lnTo>
                      <a:pt x="2007276" y="1225572"/>
                    </a:lnTo>
                    <a:close/>
                    <a:moveTo>
                      <a:pt x="1888102" y="1073209"/>
                    </a:moveTo>
                    <a:lnTo>
                      <a:pt x="1992802" y="1073209"/>
                    </a:lnTo>
                    <a:lnTo>
                      <a:pt x="1992802" y="1106249"/>
                    </a:lnTo>
                    <a:lnTo>
                      <a:pt x="1959986" y="1106249"/>
                    </a:lnTo>
                    <a:lnTo>
                      <a:pt x="1959986" y="1225572"/>
                    </a:lnTo>
                    <a:lnTo>
                      <a:pt x="1920360" y="1225572"/>
                    </a:lnTo>
                    <a:lnTo>
                      <a:pt x="1920360" y="1106249"/>
                    </a:lnTo>
                    <a:lnTo>
                      <a:pt x="1888102" y="1106249"/>
                    </a:lnTo>
                    <a:close/>
                    <a:moveTo>
                      <a:pt x="1784778" y="1073209"/>
                    </a:moveTo>
                    <a:lnTo>
                      <a:pt x="1827975" y="1073209"/>
                    </a:lnTo>
                    <a:lnTo>
                      <a:pt x="1885348" y="1225572"/>
                    </a:lnTo>
                    <a:lnTo>
                      <a:pt x="1843044" y="1225572"/>
                    </a:lnTo>
                    <a:lnTo>
                      <a:pt x="1833221" y="1199006"/>
                    </a:lnTo>
                    <a:lnTo>
                      <a:pt x="1778527" y="1199006"/>
                    </a:lnTo>
                    <a:lnTo>
                      <a:pt x="1768035" y="1225572"/>
                    </a:lnTo>
                    <a:lnTo>
                      <a:pt x="1726177" y="1225572"/>
                    </a:lnTo>
                    <a:close/>
                    <a:moveTo>
                      <a:pt x="1496014" y="1073209"/>
                    </a:moveTo>
                    <a:lnTo>
                      <a:pt x="1537425" y="1073209"/>
                    </a:lnTo>
                    <a:lnTo>
                      <a:pt x="1563880" y="1171659"/>
                    </a:lnTo>
                    <a:lnTo>
                      <a:pt x="1596138" y="1073209"/>
                    </a:lnTo>
                    <a:lnTo>
                      <a:pt x="1627615" y="1073209"/>
                    </a:lnTo>
                    <a:lnTo>
                      <a:pt x="1657641" y="1171659"/>
                    </a:lnTo>
                    <a:lnTo>
                      <a:pt x="1686440" y="1073209"/>
                    </a:lnTo>
                    <a:lnTo>
                      <a:pt x="1727739" y="1073209"/>
                    </a:lnTo>
                    <a:lnTo>
                      <a:pt x="1679073" y="1225572"/>
                    </a:lnTo>
                    <a:lnTo>
                      <a:pt x="1638666" y="1225572"/>
                    </a:lnTo>
                    <a:lnTo>
                      <a:pt x="1610872" y="1137280"/>
                    </a:lnTo>
                    <a:lnTo>
                      <a:pt x="1581739" y="1225572"/>
                    </a:lnTo>
                    <a:lnTo>
                      <a:pt x="1541444" y="1225572"/>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0" y="920085"/>
                      <a:pt x="3704200" y="883536"/>
                    </a:cubicBezTo>
                    <a:cubicBezTo>
                      <a:pt x="3704200"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2" y="883536"/>
                    </a:cubicBezTo>
                    <a:cubicBezTo>
                      <a:pt x="3316333" y="846987"/>
                      <a:pt x="3345674" y="817358"/>
                      <a:pt x="3381865" y="817358"/>
                    </a:cubicBezTo>
                    <a:close/>
                    <a:moveTo>
                      <a:pt x="3187932" y="817358"/>
                    </a:moveTo>
                    <a:cubicBezTo>
                      <a:pt x="3224124" y="817358"/>
                      <a:pt x="3253464" y="846987"/>
                      <a:pt x="3253464"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4" y="817358"/>
                    </a:moveTo>
                    <a:cubicBezTo>
                      <a:pt x="2836257" y="817358"/>
                      <a:pt x="2865596" y="846987"/>
                      <a:pt x="2865596" y="883536"/>
                    </a:cubicBezTo>
                    <a:cubicBezTo>
                      <a:pt x="2865596" y="920085"/>
                      <a:pt x="2836257" y="949714"/>
                      <a:pt x="2800064" y="949714"/>
                    </a:cubicBezTo>
                    <a:cubicBezTo>
                      <a:pt x="2763873" y="949714"/>
                      <a:pt x="2734532" y="920085"/>
                      <a:pt x="2734532" y="883536"/>
                    </a:cubicBezTo>
                    <a:cubicBezTo>
                      <a:pt x="2734532" y="846987"/>
                      <a:pt x="2763872" y="817358"/>
                      <a:pt x="2800064"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3"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6" y="817358"/>
                    </a:moveTo>
                    <a:cubicBezTo>
                      <a:pt x="1866590" y="817358"/>
                      <a:pt x="1895928" y="846987"/>
                      <a:pt x="1895929" y="883536"/>
                    </a:cubicBezTo>
                    <a:cubicBezTo>
                      <a:pt x="1895928" y="920085"/>
                      <a:pt x="1866590" y="949714"/>
                      <a:pt x="1830397" y="949714"/>
                    </a:cubicBezTo>
                    <a:cubicBezTo>
                      <a:pt x="1794205" y="949714"/>
                      <a:pt x="1764864" y="920085"/>
                      <a:pt x="1764865" y="883536"/>
                    </a:cubicBezTo>
                    <a:cubicBezTo>
                      <a:pt x="1764864" y="846987"/>
                      <a:pt x="1794204" y="817358"/>
                      <a:pt x="1830396" y="817358"/>
                    </a:cubicBezTo>
                    <a:close/>
                    <a:moveTo>
                      <a:pt x="1636463" y="817358"/>
                    </a:moveTo>
                    <a:cubicBezTo>
                      <a:pt x="1672656" y="817358"/>
                      <a:pt x="1701995" y="846987"/>
                      <a:pt x="1701995" y="883536"/>
                    </a:cubicBezTo>
                    <a:cubicBezTo>
                      <a:pt x="1701995" y="920085"/>
                      <a:pt x="1672656" y="949714"/>
                      <a:pt x="1636464" y="949714"/>
                    </a:cubicBezTo>
                    <a:cubicBezTo>
                      <a:pt x="1600270" y="949714"/>
                      <a:pt x="1570931" y="920085"/>
                      <a:pt x="1570931" y="883536"/>
                    </a:cubicBezTo>
                    <a:cubicBezTo>
                      <a:pt x="1570931" y="846987"/>
                      <a:pt x="1600270" y="817358"/>
                      <a:pt x="1636463" y="817358"/>
                    </a:cubicBezTo>
                    <a:close/>
                    <a:moveTo>
                      <a:pt x="1442529" y="817358"/>
                    </a:moveTo>
                    <a:cubicBezTo>
                      <a:pt x="1478722" y="817358"/>
                      <a:pt x="1508062" y="846987"/>
                      <a:pt x="1508061" y="883536"/>
                    </a:cubicBezTo>
                    <a:cubicBezTo>
                      <a:pt x="1508061"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8" y="846987"/>
                      <a:pt x="1314128" y="883536"/>
                    </a:cubicBezTo>
                    <a:cubicBezTo>
                      <a:pt x="1314128" y="920085"/>
                      <a:pt x="1284788" y="949715"/>
                      <a:pt x="1248596" y="949714"/>
                    </a:cubicBezTo>
                    <a:cubicBezTo>
                      <a:pt x="1212403" y="949714"/>
                      <a:pt x="1183064" y="920085"/>
                      <a:pt x="1183064" y="883536"/>
                    </a:cubicBezTo>
                    <a:cubicBezTo>
                      <a:pt x="1183064"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8" y="949714"/>
                    </a:cubicBezTo>
                    <a:cubicBezTo>
                      <a:pt x="824536" y="949715"/>
                      <a:pt x="795196" y="920085"/>
                      <a:pt x="795197" y="883536"/>
                    </a:cubicBezTo>
                    <a:cubicBezTo>
                      <a:pt x="795196" y="846987"/>
                      <a:pt x="824537" y="817358"/>
                      <a:pt x="860729" y="817358"/>
                    </a:cubicBezTo>
                    <a:close/>
                    <a:moveTo>
                      <a:pt x="666795" y="817358"/>
                    </a:moveTo>
                    <a:cubicBezTo>
                      <a:pt x="702987"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0"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1" y="949714"/>
                      <a:pt x="19463" y="920086"/>
                      <a:pt x="19462" y="883537"/>
                    </a:cubicBezTo>
                    <a:cubicBezTo>
                      <a:pt x="19463" y="846987"/>
                      <a:pt x="48801" y="817358"/>
                      <a:pt x="84995" y="817358"/>
                    </a:cubicBezTo>
                    <a:close/>
                    <a:moveTo>
                      <a:pt x="1867366" y="262835"/>
                    </a:moveTo>
                    <a:lnTo>
                      <a:pt x="1883775" y="311390"/>
                    </a:lnTo>
                    <a:lnTo>
                      <a:pt x="1850735" y="311390"/>
                    </a:lnTo>
                    <a:close/>
                    <a:moveTo>
                      <a:pt x="2544795" y="215730"/>
                    </a:moveTo>
                    <a:lnTo>
                      <a:pt x="2544795" y="368093"/>
                    </a:lnTo>
                    <a:lnTo>
                      <a:pt x="2631524" y="368093"/>
                    </a:lnTo>
                    <a:lnTo>
                      <a:pt x="2631524" y="335053"/>
                    </a:lnTo>
                    <a:lnTo>
                      <a:pt x="2584420" y="335053"/>
                    </a:lnTo>
                    <a:lnTo>
                      <a:pt x="2584420" y="307818"/>
                    </a:lnTo>
                    <a:lnTo>
                      <a:pt x="2628957" y="307818"/>
                    </a:lnTo>
                    <a:lnTo>
                      <a:pt x="2628957" y="274778"/>
                    </a:lnTo>
                    <a:lnTo>
                      <a:pt x="2584420" y="274778"/>
                    </a:lnTo>
                    <a:lnTo>
                      <a:pt x="2584420" y="248770"/>
                    </a:lnTo>
                    <a:lnTo>
                      <a:pt x="2631524" y="248770"/>
                    </a:lnTo>
                    <a:lnTo>
                      <a:pt x="2631524" y="215730"/>
                    </a:lnTo>
                    <a:close/>
                    <a:moveTo>
                      <a:pt x="2401138" y="215730"/>
                    </a:moveTo>
                    <a:lnTo>
                      <a:pt x="2401138" y="248770"/>
                    </a:lnTo>
                    <a:lnTo>
                      <a:pt x="2461079" y="248770"/>
                    </a:lnTo>
                    <a:lnTo>
                      <a:pt x="2388972" y="368093"/>
                    </a:lnTo>
                    <a:lnTo>
                      <a:pt x="2519345" y="368093"/>
                    </a:lnTo>
                    <a:lnTo>
                      <a:pt x="2519345" y="335053"/>
                    </a:lnTo>
                    <a:lnTo>
                      <a:pt x="2455386" y="335053"/>
                    </a:lnTo>
                    <a:lnTo>
                      <a:pt x="2527159" y="215730"/>
                    </a:lnTo>
                    <a:close/>
                    <a:moveTo>
                      <a:pt x="2325720" y="215730"/>
                    </a:moveTo>
                    <a:lnTo>
                      <a:pt x="2325720" y="368093"/>
                    </a:lnTo>
                    <a:lnTo>
                      <a:pt x="2365345" y="368093"/>
                    </a:lnTo>
                    <a:lnTo>
                      <a:pt x="2365345" y="215730"/>
                    </a:lnTo>
                    <a:close/>
                    <a:moveTo>
                      <a:pt x="2206546" y="215730"/>
                    </a:moveTo>
                    <a:lnTo>
                      <a:pt x="2206546" y="248770"/>
                    </a:lnTo>
                    <a:lnTo>
                      <a:pt x="2238804" y="248770"/>
                    </a:lnTo>
                    <a:lnTo>
                      <a:pt x="2238804" y="368093"/>
                    </a:lnTo>
                    <a:lnTo>
                      <a:pt x="2278430" y="368093"/>
                    </a:lnTo>
                    <a:lnTo>
                      <a:pt x="2278430" y="248770"/>
                    </a:lnTo>
                    <a:lnTo>
                      <a:pt x="2311246" y="248770"/>
                    </a:lnTo>
                    <a:lnTo>
                      <a:pt x="2311246" y="215730"/>
                    </a:lnTo>
                    <a:close/>
                    <a:moveTo>
                      <a:pt x="2144745" y="215730"/>
                    </a:moveTo>
                    <a:lnTo>
                      <a:pt x="2144745" y="368093"/>
                    </a:lnTo>
                    <a:lnTo>
                      <a:pt x="2184370" y="368093"/>
                    </a:lnTo>
                    <a:lnTo>
                      <a:pt x="2184370" y="215730"/>
                    </a:lnTo>
                    <a:close/>
                    <a:moveTo>
                      <a:pt x="1963770" y="215730"/>
                    </a:moveTo>
                    <a:lnTo>
                      <a:pt x="1963770" y="368093"/>
                    </a:lnTo>
                    <a:lnTo>
                      <a:pt x="2003395" y="368093"/>
                    </a:lnTo>
                    <a:lnTo>
                      <a:pt x="2003395" y="274778"/>
                    </a:lnTo>
                    <a:lnTo>
                      <a:pt x="2076284" y="368093"/>
                    </a:lnTo>
                    <a:lnTo>
                      <a:pt x="2115909" y="368093"/>
                    </a:lnTo>
                    <a:lnTo>
                      <a:pt x="2115909" y="215730"/>
                    </a:lnTo>
                    <a:lnTo>
                      <a:pt x="2076284" y="215730"/>
                    </a:lnTo>
                    <a:lnTo>
                      <a:pt x="2076284" y="308934"/>
                    </a:lnTo>
                    <a:lnTo>
                      <a:pt x="2003395" y="215730"/>
                    </a:lnTo>
                    <a:close/>
                    <a:moveTo>
                      <a:pt x="1846047" y="215730"/>
                    </a:moveTo>
                    <a:lnTo>
                      <a:pt x="1787446" y="368093"/>
                    </a:lnTo>
                    <a:lnTo>
                      <a:pt x="1829304" y="368093"/>
                    </a:lnTo>
                    <a:lnTo>
                      <a:pt x="1839796" y="341527"/>
                    </a:lnTo>
                    <a:lnTo>
                      <a:pt x="1894490" y="341527"/>
                    </a:lnTo>
                    <a:lnTo>
                      <a:pt x="1904313" y="368093"/>
                    </a:lnTo>
                    <a:lnTo>
                      <a:pt x="1946617" y="368093"/>
                    </a:lnTo>
                    <a:lnTo>
                      <a:pt x="1889244" y="215730"/>
                    </a:lnTo>
                    <a:close/>
                    <a:moveTo>
                      <a:pt x="1719617" y="212047"/>
                    </a:moveTo>
                    <a:cubicBezTo>
                      <a:pt x="1703246" y="212047"/>
                      <a:pt x="1690149" y="217510"/>
                      <a:pt x="1680327" y="228436"/>
                    </a:cubicBezTo>
                    <a:cubicBezTo>
                      <a:pt x="1671918" y="237726"/>
                      <a:pt x="1667713" y="249432"/>
                      <a:pt x="1667713" y="263555"/>
                    </a:cubicBezTo>
                    <a:cubicBezTo>
                      <a:pt x="1667713" y="277082"/>
                      <a:pt x="1671776" y="287190"/>
                      <a:pt x="1679901" y="293879"/>
                    </a:cubicBezTo>
                    <a:cubicBezTo>
                      <a:pt x="1682733" y="296184"/>
                      <a:pt x="1686162" y="298191"/>
                      <a:pt x="1690188" y="299900"/>
                    </a:cubicBezTo>
                    <a:cubicBezTo>
                      <a:pt x="1692722" y="301015"/>
                      <a:pt x="1698909" y="303022"/>
                      <a:pt x="1708748" y="305920"/>
                    </a:cubicBezTo>
                    <a:cubicBezTo>
                      <a:pt x="1716873" y="308250"/>
                      <a:pt x="1722650" y="310543"/>
                      <a:pt x="1726079" y="312799"/>
                    </a:cubicBezTo>
                    <a:cubicBezTo>
                      <a:pt x="1730701" y="315806"/>
                      <a:pt x="1733012" y="319564"/>
                      <a:pt x="1733012" y="324074"/>
                    </a:cubicBezTo>
                    <a:cubicBezTo>
                      <a:pt x="1733012" y="329036"/>
                      <a:pt x="1730924" y="332869"/>
                      <a:pt x="1726749" y="335575"/>
                    </a:cubicBezTo>
                    <a:cubicBezTo>
                      <a:pt x="1723169" y="337981"/>
                      <a:pt x="1718806" y="339183"/>
                      <a:pt x="1713661" y="339183"/>
                    </a:cubicBezTo>
                    <a:cubicBezTo>
                      <a:pt x="1702253" y="339183"/>
                      <a:pt x="1690583" y="333788"/>
                      <a:pt x="1678652" y="322998"/>
                    </a:cubicBezTo>
                    <a:lnTo>
                      <a:pt x="1661686" y="354922"/>
                    </a:lnTo>
                    <a:cubicBezTo>
                      <a:pt x="1677983" y="366456"/>
                      <a:pt x="1695656" y="372223"/>
                      <a:pt x="1714706" y="372223"/>
                    </a:cubicBezTo>
                    <a:cubicBezTo>
                      <a:pt x="1723784" y="372223"/>
                      <a:pt x="1732268" y="370845"/>
                      <a:pt x="1740156" y="368088"/>
                    </a:cubicBezTo>
                    <a:cubicBezTo>
                      <a:pt x="1762777" y="360265"/>
                      <a:pt x="1774088" y="343466"/>
                      <a:pt x="1774088" y="317689"/>
                    </a:cubicBezTo>
                    <a:cubicBezTo>
                      <a:pt x="1774088" y="307632"/>
                      <a:pt x="1771516" y="299400"/>
                      <a:pt x="1766373" y="292993"/>
                    </a:cubicBezTo>
                    <a:cubicBezTo>
                      <a:pt x="1760410" y="285468"/>
                      <a:pt x="1750422" y="279657"/>
                      <a:pt x="1736408" y="275559"/>
                    </a:cubicBezTo>
                    <a:cubicBezTo>
                      <a:pt x="1725227" y="272274"/>
                      <a:pt x="1718518" y="269958"/>
                      <a:pt x="1716281" y="268613"/>
                    </a:cubicBezTo>
                    <a:cubicBezTo>
                      <a:pt x="1711287" y="265700"/>
                      <a:pt x="1708790" y="262228"/>
                      <a:pt x="1708790" y="258195"/>
                    </a:cubicBezTo>
                    <a:cubicBezTo>
                      <a:pt x="1708790" y="254087"/>
                      <a:pt x="1710692" y="250801"/>
                      <a:pt x="1714497" y="248336"/>
                    </a:cubicBezTo>
                    <a:cubicBezTo>
                      <a:pt x="1717855" y="246170"/>
                      <a:pt x="1721660" y="245087"/>
                      <a:pt x="1725912" y="245087"/>
                    </a:cubicBezTo>
                    <a:cubicBezTo>
                      <a:pt x="1734716" y="245087"/>
                      <a:pt x="1743445" y="248473"/>
                      <a:pt x="1752099" y="255244"/>
                    </a:cubicBezTo>
                    <a:lnTo>
                      <a:pt x="1767949" y="224437"/>
                    </a:lnTo>
                    <a:cubicBezTo>
                      <a:pt x="1752173" y="216177"/>
                      <a:pt x="1736063" y="212047"/>
                      <a:pt x="1719617" y="212047"/>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4"/>
                    </a:lnTo>
                    <a:lnTo>
                      <a:pt x="4128359" y="527989"/>
                    </a:lnTo>
                    <a:cubicBezTo>
                      <a:pt x="4094362" y="527872"/>
                      <a:pt x="4058548" y="532935"/>
                      <a:pt x="4022616"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6" y="552274"/>
                      <a:pt x="3296938" y="533500"/>
                    </a:cubicBezTo>
                    <a:lnTo>
                      <a:pt x="3314446" y="530284"/>
                    </a:lnTo>
                    <a:lnTo>
                      <a:pt x="3285991" y="527989"/>
                    </a:lnTo>
                    <a:cubicBezTo>
                      <a:pt x="3251994" y="527872"/>
                      <a:pt x="3216180" y="532935"/>
                      <a:pt x="3180248"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2" y="532935"/>
                      <a:pt x="2337881" y="543760"/>
                    </a:cubicBezTo>
                    <a:cubicBezTo>
                      <a:pt x="2266015" y="565413"/>
                      <a:pt x="2207283" y="606023"/>
                      <a:pt x="2170420" y="654176"/>
                    </a:cubicBezTo>
                    <a:lnTo>
                      <a:pt x="2137675" y="720415"/>
                    </a:lnTo>
                    <a:lnTo>
                      <a:pt x="2134882" y="720415"/>
                    </a:lnTo>
                    <a:lnTo>
                      <a:pt x="2134881" y="720415"/>
                    </a:lnTo>
                    <a:lnTo>
                      <a:pt x="1900442" y="720415"/>
                    </a:lnTo>
                    <a:lnTo>
                      <a:pt x="1895538" y="676792"/>
                    </a:lnTo>
                    <a:cubicBezTo>
                      <a:pt x="1900399" y="610247"/>
                      <a:pt x="1941248" y="552275"/>
                      <a:pt x="2003561" y="533501"/>
                    </a:cubicBezTo>
                    <a:lnTo>
                      <a:pt x="2021068" y="530284"/>
                    </a:lnTo>
                    <a:lnTo>
                      <a:pt x="1992614" y="527989"/>
                    </a:lnTo>
                    <a:cubicBezTo>
                      <a:pt x="1958616" y="527873"/>
                      <a:pt x="1922802" y="532936"/>
                      <a:pt x="1886870" y="543762"/>
                    </a:cubicBezTo>
                    <a:cubicBezTo>
                      <a:pt x="1815005" y="565414"/>
                      <a:pt x="1756272" y="606023"/>
                      <a:pt x="1719409" y="654177"/>
                    </a:cubicBezTo>
                    <a:lnTo>
                      <a:pt x="1686663" y="720415"/>
                    </a:lnTo>
                    <a:lnTo>
                      <a:pt x="1479257" y="720415"/>
                    </a:lnTo>
                    <a:lnTo>
                      <a:pt x="1474353" y="676792"/>
                    </a:lnTo>
                    <a:cubicBezTo>
                      <a:pt x="1479215" y="610247"/>
                      <a:pt x="1520064" y="552274"/>
                      <a:pt x="1582376" y="533501"/>
                    </a:cubicBezTo>
                    <a:lnTo>
                      <a:pt x="1599882" y="530284"/>
                    </a:lnTo>
                    <a:lnTo>
                      <a:pt x="1571429" y="527990"/>
                    </a:lnTo>
                    <a:cubicBezTo>
                      <a:pt x="1537433" y="527874"/>
                      <a:pt x="1501618" y="532935"/>
                      <a:pt x="1465685" y="543762"/>
                    </a:cubicBezTo>
                    <a:cubicBezTo>
                      <a:pt x="1393820" y="565414"/>
                      <a:pt x="1335087" y="606023"/>
                      <a:pt x="1298224" y="654176"/>
                    </a:cubicBezTo>
                    <a:lnTo>
                      <a:pt x="1265479" y="720415"/>
                    </a:lnTo>
                    <a:lnTo>
                      <a:pt x="1058074" y="720415"/>
                    </a:lnTo>
                    <a:lnTo>
                      <a:pt x="1053170" y="676792"/>
                    </a:lnTo>
                    <a:cubicBezTo>
                      <a:pt x="1058032" y="610247"/>
                      <a:pt x="1098881" y="552275"/>
                      <a:pt x="1161193" y="533501"/>
                    </a:cubicBezTo>
                    <a:lnTo>
                      <a:pt x="1178700" y="530284"/>
                    </a:lnTo>
                    <a:lnTo>
                      <a:pt x="1150246" y="527989"/>
                    </a:lnTo>
                    <a:cubicBezTo>
                      <a:pt x="1116248" y="527873"/>
                      <a:pt x="1080434" y="532935"/>
                      <a:pt x="1044502" y="543762"/>
                    </a:cubicBezTo>
                    <a:cubicBezTo>
                      <a:pt x="972637" y="565414"/>
                      <a:pt x="913904" y="606023"/>
                      <a:pt x="877041" y="654177"/>
                    </a:cubicBezTo>
                    <a:lnTo>
                      <a:pt x="844295" y="720415"/>
                    </a:lnTo>
                    <a:lnTo>
                      <a:pt x="636891" y="720415"/>
                    </a:lnTo>
                    <a:lnTo>
                      <a:pt x="631986" y="676792"/>
                    </a:lnTo>
                    <a:cubicBezTo>
                      <a:pt x="636847" y="610247"/>
                      <a:pt x="677696" y="552275"/>
                      <a:pt x="740009" y="533501"/>
                    </a:cubicBezTo>
                    <a:lnTo>
                      <a:pt x="757515" y="530284"/>
                    </a:lnTo>
                    <a:lnTo>
                      <a:pt x="729061" y="527989"/>
                    </a:lnTo>
                    <a:cubicBezTo>
                      <a:pt x="695065" y="527873"/>
                      <a:pt x="659251" y="532935"/>
                      <a:pt x="623318" y="543761"/>
                    </a:cubicBezTo>
                    <a:cubicBezTo>
                      <a:pt x="551452" y="565414"/>
                      <a:pt x="492720" y="606023"/>
                      <a:pt x="455858" y="654177"/>
                    </a:cubicBezTo>
                    <a:lnTo>
                      <a:pt x="423112" y="720415"/>
                    </a:lnTo>
                    <a:lnTo>
                      <a:pt x="215706" y="720415"/>
                    </a:lnTo>
                    <a:lnTo>
                      <a:pt x="210803" y="676792"/>
                    </a:lnTo>
                    <a:cubicBezTo>
                      <a:pt x="215664" y="610247"/>
                      <a:pt x="256514" y="552274"/>
                      <a:pt x="318826" y="533501"/>
                    </a:cubicBezTo>
                    <a:lnTo>
                      <a:pt x="336331" y="530284"/>
                    </a:lnTo>
                    <a:lnTo>
                      <a:pt x="307878" y="527990"/>
                    </a:lnTo>
                    <a:cubicBezTo>
                      <a:pt x="273882" y="527874"/>
                      <a:pt x="238066" y="532935"/>
                      <a:pt x="202135" y="543761"/>
                    </a:cubicBezTo>
                    <a:cubicBezTo>
                      <a:pt x="130269" y="565414"/>
                      <a:pt x="71537" y="606023"/>
                      <a:pt x="34673"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ea typeface="+mn-ea"/>
                  <a:cs typeface="Aharoni" panose="02010803020104030203" pitchFamily="2" charset="-79"/>
                </a:endParaRPr>
              </a:p>
            </p:txBody>
          </p:sp>
        </p:grpSp>
        <p:grpSp>
          <p:nvGrpSpPr>
            <p:cNvPr id="877" name="Group 876">
              <a:extLst>
                <a:ext uri="{FF2B5EF4-FFF2-40B4-BE49-F238E27FC236}">
                  <a16:creationId xmlns:a16="http://schemas.microsoft.com/office/drawing/2014/main" id="{03A1ED4E-612C-4813-A00E-18C4D6298A03}"/>
                </a:ext>
              </a:extLst>
            </p:cNvPr>
            <p:cNvGrpSpPr>
              <a:grpSpLocks noChangeAspect="1"/>
            </p:cNvGrpSpPr>
            <p:nvPr/>
          </p:nvGrpSpPr>
          <p:grpSpPr>
            <a:xfrm>
              <a:off x="5832765" y="4047832"/>
              <a:ext cx="842991" cy="265440"/>
              <a:chOff x="4826286" y="4173594"/>
              <a:chExt cx="4299137" cy="1353704"/>
            </a:xfrm>
          </p:grpSpPr>
          <p:sp>
            <p:nvSpPr>
              <p:cNvPr id="878" name="Rectangle 877">
                <a:extLst>
                  <a:ext uri="{FF2B5EF4-FFF2-40B4-BE49-F238E27FC236}">
                    <a16:creationId xmlns:a16="http://schemas.microsoft.com/office/drawing/2014/main" id="{68161A2F-3F5F-4502-A0CD-222635EE0674}"/>
                  </a:ext>
                </a:extLst>
              </p:cNvPr>
              <p:cNvSpPr/>
              <p:nvPr/>
            </p:nvSpPr>
            <p:spPr>
              <a:xfrm>
                <a:off x="4828416" y="4178139"/>
                <a:ext cx="4297007" cy="1349159"/>
              </a:xfrm>
              <a:prstGeom prst="rect">
                <a:avLst/>
              </a:prstGeom>
              <a:solidFill>
                <a:srgbClr val="00B05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9" name="Freeform: Shape 878">
                <a:extLst>
                  <a:ext uri="{FF2B5EF4-FFF2-40B4-BE49-F238E27FC236}">
                    <a16:creationId xmlns:a16="http://schemas.microsoft.com/office/drawing/2014/main" id="{C029D7FE-1B32-40B2-8FCE-6C97FF6F62AE}"/>
                  </a:ext>
                </a:extLst>
              </p:cNvPr>
              <p:cNvSpPr/>
              <p:nvPr/>
            </p:nvSpPr>
            <p:spPr>
              <a:xfrm>
                <a:off x="4826286" y="4173594"/>
                <a:ext cx="4299111" cy="1238213"/>
              </a:xfrm>
              <a:custGeom>
                <a:avLst/>
                <a:gdLst/>
                <a:ahLst/>
                <a:cxnLst/>
                <a:rect l="l" t="t" r="r" b="b"/>
                <a:pathLst>
                  <a:path w="4299111" h="1238213">
                    <a:moveTo>
                      <a:pt x="1806600" y="1132955"/>
                    </a:moveTo>
                    <a:lnTo>
                      <a:pt x="1789968" y="1181510"/>
                    </a:lnTo>
                    <a:lnTo>
                      <a:pt x="1823008" y="1181510"/>
                    </a:lnTo>
                    <a:close/>
                    <a:moveTo>
                      <a:pt x="2161704" y="1115988"/>
                    </a:moveTo>
                    <a:lnTo>
                      <a:pt x="2161704" y="1153939"/>
                    </a:lnTo>
                    <a:lnTo>
                      <a:pt x="2169097" y="1153939"/>
                    </a:lnTo>
                    <a:cubicBezTo>
                      <a:pt x="2177461" y="1153939"/>
                      <a:pt x="2183473" y="1152196"/>
                      <a:pt x="2187132" y="1148709"/>
                    </a:cubicBezTo>
                    <a:cubicBezTo>
                      <a:pt x="2191090" y="1144924"/>
                      <a:pt x="2193069" y="1140324"/>
                      <a:pt x="2193069" y="1134908"/>
                    </a:cubicBezTo>
                    <a:cubicBezTo>
                      <a:pt x="2193069" y="1129492"/>
                      <a:pt x="2191090" y="1124929"/>
                      <a:pt x="2187132" y="1121219"/>
                    </a:cubicBezTo>
                    <a:cubicBezTo>
                      <a:pt x="2183398" y="1117732"/>
                      <a:pt x="2177386" y="1115988"/>
                      <a:pt x="2169097" y="1115988"/>
                    </a:cubicBezTo>
                    <a:close/>
                    <a:moveTo>
                      <a:pt x="2693578" y="1085850"/>
                    </a:moveTo>
                    <a:lnTo>
                      <a:pt x="2780308" y="1085850"/>
                    </a:lnTo>
                    <a:lnTo>
                      <a:pt x="2780308" y="1118890"/>
                    </a:lnTo>
                    <a:lnTo>
                      <a:pt x="2733204" y="1118890"/>
                    </a:lnTo>
                    <a:lnTo>
                      <a:pt x="2733204" y="1144898"/>
                    </a:lnTo>
                    <a:lnTo>
                      <a:pt x="2777740" y="1144898"/>
                    </a:lnTo>
                    <a:lnTo>
                      <a:pt x="2777740" y="1177938"/>
                    </a:lnTo>
                    <a:lnTo>
                      <a:pt x="2733204" y="1177938"/>
                    </a:lnTo>
                    <a:lnTo>
                      <a:pt x="2733204" y="1205173"/>
                    </a:lnTo>
                    <a:lnTo>
                      <a:pt x="2780308" y="1205173"/>
                    </a:lnTo>
                    <a:lnTo>
                      <a:pt x="2780308" y="1238213"/>
                    </a:lnTo>
                    <a:lnTo>
                      <a:pt x="2693578" y="1238213"/>
                    </a:lnTo>
                    <a:close/>
                    <a:moveTo>
                      <a:pt x="2512603" y="1085850"/>
                    </a:moveTo>
                    <a:lnTo>
                      <a:pt x="2552228" y="1085850"/>
                    </a:lnTo>
                    <a:lnTo>
                      <a:pt x="2625117" y="1179054"/>
                    </a:lnTo>
                    <a:lnTo>
                      <a:pt x="2625117" y="1085850"/>
                    </a:lnTo>
                    <a:lnTo>
                      <a:pt x="2664743" y="1085850"/>
                    </a:lnTo>
                    <a:lnTo>
                      <a:pt x="2664743" y="1238213"/>
                    </a:lnTo>
                    <a:lnTo>
                      <a:pt x="2625117" y="1238213"/>
                    </a:lnTo>
                    <a:lnTo>
                      <a:pt x="2552228" y="1144898"/>
                    </a:lnTo>
                    <a:lnTo>
                      <a:pt x="2552228" y="1238213"/>
                    </a:lnTo>
                    <a:lnTo>
                      <a:pt x="2512603" y="1238213"/>
                    </a:lnTo>
                    <a:close/>
                    <a:moveTo>
                      <a:pt x="2436403" y="1085850"/>
                    </a:moveTo>
                    <a:lnTo>
                      <a:pt x="2476028" y="1085850"/>
                    </a:lnTo>
                    <a:lnTo>
                      <a:pt x="2476028" y="1238213"/>
                    </a:lnTo>
                    <a:lnTo>
                      <a:pt x="2436403" y="1238213"/>
                    </a:lnTo>
                    <a:close/>
                    <a:moveTo>
                      <a:pt x="2331628" y="1085850"/>
                    </a:moveTo>
                    <a:lnTo>
                      <a:pt x="2371254" y="1085850"/>
                    </a:lnTo>
                    <a:lnTo>
                      <a:pt x="2371254" y="1205173"/>
                    </a:lnTo>
                    <a:lnTo>
                      <a:pt x="2418804" y="1205173"/>
                    </a:lnTo>
                    <a:lnTo>
                      <a:pt x="2418804" y="1238213"/>
                    </a:lnTo>
                    <a:lnTo>
                      <a:pt x="2331628" y="1238213"/>
                    </a:lnTo>
                    <a:close/>
                    <a:moveTo>
                      <a:pt x="2122078" y="1085850"/>
                    </a:moveTo>
                    <a:lnTo>
                      <a:pt x="2183693" y="1085850"/>
                    </a:lnTo>
                    <a:cubicBezTo>
                      <a:pt x="2201701" y="1085850"/>
                      <a:pt x="2215021" y="1091245"/>
                      <a:pt x="2223653" y="1102036"/>
                    </a:cubicBezTo>
                    <a:cubicBezTo>
                      <a:pt x="2230648" y="1110742"/>
                      <a:pt x="2234146" y="1120974"/>
                      <a:pt x="2234146" y="1132731"/>
                    </a:cubicBezTo>
                    <a:cubicBezTo>
                      <a:pt x="2234146" y="1146200"/>
                      <a:pt x="2230127" y="1156953"/>
                      <a:pt x="2222091" y="1164990"/>
                    </a:cubicBezTo>
                    <a:cubicBezTo>
                      <a:pt x="2216956" y="1170124"/>
                      <a:pt x="2209887" y="1173696"/>
                      <a:pt x="2200883" y="1175705"/>
                    </a:cubicBezTo>
                    <a:lnTo>
                      <a:pt x="2248768" y="1238213"/>
                    </a:lnTo>
                    <a:lnTo>
                      <a:pt x="2199543" y="1238213"/>
                    </a:lnTo>
                    <a:lnTo>
                      <a:pt x="2161704" y="1179724"/>
                    </a:lnTo>
                    <a:lnTo>
                      <a:pt x="2161704" y="1238213"/>
                    </a:lnTo>
                    <a:lnTo>
                      <a:pt x="2122078" y="1238213"/>
                    </a:lnTo>
                    <a:close/>
                    <a:moveTo>
                      <a:pt x="2007778" y="1085850"/>
                    </a:moveTo>
                    <a:lnTo>
                      <a:pt x="2094508" y="1085850"/>
                    </a:lnTo>
                    <a:lnTo>
                      <a:pt x="2094508" y="1118890"/>
                    </a:lnTo>
                    <a:lnTo>
                      <a:pt x="2047404" y="1118890"/>
                    </a:lnTo>
                    <a:lnTo>
                      <a:pt x="2047404" y="1144898"/>
                    </a:lnTo>
                    <a:lnTo>
                      <a:pt x="2091940" y="1144898"/>
                    </a:lnTo>
                    <a:lnTo>
                      <a:pt x="2091940" y="1177938"/>
                    </a:lnTo>
                    <a:lnTo>
                      <a:pt x="2047404" y="1177938"/>
                    </a:lnTo>
                    <a:lnTo>
                      <a:pt x="2047404" y="1205173"/>
                    </a:lnTo>
                    <a:lnTo>
                      <a:pt x="2094508" y="1205173"/>
                    </a:lnTo>
                    <a:lnTo>
                      <a:pt x="2094508" y="1238213"/>
                    </a:lnTo>
                    <a:lnTo>
                      <a:pt x="2007778" y="1238213"/>
                    </a:lnTo>
                    <a:close/>
                    <a:moveTo>
                      <a:pt x="1888604" y="1085850"/>
                    </a:moveTo>
                    <a:lnTo>
                      <a:pt x="1993304" y="1085850"/>
                    </a:lnTo>
                    <a:lnTo>
                      <a:pt x="1993304" y="1118890"/>
                    </a:lnTo>
                    <a:lnTo>
                      <a:pt x="1960488" y="1118890"/>
                    </a:lnTo>
                    <a:lnTo>
                      <a:pt x="1960488" y="1238213"/>
                    </a:lnTo>
                    <a:lnTo>
                      <a:pt x="1920862" y="1238213"/>
                    </a:lnTo>
                    <a:lnTo>
                      <a:pt x="1920862" y="1118890"/>
                    </a:lnTo>
                    <a:lnTo>
                      <a:pt x="1888604" y="1118890"/>
                    </a:lnTo>
                    <a:close/>
                    <a:moveTo>
                      <a:pt x="1785280" y="1085850"/>
                    </a:moveTo>
                    <a:lnTo>
                      <a:pt x="1828477" y="1085850"/>
                    </a:lnTo>
                    <a:lnTo>
                      <a:pt x="1885851" y="1238213"/>
                    </a:lnTo>
                    <a:lnTo>
                      <a:pt x="1843546" y="1238213"/>
                    </a:lnTo>
                    <a:lnTo>
                      <a:pt x="1833724" y="1211647"/>
                    </a:lnTo>
                    <a:lnTo>
                      <a:pt x="1779029" y="1211647"/>
                    </a:lnTo>
                    <a:lnTo>
                      <a:pt x="1768537" y="1238213"/>
                    </a:lnTo>
                    <a:lnTo>
                      <a:pt x="1726679" y="1238213"/>
                    </a:lnTo>
                    <a:close/>
                    <a:moveTo>
                      <a:pt x="1496516" y="1085850"/>
                    </a:moveTo>
                    <a:lnTo>
                      <a:pt x="1537928" y="1085850"/>
                    </a:lnTo>
                    <a:lnTo>
                      <a:pt x="1564382" y="1184300"/>
                    </a:lnTo>
                    <a:lnTo>
                      <a:pt x="1596640" y="1085850"/>
                    </a:lnTo>
                    <a:lnTo>
                      <a:pt x="1628118" y="1085850"/>
                    </a:lnTo>
                    <a:lnTo>
                      <a:pt x="1658144" y="1184300"/>
                    </a:lnTo>
                    <a:lnTo>
                      <a:pt x="1686942" y="1085850"/>
                    </a:lnTo>
                    <a:lnTo>
                      <a:pt x="1728242" y="1085850"/>
                    </a:lnTo>
                    <a:lnTo>
                      <a:pt x="1679575" y="1238213"/>
                    </a:lnTo>
                    <a:lnTo>
                      <a:pt x="1639168" y="1238213"/>
                    </a:lnTo>
                    <a:lnTo>
                      <a:pt x="1611374" y="1149921"/>
                    </a:lnTo>
                    <a:lnTo>
                      <a:pt x="1582241" y="1238213"/>
                    </a:lnTo>
                    <a:lnTo>
                      <a:pt x="1541946" y="1238213"/>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1" y="920085"/>
                      <a:pt x="3704201" y="883536"/>
                    </a:cubicBezTo>
                    <a:cubicBezTo>
                      <a:pt x="3704201"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7" y="920085"/>
                      <a:pt x="795197" y="883536"/>
                    </a:cubicBezTo>
                    <a:cubicBezTo>
                      <a:pt x="795197"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3" y="817358"/>
                      <a:pt x="666795" y="817358"/>
                    </a:cubicBezTo>
                    <a:close/>
                    <a:moveTo>
                      <a:pt x="472861" y="817358"/>
                    </a:moveTo>
                    <a:cubicBezTo>
                      <a:pt x="509054" y="817358"/>
                      <a:pt x="538394" y="846987"/>
                      <a:pt x="538394" y="883536"/>
                    </a:cubicBezTo>
                    <a:cubicBezTo>
                      <a:pt x="538394"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7" y="920085"/>
                      <a:pt x="213396" y="883536"/>
                    </a:cubicBezTo>
                    <a:cubicBezTo>
                      <a:pt x="213397"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1881245" y="253333"/>
                    </a:moveTo>
                    <a:lnTo>
                      <a:pt x="1888638" y="253333"/>
                    </a:lnTo>
                    <a:cubicBezTo>
                      <a:pt x="1896927" y="253333"/>
                      <a:pt x="1902939" y="255076"/>
                      <a:pt x="1906673" y="258563"/>
                    </a:cubicBezTo>
                    <a:cubicBezTo>
                      <a:pt x="1910631" y="262274"/>
                      <a:pt x="1912610" y="266837"/>
                      <a:pt x="1912610" y="272253"/>
                    </a:cubicBezTo>
                    <a:cubicBezTo>
                      <a:pt x="1912610" y="277669"/>
                      <a:pt x="1910631" y="282269"/>
                      <a:pt x="1906673" y="286054"/>
                    </a:cubicBezTo>
                    <a:cubicBezTo>
                      <a:pt x="1903014" y="289541"/>
                      <a:pt x="1897002" y="291284"/>
                      <a:pt x="1888638" y="291284"/>
                    </a:cubicBezTo>
                    <a:lnTo>
                      <a:pt x="1881245" y="291284"/>
                    </a:lnTo>
                    <a:close/>
                    <a:moveTo>
                      <a:pt x="2375019" y="223195"/>
                    </a:moveTo>
                    <a:lnTo>
                      <a:pt x="2375019" y="375558"/>
                    </a:lnTo>
                    <a:lnTo>
                      <a:pt x="2461749" y="375558"/>
                    </a:lnTo>
                    <a:lnTo>
                      <a:pt x="2461749" y="342518"/>
                    </a:lnTo>
                    <a:lnTo>
                      <a:pt x="2414645" y="342518"/>
                    </a:lnTo>
                    <a:lnTo>
                      <a:pt x="2414645" y="315283"/>
                    </a:lnTo>
                    <a:lnTo>
                      <a:pt x="2459181" y="315283"/>
                    </a:lnTo>
                    <a:lnTo>
                      <a:pt x="2459181" y="282243"/>
                    </a:lnTo>
                    <a:lnTo>
                      <a:pt x="2414645" y="282243"/>
                    </a:lnTo>
                    <a:lnTo>
                      <a:pt x="2414645" y="256235"/>
                    </a:lnTo>
                    <a:lnTo>
                      <a:pt x="2461749" y="256235"/>
                    </a:lnTo>
                    <a:lnTo>
                      <a:pt x="2461749" y="223195"/>
                    </a:lnTo>
                    <a:close/>
                    <a:moveTo>
                      <a:pt x="2060694" y="223195"/>
                    </a:moveTo>
                    <a:lnTo>
                      <a:pt x="2060694" y="375558"/>
                    </a:lnTo>
                    <a:lnTo>
                      <a:pt x="2100320" y="375558"/>
                    </a:lnTo>
                    <a:lnTo>
                      <a:pt x="2100320" y="282243"/>
                    </a:lnTo>
                    <a:lnTo>
                      <a:pt x="2173208" y="375558"/>
                    </a:lnTo>
                    <a:lnTo>
                      <a:pt x="2212834" y="375558"/>
                    </a:lnTo>
                    <a:lnTo>
                      <a:pt x="2212834" y="223195"/>
                    </a:lnTo>
                    <a:lnTo>
                      <a:pt x="2173208" y="223195"/>
                    </a:lnTo>
                    <a:lnTo>
                      <a:pt x="2173208" y="316399"/>
                    </a:lnTo>
                    <a:lnTo>
                      <a:pt x="2100320" y="223195"/>
                    </a:lnTo>
                    <a:close/>
                    <a:moveTo>
                      <a:pt x="1984494" y="223195"/>
                    </a:moveTo>
                    <a:lnTo>
                      <a:pt x="1984494" y="375558"/>
                    </a:lnTo>
                    <a:lnTo>
                      <a:pt x="2024120" y="375558"/>
                    </a:lnTo>
                    <a:lnTo>
                      <a:pt x="2024120" y="223195"/>
                    </a:lnTo>
                    <a:close/>
                    <a:moveTo>
                      <a:pt x="1841619" y="223195"/>
                    </a:moveTo>
                    <a:lnTo>
                      <a:pt x="1841619" y="375558"/>
                    </a:lnTo>
                    <a:lnTo>
                      <a:pt x="1881245" y="375558"/>
                    </a:lnTo>
                    <a:lnTo>
                      <a:pt x="1881245" y="317069"/>
                    </a:lnTo>
                    <a:lnTo>
                      <a:pt x="1919084" y="375558"/>
                    </a:lnTo>
                    <a:lnTo>
                      <a:pt x="1968309" y="375558"/>
                    </a:lnTo>
                    <a:lnTo>
                      <a:pt x="1920424" y="313050"/>
                    </a:lnTo>
                    <a:cubicBezTo>
                      <a:pt x="1929428" y="311041"/>
                      <a:pt x="1936497" y="307469"/>
                      <a:pt x="1941632" y="302335"/>
                    </a:cubicBezTo>
                    <a:cubicBezTo>
                      <a:pt x="1949668" y="294298"/>
                      <a:pt x="1953687" y="283545"/>
                      <a:pt x="1953687" y="270076"/>
                    </a:cubicBezTo>
                    <a:cubicBezTo>
                      <a:pt x="1953687" y="258319"/>
                      <a:pt x="1950189" y="248087"/>
                      <a:pt x="1943194" y="239380"/>
                    </a:cubicBezTo>
                    <a:cubicBezTo>
                      <a:pt x="1934562" y="228590"/>
                      <a:pt x="1921242" y="223195"/>
                      <a:pt x="1903234" y="223195"/>
                    </a:cubicBezTo>
                    <a:close/>
                    <a:moveTo>
                      <a:pt x="2292791" y="219512"/>
                    </a:moveTo>
                    <a:cubicBezTo>
                      <a:pt x="2276420" y="219512"/>
                      <a:pt x="2263324" y="224975"/>
                      <a:pt x="2253501" y="235901"/>
                    </a:cubicBezTo>
                    <a:cubicBezTo>
                      <a:pt x="2245092" y="245191"/>
                      <a:pt x="2240888" y="256897"/>
                      <a:pt x="2240888" y="271020"/>
                    </a:cubicBezTo>
                    <a:cubicBezTo>
                      <a:pt x="2240888" y="284547"/>
                      <a:pt x="2244950" y="294655"/>
                      <a:pt x="2253075" y="301344"/>
                    </a:cubicBezTo>
                    <a:cubicBezTo>
                      <a:pt x="2255908" y="303648"/>
                      <a:pt x="2259337" y="305655"/>
                      <a:pt x="2263362" y="307365"/>
                    </a:cubicBezTo>
                    <a:cubicBezTo>
                      <a:pt x="2265897" y="308480"/>
                      <a:pt x="2272083" y="310486"/>
                      <a:pt x="2281922" y="313385"/>
                    </a:cubicBezTo>
                    <a:cubicBezTo>
                      <a:pt x="2290047" y="315715"/>
                      <a:pt x="2295824" y="318008"/>
                      <a:pt x="2299253" y="320264"/>
                    </a:cubicBezTo>
                    <a:cubicBezTo>
                      <a:pt x="2303875" y="323271"/>
                      <a:pt x="2306186" y="327029"/>
                      <a:pt x="2306186" y="331539"/>
                    </a:cubicBezTo>
                    <a:cubicBezTo>
                      <a:pt x="2306186" y="336501"/>
                      <a:pt x="2304098" y="340334"/>
                      <a:pt x="2299923" y="343040"/>
                    </a:cubicBezTo>
                    <a:cubicBezTo>
                      <a:pt x="2296343" y="345445"/>
                      <a:pt x="2291980" y="346648"/>
                      <a:pt x="2286835" y="346648"/>
                    </a:cubicBezTo>
                    <a:cubicBezTo>
                      <a:pt x="2275427" y="346648"/>
                      <a:pt x="2263757" y="341253"/>
                      <a:pt x="2251827" y="330463"/>
                    </a:cubicBezTo>
                    <a:lnTo>
                      <a:pt x="2234860" y="362387"/>
                    </a:lnTo>
                    <a:cubicBezTo>
                      <a:pt x="2251157" y="373921"/>
                      <a:pt x="2268830" y="379688"/>
                      <a:pt x="2287880" y="379688"/>
                    </a:cubicBezTo>
                    <a:cubicBezTo>
                      <a:pt x="2296959" y="379688"/>
                      <a:pt x="2305442" y="378310"/>
                      <a:pt x="2313330" y="375553"/>
                    </a:cubicBezTo>
                    <a:cubicBezTo>
                      <a:pt x="2335952" y="367730"/>
                      <a:pt x="2347263" y="350930"/>
                      <a:pt x="2347263" y="325154"/>
                    </a:cubicBezTo>
                    <a:cubicBezTo>
                      <a:pt x="2347263" y="315097"/>
                      <a:pt x="2344691" y="306865"/>
                      <a:pt x="2339547" y="300458"/>
                    </a:cubicBezTo>
                    <a:cubicBezTo>
                      <a:pt x="2333584" y="292933"/>
                      <a:pt x="2323596" y="287122"/>
                      <a:pt x="2309582" y="283024"/>
                    </a:cubicBezTo>
                    <a:cubicBezTo>
                      <a:pt x="2298401" y="279738"/>
                      <a:pt x="2291692" y="277423"/>
                      <a:pt x="2289455" y="276077"/>
                    </a:cubicBezTo>
                    <a:cubicBezTo>
                      <a:pt x="2284461" y="273165"/>
                      <a:pt x="2281964" y="269692"/>
                      <a:pt x="2281964" y="265660"/>
                    </a:cubicBezTo>
                    <a:cubicBezTo>
                      <a:pt x="2281964" y="261552"/>
                      <a:pt x="2283866" y="258266"/>
                      <a:pt x="2287671" y="255801"/>
                    </a:cubicBezTo>
                    <a:cubicBezTo>
                      <a:pt x="2291029" y="253635"/>
                      <a:pt x="2294834" y="252552"/>
                      <a:pt x="2299086" y="252552"/>
                    </a:cubicBezTo>
                    <a:cubicBezTo>
                      <a:pt x="2307890" y="252552"/>
                      <a:pt x="2316619" y="255937"/>
                      <a:pt x="2325273" y="262709"/>
                    </a:cubicBezTo>
                    <a:lnTo>
                      <a:pt x="2341123" y="231902"/>
                    </a:lnTo>
                    <a:cubicBezTo>
                      <a:pt x="2325348" y="223642"/>
                      <a:pt x="2309237" y="219512"/>
                      <a:pt x="2292791" y="219512"/>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3"/>
                    </a:lnTo>
                    <a:lnTo>
                      <a:pt x="4128359" y="527988"/>
                    </a:lnTo>
                    <a:cubicBezTo>
                      <a:pt x="4094362" y="527872"/>
                      <a:pt x="4058548" y="532935"/>
                      <a:pt x="4022616" y="543761"/>
                    </a:cubicBezTo>
                    <a:cubicBezTo>
                      <a:pt x="3950751" y="565413"/>
                      <a:pt x="3892018" y="606022"/>
                      <a:pt x="3855155" y="654176"/>
                    </a:cubicBezTo>
                    <a:lnTo>
                      <a:pt x="3822410" y="720415"/>
                    </a:lnTo>
                    <a:lnTo>
                      <a:pt x="3615003" y="720415"/>
                    </a:lnTo>
                    <a:lnTo>
                      <a:pt x="3610100" y="676791"/>
                    </a:lnTo>
                    <a:cubicBezTo>
                      <a:pt x="3614961" y="610246"/>
                      <a:pt x="3655811" y="552273"/>
                      <a:pt x="3718122" y="533500"/>
                    </a:cubicBezTo>
                    <a:lnTo>
                      <a:pt x="3735629" y="530283"/>
                    </a:lnTo>
                    <a:lnTo>
                      <a:pt x="3707175" y="527989"/>
                    </a:lnTo>
                    <a:cubicBezTo>
                      <a:pt x="3673179" y="527873"/>
                      <a:pt x="3637364" y="532934"/>
                      <a:pt x="3601432" y="543761"/>
                    </a:cubicBezTo>
                    <a:cubicBezTo>
                      <a:pt x="3529566" y="565413"/>
                      <a:pt x="3470834" y="606022"/>
                      <a:pt x="3433971" y="654175"/>
                    </a:cubicBezTo>
                    <a:lnTo>
                      <a:pt x="3401225" y="720415"/>
                    </a:lnTo>
                    <a:lnTo>
                      <a:pt x="3193820" y="720415"/>
                    </a:lnTo>
                    <a:lnTo>
                      <a:pt x="3188916" y="676791"/>
                    </a:lnTo>
                    <a:cubicBezTo>
                      <a:pt x="3193777" y="610246"/>
                      <a:pt x="3234627" y="552274"/>
                      <a:pt x="3296939" y="533500"/>
                    </a:cubicBezTo>
                    <a:lnTo>
                      <a:pt x="3314446" y="530283"/>
                    </a:lnTo>
                    <a:lnTo>
                      <a:pt x="3285991" y="527988"/>
                    </a:lnTo>
                    <a:cubicBezTo>
                      <a:pt x="3251995" y="527872"/>
                      <a:pt x="3216180" y="532934"/>
                      <a:pt x="3180249" y="543761"/>
                    </a:cubicBezTo>
                    <a:cubicBezTo>
                      <a:pt x="3108383" y="565413"/>
                      <a:pt x="3049650" y="606022"/>
                      <a:pt x="3012787" y="654176"/>
                    </a:cubicBezTo>
                    <a:lnTo>
                      <a:pt x="2980042" y="720415"/>
                    </a:lnTo>
                    <a:lnTo>
                      <a:pt x="2772637" y="720415"/>
                    </a:lnTo>
                    <a:lnTo>
                      <a:pt x="2767732" y="676791"/>
                    </a:lnTo>
                    <a:cubicBezTo>
                      <a:pt x="2772594" y="610246"/>
                      <a:pt x="2813443" y="552274"/>
                      <a:pt x="2875755" y="533500"/>
                    </a:cubicBezTo>
                    <a:lnTo>
                      <a:pt x="2893261" y="530283"/>
                    </a:lnTo>
                    <a:lnTo>
                      <a:pt x="2864808" y="527988"/>
                    </a:lnTo>
                    <a:cubicBezTo>
                      <a:pt x="2830812" y="527872"/>
                      <a:pt x="2794996" y="532934"/>
                      <a:pt x="2759064" y="543760"/>
                    </a:cubicBezTo>
                    <a:cubicBezTo>
                      <a:pt x="2687199" y="565413"/>
                      <a:pt x="2628466" y="606022"/>
                      <a:pt x="2591604" y="654176"/>
                    </a:cubicBezTo>
                    <a:lnTo>
                      <a:pt x="2558859" y="720415"/>
                    </a:lnTo>
                    <a:lnTo>
                      <a:pt x="2351453" y="720415"/>
                    </a:lnTo>
                    <a:lnTo>
                      <a:pt x="2346550" y="676791"/>
                    </a:lnTo>
                    <a:cubicBezTo>
                      <a:pt x="2351411" y="610246"/>
                      <a:pt x="2392260" y="552273"/>
                      <a:pt x="2454572" y="533500"/>
                    </a:cubicBezTo>
                    <a:lnTo>
                      <a:pt x="2472078" y="530283"/>
                    </a:lnTo>
                    <a:lnTo>
                      <a:pt x="2443624" y="527989"/>
                    </a:lnTo>
                    <a:cubicBezTo>
                      <a:pt x="2409628" y="527873"/>
                      <a:pt x="2373813" y="532934"/>
                      <a:pt x="2337881" y="543760"/>
                    </a:cubicBezTo>
                    <a:cubicBezTo>
                      <a:pt x="2266015" y="565413"/>
                      <a:pt x="2207283" y="606022"/>
                      <a:pt x="2170420" y="654175"/>
                    </a:cubicBezTo>
                    <a:lnTo>
                      <a:pt x="2137675" y="720415"/>
                    </a:lnTo>
                    <a:lnTo>
                      <a:pt x="2134882" y="720415"/>
                    </a:lnTo>
                    <a:lnTo>
                      <a:pt x="2134881" y="720415"/>
                    </a:lnTo>
                    <a:lnTo>
                      <a:pt x="1900442" y="720415"/>
                    </a:lnTo>
                    <a:lnTo>
                      <a:pt x="1895539" y="676791"/>
                    </a:lnTo>
                    <a:cubicBezTo>
                      <a:pt x="1900399" y="610247"/>
                      <a:pt x="1941248" y="552275"/>
                      <a:pt x="2003561" y="533500"/>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0"/>
                    </a:cubicBezTo>
                    <a:lnTo>
                      <a:pt x="1599883" y="530284"/>
                    </a:lnTo>
                    <a:lnTo>
                      <a:pt x="1571429" y="527990"/>
                    </a:lnTo>
                    <a:cubicBezTo>
                      <a:pt x="1537433" y="527873"/>
                      <a:pt x="1501618" y="532935"/>
                      <a:pt x="1465685" y="543762"/>
                    </a:cubicBezTo>
                    <a:cubicBezTo>
                      <a:pt x="1393820" y="565414"/>
                      <a:pt x="1335087" y="606023"/>
                      <a:pt x="1298225" y="654176"/>
                    </a:cubicBezTo>
                    <a:lnTo>
                      <a:pt x="1265479" y="720415"/>
                    </a:lnTo>
                    <a:lnTo>
                      <a:pt x="1058074" y="720415"/>
                    </a:lnTo>
                    <a:lnTo>
                      <a:pt x="1053171" y="676791"/>
                    </a:lnTo>
                    <a:cubicBezTo>
                      <a:pt x="1058032" y="610247"/>
                      <a:pt x="1098881" y="552275"/>
                      <a:pt x="1161193" y="533500"/>
                    </a:cubicBezTo>
                    <a:lnTo>
                      <a:pt x="1178700" y="530284"/>
                    </a:lnTo>
                    <a:lnTo>
                      <a:pt x="1150246" y="527989"/>
                    </a:lnTo>
                    <a:cubicBezTo>
                      <a:pt x="1116249" y="527873"/>
                      <a:pt x="1080434" y="532935"/>
                      <a:pt x="1044502" y="543762"/>
                    </a:cubicBezTo>
                    <a:cubicBezTo>
                      <a:pt x="972637" y="565414"/>
                      <a:pt x="913904" y="606023"/>
                      <a:pt x="877041" y="654177"/>
                    </a:cubicBezTo>
                    <a:lnTo>
                      <a:pt x="844296" y="720415"/>
                    </a:lnTo>
                    <a:lnTo>
                      <a:pt x="636891" y="720415"/>
                    </a:lnTo>
                    <a:lnTo>
                      <a:pt x="631986" y="676792"/>
                    </a:lnTo>
                    <a:cubicBezTo>
                      <a:pt x="636848" y="610247"/>
                      <a:pt x="677697" y="552275"/>
                      <a:pt x="740009" y="533500"/>
                    </a:cubicBezTo>
                    <a:lnTo>
                      <a:pt x="757515" y="530284"/>
                    </a:lnTo>
                    <a:lnTo>
                      <a:pt x="729062" y="527989"/>
                    </a:lnTo>
                    <a:cubicBezTo>
                      <a:pt x="695066" y="527873"/>
                      <a:pt x="659251" y="532935"/>
                      <a:pt x="623318" y="543761"/>
                    </a:cubicBezTo>
                    <a:cubicBezTo>
                      <a:pt x="551453" y="565414"/>
                      <a:pt x="492720" y="606023"/>
                      <a:pt x="455858" y="654177"/>
                    </a:cubicBezTo>
                    <a:lnTo>
                      <a:pt x="423113" y="720415"/>
                    </a:lnTo>
                    <a:lnTo>
                      <a:pt x="215707" y="720415"/>
                    </a:lnTo>
                    <a:lnTo>
                      <a:pt x="210803" y="676792"/>
                    </a:lnTo>
                    <a:cubicBezTo>
                      <a:pt x="215665" y="610247"/>
                      <a:pt x="256514" y="552274"/>
                      <a:pt x="318826" y="533500"/>
                    </a:cubicBezTo>
                    <a:lnTo>
                      <a:pt x="336332" y="530284"/>
                    </a:lnTo>
                    <a:lnTo>
                      <a:pt x="307878" y="527990"/>
                    </a:lnTo>
                    <a:cubicBezTo>
                      <a:pt x="273882" y="527873"/>
                      <a:pt x="238067" y="532935"/>
                      <a:pt x="202135" y="543761"/>
                    </a:cubicBezTo>
                    <a:cubicBezTo>
                      <a:pt x="130269" y="565414"/>
                      <a:pt x="71537" y="606023"/>
                      <a:pt x="34674"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ea typeface="+mn-ea"/>
                  <a:cs typeface="Aharoni" panose="02010803020104030203" pitchFamily="2" charset="-79"/>
                </a:endParaRPr>
              </a:p>
            </p:txBody>
          </p:sp>
        </p:grpSp>
      </p:grpSp>
      <p:sp>
        <p:nvSpPr>
          <p:cNvPr id="480" name="Rectangle: Rounded Corners 479">
            <a:extLst>
              <a:ext uri="{FF2B5EF4-FFF2-40B4-BE49-F238E27FC236}">
                <a16:creationId xmlns:a16="http://schemas.microsoft.com/office/drawing/2014/main" id="{53FBFB2F-F994-43AB-B4B1-12CF9F6B0AE1}"/>
              </a:ext>
            </a:extLst>
          </p:cNvPr>
          <p:cNvSpPr/>
          <p:nvPr/>
        </p:nvSpPr>
        <p:spPr>
          <a:xfrm rot="2106886">
            <a:off x="8378917" y="3609431"/>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82" name="Rectangle: Rounded Corners 481">
            <a:extLst>
              <a:ext uri="{FF2B5EF4-FFF2-40B4-BE49-F238E27FC236}">
                <a16:creationId xmlns:a16="http://schemas.microsoft.com/office/drawing/2014/main" id="{C88F26E5-CF16-481F-A73E-BC15BE0A77EA}"/>
              </a:ext>
            </a:extLst>
          </p:cNvPr>
          <p:cNvSpPr/>
          <p:nvPr/>
        </p:nvSpPr>
        <p:spPr>
          <a:xfrm>
            <a:off x="3470311" y="3785043"/>
            <a:ext cx="5512594"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24" name="Speech Bubble: Oval 238">
            <a:extLst>
              <a:ext uri="{FF2B5EF4-FFF2-40B4-BE49-F238E27FC236}">
                <a16:creationId xmlns:a16="http://schemas.microsoft.com/office/drawing/2014/main" id="{9E8C9217-A034-4C8D-A62E-65073F1AC000}"/>
              </a:ext>
            </a:extLst>
          </p:cNvPr>
          <p:cNvSpPr/>
          <p:nvPr/>
        </p:nvSpPr>
        <p:spPr>
          <a:xfrm>
            <a:off x="1333159" y="615244"/>
            <a:ext cx="4528445" cy="2518999"/>
          </a:xfrm>
          <a:prstGeom prst="wedgeEllipseCallout">
            <a:avLst>
              <a:gd name="adj1" fmla="val -39281"/>
              <a:gd name="adj2" fmla="val 5075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Sweeping throughout the day keeps the kitchen clean and helps deny access to insects and other pests.</a:t>
            </a:r>
          </a:p>
        </p:txBody>
      </p:sp>
      <p:sp>
        <p:nvSpPr>
          <p:cNvPr id="973" name="Speech Bubble: Oval 238"/>
          <p:cNvSpPr/>
          <p:nvPr/>
        </p:nvSpPr>
        <p:spPr>
          <a:xfrm>
            <a:off x="1566166" y="711739"/>
            <a:ext cx="4183217" cy="2339026"/>
          </a:xfrm>
          <a:prstGeom prst="wedgeEllipseCallout">
            <a:avLst>
              <a:gd name="adj1" fmla="val -45451"/>
              <a:gd name="adj2" fmla="val 5579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According to the work schedule, it’s Lisa’s turn to sweep today.</a:t>
            </a:r>
          </a:p>
        </p:txBody>
      </p:sp>
      <p:grpSp>
        <p:nvGrpSpPr>
          <p:cNvPr id="6" name="Group 5">
            <a:extLst>
              <a:ext uri="{FF2B5EF4-FFF2-40B4-BE49-F238E27FC236}">
                <a16:creationId xmlns:a16="http://schemas.microsoft.com/office/drawing/2014/main" id="{8DBC92D9-B49D-433E-9A69-FE6E94A1C723}"/>
              </a:ext>
            </a:extLst>
          </p:cNvPr>
          <p:cNvGrpSpPr/>
          <p:nvPr/>
        </p:nvGrpSpPr>
        <p:grpSpPr>
          <a:xfrm>
            <a:off x="5854424" y="5563486"/>
            <a:ext cx="1098008" cy="476841"/>
            <a:chOff x="3807784" y="7552031"/>
            <a:chExt cx="1098008" cy="476841"/>
          </a:xfrm>
        </p:grpSpPr>
        <p:sp>
          <p:nvSpPr>
            <p:cNvPr id="2" name="Flowchart: Punched Tape 1">
              <a:extLst>
                <a:ext uri="{FF2B5EF4-FFF2-40B4-BE49-F238E27FC236}">
                  <a16:creationId xmlns:a16="http://schemas.microsoft.com/office/drawing/2014/main" id="{E78A5056-E13E-4789-931C-8ED7277C1043}"/>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05" name="Flowchart: Punched Tape 204">
              <a:extLst>
                <a:ext uri="{FF2B5EF4-FFF2-40B4-BE49-F238E27FC236}">
                  <a16:creationId xmlns:a16="http://schemas.microsoft.com/office/drawing/2014/main" id="{CB3C2C06-3C58-42E4-8E25-5B6A69DFA8DA}"/>
                </a:ext>
              </a:extLst>
            </p:cNvPr>
            <p:cNvSpPr/>
            <p:nvPr/>
          </p:nvSpPr>
          <p:spPr>
            <a:xfrm rot="20387344">
              <a:off x="4701005" y="779854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33" name="Flowchart: Punched Tape 232">
              <a:extLst>
                <a:ext uri="{FF2B5EF4-FFF2-40B4-BE49-F238E27FC236}">
                  <a16:creationId xmlns:a16="http://schemas.microsoft.com/office/drawing/2014/main" id="{99C129F6-CB7F-4CFB-A0D9-508562ACE4D5}"/>
                </a:ext>
              </a:extLst>
            </p:cNvPr>
            <p:cNvSpPr/>
            <p:nvPr/>
          </p:nvSpPr>
          <p:spPr>
            <a:xfrm rot="2851251">
              <a:off x="3887966" y="760870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4" name="Group 3">
            <a:extLst>
              <a:ext uri="{FF2B5EF4-FFF2-40B4-BE49-F238E27FC236}">
                <a16:creationId xmlns:a16="http://schemas.microsoft.com/office/drawing/2014/main" id="{35CBB12E-E556-4BDF-8349-490904EC7DDC}"/>
              </a:ext>
            </a:extLst>
          </p:cNvPr>
          <p:cNvGrpSpPr/>
          <p:nvPr/>
        </p:nvGrpSpPr>
        <p:grpSpPr>
          <a:xfrm>
            <a:off x="5401111" y="5545029"/>
            <a:ext cx="1098016" cy="438935"/>
            <a:chOff x="3412734" y="7613761"/>
            <a:chExt cx="1098016" cy="438935"/>
          </a:xfrm>
        </p:grpSpPr>
        <p:sp>
          <p:nvSpPr>
            <p:cNvPr id="206" name="Flowchart: Punched Tape 205">
              <a:extLst>
                <a:ext uri="{FF2B5EF4-FFF2-40B4-BE49-F238E27FC236}">
                  <a16:creationId xmlns:a16="http://schemas.microsoft.com/office/drawing/2014/main" id="{2FEA3FF0-3037-469D-8D6C-B7199FF07099}"/>
                </a:ext>
              </a:extLst>
            </p:cNvPr>
            <p:cNvSpPr/>
            <p:nvPr/>
          </p:nvSpPr>
          <p:spPr>
            <a:xfrm rot="1436328">
              <a:off x="3412734" y="7752648"/>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2" name="Flowchart: Punched Tape 231">
              <a:extLst>
                <a:ext uri="{FF2B5EF4-FFF2-40B4-BE49-F238E27FC236}">
                  <a16:creationId xmlns:a16="http://schemas.microsoft.com/office/drawing/2014/main" id="{A5522E92-B4CD-4FFD-8059-058F54C3EC27}"/>
                </a:ext>
              </a:extLst>
            </p:cNvPr>
            <p:cNvSpPr/>
            <p:nvPr/>
          </p:nvSpPr>
          <p:spPr>
            <a:xfrm rot="1436328">
              <a:off x="4305955" y="7613761"/>
              <a:ext cx="204787" cy="91440"/>
            </a:xfrm>
            <a:prstGeom prst="flowChartPunchedTape">
              <a:avLst/>
            </a:prstGeom>
            <a:solidFill>
              <a:schemeClr val="accent3">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34" name="Flowchart: Punched Tape 233">
              <a:extLst>
                <a:ext uri="{FF2B5EF4-FFF2-40B4-BE49-F238E27FC236}">
                  <a16:creationId xmlns:a16="http://schemas.microsoft.com/office/drawing/2014/main" id="{5286F454-F7FB-47B9-81D0-404DC67649E4}"/>
                </a:ext>
              </a:extLst>
            </p:cNvPr>
            <p:cNvSpPr/>
            <p:nvPr/>
          </p:nvSpPr>
          <p:spPr>
            <a:xfrm rot="1486998">
              <a:off x="4305963" y="7961256"/>
              <a:ext cx="204787" cy="91440"/>
            </a:xfrm>
            <a:prstGeom prst="flowChartPunchedTape">
              <a:avLst/>
            </a:prstGeom>
            <a:solidFill>
              <a:schemeClr val="accent6">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64" name="Group 263">
            <a:extLst>
              <a:ext uri="{FF2B5EF4-FFF2-40B4-BE49-F238E27FC236}">
                <a16:creationId xmlns:a16="http://schemas.microsoft.com/office/drawing/2014/main" id="{1CF41740-2BF3-4592-9689-1D6665A745F0}"/>
              </a:ext>
            </a:extLst>
          </p:cNvPr>
          <p:cNvGrpSpPr/>
          <p:nvPr/>
        </p:nvGrpSpPr>
        <p:grpSpPr>
          <a:xfrm>
            <a:off x="1284702" y="5259338"/>
            <a:ext cx="1098008" cy="476841"/>
            <a:chOff x="3807784" y="7552031"/>
            <a:chExt cx="1098008" cy="476841"/>
          </a:xfrm>
        </p:grpSpPr>
        <p:sp>
          <p:nvSpPr>
            <p:cNvPr id="265" name="Flowchart: Punched Tape 264">
              <a:extLst>
                <a:ext uri="{FF2B5EF4-FFF2-40B4-BE49-F238E27FC236}">
                  <a16:creationId xmlns:a16="http://schemas.microsoft.com/office/drawing/2014/main" id="{DD7537EA-8228-4629-8147-C3B78DB2C7F8}"/>
                </a:ext>
              </a:extLst>
            </p:cNvPr>
            <p:cNvSpPr/>
            <p:nvPr/>
          </p:nvSpPr>
          <p:spPr>
            <a:xfrm rot="20387344">
              <a:off x="3807784" y="7937432"/>
              <a:ext cx="204787" cy="91440"/>
            </a:xfrm>
            <a:prstGeom prst="flowChartPunchedTape">
              <a:avLst/>
            </a:prstGeom>
            <a:solidFill>
              <a:srgbClr val="FFC00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66" name="Flowchart: Punched Tape 265">
              <a:extLst>
                <a:ext uri="{FF2B5EF4-FFF2-40B4-BE49-F238E27FC236}">
                  <a16:creationId xmlns:a16="http://schemas.microsoft.com/office/drawing/2014/main" id="{10B2F009-8CA2-464D-BFA9-0AEF25849081}"/>
                </a:ext>
              </a:extLst>
            </p:cNvPr>
            <p:cNvSpPr/>
            <p:nvPr/>
          </p:nvSpPr>
          <p:spPr>
            <a:xfrm rot="20387344">
              <a:off x="4701005" y="779854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68" name="Flowchart: Punched Tape 267">
              <a:extLst>
                <a:ext uri="{FF2B5EF4-FFF2-40B4-BE49-F238E27FC236}">
                  <a16:creationId xmlns:a16="http://schemas.microsoft.com/office/drawing/2014/main" id="{FC6C0D9A-C213-4C46-9E68-E225CDE602CE}"/>
                </a:ext>
              </a:extLst>
            </p:cNvPr>
            <p:cNvSpPr/>
            <p:nvPr/>
          </p:nvSpPr>
          <p:spPr>
            <a:xfrm rot="2851251">
              <a:off x="3887966" y="7608705"/>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69" name="Group 268">
            <a:extLst>
              <a:ext uri="{FF2B5EF4-FFF2-40B4-BE49-F238E27FC236}">
                <a16:creationId xmlns:a16="http://schemas.microsoft.com/office/drawing/2014/main" id="{DC7F9654-43EB-4245-BDA5-26D4077A4519}"/>
              </a:ext>
            </a:extLst>
          </p:cNvPr>
          <p:cNvGrpSpPr/>
          <p:nvPr/>
        </p:nvGrpSpPr>
        <p:grpSpPr>
          <a:xfrm>
            <a:off x="838087" y="5389502"/>
            <a:ext cx="1098016" cy="438935"/>
            <a:chOff x="3412734" y="7613761"/>
            <a:chExt cx="1098016" cy="438935"/>
          </a:xfrm>
        </p:grpSpPr>
        <p:sp>
          <p:nvSpPr>
            <p:cNvPr id="270" name="Flowchart: Punched Tape 269">
              <a:extLst>
                <a:ext uri="{FF2B5EF4-FFF2-40B4-BE49-F238E27FC236}">
                  <a16:creationId xmlns:a16="http://schemas.microsoft.com/office/drawing/2014/main" id="{76C96D02-D3EA-44BB-BCD5-4735E1F058D8}"/>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71" name="Flowchart: Punched Tape 270">
              <a:extLst>
                <a:ext uri="{FF2B5EF4-FFF2-40B4-BE49-F238E27FC236}">
                  <a16:creationId xmlns:a16="http://schemas.microsoft.com/office/drawing/2014/main" id="{FA0E5662-1607-45B6-A6D6-EC3FDAC45E76}"/>
                </a:ext>
              </a:extLst>
            </p:cNvPr>
            <p:cNvSpPr/>
            <p:nvPr/>
          </p:nvSpPr>
          <p:spPr>
            <a:xfrm rot="1436328">
              <a:off x="4305955" y="7613761"/>
              <a:ext cx="204787" cy="91440"/>
            </a:xfrm>
            <a:prstGeom prst="flowChartPunchedTape">
              <a:avLst/>
            </a:prstGeom>
            <a:solidFill>
              <a:schemeClr val="bg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72" name="Flowchart: Punched Tape 271">
              <a:extLst>
                <a:ext uri="{FF2B5EF4-FFF2-40B4-BE49-F238E27FC236}">
                  <a16:creationId xmlns:a16="http://schemas.microsoft.com/office/drawing/2014/main" id="{1EDF8715-CB85-4AE9-98D4-9987D43EE92A}"/>
                </a:ext>
              </a:extLst>
            </p:cNvPr>
            <p:cNvSpPr/>
            <p:nvPr/>
          </p:nvSpPr>
          <p:spPr>
            <a:xfrm rot="1486998">
              <a:off x="4305963" y="7961256"/>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3" name="Group 272">
            <a:extLst>
              <a:ext uri="{FF2B5EF4-FFF2-40B4-BE49-F238E27FC236}">
                <a16:creationId xmlns:a16="http://schemas.microsoft.com/office/drawing/2014/main" id="{D53B1D02-2DCE-4055-9ADD-BB5EAE3B47EF}"/>
              </a:ext>
            </a:extLst>
          </p:cNvPr>
          <p:cNvGrpSpPr/>
          <p:nvPr/>
        </p:nvGrpSpPr>
        <p:grpSpPr>
          <a:xfrm>
            <a:off x="1648510" y="6472004"/>
            <a:ext cx="1098008" cy="476841"/>
            <a:chOff x="3807784" y="7552031"/>
            <a:chExt cx="1098008" cy="476841"/>
          </a:xfrm>
        </p:grpSpPr>
        <p:sp>
          <p:nvSpPr>
            <p:cNvPr id="275" name="Flowchart: Punched Tape 274">
              <a:extLst>
                <a:ext uri="{FF2B5EF4-FFF2-40B4-BE49-F238E27FC236}">
                  <a16:creationId xmlns:a16="http://schemas.microsoft.com/office/drawing/2014/main" id="{0AFC1C71-2558-4C18-91BF-BBBACA9DE8FC}"/>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76" name="Flowchart: Punched Tape 275">
              <a:extLst>
                <a:ext uri="{FF2B5EF4-FFF2-40B4-BE49-F238E27FC236}">
                  <a16:creationId xmlns:a16="http://schemas.microsoft.com/office/drawing/2014/main" id="{21D4114A-ABF4-4502-97A2-748874FAE794}"/>
                </a:ext>
              </a:extLst>
            </p:cNvPr>
            <p:cNvSpPr/>
            <p:nvPr/>
          </p:nvSpPr>
          <p:spPr>
            <a:xfrm rot="20387344">
              <a:off x="4701005" y="7798545"/>
              <a:ext cx="204787" cy="91440"/>
            </a:xfrm>
            <a:prstGeom prst="flowChartPunchedTape">
              <a:avLst/>
            </a:prstGeom>
            <a:solidFill>
              <a:srgbClr val="7793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77" name="Flowchart: Punched Tape 276">
              <a:extLst>
                <a:ext uri="{FF2B5EF4-FFF2-40B4-BE49-F238E27FC236}">
                  <a16:creationId xmlns:a16="http://schemas.microsoft.com/office/drawing/2014/main" id="{16F4CD3F-BC0C-4722-82A4-72E8A97B8462}"/>
                </a:ext>
              </a:extLst>
            </p:cNvPr>
            <p:cNvSpPr/>
            <p:nvPr/>
          </p:nvSpPr>
          <p:spPr>
            <a:xfrm rot="2851251">
              <a:off x="3887966" y="7608705"/>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78" name="Group 277">
            <a:extLst>
              <a:ext uri="{FF2B5EF4-FFF2-40B4-BE49-F238E27FC236}">
                <a16:creationId xmlns:a16="http://schemas.microsoft.com/office/drawing/2014/main" id="{E119CE82-D5B0-4172-B1C4-EF84457ED148}"/>
              </a:ext>
            </a:extLst>
          </p:cNvPr>
          <p:cNvGrpSpPr/>
          <p:nvPr/>
        </p:nvGrpSpPr>
        <p:grpSpPr>
          <a:xfrm>
            <a:off x="1195197" y="6453547"/>
            <a:ext cx="1098016" cy="438935"/>
            <a:chOff x="3412734" y="7613761"/>
            <a:chExt cx="1098016" cy="438935"/>
          </a:xfrm>
        </p:grpSpPr>
        <p:sp>
          <p:nvSpPr>
            <p:cNvPr id="279" name="Flowchart: Punched Tape 278">
              <a:extLst>
                <a:ext uri="{FF2B5EF4-FFF2-40B4-BE49-F238E27FC236}">
                  <a16:creationId xmlns:a16="http://schemas.microsoft.com/office/drawing/2014/main" id="{4FE8DCCA-EC4E-4231-B465-2495E8BF815F}"/>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80" name="Flowchart: Punched Tape 279">
              <a:extLst>
                <a:ext uri="{FF2B5EF4-FFF2-40B4-BE49-F238E27FC236}">
                  <a16:creationId xmlns:a16="http://schemas.microsoft.com/office/drawing/2014/main" id="{80517D6B-EEE1-4B71-AF90-6E84CFA5EE3F}"/>
                </a:ext>
              </a:extLst>
            </p:cNvPr>
            <p:cNvSpPr/>
            <p:nvPr/>
          </p:nvSpPr>
          <p:spPr>
            <a:xfrm rot="1436328">
              <a:off x="4305955" y="7613761"/>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Flowchart: Punched Tape 280">
              <a:extLst>
                <a:ext uri="{FF2B5EF4-FFF2-40B4-BE49-F238E27FC236}">
                  <a16:creationId xmlns:a16="http://schemas.microsoft.com/office/drawing/2014/main" id="{68174538-6119-4701-8152-18D49EF10E83}"/>
                </a:ext>
              </a:extLst>
            </p:cNvPr>
            <p:cNvSpPr/>
            <p:nvPr/>
          </p:nvSpPr>
          <p:spPr>
            <a:xfrm rot="1486998">
              <a:off x="4305963" y="7961256"/>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35" name="Group 234">
            <a:extLst>
              <a:ext uri="{FF2B5EF4-FFF2-40B4-BE49-F238E27FC236}">
                <a16:creationId xmlns:a16="http://schemas.microsoft.com/office/drawing/2014/main" id="{54FD60AF-8D55-4DF7-A263-810CFCC8C907}"/>
              </a:ext>
            </a:extLst>
          </p:cNvPr>
          <p:cNvGrpSpPr/>
          <p:nvPr/>
        </p:nvGrpSpPr>
        <p:grpSpPr>
          <a:xfrm>
            <a:off x="24431" y="2305600"/>
            <a:ext cx="1775664" cy="4552400"/>
            <a:chOff x="720781" y="1573392"/>
            <a:chExt cx="1775664" cy="4552400"/>
          </a:xfrm>
        </p:grpSpPr>
        <p:grpSp>
          <p:nvGrpSpPr>
            <p:cNvPr id="236" name="Group 235">
              <a:extLst>
                <a:ext uri="{FF2B5EF4-FFF2-40B4-BE49-F238E27FC236}">
                  <a16:creationId xmlns:a16="http://schemas.microsoft.com/office/drawing/2014/main" id="{EF25DDFD-FF51-4B58-814F-69569B9525D3}"/>
                </a:ext>
              </a:extLst>
            </p:cNvPr>
            <p:cNvGrpSpPr/>
            <p:nvPr/>
          </p:nvGrpSpPr>
          <p:grpSpPr>
            <a:xfrm>
              <a:off x="1200822" y="5691758"/>
              <a:ext cx="330708" cy="403321"/>
              <a:chOff x="3312043" y="4084938"/>
              <a:chExt cx="189762" cy="211269"/>
            </a:xfrm>
          </p:grpSpPr>
          <p:sp>
            <p:nvSpPr>
              <p:cNvPr id="307" name="Chord 306">
                <a:extLst>
                  <a:ext uri="{FF2B5EF4-FFF2-40B4-BE49-F238E27FC236}">
                    <a16:creationId xmlns:a16="http://schemas.microsoft.com/office/drawing/2014/main" id="{AFA499F9-57EE-4784-8D7B-92FED272B16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8" name="Chord 307">
                <a:extLst>
                  <a:ext uri="{FF2B5EF4-FFF2-40B4-BE49-F238E27FC236}">
                    <a16:creationId xmlns:a16="http://schemas.microsoft.com/office/drawing/2014/main" id="{F1845938-A00D-4CFC-9A40-BB7DC445DF4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9" name="Chord 308">
                <a:extLst>
                  <a:ext uri="{FF2B5EF4-FFF2-40B4-BE49-F238E27FC236}">
                    <a16:creationId xmlns:a16="http://schemas.microsoft.com/office/drawing/2014/main" id="{47D4C3B0-21EA-4943-A47E-3325DB4AC682}"/>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7" name="Flowchart: Manual Operation 26">
              <a:extLst>
                <a:ext uri="{FF2B5EF4-FFF2-40B4-BE49-F238E27FC236}">
                  <a16:creationId xmlns:a16="http://schemas.microsoft.com/office/drawing/2014/main" id="{39F61163-FC8D-4166-939A-CBE4F11764F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38" name="Group 237">
              <a:extLst>
                <a:ext uri="{FF2B5EF4-FFF2-40B4-BE49-F238E27FC236}">
                  <a16:creationId xmlns:a16="http://schemas.microsoft.com/office/drawing/2014/main" id="{A4F07D56-7337-42CF-931B-08D397C340AA}"/>
                </a:ext>
              </a:extLst>
            </p:cNvPr>
            <p:cNvGrpSpPr/>
            <p:nvPr/>
          </p:nvGrpSpPr>
          <p:grpSpPr>
            <a:xfrm>
              <a:off x="1733904" y="5722471"/>
              <a:ext cx="330708" cy="403321"/>
              <a:chOff x="3312043" y="4084938"/>
              <a:chExt cx="189762" cy="211269"/>
            </a:xfrm>
          </p:grpSpPr>
          <p:sp>
            <p:nvSpPr>
              <p:cNvPr id="305" name="Chord 304">
                <a:extLst>
                  <a:ext uri="{FF2B5EF4-FFF2-40B4-BE49-F238E27FC236}">
                    <a16:creationId xmlns:a16="http://schemas.microsoft.com/office/drawing/2014/main" id="{F2AB7EA8-641A-4209-992D-9DDABBDEC5F1}"/>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06" name="Chord 305">
                <a:extLst>
                  <a:ext uri="{FF2B5EF4-FFF2-40B4-BE49-F238E27FC236}">
                    <a16:creationId xmlns:a16="http://schemas.microsoft.com/office/drawing/2014/main" id="{1B0BC9A0-2746-4F11-98F4-2DE449CBE0A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39" name="Flowchart: Manual Operation 26">
              <a:extLst>
                <a:ext uri="{FF2B5EF4-FFF2-40B4-BE49-F238E27FC236}">
                  <a16:creationId xmlns:a16="http://schemas.microsoft.com/office/drawing/2014/main" id="{49D13466-BBDA-459C-AD2E-3B27624A3FB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0" name="Rectangle: Single Corner Snipped 29">
              <a:extLst>
                <a:ext uri="{FF2B5EF4-FFF2-40B4-BE49-F238E27FC236}">
                  <a16:creationId xmlns:a16="http://schemas.microsoft.com/office/drawing/2014/main" id="{F0221050-6397-4F9D-B9AB-BE4BF09B3A26}"/>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1" name="Oval 240">
              <a:extLst>
                <a:ext uri="{FF2B5EF4-FFF2-40B4-BE49-F238E27FC236}">
                  <a16:creationId xmlns:a16="http://schemas.microsoft.com/office/drawing/2014/main" id="{A4A9C69A-18C6-47E4-9644-21563683FBEA}"/>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42" name="Oval 241">
              <a:extLst>
                <a:ext uri="{FF2B5EF4-FFF2-40B4-BE49-F238E27FC236}">
                  <a16:creationId xmlns:a16="http://schemas.microsoft.com/office/drawing/2014/main" id="{4A3936E9-D76C-412F-8A9F-2BAE2CFD2953}"/>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3" name="Flowchart: Off-page Connector 242">
              <a:extLst>
                <a:ext uri="{FF2B5EF4-FFF2-40B4-BE49-F238E27FC236}">
                  <a16:creationId xmlns:a16="http://schemas.microsoft.com/office/drawing/2014/main" id="{89CA3258-EF3C-4C9B-98CF-363D1EC4B219}"/>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4" name="Oval 243">
              <a:extLst>
                <a:ext uri="{FF2B5EF4-FFF2-40B4-BE49-F238E27FC236}">
                  <a16:creationId xmlns:a16="http://schemas.microsoft.com/office/drawing/2014/main" id="{23651ADB-B2B2-4DB9-AB85-BCE2BB618B0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5" name="Flowchart: Terminator 244">
              <a:extLst>
                <a:ext uri="{FF2B5EF4-FFF2-40B4-BE49-F238E27FC236}">
                  <a16:creationId xmlns:a16="http://schemas.microsoft.com/office/drawing/2014/main" id="{5C670647-25C6-4194-A6FA-AA9F8987815D}"/>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6" name="Flowchart: Delay 245">
              <a:extLst>
                <a:ext uri="{FF2B5EF4-FFF2-40B4-BE49-F238E27FC236}">
                  <a16:creationId xmlns:a16="http://schemas.microsoft.com/office/drawing/2014/main" id="{F03D36C0-349D-4B2D-BFC2-4E65EEE23AF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47" name="Isosceles Triangle 246">
              <a:extLst>
                <a:ext uri="{FF2B5EF4-FFF2-40B4-BE49-F238E27FC236}">
                  <a16:creationId xmlns:a16="http://schemas.microsoft.com/office/drawing/2014/main" id="{725A072F-BBA8-42D8-A5FF-167879777277}"/>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48" name="Oval 247">
              <a:extLst>
                <a:ext uri="{FF2B5EF4-FFF2-40B4-BE49-F238E27FC236}">
                  <a16:creationId xmlns:a16="http://schemas.microsoft.com/office/drawing/2014/main" id="{23DB74DD-6D8F-4E81-93B8-52AB8312AD27}"/>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74" name="Oval 273">
              <a:extLst>
                <a:ext uri="{FF2B5EF4-FFF2-40B4-BE49-F238E27FC236}">
                  <a16:creationId xmlns:a16="http://schemas.microsoft.com/office/drawing/2014/main" id="{108D449F-AF1D-4A81-A615-CE48EDECB37F}"/>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5" name="Oval 284">
              <a:extLst>
                <a:ext uri="{FF2B5EF4-FFF2-40B4-BE49-F238E27FC236}">
                  <a16:creationId xmlns:a16="http://schemas.microsoft.com/office/drawing/2014/main" id="{22CADEF4-15C7-46FE-ABB9-657CC72EA0A0}"/>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6" name="Oval 285">
              <a:extLst>
                <a:ext uri="{FF2B5EF4-FFF2-40B4-BE49-F238E27FC236}">
                  <a16:creationId xmlns:a16="http://schemas.microsoft.com/office/drawing/2014/main" id="{0420AA86-3A17-4444-93C8-7CDC31FFF19A}"/>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7" name="Flowchart: Terminator 286">
              <a:extLst>
                <a:ext uri="{FF2B5EF4-FFF2-40B4-BE49-F238E27FC236}">
                  <a16:creationId xmlns:a16="http://schemas.microsoft.com/office/drawing/2014/main" id="{8BC3CA3E-3BB5-4625-B1DB-061A0668579E}"/>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8" name="Flowchart: Terminator 287">
              <a:extLst>
                <a:ext uri="{FF2B5EF4-FFF2-40B4-BE49-F238E27FC236}">
                  <a16:creationId xmlns:a16="http://schemas.microsoft.com/office/drawing/2014/main" id="{1B5120A1-01AD-4327-B71E-71DEED687B7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89" name="Moon 288">
              <a:extLst>
                <a:ext uri="{FF2B5EF4-FFF2-40B4-BE49-F238E27FC236}">
                  <a16:creationId xmlns:a16="http://schemas.microsoft.com/office/drawing/2014/main" id="{82E3DAC2-30D7-41C8-A88F-E80891ED325C}"/>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0" name="Moon 289">
              <a:extLst>
                <a:ext uri="{FF2B5EF4-FFF2-40B4-BE49-F238E27FC236}">
                  <a16:creationId xmlns:a16="http://schemas.microsoft.com/office/drawing/2014/main" id="{B64B6B61-334F-4843-98BB-4CDDC97772A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1" name="Oval 290">
              <a:extLst>
                <a:ext uri="{FF2B5EF4-FFF2-40B4-BE49-F238E27FC236}">
                  <a16:creationId xmlns:a16="http://schemas.microsoft.com/office/drawing/2014/main" id="{5F15B64C-4DA5-44AB-A316-62E79CB0ACC7}"/>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2" name="Right Triangle 291">
              <a:extLst>
                <a:ext uri="{FF2B5EF4-FFF2-40B4-BE49-F238E27FC236}">
                  <a16:creationId xmlns:a16="http://schemas.microsoft.com/office/drawing/2014/main" id="{A40D9C9B-34CC-47D3-B3B7-27E9541F0E84}"/>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3" name="Right Triangle 292">
              <a:extLst>
                <a:ext uri="{FF2B5EF4-FFF2-40B4-BE49-F238E27FC236}">
                  <a16:creationId xmlns:a16="http://schemas.microsoft.com/office/drawing/2014/main" id="{D1C2018E-395D-4598-A821-49B5E1C0796C}"/>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4" name="Flowchart: Terminator 293">
              <a:extLst>
                <a:ext uri="{FF2B5EF4-FFF2-40B4-BE49-F238E27FC236}">
                  <a16:creationId xmlns:a16="http://schemas.microsoft.com/office/drawing/2014/main" id="{F000A620-E1A2-437F-8A3F-27B0701B8526}"/>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95" name="Flowchart: Connector 294">
              <a:extLst>
                <a:ext uri="{FF2B5EF4-FFF2-40B4-BE49-F238E27FC236}">
                  <a16:creationId xmlns:a16="http://schemas.microsoft.com/office/drawing/2014/main" id="{1E40940E-BF4E-47F2-9405-C8AC7A765B4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6" name="Flowchart: Connector 295">
              <a:extLst>
                <a:ext uri="{FF2B5EF4-FFF2-40B4-BE49-F238E27FC236}">
                  <a16:creationId xmlns:a16="http://schemas.microsoft.com/office/drawing/2014/main" id="{BE64A881-54B7-454B-94A5-38FD2333072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7" name="Freeform: Shape 296">
              <a:extLst>
                <a:ext uri="{FF2B5EF4-FFF2-40B4-BE49-F238E27FC236}">
                  <a16:creationId xmlns:a16="http://schemas.microsoft.com/office/drawing/2014/main" id="{603410E0-73D4-47DE-AD74-52E7CCDD34C1}"/>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8" name="Flowchart: Terminator 297">
              <a:extLst>
                <a:ext uri="{FF2B5EF4-FFF2-40B4-BE49-F238E27FC236}">
                  <a16:creationId xmlns:a16="http://schemas.microsoft.com/office/drawing/2014/main" id="{EFA653E2-A4E5-471C-A904-01F750C4AFC0}"/>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99" name="Flowchart: Terminator 298">
              <a:extLst>
                <a:ext uri="{FF2B5EF4-FFF2-40B4-BE49-F238E27FC236}">
                  <a16:creationId xmlns:a16="http://schemas.microsoft.com/office/drawing/2014/main" id="{266CBD69-41DD-4C71-B642-65999B6918A4}"/>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00" name="Freeform: Shape 299">
              <a:extLst>
                <a:ext uri="{FF2B5EF4-FFF2-40B4-BE49-F238E27FC236}">
                  <a16:creationId xmlns:a16="http://schemas.microsoft.com/office/drawing/2014/main" id="{875506D3-42E5-4470-8762-9A640248E592}"/>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1" name="Flowchart: Delay 300">
              <a:extLst>
                <a:ext uri="{FF2B5EF4-FFF2-40B4-BE49-F238E27FC236}">
                  <a16:creationId xmlns:a16="http://schemas.microsoft.com/office/drawing/2014/main" id="{9BA574F0-A2C5-4BB9-A939-B75A3F354BC6}"/>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02" name="Group 301">
              <a:extLst>
                <a:ext uri="{FF2B5EF4-FFF2-40B4-BE49-F238E27FC236}">
                  <a16:creationId xmlns:a16="http://schemas.microsoft.com/office/drawing/2014/main" id="{AB3808FF-BA21-450D-8147-12F42E2EB317}"/>
                </a:ext>
              </a:extLst>
            </p:cNvPr>
            <p:cNvGrpSpPr/>
            <p:nvPr/>
          </p:nvGrpSpPr>
          <p:grpSpPr>
            <a:xfrm>
              <a:off x="1736703" y="3532400"/>
              <a:ext cx="325110" cy="522802"/>
              <a:chOff x="859632" y="2338402"/>
              <a:chExt cx="571500" cy="788345"/>
            </a:xfrm>
          </p:grpSpPr>
          <p:sp>
            <p:nvSpPr>
              <p:cNvPr id="303" name="Rectangle 302">
                <a:extLst>
                  <a:ext uri="{FF2B5EF4-FFF2-40B4-BE49-F238E27FC236}">
                    <a16:creationId xmlns:a16="http://schemas.microsoft.com/office/drawing/2014/main" id="{4FA9DC0F-8D1B-423B-92B1-4DC4214E02F3}"/>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304" name="Picture 303">
                <a:extLst>
                  <a:ext uri="{FF2B5EF4-FFF2-40B4-BE49-F238E27FC236}">
                    <a16:creationId xmlns:a16="http://schemas.microsoft.com/office/drawing/2014/main" id="{0159B584-ABBA-4FC9-89AF-36F2500725BE}"/>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282" name="Group 281">
            <a:extLst>
              <a:ext uri="{FF2B5EF4-FFF2-40B4-BE49-F238E27FC236}">
                <a16:creationId xmlns:a16="http://schemas.microsoft.com/office/drawing/2014/main" id="{1C98A6DB-A94C-410D-A5AA-A0506A0C6396}"/>
              </a:ext>
            </a:extLst>
          </p:cNvPr>
          <p:cNvGrpSpPr/>
          <p:nvPr/>
        </p:nvGrpSpPr>
        <p:grpSpPr>
          <a:xfrm>
            <a:off x="4701011" y="6423960"/>
            <a:ext cx="1098008" cy="476841"/>
            <a:chOff x="3807784" y="7552031"/>
            <a:chExt cx="1098008" cy="476841"/>
          </a:xfrm>
        </p:grpSpPr>
        <p:sp>
          <p:nvSpPr>
            <p:cNvPr id="283" name="Flowchart: Punched Tape 282">
              <a:extLst>
                <a:ext uri="{FF2B5EF4-FFF2-40B4-BE49-F238E27FC236}">
                  <a16:creationId xmlns:a16="http://schemas.microsoft.com/office/drawing/2014/main" id="{A58AD960-1767-4154-BF37-FDCF21B9745A}"/>
                </a:ext>
              </a:extLst>
            </p:cNvPr>
            <p:cNvSpPr/>
            <p:nvPr/>
          </p:nvSpPr>
          <p:spPr>
            <a:xfrm rot="20387344">
              <a:off x="3807784" y="7937432"/>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84" name="Flowchart: Punched Tape 283">
              <a:extLst>
                <a:ext uri="{FF2B5EF4-FFF2-40B4-BE49-F238E27FC236}">
                  <a16:creationId xmlns:a16="http://schemas.microsoft.com/office/drawing/2014/main" id="{05D17AE9-CAB4-408B-A079-99B76C0E326A}"/>
                </a:ext>
              </a:extLst>
            </p:cNvPr>
            <p:cNvSpPr/>
            <p:nvPr/>
          </p:nvSpPr>
          <p:spPr>
            <a:xfrm rot="20387344">
              <a:off x="4701005" y="7798545"/>
              <a:ext cx="204787" cy="91440"/>
            </a:xfrm>
            <a:prstGeom prst="flowChartPunchedTape">
              <a:avLst/>
            </a:prstGeom>
            <a:solidFill>
              <a:srgbClr val="7793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0" name="Flowchart: Punched Tape 309">
              <a:extLst>
                <a:ext uri="{FF2B5EF4-FFF2-40B4-BE49-F238E27FC236}">
                  <a16:creationId xmlns:a16="http://schemas.microsoft.com/office/drawing/2014/main" id="{9D4F0A73-4FFE-4F03-81DC-33D408A74CA2}"/>
                </a:ext>
              </a:extLst>
            </p:cNvPr>
            <p:cNvSpPr/>
            <p:nvPr/>
          </p:nvSpPr>
          <p:spPr>
            <a:xfrm rot="2851251">
              <a:off x="3887966" y="7608705"/>
              <a:ext cx="204787" cy="91440"/>
            </a:xfrm>
            <a:prstGeom prst="flowChartPunchedTape">
              <a:avLst/>
            </a:prstGeom>
            <a:solidFill>
              <a:schemeClr val="accent3">
                <a:lumMod val="20000"/>
                <a:lumOff val="8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11" name="Group 310">
            <a:extLst>
              <a:ext uri="{FF2B5EF4-FFF2-40B4-BE49-F238E27FC236}">
                <a16:creationId xmlns:a16="http://schemas.microsoft.com/office/drawing/2014/main" id="{EAF6D0AC-8557-45D3-86E0-EBACDE5FD459}"/>
              </a:ext>
            </a:extLst>
          </p:cNvPr>
          <p:cNvGrpSpPr/>
          <p:nvPr/>
        </p:nvGrpSpPr>
        <p:grpSpPr>
          <a:xfrm>
            <a:off x="4247698" y="6405503"/>
            <a:ext cx="1098016" cy="438935"/>
            <a:chOff x="3412734" y="7613761"/>
            <a:chExt cx="1098016" cy="438935"/>
          </a:xfrm>
        </p:grpSpPr>
        <p:sp>
          <p:nvSpPr>
            <p:cNvPr id="312" name="Flowchart: Punched Tape 311">
              <a:extLst>
                <a:ext uri="{FF2B5EF4-FFF2-40B4-BE49-F238E27FC236}">
                  <a16:creationId xmlns:a16="http://schemas.microsoft.com/office/drawing/2014/main" id="{6E045637-D65E-4303-AA4D-C988E64E7817}"/>
                </a:ext>
              </a:extLst>
            </p:cNvPr>
            <p:cNvSpPr/>
            <p:nvPr/>
          </p:nvSpPr>
          <p:spPr>
            <a:xfrm rot="1436328">
              <a:off x="3412734" y="7752648"/>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13" name="Flowchart: Punched Tape 312">
              <a:extLst>
                <a:ext uri="{FF2B5EF4-FFF2-40B4-BE49-F238E27FC236}">
                  <a16:creationId xmlns:a16="http://schemas.microsoft.com/office/drawing/2014/main" id="{79BAF646-76EF-486D-A674-FE22B38597E9}"/>
                </a:ext>
              </a:extLst>
            </p:cNvPr>
            <p:cNvSpPr/>
            <p:nvPr/>
          </p:nvSpPr>
          <p:spPr>
            <a:xfrm rot="1436328">
              <a:off x="4305955" y="7613761"/>
              <a:ext cx="204787" cy="91440"/>
            </a:xfrm>
            <a:prstGeom prst="flowChartPunchedTape">
              <a:avLst/>
            </a:prstGeom>
            <a:solidFill>
              <a:srgbClr val="92D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14" name="Flowchart: Punched Tape 313">
              <a:extLst>
                <a:ext uri="{FF2B5EF4-FFF2-40B4-BE49-F238E27FC236}">
                  <a16:creationId xmlns:a16="http://schemas.microsoft.com/office/drawing/2014/main" id="{1917B2C8-87E1-4D57-A3FC-71BBAE73789A}"/>
                </a:ext>
              </a:extLst>
            </p:cNvPr>
            <p:cNvSpPr/>
            <p:nvPr/>
          </p:nvSpPr>
          <p:spPr>
            <a:xfrm rot="1486998">
              <a:off x="4305963" y="7961256"/>
              <a:ext cx="204787" cy="91440"/>
            </a:xfrm>
            <a:prstGeom prst="flowChartPunchedTape">
              <a:avLst/>
            </a:prstGeom>
            <a:solidFill>
              <a:schemeClr val="bg2">
                <a:lumMod val="60000"/>
                <a:lumOff val="40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335" name="Freeform: Shape 334">
            <a:extLst>
              <a:ext uri="{FF2B5EF4-FFF2-40B4-BE49-F238E27FC236}">
                <a16:creationId xmlns:a16="http://schemas.microsoft.com/office/drawing/2014/main" id="{54851FE0-68AD-46EB-A4C6-D24A7D78F2AB}"/>
              </a:ext>
            </a:extLst>
          </p:cNvPr>
          <p:cNvSpPr/>
          <p:nvPr/>
        </p:nvSpPr>
        <p:spPr>
          <a:xfrm rot="16970389" flipH="1">
            <a:off x="10433786" y="316968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ACC82"/>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331" name="Picture 2" descr="Broom clipart vector, Broom vector Transparent FREE for download ...">
            <a:extLst>
              <a:ext uri="{FF2B5EF4-FFF2-40B4-BE49-F238E27FC236}">
                <a16:creationId xmlns:a16="http://schemas.microsoft.com/office/drawing/2014/main" id="{9CADB1D8-CF44-44A2-9714-1ED4A944E7C6}"/>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rot="3038397" flipH="1">
            <a:off x="8863329" y="3514954"/>
            <a:ext cx="2562376" cy="2562376"/>
          </a:xfrm>
          <a:prstGeom prst="rect">
            <a:avLst/>
          </a:prstGeom>
          <a:noFill/>
          <a:extLst>
            <a:ext uri="{909E8E84-426E-40DD-AFC4-6F175D3DCCD1}">
              <a14:hiddenFill xmlns:a14="http://schemas.microsoft.com/office/drawing/2010/main">
                <a:solidFill>
                  <a:srgbClr val="FFFFFF"/>
                </a:solidFill>
              </a14:hiddenFill>
            </a:ext>
          </a:extLst>
        </p:spPr>
      </p:pic>
      <p:grpSp>
        <p:nvGrpSpPr>
          <p:cNvPr id="24" name="Group 23">
            <a:extLst>
              <a:ext uri="{FF2B5EF4-FFF2-40B4-BE49-F238E27FC236}">
                <a16:creationId xmlns:a16="http://schemas.microsoft.com/office/drawing/2014/main" id="{9F65E4C9-6257-4A74-A49D-4157D9BF897E}"/>
              </a:ext>
            </a:extLst>
          </p:cNvPr>
          <p:cNvGrpSpPr/>
          <p:nvPr/>
        </p:nvGrpSpPr>
        <p:grpSpPr>
          <a:xfrm>
            <a:off x="10491230" y="1520458"/>
            <a:ext cx="1749956" cy="4488284"/>
            <a:chOff x="10722191" y="1699655"/>
            <a:chExt cx="1749956" cy="4488284"/>
          </a:xfrm>
        </p:grpSpPr>
        <p:sp>
          <p:nvSpPr>
            <p:cNvPr id="334" name="Freeform: Shape 333">
              <a:extLst>
                <a:ext uri="{FF2B5EF4-FFF2-40B4-BE49-F238E27FC236}">
                  <a16:creationId xmlns:a16="http://schemas.microsoft.com/office/drawing/2014/main" id="{0F45155B-50DD-4AA1-A0B4-F80514AB8E44}"/>
                </a:ext>
              </a:extLst>
            </p:cNvPr>
            <p:cNvSpPr/>
            <p:nvPr/>
          </p:nvSpPr>
          <p:spPr>
            <a:xfrm rot="1451869" flipH="1">
              <a:off x="11000670" y="347052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grpSp>
          <p:nvGrpSpPr>
            <p:cNvPr id="336" name="Group 335">
              <a:extLst>
                <a:ext uri="{FF2B5EF4-FFF2-40B4-BE49-F238E27FC236}">
                  <a16:creationId xmlns:a16="http://schemas.microsoft.com/office/drawing/2014/main" id="{F0BCDC0B-4FF4-4067-9745-A8C86E0E6884}"/>
                </a:ext>
              </a:extLst>
            </p:cNvPr>
            <p:cNvGrpSpPr/>
            <p:nvPr/>
          </p:nvGrpSpPr>
          <p:grpSpPr>
            <a:xfrm rot="19310600" flipH="1">
              <a:off x="12141439" y="5784618"/>
              <a:ext cx="330708" cy="403321"/>
              <a:chOff x="3312043" y="4084938"/>
              <a:chExt cx="189762" cy="211269"/>
            </a:xfrm>
          </p:grpSpPr>
          <p:sp>
            <p:nvSpPr>
              <p:cNvPr id="360" name="Chord 359">
                <a:extLst>
                  <a:ext uri="{FF2B5EF4-FFF2-40B4-BE49-F238E27FC236}">
                    <a16:creationId xmlns:a16="http://schemas.microsoft.com/office/drawing/2014/main" id="{49784F5E-F966-4ED2-947E-04EF974797A0}"/>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66" name="Chord 365">
                <a:extLst>
                  <a:ext uri="{FF2B5EF4-FFF2-40B4-BE49-F238E27FC236}">
                    <a16:creationId xmlns:a16="http://schemas.microsoft.com/office/drawing/2014/main" id="{6AD03A8D-71C8-46F0-A004-43E6AFEE00BB}"/>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grpSp>
        <p:grpSp>
          <p:nvGrpSpPr>
            <p:cNvPr id="337" name="Group 336">
              <a:extLst>
                <a:ext uri="{FF2B5EF4-FFF2-40B4-BE49-F238E27FC236}">
                  <a16:creationId xmlns:a16="http://schemas.microsoft.com/office/drawing/2014/main" id="{A5444E09-DDDA-48C2-9D1E-8190562192A9}"/>
                </a:ext>
              </a:extLst>
            </p:cNvPr>
            <p:cNvGrpSpPr/>
            <p:nvPr/>
          </p:nvGrpSpPr>
          <p:grpSpPr>
            <a:xfrm rot="1184474" flipH="1">
              <a:off x="10933894" y="5779689"/>
              <a:ext cx="330708" cy="403321"/>
              <a:chOff x="3312043" y="4084938"/>
              <a:chExt cx="189762" cy="211269"/>
            </a:xfrm>
          </p:grpSpPr>
          <p:sp>
            <p:nvSpPr>
              <p:cNvPr id="351" name="Chord 350">
                <a:extLst>
                  <a:ext uri="{FF2B5EF4-FFF2-40B4-BE49-F238E27FC236}">
                    <a16:creationId xmlns:a16="http://schemas.microsoft.com/office/drawing/2014/main" id="{6C3F807B-43CA-4BFE-8DCD-A73B05C7DC45}"/>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57" name="Chord 356">
                <a:extLst>
                  <a:ext uri="{FF2B5EF4-FFF2-40B4-BE49-F238E27FC236}">
                    <a16:creationId xmlns:a16="http://schemas.microsoft.com/office/drawing/2014/main" id="{680EC571-080A-45D6-9312-A7201CD635E2}"/>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sp>
          <p:nvSpPr>
            <p:cNvPr id="338" name="Flowchart: Off-page Connector 337">
              <a:extLst>
                <a:ext uri="{FF2B5EF4-FFF2-40B4-BE49-F238E27FC236}">
                  <a16:creationId xmlns:a16="http://schemas.microsoft.com/office/drawing/2014/main" id="{7A6F2A54-6E32-4D1F-8BEA-F98F96C07C06}"/>
                </a:ext>
              </a:extLst>
            </p:cNvPr>
            <p:cNvSpPr/>
            <p:nvPr/>
          </p:nvSpPr>
          <p:spPr>
            <a:xfrm flipH="1">
              <a:off x="11265532" y="3242597"/>
              <a:ext cx="374904"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39" name="Freeform: Shape 338">
              <a:extLst>
                <a:ext uri="{FF2B5EF4-FFF2-40B4-BE49-F238E27FC236}">
                  <a16:creationId xmlns:a16="http://schemas.microsoft.com/office/drawing/2014/main" id="{7DB153DD-A34D-43EC-9BA8-82306AEBB8C2}"/>
                </a:ext>
              </a:extLst>
            </p:cNvPr>
            <p:cNvSpPr/>
            <p:nvPr/>
          </p:nvSpPr>
          <p:spPr>
            <a:xfrm flipH="1">
              <a:off x="11916362" y="5130459"/>
              <a:ext cx="326762" cy="247801"/>
            </a:xfrm>
            <a:custGeom>
              <a:avLst/>
              <a:gdLst>
                <a:gd name="connsiteX0" fmla="*/ 97455 w 326762"/>
                <a:gd name="connsiteY0" fmla="*/ 0 h 247801"/>
                <a:gd name="connsiteX1" fmla="*/ 326762 w 326762"/>
                <a:gd name="connsiteY1" fmla="*/ 128017 h 247801"/>
                <a:gd name="connsiteX2" fmla="*/ 186712 w 326762"/>
                <a:gd name="connsiteY2" fmla="*/ 245974 h 247801"/>
                <a:gd name="connsiteX3" fmla="*/ 170499 w 326762"/>
                <a:gd name="connsiteY3" fmla="*/ 247801 h 247801"/>
                <a:gd name="connsiteX4" fmla="*/ 235396 w 326762"/>
                <a:gd name="connsiteY4" fmla="*/ 222741 h 247801"/>
                <a:gd name="connsiteX5" fmla="*/ 300860 w 326762"/>
                <a:gd name="connsiteY5" fmla="*/ 132219 h 247801"/>
                <a:gd name="connsiteX6" fmla="*/ 77349 w 326762"/>
                <a:gd name="connsiteY6" fmla="*/ 4202 h 247801"/>
                <a:gd name="connsiteX7" fmla="*/ 0 w 326762"/>
                <a:gd name="connsiteY7" fmla="*/ 13146 h 247801"/>
                <a:gd name="connsiteX8" fmla="*/ 8199 w 326762"/>
                <a:gd name="connsiteY8" fmla="*/ 10060 h 247801"/>
                <a:gd name="connsiteX9" fmla="*/ 97455 w 326762"/>
                <a:gd name="connsiteY9" fmla="*/ 0 h 2478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762" h="247801">
                  <a:moveTo>
                    <a:pt x="97455" y="0"/>
                  </a:moveTo>
                  <a:cubicBezTo>
                    <a:pt x="224098" y="0"/>
                    <a:pt x="326762" y="57315"/>
                    <a:pt x="326762" y="128017"/>
                  </a:cubicBezTo>
                  <a:cubicBezTo>
                    <a:pt x="326762" y="181044"/>
                    <a:pt x="269014" y="226540"/>
                    <a:pt x="186712" y="245974"/>
                  </a:cubicBezTo>
                  <a:lnTo>
                    <a:pt x="170499" y="247801"/>
                  </a:lnTo>
                  <a:lnTo>
                    <a:pt x="235396" y="222741"/>
                  </a:lnTo>
                  <a:cubicBezTo>
                    <a:pt x="275843" y="199574"/>
                    <a:pt x="300860" y="167570"/>
                    <a:pt x="300860" y="132219"/>
                  </a:cubicBezTo>
                  <a:cubicBezTo>
                    <a:pt x="300860" y="61517"/>
                    <a:pt x="200791" y="4202"/>
                    <a:pt x="77349" y="4202"/>
                  </a:cubicBezTo>
                  <a:lnTo>
                    <a:pt x="0" y="13146"/>
                  </a:lnTo>
                  <a:lnTo>
                    <a:pt x="8199" y="10060"/>
                  </a:lnTo>
                  <a:cubicBezTo>
                    <a:pt x="35632" y="3582"/>
                    <a:pt x="65795" y="0"/>
                    <a:pt x="97455" y="0"/>
                  </a:cubicBezTo>
                  <a:close/>
                </a:path>
              </a:pathLst>
            </a:custGeom>
            <a:solidFill>
              <a:srgbClr val="1F497D">
                <a:lumMod val="20000"/>
                <a:lumOff val="8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0" name="Flowchart: Manual Operation 26">
              <a:extLst>
                <a:ext uri="{FF2B5EF4-FFF2-40B4-BE49-F238E27FC236}">
                  <a16:creationId xmlns:a16="http://schemas.microsoft.com/office/drawing/2014/main" id="{BD2AA0BE-0FC0-4FA3-B1F8-7C14732AF780}"/>
                </a:ext>
              </a:extLst>
            </p:cNvPr>
            <p:cNvSpPr/>
            <p:nvPr/>
          </p:nvSpPr>
          <p:spPr>
            <a:xfrm rot="9734010" flipH="1" flipV="1">
              <a:off x="11571403" y="468160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341" name="Rectangle 340">
              <a:extLst>
                <a:ext uri="{FF2B5EF4-FFF2-40B4-BE49-F238E27FC236}">
                  <a16:creationId xmlns:a16="http://schemas.microsoft.com/office/drawing/2014/main" id="{B56659FD-152F-4742-A28C-A22B6B553EA8}"/>
                </a:ext>
              </a:extLst>
            </p:cNvPr>
            <p:cNvSpPr/>
            <p:nvPr/>
          </p:nvSpPr>
          <p:spPr>
            <a:xfrm flipH="1">
              <a:off x="11614140" y="3768071"/>
              <a:ext cx="402149" cy="1004552"/>
            </a:xfrm>
            <a:prstGeom prst="rect">
              <a:avLst/>
            </a:prstGeom>
            <a:solidFill>
              <a:srgbClr val="00B050"/>
            </a:solidFill>
            <a:ln w="952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2" name="Flowchart: Manual Operation 26">
              <a:extLst>
                <a:ext uri="{FF2B5EF4-FFF2-40B4-BE49-F238E27FC236}">
                  <a16:creationId xmlns:a16="http://schemas.microsoft.com/office/drawing/2014/main" id="{D48BEBD2-5D87-44A7-B2BA-99D1E43D46F8}"/>
                </a:ext>
              </a:extLst>
            </p:cNvPr>
            <p:cNvSpPr/>
            <p:nvPr/>
          </p:nvSpPr>
          <p:spPr>
            <a:xfrm rot="11568538" flipH="1" flipV="1">
              <a:off x="10999390" y="471373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3" name="Freeform: Shape 342">
              <a:extLst>
                <a:ext uri="{FF2B5EF4-FFF2-40B4-BE49-F238E27FC236}">
                  <a16:creationId xmlns:a16="http://schemas.microsoft.com/office/drawing/2014/main" id="{62824076-39E3-4AE8-9ADC-29A5DD9EB5A1}"/>
                </a:ext>
              </a:extLst>
            </p:cNvPr>
            <p:cNvSpPr/>
            <p:nvPr/>
          </p:nvSpPr>
          <p:spPr>
            <a:xfrm rot="294282" flipH="1">
              <a:off x="11009709" y="345104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4" name="Freeform: Shape 343">
              <a:extLst>
                <a:ext uri="{FF2B5EF4-FFF2-40B4-BE49-F238E27FC236}">
                  <a16:creationId xmlns:a16="http://schemas.microsoft.com/office/drawing/2014/main" id="{510FFEA3-2B44-47CB-952D-3EAAABA07B73}"/>
                </a:ext>
              </a:extLst>
            </p:cNvPr>
            <p:cNvSpPr/>
            <p:nvPr/>
          </p:nvSpPr>
          <p:spPr>
            <a:xfrm rot="8645806" flipH="1" flipV="1">
              <a:off x="11873803" y="544287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5" name="Oval 344">
              <a:extLst>
                <a:ext uri="{FF2B5EF4-FFF2-40B4-BE49-F238E27FC236}">
                  <a16:creationId xmlns:a16="http://schemas.microsoft.com/office/drawing/2014/main" id="{13AAF5F4-A057-42F7-B11E-56A5D0084B8F}"/>
                </a:ext>
              </a:extLst>
            </p:cNvPr>
            <p:cNvSpPr/>
            <p:nvPr/>
          </p:nvSpPr>
          <p:spPr>
            <a:xfrm flipH="1">
              <a:off x="11266130" y="36861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sp>
          <p:nvSpPr>
            <p:cNvPr id="346" name="Oval 345">
              <a:extLst>
                <a:ext uri="{FF2B5EF4-FFF2-40B4-BE49-F238E27FC236}">
                  <a16:creationId xmlns:a16="http://schemas.microsoft.com/office/drawing/2014/main" id="{DEB8E091-B82B-4357-A97B-028261CE80DE}"/>
                </a:ext>
              </a:extLst>
            </p:cNvPr>
            <p:cNvSpPr/>
            <p:nvPr/>
          </p:nvSpPr>
          <p:spPr>
            <a:xfrm flipH="1">
              <a:off x="11253430" y="3800441"/>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8000"/>
                </a:solidFill>
                <a:effectLst/>
                <a:uLnTx/>
                <a:uFillTx/>
                <a:latin typeface="Calibri"/>
                <a:ea typeface="+mn-ea"/>
                <a:cs typeface="+mn-cs"/>
              </a:endParaRPr>
            </a:p>
          </p:txBody>
        </p:sp>
        <p:pic>
          <p:nvPicPr>
            <p:cNvPr id="347" name="Picture 346">
              <a:extLst>
                <a:ext uri="{FF2B5EF4-FFF2-40B4-BE49-F238E27FC236}">
                  <a16:creationId xmlns:a16="http://schemas.microsoft.com/office/drawing/2014/main" id="{2307EE46-02C3-49BF-B744-BC5639DEE042}"/>
                </a:ext>
              </a:extLst>
            </p:cNvPr>
            <p:cNvPicPr>
              <a:picLocks noChangeAspect="1"/>
            </p:cNvPicPr>
            <p:nvPr/>
          </p:nvPicPr>
          <p:blipFill>
            <a:blip r:embed="rId6" cstate="print">
              <a:extLst>
                <a:ext uri="{28A0092B-C50C-407E-A947-70E740481C1C}">
                  <a14:useLocalDpi xmlns:a14="http://schemas.microsoft.com/office/drawing/2010/main" val="0"/>
                </a:ext>
              </a:extLst>
            </a:blip>
            <a:stretch>
              <a:fillRect/>
            </a:stretch>
          </p:blipFill>
          <p:spPr>
            <a:xfrm rot="499416" flipH="1">
              <a:off x="11089769" y="3644025"/>
              <a:ext cx="184798" cy="287906"/>
            </a:xfrm>
            <a:prstGeom prst="rect">
              <a:avLst/>
            </a:prstGeom>
            <a:ln>
              <a:noFill/>
            </a:ln>
          </p:spPr>
        </p:pic>
        <p:pic>
          <p:nvPicPr>
            <p:cNvPr id="348" name="Picture 9">
              <a:extLst>
                <a:ext uri="{FF2B5EF4-FFF2-40B4-BE49-F238E27FC236}">
                  <a16:creationId xmlns:a16="http://schemas.microsoft.com/office/drawing/2014/main" id="{45F391FF-EFA8-48F9-8332-48DED0F8B785}"/>
                </a:ext>
              </a:extLst>
            </p:cNvPr>
            <p:cNvPicPr>
              <a:picLocks noChangeAspect="1" noChangeArrowheads="1"/>
            </p:cNvPicPr>
            <p:nvPr/>
          </p:nvPicPr>
          <p:blipFill rotWithShape="1">
            <a:blip r:embed="rId8">
              <a:extLst>
                <a:ext uri="{28A0092B-C50C-407E-A947-70E740481C1C}">
                  <a14:useLocalDpi xmlns:a14="http://schemas.microsoft.com/office/drawing/2010/main" val="0"/>
                </a:ext>
              </a:extLst>
            </a:blip>
            <a:srcRect b="62206"/>
            <a:stretch/>
          </p:blipFill>
          <p:spPr bwMode="auto">
            <a:xfrm flipH="1">
              <a:off x="10722191" y="1699655"/>
              <a:ext cx="1468885" cy="1706123"/>
            </a:xfrm>
            <a:prstGeom prst="rect">
              <a:avLst/>
            </a:prstGeom>
            <a:noFill/>
            <a:extLst>
              <a:ext uri="{909E8E84-426E-40DD-AFC4-6F175D3DCCD1}">
                <a14:hiddenFill xmlns:a14="http://schemas.microsoft.com/office/drawing/2010/main">
                  <a:solidFill>
                    <a:srgbClr val="FFFFFF"/>
                  </a:solidFill>
                </a14:hiddenFill>
              </a:ext>
            </a:extLst>
          </p:spPr>
        </p:pic>
        <p:sp>
          <p:nvSpPr>
            <p:cNvPr id="350" name="Freeform: Shape 349">
              <a:extLst>
                <a:ext uri="{FF2B5EF4-FFF2-40B4-BE49-F238E27FC236}">
                  <a16:creationId xmlns:a16="http://schemas.microsoft.com/office/drawing/2014/main" id="{85EC544B-7F12-4CC3-AF0C-99377E368DAC}"/>
                </a:ext>
              </a:extLst>
            </p:cNvPr>
            <p:cNvSpPr/>
            <p:nvPr/>
          </p:nvSpPr>
          <p:spPr>
            <a:xfrm rot="3110868" flipH="1">
              <a:off x="11442984" y="3520476"/>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00B05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sp>
        <p:nvSpPr>
          <p:cNvPr id="349" name="Freeform: Shape 348">
            <a:extLst>
              <a:ext uri="{FF2B5EF4-FFF2-40B4-BE49-F238E27FC236}">
                <a16:creationId xmlns:a16="http://schemas.microsoft.com/office/drawing/2014/main" id="{DEAE3F11-7901-468E-80D4-B438FAF4BCA6}"/>
              </a:ext>
            </a:extLst>
          </p:cNvPr>
          <p:cNvSpPr/>
          <p:nvPr/>
        </p:nvSpPr>
        <p:spPr>
          <a:xfrm rot="16726637" flipH="1">
            <a:off x="10403072" y="350639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Tree>
    <p:extLst>
      <p:ext uri="{BB962C8B-B14F-4D97-AF65-F5344CB8AC3E}">
        <p14:creationId xmlns:p14="http://schemas.microsoft.com/office/powerpoint/2010/main" val="923468063"/>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exit" presetSubtype="0" fill="hold" grpId="0" nodeType="afterEffect">
                                  <p:stCondLst>
                                    <p:cond delay="5750"/>
                                  </p:stCondLst>
                                  <p:childTnLst>
                                    <p:set>
                                      <p:cBhvr>
                                        <p:cTn id="6" dur="1" fill="hold">
                                          <p:stCondLst>
                                            <p:cond delay="0"/>
                                          </p:stCondLst>
                                        </p:cTn>
                                        <p:tgtEl>
                                          <p:spTgt spid="324"/>
                                        </p:tgtEl>
                                        <p:attrNameLst>
                                          <p:attrName>style.visibility</p:attrName>
                                        </p:attrNameLst>
                                      </p:cBhvr>
                                      <p:to>
                                        <p:strVal val="hidden"/>
                                      </p:to>
                                    </p:set>
                                  </p:childTnLst>
                                </p:cTn>
                              </p:par>
                            </p:childTnLst>
                          </p:cTn>
                        </p:par>
                        <p:par>
                          <p:cTn id="7" fill="hold">
                            <p:stCondLst>
                              <p:cond delay="5750"/>
                            </p:stCondLst>
                            <p:childTnLst>
                              <p:par>
                                <p:cTn id="8" presetID="1" presetClass="entr" presetSubtype="0" fill="hold" grpId="1" nodeType="afterEffect">
                                  <p:stCondLst>
                                    <p:cond delay="1000"/>
                                  </p:stCondLst>
                                  <p:childTnLst>
                                    <p:set>
                                      <p:cBhvr>
                                        <p:cTn id="9" dur="1" fill="hold">
                                          <p:stCondLst>
                                            <p:cond delay="0"/>
                                          </p:stCondLst>
                                        </p:cTn>
                                        <p:tgtEl>
                                          <p:spTgt spid="973"/>
                                        </p:tgtEl>
                                        <p:attrNameLst>
                                          <p:attrName>style.visibility</p:attrName>
                                        </p:attrNameLst>
                                      </p:cBhvr>
                                      <p:to>
                                        <p:strVal val="visible"/>
                                      </p:to>
                                    </p:set>
                                  </p:childTnLst>
                                </p:cTn>
                              </p:par>
                            </p:childTnLst>
                          </p:cTn>
                        </p:par>
                        <p:par>
                          <p:cTn id="10" fill="hold">
                            <p:stCondLst>
                              <p:cond delay="6750"/>
                            </p:stCondLst>
                            <p:childTnLst>
                              <p:par>
                                <p:cTn id="11" presetID="1" presetClass="exit" presetSubtype="0" fill="hold" grpId="0" nodeType="afterEffect">
                                  <p:stCondLst>
                                    <p:cond delay="4000"/>
                                  </p:stCondLst>
                                  <p:childTnLst>
                                    <p:set>
                                      <p:cBhvr>
                                        <p:cTn id="12" dur="1" fill="hold">
                                          <p:stCondLst>
                                            <p:cond delay="0"/>
                                          </p:stCondLst>
                                        </p:cTn>
                                        <p:tgtEl>
                                          <p:spTgt spid="973"/>
                                        </p:tgtEl>
                                        <p:attrNameLst>
                                          <p:attrName>style.visibility</p:attrName>
                                        </p:attrNameLst>
                                      </p:cBhvr>
                                      <p:to>
                                        <p:strVal val="hidden"/>
                                      </p:to>
                                    </p:set>
                                  </p:childTnLst>
                                </p:cTn>
                              </p:par>
                              <p:par>
                                <p:cTn id="13" presetID="35" presetClass="path" presetSubtype="0" accel="50000" decel="50000" fill="hold" nodeType="withEffect">
                                  <p:stCondLst>
                                    <p:cond delay="5750"/>
                                  </p:stCondLst>
                                  <p:childTnLst>
                                    <p:animMotion origin="layout" path="M 0 0 L -0.25 0 E" pathEditMode="relative" ptsTypes="">
                                      <p:cBhvr>
                                        <p:cTn id="14" dur="2000" fill="hold"/>
                                        <p:tgtEl>
                                          <p:spTgt spid="235"/>
                                        </p:tgtEl>
                                        <p:attrNameLst>
                                          <p:attrName>ppt_x</p:attrName>
                                          <p:attrName>ppt_y</p:attrName>
                                        </p:attrNameLst>
                                      </p:cBhvr>
                                    </p:animMotion>
                                  </p:childTnLst>
                                </p:cTn>
                              </p:par>
                            </p:childTnLst>
                          </p:cTn>
                        </p:par>
                        <p:par>
                          <p:cTn id="15" fill="hold">
                            <p:stCondLst>
                              <p:cond delay="14500"/>
                            </p:stCondLst>
                            <p:childTnLst>
                              <p:par>
                                <p:cTn id="16" presetID="35" presetClass="path" presetSubtype="0" accel="50000" decel="50000" fill="hold" grpId="0" nodeType="afterEffect">
                                  <p:stCondLst>
                                    <p:cond delay="0"/>
                                  </p:stCondLst>
                                  <p:childTnLst>
                                    <p:animMotion origin="layout" path="M 3.33333E-6 3.33333E-6 L -0.43403 -0.0176 " pathEditMode="relative" rAng="0" ptsTypes="AA">
                                      <p:cBhvr>
                                        <p:cTn id="17" dur="2000" fill="hold"/>
                                        <p:tgtEl>
                                          <p:spTgt spid="335"/>
                                        </p:tgtEl>
                                        <p:attrNameLst>
                                          <p:attrName>ppt_x</p:attrName>
                                          <p:attrName>ppt_y</p:attrName>
                                        </p:attrNameLst>
                                      </p:cBhvr>
                                      <p:rCtr x="-21701" y="-880"/>
                                    </p:animMotion>
                                  </p:childTnLst>
                                </p:cTn>
                              </p:par>
                              <p:par>
                                <p:cTn id="18" presetID="35" presetClass="path" presetSubtype="0" accel="50000" decel="50000" fill="hold" nodeType="withEffect">
                                  <p:stCondLst>
                                    <p:cond delay="0"/>
                                  </p:stCondLst>
                                  <p:childTnLst>
                                    <p:animMotion origin="layout" path="M 4.44444E-6 -2.59259E-6 L -0.43334 -0.02129 " pathEditMode="relative" rAng="0" ptsTypes="AA">
                                      <p:cBhvr>
                                        <p:cTn id="19" dur="2000" fill="hold"/>
                                        <p:tgtEl>
                                          <p:spTgt spid="24"/>
                                        </p:tgtEl>
                                        <p:attrNameLst>
                                          <p:attrName>ppt_x</p:attrName>
                                          <p:attrName>ppt_y</p:attrName>
                                        </p:attrNameLst>
                                      </p:cBhvr>
                                      <p:rCtr x="-21667" y="-1065"/>
                                    </p:animMotion>
                                  </p:childTnLst>
                                </p:cTn>
                              </p:par>
                              <p:par>
                                <p:cTn id="20" presetID="35" presetClass="path" presetSubtype="0" accel="50000" decel="50000" fill="hold" grpId="0" nodeType="withEffect">
                                  <p:stCondLst>
                                    <p:cond delay="0"/>
                                  </p:stCondLst>
                                  <p:childTnLst>
                                    <p:animMotion origin="layout" path="M 1.94444E-6 -7.40741E-7 L -0.43386 -0.02083 " pathEditMode="relative" rAng="0" ptsTypes="AA">
                                      <p:cBhvr>
                                        <p:cTn id="21" dur="2000" fill="hold"/>
                                        <p:tgtEl>
                                          <p:spTgt spid="349"/>
                                        </p:tgtEl>
                                        <p:attrNameLst>
                                          <p:attrName>ppt_x</p:attrName>
                                          <p:attrName>ppt_y</p:attrName>
                                        </p:attrNameLst>
                                      </p:cBhvr>
                                      <p:rCtr x="-21701" y="-1042"/>
                                    </p:animMotion>
                                  </p:childTnLst>
                                </p:cTn>
                              </p:par>
                              <p:par>
                                <p:cTn id="22" presetID="35" presetClass="path" presetSubtype="0" accel="50000" decel="50000" fill="hold" nodeType="withEffect">
                                  <p:stCondLst>
                                    <p:cond delay="0"/>
                                  </p:stCondLst>
                                  <p:childTnLst>
                                    <p:animMotion origin="layout" path="M 5E-6 4.44444E-6 L -0.43421 -0.0176 " pathEditMode="relative" rAng="0" ptsTypes="AA">
                                      <p:cBhvr>
                                        <p:cTn id="23" dur="2000" fill="hold"/>
                                        <p:tgtEl>
                                          <p:spTgt spid="331"/>
                                        </p:tgtEl>
                                        <p:attrNameLst>
                                          <p:attrName>ppt_x</p:attrName>
                                          <p:attrName>ppt_y</p:attrName>
                                        </p:attrNameLst>
                                      </p:cBhvr>
                                      <p:rCtr x="-21719" y="-880"/>
                                    </p:animMotion>
                                  </p:childTnLst>
                                </p:cTn>
                              </p:par>
                              <p:par>
                                <p:cTn id="24" presetID="32" presetClass="emph" presetSubtype="0" repeatCount="indefinite" fill="hold" grpId="1" nodeType="withEffect">
                                  <p:stCondLst>
                                    <p:cond delay="50"/>
                                  </p:stCondLst>
                                  <p:endCondLst>
                                    <p:cond evt="onNext" delay="0">
                                      <p:tgtEl>
                                        <p:sldTgt/>
                                      </p:tgtEl>
                                    </p:cond>
                                  </p:endCondLst>
                                  <p:childTnLst>
                                    <p:animRot by="120000">
                                      <p:cBhvr>
                                        <p:cTn id="25" dur="100" fill="hold">
                                          <p:stCondLst>
                                            <p:cond delay="0"/>
                                          </p:stCondLst>
                                        </p:cTn>
                                        <p:tgtEl>
                                          <p:spTgt spid="349"/>
                                        </p:tgtEl>
                                        <p:attrNameLst>
                                          <p:attrName>r</p:attrName>
                                        </p:attrNameLst>
                                      </p:cBhvr>
                                    </p:animRot>
                                    <p:animRot by="-240000">
                                      <p:cBhvr>
                                        <p:cTn id="26" dur="200" fill="hold">
                                          <p:stCondLst>
                                            <p:cond delay="200"/>
                                          </p:stCondLst>
                                        </p:cTn>
                                        <p:tgtEl>
                                          <p:spTgt spid="349"/>
                                        </p:tgtEl>
                                        <p:attrNameLst>
                                          <p:attrName>r</p:attrName>
                                        </p:attrNameLst>
                                      </p:cBhvr>
                                    </p:animRot>
                                    <p:animRot by="240000">
                                      <p:cBhvr>
                                        <p:cTn id="27" dur="200" fill="hold">
                                          <p:stCondLst>
                                            <p:cond delay="400"/>
                                          </p:stCondLst>
                                        </p:cTn>
                                        <p:tgtEl>
                                          <p:spTgt spid="349"/>
                                        </p:tgtEl>
                                        <p:attrNameLst>
                                          <p:attrName>r</p:attrName>
                                        </p:attrNameLst>
                                      </p:cBhvr>
                                    </p:animRot>
                                    <p:animRot by="-240000">
                                      <p:cBhvr>
                                        <p:cTn id="28" dur="200" fill="hold">
                                          <p:stCondLst>
                                            <p:cond delay="600"/>
                                          </p:stCondLst>
                                        </p:cTn>
                                        <p:tgtEl>
                                          <p:spTgt spid="349"/>
                                        </p:tgtEl>
                                        <p:attrNameLst>
                                          <p:attrName>r</p:attrName>
                                        </p:attrNameLst>
                                      </p:cBhvr>
                                    </p:animRot>
                                    <p:animRot by="120000">
                                      <p:cBhvr>
                                        <p:cTn id="29" dur="200" fill="hold">
                                          <p:stCondLst>
                                            <p:cond delay="800"/>
                                          </p:stCondLst>
                                        </p:cTn>
                                        <p:tgtEl>
                                          <p:spTgt spid="349"/>
                                        </p:tgtEl>
                                        <p:attrNameLst>
                                          <p:attrName>r</p:attrName>
                                        </p:attrNameLst>
                                      </p:cBhvr>
                                    </p:animRot>
                                  </p:childTnLst>
                                </p:cTn>
                              </p:par>
                              <p:par>
                                <p:cTn id="30" presetID="32" presetClass="emph" presetSubtype="0" repeatCount="indefinite" fill="hold" nodeType="withEffect">
                                  <p:stCondLst>
                                    <p:cond delay="0"/>
                                  </p:stCondLst>
                                  <p:endCondLst>
                                    <p:cond evt="onNext" delay="0">
                                      <p:tgtEl>
                                        <p:sldTgt/>
                                      </p:tgtEl>
                                    </p:cond>
                                  </p:endCondLst>
                                  <p:childTnLst>
                                    <p:animRot by="120000">
                                      <p:cBhvr>
                                        <p:cTn id="31" dur="100" fill="hold">
                                          <p:stCondLst>
                                            <p:cond delay="0"/>
                                          </p:stCondLst>
                                        </p:cTn>
                                        <p:tgtEl>
                                          <p:spTgt spid="331"/>
                                        </p:tgtEl>
                                        <p:attrNameLst>
                                          <p:attrName>r</p:attrName>
                                        </p:attrNameLst>
                                      </p:cBhvr>
                                    </p:animRot>
                                    <p:animRot by="-240000">
                                      <p:cBhvr>
                                        <p:cTn id="32" dur="200" fill="hold">
                                          <p:stCondLst>
                                            <p:cond delay="200"/>
                                          </p:stCondLst>
                                        </p:cTn>
                                        <p:tgtEl>
                                          <p:spTgt spid="331"/>
                                        </p:tgtEl>
                                        <p:attrNameLst>
                                          <p:attrName>r</p:attrName>
                                        </p:attrNameLst>
                                      </p:cBhvr>
                                    </p:animRot>
                                    <p:animRot by="240000">
                                      <p:cBhvr>
                                        <p:cTn id="33" dur="200" fill="hold">
                                          <p:stCondLst>
                                            <p:cond delay="400"/>
                                          </p:stCondLst>
                                        </p:cTn>
                                        <p:tgtEl>
                                          <p:spTgt spid="331"/>
                                        </p:tgtEl>
                                        <p:attrNameLst>
                                          <p:attrName>r</p:attrName>
                                        </p:attrNameLst>
                                      </p:cBhvr>
                                    </p:animRot>
                                    <p:animRot by="-240000">
                                      <p:cBhvr>
                                        <p:cTn id="34" dur="200" fill="hold">
                                          <p:stCondLst>
                                            <p:cond delay="600"/>
                                          </p:stCondLst>
                                        </p:cTn>
                                        <p:tgtEl>
                                          <p:spTgt spid="331"/>
                                        </p:tgtEl>
                                        <p:attrNameLst>
                                          <p:attrName>r</p:attrName>
                                        </p:attrNameLst>
                                      </p:cBhvr>
                                    </p:animRot>
                                    <p:animRot by="120000">
                                      <p:cBhvr>
                                        <p:cTn id="35" dur="200" fill="hold">
                                          <p:stCondLst>
                                            <p:cond delay="800"/>
                                          </p:stCondLst>
                                        </p:cTn>
                                        <p:tgtEl>
                                          <p:spTgt spid="331"/>
                                        </p:tgtEl>
                                        <p:attrNameLst>
                                          <p:attrName>r</p:attrName>
                                        </p:attrNameLst>
                                      </p:cBhvr>
                                    </p:animRot>
                                  </p:childTnLst>
                                </p:cTn>
                              </p:par>
                              <p:par>
                                <p:cTn id="36" presetID="32" presetClass="emph" presetSubtype="0" repeatCount="indefinite" fill="hold" grpId="1" nodeType="withEffect">
                                  <p:stCondLst>
                                    <p:cond delay="0"/>
                                  </p:stCondLst>
                                  <p:endCondLst>
                                    <p:cond evt="onNext" delay="0">
                                      <p:tgtEl>
                                        <p:sldTgt/>
                                      </p:tgtEl>
                                    </p:cond>
                                  </p:endCondLst>
                                  <p:childTnLst>
                                    <p:animRot by="120000">
                                      <p:cBhvr>
                                        <p:cTn id="37" dur="100" fill="hold">
                                          <p:stCondLst>
                                            <p:cond delay="0"/>
                                          </p:stCondLst>
                                        </p:cTn>
                                        <p:tgtEl>
                                          <p:spTgt spid="335"/>
                                        </p:tgtEl>
                                        <p:attrNameLst>
                                          <p:attrName>r</p:attrName>
                                        </p:attrNameLst>
                                      </p:cBhvr>
                                    </p:animRot>
                                    <p:animRot by="-240000">
                                      <p:cBhvr>
                                        <p:cTn id="38" dur="200" fill="hold">
                                          <p:stCondLst>
                                            <p:cond delay="200"/>
                                          </p:stCondLst>
                                        </p:cTn>
                                        <p:tgtEl>
                                          <p:spTgt spid="335"/>
                                        </p:tgtEl>
                                        <p:attrNameLst>
                                          <p:attrName>r</p:attrName>
                                        </p:attrNameLst>
                                      </p:cBhvr>
                                    </p:animRot>
                                    <p:animRot by="240000">
                                      <p:cBhvr>
                                        <p:cTn id="39" dur="200" fill="hold">
                                          <p:stCondLst>
                                            <p:cond delay="400"/>
                                          </p:stCondLst>
                                        </p:cTn>
                                        <p:tgtEl>
                                          <p:spTgt spid="335"/>
                                        </p:tgtEl>
                                        <p:attrNameLst>
                                          <p:attrName>r</p:attrName>
                                        </p:attrNameLst>
                                      </p:cBhvr>
                                    </p:animRot>
                                    <p:animRot by="-240000">
                                      <p:cBhvr>
                                        <p:cTn id="40" dur="200" fill="hold">
                                          <p:stCondLst>
                                            <p:cond delay="600"/>
                                          </p:stCondLst>
                                        </p:cTn>
                                        <p:tgtEl>
                                          <p:spTgt spid="335"/>
                                        </p:tgtEl>
                                        <p:attrNameLst>
                                          <p:attrName>r</p:attrName>
                                        </p:attrNameLst>
                                      </p:cBhvr>
                                    </p:animRot>
                                    <p:animRot by="120000">
                                      <p:cBhvr>
                                        <p:cTn id="41" dur="200" fill="hold">
                                          <p:stCondLst>
                                            <p:cond delay="800"/>
                                          </p:stCondLst>
                                        </p:cTn>
                                        <p:tgtEl>
                                          <p:spTgt spid="335"/>
                                        </p:tgtEl>
                                        <p:attrNameLst>
                                          <p:attrName>r</p:attrName>
                                        </p:attrNameLst>
                                      </p:cBhvr>
                                    </p:animRot>
                                  </p:childTnLst>
                                </p:cTn>
                              </p:par>
                            </p:childTnLst>
                          </p:cTn>
                        </p:par>
                        <p:par>
                          <p:cTn id="42" fill="hold">
                            <p:stCondLst>
                              <p:cond delay="16500"/>
                            </p:stCondLst>
                            <p:childTnLst>
                              <p:par>
                                <p:cTn id="43" presetID="32" presetClass="emph" presetSubtype="0" fill="hold" nodeType="afterEffect">
                                  <p:stCondLst>
                                    <p:cond delay="0"/>
                                  </p:stCondLst>
                                  <p:childTnLst>
                                    <p:animRot by="120000">
                                      <p:cBhvr>
                                        <p:cTn id="44" dur="100" fill="hold">
                                          <p:stCondLst>
                                            <p:cond delay="0"/>
                                          </p:stCondLst>
                                        </p:cTn>
                                        <p:tgtEl>
                                          <p:spTgt spid="6"/>
                                        </p:tgtEl>
                                        <p:attrNameLst>
                                          <p:attrName>r</p:attrName>
                                        </p:attrNameLst>
                                      </p:cBhvr>
                                    </p:animRot>
                                    <p:animRot by="-240000">
                                      <p:cBhvr>
                                        <p:cTn id="45" dur="200" fill="hold">
                                          <p:stCondLst>
                                            <p:cond delay="200"/>
                                          </p:stCondLst>
                                        </p:cTn>
                                        <p:tgtEl>
                                          <p:spTgt spid="6"/>
                                        </p:tgtEl>
                                        <p:attrNameLst>
                                          <p:attrName>r</p:attrName>
                                        </p:attrNameLst>
                                      </p:cBhvr>
                                    </p:animRot>
                                    <p:animRot by="240000">
                                      <p:cBhvr>
                                        <p:cTn id="46" dur="200" fill="hold">
                                          <p:stCondLst>
                                            <p:cond delay="400"/>
                                          </p:stCondLst>
                                        </p:cTn>
                                        <p:tgtEl>
                                          <p:spTgt spid="6"/>
                                        </p:tgtEl>
                                        <p:attrNameLst>
                                          <p:attrName>r</p:attrName>
                                        </p:attrNameLst>
                                      </p:cBhvr>
                                    </p:animRot>
                                    <p:animRot by="-240000">
                                      <p:cBhvr>
                                        <p:cTn id="47" dur="200" fill="hold">
                                          <p:stCondLst>
                                            <p:cond delay="600"/>
                                          </p:stCondLst>
                                        </p:cTn>
                                        <p:tgtEl>
                                          <p:spTgt spid="6"/>
                                        </p:tgtEl>
                                        <p:attrNameLst>
                                          <p:attrName>r</p:attrName>
                                        </p:attrNameLst>
                                      </p:cBhvr>
                                    </p:animRot>
                                    <p:animRot by="120000">
                                      <p:cBhvr>
                                        <p:cTn id="48" dur="200" fill="hold">
                                          <p:stCondLst>
                                            <p:cond delay="800"/>
                                          </p:stCondLst>
                                        </p:cTn>
                                        <p:tgtEl>
                                          <p:spTgt spid="6"/>
                                        </p:tgtEl>
                                        <p:attrNameLst>
                                          <p:attrName>r</p:attrName>
                                        </p:attrNameLst>
                                      </p:cBhvr>
                                    </p:animRot>
                                  </p:childTnLst>
                                </p:cTn>
                              </p:par>
                              <p:par>
                                <p:cTn id="49" presetID="32" presetClass="emph" presetSubtype="0" fill="hold" nodeType="withEffect">
                                  <p:stCondLst>
                                    <p:cond delay="0"/>
                                  </p:stCondLst>
                                  <p:childTnLst>
                                    <p:animRot by="120000">
                                      <p:cBhvr>
                                        <p:cTn id="50" dur="100" fill="hold">
                                          <p:stCondLst>
                                            <p:cond delay="0"/>
                                          </p:stCondLst>
                                        </p:cTn>
                                        <p:tgtEl>
                                          <p:spTgt spid="4"/>
                                        </p:tgtEl>
                                        <p:attrNameLst>
                                          <p:attrName>r</p:attrName>
                                        </p:attrNameLst>
                                      </p:cBhvr>
                                    </p:animRot>
                                    <p:animRot by="-240000">
                                      <p:cBhvr>
                                        <p:cTn id="51" dur="200" fill="hold">
                                          <p:stCondLst>
                                            <p:cond delay="200"/>
                                          </p:stCondLst>
                                        </p:cTn>
                                        <p:tgtEl>
                                          <p:spTgt spid="4"/>
                                        </p:tgtEl>
                                        <p:attrNameLst>
                                          <p:attrName>r</p:attrName>
                                        </p:attrNameLst>
                                      </p:cBhvr>
                                    </p:animRot>
                                    <p:animRot by="240000">
                                      <p:cBhvr>
                                        <p:cTn id="52" dur="200" fill="hold">
                                          <p:stCondLst>
                                            <p:cond delay="400"/>
                                          </p:stCondLst>
                                        </p:cTn>
                                        <p:tgtEl>
                                          <p:spTgt spid="4"/>
                                        </p:tgtEl>
                                        <p:attrNameLst>
                                          <p:attrName>r</p:attrName>
                                        </p:attrNameLst>
                                      </p:cBhvr>
                                    </p:animRot>
                                    <p:animRot by="-240000">
                                      <p:cBhvr>
                                        <p:cTn id="53" dur="200" fill="hold">
                                          <p:stCondLst>
                                            <p:cond delay="600"/>
                                          </p:stCondLst>
                                        </p:cTn>
                                        <p:tgtEl>
                                          <p:spTgt spid="4"/>
                                        </p:tgtEl>
                                        <p:attrNameLst>
                                          <p:attrName>r</p:attrName>
                                        </p:attrNameLst>
                                      </p:cBhvr>
                                    </p:animRot>
                                    <p:animRot by="120000">
                                      <p:cBhvr>
                                        <p:cTn id="54" dur="200" fill="hold">
                                          <p:stCondLst>
                                            <p:cond delay="800"/>
                                          </p:stCondLst>
                                        </p:cTn>
                                        <p:tgtEl>
                                          <p:spTgt spid="4"/>
                                        </p:tgtEl>
                                        <p:attrNameLst>
                                          <p:attrName>r</p:attrName>
                                        </p:attrNameLst>
                                      </p:cBhvr>
                                    </p:animRot>
                                  </p:childTnLst>
                                </p:cTn>
                              </p:par>
                            </p:childTnLst>
                          </p:cTn>
                        </p:par>
                        <p:par>
                          <p:cTn id="55" fill="hold">
                            <p:stCondLst>
                              <p:cond delay="17500"/>
                            </p:stCondLst>
                            <p:childTnLst>
                              <p:par>
                                <p:cTn id="56" presetID="1" presetClass="exit" presetSubtype="0" fill="hold" nodeType="afterEffect">
                                  <p:stCondLst>
                                    <p:cond delay="0"/>
                                  </p:stCondLst>
                                  <p:childTnLst>
                                    <p:set>
                                      <p:cBhvr>
                                        <p:cTn id="57" dur="1" fill="hold">
                                          <p:stCondLst>
                                            <p:cond delay="0"/>
                                          </p:stCondLst>
                                        </p:cTn>
                                        <p:tgtEl>
                                          <p:spTgt spid="6"/>
                                        </p:tgtEl>
                                        <p:attrNameLst>
                                          <p:attrName>style.visibility</p:attrName>
                                        </p:attrNameLst>
                                      </p:cBhvr>
                                      <p:to>
                                        <p:strVal val="hidden"/>
                                      </p:to>
                                    </p:set>
                                  </p:childTnLst>
                                </p:cTn>
                              </p:par>
                              <p:par>
                                <p:cTn id="58" presetID="1" presetClass="exit" presetSubtype="0" fill="hold" nodeType="withEffect">
                                  <p:stCondLst>
                                    <p:cond delay="0"/>
                                  </p:stCondLst>
                                  <p:childTnLst>
                                    <p:set>
                                      <p:cBhvr>
                                        <p:cTn id="59" dur="1" fill="hold">
                                          <p:stCondLst>
                                            <p:cond delay="0"/>
                                          </p:stCondLst>
                                        </p:cTn>
                                        <p:tgtEl>
                                          <p:spTgt spid="4"/>
                                        </p:tgtEl>
                                        <p:attrNameLst>
                                          <p:attrName>style.visibility</p:attrName>
                                        </p:attrNameLst>
                                      </p:cBhvr>
                                      <p:to>
                                        <p:strVal val="hidden"/>
                                      </p:to>
                                    </p:set>
                                  </p:childTnLst>
                                </p:cTn>
                              </p:par>
                            </p:childTnLst>
                          </p:cTn>
                        </p:par>
                        <p:par>
                          <p:cTn id="60" fill="hold">
                            <p:stCondLst>
                              <p:cond delay="17500"/>
                            </p:stCondLst>
                            <p:childTnLst>
                              <p:par>
                                <p:cTn id="61" presetID="35" presetClass="path" presetSubtype="0" accel="50000" decel="50000" fill="hold" grpId="2" nodeType="afterEffect">
                                  <p:stCondLst>
                                    <p:cond delay="0"/>
                                  </p:stCondLst>
                                  <p:childTnLst>
                                    <p:animMotion origin="layout" path="M -0.43403 -0.0176 L -0.91129 -0.02778 " pathEditMode="relative" rAng="0" ptsTypes="AA">
                                      <p:cBhvr>
                                        <p:cTn id="62" dur="2000" fill="hold"/>
                                        <p:tgtEl>
                                          <p:spTgt spid="335"/>
                                        </p:tgtEl>
                                        <p:attrNameLst>
                                          <p:attrName>ppt_x</p:attrName>
                                          <p:attrName>ppt_y</p:attrName>
                                        </p:attrNameLst>
                                      </p:cBhvr>
                                      <p:rCtr x="-23872" y="-509"/>
                                    </p:animMotion>
                                  </p:childTnLst>
                                </p:cTn>
                              </p:par>
                              <p:par>
                                <p:cTn id="63" presetID="35" presetClass="path" presetSubtype="0" accel="50000" decel="50000" fill="hold" nodeType="withEffect">
                                  <p:stCondLst>
                                    <p:cond delay="0"/>
                                  </p:stCondLst>
                                  <p:childTnLst>
                                    <p:animMotion origin="layout" path="M -0.43333 -0.0213 L -0.91025 -0.02731 " pathEditMode="relative" rAng="0" ptsTypes="AA">
                                      <p:cBhvr>
                                        <p:cTn id="64" dur="2000" fill="hold"/>
                                        <p:tgtEl>
                                          <p:spTgt spid="24"/>
                                        </p:tgtEl>
                                        <p:attrNameLst>
                                          <p:attrName>ppt_x</p:attrName>
                                          <p:attrName>ppt_y</p:attrName>
                                        </p:attrNameLst>
                                      </p:cBhvr>
                                      <p:rCtr x="-23802" y="-347"/>
                                    </p:animMotion>
                                  </p:childTnLst>
                                </p:cTn>
                              </p:par>
                              <p:par>
                                <p:cTn id="65" presetID="35" presetClass="path" presetSubtype="0" accel="50000" decel="50000" fill="hold" grpId="2" nodeType="withEffect">
                                  <p:stCondLst>
                                    <p:cond delay="0"/>
                                  </p:stCondLst>
                                  <p:childTnLst>
                                    <p:animMotion origin="layout" path="M -0.43386 -0.02083 L -0.90972 -0.0294 " pathEditMode="relative" rAng="0" ptsTypes="AA">
                                      <p:cBhvr>
                                        <p:cTn id="66" dur="2000" fill="hold"/>
                                        <p:tgtEl>
                                          <p:spTgt spid="349"/>
                                        </p:tgtEl>
                                        <p:attrNameLst>
                                          <p:attrName>ppt_x</p:attrName>
                                          <p:attrName>ppt_y</p:attrName>
                                        </p:attrNameLst>
                                      </p:cBhvr>
                                      <p:rCtr x="-23802" y="-440"/>
                                    </p:animMotion>
                                  </p:childTnLst>
                                </p:cTn>
                              </p:par>
                              <p:par>
                                <p:cTn id="67" presetID="35" presetClass="path" presetSubtype="0" accel="50000" decel="50000" fill="hold" nodeType="withEffect">
                                  <p:stCondLst>
                                    <p:cond delay="0"/>
                                  </p:stCondLst>
                                  <p:childTnLst>
                                    <p:animMotion origin="layout" path="M -0.43421 -0.0176 L -0.91025 -0.02686 " pathEditMode="relative" rAng="0" ptsTypes="AA">
                                      <p:cBhvr>
                                        <p:cTn id="68" dur="2000" fill="hold"/>
                                        <p:tgtEl>
                                          <p:spTgt spid="331"/>
                                        </p:tgtEl>
                                        <p:attrNameLst>
                                          <p:attrName>ppt_x</p:attrName>
                                          <p:attrName>ppt_y</p:attrName>
                                        </p:attrNameLst>
                                      </p:cBhvr>
                                      <p:rCtr x="-23802" y="-463"/>
                                    </p:animMotion>
                                  </p:childTnLst>
                                </p:cTn>
                              </p:par>
                            </p:childTnLst>
                          </p:cTn>
                        </p:par>
                        <p:par>
                          <p:cTn id="69" fill="hold">
                            <p:stCondLst>
                              <p:cond delay="19500"/>
                            </p:stCondLst>
                            <p:childTnLst>
                              <p:par>
                                <p:cTn id="70" presetID="32" presetClass="emph" presetSubtype="0" fill="hold" nodeType="afterEffect">
                                  <p:stCondLst>
                                    <p:cond delay="0"/>
                                  </p:stCondLst>
                                  <p:childTnLst>
                                    <p:animRot by="120000">
                                      <p:cBhvr>
                                        <p:cTn id="71" dur="100" fill="hold">
                                          <p:stCondLst>
                                            <p:cond delay="0"/>
                                          </p:stCondLst>
                                        </p:cTn>
                                        <p:tgtEl>
                                          <p:spTgt spid="269"/>
                                        </p:tgtEl>
                                        <p:attrNameLst>
                                          <p:attrName>r</p:attrName>
                                        </p:attrNameLst>
                                      </p:cBhvr>
                                    </p:animRot>
                                    <p:animRot by="-240000">
                                      <p:cBhvr>
                                        <p:cTn id="72" dur="200" fill="hold">
                                          <p:stCondLst>
                                            <p:cond delay="200"/>
                                          </p:stCondLst>
                                        </p:cTn>
                                        <p:tgtEl>
                                          <p:spTgt spid="269"/>
                                        </p:tgtEl>
                                        <p:attrNameLst>
                                          <p:attrName>r</p:attrName>
                                        </p:attrNameLst>
                                      </p:cBhvr>
                                    </p:animRot>
                                    <p:animRot by="240000">
                                      <p:cBhvr>
                                        <p:cTn id="73" dur="200" fill="hold">
                                          <p:stCondLst>
                                            <p:cond delay="400"/>
                                          </p:stCondLst>
                                        </p:cTn>
                                        <p:tgtEl>
                                          <p:spTgt spid="269"/>
                                        </p:tgtEl>
                                        <p:attrNameLst>
                                          <p:attrName>r</p:attrName>
                                        </p:attrNameLst>
                                      </p:cBhvr>
                                    </p:animRot>
                                    <p:animRot by="-240000">
                                      <p:cBhvr>
                                        <p:cTn id="74" dur="200" fill="hold">
                                          <p:stCondLst>
                                            <p:cond delay="600"/>
                                          </p:stCondLst>
                                        </p:cTn>
                                        <p:tgtEl>
                                          <p:spTgt spid="269"/>
                                        </p:tgtEl>
                                        <p:attrNameLst>
                                          <p:attrName>r</p:attrName>
                                        </p:attrNameLst>
                                      </p:cBhvr>
                                    </p:animRot>
                                    <p:animRot by="120000">
                                      <p:cBhvr>
                                        <p:cTn id="75" dur="200" fill="hold">
                                          <p:stCondLst>
                                            <p:cond delay="800"/>
                                          </p:stCondLst>
                                        </p:cTn>
                                        <p:tgtEl>
                                          <p:spTgt spid="269"/>
                                        </p:tgtEl>
                                        <p:attrNameLst>
                                          <p:attrName>r</p:attrName>
                                        </p:attrNameLst>
                                      </p:cBhvr>
                                    </p:animRot>
                                  </p:childTnLst>
                                </p:cTn>
                              </p:par>
                              <p:par>
                                <p:cTn id="76" presetID="32" presetClass="emph" presetSubtype="0" fill="hold" nodeType="withEffect">
                                  <p:stCondLst>
                                    <p:cond delay="0"/>
                                  </p:stCondLst>
                                  <p:childTnLst>
                                    <p:animRot by="120000">
                                      <p:cBhvr>
                                        <p:cTn id="77" dur="100" fill="hold">
                                          <p:stCondLst>
                                            <p:cond delay="0"/>
                                          </p:stCondLst>
                                        </p:cTn>
                                        <p:tgtEl>
                                          <p:spTgt spid="264"/>
                                        </p:tgtEl>
                                        <p:attrNameLst>
                                          <p:attrName>r</p:attrName>
                                        </p:attrNameLst>
                                      </p:cBhvr>
                                    </p:animRot>
                                    <p:animRot by="-240000">
                                      <p:cBhvr>
                                        <p:cTn id="78" dur="200" fill="hold">
                                          <p:stCondLst>
                                            <p:cond delay="200"/>
                                          </p:stCondLst>
                                        </p:cTn>
                                        <p:tgtEl>
                                          <p:spTgt spid="264"/>
                                        </p:tgtEl>
                                        <p:attrNameLst>
                                          <p:attrName>r</p:attrName>
                                        </p:attrNameLst>
                                      </p:cBhvr>
                                    </p:animRot>
                                    <p:animRot by="240000">
                                      <p:cBhvr>
                                        <p:cTn id="79" dur="200" fill="hold">
                                          <p:stCondLst>
                                            <p:cond delay="400"/>
                                          </p:stCondLst>
                                        </p:cTn>
                                        <p:tgtEl>
                                          <p:spTgt spid="264"/>
                                        </p:tgtEl>
                                        <p:attrNameLst>
                                          <p:attrName>r</p:attrName>
                                        </p:attrNameLst>
                                      </p:cBhvr>
                                    </p:animRot>
                                    <p:animRot by="-240000">
                                      <p:cBhvr>
                                        <p:cTn id="80" dur="200" fill="hold">
                                          <p:stCondLst>
                                            <p:cond delay="600"/>
                                          </p:stCondLst>
                                        </p:cTn>
                                        <p:tgtEl>
                                          <p:spTgt spid="264"/>
                                        </p:tgtEl>
                                        <p:attrNameLst>
                                          <p:attrName>r</p:attrName>
                                        </p:attrNameLst>
                                      </p:cBhvr>
                                    </p:animRot>
                                    <p:animRot by="120000">
                                      <p:cBhvr>
                                        <p:cTn id="81" dur="200" fill="hold">
                                          <p:stCondLst>
                                            <p:cond delay="800"/>
                                          </p:stCondLst>
                                        </p:cTn>
                                        <p:tgtEl>
                                          <p:spTgt spid="264"/>
                                        </p:tgtEl>
                                        <p:attrNameLst>
                                          <p:attrName>r</p:attrName>
                                        </p:attrNameLst>
                                      </p:cBhvr>
                                    </p:animRot>
                                  </p:childTnLst>
                                </p:cTn>
                              </p:par>
                              <p:par>
                                <p:cTn id="82" presetID="1" presetClass="exit" presetSubtype="0" fill="hold" nodeType="withEffect">
                                  <p:stCondLst>
                                    <p:cond delay="0"/>
                                  </p:stCondLst>
                                  <p:childTnLst>
                                    <p:set>
                                      <p:cBhvr>
                                        <p:cTn id="83" dur="1" fill="hold">
                                          <p:stCondLst>
                                            <p:cond delay="0"/>
                                          </p:stCondLst>
                                        </p:cTn>
                                        <p:tgtEl>
                                          <p:spTgt spid="269"/>
                                        </p:tgtEl>
                                        <p:attrNameLst>
                                          <p:attrName>style.visibility</p:attrName>
                                        </p:attrNameLst>
                                      </p:cBhvr>
                                      <p:to>
                                        <p:strVal val="hidden"/>
                                      </p:to>
                                    </p:set>
                                  </p:childTnLst>
                                </p:cTn>
                              </p:par>
                              <p:par>
                                <p:cTn id="84" presetID="1" presetClass="exit" presetSubtype="0" fill="hold" nodeType="withEffect">
                                  <p:stCondLst>
                                    <p:cond delay="0"/>
                                  </p:stCondLst>
                                  <p:childTnLst>
                                    <p:set>
                                      <p:cBhvr>
                                        <p:cTn id="85" dur="1" fill="hold">
                                          <p:stCondLst>
                                            <p:cond delay="0"/>
                                          </p:stCondLst>
                                        </p:cTn>
                                        <p:tgtEl>
                                          <p:spTgt spid="264"/>
                                        </p:tgtEl>
                                        <p:attrNameLst>
                                          <p:attrName>style.visibility</p:attrName>
                                        </p:attrNameLst>
                                      </p:cBhvr>
                                      <p:to>
                                        <p:strVal val="hidden"/>
                                      </p:to>
                                    </p:set>
                                  </p:childTnLst>
                                </p:cTn>
                              </p:par>
                            </p:childTnLst>
                          </p:cTn>
                        </p:par>
                        <p:par>
                          <p:cTn id="86" fill="hold">
                            <p:stCondLst>
                              <p:cond delay="20500"/>
                            </p:stCondLst>
                            <p:childTnLst>
                              <p:par>
                                <p:cTn id="87" presetID="35" presetClass="path" presetSubtype="0" accel="50000" decel="50000" fill="hold" grpId="3" nodeType="afterEffect">
                                  <p:stCondLst>
                                    <p:cond delay="0"/>
                                  </p:stCondLst>
                                  <p:childTnLst>
                                    <p:animMotion origin="layout" path="M -0.91129 -0.02778 L -0.8474 0.10463 " pathEditMode="relative" rAng="0" ptsTypes="AA">
                                      <p:cBhvr>
                                        <p:cTn id="88" dur="2000" fill="hold"/>
                                        <p:tgtEl>
                                          <p:spTgt spid="335"/>
                                        </p:tgtEl>
                                        <p:attrNameLst>
                                          <p:attrName>ppt_x</p:attrName>
                                          <p:attrName>ppt_y</p:attrName>
                                        </p:attrNameLst>
                                      </p:cBhvr>
                                      <p:rCtr x="3281" y="6551"/>
                                    </p:animMotion>
                                  </p:childTnLst>
                                </p:cTn>
                              </p:par>
                              <p:par>
                                <p:cTn id="89" presetID="35" presetClass="path" presetSubtype="0" accel="50000" decel="50000" fill="hold" nodeType="withEffect">
                                  <p:stCondLst>
                                    <p:cond delay="0"/>
                                  </p:stCondLst>
                                  <p:childTnLst>
                                    <p:animMotion origin="layout" path="M -0.91024 -0.02731 L -0.84705 0.1051 " pathEditMode="relative" rAng="0" ptsTypes="AA">
                                      <p:cBhvr>
                                        <p:cTn id="90" dur="2000" fill="hold"/>
                                        <p:tgtEl>
                                          <p:spTgt spid="24"/>
                                        </p:tgtEl>
                                        <p:attrNameLst>
                                          <p:attrName>ppt_x</p:attrName>
                                          <p:attrName>ppt_y</p:attrName>
                                        </p:attrNameLst>
                                      </p:cBhvr>
                                      <p:rCtr x="3142" y="6690"/>
                                    </p:animMotion>
                                  </p:childTnLst>
                                </p:cTn>
                              </p:par>
                              <p:par>
                                <p:cTn id="91" presetID="35" presetClass="path" presetSubtype="0" accel="50000" decel="50000" fill="hold" grpId="3" nodeType="withEffect">
                                  <p:stCondLst>
                                    <p:cond delay="0"/>
                                  </p:stCondLst>
                                  <p:childTnLst>
                                    <p:animMotion origin="layout" path="M -0.90972 -0.0294 L -0.84531 0.10579 " pathEditMode="relative" rAng="0" ptsTypes="AA">
                                      <p:cBhvr>
                                        <p:cTn id="92" dur="2000" fill="hold"/>
                                        <p:tgtEl>
                                          <p:spTgt spid="349"/>
                                        </p:tgtEl>
                                        <p:attrNameLst>
                                          <p:attrName>ppt_x</p:attrName>
                                          <p:attrName>ppt_y</p:attrName>
                                        </p:attrNameLst>
                                      </p:cBhvr>
                                      <p:rCtr x="3264" y="6620"/>
                                    </p:animMotion>
                                  </p:childTnLst>
                                </p:cTn>
                              </p:par>
                              <p:par>
                                <p:cTn id="93" presetID="35" presetClass="path" presetSubtype="0" accel="50000" decel="50000" fill="hold" nodeType="withEffect">
                                  <p:stCondLst>
                                    <p:cond delay="0"/>
                                  </p:stCondLst>
                                  <p:childTnLst>
                                    <p:animMotion origin="layout" path="M -0.91024 -0.02685 L -0.84723 0.1074 " pathEditMode="relative" rAng="0" ptsTypes="AA">
                                      <p:cBhvr>
                                        <p:cTn id="94" dur="2000" fill="hold"/>
                                        <p:tgtEl>
                                          <p:spTgt spid="331"/>
                                        </p:tgtEl>
                                        <p:attrNameLst>
                                          <p:attrName>ppt_x</p:attrName>
                                          <p:attrName>ppt_y</p:attrName>
                                        </p:attrNameLst>
                                      </p:cBhvr>
                                      <p:rCtr x="3108" y="6528"/>
                                    </p:animMotion>
                                  </p:childTnLst>
                                </p:cTn>
                              </p:par>
                            </p:childTnLst>
                          </p:cTn>
                        </p:par>
                        <p:par>
                          <p:cTn id="95" fill="hold">
                            <p:stCondLst>
                              <p:cond delay="22500"/>
                            </p:stCondLst>
                            <p:childTnLst>
                              <p:par>
                                <p:cTn id="96" presetID="32" presetClass="emph" presetSubtype="0" fill="hold" nodeType="afterEffect">
                                  <p:stCondLst>
                                    <p:cond delay="0"/>
                                  </p:stCondLst>
                                  <p:childTnLst>
                                    <p:animRot by="120000">
                                      <p:cBhvr>
                                        <p:cTn id="97" dur="100" fill="hold">
                                          <p:stCondLst>
                                            <p:cond delay="0"/>
                                          </p:stCondLst>
                                        </p:cTn>
                                        <p:tgtEl>
                                          <p:spTgt spid="273"/>
                                        </p:tgtEl>
                                        <p:attrNameLst>
                                          <p:attrName>r</p:attrName>
                                        </p:attrNameLst>
                                      </p:cBhvr>
                                    </p:animRot>
                                    <p:animRot by="-240000">
                                      <p:cBhvr>
                                        <p:cTn id="98" dur="200" fill="hold">
                                          <p:stCondLst>
                                            <p:cond delay="200"/>
                                          </p:stCondLst>
                                        </p:cTn>
                                        <p:tgtEl>
                                          <p:spTgt spid="273"/>
                                        </p:tgtEl>
                                        <p:attrNameLst>
                                          <p:attrName>r</p:attrName>
                                        </p:attrNameLst>
                                      </p:cBhvr>
                                    </p:animRot>
                                    <p:animRot by="240000">
                                      <p:cBhvr>
                                        <p:cTn id="99" dur="200" fill="hold">
                                          <p:stCondLst>
                                            <p:cond delay="400"/>
                                          </p:stCondLst>
                                        </p:cTn>
                                        <p:tgtEl>
                                          <p:spTgt spid="273"/>
                                        </p:tgtEl>
                                        <p:attrNameLst>
                                          <p:attrName>r</p:attrName>
                                        </p:attrNameLst>
                                      </p:cBhvr>
                                    </p:animRot>
                                    <p:animRot by="-240000">
                                      <p:cBhvr>
                                        <p:cTn id="100" dur="200" fill="hold">
                                          <p:stCondLst>
                                            <p:cond delay="600"/>
                                          </p:stCondLst>
                                        </p:cTn>
                                        <p:tgtEl>
                                          <p:spTgt spid="273"/>
                                        </p:tgtEl>
                                        <p:attrNameLst>
                                          <p:attrName>r</p:attrName>
                                        </p:attrNameLst>
                                      </p:cBhvr>
                                    </p:animRot>
                                    <p:animRot by="120000">
                                      <p:cBhvr>
                                        <p:cTn id="101" dur="200" fill="hold">
                                          <p:stCondLst>
                                            <p:cond delay="800"/>
                                          </p:stCondLst>
                                        </p:cTn>
                                        <p:tgtEl>
                                          <p:spTgt spid="273"/>
                                        </p:tgtEl>
                                        <p:attrNameLst>
                                          <p:attrName>r</p:attrName>
                                        </p:attrNameLst>
                                      </p:cBhvr>
                                    </p:animRot>
                                  </p:childTnLst>
                                </p:cTn>
                              </p:par>
                              <p:par>
                                <p:cTn id="102" presetID="32" presetClass="emph" presetSubtype="0" fill="hold" nodeType="withEffect">
                                  <p:stCondLst>
                                    <p:cond delay="0"/>
                                  </p:stCondLst>
                                  <p:childTnLst>
                                    <p:animRot by="120000">
                                      <p:cBhvr>
                                        <p:cTn id="103" dur="100" fill="hold">
                                          <p:stCondLst>
                                            <p:cond delay="0"/>
                                          </p:stCondLst>
                                        </p:cTn>
                                        <p:tgtEl>
                                          <p:spTgt spid="278"/>
                                        </p:tgtEl>
                                        <p:attrNameLst>
                                          <p:attrName>r</p:attrName>
                                        </p:attrNameLst>
                                      </p:cBhvr>
                                    </p:animRot>
                                    <p:animRot by="-240000">
                                      <p:cBhvr>
                                        <p:cTn id="104" dur="200" fill="hold">
                                          <p:stCondLst>
                                            <p:cond delay="200"/>
                                          </p:stCondLst>
                                        </p:cTn>
                                        <p:tgtEl>
                                          <p:spTgt spid="278"/>
                                        </p:tgtEl>
                                        <p:attrNameLst>
                                          <p:attrName>r</p:attrName>
                                        </p:attrNameLst>
                                      </p:cBhvr>
                                    </p:animRot>
                                    <p:animRot by="240000">
                                      <p:cBhvr>
                                        <p:cTn id="105" dur="200" fill="hold">
                                          <p:stCondLst>
                                            <p:cond delay="400"/>
                                          </p:stCondLst>
                                        </p:cTn>
                                        <p:tgtEl>
                                          <p:spTgt spid="278"/>
                                        </p:tgtEl>
                                        <p:attrNameLst>
                                          <p:attrName>r</p:attrName>
                                        </p:attrNameLst>
                                      </p:cBhvr>
                                    </p:animRot>
                                    <p:animRot by="-240000">
                                      <p:cBhvr>
                                        <p:cTn id="106" dur="200" fill="hold">
                                          <p:stCondLst>
                                            <p:cond delay="600"/>
                                          </p:stCondLst>
                                        </p:cTn>
                                        <p:tgtEl>
                                          <p:spTgt spid="278"/>
                                        </p:tgtEl>
                                        <p:attrNameLst>
                                          <p:attrName>r</p:attrName>
                                        </p:attrNameLst>
                                      </p:cBhvr>
                                    </p:animRot>
                                    <p:animRot by="120000">
                                      <p:cBhvr>
                                        <p:cTn id="107" dur="200" fill="hold">
                                          <p:stCondLst>
                                            <p:cond delay="800"/>
                                          </p:stCondLst>
                                        </p:cTn>
                                        <p:tgtEl>
                                          <p:spTgt spid="278"/>
                                        </p:tgtEl>
                                        <p:attrNameLst>
                                          <p:attrName>r</p:attrName>
                                        </p:attrNameLst>
                                      </p:cBhvr>
                                    </p:animRot>
                                  </p:childTnLst>
                                </p:cTn>
                              </p:par>
                            </p:childTnLst>
                          </p:cTn>
                        </p:par>
                        <p:par>
                          <p:cTn id="108" fill="hold">
                            <p:stCondLst>
                              <p:cond delay="23500"/>
                            </p:stCondLst>
                            <p:childTnLst>
                              <p:par>
                                <p:cTn id="109" presetID="1" presetClass="exit" presetSubtype="0" fill="hold" nodeType="afterEffect">
                                  <p:stCondLst>
                                    <p:cond delay="0"/>
                                  </p:stCondLst>
                                  <p:childTnLst>
                                    <p:set>
                                      <p:cBhvr>
                                        <p:cTn id="110" dur="1" fill="hold">
                                          <p:stCondLst>
                                            <p:cond delay="0"/>
                                          </p:stCondLst>
                                        </p:cTn>
                                        <p:tgtEl>
                                          <p:spTgt spid="273"/>
                                        </p:tgtEl>
                                        <p:attrNameLst>
                                          <p:attrName>style.visibility</p:attrName>
                                        </p:attrNameLst>
                                      </p:cBhvr>
                                      <p:to>
                                        <p:strVal val="hidden"/>
                                      </p:to>
                                    </p:set>
                                  </p:childTnLst>
                                </p:cTn>
                              </p:par>
                              <p:par>
                                <p:cTn id="111" presetID="1" presetClass="exit" presetSubtype="0" fill="hold" nodeType="withEffect">
                                  <p:stCondLst>
                                    <p:cond delay="0"/>
                                  </p:stCondLst>
                                  <p:childTnLst>
                                    <p:set>
                                      <p:cBhvr>
                                        <p:cTn id="112" dur="1" fill="hold">
                                          <p:stCondLst>
                                            <p:cond delay="0"/>
                                          </p:stCondLst>
                                        </p:cTn>
                                        <p:tgtEl>
                                          <p:spTgt spid="278"/>
                                        </p:tgtEl>
                                        <p:attrNameLst>
                                          <p:attrName>style.visibility</p:attrName>
                                        </p:attrNameLst>
                                      </p:cBhvr>
                                      <p:to>
                                        <p:strVal val="hidden"/>
                                      </p:to>
                                    </p:set>
                                  </p:childTnLst>
                                </p:cTn>
                              </p:par>
                            </p:childTnLst>
                          </p:cTn>
                        </p:par>
                        <p:par>
                          <p:cTn id="113" fill="hold">
                            <p:stCondLst>
                              <p:cond delay="23500"/>
                            </p:stCondLst>
                            <p:childTnLst>
                              <p:par>
                                <p:cTn id="114" presetID="63" presetClass="path" presetSubtype="0" accel="50000" decel="50000" fill="hold" grpId="4" nodeType="afterEffect">
                                  <p:stCondLst>
                                    <p:cond delay="0"/>
                                  </p:stCondLst>
                                  <p:childTnLst>
                                    <p:animMotion origin="layout" path="M -0.8474 0.10463 L -0.48021 0.08773 " pathEditMode="relative" rAng="0" ptsTypes="AA">
                                      <p:cBhvr>
                                        <p:cTn id="115" dur="2000" fill="hold"/>
                                        <p:tgtEl>
                                          <p:spTgt spid="335"/>
                                        </p:tgtEl>
                                        <p:attrNameLst>
                                          <p:attrName>ppt_x</p:attrName>
                                          <p:attrName>ppt_y</p:attrName>
                                        </p:attrNameLst>
                                      </p:cBhvr>
                                      <p:rCtr x="18351" y="-856"/>
                                    </p:animMotion>
                                  </p:childTnLst>
                                </p:cTn>
                              </p:par>
                              <p:par>
                                <p:cTn id="116" presetID="35" presetClass="path" presetSubtype="0" accel="50000" decel="50000" fill="hold" nodeType="withEffect">
                                  <p:stCondLst>
                                    <p:cond delay="0"/>
                                  </p:stCondLst>
                                  <p:childTnLst>
                                    <p:animMotion origin="layout" path="M -0.84705 0.1051 L -0.48021 0.08681 " pathEditMode="relative" rAng="0" ptsTypes="AA">
                                      <p:cBhvr>
                                        <p:cTn id="117" dur="2000" fill="hold"/>
                                        <p:tgtEl>
                                          <p:spTgt spid="24"/>
                                        </p:tgtEl>
                                        <p:attrNameLst>
                                          <p:attrName>ppt_x</p:attrName>
                                          <p:attrName>ppt_y</p:attrName>
                                        </p:attrNameLst>
                                      </p:cBhvr>
                                      <p:rCtr x="18333" y="-926"/>
                                    </p:animMotion>
                                  </p:childTnLst>
                                </p:cTn>
                              </p:par>
                              <p:par>
                                <p:cTn id="118" presetID="63" presetClass="path" presetSubtype="0" accel="50000" decel="50000" fill="hold" grpId="4" nodeType="withEffect">
                                  <p:stCondLst>
                                    <p:cond delay="0"/>
                                  </p:stCondLst>
                                  <p:childTnLst>
                                    <p:animMotion origin="layout" path="M -0.84531 0.10579 L -0.48056 0.08704 " pathEditMode="relative" rAng="0" ptsTypes="AA">
                                      <p:cBhvr>
                                        <p:cTn id="119" dur="2000" fill="hold"/>
                                        <p:tgtEl>
                                          <p:spTgt spid="349"/>
                                        </p:tgtEl>
                                        <p:attrNameLst>
                                          <p:attrName>ppt_x</p:attrName>
                                          <p:attrName>ppt_y</p:attrName>
                                        </p:attrNameLst>
                                      </p:cBhvr>
                                      <p:rCtr x="18229" y="-949"/>
                                    </p:animMotion>
                                  </p:childTnLst>
                                </p:cTn>
                              </p:par>
                              <p:par>
                                <p:cTn id="120" presetID="63" presetClass="path" presetSubtype="0" accel="50000" decel="50000" fill="hold" nodeType="withEffect">
                                  <p:stCondLst>
                                    <p:cond delay="0"/>
                                  </p:stCondLst>
                                  <p:childTnLst>
                                    <p:animMotion origin="layout" path="M -0.84723 0.1074 L -0.47987 0.08935 " pathEditMode="relative" rAng="0" ptsTypes="AA">
                                      <p:cBhvr>
                                        <p:cTn id="121" dur="2000" fill="hold"/>
                                        <p:tgtEl>
                                          <p:spTgt spid="331"/>
                                        </p:tgtEl>
                                        <p:attrNameLst>
                                          <p:attrName>ppt_x</p:attrName>
                                          <p:attrName>ppt_y</p:attrName>
                                        </p:attrNameLst>
                                      </p:cBhvr>
                                      <p:rCtr x="18368" y="-903"/>
                                    </p:animMotion>
                                  </p:childTnLst>
                                </p:cTn>
                              </p:par>
                            </p:childTnLst>
                          </p:cTn>
                        </p:par>
                        <p:par>
                          <p:cTn id="122" fill="hold">
                            <p:stCondLst>
                              <p:cond delay="25500"/>
                            </p:stCondLst>
                            <p:childTnLst>
                              <p:par>
                                <p:cTn id="123" presetID="32" presetClass="emph" presetSubtype="0" fill="hold" nodeType="afterEffect">
                                  <p:stCondLst>
                                    <p:cond delay="0"/>
                                  </p:stCondLst>
                                  <p:childTnLst>
                                    <p:animRot by="120000">
                                      <p:cBhvr>
                                        <p:cTn id="124" dur="100" fill="hold">
                                          <p:stCondLst>
                                            <p:cond delay="0"/>
                                          </p:stCondLst>
                                        </p:cTn>
                                        <p:tgtEl>
                                          <p:spTgt spid="282"/>
                                        </p:tgtEl>
                                        <p:attrNameLst>
                                          <p:attrName>r</p:attrName>
                                        </p:attrNameLst>
                                      </p:cBhvr>
                                    </p:animRot>
                                    <p:animRot by="-240000">
                                      <p:cBhvr>
                                        <p:cTn id="125" dur="200" fill="hold">
                                          <p:stCondLst>
                                            <p:cond delay="200"/>
                                          </p:stCondLst>
                                        </p:cTn>
                                        <p:tgtEl>
                                          <p:spTgt spid="282"/>
                                        </p:tgtEl>
                                        <p:attrNameLst>
                                          <p:attrName>r</p:attrName>
                                        </p:attrNameLst>
                                      </p:cBhvr>
                                    </p:animRot>
                                    <p:animRot by="240000">
                                      <p:cBhvr>
                                        <p:cTn id="126" dur="200" fill="hold">
                                          <p:stCondLst>
                                            <p:cond delay="400"/>
                                          </p:stCondLst>
                                        </p:cTn>
                                        <p:tgtEl>
                                          <p:spTgt spid="282"/>
                                        </p:tgtEl>
                                        <p:attrNameLst>
                                          <p:attrName>r</p:attrName>
                                        </p:attrNameLst>
                                      </p:cBhvr>
                                    </p:animRot>
                                    <p:animRot by="-240000">
                                      <p:cBhvr>
                                        <p:cTn id="127" dur="200" fill="hold">
                                          <p:stCondLst>
                                            <p:cond delay="600"/>
                                          </p:stCondLst>
                                        </p:cTn>
                                        <p:tgtEl>
                                          <p:spTgt spid="282"/>
                                        </p:tgtEl>
                                        <p:attrNameLst>
                                          <p:attrName>r</p:attrName>
                                        </p:attrNameLst>
                                      </p:cBhvr>
                                    </p:animRot>
                                    <p:animRot by="120000">
                                      <p:cBhvr>
                                        <p:cTn id="128" dur="200" fill="hold">
                                          <p:stCondLst>
                                            <p:cond delay="800"/>
                                          </p:stCondLst>
                                        </p:cTn>
                                        <p:tgtEl>
                                          <p:spTgt spid="282"/>
                                        </p:tgtEl>
                                        <p:attrNameLst>
                                          <p:attrName>r</p:attrName>
                                        </p:attrNameLst>
                                      </p:cBhvr>
                                    </p:animRot>
                                  </p:childTnLst>
                                </p:cTn>
                              </p:par>
                              <p:par>
                                <p:cTn id="129" presetID="32" presetClass="emph" presetSubtype="0" fill="hold" nodeType="withEffect">
                                  <p:stCondLst>
                                    <p:cond delay="0"/>
                                  </p:stCondLst>
                                  <p:childTnLst>
                                    <p:animRot by="120000">
                                      <p:cBhvr>
                                        <p:cTn id="130" dur="100" fill="hold">
                                          <p:stCondLst>
                                            <p:cond delay="0"/>
                                          </p:stCondLst>
                                        </p:cTn>
                                        <p:tgtEl>
                                          <p:spTgt spid="311"/>
                                        </p:tgtEl>
                                        <p:attrNameLst>
                                          <p:attrName>r</p:attrName>
                                        </p:attrNameLst>
                                      </p:cBhvr>
                                    </p:animRot>
                                    <p:animRot by="-240000">
                                      <p:cBhvr>
                                        <p:cTn id="131" dur="200" fill="hold">
                                          <p:stCondLst>
                                            <p:cond delay="200"/>
                                          </p:stCondLst>
                                        </p:cTn>
                                        <p:tgtEl>
                                          <p:spTgt spid="311"/>
                                        </p:tgtEl>
                                        <p:attrNameLst>
                                          <p:attrName>r</p:attrName>
                                        </p:attrNameLst>
                                      </p:cBhvr>
                                    </p:animRot>
                                    <p:animRot by="240000">
                                      <p:cBhvr>
                                        <p:cTn id="132" dur="200" fill="hold">
                                          <p:stCondLst>
                                            <p:cond delay="400"/>
                                          </p:stCondLst>
                                        </p:cTn>
                                        <p:tgtEl>
                                          <p:spTgt spid="311"/>
                                        </p:tgtEl>
                                        <p:attrNameLst>
                                          <p:attrName>r</p:attrName>
                                        </p:attrNameLst>
                                      </p:cBhvr>
                                    </p:animRot>
                                    <p:animRot by="-240000">
                                      <p:cBhvr>
                                        <p:cTn id="133" dur="200" fill="hold">
                                          <p:stCondLst>
                                            <p:cond delay="600"/>
                                          </p:stCondLst>
                                        </p:cTn>
                                        <p:tgtEl>
                                          <p:spTgt spid="311"/>
                                        </p:tgtEl>
                                        <p:attrNameLst>
                                          <p:attrName>r</p:attrName>
                                        </p:attrNameLst>
                                      </p:cBhvr>
                                    </p:animRot>
                                    <p:animRot by="120000">
                                      <p:cBhvr>
                                        <p:cTn id="134" dur="200" fill="hold">
                                          <p:stCondLst>
                                            <p:cond delay="800"/>
                                          </p:stCondLst>
                                        </p:cTn>
                                        <p:tgtEl>
                                          <p:spTgt spid="311"/>
                                        </p:tgtEl>
                                        <p:attrNameLst>
                                          <p:attrName>r</p:attrName>
                                        </p:attrNameLst>
                                      </p:cBhvr>
                                    </p:animRot>
                                  </p:childTnLst>
                                </p:cTn>
                              </p:par>
                            </p:childTnLst>
                          </p:cTn>
                        </p:par>
                        <p:par>
                          <p:cTn id="135" fill="hold">
                            <p:stCondLst>
                              <p:cond delay="26500"/>
                            </p:stCondLst>
                            <p:childTnLst>
                              <p:par>
                                <p:cTn id="136" presetID="1" presetClass="exit" presetSubtype="0" fill="hold" nodeType="afterEffect">
                                  <p:stCondLst>
                                    <p:cond delay="0"/>
                                  </p:stCondLst>
                                  <p:childTnLst>
                                    <p:set>
                                      <p:cBhvr>
                                        <p:cTn id="137" dur="1" fill="hold">
                                          <p:stCondLst>
                                            <p:cond delay="0"/>
                                          </p:stCondLst>
                                        </p:cTn>
                                        <p:tgtEl>
                                          <p:spTgt spid="282"/>
                                        </p:tgtEl>
                                        <p:attrNameLst>
                                          <p:attrName>style.visibility</p:attrName>
                                        </p:attrNameLst>
                                      </p:cBhvr>
                                      <p:to>
                                        <p:strVal val="hidden"/>
                                      </p:to>
                                    </p:set>
                                  </p:childTnLst>
                                </p:cTn>
                              </p:par>
                              <p:par>
                                <p:cTn id="138" presetID="1" presetClass="exit" presetSubtype="0" fill="hold" nodeType="withEffect">
                                  <p:stCondLst>
                                    <p:cond delay="0"/>
                                  </p:stCondLst>
                                  <p:childTnLst>
                                    <p:set>
                                      <p:cBhvr>
                                        <p:cTn id="139" dur="1" fill="hold">
                                          <p:stCondLst>
                                            <p:cond delay="0"/>
                                          </p:stCondLst>
                                        </p:cTn>
                                        <p:tgtEl>
                                          <p:spTgt spid="311"/>
                                        </p:tgtEl>
                                        <p:attrNameLst>
                                          <p:attrName>style.visibility</p:attrName>
                                        </p:attrNameLst>
                                      </p:cBhvr>
                                      <p:to>
                                        <p:strVal val="hidden"/>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animBg="1"/>
      <p:bldP spid="973" grpId="0" animBg="1"/>
      <p:bldP spid="973" grpId="1" animBg="1"/>
      <p:bldP spid="335" grpId="0" animBg="1"/>
      <p:bldP spid="335" grpId="1" animBg="1"/>
      <p:bldP spid="335" grpId="2" animBg="1"/>
      <p:bldP spid="335" grpId="3" animBg="1"/>
      <p:bldP spid="335" grpId="4" animBg="1"/>
      <p:bldP spid="349" grpId="0" animBg="1"/>
      <p:bldP spid="349" grpId="1" animBg="1"/>
      <p:bldP spid="349" grpId="2" animBg="1"/>
      <p:bldP spid="349" grpId="3" animBg="1"/>
      <p:bldP spid="349" grpId="4" animBg="1"/>
    </p:bldLst>
  </p:timing>
</p:sld>
</file>

<file path=ppt/slides/slide61.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76" name="Rectangle 175">
            <a:extLst>
              <a:ext uri="{FF2B5EF4-FFF2-40B4-BE49-F238E27FC236}">
                <a16:creationId xmlns:a16="http://schemas.microsoft.com/office/drawing/2014/main" id="{978953BB-C70F-48A6-B6B0-EAC9384F0035}"/>
              </a:ext>
            </a:extLst>
          </p:cNvPr>
          <p:cNvSpPr/>
          <p:nvPr/>
        </p:nvSpPr>
        <p:spPr>
          <a:xfrm>
            <a:off x="348" y="-8147"/>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grpSp>
        <p:nvGrpSpPr>
          <p:cNvPr id="167" name="Group 166">
            <a:extLst>
              <a:ext uri="{FF2B5EF4-FFF2-40B4-BE49-F238E27FC236}">
                <a16:creationId xmlns:a16="http://schemas.microsoft.com/office/drawing/2014/main" id="{B1588C95-C80C-434B-8803-36393C65C970}"/>
              </a:ext>
            </a:extLst>
          </p:cNvPr>
          <p:cNvGrpSpPr/>
          <p:nvPr/>
        </p:nvGrpSpPr>
        <p:grpSpPr>
          <a:xfrm>
            <a:off x="-160430" y="4552859"/>
            <a:ext cx="9601200" cy="2698841"/>
            <a:chOff x="-96930" y="4552859"/>
            <a:chExt cx="9423252" cy="2698841"/>
          </a:xfrm>
        </p:grpSpPr>
        <p:grpSp>
          <p:nvGrpSpPr>
            <p:cNvPr id="168" name="Group 167">
              <a:extLst>
                <a:ext uri="{FF2B5EF4-FFF2-40B4-BE49-F238E27FC236}">
                  <a16:creationId xmlns:a16="http://schemas.microsoft.com/office/drawing/2014/main" id="{DC1B59B8-4C5B-439C-94B0-0B5F7E6EF88B}"/>
                </a:ext>
              </a:extLst>
            </p:cNvPr>
            <p:cNvGrpSpPr/>
            <p:nvPr/>
          </p:nvGrpSpPr>
          <p:grpSpPr>
            <a:xfrm>
              <a:off x="-20730" y="5251359"/>
              <a:ext cx="9347052" cy="2000341"/>
              <a:chOff x="4670" y="4705259"/>
              <a:chExt cx="9347052" cy="2000341"/>
            </a:xfrm>
          </p:grpSpPr>
          <p:sp>
            <p:nvSpPr>
              <p:cNvPr id="173" name="Rectangle 172">
                <a:extLst>
                  <a:ext uri="{FF2B5EF4-FFF2-40B4-BE49-F238E27FC236}">
                    <a16:creationId xmlns:a16="http://schemas.microsoft.com/office/drawing/2014/main" id="{1B64AAA8-A35E-4902-8992-DD4E0A8AE25B}"/>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4" name="Rectangle 173">
                <a:extLst>
                  <a:ext uri="{FF2B5EF4-FFF2-40B4-BE49-F238E27FC236}">
                    <a16:creationId xmlns:a16="http://schemas.microsoft.com/office/drawing/2014/main" id="{767C7037-B544-487B-A035-8FEF5CC92433}"/>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5" name="Rectangle 174">
                <a:extLst>
                  <a:ext uri="{FF2B5EF4-FFF2-40B4-BE49-F238E27FC236}">
                    <a16:creationId xmlns:a16="http://schemas.microsoft.com/office/drawing/2014/main" id="{9F5AAAD2-904C-471E-8D86-E59D490FEB90}"/>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9" name="Group 168">
              <a:extLst>
                <a:ext uri="{FF2B5EF4-FFF2-40B4-BE49-F238E27FC236}">
                  <a16:creationId xmlns:a16="http://schemas.microsoft.com/office/drawing/2014/main" id="{5A8B2805-09FD-41B7-95BD-DDC5515ED076}"/>
                </a:ext>
              </a:extLst>
            </p:cNvPr>
            <p:cNvGrpSpPr/>
            <p:nvPr/>
          </p:nvGrpSpPr>
          <p:grpSpPr>
            <a:xfrm>
              <a:off x="-96930" y="4552859"/>
              <a:ext cx="9347052" cy="2000341"/>
              <a:chOff x="4670" y="4705259"/>
              <a:chExt cx="9347052" cy="2000341"/>
            </a:xfrm>
          </p:grpSpPr>
          <p:sp>
            <p:nvSpPr>
              <p:cNvPr id="170" name="Rectangle 169">
                <a:extLst>
                  <a:ext uri="{FF2B5EF4-FFF2-40B4-BE49-F238E27FC236}">
                    <a16:creationId xmlns:a16="http://schemas.microsoft.com/office/drawing/2014/main" id="{D983B5BC-7B08-4D1B-BE2A-6AA9E2C1D374}"/>
                  </a:ext>
                </a:extLst>
              </p:cNvPr>
              <p:cNvSpPr/>
              <p:nvPr/>
            </p:nvSpPr>
            <p:spPr>
              <a:xfrm>
                <a:off x="3938581" y="5099811"/>
                <a:ext cx="1319178" cy="870876"/>
              </a:xfrm>
              <a:prstGeom prst="rect">
                <a:avLst/>
              </a:prstGeom>
              <a:solidFill>
                <a:srgbClr val="CB7B6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71" name="Rectangle 170">
                <a:extLst>
                  <a:ext uri="{FF2B5EF4-FFF2-40B4-BE49-F238E27FC236}">
                    <a16:creationId xmlns:a16="http://schemas.microsoft.com/office/drawing/2014/main" id="{9CB25DF8-309E-450F-8072-CFE242822416}"/>
                  </a:ext>
                </a:extLst>
              </p:cNvPr>
              <p:cNvSpPr/>
              <p:nvPr/>
            </p:nvSpPr>
            <p:spPr>
              <a:xfrm>
                <a:off x="4620311" y="4705259"/>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2" name="Rectangle 171">
                <a:extLst>
                  <a:ext uri="{FF2B5EF4-FFF2-40B4-BE49-F238E27FC236}">
                    <a16:creationId xmlns:a16="http://schemas.microsoft.com/office/drawing/2014/main" id="{3CEB49FF-4EA9-498C-8161-FA005CDCC53A}"/>
                  </a:ext>
                </a:extLst>
              </p:cNvPr>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389" name="Rectangle 388">
            <a:extLst>
              <a:ext uri="{FF2B5EF4-FFF2-40B4-BE49-F238E27FC236}">
                <a16:creationId xmlns:a16="http://schemas.microsoft.com/office/drawing/2014/main" id="{6CED1D88-E4AC-40C7-9F6E-6F0FE827C4C2}"/>
              </a:ext>
            </a:extLst>
          </p:cNvPr>
          <p:cNvSpPr/>
          <p:nvPr/>
        </p:nvSpPr>
        <p:spPr>
          <a:xfrm>
            <a:off x="4672840" y="3390019"/>
            <a:ext cx="3194845" cy="695852"/>
          </a:xfrm>
          <a:prstGeom prst="rect">
            <a:avLst/>
          </a:prstGeom>
          <a:gradFill>
            <a:gsLst>
              <a:gs pos="20000">
                <a:sysClr val="window" lastClr="FFFFFF">
                  <a:lumMod val="85000"/>
                </a:sysClr>
              </a:gs>
              <a:gs pos="79000">
                <a:sysClr val="window" lastClr="FFFFFF">
                  <a:lumMod val="85000"/>
                </a:sysClr>
              </a:gs>
              <a:gs pos="31000">
                <a:srgbClr val="EEEEEE"/>
              </a:gs>
              <a:gs pos="43000">
                <a:sysClr val="window" lastClr="FFFFFF">
                  <a:lumMod val="85000"/>
                </a:sysClr>
              </a:gs>
              <a:gs pos="59000">
                <a:sysClr val="window" lastClr="FFFFFF">
                  <a:lumMod val="85000"/>
                </a:sysClr>
              </a:gs>
              <a:gs pos="66000">
                <a:sysClr val="window" lastClr="FFFFFF">
                  <a:lumMod val="9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026" name="Picture 2" descr="hand washing infographic">
            <a:extLst>
              <a:ext uri="{FF2B5EF4-FFF2-40B4-BE49-F238E27FC236}">
                <a16:creationId xmlns:a16="http://schemas.microsoft.com/office/drawing/2014/main" id="{24D4C84D-41B7-49C0-AED7-126A70ADD869}"/>
              </a:ext>
            </a:extLst>
          </p:cNvPr>
          <p:cNvPicPr>
            <a:picLocks noChangeAspect="1" noChangeArrowheads="1"/>
          </p:cNvPicPr>
          <p:nvPr/>
        </p:nvPicPr>
        <p:blipFill>
          <a:blip r:embed="rId4" cstate="hqprint">
            <a:extLst>
              <a:ext uri="{28A0092B-C50C-407E-A947-70E740481C1C}">
                <a14:useLocalDpi xmlns:a14="http://schemas.microsoft.com/office/drawing/2010/main" val="0"/>
              </a:ext>
            </a:extLst>
          </a:blip>
          <a:srcRect/>
          <a:stretch>
            <a:fillRect/>
          </a:stretch>
        </p:blipFill>
        <p:spPr bwMode="auto">
          <a:xfrm>
            <a:off x="1509553" y="1160523"/>
            <a:ext cx="809995" cy="870876"/>
          </a:xfrm>
          <a:prstGeom prst="rect">
            <a:avLst/>
          </a:prstGeom>
          <a:noFill/>
          <a:extLst>
            <a:ext uri="{909E8E84-426E-40DD-AFC4-6F175D3DCCD1}">
              <a14:hiddenFill xmlns:a14="http://schemas.microsoft.com/office/drawing/2010/main">
                <a:solidFill>
                  <a:srgbClr val="FFFFFF"/>
                </a:solidFill>
              </a14:hiddenFill>
            </a:ext>
          </a:extLst>
        </p:spPr>
      </p:pic>
      <p:grpSp>
        <p:nvGrpSpPr>
          <p:cNvPr id="219" name="Group 218">
            <a:extLst>
              <a:ext uri="{FF2B5EF4-FFF2-40B4-BE49-F238E27FC236}">
                <a16:creationId xmlns:a16="http://schemas.microsoft.com/office/drawing/2014/main" id="{35F92052-C4AA-4028-85AB-AA5061F1DD64}"/>
              </a:ext>
            </a:extLst>
          </p:cNvPr>
          <p:cNvGrpSpPr>
            <a:grpSpLocks noChangeAspect="1"/>
          </p:cNvGrpSpPr>
          <p:nvPr/>
        </p:nvGrpSpPr>
        <p:grpSpPr>
          <a:xfrm>
            <a:off x="-1086" y="1170947"/>
            <a:ext cx="1334245" cy="863406"/>
            <a:chOff x="8722032" y="1390651"/>
            <a:chExt cx="1781386" cy="1152756"/>
          </a:xfrm>
        </p:grpSpPr>
        <p:sp>
          <p:nvSpPr>
            <p:cNvPr id="220" name="Freeform: Shape 219">
              <a:extLst>
                <a:ext uri="{FF2B5EF4-FFF2-40B4-BE49-F238E27FC236}">
                  <a16:creationId xmlns:a16="http://schemas.microsoft.com/office/drawing/2014/main" id="{D31D0440-F64C-448D-90B0-0B4EDDC2F1E1}"/>
                </a:ext>
              </a:extLst>
            </p:cNvPr>
            <p:cNvSpPr/>
            <p:nvPr/>
          </p:nvSpPr>
          <p:spPr>
            <a:xfrm>
              <a:off x="8726452" y="1390651"/>
              <a:ext cx="1776966" cy="1152756"/>
            </a:xfrm>
            <a:custGeom>
              <a:avLst/>
              <a:gdLst>
                <a:gd name="connsiteX0" fmla="*/ 184754 w 1776966"/>
                <a:gd name="connsiteY0" fmla="*/ 0 h 1152756"/>
                <a:gd name="connsiteX1" fmla="*/ 1591694 w 1776966"/>
                <a:gd name="connsiteY1" fmla="*/ 0 h 1152756"/>
                <a:gd name="connsiteX2" fmla="*/ 1776448 w 1776966"/>
                <a:gd name="connsiteY2" fmla="*/ 184754 h 1152756"/>
                <a:gd name="connsiteX3" fmla="*/ 1776448 w 1776966"/>
                <a:gd name="connsiteY3" fmla="*/ 923750 h 1152756"/>
                <a:gd name="connsiteX4" fmla="*/ 1774896 w 1776966"/>
                <a:gd name="connsiteY4" fmla="*/ 931438 h 1152756"/>
                <a:gd name="connsiteX5" fmla="*/ 1776966 w 1776966"/>
                <a:gd name="connsiteY5" fmla="*/ 931438 h 1152756"/>
                <a:gd name="connsiteX6" fmla="*/ 1776966 w 1776966"/>
                <a:gd name="connsiteY6" fmla="*/ 1152756 h 1152756"/>
                <a:gd name="connsiteX7" fmla="*/ 517 w 1776966"/>
                <a:gd name="connsiteY7" fmla="*/ 1152756 h 1152756"/>
                <a:gd name="connsiteX8" fmla="*/ 517 w 1776966"/>
                <a:gd name="connsiteY8" fmla="*/ 931438 h 1152756"/>
                <a:gd name="connsiteX9" fmla="*/ 1552 w 1776966"/>
                <a:gd name="connsiteY9" fmla="*/ 931438 h 1152756"/>
                <a:gd name="connsiteX10" fmla="*/ 0 w 1776966"/>
                <a:gd name="connsiteY10" fmla="*/ 923750 h 1152756"/>
                <a:gd name="connsiteX11" fmla="*/ 0 w 1776966"/>
                <a:gd name="connsiteY11" fmla="*/ 184754 h 1152756"/>
                <a:gd name="connsiteX12" fmla="*/ 184754 w 1776966"/>
                <a:gd name="connsiteY12" fmla="*/ 0 h 11527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776966" h="1152756">
                  <a:moveTo>
                    <a:pt x="184754" y="0"/>
                  </a:moveTo>
                  <a:lnTo>
                    <a:pt x="1591694" y="0"/>
                  </a:lnTo>
                  <a:cubicBezTo>
                    <a:pt x="1693731" y="0"/>
                    <a:pt x="1776448" y="82717"/>
                    <a:pt x="1776448" y="184754"/>
                  </a:cubicBezTo>
                  <a:lnTo>
                    <a:pt x="1776448" y="923750"/>
                  </a:lnTo>
                  <a:lnTo>
                    <a:pt x="1774896" y="931438"/>
                  </a:lnTo>
                  <a:lnTo>
                    <a:pt x="1776966" y="931438"/>
                  </a:lnTo>
                  <a:lnTo>
                    <a:pt x="1776966" y="1152756"/>
                  </a:lnTo>
                  <a:lnTo>
                    <a:pt x="517" y="1152756"/>
                  </a:lnTo>
                  <a:lnTo>
                    <a:pt x="517" y="931438"/>
                  </a:lnTo>
                  <a:lnTo>
                    <a:pt x="1552" y="931438"/>
                  </a:lnTo>
                  <a:lnTo>
                    <a:pt x="0" y="923750"/>
                  </a:lnTo>
                  <a:lnTo>
                    <a:pt x="0" y="184754"/>
                  </a:lnTo>
                  <a:cubicBezTo>
                    <a:pt x="0" y="82717"/>
                    <a:pt x="82717" y="0"/>
                    <a:pt x="184754" y="0"/>
                  </a:cubicBezTo>
                  <a:close/>
                </a:path>
              </a:pathLst>
            </a:custGeom>
            <a:gradFill>
              <a:gsLst>
                <a:gs pos="42000">
                  <a:srgbClr val="CBCBCB"/>
                </a:gs>
                <a:gs pos="100000">
                  <a:srgbClr val="D4D4D4"/>
                </a:gs>
                <a:gs pos="0">
                  <a:sysClr val="window" lastClr="FFFFFF">
                    <a:lumMod val="85000"/>
                  </a:sysClr>
                </a:gs>
                <a:gs pos="81000">
                  <a:sysClr val="window" lastClr="FFFFFF">
                    <a:lumMod val="85000"/>
                  </a:sysClr>
                </a:gs>
                <a:gs pos="63000">
                  <a:sysClr val="window" lastClr="FFFFFF">
                    <a:lumMod val="75000"/>
                  </a:sysClr>
                </a:gs>
              </a:gsLst>
              <a:lin ang="5400000" scaled="1"/>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21" name="Group 220">
              <a:extLst>
                <a:ext uri="{FF2B5EF4-FFF2-40B4-BE49-F238E27FC236}">
                  <a16:creationId xmlns:a16="http://schemas.microsoft.com/office/drawing/2014/main" id="{F75B9F53-7F40-445B-9A63-3436ACD920B5}"/>
                </a:ext>
              </a:extLst>
            </p:cNvPr>
            <p:cNvGrpSpPr/>
            <p:nvPr/>
          </p:nvGrpSpPr>
          <p:grpSpPr>
            <a:xfrm>
              <a:off x="8777817" y="1520230"/>
              <a:ext cx="1664879" cy="957759"/>
              <a:chOff x="8777817" y="1541395"/>
              <a:chExt cx="1664879" cy="957759"/>
            </a:xfrm>
          </p:grpSpPr>
          <p:sp>
            <p:nvSpPr>
              <p:cNvPr id="227" name="Freeform: Shape 226">
                <a:extLst>
                  <a:ext uri="{FF2B5EF4-FFF2-40B4-BE49-F238E27FC236}">
                    <a16:creationId xmlns:a16="http://schemas.microsoft.com/office/drawing/2014/main" id="{0A8D1D41-6C8D-49A7-A38E-88B93C4E07EC}"/>
                  </a:ext>
                </a:extLst>
              </p:cNvPr>
              <p:cNvSpPr/>
              <p:nvPr/>
            </p:nvSpPr>
            <p:spPr>
              <a:xfrm>
                <a:off x="8777817" y="1541395"/>
                <a:ext cx="1664879" cy="957759"/>
              </a:xfrm>
              <a:custGeom>
                <a:avLst/>
                <a:gdLst>
                  <a:gd name="connsiteX0" fmla="*/ 964519 w 1664879"/>
                  <a:gd name="connsiteY0" fmla="*/ 226424 h 957759"/>
                  <a:gd name="connsiteX1" fmla="*/ 937087 w 1664879"/>
                  <a:gd name="connsiteY1" fmla="*/ 253856 h 957759"/>
                  <a:gd name="connsiteX2" fmla="*/ 964519 w 1664879"/>
                  <a:gd name="connsiteY2" fmla="*/ 281288 h 957759"/>
                  <a:gd name="connsiteX3" fmla="*/ 991951 w 1664879"/>
                  <a:gd name="connsiteY3" fmla="*/ 253856 h 957759"/>
                  <a:gd name="connsiteX4" fmla="*/ 964519 w 1664879"/>
                  <a:gd name="connsiteY4" fmla="*/ 226424 h 957759"/>
                  <a:gd name="connsiteX5" fmla="*/ 695279 w 1664879"/>
                  <a:gd name="connsiteY5" fmla="*/ 226424 h 957759"/>
                  <a:gd name="connsiteX6" fmla="*/ 667847 w 1664879"/>
                  <a:gd name="connsiteY6" fmla="*/ 253856 h 957759"/>
                  <a:gd name="connsiteX7" fmla="*/ 695279 w 1664879"/>
                  <a:gd name="connsiteY7" fmla="*/ 281288 h 957759"/>
                  <a:gd name="connsiteX8" fmla="*/ 722711 w 1664879"/>
                  <a:gd name="connsiteY8" fmla="*/ 253856 h 957759"/>
                  <a:gd name="connsiteX9" fmla="*/ 695279 w 1664879"/>
                  <a:gd name="connsiteY9" fmla="*/ 226424 h 957759"/>
                  <a:gd name="connsiteX10" fmla="*/ 159630 w 1664879"/>
                  <a:gd name="connsiteY10" fmla="*/ 0 h 957759"/>
                  <a:gd name="connsiteX11" fmla="*/ 1505249 w 1664879"/>
                  <a:gd name="connsiteY11" fmla="*/ 0 h 957759"/>
                  <a:gd name="connsiteX12" fmla="*/ 1664879 w 1664879"/>
                  <a:gd name="connsiteY12" fmla="*/ 159630 h 957759"/>
                  <a:gd name="connsiteX13" fmla="*/ 1664879 w 1664879"/>
                  <a:gd name="connsiteY13" fmla="*/ 798129 h 957759"/>
                  <a:gd name="connsiteX14" fmla="*/ 1505249 w 1664879"/>
                  <a:gd name="connsiteY14" fmla="*/ 957759 h 957759"/>
                  <a:gd name="connsiteX15" fmla="*/ 159630 w 1664879"/>
                  <a:gd name="connsiteY15" fmla="*/ 957759 h 957759"/>
                  <a:gd name="connsiteX16" fmla="*/ 0 w 1664879"/>
                  <a:gd name="connsiteY16" fmla="*/ 798129 h 957759"/>
                  <a:gd name="connsiteX17" fmla="*/ 0 w 1664879"/>
                  <a:gd name="connsiteY17" fmla="*/ 159630 h 957759"/>
                  <a:gd name="connsiteX18" fmla="*/ 159630 w 1664879"/>
                  <a:gd name="connsiteY18" fmla="*/ 0 h 957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664879" h="957759">
                    <a:moveTo>
                      <a:pt x="964519" y="226424"/>
                    </a:moveTo>
                    <a:cubicBezTo>
                      <a:pt x="949369" y="226424"/>
                      <a:pt x="937087" y="238706"/>
                      <a:pt x="937087" y="253856"/>
                    </a:cubicBezTo>
                    <a:cubicBezTo>
                      <a:pt x="937087" y="269006"/>
                      <a:pt x="949369" y="281288"/>
                      <a:pt x="964519" y="281288"/>
                    </a:cubicBezTo>
                    <a:cubicBezTo>
                      <a:pt x="979669" y="281288"/>
                      <a:pt x="991951" y="269006"/>
                      <a:pt x="991951" y="253856"/>
                    </a:cubicBezTo>
                    <a:cubicBezTo>
                      <a:pt x="991951" y="238706"/>
                      <a:pt x="979669" y="226424"/>
                      <a:pt x="964519" y="226424"/>
                    </a:cubicBezTo>
                    <a:close/>
                    <a:moveTo>
                      <a:pt x="695279" y="226424"/>
                    </a:moveTo>
                    <a:cubicBezTo>
                      <a:pt x="680129" y="226424"/>
                      <a:pt x="667847" y="238706"/>
                      <a:pt x="667847" y="253856"/>
                    </a:cubicBezTo>
                    <a:cubicBezTo>
                      <a:pt x="667847" y="269006"/>
                      <a:pt x="680129" y="281288"/>
                      <a:pt x="695279" y="281288"/>
                    </a:cubicBezTo>
                    <a:cubicBezTo>
                      <a:pt x="710429" y="281288"/>
                      <a:pt x="722711" y="269006"/>
                      <a:pt x="722711" y="253856"/>
                    </a:cubicBezTo>
                    <a:cubicBezTo>
                      <a:pt x="722711" y="238706"/>
                      <a:pt x="710429" y="226424"/>
                      <a:pt x="695279" y="226424"/>
                    </a:cubicBezTo>
                    <a:close/>
                    <a:moveTo>
                      <a:pt x="159630" y="0"/>
                    </a:moveTo>
                    <a:lnTo>
                      <a:pt x="1505249" y="0"/>
                    </a:lnTo>
                    <a:cubicBezTo>
                      <a:pt x="1593410" y="0"/>
                      <a:pt x="1664879" y="71469"/>
                      <a:pt x="1664879" y="159630"/>
                    </a:cubicBezTo>
                    <a:lnTo>
                      <a:pt x="1664879" y="798129"/>
                    </a:lnTo>
                    <a:cubicBezTo>
                      <a:pt x="1664879" y="886290"/>
                      <a:pt x="1593410" y="957759"/>
                      <a:pt x="1505249" y="957759"/>
                    </a:cubicBezTo>
                    <a:lnTo>
                      <a:pt x="159630" y="957759"/>
                    </a:lnTo>
                    <a:cubicBezTo>
                      <a:pt x="71469" y="957759"/>
                      <a:pt x="0" y="886290"/>
                      <a:pt x="0" y="798129"/>
                    </a:cubicBezTo>
                    <a:lnTo>
                      <a:pt x="0" y="159630"/>
                    </a:lnTo>
                    <a:cubicBezTo>
                      <a:pt x="0" y="71469"/>
                      <a:pt x="71469" y="0"/>
                      <a:pt x="159630" y="0"/>
                    </a:cubicBezTo>
                    <a:close/>
                  </a:path>
                </a:pathLst>
              </a:custGeom>
              <a:gradFill flip="none" rotWithShape="1">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tileRect/>
              </a:gradFill>
              <a:ln w="952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28" name="Group 227">
                <a:extLst>
                  <a:ext uri="{FF2B5EF4-FFF2-40B4-BE49-F238E27FC236}">
                    <a16:creationId xmlns:a16="http://schemas.microsoft.com/office/drawing/2014/main" id="{4BEB3B85-D58A-409E-B0EF-DB3C8F2C47D2}"/>
                  </a:ext>
                </a:extLst>
              </p:cNvPr>
              <p:cNvGrpSpPr>
                <a:grpSpLocks noChangeAspect="1"/>
              </p:cNvGrpSpPr>
              <p:nvPr/>
            </p:nvGrpSpPr>
            <p:grpSpPr>
              <a:xfrm>
                <a:off x="9554049" y="1745515"/>
                <a:ext cx="112415" cy="112415"/>
                <a:chOff x="9375896" y="796679"/>
                <a:chExt cx="182880" cy="182880"/>
              </a:xfrm>
            </p:grpSpPr>
            <p:sp>
              <p:nvSpPr>
                <p:cNvPr id="229" name="Oval 228">
                  <a:extLst>
                    <a:ext uri="{FF2B5EF4-FFF2-40B4-BE49-F238E27FC236}">
                      <a16:creationId xmlns:a16="http://schemas.microsoft.com/office/drawing/2014/main" id="{36611B2F-C809-4FD8-B6FE-62544110D590}"/>
                    </a:ext>
                  </a:extLst>
                </p:cNvPr>
                <p:cNvSpPr/>
                <p:nvPr/>
              </p:nvSpPr>
              <p:spPr>
                <a:xfrm>
                  <a:off x="9375896" y="796679"/>
                  <a:ext cx="182880" cy="182880"/>
                </a:xfrm>
                <a:prstGeom prst="ellipse">
                  <a:avLst/>
                </a:prstGeom>
                <a:solidFill>
                  <a:sysClr val="window" lastClr="FFFFFF">
                    <a:lumMod val="75000"/>
                  </a:sysClr>
                </a:solidFill>
                <a:ln w="12700"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B85C4956-482D-4033-9F0B-6AB3CA277E18}"/>
                    </a:ext>
                  </a:extLst>
                </p:cNvPr>
                <p:cNvSpPr>
                  <a:spLocks noChangeAspect="1"/>
                </p:cNvSpPr>
                <p:nvPr/>
              </p:nvSpPr>
              <p:spPr>
                <a:xfrm>
                  <a:off x="9412598" y="832964"/>
                  <a:ext cx="109477" cy="110311"/>
                </a:xfrm>
                <a:custGeom>
                  <a:avLst/>
                  <a:gdLst>
                    <a:gd name="connsiteX0" fmla="*/ 80433 w 160866"/>
                    <a:gd name="connsiteY0" fmla="*/ 0 h 162091"/>
                    <a:gd name="connsiteX1" fmla="*/ 160866 w 160866"/>
                    <a:gd name="connsiteY1" fmla="*/ 82296 h 162091"/>
                    <a:gd name="connsiteX2" fmla="*/ 111741 w 160866"/>
                    <a:gd name="connsiteY2" fmla="*/ 158125 h 162091"/>
                    <a:gd name="connsiteX3" fmla="*/ 92540 w 160866"/>
                    <a:gd name="connsiteY3" fmla="*/ 162091 h 162091"/>
                    <a:gd name="connsiteX4" fmla="*/ 92540 w 160866"/>
                    <a:gd name="connsiteY4" fmla="*/ 119071 h 162091"/>
                    <a:gd name="connsiteX5" fmla="*/ 95356 w 160866"/>
                    <a:gd name="connsiteY5" fmla="*/ 118489 h 162091"/>
                    <a:gd name="connsiteX6" fmla="*/ 118771 w 160866"/>
                    <a:gd name="connsiteY6" fmla="*/ 82346 h 162091"/>
                    <a:gd name="connsiteX7" fmla="*/ 80433 w 160866"/>
                    <a:gd name="connsiteY7" fmla="*/ 43120 h 162091"/>
                    <a:gd name="connsiteX8" fmla="*/ 42095 w 160866"/>
                    <a:gd name="connsiteY8" fmla="*/ 82346 h 162091"/>
                    <a:gd name="connsiteX9" fmla="*/ 65510 w 160866"/>
                    <a:gd name="connsiteY9" fmla="*/ 118489 h 162091"/>
                    <a:gd name="connsiteX10" fmla="*/ 68326 w 160866"/>
                    <a:gd name="connsiteY10" fmla="*/ 119071 h 162091"/>
                    <a:gd name="connsiteX11" fmla="*/ 68326 w 160866"/>
                    <a:gd name="connsiteY11" fmla="*/ 162091 h 162091"/>
                    <a:gd name="connsiteX12" fmla="*/ 49125 w 160866"/>
                    <a:gd name="connsiteY12" fmla="*/ 158125 h 162091"/>
                    <a:gd name="connsiteX13" fmla="*/ 0 w 160866"/>
                    <a:gd name="connsiteY13" fmla="*/ 82296 h 162091"/>
                    <a:gd name="connsiteX14" fmla="*/ 80433 w 160866"/>
                    <a:gd name="connsiteY14" fmla="*/ 0 h 162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0866" h="162091">
                      <a:moveTo>
                        <a:pt x="80433" y="0"/>
                      </a:moveTo>
                      <a:cubicBezTo>
                        <a:pt x="124855" y="0"/>
                        <a:pt x="160866" y="36845"/>
                        <a:pt x="160866" y="82296"/>
                      </a:cubicBezTo>
                      <a:cubicBezTo>
                        <a:pt x="160866" y="116384"/>
                        <a:pt x="140610" y="145632"/>
                        <a:pt x="111741" y="158125"/>
                      </a:cubicBezTo>
                      <a:lnTo>
                        <a:pt x="92540" y="162091"/>
                      </a:lnTo>
                      <a:lnTo>
                        <a:pt x="92540" y="119071"/>
                      </a:lnTo>
                      <a:lnTo>
                        <a:pt x="95356" y="118489"/>
                      </a:lnTo>
                      <a:cubicBezTo>
                        <a:pt x="109116" y="112535"/>
                        <a:pt x="118771" y="98594"/>
                        <a:pt x="118771" y="82346"/>
                      </a:cubicBezTo>
                      <a:cubicBezTo>
                        <a:pt x="118771" y="60682"/>
                        <a:pt x="101607" y="43120"/>
                        <a:pt x="80433" y="43120"/>
                      </a:cubicBezTo>
                      <a:cubicBezTo>
                        <a:pt x="59259" y="43120"/>
                        <a:pt x="42095" y="60682"/>
                        <a:pt x="42095" y="82346"/>
                      </a:cubicBezTo>
                      <a:cubicBezTo>
                        <a:pt x="42095" y="98594"/>
                        <a:pt x="51750" y="112535"/>
                        <a:pt x="65510" y="118489"/>
                      </a:cubicBezTo>
                      <a:lnTo>
                        <a:pt x="68326" y="119071"/>
                      </a:lnTo>
                      <a:lnTo>
                        <a:pt x="68326" y="162091"/>
                      </a:lnTo>
                      <a:lnTo>
                        <a:pt x="49125" y="158125"/>
                      </a:lnTo>
                      <a:cubicBezTo>
                        <a:pt x="20256" y="145632"/>
                        <a:pt x="0" y="116384"/>
                        <a:pt x="0" y="82296"/>
                      </a:cubicBezTo>
                      <a:cubicBezTo>
                        <a:pt x="0" y="36845"/>
                        <a:pt x="36011" y="0"/>
                        <a:pt x="80433" y="0"/>
                      </a:cubicBezTo>
                      <a:close/>
                    </a:path>
                  </a:pathLst>
                </a:custGeom>
                <a:solidFill>
                  <a:sysClr val="window" lastClr="FFFFFF">
                    <a:lumMod val="95000"/>
                  </a:sysClr>
                </a:solidFill>
                <a:ln w="3175" cap="flat" cmpd="sng" algn="ctr">
                  <a:solidFill>
                    <a:sysClr val="window" lastClr="FFFFFF">
                      <a:lumMod val="50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222" name="Rectangle 221">
              <a:extLst>
                <a:ext uri="{FF2B5EF4-FFF2-40B4-BE49-F238E27FC236}">
                  <a16:creationId xmlns:a16="http://schemas.microsoft.com/office/drawing/2014/main" id="{0504E9BE-FFFE-424C-80F0-EE92A95E971D}"/>
                </a:ext>
              </a:extLst>
            </p:cNvPr>
            <p:cNvSpPr/>
            <p:nvPr/>
          </p:nvSpPr>
          <p:spPr>
            <a:xfrm>
              <a:off x="8777817" y="2376198"/>
              <a:ext cx="1664879" cy="101791"/>
            </a:xfrm>
            <a:prstGeom prst="rect">
              <a:avLst/>
            </a:prstGeom>
            <a:solidFill>
              <a:sysClr val="window" lastClr="FFFFFF">
                <a:lumMod val="50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3" name="Rectangle: Top Corners Snipped 222">
              <a:extLst>
                <a:ext uri="{FF2B5EF4-FFF2-40B4-BE49-F238E27FC236}">
                  <a16:creationId xmlns:a16="http://schemas.microsoft.com/office/drawing/2014/main" id="{D8202264-3291-4EE2-9F4A-7E6FCE94F86E}"/>
                </a:ext>
              </a:extLst>
            </p:cNvPr>
            <p:cNvSpPr/>
            <p:nvPr/>
          </p:nvSpPr>
          <p:spPr>
            <a:xfrm flipV="1">
              <a:off x="8777817" y="2308185"/>
              <a:ext cx="1664879" cy="112417"/>
            </a:xfrm>
            <a:prstGeom prst="snip2SameRect">
              <a:avLst>
                <a:gd name="adj1" fmla="val 16667"/>
                <a:gd name="adj2" fmla="val 50000"/>
              </a:avLst>
            </a:prstGeom>
            <a:gradFill>
              <a:gsLst>
                <a:gs pos="63000">
                  <a:sysClr val="window" lastClr="FFFFFF">
                    <a:lumMod val="85000"/>
                  </a:sysClr>
                </a:gs>
                <a:gs pos="20000">
                  <a:sysClr val="window" lastClr="FFFFFF">
                    <a:lumMod val="75000"/>
                  </a:sysClr>
                </a:gs>
                <a:gs pos="44000">
                  <a:sysClr val="window" lastClr="FFFFFF">
                    <a:lumMod val="85000"/>
                  </a:sysClr>
                </a:gs>
                <a:gs pos="90000">
                  <a:sysClr val="window" lastClr="FFFFFF">
                    <a:lumMod val="75000"/>
                  </a:sysClr>
                </a:gs>
              </a:gsLst>
              <a:lin ang="540000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E7682872-8013-4B7A-A671-5FDCEB86305F}"/>
                </a:ext>
              </a:extLst>
            </p:cNvPr>
            <p:cNvSpPr/>
            <p:nvPr/>
          </p:nvSpPr>
          <p:spPr>
            <a:xfrm>
              <a:off x="8722032" y="1405091"/>
              <a:ext cx="1776448"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26" name="Freeform: Shape 225">
              <a:extLst>
                <a:ext uri="{FF2B5EF4-FFF2-40B4-BE49-F238E27FC236}">
                  <a16:creationId xmlns:a16="http://schemas.microsoft.com/office/drawing/2014/main" id="{D97F19F2-416B-4E6C-8FDB-F468A68A1482}"/>
                </a:ext>
              </a:extLst>
            </p:cNvPr>
            <p:cNvSpPr/>
            <p:nvPr/>
          </p:nvSpPr>
          <p:spPr>
            <a:xfrm>
              <a:off x="8777817" y="1498430"/>
              <a:ext cx="1674283" cy="205038"/>
            </a:xfrm>
            <a:custGeom>
              <a:avLst/>
              <a:gdLst>
                <a:gd name="connsiteX0" fmla="*/ 184754 w 1776448"/>
                <a:gd name="connsiteY0" fmla="*/ 0 h 205038"/>
                <a:gd name="connsiteX1" fmla="*/ 1591694 w 1776448"/>
                <a:gd name="connsiteY1" fmla="*/ 0 h 205038"/>
                <a:gd name="connsiteX2" fmla="*/ 1776448 w 1776448"/>
                <a:gd name="connsiteY2" fmla="*/ 184754 h 205038"/>
                <a:gd name="connsiteX3" fmla="*/ 1776448 w 1776448"/>
                <a:gd name="connsiteY3" fmla="*/ 205038 h 205038"/>
                <a:gd name="connsiteX4" fmla="*/ 1591694 w 1776448"/>
                <a:gd name="connsiteY4" fmla="*/ 15339 h 205038"/>
                <a:gd name="connsiteX5" fmla="*/ 184754 w 1776448"/>
                <a:gd name="connsiteY5" fmla="*/ 15339 h 205038"/>
                <a:gd name="connsiteX6" fmla="*/ 0 w 1776448"/>
                <a:gd name="connsiteY6" fmla="*/ 205038 h 205038"/>
                <a:gd name="connsiteX7" fmla="*/ 0 w 1776448"/>
                <a:gd name="connsiteY7" fmla="*/ 184754 h 205038"/>
                <a:gd name="connsiteX8" fmla="*/ 184754 w 1776448"/>
                <a:gd name="connsiteY8" fmla="*/ 0 h 2050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76448" h="205038">
                  <a:moveTo>
                    <a:pt x="184754" y="0"/>
                  </a:moveTo>
                  <a:lnTo>
                    <a:pt x="1591694" y="0"/>
                  </a:lnTo>
                  <a:cubicBezTo>
                    <a:pt x="1693731" y="0"/>
                    <a:pt x="1776448" y="82717"/>
                    <a:pt x="1776448" y="184754"/>
                  </a:cubicBezTo>
                  <a:lnTo>
                    <a:pt x="1776448" y="205038"/>
                  </a:lnTo>
                  <a:cubicBezTo>
                    <a:pt x="1776448" y="100270"/>
                    <a:pt x="1693731" y="15339"/>
                    <a:pt x="1591694" y="15339"/>
                  </a:cubicBezTo>
                  <a:lnTo>
                    <a:pt x="184754" y="15339"/>
                  </a:lnTo>
                  <a:cubicBezTo>
                    <a:pt x="82717" y="15339"/>
                    <a:pt x="0" y="100270"/>
                    <a:pt x="0" y="205038"/>
                  </a:cubicBezTo>
                  <a:lnTo>
                    <a:pt x="0" y="184754"/>
                  </a:lnTo>
                  <a:cubicBezTo>
                    <a:pt x="0" y="82717"/>
                    <a:pt x="82717" y="0"/>
                    <a:pt x="184754" y="0"/>
                  </a:cubicBezTo>
                  <a:close/>
                </a:path>
              </a:pathLst>
            </a:custGeom>
            <a:solidFill>
              <a:sysClr val="window" lastClr="FFFFFF">
                <a:lumMod val="9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2" name="Group 11">
            <a:extLst>
              <a:ext uri="{FF2B5EF4-FFF2-40B4-BE49-F238E27FC236}">
                <a16:creationId xmlns:a16="http://schemas.microsoft.com/office/drawing/2014/main" id="{81438DFE-D9B5-4515-8391-9E0168D19278}"/>
              </a:ext>
            </a:extLst>
          </p:cNvPr>
          <p:cNvGrpSpPr/>
          <p:nvPr/>
        </p:nvGrpSpPr>
        <p:grpSpPr>
          <a:xfrm>
            <a:off x="126688" y="2152460"/>
            <a:ext cx="2182838" cy="2646556"/>
            <a:chOff x="3518820" y="2152460"/>
            <a:chExt cx="2182838" cy="2646556"/>
          </a:xfrm>
        </p:grpSpPr>
        <p:grpSp>
          <p:nvGrpSpPr>
            <p:cNvPr id="5" name="Group 4">
              <a:extLst>
                <a:ext uri="{FF2B5EF4-FFF2-40B4-BE49-F238E27FC236}">
                  <a16:creationId xmlns:a16="http://schemas.microsoft.com/office/drawing/2014/main" id="{C787619C-495B-4BBE-A185-90132BF86437}"/>
                </a:ext>
              </a:extLst>
            </p:cNvPr>
            <p:cNvGrpSpPr/>
            <p:nvPr/>
          </p:nvGrpSpPr>
          <p:grpSpPr>
            <a:xfrm>
              <a:off x="3518820" y="2436757"/>
              <a:ext cx="2182838" cy="2362259"/>
              <a:chOff x="3518820" y="2436757"/>
              <a:chExt cx="2182838" cy="2362259"/>
            </a:xfrm>
          </p:grpSpPr>
          <p:sp>
            <p:nvSpPr>
              <p:cNvPr id="225" name="Freeform: Shape 224">
                <a:extLst>
                  <a:ext uri="{FF2B5EF4-FFF2-40B4-BE49-F238E27FC236}">
                    <a16:creationId xmlns:a16="http://schemas.microsoft.com/office/drawing/2014/main" id="{C560B773-39B8-41F9-98B5-C392E2A866BC}"/>
                  </a:ext>
                </a:extLst>
              </p:cNvPr>
              <p:cNvSpPr/>
              <p:nvPr/>
            </p:nvSpPr>
            <p:spPr>
              <a:xfrm>
                <a:off x="3873774" y="4080831"/>
                <a:ext cx="1529196" cy="257937"/>
              </a:xfrm>
              <a:custGeom>
                <a:avLst/>
                <a:gdLst>
                  <a:gd name="connsiteX0" fmla="*/ 4075 w 2079625"/>
                  <a:gd name="connsiteY0" fmla="*/ 0 h 350781"/>
                  <a:gd name="connsiteX1" fmla="*/ 2075551 w 2079625"/>
                  <a:gd name="connsiteY1" fmla="*/ 0 h 350781"/>
                  <a:gd name="connsiteX2" fmla="*/ 2079625 w 2079625"/>
                  <a:gd name="connsiteY2" fmla="*/ 20182 h 350781"/>
                  <a:gd name="connsiteX3" fmla="*/ 2079625 w 2079625"/>
                  <a:gd name="connsiteY3" fmla="*/ 59871 h 350781"/>
                  <a:gd name="connsiteX4" fmla="*/ 1788715 w 2079625"/>
                  <a:gd name="connsiteY4" fmla="*/ 350781 h 350781"/>
                  <a:gd name="connsiteX5" fmla="*/ 290910 w 2079625"/>
                  <a:gd name="connsiteY5" fmla="*/ 350781 h 350781"/>
                  <a:gd name="connsiteX6" fmla="*/ 0 w 2079625"/>
                  <a:gd name="connsiteY6" fmla="*/ 59871 h 350781"/>
                  <a:gd name="connsiteX7" fmla="*/ 0 w 2079625"/>
                  <a:gd name="connsiteY7" fmla="*/ 20182 h 350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079625" h="350781">
                    <a:moveTo>
                      <a:pt x="4075" y="0"/>
                    </a:moveTo>
                    <a:lnTo>
                      <a:pt x="2075551" y="0"/>
                    </a:lnTo>
                    <a:lnTo>
                      <a:pt x="2079625" y="20182"/>
                    </a:lnTo>
                    <a:lnTo>
                      <a:pt x="2079625" y="59871"/>
                    </a:lnTo>
                    <a:cubicBezTo>
                      <a:pt x="2079625" y="220536"/>
                      <a:pt x="1949380" y="350781"/>
                      <a:pt x="1788715" y="350781"/>
                    </a:cubicBezTo>
                    <a:lnTo>
                      <a:pt x="290910" y="350781"/>
                    </a:lnTo>
                    <a:cubicBezTo>
                      <a:pt x="130245" y="350781"/>
                      <a:pt x="0" y="220536"/>
                      <a:pt x="0" y="59871"/>
                    </a:cubicBezTo>
                    <a:lnTo>
                      <a:pt x="0" y="20182"/>
                    </a:lnTo>
                    <a:close/>
                  </a:path>
                </a:pathLst>
              </a:custGeom>
              <a:gradFill flip="none" rotWithShape="1">
                <a:gsLst>
                  <a:gs pos="14000">
                    <a:sysClr val="window" lastClr="FFFFFF">
                      <a:lumMod val="75000"/>
                    </a:sysClr>
                  </a:gs>
                  <a:gs pos="97000">
                    <a:srgbClr val="E7E6E6">
                      <a:lumMod val="50000"/>
                    </a:srgbClr>
                  </a:gs>
                  <a:gs pos="74000">
                    <a:sysClr val="window" lastClr="FFFFFF">
                      <a:lumMod val="50000"/>
                    </a:sysClr>
                  </a:gs>
                </a:gsLst>
                <a:path path="circl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0" name="Freeform: Shape 249">
                <a:extLst>
                  <a:ext uri="{FF2B5EF4-FFF2-40B4-BE49-F238E27FC236}">
                    <a16:creationId xmlns:a16="http://schemas.microsoft.com/office/drawing/2014/main" id="{BF352E66-069B-479A-B89D-CA0D1633F276}"/>
                  </a:ext>
                </a:extLst>
              </p:cNvPr>
              <p:cNvSpPr/>
              <p:nvPr/>
            </p:nvSpPr>
            <p:spPr>
              <a:xfrm>
                <a:off x="4553157" y="4408758"/>
                <a:ext cx="203115" cy="75503"/>
              </a:xfrm>
              <a:custGeom>
                <a:avLst/>
                <a:gdLst>
                  <a:gd name="connsiteX0" fmla="*/ 270599 w 276226"/>
                  <a:gd name="connsiteY0" fmla="*/ 0 h 102680"/>
                  <a:gd name="connsiteX1" fmla="*/ 276226 w 276226"/>
                  <a:gd name="connsiteY1" fmla="*/ 17243 h 102680"/>
                  <a:gd name="connsiteX2" fmla="*/ 138113 w 276226"/>
                  <a:gd name="connsiteY2" fmla="*/ 102680 h 102680"/>
                  <a:gd name="connsiteX3" fmla="*/ 0 w 276226"/>
                  <a:gd name="connsiteY3" fmla="*/ 17243 h 102680"/>
                  <a:gd name="connsiteX4" fmla="*/ 3394 w 276226"/>
                  <a:gd name="connsiteY4" fmla="*/ 6843 h 102680"/>
                  <a:gd name="connsiteX5" fmla="*/ 49024 w 276226"/>
                  <a:gd name="connsiteY5" fmla="*/ 21315 h 102680"/>
                  <a:gd name="connsiteX6" fmla="*/ 126207 w 276226"/>
                  <a:gd name="connsiteY6" fmla="*/ 29013 h 102680"/>
                  <a:gd name="connsiteX7" fmla="*/ 203392 w 276226"/>
                  <a:gd name="connsiteY7" fmla="*/ 21315 h 102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6226" h="102680">
                    <a:moveTo>
                      <a:pt x="270599" y="0"/>
                    </a:moveTo>
                    <a:lnTo>
                      <a:pt x="276226" y="17243"/>
                    </a:lnTo>
                    <a:cubicBezTo>
                      <a:pt x="276226" y="64429"/>
                      <a:pt x="214391" y="102680"/>
                      <a:pt x="138113" y="102680"/>
                    </a:cubicBezTo>
                    <a:cubicBezTo>
                      <a:pt x="61835" y="102680"/>
                      <a:pt x="0" y="64429"/>
                      <a:pt x="0" y="17243"/>
                    </a:cubicBezTo>
                    <a:lnTo>
                      <a:pt x="3394" y="6843"/>
                    </a:lnTo>
                    <a:lnTo>
                      <a:pt x="49024" y="21315"/>
                    </a:lnTo>
                    <a:cubicBezTo>
                      <a:pt x="73406" y="26318"/>
                      <a:pt x="99330" y="29013"/>
                      <a:pt x="126207" y="29013"/>
                    </a:cubicBezTo>
                    <a:cubicBezTo>
                      <a:pt x="153085" y="29013"/>
                      <a:pt x="179009" y="26318"/>
                      <a:pt x="203392" y="21315"/>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1" name="Freeform: Shape 250">
                <a:extLst>
                  <a:ext uri="{FF2B5EF4-FFF2-40B4-BE49-F238E27FC236}">
                    <a16:creationId xmlns:a16="http://schemas.microsoft.com/office/drawing/2014/main" id="{E128A441-BFEE-490C-BDA7-F2420F97B4FE}"/>
                  </a:ext>
                </a:extLst>
              </p:cNvPr>
              <p:cNvSpPr/>
              <p:nvPr/>
            </p:nvSpPr>
            <p:spPr>
              <a:xfrm rot="2187909">
                <a:off x="4009330" y="3259082"/>
                <a:ext cx="1287941" cy="1045412"/>
              </a:xfrm>
              <a:custGeom>
                <a:avLst/>
                <a:gdLst>
                  <a:gd name="connsiteX0" fmla="*/ 113344 w 1751531"/>
                  <a:gd name="connsiteY0" fmla="*/ 975929 h 1421705"/>
                  <a:gd name="connsiteX1" fmla="*/ 1396830 w 1751531"/>
                  <a:gd name="connsiteY1" fmla="*/ 27407 h 1421705"/>
                  <a:gd name="connsiteX2" fmla="*/ 1416966 w 1751531"/>
                  <a:gd name="connsiteY2" fmla="*/ 18283 h 1421705"/>
                  <a:gd name="connsiteX3" fmla="*/ 1413544 w 1751531"/>
                  <a:gd name="connsiteY3" fmla="*/ 17342 h 1421705"/>
                  <a:gd name="connsiteX4" fmla="*/ 1751531 w 1751531"/>
                  <a:gd name="connsiteY4" fmla="*/ 118784 h 1421705"/>
                  <a:gd name="connsiteX5" fmla="*/ 1699631 w 1751531"/>
                  <a:gd name="connsiteY5" fmla="*/ 219088 h 1421705"/>
                  <a:gd name="connsiteX6" fmla="*/ 1669420 w 1751531"/>
                  <a:gd name="connsiteY6" fmla="*/ 248441 h 1421705"/>
                  <a:gd name="connsiteX7" fmla="*/ 1683021 w 1751531"/>
                  <a:gd name="connsiteY7" fmla="*/ 266846 h 1421705"/>
                  <a:gd name="connsiteX8" fmla="*/ 1649822 w 1751531"/>
                  <a:gd name="connsiteY8" fmla="*/ 292802 h 1421705"/>
                  <a:gd name="connsiteX9" fmla="*/ 313489 w 1751531"/>
                  <a:gd name="connsiteY9" fmla="*/ 1280378 h 1421705"/>
                  <a:gd name="connsiteX10" fmla="*/ 279055 w 1751531"/>
                  <a:gd name="connsiteY10" fmla="*/ 1306619 h 1421705"/>
                  <a:gd name="connsiteX11" fmla="*/ 285439 w 1751531"/>
                  <a:gd name="connsiteY11" fmla="*/ 1315547 h 1421705"/>
                  <a:gd name="connsiteX12" fmla="*/ 16936 w 1751531"/>
                  <a:gd name="connsiteY12" fmla="*/ 1418288 h 1421705"/>
                  <a:gd name="connsiteX13" fmla="*/ 92369 w 1751531"/>
                  <a:gd name="connsiteY13" fmla="*/ 999244 h 1421705"/>
                  <a:gd name="connsiteX14" fmla="*/ 91289 w 1751531"/>
                  <a:gd name="connsiteY14" fmla="*/ 1011571 h 1421705"/>
                  <a:gd name="connsiteX15" fmla="*/ 98376 w 1751531"/>
                  <a:gd name="connsiteY15" fmla="*/ 992880 h 1421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751531" h="1421705">
                    <a:moveTo>
                      <a:pt x="113344" y="975929"/>
                    </a:moveTo>
                    <a:lnTo>
                      <a:pt x="1396830" y="27407"/>
                    </a:lnTo>
                    <a:lnTo>
                      <a:pt x="1416966" y="18283"/>
                    </a:lnTo>
                    <a:lnTo>
                      <a:pt x="1413544" y="17342"/>
                    </a:lnTo>
                    <a:cubicBezTo>
                      <a:pt x="1447063" y="-42530"/>
                      <a:pt x="1705635" y="67781"/>
                      <a:pt x="1751531" y="118784"/>
                    </a:cubicBezTo>
                    <a:cubicBezTo>
                      <a:pt x="1747866" y="180189"/>
                      <a:pt x="1729302" y="193290"/>
                      <a:pt x="1699631" y="219088"/>
                    </a:cubicBezTo>
                    <a:lnTo>
                      <a:pt x="1669420" y="248441"/>
                    </a:lnTo>
                    <a:lnTo>
                      <a:pt x="1683021" y="266846"/>
                    </a:lnTo>
                    <a:lnTo>
                      <a:pt x="1649822" y="292802"/>
                    </a:lnTo>
                    <a:lnTo>
                      <a:pt x="313489" y="1280378"/>
                    </a:lnTo>
                    <a:lnTo>
                      <a:pt x="279055" y="1306619"/>
                    </a:lnTo>
                    <a:lnTo>
                      <a:pt x="285439" y="1315547"/>
                    </a:lnTo>
                    <a:cubicBezTo>
                      <a:pt x="207206" y="1350350"/>
                      <a:pt x="110484" y="1440269"/>
                      <a:pt x="16936" y="1418288"/>
                    </a:cubicBezTo>
                    <a:cubicBezTo>
                      <a:pt x="-24478" y="1351481"/>
                      <a:pt x="13641" y="1015670"/>
                      <a:pt x="92369" y="999244"/>
                    </a:cubicBezTo>
                    <a:lnTo>
                      <a:pt x="91289" y="1011571"/>
                    </a:lnTo>
                    <a:lnTo>
                      <a:pt x="98376" y="992880"/>
                    </a:lnTo>
                    <a:close/>
                  </a:path>
                </a:pathLst>
              </a:custGeom>
              <a:gradFill flip="none" rotWithShape="1">
                <a:gsLst>
                  <a:gs pos="90000">
                    <a:srgbClr val="ABABAB">
                      <a:lumMod val="75000"/>
                    </a:srgbClr>
                  </a:gs>
                  <a:gs pos="13000">
                    <a:sysClr val="window" lastClr="FFFFFF">
                      <a:lumMod val="75000"/>
                    </a:sysClr>
                  </a:gs>
                  <a:gs pos="25000">
                    <a:srgbClr val="D6D6D6"/>
                  </a:gs>
                  <a:gs pos="70000">
                    <a:sysClr val="window" lastClr="FFFFFF">
                      <a:lumMod val="95000"/>
                    </a:sysClr>
                  </a:gs>
                  <a:gs pos="39000">
                    <a:sysClr val="window" lastClr="FFFFFF">
                      <a:lumMod val="95000"/>
                    </a:sysClr>
                  </a:gs>
                  <a:gs pos="87000">
                    <a:srgbClr val="F2F2F2"/>
                  </a:gs>
                  <a:gs pos="19000">
                    <a:srgbClr val="F2F2F2"/>
                  </a:gs>
                  <a:gs pos="82000">
                    <a:sysClr val="window" lastClr="FFFFFF">
                      <a:lumMod val="75000"/>
                    </a:sysClr>
                  </a:gs>
                  <a:gs pos="9000">
                    <a:srgbClr val="ABABAB">
                      <a:lumMod val="75000"/>
                    </a:srgbClr>
                  </a:gs>
                </a:gsLst>
                <a:lin ang="8520000" scaled="0"/>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55" name="Group 254">
                <a:extLst>
                  <a:ext uri="{FF2B5EF4-FFF2-40B4-BE49-F238E27FC236}">
                    <a16:creationId xmlns:a16="http://schemas.microsoft.com/office/drawing/2014/main" id="{D84CE382-7148-4D42-BF4D-5E7B2163F661}"/>
                  </a:ext>
                </a:extLst>
              </p:cNvPr>
              <p:cNvGrpSpPr/>
              <p:nvPr/>
            </p:nvGrpSpPr>
            <p:grpSpPr>
              <a:xfrm>
                <a:off x="3577274" y="3543006"/>
                <a:ext cx="2086717" cy="546581"/>
                <a:chOff x="5121275" y="3798573"/>
                <a:chExt cx="2837825" cy="743321"/>
              </a:xfrm>
            </p:grpSpPr>
            <p:sp>
              <p:nvSpPr>
                <p:cNvPr id="259" name="Freeform: Shape 258">
                  <a:extLst>
                    <a:ext uri="{FF2B5EF4-FFF2-40B4-BE49-F238E27FC236}">
                      <a16:creationId xmlns:a16="http://schemas.microsoft.com/office/drawing/2014/main" id="{72F27ADE-70EB-4AF8-8561-42F500713BB5}"/>
                    </a:ext>
                  </a:extLst>
                </p:cNvPr>
                <p:cNvSpPr/>
                <p:nvPr/>
              </p:nvSpPr>
              <p:spPr>
                <a:xfrm>
                  <a:off x="5122692" y="3798573"/>
                  <a:ext cx="2836408" cy="474976"/>
                </a:xfrm>
                <a:custGeom>
                  <a:avLst/>
                  <a:gdLst>
                    <a:gd name="connsiteX0" fmla="*/ 651047 w 2836408"/>
                    <a:gd name="connsiteY0" fmla="*/ 87628 h 474976"/>
                    <a:gd name="connsiteX1" fmla="*/ 477215 w 2836408"/>
                    <a:gd name="connsiteY1" fmla="*/ 225741 h 474976"/>
                    <a:gd name="connsiteX2" fmla="*/ 355772 w 2836408"/>
                    <a:gd name="connsiteY2" fmla="*/ 373377 h 474976"/>
                    <a:gd name="connsiteX3" fmla="*/ 651047 w 2836408"/>
                    <a:gd name="connsiteY3" fmla="*/ 430528 h 474976"/>
                    <a:gd name="connsiteX4" fmla="*/ 2312701 w 2836408"/>
                    <a:gd name="connsiteY4" fmla="*/ 430529 h 474976"/>
                    <a:gd name="connsiteX5" fmla="*/ 2507964 w 2836408"/>
                    <a:gd name="connsiteY5" fmla="*/ 356709 h 474976"/>
                    <a:gd name="connsiteX6" fmla="*/ 2441290 w 2836408"/>
                    <a:gd name="connsiteY6" fmla="*/ 216216 h 474976"/>
                    <a:gd name="connsiteX7" fmla="*/ 2312702 w 2836408"/>
                    <a:gd name="connsiteY7" fmla="*/ 87628 h 474976"/>
                    <a:gd name="connsiteX8" fmla="*/ 514350 w 2836408"/>
                    <a:gd name="connsiteY8" fmla="*/ 0 h 474976"/>
                    <a:gd name="connsiteX9" fmla="*/ 2477633 w 2836408"/>
                    <a:gd name="connsiteY9" fmla="*/ 0 h 474976"/>
                    <a:gd name="connsiteX10" fmla="*/ 2836408 w 2836408"/>
                    <a:gd name="connsiteY10" fmla="*/ 474976 h 474976"/>
                    <a:gd name="connsiteX11" fmla="*/ 0 w 2836408"/>
                    <a:gd name="connsiteY11" fmla="*/ 468626 h 474976"/>
                    <a:gd name="connsiteX12" fmla="*/ 514350 w 2836408"/>
                    <a:gd name="connsiteY12" fmla="*/ 0 h 4749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836408" h="474976">
                      <a:moveTo>
                        <a:pt x="651047" y="87628"/>
                      </a:moveTo>
                      <a:cubicBezTo>
                        <a:pt x="582411" y="101915"/>
                        <a:pt x="589133" y="104718"/>
                        <a:pt x="477215" y="225741"/>
                      </a:cubicBezTo>
                      <a:cubicBezTo>
                        <a:pt x="386728" y="323373"/>
                        <a:pt x="384347" y="320989"/>
                        <a:pt x="355772" y="373377"/>
                      </a:cubicBezTo>
                      <a:cubicBezTo>
                        <a:pt x="355772" y="444394"/>
                        <a:pt x="580030" y="430528"/>
                        <a:pt x="651047" y="430528"/>
                      </a:cubicBezTo>
                      <a:lnTo>
                        <a:pt x="2312701" y="430529"/>
                      </a:lnTo>
                      <a:cubicBezTo>
                        <a:pt x="2383718" y="430529"/>
                        <a:pt x="2507964" y="427726"/>
                        <a:pt x="2507964" y="356709"/>
                      </a:cubicBezTo>
                      <a:cubicBezTo>
                        <a:pt x="2507964" y="328134"/>
                        <a:pt x="2473834" y="261063"/>
                        <a:pt x="2441290" y="216216"/>
                      </a:cubicBezTo>
                      <a:cubicBezTo>
                        <a:pt x="2408746" y="171369"/>
                        <a:pt x="2383719" y="87628"/>
                        <a:pt x="2312702" y="87628"/>
                      </a:cubicBezTo>
                      <a:close/>
                      <a:moveTo>
                        <a:pt x="514350" y="0"/>
                      </a:moveTo>
                      <a:cubicBezTo>
                        <a:pt x="2487991" y="0"/>
                        <a:pt x="513517" y="4763"/>
                        <a:pt x="2477633" y="0"/>
                      </a:cubicBezTo>
                      <a:cubicBezTo>
                        <a:pt x="2839243" y="476038"/>
                        <a:pt x="2487347" y="2643"/>
                        <a:pt x="2836408" y="474976"/>
                      </a:cubicBezTo>
                      <a:lnTo>
                        <a:pt x="0" y="468626"/>
                      </a:lnTo>
                      <a:cubicBezTo>
                        <a:pt x="522627" y="3701"/>
                        <a:pt x="-6539" y="473920"/>
                        <a:pt x="514350" y="0"/>
                      </a:cubicBezTo>
                      <a:close/>
                    </a:path>
                  </a:pathLst>
                </a:custGeom>
                <a:solidFill>
                  <a:sysClr val="window" lastClr="FFFFFF">
                    <a:lumMod val="85000"/>
                  </a:sys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latin typeface="Calibri"/>
                    <a:ea typeface="+mn-ea"/>
                    <a:cs typeface="+mn-cs"/>
                  </a:endParaRPr>
                </a:p>
              </p:txBody>
            </p:sp>
            <p:sp>
              <p:nvSpPr>
                <p:cNvPr id="260" name="Rectangle: Rounded Corners 14">
                  <a:extLst>
                    <a:ext uri="{FF2B5EF4-FFF2-40B4-BE49-F238E27FC236}">
                      <a16:creationId xmlns:a16="http://schemas.microsoft.com/office/drawing/2014/main" id="{5F7DF47B-FD7F-4A16-896F-45C8335E1AFC}"/>
                    </a:ext>
                  </a:extLst>
                </p:cNvPr>
                <p:cNvSpPr/>
                <p:nvPr/>
              </p:nvSpPr>
              <p:spPr>
                <a:xfrm>
                  <a:off x="5121275" y="4271167"/>
                  <a:ext cx="2836408" cy="270727"/>
                </a:xfrm>
                <a:custGeom>
                  <a:avLst/>
                  <a:gdLst>
                    <a:gd name="connsiteX0" fmla="*/ 0 w 2836408"/>
                    <a:gd name="connsiteY0" fmla="*/ 3444 h 263526"/>
                    <a:gd name="connsiteX1" fmla="*/ 3444 w 2836408"/>
                    <a:gd name="connsiteY1" fmla="*/ 0 h 263526"/>
                    <a:gd name="connsiteX2" fmla="*/ 2832964 w 2836408"/>
                    <a:gd name="connsiteY2" fmla="*/ 0 h 263526"/>
                    <a:gd name="connsiteX3" fmla="*/ 2836408 w 2836408"/>
                    <a:gd name="connsiteY3" fmla="*/ 3444 h 263526"/>
                    <a:gd name="connsiteX4" fmla="*/ 2836408 w 2836408"/>
                    <a:gd name="connsiteY4" fmla="*/ 260082 h 263526"/>
                    <a:gd name="connsiteX5" fmla="*/ 2832964 w 2836408"/>
                    <a:gd name="connsiteY5" fmla="*/ 263526 h 263526"/>
                    <a:gd name="connsiteX6" fmla="*/ 3444 w 2836408"/>
                    <a:gd name="connsiteY6" fmla="*/ 263526 h 263526"/>
                    <a:gd name="connsiteX7" fmla="*/ 0 w 2836408"/>
                    <a:gd name="connsiteY7" fmla="*/ 260082 h 263526"/>
                    <a:gd name="connsiteX8" fmla="*/ 0 w 2836408"/>
                    <a:gd name="connsiteY8" fmla="*/ 3444 h 263526"/>
                    <a:gd name="connsiteX0" fmla="*/ 0 w 2836408"/>
                    <a:gd name="connsiteY0" fmla="*/ 3444 h 280282"/>
                    <a:gd name="connsiteX1" fmla="*/ 3444 w 2836408"/>
                    <a:gd name="connsiteY1" fmla="*/ 0 h 280282"/>
                    <a:gd name="connsiteX2" fmla="*/ 2832964 w 2836408"/>
                    <a:gd name="connsiteY2" fmla="*/ 0 h 280282"/>
                    <a:gd name="connsiteX3" fmla="*/ 2836408 w 2836408"/>
                    <a:gd name="connsiteY3" fmla="*/ 3444 h 280282"/>
                    <a:gd name="connsiteX4" fmla="*/ 2836408 w 2836408"/>
                    <a:gd name="connsiteY4" fmla="*/ 260082 h 280282"/>
                    <a:gd name="connsiteX5" fmla="*/ 3444 w 2836408"/>
                    <a:gd name="connsiteY5" fmla="*/ 263526 h 280282"/>
                    <a:gd name="connsiteX6" fmla="*/ 0 w 2836408"/>
                    <a:gd name="connsiteY6" fmla="*/ 260082 h 280282"/>
                    <a:gd name="connsiteX7" fmla="*/ 0 w 2836408"/>
                    <a:gd name="connsiteY7" fmla="*/ 3444 h 280282"/>
                    <a:gd name="connsiteX0" fmla="*/ 0 w 2836408"/>
                    <a:gd name="connsiteY0" fmla="*/ 3444 h 282592"/>
                    <a:gd name="connsiteX1" fmla="*/ 3444 w 2836408"/>
                    <a:gd name="connsiteY1" fmla="*/ 0 h 282592"/>
                    <a:gd name="connsiteX2" fmla="*/ 2832964 w 2836408"/>
                    <a:gd name="connsiteY2" fmla="*/ 0 h 282592"/>
                    <a:gd name="connsiteX3" fmla="*/ 2836408 w 2836408"/>
                    <a:gd name="connsiteY3" fmla="*/ 3444 h 282592"/>
                    <a:gd name="connsiteX4" fmla="*/ 2820533 w 2836408"/>
                    <a:gd name="connsiteY4" fmla="*/ 263257 h 282592"/>
                    <a:gd name="connsiteX5" fmla="*/ 3444 w 2836408"/>
                    <a:gd name="connsiteY5" fmla="*/ 263526 h 282592"/>
                    <a:gd name="connsiteX6" fmla="*/ 0 w 2836408"/>
                    <a:gd name="connsiteY6" fmla="*/ 260082 h 282592"/>
                    <a:gd name="connsiteX7" fmla="*/ 0 w 2836408"/>
                    <a:gd name="connsiteY7" fmla="*/ 3444 h 282592"/>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260082 h 272714"/>
                    <a:gd name="connsiteX7" fmla="*/ 0 w 2836408"/>
                    <a:gd name="connsiteY7"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38100 w 2836408"/>
                    <a:gd name="connsiteY6" fmla="*/ 256907 h 272714"/>
                    <a:gd name="connsiteX7" fmla="*/ 0 w 2836408"/>
                    <a:gd name="connsiteY7" fmla="*/ 3444 h 272714"/>
                    <a:gd name="connsiteX0" fmla="*/ 206381 w 3042789"/>
                    <a:gd name="connsiteY0" fmla="*/ 3444 h 272714"/>
                    <a:gd name="connsiteX1" fmla="*/ 209825 w 3042789"/>
                    <a:gd name="connsiteY1" fmla="*/ 0 h 272714"/>
                    <a:gd name="connsiteX2" fmla="*/ 3039345 w 3042789"/>
                    <a:gd name="connsiteY2" fmla="*/ 0 h 272714"/>
                    <a:gd name="connsiteX3" fmla="*/ 3042789 w 3042789"/>
                    <a:gd name="connsiteY3" fmla="*/ 3444 h 272714"/>
                    <a:gd name="connsiteX4" fmla="*/ 3026914 w 3042789"/>
                    <a:gd name="connsiteY4" fmla="*/ 263257 h 272714"/>
                    <a:gd name="connsiteX5" fmla="*/ 209825 w 3042789"/>
                    <a:gd name="connsiteY5" fmla="*/ 263526 h 272714"/>
                    <a:gd name="connsiteX6" fmla="*/ 206381 w 3042789"/>
                    <a:gd name="connsiteY6" fmla="*/ 3444 h 272714"/>
                    <a:gd name="connsiteX0" fmla="*/ 0 w 2836408"/>
                    <a:gd name="connsiteY0" fmla="*/ 3444 h 272714"/>
                    <a:gd name="connsiteX1" fmla="*/ 3444 w 2836408"/>
                    <a:gd name="connsiteY1" fmla="*/ 0 h 272714"/>
                    <a:gd name="connsiteX2" fmla="*/ 2832964 w 2836408"/>
                    <a:gd name="connsiteY2" fmla="*/ 0 h 272714"/>
                    <a:gd name="connsiteX3" fmla="*/ 2836408 w 2836408"/>
                    <a:gd name="connsiteY3" fmla="*/ 3444 h 272714"/>
                    <a:gd name="connsiteX4" fmla="*/ 2820533 w 2836408"/>
                    <a:gd name="connsiteY4" fmla="*/ 263257 h 272714"/>
                    <a:gd name="connsiteX5" fmla="*/ 3444 w 2836408"/>
                    <a:gd name="connsiteY5" fmla="*/ 263526 h 272714"/>
                    <a:gd name="connsiteX6" fmla="*/ 0 w 2836408"/>
                    <a:gd name="connsiteY6" fmla="*/ 3444 h 272714"/>
                    <a:gd name="connsiteX0" fmla="*/ 0 w 2836408"/>
                    <a:gd name="connsiteY0" fmla="*/ 3444 h 271606"/>
                    <a:gd name="connsiteX1" fmla="*/ 3444 w 2836408"/>
                    <a:gd name="connsiteY1" fmla="*/ 0 h 271606"/>
                    <a:gd name="connsiteX2" fmla="*/ 2832964 w 2836408"/>
                    <a:gd name="connsiteY2" fmla="*/ 0 h 271606"/>
                    <a:gd name="connsiteX3" fmla="*/ 2836408 w 2836408"/>
                    <a:gd name="connsiteY3" fmla="*/ 3444 h 271606"/>
                    <a:gd name="connsiteX4" fmla="*/ 2820533 w 2836408"/>
                    <a:gd name="connsiteY4" fmla="*/ 263257 h 271606"/>
                    <a:gd name="connsiteX5" fmla="*/ 8207 w 2836408"/>
                    <a:gd name="connsiteY5" fmla="*/ 258763 h 271606"/>
                    <a:gd name="connsiteX6" fmla="*/ 0 w 2836408"/>
                    <a:gd name="connsiteY6" fmla="*/ 3444 h 271606"/>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20533 w 2836408"/>
                    <a:gd name="connsiteY4" fmla="*/ 263257 h 270727"/>
                    <a:gd name="connsiteX5" fmla="*/ 5825 w 2836408"/>
                    <a:gd name="connsiteY5" fmla="*/ 254001 h 270727"/>
                    <a:gd name="connsiteX6" fmla="*/ 0 w 2836408"/>
                    <a:gd name="connsiteY6" fmla="*/ 3444 h 270727"/>
                    <a:gd name="connsiteX0" fmla="*/ 0 w 2836408"/>
                    <a:gd name="connsiteY0" fmla="*/ 3444 h 270727"/>
                    <a:gd name="connsiteX1" fmla="*/ 3444 w 2836408"/>
                    <a:gd name="connsiteY1" fmla="*/ 0 h 270727"/>
                    <a:gd name="connsiteX2" fmla="*/ 2832964 w 2836408"/>
                    <a:gd name="connsiteY2" fmla="*/ 0 h 270727"/>
                    <a:gd name="connsiteX3" fmla="*/ 2836408 w 2836408"/>
                    <a:gd name="connsiteY3" fmla="*/ 3444 h 270727"/>
                    <a:gd name="connsiteX4" fmla="*/ 2834820 w 2836408"/>
                    <a:gd name="connsiteY4" fmla="*/ 263257 h 270727"/>
                    <a:gd name="connsiteX5" fmla="*/ 5825 w 2836408"/>
                    <a:gd name="connsiteY5" fmla="*/ 254001 h 270727"/>
                    <a:gd name="connsiteX6" fmla="*/ 0 w 2836408"/>
                    <a:gd name="connsiteY6" fmla="*/ 3444 h 2707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36408" h="270727">
                      <a:moveTo>
                        <a:pt x="0" y="3444"/>
                      </a:moveTo>
                      <a:cubicBezTo>
                        <a:pt x="0" y="1542"/>
                        <a:pt x="1542" y="0"/>
                        <a:pt x="3444" y="0"/>
                      </a:cubicBezTo>
                      <a:lnTo>
                        <a:pt x="2832964" y="0"/>
                      </a:lnTo>
                      <a:cubicBezTo>
                        <a:pt x="2834866" y="0"/>
                        <a:pt x="2836408" y="1542"/>
                        <a:pt x="2836408" y="3444"/>
                      </a:cubicBezTo>
                      <a:cubicBezTo>
                        <a:pt x="2835879" y="90048"/>
                        <a:pt x="2835349" y="176653"/>
                        <a:pt x="2834820" y="263257"/>
                      </a:cubicBezTo>
                      <a:cubicBezTo>
                        <a:pt x="2343609" y="284379"/>
                        <a:pt x="478560" y="254001"/>
                        <a:pt x="5825" y="254001"/>
                      </a:cubicBezTo>
                      <a:cubicBezTo>
                        <a:pt x="2461" y="-3614"/>
                        <a:pt x="0" y="47365"/>
                        <a:pt x="0" y="3444"/>
                      </a:cubicBezTo>
                      <a:close/>
                    </a:path>
                  </a:pathLst>
                </a:custGeom>
                <a:solidFill>
                  <a:schemeClr val="bg1">
                    <a:lumMod val="7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1" i="0" u="none" strike="noStrike" kern="0" cap="none" spc="0" normalizeH="0" baseline="0" noProof="0">
                    <a:ln>
                      <a:noFill/>
                    </a:ln>
                    <a:solidFill>
                      <a:prstClr val="white"/>
                    </a:solidFill>
                    <a:effectLst/>
                    <a:uLnTx/>
                    <a:uFillTx/>
                    <a:latin typeface="Calibri"/>
                    <a:ea typeface="+mn-ea"/>
                    <a:cs typeface="+mn-cs"/>
                  </a:endParaRPr>
                </a:p>
              </p:txBody>
            </p:sp>
          </p:grpSp>
          <p:sp>
            <p:nvSpPr>
              <p:cNvPr id="257" name="Freeform: Shape 256">
                <a:extLst>
                  <a:ext uri="{FF2B5EF4-FFF2-40B4-BE49-F238E27FC236}">
                    <a16:creationId xmlns:a16="http://schemas.microsoft.com/office/drawing/2014/main" id="{1CD36751-E010-4EC2-9A2F-6984016968C3}"/>
                  </a:ext>
                </a:extLst>
              </p:cNvPr>
              <p:cNvSpPr/>
              <p:nvPr/>
            </p:nvSpPr>
            <p:spPr>
              <a:xfrm>
                <a:off x="3914473" y="3046540"/>
                <a:ext cx="1528187" cy="506619"/>
              </a:xfrm>
              <a:custGeom>
                <a:avLst/>
                <a:gdLst>
                  <a:gd name="connsiteX0" fmla="*/ 0 w 2078253"/>
                  <a:gd name="connsiteY0" fmla="*/ 0 h 673893"/>
                  <a:gd name="connsiteX1" fmla="*/ 2078253 w 2078253"/>
                  <a:gd name="connsiteY1" fmla="*/ 0 h 673893"/>
                  <a:gd name="connsiteX2" fmla="*/ 2078253 w 2078253"/>
                  <a:gd name="connsiteY2" fmla="*/ 118577 h 673893"/>
                  <a:gd name="connsiteX3" fmla="*/ 2058861 w 2078253"/>
                  <a:gd name="connsiteY3" fmla="*/ 673893 h 673893"/>
                  <a:gd name="connsiteX4" fmla="*/ 37833 w 2078253"/>
                  <a:gd name="connsiteY4" fmla="*/ 673893 h 673893"/>
                  <a:gd name="connsiteX0" fmla="*/ 0 w 2078253"/>
                  <a:gd name="connsiteY0" fmla="*/ 0 h 673893"/>
                  <a:gd name="connsiteX1" fmla="*/ 2078253 w 2078253"/>
                  <a:gd name="connsiteY1" fmla="*/ 0 h 673893"/>
                  <a:gd name="connsiteX2" fmla="*/ 2078253 w 2078253"/>
                  <a:gd name="connsiteY2" fmla="*/ 118577 h 673893"/>
                  <a:gd name="connsiteX3" fmla="*/ 2036636 w 2078253"/>
                  <a:gd name="connsiteY3" fmla="*/ 673893 h 673893"/>
                  <a:gd name="connsiteX4" fmla="*/ 37833 w 2078253"/>
                  <a:gd name="connsiteY4" fmla="*/ 673893 h 673893"/>
                  <a:gd name="connsiteX5" fmla="*/ 0 w 2078253"/>
                  <a:gd name="connsiteY5" fmla="*/ 0 h 6738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78253" h="673893">
                    <a:moveTo>
                      <a:pt x="0" y="0"/>
                    </a:moveTo>
                    <a:lnTo>
                      <a:pt x="2078253" y="0"/>
                    </a:lnTo>
                    <a:lnTo>
                      <a:pt x="2078253" y="118577"/>
                    </a:lnTo>
                    <a:lnTo>
                      <a:pt x="2036636" y="673893"/>
                    </a:lnTo>
                    <a:lnTo>
                      <a:pt x="37833" y="673893"/>
                    </a:lnTo>
                    <a:lnTo>
                      <a:pt x="0" y="0"/>
                    </a:lnTo>
                    <a:close/>
                  </a:path>
                </a:pathLst>
              </a:custGeom>
              <a:solidFill>
                <a:schemeClr val="bg1">
                  <a:lumMod val="75000"/>
                </a:scheme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8" name="Freeform: Shape 257">
                <a:extLst>
                  <a:ext uri="{FF2B5EF4-FFF2-40B4-BE49-F238E27FC236}">
                    <a16:creationId xmlns:a16="http://schemas.microsoft.com/office/drawing/2014/main" id="{F0E2428B-DB8D-46AC-BB04-434182FA13A6}"/>
                  </a:ext>
                </a:extLst>
              </p:cNvPr>
              <p:cNvSpPr/>
              <p:nvPr/>
            </p:nvSpPr>
            <p:spPr>
              <a:xfrm>
                <a:off x="3914047" y="2859535"/>
                <a:ext cx="1528612" cy="187006"/>
              </a:xfrm>
              <a:custGeom>
                <a:avLst/>
                <a:gdLst>
                  <a:gd name="connsiteX0" fmla="*/ 61561 w 2095552"/>
                  <a:gd name="connsiteY0" fmla="*/ 0 h 294640"/>
                  <a:gd name="connsiteX1" fmla="*/ 2054337 w 2095552"/>
                  <a:gd name="connsiteY1" fmla="*/ 0 h 294640"/>
                  <a:gd name="connsiteX2" fmla="*/ 2095552 w 2095552"/>
                  <a:gd name="connsiteY2" fmla="*/ 294640 h 294640"/>
                  <a:gd name="connsiteX3" fmla="*/ 0 w 2095552"/>
                  <a:gd name="connsiteY3" fmla="*/ 294640 h 294640"/>
                </a:gdLst>
                <a:ahLst/>
                <a:cxnLst>
                  <a:cxn ang="0">
                    <a:pos x="connsiteX0" y="connsiteY0"/>
                  </a:cxn>
                  <a:cxn ang="0">
                    <a:pos x="connsiteX1" y="connsiteY1"/>
                  </a:cxn>
                  <a:cxn ang="0">
                    <a:pos x="connsiteX2" y="connsiteY2"/>
                  </a:cxn>
                  <a:cxn ang="0">
                    <a:pos x="connsiteX3" y="connsiteY3"/>
                  </a:cxn>
                </a:cxnLst>
                <a:rect l="l" t="t" r="r" b="b"/>
                <a:pathLst>
                  <a:path w="2095552" h="294640">
                    <a:moveTo>
                      <a:pt x="61561" y="0"/>
                    </a:moveTo>
                    <a:lnTo>
                      <a:pt x="2054337" y="0"/>
                    </a:lnTo>
                    <a:lnTo>
                      <a:pt x="2095552" y="294640"/>
                    </a:lnTo>
                    <a:lnTo>
                      <a:pt x="0" y="294640"/>
                    </a:lnTo>
                    <a:close/>
                  </a:path>
                </a:pathLst>
              </a:custGeom>
              <a:gradFill flip="none" rotWithShape="1">
                <a:gsLst>
                  <a:gs pos="95000">
                    <a:srgbClr val="A5A5A5">
                      <a:lumMod val="5000"/>
                      <a:lumOff val="95000"/>
                    </a:srgbClr>
                  </a:gs>
                  <a:gs pos="11000">
                    <a:srgbClr val="A5A5A5">
                      <a:lumMod val="45000"/>
                      <a:lumOff val="55000"/>
                    </a:srgbClr>
                  </a:gs>
                </a:gsLst>
                <a:lin ang="16200000" scaled="0"/>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3" name="Freeform: Shape 252">
                <a:extLst>
                  <a:ext uri="{FF2B5EF4-FFF2-40B4-BE49-F238E27FC236}">
                    <a16:creationId xmlns:a16="http://schemas.microsoft.com/office/drawing/2014/main" id="{E54D6780-1675-49B1-A13C-DB054548AFA6}"/>
                  </a:ext>
                </a:extLst>
              </p:cNvPr>
              <p:cNvSpPr/>
              <p:nvPr/>
            </p:nvSpPr>
            <p:spPr>
              <a:xfrm flipH="1">
                <a:off x="5284733" y="2859859"/>
                <a:ext cx="416925" cy="1232062"/>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21" fmla="*/ 603370 w 603370"/>
                  <a:gd name="connsiteY21"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13664 w 603370"/>
                  <a:gd name="connsiteY9" fmla="*/ 910564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46220 w 603370"/>
                  <a:gd name="connsiteY8" fmla="*/ 192827 h 1671164"/>
                  <a:gd name="connsiteX9" fmla="*/ 423189 w 603370"/>
                  <a:gd name="connsiteY9" fmla="*/ 924851 h 1671164"/>
                  <a:gd name="connsiteX10" fmla="*/ 79494 w 603370"/>
                  <a:gd name="connsiteY10" fmla="*/ 1404463 h 1671164"/>
                  <a:gd name="connsiteX11" fmla="*/ 585678 w 603370"/>
                  <a:gd name="connsiteY11" fmla="*/ 1405596 h 1671164"/>
                  <a:gd name="connsiteX12" fmla="*/ 585757 w 603370"/>
                  <a:gd name="connsiteY12" fmla="*/ 1408431 h 1671164"/>
                  <a:gd name="connsiteX13" fmla="*/ 81521 w 603370"/>
                  <a:gd name="connsiteY13" fmla="*/ 1408431 h 1671164"/>
                  <a:gd name="connsiteX14" fmla="*/ 78077 w 603370"/>
                  <a:gd name="connsiteY14" fmla="*/ 1411875 h 1671164"/>
                  <a:gd name="connsiteX15" fmla="*/ 82686 w 603370"/>
                  <a:gd name="connsiteY15" fmla="*/ 1579504 h 1671164"/>
                  <a:gd name="connsiteX16" fmla="*/ 83444 w 603370"/>
                  <a:gd name="connsiteY16" fmla="*/ 1631148 h 1671164"/>
                  <a:gd name="connsiteX17" fmla="*/ 64722 w 603370"/>
                  <a:gd name="connsiteY17" fmla="*/ 1427101 h 1671164"/>
                  <a:gd name="connsiteX18" fmla="*/ 120 w 603370"/>
                  <a:gd name="connsiteY18" fmla="*/ 289240 h 1671164"/>
                  <a:gd name="connsiteX19" fmla="*/ 99225 w 603370"/>
                  <a:gd name="connsiteY19" fmla="*/ 32138 h 1671164"/>
                  <a:gd name="connsiteX20" fmla="*/ 603370 w 603370"/>
                  <a:gd name="connsiteY20" fmla="*/ 0 h 1671164"/>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546220 w 590670"/>
                  <a:gd name="connsiteY8" fmla="*/ 188065 h 1666402"/>
                  <a:gd name="connsiteX9" fmla="*/ 423189 w 590670"/>
                  <a:gd name="connsiteY9" fmla="*/ 920089 h 1666402"/>
                  <a:gd name="connsiteX10" fmla="*/ 79494 w 590670"/>
                  <a:gd name="connsiteY10" fmla="*/ 1399701 h 1666402"/>
                  <a:gd name="connsiteX11" fmla="*/ 585678 w 590670"/>
                  <a:gd name="connsiteY11" fmla="*/ 1400834 h 1666402"/>
                  <a:gd name="connsiteX12" fmla="*/ 585757 w 590670"/>
                  <a:gd name="connsiteY12" fmla="*/ 1403669 h 1666402"/>
                  <a:gd name="connsiteX13" fmla="*/ 81521 w 590670"/>
                  <a:gd name="connsiteY13" fmla="*/ 1403669 h 1666402"/>
                  <a:gd name="connsiteX14" fmla="*/ 78077 w 590670"/>
                  <a:gd name="connsiteY14" fmla="*/ 1407113 h 1666402"/>
                  <a:gd name="connsiteX15" fmla="*/ 82686 w 590670"/>
                  <a:gd name="connsiteY15" fmla="*/ 1574742 h 1666402"/>
                  <a:gd name="connsiteX16" fmla="*/ 83444 w 590670"/>
                  <a:gd name="connsiteY16" fmla="*/ 1626386 h 1666402"/>
                  <a:gd name="connsiteX17" fmla="*/ 64722 w 590670"/>
                  <a:gd name="connsiteY17" fmla="*/ 1422339 h 1666402"/>
                  <a:gd name="connsiteX18" fmla="*/ 120 w 590670"/>
                  <a:gd name="connsiteY18" fmla="*/ 284478 h 1666402"/>
                  <a:gd name="connsiteX19" fmla="*/ 99225 w 590670"/>
                  <a:gd name="connsiteY19" fmla="*/ 27376 h 1666402"/>
                  <a:gd name="connsiteX20" fmla="*/ 429539 w 590670"/>
                  <a:gd name="connsiteY20"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23189 w 590670"/>
                  <a:gd name="connsiteY8" fmla="*/ 920089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86315 w 590670"/>
                  <a:gd name="connsiteY0" fmla="*/ 1657678 h 1666402"/>
                  <a:gd name="connsiteX1" fmla="*/ 188021 w 590670"/>
                  <a:gd name="connsiteY1" fmla="*/ 1658006 h 1666402"/>
                  <a:gd name="connsiteX2" fmla="*/ 477109 w 590670"/>
                  <a:gd name="connsiteY2" fmla="*/ 1660334 h 1666402"/>
                  <a:gd name="connsiteX3" fmla="*/ 590601 w 590670"/>
                  <a:gd name="connsiteY3" fmla="*/ 1661458 h 1666402"/>
                  <a:gd name="connsiteX4" fmla="*/ 590670 w 590670"/>
                  <a:gd name="connsiteY4" fmla="*/ 1666402 h 1666402"/>
                  <a:gd name="connsiteX5" fmla="*/ 86525 w 590670"/>
                  <a:gd name="connsiteY5" fmla="*/ 1659975 h 1666402"/>
                  <a:gd name="connsiteX6" fmla="*/ 86315 w 590670"/>
                  <a:gd name="connsiteY6" fmla="*/ 1657678 h 1666402"/>
                  <a:gd name="connsiteX7" fmla="*/ 429539 w 590670"/>
                  <a:gd name="connsiteY7" fmla="*/ 0 h 1666402"/>
                  <a:gd name="connsiteX8" fmla="*/ 435096 w 590670"/>
                  <a:gd name="connsiteY8" fmla="*/ 927232 h 1666402"/>
                  <a:gd name="connsiteX9" fmla="*/ 79494 w 590670"/>
                  <a:gd name="connsiteY9" fmla="*/ 1399701 h 1666402"/>
                  <a:gd name="connsiteX10" fmla="*/ 585678 w 590670"/>
                  <a:gd name="connsiteY10" fmla="*/ 1400834 h 1666402"/>
                  <a:gd name="connsiteX11" fmla="*/ 585757 w 590670"/>
                  <a:gd name="connsiteY11" fmla="*/ 1403669 h 1666402"/>
                  <a:gd name="connsiteX12" fmla="*/ 81521 w 590670"/>
                  <a:gd name="connsiteY12" fmla="*/ 1403669 h 1666402"/>
                  <a:gd name="connsiteX13" fmla="*/ 78077 w 590670"/>
                  <a:gd name="connsiteY13" fmla="*/ 1407113 h 1666402"/>
                  <a:gd name="connsiteX14" fmla="*/ 82686 w 590670"/>
                  <a:gd name="connsiteY14" fmla="*/ 1574742 h 1666402"/>
                  <a:gd name="connsiteX15" fmla="*/ 83444 w 590670"/>
                  <a:gd name="connsiteY15" fmla="*/ 1626386 h 1666402"/>
                  <a:gd name="connsiteX16" fmla="*/ 64722 w 590670"/>
                  <a:gd name="connsiteY16" fmla="*/ 1422339 h 1666402"/>
                  <a:gd name="connsiteX17" fmla="*/ 120 w 590670"/>
                  <a:gd name="connsiteY17" fmla="*/ 284478 h 1666402"/>
                  <a:gd name="connsiteX18" fmla="*/ 99225 w 590670"/>
                  <a:gd name="connsiteY18" fmla="*/ 27376 h 1666402"/>
                  <a:gd name="connsiteX19" fmla="*/ 429539 w 590670"/>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7376 h 1666402"/>
                  <a:gd name="connsiteX19" fmla="*/ 404632 w 565763"/>
                  <a:gd name="connsiteY19" fmla="*/ 0 h 1666402"/>
                  <a:gd name="connsiteX0" fmla="*/ 61408 w 565763"/>
                  <a:gd name="connsiteY0" fmla="*/ 1657678 h 1666402"/>
                  <a:gd name="connsiteX1" fmla="*/ 163114 w 565763"/>
                  <a:gd name="connsiteY1" fmla="*/ 1658006 h 1666402"/>
                  <a:gd name="connsiteX2" fmla="*/ 452202 w 565763"/>
                  <a:gd name="connsiteY2" fmla="*/ 1660334 h 1666402"/>
                  <a:gd name="connsiteX3" fmla="*/ 565694 w 565763"/>
                  <a:gd name="connsiteY3" fmla="*/ 1661458 h 1666402"/>
                  <a:gd name="connsiteX4" fmla="*/ 565763 w 565763"/>
                  <a:gd name="connsiteY4" fmla="*/ 1666402 h 1666402"/>
                  <a:gd name="connsiteX5" fmla="*/ 61618 w 565763"/>
                  <a:gd name="connsiteY5" fmla="*/ 1659975 h 1666402"/>
                  <a:gd name="connsiteX6" fmla="*/ 61408 w 565763"/>
                  <a:gd name="connsiteY6" fmla="*/ 1657678 h 1666402"/>
                  <a:gd name="connsiteX7" fmla="*/ 404632 w 565763"/>
                  <a:gd name="connsiteY7" fmla="*/ 0 h 1666402"/>
                  <a:gd name="connsiteX8" fmla="*/ 410189 w 565763"/>
                  <a:gd name="connsiteY8" fmla="*/ 927232 h 1666402"/>
                  <a:gd name="connsiteX9" fmla="*/ 54587 w 565763"/>
                  <a:gd name="connsiteY9" fmla="*/ 1399701 h 1666402"/>
                  <a:gd name="connsiteX10" fmla="*/ 560771 w 565763"/>
                  <a:gd name="connsiteY10" fmla="*/ 1400834 h 1666402"/>
                  <a:gd name="connsiteX11" fmla="*/ 560850 w 565763"/>
                  <a:gd name="connsiteY11" fmla="*/ 1403669 h 1666402"/>
                  <a:gd name="connsiteX12" fmla="*/ 56614 w 565763"/>
                  <a:gd name="connsiteY12" fmla="*/ 1403669 h 1666402"/>
                  <a:gd name="connsiteX13" fmla="*/ 53170 w 565763"/>
                  <a:gd name="connsiteY13" fmla="*/ 1407113 h 1666402"/>
                  <a:gd name="connsiteX14" fmla="*/ 57779 w 565763"/>
                  <a:gd name="connsiteY14" fmla="*/ 1574742 h 1666402"/>
                  <a:gd name="connsiteX15" fmla="*/ 58537 w 565763"/>
                  <a:gd name="connsiteY15" fmla="*/ 1626386 h 1666402"/>
                  <a:gd name="connsiteX16" fmla="*/ 39815 w 565763"/>
                  <a:gd name="connsiteY16" fmla="*/ 1422339 h 1666402"/>
                  <a:gd name="connsiteX17" fmla="*/ 1406 w 565763"/>
                  <a:gd name="connsiteY17" fmla="*/ 296384 h 1666402"/>
                  <a:gd name="connsiteX18" fmla="*/ 74318 w 565763"/>
                  <a:gd name="connsiteY18" fmla="*/ 20232 h 1666402"/>
                  <a:gd name="connsiteX19" fmla="*/ 404632 w 565763"/>
                  <a:gd name="connsiteY19" fmla="*/ 0 h 1666402"/>
                  <a:gd name="connsiteX0" fmla="*/ 26209 w 530564"/>
                  <a:gd name="connsiteY0" fmla="*/ 1657678 h 1666402"/>
                  <a:gd name="connsiteX1" fmla="*/ 127915 w 530564"/>
                  <a:gd name="connsiteY1" fmla="*/ 1658006 h 1666402"/>
                  <a:gd name="connsiteX2" fmla="*/ 417003 w 530564"/>
                  <a:gd name="connsiteY2" fmla="*/ 1660334 h 1666402"/>
                  <a:gd name="connsiteX3" fmla="*/ 530495 w 530564"/>
                  <a:gd name="connsiteY3" fmla="*/ 1661458 h 1666402"/>
                  <a:gd name="connsiteX4" fmla="*/ 530564 w 530564"/>
                  <a:gd name="connsiteY4" fmla="*/ 1666402 h 1666402"/>
                  <a:gd name="connsiteX5" fmla="*/ 26419 w 530564"/>
                  <a:gd name="connsiteY5" fmla="*/ 1659975 h 1666402"/>
                  <a:gd name="connsiteX6" fmla="*/ 26209 w 530564"/>
                  <a:gd name="connsiteY6" fmla="*/ 1657678 h 1666402"/>
                  <a:gd name="connsiteX7" fmla="*/ 369433 w 530564"/>
                  <a:gd name="connsiteY7" fmla="*/ 0 h 1666402"/>
                  <a:gd name="connsiteX8" fmla="*/ 374990 w 530564"/>
                  <a:gd name="connsiteY8" fmla="*/ 927232 h 1666402"/>
                  <a:gd name="connsiteX9" fmla="*/ 19388 w 530564"/>
                  <a:gd name="connsiteY9" fmla="*/ 1399701 h 1666402"/>
                  <a:gd name="connsiteX10" fmla="*/ 525572 w 530564"/>
                  <a:gd name="connsiteY10" fmla="*/ 1400834 h 1666402"/>
                  <a:gd name="connsiteX11" fmla="*/ 525651 w 530564"/>
                  <a:gd name="connsiteY11" fmla="*/ 1403669 h 1666402"/>
                  <a:gd name="connsiteX12" fmla="*/ 21415 w 530564"/>
                  <a:gd name="connsiteY12" fmla="*/ 1403669 h 1666402"/>
                  <a:gd name="connsiteX13" fmla="*/ 17971 w 530564"/>
                  <a:gd name="connsiteY13" fmla="*/ 1407113 h 1666402"/>
                  <a:gd name="connsiteX14" fmla="*/ 22580 w 530564"/>
                  <a:gd name="connsiteY14" fmla="*/ 1574742 h 1666402"/>
                  <a:gd name="connsiteX15" fmla="*/ 23338 w 530564"/>
                  <a:gd name="connsiteY15" fmla="*/ 1626386 h 1666402"/>
                  <a:gd name="connsiteX16" fmla="*/ 4616 w 530564"/>
                  <a:gd name="connsiteY16" fmla="*/ 1422339 h 1666402"/>
                  <a:gd name="connsiteX17" fmla="*/ 39119 w 530564"/>
                  <a:gd name="connsiteY17" fmla="*/ 20232 h 1666402"/>
                  <a:gd name="connsiteX18" fmla="*/ 369433 w 530564"/>
                  <a:gd name="connsiteY18"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20232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97287 w 552861"/>
                  <a:gd name="connsiteY8" fmla="*/ 927232 h 1666402"/>
                  <a:gd name="connsiteX9" fmla="*/ 41685 w 552861"/>
                  <a:gd name="connsiteY9" fmla="*/ 1399701 h 1666402"/>
                  <a:gd name="connsiteX10" fmla="*/ 547869 w 552861"/>
                  <a:gd name="connsiteY10" fmla="*/ 1400834 h 1666402"/>
                  <a:gd name="connsiteX11" fmla="*/ 547948 w 552861"/>
                  <a:gd name="connsiteY11" fmla="*/ 1403669 h 1666402"/>
                  <a:gd name="connsiteX12" fmla="*/ 43712 w 552861"/>
                  <a:gd name="connsiteY12" fmla="*/ 1403669 h 1666402"/>
                  <a:gd name="connsiteX13" fmla="*/ 40268 w 552861"/>
                  <a:gd name="connsiteY13" fmla="*/ 1407113 h 1666402"/>
                  <a:gd name="connsiteX14" fmla="*/ 44877 w 552861"/>
                  <a:gd name="connsiteY14" fmla="*/ 1574742 h 1666402"/>
                  <a:gd name="connsiteX15" fmla="*/ 45635 w 552861"/>
                  <a:gd name="connsiteY15" fmla="*/ 1626386 h 1666402"/>
                  <a:gd name="connsiteX16" fmla="*/ 26913 w 552861"/>
                  <a:gd name="connsiteY16" fmla="*/ 1422339 h 1666402"/>
                  <a:gd name="connsiteX17" fmla="*/ 748 w 552861"/>
                  <a:gd name="connsiteY17" fmla="*/ 296333 h 1666402"/>
                  <a:gd name="connsiteX18" fmla="*/ 61416 w 552861"/>
                  <a:gd name="connsiteY18" fmla="*/ 13088 h 1666402"/>
                  <a:gd name="connsiteX19" fmla="*/ 391730 w 552861"/>
                  <a:gd name="connsiteY19"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57678 h 1666402"/>
                  <a:gd name="connsiteX1" fmla="*/ 150212 w 552861"/>
                  <a:gd name="connsiteY1" fmla="*/ 1658006 h 1666402"/>
                  <a:gd name="connsiteX2" fmla="*/ 439300 w 552861"/>
                  <a:gd name="connsiteY2" fmla="*/ 1660334 h 1666402"/>
                  <a:gd name="connsiteX3" fmla="*/ 552792 w 552861"/>
                  <a:gd name="connsiteY3" fmla="*/ 1661458 h 1666402"/>
                  <a:gd name="connsiteX4" fmla="*/ 552861 w 552861"/>
                  <a:gd name="connsiteY4" fmla="*/ 1666402 h 1666402"/>
                  <a:gd name="connsiteX5" fmla="*/ 48716 w 552861"/>
                  <a:gd name="connsiteY5" fmla="*/ 1659975 h 1666402"/>
                  <a:gd name="connsiteX6" fmla="*/ 48506 w 552861"/>
                  <a:gd name="connsiteY6" fmla="*/ 1657678 h 1666402"/>
                  <a:gd name="connsiteX7" fmla="*/ 391730 w 552861"/>
                  <a:gd name="connsiteY7" fmla="*/ 0 h 1666402"/>
                  <a:gd name="connsiteX8" fmla="*/ 353967 w 552861"/>
                  <a:gd name="connsiteY8" fmla="*/ 248708 h 1666402"/>
                  <a:gd name="connsiteX9" fmla="*/ 397287 w 552861"/>
                  <a:gd name="connsiteY9" fmla="*/ 927232 h 1666402"/>
                  <a:gd name="connsiteX10" fmla="*/ 41685 w 552861"/>
                  <a:gd name="connsiteY10" fmla="*/ 1399701 h 1666402"/>
                  <a:gd name="connsiteX11" fmla="*/ 547869 w 552861"/>
                  <a:gd name="connsiteY11" fmla="*/ 1400834 h 1666402"/>
                  <a:gd name="connsiteX12" fmla="*/ 547948 w 552861"/>
                  <a:gd name="connsiteY12" fmla="*/ 1403669 h 1666402"/>
                  <a:gd name="connsiteX13" fmla="*/ 43712 w 552861"/>
                  <a:gd name="connsiteY13" fmla="*/ 1403669 h 1666402"/>
                  <a:gd name="connsiteX14" fmla="*/ 40268 w 552861"/>
                  <a:gd name="connsiteY14" fmla="*/ 1407113 h 1666402"/>
                  <a:gd name="connsiteX15" fmla="*/ 44877 w 552861"/>
                  <a:gd name="connsiteY15" fmla="*/ 1574742 h 1666402"/>
                  <a:gd name="connsiteX16" fmla="*/ 45635 w 552861"/>
                  <a:gd name="connsiteY16" fmla="*/ 1626386 h 1666402"/>
                  <a:gd name="connsiteX17" fmla="*/ 26913 w 552861"/>
                  <a:gd name="connsiteY17" fmla="*/ 1422339 h 1666402"/>
                  <a:gd name="connsiteX18" fmla="*/ 748 w 552861"/>
                  <a:gd name="connsiteY18" fmla="*/ 296333 h 1666402"/>
                  <a:gd name="connsiteX19" fmla="*/ 61416 w 552861"/>
                  <a:gd name="connsiteY19" fmla="*/ 13088 h 1666402"/>
                  <a:gd name="connsiteX20" fmla="*/ 391730 w 552861"/>
                  <a:gd name="connsiteY20" fmla="*/ 0 h 1666402"/>
                  <a:gd name="connsiteX0" fmla="*/ 48506 w 552861"/>
                  <a:gd name="connsiteY0" fmla="*/ 1644590 h 1653314"/>
                  <a:gd name="connsiteX1" fmla="*/ 150212 w 552861"/>
                  <a:gd name="connsiteY1" fmla="*/ 1644918 h 1653314"/>
                  <a:gd name="connsiteX2" fmla="*/ 439300 w 552861"/>
                  <a:gd name="connsiteY2" fmla="*/ 1647246 h 1653314"/>
                  <a:gd name="connsiteX3" fmla="*/ 552792 w 552861"/>
                  <a:gd name="connsiteY3" fmla="*/ 1648370 h 1653314"/>
                  <a:gd name="connsiteX4" fmla="*/ 552861 w 552861"/>
                  <a:gd name="connsiteY4" fmla="*/ 1653314 h 1653314"/>
                  <a:gd name="connsiteX5" fmla="*/ 48716 w 552861"/>
                  <a:gd name="connsiteY5" fmla="*/ 1646887 h 1653314"/>
                  <a:gd name="connsiteX6" fmla="*/ 48506 w 552861"/>
                  <a:gd name="connsiteY6" fmla="*/ 1644590 h 1653314"/>
                  <a:gd name="connsiteX7" fmla="*/ 61416 w 552861"/>
                  <a:gd name="connsiteY7" fmla="*/ 0 h 1653314"/>
                  <a:gd name="connsiteX8" fmla="*/ 353967 w 552861"/>
                  <a:gd name="connsiteY8" fmla="*/ 235620 h 1653314"/>
                  <a:gd name="connsiteX9" fmla="*/ 397287 w 552861"/>
                  <a:gd name="connsiteY9" fmla="*/ 914144 h 1653314"/>
                  <a:gd name="connsiteX10" fmla="*/ 41685 w 552861"/>
                  <a:gd name="connsiteY10" fmla="*/ 1386613 h 1653314"/>
                  <a:gd name="connsiteX11" fmla="*/ 547869 w 552861"/>
                  <a:gd name="connsiteY11" fmla="*/ 1387746 h 1653314"/>
                  <a:gd name="connsiteX12" fmla="*/ 547948 w 552861"/>
                  <a:gd name="connsiteY12" fmla="*/ 1390581 h 1653314"/>
                  <a:gd name="connsiteX13" fmla="*/ 43712 w 552861"/>
                  <a:gd name="connsiteY13" fmla="*/ 1390581 h 1653314"/>
                  <a:gd name="connsiteX14" fmla="*/ 40268 w 552861"/>
                  <a:gd name="connsiteY14" fmla="*/ 1394025 h 1653314"/>
                  <a:gd name="connsiteX15" fmla="*/ 44877 w 552861"/>
                  <a:gd name="connsiteY15" fmla="*/ 1561654 h 1653314"/>
                  <a:gd name="connsiteX16" fmla="*/ 45635 w 552861"/>
                  <a:gd name="connsiteY16" fmla="*/ 1613298 h 1653314"/>
                  <a:gd name="connsiteX17" fmla="*/ 26913 w 552861"/>
                  <a:gd name="connsiteY17" fmla="*/ 1409251 h 1653314"/>
                  <a:gd name="connsiteX18" fmla="*/ 748 w 552861"/>
                  <a:gd name="connsiteY18" fmla="*/ 283245 h 1653314"/>
                  <a:gd name="connsiteX19" fmla="*/ 61416 w 552861"/>
                  <a:gd name="connsiteY19" fmla="*/ 0 h 1653314"/>
                  <a:gd name="connsiteX0" fmla="*/ 47943 w 552298"/>
                  <a:gd name="connsiteY0" fmla="*/ 1644590 h 1653314"/>
                  <a:gd name="connsiteX1" fmla="*/ 149649 w 552298"/>
                  <a:gd name="connsiteY1" fmla="*/ 1644918 h 1653314"/>
                  <a:gd name="connsiteX2" fmla="*/ 438737 w 552298"/>
                  <a:gd name="connsiteY2" fmla="*/ 1647246 h 1653314"/>
                  <a:gd name="connsiteX3" fmla="*/ 552229 w 552298"/>
                  <a:gd name="connsiteY3" fmla="*/ 1648370 h 1653314"/>
                  <a:gd name="connsiteX4" fmla="*/ 552298 w 552298"/>
                  <a:gd name="connsiteY4" fmla="*/ 1653314 h 1653314"/>
                  <a:gd name="connsiteX5" fmla="*/ 48153 w 552298"/>
                  <a:gd name="connsiteY5" fmla="*/ 1646887 h 1653314"/>
                  <a:gd name="connsiteX6" fmla="*/ 47943 w 552298"/>
                  <a:gd name="connsiteY6" fmla="*/ 1644590 h 1653314"/>
                  <a:gd name="connsiteX7" fmla="*/ 60853 w 552298"/>
                  <a:gd name="connsiteY7" fmla="*/ 0 h 1653314"/>
                  <a:gd name="connsiteX8" fmla="*/ 353404 w 552298"/>
                  <a:gd name="connsiteY8" fmla="*/ 235620 h 1653314"/>
                  <a:gd name="connsiteX9" fmla="*/ 396724 w 552298"/>
                  <a:gd name="connsiteY9" fmla="*/ 914144 h 1653314"/>
                  <a:gd name="connsiteX10" fmla="*/ 41122 w 552298"/>
                  <a:gd name="connsiteY10" fmla="*/ 1386613 h 1653314"/>
                  <a:gd name="connsiteX11" fmla="*/ 547306 w 552298"/>
                  <a:gd name="connsiteY11" fmla="*/ 1387746 h 1653314"/>
                  <a:gd name="connsiteX12" fmla="*/ 547385 w 552298"/>
                  <a:gd name="connsiteY12" fmla="*/ 1390581 h 1653314"/>
                  <a:gd name="connsiteX13" fmla="*/ 43149 w 552298"/>
                  <a:gd name="connsiteY13" fmla="*/ 1390581 h 1653314"/>
                  <a:gd name="connsiteX14" fmla="*/ 39705 w 552298"/>
                  <a:gd name="connsiteY14" fmla="*/ 1394025 h 1653314"/>
                  <a:gd name="connsiteX15" fmla="*/ 44314 w 552298"/>
                  <a:gd name="connsiteY15" fmla="*/ 1561654 h 1653314"/>
                  <a:gd name="connsiteX16" fmla="*/ 45072 w 552298"/>
                  <a:gd name="connsiteY16" fmla="*/ 1613298 h 1653314"/>
                  <a:gd name="connsiteX17" fmla="*/ 127950 w 552298"/>
                  <a:gd name="connsiteY17" fmla="*/ 1180651 h 1653314"/>
                  <a:gd name="connsiteX18" fmla="*/ 185 w 552298"/>
                  <a:gd name="connsiteY18" fmla="*/ 283245 h 1653314"/>
                  <a:gd name="connsiteX19" fmla="*/ 60853 w 552298"/>
                  <a:gd name="connsiteY19" fmla="*/ 0 h 1653314"/>
                  <a:gd name="connsiteX0" fmla="*/ 47758 w 552113"/>
                  <a:gd name="connsiteY0" fmla="*/ 1644590 h 1653314"/>
                  <a:gd name="connsiteX1" fmla="*/ 149464 w 552113"/>
                  <a:gd name="connsiteY1" fmla="*/ 1644918 h 1653314"/>
                  <a:gd name="connsiteX2" fmla="*/ 438552 w 552113"/>
                  <a:gd name="connsiteY2" fmla="*/ 1647246 h 1653314"/>
                  <a:gd name="connsiteX3" fmla="*/ 552044 w 552113"/>
                  <a:gd name="connsiteY3" fmla="*/ 1648370 h 1653314"/>
                  <a:gd name="connsiteX4" fmla="*/ 552113 w 552113"/>
                  <a:gd name="connsiteY4" fmla="*/ 1653314 h 1653314"/>
                  <a:gd name="connsiteX5" fmla="*/ 47968 w 552113"/>
                  <a:gd name="connsiteY5" fmla="*/ 1646887 h 1653314"/>
                  <a:gd name="connsiteX6" fmla="*/ 47758 w 552113"/>
                  <a:gd name="connsiteY6" fmla="*/ 1644590 h 1653314"/>
                  <a:gd name="connsiteX7" fmla="*/ 60668 w 552113"/>
                  <a:gd name="connsiteY7" fmla="*/ 0 h 1653314"/>
                  <a:gd name="connsiteX8" fmla="*/ 353219 w 552113"/>
                  <a:gd name="connsiteY8" fmla="*/ 235620 h 1653314"/>
                  <a:gd name="connsiteX9" fmla="*/ 396539 w 552113"/>
                  <a:gd name="connsiteY9" fmla="*/ 914144 h 1653314"/>
                  <a:gd name="connsiteX10" fmla="*/ 40937 w 552113"/>
                  <a:gd name="connsiteY10" fmla="*/ 1386613 h 1653314"/>
                  <a:gd name="connsiteX11" fmla="*/ 547121 w 552113"/>
                  <a:gd name="connsiteY11" fmla="*/ 1387746 h 1653314"/>
                  <a:gd name="connsiteX12" fmla="*/ 547200 w 552113"/>
                  <a:gd name="connsiteY12" fmla="*/ 1390581 h 1653314"/>
                  <a:gd name="connsiteX13" fmla="*/ 42964 w 552113"/>
                  <a:gd name="connsiteY13" fmla="*/ 1390581 h 1653314"/>
                  <a:gd name="connsiteX14" fmla="*/ 39520 w 552113"/>
                  <a:gd name="connsiteY14" fmla="*/ 1394025 h 1653314"/>
                  <a:gd name="connsiteX15" fmla="*/ 44129 w 552113"/>
                  <a:gd name="connsiteY15" fmla="*/ 1561654 h 1653314"/>
                  <a:gd name="connsiteX16" fmla="*/ 44887 w 552113"/>
                  <a:gd name="connsiteY16" fmla="*/ 1613298 h 1653314"/>
                  <a:gd name="connsiteX17" fmla="*/ 0 w 552113"/>
                  <a:gd name="connsiteY17" fmla="*/ 283245 h 1653314"/>
                  <a:gd name="connsiteX18" fmla="*/ 60668 w 552113"/>
                  <a:gd name="connsiteY18" fmla="*/ 0 h 1653314"/>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384518 w 552113"/>
                  <a:gd name="connsiteY18" fmla="*/ 0 h 1675539"/>
                  <a:gd name="connsiteX0" fmla="*/ 47758 w 552113"/>
                  <a:gd name="connsiteY0" fmla="*/ 1788377 h 1797101"/>
                  <a:gd name="connsiteX1" fmla="*/ 149464 w 552113"/>
                  <a:gd name="connsiteY1" fmla="*/ 1788705 h 1797101"/>
                  <a:gd name="connsiteX2" fmla="*/ 438552 w 552113"/>
                  <a:gd name="connsiteY2" fmla="*/ 1791033 h 1797101"/>
                  <a:gd name="connsiteX3" fmla="*/ 552044 w 552113"/>
                  <a:gd name="connsiteY3" fmla="*/ 1792157 h 1797101"/>
                  <a:gd name="connsiteX4" fmla="*/ 552113 w 552113"/>
                  <a:gd name="connsiteY4" fmla="*/ 1797101 h 1797101"/>
                  <a:gd name="connsiteX5" fmla="*/ 47968 w 552113"/>
                  <a:gd name="connsiteY5" fmla="*/ 1790674 h 1797101"/>
                  <a:gd name="connsiteX6" fmla="*/ 47758 w 552113"/>
                  <a:gd name="connsiteY6" fmla="*/ 1788377 h 1797101"/>
                  <a:gd name="connsiteX7" fmla="*/ 384518 w 552113"/>
                  <a:gd name="connsiteY7" fmla="*/ 121562 h 1797101"/>
                  <a:gd name="connsiteX8" fmla="*/ 353219 w 552113"/>
                  <a:gd name="connsiteY8" fmla="*/ 379407 h 1797101"/>
                  <a:gd name="connsiteX9" fmla="*/ 396539 w 552113"/>
                  <a:gd name="connsiteY9" fmla="*/ 1057931 h 1797101"/>
                  <a:gd name="connsiteX10" fmla="*/ 40937 w 552113"/>
                  <a:gd name="connsiteY10" fmla="*/ 1530400 h 1797101"/>
                  <a:gd name="connsiteX11" fmla="*/ 547121 w 552113"/>
                  <a:gd name="connsiteY11" fmla="*/ 1531533 h 1797101"/>
                  <a:gd name="connsiteX12" fmla="*/ 547200 w 552113"/>
                  <a:gd name="connsiteY12" fmla="*/ 1534368 h 1797101"/>
                  <a:gd name="connsiteX13" fmla="*/ 42964 w 552113"/>
                  <a:gd name="connsiteY13" fmla="*/ 1534368 h 1797101"/>
                  <a:gd name="connsiteX14" fmla="*/ 39520 w 552113"/>
                  <a:gd name="connsiteY14" fmla="*/ 1537812 h 1797101"/>
                  <a:gd name="connsiteX15" fmla="*/ 44129 w 552113"/>
                  <a:gd name="connsiteY15" fmla="*/ 1705441 h 1797101"/>
                  <a:gd name="connsiteX16" fmla="*/ 44887 w 552113"/>
                  <a:gd name="connsiteY16" fmla="*/ 1757085 h 1797101"/>
                  <a:gd name="connsiteX17" fmla="*/ 0 w 552113"/>
                  <a:gd name="connsiteY17" fmla="*/ 427032 h 1797101"/>
                  <a:gd name="connsiteX18" fmla="*/ 61118 w 552113"/>
                  <a:gd name="connsiteY18" fmla="*/ 138108 h 1797101"/>
                  <a:gd name="connsiteX19" fmla="*/ 384518 w 552113"/>
                  <a:gd name="connsiteY19" fmla="*/ 121562 h 1797101"/>
                  <a:gd name="connsiteX0" fmla="*/ 47758 w 552113"/>
                  <a:gd name="connsiteY0" fmla="*/ 1778986 h 1787710"/>
                  <a:gd name="connsiteX1" fmla="*/ 149464 w 552113"/>
                  <a:gd name="connsiteY1" fmla="*/ 1779314 h 1787710"/>
                  <a:gd name="connsiteX2" fmla="*/ 438552 w 552113"/>
                  <a:gd name="connsiteY2" fmla="*/ 1781642 h 1787710"/>
                  <a:gd name="connsiteX3" fmla="*/ 552044 w 552113"/>
                  <a:gd name="connsiteY3" fmla="*/ 1782766 h 1787710"/>
                  <a:gd name="connsiteX4" fmla="*/ 552113 w 552113"/>
                  <a:gd name="connsiteY4" fmla="*/ 1787710 h 1787710"/>
                  <a:gd name="connsiteX5" fmla="*/ 47968 w 552113"/>
                  <a:gd name="connsiteY5" fmla="*/ 1781283 h 1787710"/>
                  <a:gd name="connsiteX6" fmla="*/ 47758 w 552113"/>
                  <a:gd name="connsiteY6" fmla="*/ 1778986 h 1787710"/>
                  <a:gd name="connsiteX7" fmla="*/ 384518 w 552113"/>
                  <a:gd name="connsiteY7" fmla="*/ 112171 h 1787710"/>
                  <a:gd name="connsiteX8" fmla="*/ 353219 w 552113"/>
                  <a:gd name="connsiteY8" fmla="*/ 370016 h 1787710"/>
                  <a:gd name="connsiteX9" fmla="*/ 396539 w 552113"/>
                  <a:gd name="connsiteY9" fmla="*/ 1048540 h 1787710"/>
                  <a:gd name="connsiteX10" fmla="*/ 40937 w 552113"/>
                  <a:gd name="connsiteY10" fmla="*/ 1521009 h 1787710"/>
                  <a:gd name="connsiteX11" fmla="*/ 547121 w 552113"/>
                  <a:gd name="connsiteY11" fmla="*/ 1522142 h 1787710"/>
                  <a:gd name="connsiteX12" fmla="*/ 547200 w 552113"/>
                  <a:gd name="connsiteY12" fmla="*/ 1524977 h 1787710"/>
                  <a:gd name="connsiteX13" fmla="*/ 42964 w 552113"/>
                  <a:gd name="connsiteY13" fmla="*/ 1524977 h 1787710"/>
                  <a:gd name="connsiteX14" fmla="*/ 39520 w 552113"/>
                  <a:gd name="connsiteY14" fmla="*/ 1528421 h 1787710"/>
                  <a:gd name="connsiteX15" fmla="*/ 44129 w 552113"/>
                  <a:gd name="connsiteY15" fmla="*/ 1696050 h 1787710"/>
                  <a:gd name="connsiteX16" fmla="*/ 44887 w 552113"/>
                  <a:gd name="connsiteY16" fmla="*/ 1747694 h 1787710"/>
                  <a:gd name="connsiteX17" fmla="*/ 0 w 552113"/>
                  <a:gd name="connsiteY17" fmla="*/ 417641 h 1787710"/>
                  <a:gd name="connsiteX18" fmla="*/ 61118 w 552113"/>
                  <a:gd name="connsiteY18" fmla="*/ 128717 h 1787710"/>
                  <a:gd name="connsiteX19" fmla="*/ 384518 w 552113"/>
                  <a:gd name="connsiteY19" fmla="*/ 112171 h 1787710"/>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965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67964 w 552113"/>
                  <a:gd name="connsiteY9" fmla="*/ 933194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 name="connsiteX0" fmla="*/ 47758 w 552113"/>
                  <a:gd name="connsiteY0" fmla="*/ 1666815 h 1675539"/>
                  <a:gd name="connsiteX1" fmla="*/ 149464 w 552113"/>
                  <a:gd name="connsiteY1" fmla="*/ 1667143 h 1675539"/>
                  <a:gd name="connsiteX2" fmla="*/ 438552 w 552113"/>
                  <a:gd name="connsiteY2" fmla="*/ 1669471 h 1675539"/>
                  <a:gd name="connsiteX3" fmla="*/ 552044 w 552113"/>
                  <a:gd name="connsiteY3" fmla="*/ 1670595 h 1675539"/>
                  <a:gd name="connsiteX4" fmla="*/ 552113 w 552113"/>
                  <a:gd name="connsiteY4" fmla="*/ 1675539 h 1675539"/>
                  <a:gd name="connsiteX5" fmla="*/ 47968 w 552113"/>
                  <a:gd name="connsiteY5" fmla="*/ 1669112 h 1675539"/>
                  <a:gd name="connsiteX6" fmla="*/ 47758 w 552113"/>
                  <a:gd name="connsiteY6" fmla="*/ 1666815 h 1675539"/>
                  <a:gd name="connsiteX7" fmla="*/ 384518 w 552113"/>
                  <a:gd name="connsiteY7" fmla="*/ 0 h 1675539"/>
                  <a:gd name="connsiteX8" fmla="*/ 353219 w 552113"/>
                  <a:gd name="connsiteY8" fmla="*/ 257845 h 1675539"/>
                  <a:gd name="connsiteX9" fmla="*/ 383839 w 552113"/>
                  <a:gd name="connsiteY9" fmla="*/ 936369 h 1675539"/>
                  <a:gd name="connsiteX10" fmla="*/ 40937 w 552113"/>
                  <a:gd name="connsiteY10" fmla="*/ 1408838 h 1675539"/>
                  <a:gd name="connsiteX11" fmla="*/ 547121 w 552113"/>
                  <a:gd name="connsiteY11" fmla="*/ 1409971 h 1675539"/>
                  <a:gd name="connsiteX12" fmla="*/ 547200 w 552113"/>
                  <a:gd name="connsiteY12" fmla="*/ 1412806 h 1675539"/>
                  <a:gd name="connsiteX13" fmla="*/ 42964 w 552113"/>
                  <a:gd name="connsiteY13" fmla="*/ 1412806 h 1675539"/>
                  <a:gd name="connsiteX14" fmla="*/ 39520 w 552113"/>
                  <a:gd name="connsiteY14" fmla="*/ 1416250 h 1675539"/>
                  <a:gd name="connsiteX15" fmla="*/ 44129 w 552113"/>
                  <a:gd name="connsiteY15" fmla="*/ 1583879 h 1675539"/>
                  <a:gd name="connsiteX16" fmla="*/ 44887 w 552113"/>
                  <a:gd name="connsiteY16" fmla="*/ 1635523 h 1675539"/>
                  <a:gd name="connsiteX17" fmla="*/ 0 w 552113"/>
                  <a:gd name="connsiteY17" fmla="*/ 305470 h 1675539"/>
                  <a:gd name="connsiteX18" fmla="*/ 61118 w 552113"/>
                  <a:gd name="connsiteY18" fmla="*/ 16546 h 1675539"/>
                  <a:gd name="connsiteX19" fmla="*/ 384518 w 552113"/>
                  <a:gd name="connsiteY19" fmla="*/ 0 h 167553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52113" h="1675539">
                    <a:moveTo>
                      <a:pt x="47758" y="1666815"/>
                    </a:moveTo>
                    <a:lnTo>
                      <a:pt x="149464" y="1667143"/>
                    </a:lnTo>
                    <a:lnTo>
                      <a:pt x="438552" y="1669471"/>
                    </a:lnTo>
                    <a:lnTo>
                      <a:pt x="552044" y="1670595"/>
                    </a:lnTo>
                    <a:lnTo>
                      <a:pt x="552113" y="1675539"/>
                    </a:lnTo>
                    <a:lnTo>
                      <a:pt x="47968" y="1669112"/>
                    </a:lnTo>
                    <a:lnTo>
                      <a:pt x="47758" y="1666815"/>
                    </a:lnTo>
                    <a:close/>
                    <a:moveTo>
                      <a:pt x="384518" y="0"/>
                    </a:moveTo>
                    <a:lnTo>
                      <a:pt x="353219" y="257845"/>
                    </a:lnTo>
                    <a:cubicBezTo>
                      <a:pt x="354145" y="412384"/>
                      <a:pt x="362861" y="266170"/>
                      <a:pt x="383839" y="936369"/>
                    </a:cubicBezTo>
                    <a:cubicBezTo>
                      <a:pt x="37763" y="1417709"/>
                      <a:pt x="155238" y="1251348"/>
                      <a:pt x="40937" y="1408838"/>
                    </a:cubicBezTo>
                    <a:lnTo>
                      <a:pt x="547121" y="1409971"/>
                    </a:lnTo>
                    <a:cubicBezTo>
                      <a:pt x="547147" y="1410916"/>
                      <a:pt x="547174" y="1411861"/>
                      <a:pt x="547200" y="1412806"/>
                    </a:cubicBezTo>
                    <a:lnTo>
                      <a:pt x="42964" y="1412806"/>
                    </a:lnTo>
                    <a:cubicBezTo>
                      <a:pt x="41062" y="1412806"/>
                      <a:pt x="39520" y="1414348"/>
                      <a:pt x="39520" y="1416250"/>
                    </a:cubicBezTo>
                    <a:cubicBezTo>
                      <a:pt x="39520" y="1454681"/>
                      <a:pt x="41404" y="1420454"/>
                      <a:pt x="44129" y="1583879"/>
                    </a:cubicBezTo>
                    <a:cubicBezTo>
                      <a:pt x="44382" y="1601094"/>
                      <a:pt x="44634" y="1618308"/>
                      <a:pt x="44887" y="1635523"/>
                    </a:cubicBezTo>
                    <a:lnTo>
                      <a:pt x="0" y="305470"/>
                    </a:lnTo>
                    <a:cubicBezTo>
                      <a:pt x="16993" y="53632"/>
                      <a:pt x="207" y="162708"/>
                      <a:pt x="61118" y="16546"/>
                    </a:cubicBezTo>
                    <a:cubicBezTo>
                      <a:pt x="366504" y="6909"/>
                      <a:pt x="66581" y="19117"/>
                      <a:pt x="384518" y="0"/>
                    </a:cubicBez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54" name="Freeform: Shape 253">
                <a:extLst>
                  <a:ext uri="{FF2B5EF4-FFF2-40B4-BE49-F238E27FC236}">
                    <a16:creationId xmlns:a16="http://schemas.microsoft.com/office/drawing/2014/main" id="{73CB491F-72FB-4219-BAF3-E8EAA71CEF5A}"/>
                  </a:ext>
                </a:extLst>
              </p:cNvPr>
              <p:cNvSpPr/>
              <p:nvPr/>
            </p:nvSpPr>
            <p:spPr>
              <a:xfrm>
                <a:off x="3518820" y="2854863"/>
                <a:ext cx="443672" cy="1228845"/>
              </a:xfrm>
              <a:custGeom>
                <a:avLst/>
                <a:gdLst>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603370 w 603370"/>
                  <a:gd name="connsiteY6" fmla="*/ 0 h 1671164"/>
                  <a:gd name="connsiteX7" fmla="*/ 546220 w 603370"/>
                  <a:gd name="connsiteY7" fmla="*/ 192827 h 1671164"/>
                  <a:gd name="connsiteX8" fmla="*/ 568445 w 603370"/>
                  <a:gd name="connsiteY8" fmla="*/ 931995 h 1671164"/>
                  <a:gd name="connsiteX9" fmla="*/ 569447 w 603370"/>
                  <a:gd name="connsiteY9" fmla="*/ 958070 h 1671164"/>
                  <a:gd name="connsiteX10" fmla="*/ 507970 w 603370"/>
                  <a:gd name="connsiteY10" fmla="*/ 1014092 h 1671164"/>
                  <a:gd name="connsiteX11" fmla="*/ 79494 w 603370"/>
                  <a:gd name="connsiteY11" fmla="*/ 1404463 h 1671164"/>
                  <a:gd name="connsiteX12" fmla="*/ 585678 w 603370"/>
                  <a:gd name="connsiteY12" fmla="*/ 1405596 h 1671164"/>
                  <a:gd name="connsiteX13" fmla="*/ 585757 w 603370"/>
                  <a:gd name="connsiteY13" fmla="*/ 1408431 h 1671164"/>
                  <a:gd name="connsiteX14" fmla="*/ 81521 w 603370"/>
                  <a:gd name="connsiteY14" fmla="*/ 1408431 h 1671164"/>
                  <a:gd name="connsiteX15" fmla="*/ 78077 w 603370"/>
                  <a:gd name="connsiteY15" fmla="*/ 1411875 h 1671164"/>
                  <a:gd name="connsiteX16" fmla="*/ 82686 w 603370"/>
                  <a:gd name="connsiteY16" fmla="*/ 1579504 h 1671164"/>
                  <a:gd name="connsiteX17" fmla="*/ 83444 w 603370"/>
                  <a:gd name="connsiteY17" fmla="*/ 1631148 h 1671164"/>
                  <a:gd name="connsiteX18" fmla="*/ 64722 w 603370"/>
                  <a:gd name="connsiteY18" fmla="*/ 1427101 h 1671164"/>
                  <a:gd name="connsiteX19" fmla="*/ 120 w 603370"/>
                  <a:gd name="connsiteY19" fmla="*/ 289240 h 1671164"/>
                  <a:gd name="connsiteX20" fmla="*/ 99225 w 603370"/>
                  <a:gd name="connsiteY20" fmla="*/ 32138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68445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69447 w 603370"/>
                  <a:gd name="connsiteY10" fmla="*/ 958070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 name="connsiteX0" fmla="*/ 86315 w 603370"/>
                  <a:gd name="connsiteY0" fmla="*/ 1662440 h 1671164"/>
                  <a:gd name="connsiteX1" fmla="*/ 188021 w 603370"/>
                  <a:gd name="connsiteY1" fmla="*/ 1662768 h 1671164"/>
                  <a:gd name="connsiteX2" fmla="*/ 477109 w 603370"/>
                  <a:gd name="connsiteY2" fmla="*/ 1665096 h 1671164"/>
                  <a:gd name="connsiteX3" fmla="*/ 590601 w 603370"/>
                  <a:gd name="connsiteY3" fmla="*/ 1666220 h 1671164"/>
                  <a:gd name="connsiteX4" fmla="*/ 590670 w 603370"/>
                  <a:gd name="connsiteY4" fmla="*/ 1671164 h 1671164"/>
                  <a:gd name="connsiteX5" fmla="*/ 86525 w 603370"/>
                  <a:gd name="connsiteY5" fmla="*/ 1664737 h 1671164"/>
                  <a:gd name="connsiteX6" fmla="*/ 86315 w 603370"/>
                  <a:gd name="connsiteY6" fmla="*/ 1662440 h 1671164"/>
                  <a:gd name="connsiteX7" fmla="*/ 603370 w 603370"/>
                  <a:gd name="connsiteY7" fmla="*/ 0 h 1671164"/>
                  <a:gd name="connsiteX8" fmla="*/ 555745 w 603370"/>
                  <a:gd name="connsiteY8" fmla="*/ 188064 h 1671164"/>
                  <a:gd name="connsiteX9" fmla="*/ 577970 w 603370"/>
                  <a:gd name="connsiteY9" fmla="*/ 931995 h 1671164"/>
                  <a:gd name="connsiteX10" fmla="*/ 583734 w 603370"/>
                  <a:gd name="connsiteY10" fmla="*/ 943783 h 1671164"/>
                  <a:gd name="connsiteX11" fmla="*/ 507970 w 603370"/>
                  <a:gd name="connsiteY11" fmla="*/ 1014092 h 1671164"/>
                  <a:gd name="connsiteX12" fmla="*/ 79494 w 603370"/>
                  <a:gd name="connsiteY12" fmla="*/ 1404463 h 1671164"/>
                  <a:gd name="connsiteX13" fmla="*/ 585678 w 603370"/>
                  <a:gd name="connsiteY13" fmla="*/ 1405596 h 1671164"/>
                  <a:gd name="connsiteX14" fmla="*/ 585757 w 603370"/>
                  <a:gd name="connsiteY14" fmla="*/ 1408431 h 1671164"/>
                  <a:gd name="connsiteX15" fmla="*/ 81521 w 603370"/>
                  <a:gd name="connsiteY15" fmla="*/ 1408431 h 1671164"/>
                  <a:gd name="connsiteX16" fmla="*/ 78077 w 603370"/>
                  <a:gd name="connsiteY16" fmla="*/ 1411875 h 1671164"/>
                  <a:gd name="connsiteX17" fmla="*/ 82686 w 603370"/>
                  <a:gd name="connsiteY17" fmla="*/ 1579504 h 1671164"/>
                  <a:gd name="connsiteX18" fmla="*/ 83444 w 603370"/>
                  <a:gd name="connsiteY18" fmla="*/ 1631148 h 1671164"/>
                  <a:gd name="connsiteX19" fmla="*/ 64722 w 603370"/>
                  <a:gd name="connsiteY19" fmla="*/ 1427101 h 1671164"/>
                  <a:gd name="connsiteX20" fmla="*/ 120 w 603370"/>
                  <a:gd name="connsiteY20" fmla="*/ 289240 h 1671164"/>
                  <a:gd name="connsiteX21" fmla="*/ 99225 w 603370"/>
                  <a:gd name="connsiteY21" fmla="*/ 32138 h 1671164"/>
                  <a:gd name="connsiteX22" fmla="*/ 603370 w 603370"/>
                  <a:gd name="connsiteY22" fmla="*/ 0 h 16711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03370" h="1671164">
                    <a:moveTo>
                      <a:pt x="86315" y="1662440"/>
                    </a:moveTo>
                    <a:lnTo>
                      <a:pt x="188021" y="1662768"/>
                    </a:lnTo>
                    <a:lnTo>
                      <a:pt x="477109" y="1665096"/>
                    </a:lnTo>
                    <a:lnTo>
                      <a:pt x="590601" y="1666220"/>
                    </a:lnTo>
                    <a:lnTo>
                      <a:pt x="590670" y="1671164"/>
                    </a:lnTo>
                    <a:lnTo>
                      <a:pt x="86525" y="1664737"/>
                    </a:lnTo>
                    <a:lnTo>
                      <a:pt x="86315" y="1662440"/>
                    </a:lnTo>
                    <a:close/>
                    <a:moveTo>
                      <a:pt x="603370" y="0"/>
                    </a:moveTo>
                    <a:cubicBezTo>
                      <a:pt x="584320" y="64276"/>
                      <a:pt x="574795" y="123788"/>
                      <a:pt x="555745" y="188064"/>
                    </a:cubicBezTo>
                    <a:cubicBezTo>
                      <a:pt x="556804" y="411957"/>
                      <a:pt x="567387" y="674358"/>
                      <a:pt x="577970" y="931995"/>
                    </a:cubicBezTo>
                    <a:lnTo>
                      <a:pt x="583734" y="943783"/>
                    </a:lnTo>
                    <a:lnTo>
                      <a:pt x="507970" y="1014092"/>
                    </a:lnTo>
                    <a:cubicBezTo>
                      <a:pt x="134992" y="1354633"/>
                      <a:pt x="569457" y="968596"/>
                      <a:pt x="79494" y="1404463"/>
                    </a:cubicBezTo>
                    <a:lnTo>
                      <a:pt x="585678" y="1405596"/>
                    </a:lnTo>
                    <a:cubicBezTo>
                      <a:pt x="585704" y="1406541"/>
                      <a:pt x="585731" y="1407486"/>
                      <a:pt x="585757" y="1408431"/>
                    </a:cubicBezTo>
                    <a:lnTo>
                      <a:pt x="81521" y="1408431"/>
                    </a:lnTo>
                    <a:cubicBezTo>
                      <a:pt x="79619" y="1408431"/>
                      <a:pt x="78077" y="1409973"/>
                      <a:pt x="78077" y="1411875"/>
                    </a:cubicBezTo>
                    <a:cubicBezTo>
                      <a:pt x="78077" y="1450306"/>
                      <a:pt x="79961" y="1416079"/>
                      <a:pt x="82686" y="1579504"/>
                    </a:cubicBezTo>
                    <a:cubicBezTo>
                      <a:pt x="82939" y="1596719"/>
                      <a:pt x="83191" y="1613933"/>
                      <a:pt x="83444" y="1631148"/>
                    </a:cubicBezTo>
                    <a:lnTo>
                      <a:pt x="64722" y="1427101"/>
                    </a:lnTo>
                    <a:cubicBezTo>
                      <a:pt x="17801" y="896030"/>
                      <a:pt x="-1733" y="527328"/>
                      <a:pt x="120" y="289240"/>
                    </a:cubicBezTo>
                    <a:cubicBezTo>
                      <a:pt x="84787" y="17140"/>
                      <a:pt x="12970" y="153725"/>
                      <a:pt x="99225" y="32138"/>
                    </a:cubicBezTo>
                    <a:lnTo>
                      <a:pt x="603370" y="0"/>
                    </a:lnTo>
                    <a:close/>
                  </a:path>
                </a:pathLst>
              </a:custGeom>
              <a:solidFill>
                <a:schemeClr val="bg1">
                  <a:lumMod val="65000"/>
                </a:schemeClr>
              </a:soli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Rectangle: Rounded Corners 62">
                <a:extLst>
                  <a:ext uri="{FF2B5EF4-FFF2-40B4-BE49-F238E27FC236}">
                    <a16:creationId xmlns:a16="http://schemas.microsoft.com/office/drawing/2014/main" id="{BB615BD0-9E1E-4E4A-AAB2-40D3857D7ACD}"/>
                  </a:ext>
                </a:extLst>
              </p:cNvPr>
              <p:cNvSpPr/>
              <p:nvPr/>
            </p:nvSpPr>
            <p:spPr>
              <a:xfrm>
                <a:off x="4455037" y="3230764"/>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F61F3963-B470-45C9-BD84-78917F6E60EA}"/>
                  </a:ext>
                </a:extLst>
              </p:cNvPr>
              <p:cNvSpPr/>
              <p:nvPr/>
            </p:nvSpPr>
            <p:spPr>
              <a:xfrm>
                <a:off x="4455037" y="3233933"/>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9" name="Freeform: Shape 208">
                <a:extLst>
                  <a:ext uri="{FF2B5EF4-FFF2-40B4-BE49-F238E27FC236}">
                    <a16:creationId xmlns:a16="http://schemas.microsoft.com/office/drawing/2014/main" id="{03B1F83D-18E7-4BFD-B349-F8922504CC72}"/>
                  </a:ext>
                </a:extLst>
              </p:cNvPr>
              <p:cNvSpPr/>
              <p:nvPr/>
            </p:nvSpPr>
            <p:spPr>
              <a:xfrm>
                <a:off x="4408952" y="2436757"/>
                <a:ext cx="334101" cy="847452"/>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360" h="827304">
                    <a:moveTo>
                      <a:pt x="227180" y="0"/>
                    </a:moveTo>
                    <a:cubicBezTo>
                      <a:pt x="352648" y="0"/>
                      <a:pt x="454360" y="101712"/>
                      <a:pt x="454360" y="227180"/>
                    </a:cubicBezTo>
                    <a:lnTo>
                      <a:pt x="454360" y="827304"/>
                    </a:lnTo>
                    <a:lnTo>
                      <a:pt x="338137" y="827304"/>
                    </a:lnTo>
                    <a:lnTo>
                      <a:pt x="338137" y="217711"/>
                    </a:lnTo>
                    <a:cubicBezTo>
                      <a:pt x="338137" y="156650"/>
                      <a:pt x="288638" y="107151"/>
                      <a:pt x="227577" y="107151"/>
                    </a:cubicBezTo>
                    <a:cubicBezTo>
                      <a:pt x="166516" y="107151"/>
                      <a:pt x="117017" y="156650"/>
                      <a:pt x="117017" y="217711"/>
                    </a:cubicBezTo>
                    <a:lnTo>
                      <a:pt x="117017" y="282529"/>
                    </a:lnTo>
                    <a:lnTo>
                      <a:pt x="0" y="282529"/>
                    </a:lnTo>
                    <a:lnTo>
                      <a:pt x="0" y="227180"/>
                    </a:lnTo>
                    <a:cubicBezTo>
                      <a:pt x="0" y="101712"/>
                      <a:pt x="101712" y="0"/>
                      <a:pt x="227180" y="0"/>
                    </a:cubicBezTo>
                    <a:close/>
                  </a:path>
                </a:pathLst>
              </a:custGeom>
              <a:gradFill flip="none" rotWithShape="1">
                <a:gsLst>
                  <a:gs pos="32000">
                    <a:sysClr val="window" lastClr="FFFFFF">
                      <a:lumMod val="95000"/>
                    </a:sysClr>
                  </a:gs>
                  <a:gs pos="3000">
                    <a:sysClr val="window" lastClr="FFFFFF">
                      <a:lumMod val="85000"/>
                    </a:sysClr>
                  </a:gs>
                  <a:gs pos="16000">
                    <a:sysClr val="window" lastClr="FFFFFF">
                      <a:lumMod val="95000"/>
                    </a:sysClr>
                  </a:gs>
                  <a:gs pos="100000">
                    <a:sysClr val="window" lastClr="FFFFFF">
                      <a:lumMod val="75000"/>
                    </a:sysClr>
                  </a:gs>
                  <a:gs pos="95000">
                    <a:sysClr val="window" lastClr="FFFFFF">
                      <a:lumMod val="75000"/>
                    </a:sysClr>
                  </a:gs>
                  <a:gs pos="86000">
                    <a:sysClr val="window" lastClr="FFFFFF">
                      <a:lumMod val="95000"/>
                    </a:sysClr>
                  </a:gs>
                  <a:gs pos="75000">
                    <a:sysClr val="window" lastClr="FFFFFF">
                      <a:lumMod val="95000"/>
                    </a:sysClr>
                  </a:gs>
                </a:gsLst>
                <a:lin ang="0" scaled="1"/>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0" name="Freeform: Shape 209">
                <a:extLst>
                  <a:ext uri="{FF2B5EF4-FFF2-40B4-BE49-F238E27FC236}">
                    <a16:creationId xmlns:a16="http://schemas.microsoft.com/office/drawing/2014/main" id="{1FC05413-0181-4AD3-859A-2419B98F93BE}"/>
                  </a:ext>
                </a:extLst>
              </p:cNvPr>
              <p:cNvSpPr/>
              <p:nvPr/>
            </p:nvSpPr>
            <p:spPr>
              <a:xfrm>
                <a:off x="4397254" y="2712006"/>
                <a:ext cx="105059" cy="79183"/>
              </a:xfrm>
              <a:custGeom>
                <a:avLst/>
                <a:gdLst>
                  <a:gd name="connsiteX0" fmla="*/ 18938 w 142875"/>
                  <a:gd name="connsiteY0" fmla="*/ 0 h 107685"/>
                  <a:gd name="connsiteX1" fmla="*/ 22597 w 142875"/>
                  <a:gd name="connsiteY1" fmla="*/ 2467 h 107685"/>
                  <a:gd name="connsiteX2" fmla="*/ 45306 w 142875"/>
                  <a:gd name="connsiteY2" fmla="*/ 7052 h 107685"/>
                  <a:gd name="connsiteX3" fmla="*/ 97568 w 142875"/>
                  <a:gd name="connsiteY3" fmla="*/ 7053 h 107685"/>
                  <a:gd name="connsiteX4" fmla="*/ 120277 w 142875"/>
                  <a:gd name="connsiteY4" fmla="*/ 2468 h 107685"/>
                  <a:gd name="connsiteX5" fmla="*/ 123937 w 142875"/>
                  <a:gd name="connsiteY5" fmla="*/ 1 h 107685"/>
                  <a:gd name="connsiteX6" fmla="*/ 130965 w 142875"/>
                  <a:gd name="connsiteY6" fmla="*/ 2912 h 107685"/>
                  <a:gd name="connsiteX7" fmla="*/ 142875 w 142875"/>
                  <a:gd name="connsiteY7" fmla="*/ 31664 h 107685"/>
                  <a:gd name="connsiteX8" fmla="*/ 142875 w 142875"/>
                  <a:gd name="connsiteY8" fmla="*/ 67023 h 107685"/>
                  <a:gd name="connsiteX9" fmla="*/ 102213 w 142875"/>
                  <a:gd name="connsiteY9" fmla="*/ 107685 h 107685"/>
                  <a:gd name="connsiteX10" fmla="*/ 40662 w 142875"/>
                  <a:gd name="connsiteY10" fmla="*/ 107685 h 107685"/>
                  <a:gd name="connsiteX11" fmla="*/ 0 w 142875"/>
                  <a:gd name="connsiteY11" fmla="*/ 67023 h 107685"/>
                  <a:gd name="connsiteX12" fmla="*/ 0 w 142875"/>
                  <a:gd name="connsiteY12" fmla="*/ 31664 h 107685"/>
                  <a:gd name="connsiteX13" fmla="*/ 11910 w 142875"/>
                  <a:gd name="connsiteY13" fmla="*/ 2912 h 1076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2875" h="107685">
                    <a:moveTo>
                      <a:pt x="18938" y="0"/>
                    </a:moveTo>
                    <a:lnTo>
                      <a:pt x="22597" y="2467"/>
                    </a:lnTo>
                    <a:cubicBezTo>
                      <a:pt x="29577" y="5420"/>
                      <a:pt x="37251" y="7052"/>
                      <a:pt x="45306" y="7052"/>
                    </a:cubicBezTo>
                    <a:lnTo>
                      <a:pt x="97568" y="7053"/>
                    </a:lnTo>
                    <a:cubicBezTo>
                      <a:pt x="105623" y="7053"/>
                      <a:pt x="113297" y="5421"/>
                      <a:pt x="120277" y="2468"/>
                    </a:cubicBezTo>
                    <a:lnTo>
                      <a:pt x="123937" y="1"/>
                    </a:lnTo>
                    <a:lnTo>
                      <a:pt x="130965" y="2912"/>
                    </a:lnTo>
                    <a:cubicBezTo>
                      <a:pt x="138324" y="10270"/>
                      <a:pt x="142875" y="20436"/>
                      <a:pt x="142875" y="31664"/>
                    </a:cubicBezTo>
                    <a:lnTo>
                      <a:pt x="142875" y="67023"/>
                    </a:lnTo>
                    <a:cubicBezTo>
                      <a:pt x="142875" y="89480"/>
                      <a:pt x="124670" y="107685"/>
                      <a:pt x="102213" y="107685"/>
                    </a:cubicBezTo>
                    <a:lnTo>
                      <a:pt x="40662" y="107685"/>
                    </a:lnTo>
                    <a:cubicBezTo>
                      <a:pt x="18205" y="107685"/>
                      <a:pt x="0" y="89480"/>
                      <a:pt x="0" y="67023"/>
                    </a:cubicBezTo>
                    <a:lnTo>
                      <a:pt x="0" y="31664"/>
                    </a:lnTo>
                    <a:cubicBezTo>
                      <a:pt x="0" y="20436"/>
                      <a:pt x="4551" y="10270"/>
                      <a:pt x="11910" y="2912"/>
                    </a:cubicBezTo>
                    <a:close/>
                  </a:path>
                </a:pathLst>
              </a:custGeom>
              <a:gradFill flip="none" rotWithShape="1">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1" name="Freeform: Shape 210">
                <a:extLst>
                  <a:ext uri="{FF2B5EF4-FFF2-40B4-BE49-F238E27FC236}">
                    <a16:creationId xmlns:a16="http://schemas.microsoft.com/office/drawing/2014/main" id="{D478DDF2-3737-46DC-A015-014CFFA15295}"/>
                  </a:ext>
                </a:extLst>
              </p:cNvPr>
              <p:cNvSpPr/>
              <p:nvPr/>
            </p:nvSpPr>
            <p:spPr>
              <a:xfrm>
                <a:off x="4646479" y="3199012"/>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2" name="Freeform: Shape 211">
                <a:extLst>
                  <a:ext uri="{FF2B5EF4-FFF2-40B4-BE49-F238E27FC236}">
                    <a16:creationId xmlns:a16="http://schemas.microsoft.com/office/drawing/2014/main" id="{3BB0D367-47B9-4110-AB38-0AEAF6550E18}"/>
                  </a:ext>
                </a:extLst>
              </p:cNvPr>
              <p:cNvSpPr/>
              <p:nvPr/>
            </p:nvSpPr>
            <p:spPr>
              <a:xfrm>
                <a:off x="3872733" y="4058710"/>
                <a:ext cx="1500719" cy="256553"/>
              </a:xfrm>
              <a:custGeom>
                <a:avLst/>
                <a:gdLst>
                  <a:gd name="connsiteX0" fmla="*/ 2066481 w 2070175"/>
                  <a:gd name="connsiteY0" fmla="*/ 0 h 348898"/>
                  <a:gd name="connsiteX1" fmla="*/ 2070175 w 2070175"/>
                  <a:gd name="connsiteY1" fmla="*/ 18299 h 348898"/>
                  <a:gd name="connsiteX2" fmla="*/ 2070175 w 2070175"/>
                  <a:gd name="connsiteY2" fmla="*/ 57988 h 348898"/>
                  <a:gd name="connsiteX3" fmla="*/ 1779265 w 2070175"/>
                  <a:gd name="connsiteY3" fmla="*/ 348898 h 348898"/>
                  <a:gd name="connsiteX4" fmla="*/ 281460 w 2070175"/>
                  <a:gd name="connsiteY4" fmla="*/ 348898 h 348898"/>
                  <a:gd name="connsiteX5" fmla="*/ 13411 w 2070175"/>
                  <a:gd name="connsiteY5" fmla="*/ 171223 h 348898"/>
                  <a:gd name="connsiteX6" fmla="*/ 0 w 2070175"/>
                  <a:gd name="connsiteY6" fmla="*/ 104792 h 348898"/>
                  <a:gd name="connsiteX7" fmla="*/ 21759 w 2070175"/>
                  <a:gd name="connsiteY7" fmla="*/ 144520 h 348898"/>
                  <a:gd name="connsiteX8" fmla="*/ 265182 w 2070175"/>
                  <a:gd name="connsiteY8" fmla="*/ 272779 h 348898"/>
                  <a:gd name="connsiteX9" fmla="*/ 1776618 w 2070175"/>
                  <a:gd name="connsiteY9" fmla="*/ 272779 h 348898"/>
                  <a:gd name="connsiteX10" fmla="*/ 2047106 w 2070175"/>
                  <a:gd name="connsiteY10" fmla="*/ 95104 h 348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070175" h="348898">
                    <a:moveTo>
                      <a:pt x="2066481" y="0"/>
                    </a:moveTo>
                    <a:lnTo>
                      <a:pt x="2070175" y="18299"/>
                    </a:lnTo>
                    <a:lnTo>
                      <a:pt x="2070175" y="57988"/>
                    </a:lnTo>
                    <a:cubicBezTo>
                      <a:pt x="2070175" y="218653"/>
                      <a:pt x="1939930" y="348898"/>
                      <a:pt x="1779265" y="348898"/>
                    </a:cubicBezTo>
                    <a:lnTo>
                      <a:pt x="281460" y="348898"/>
                    </a:lnTo>
                    <a:cubicBezTo>
                      <a:pt x="160962" y="348898"/>
                      <a:pt x="57574" y="275635"/>
                      <a:pt x="13411" y="171223"/>
                    </a:cubicBezTo>
                    <a:lnTo>
                      <a:pt x="0" y="104792"/>
                    </a:lnTo>
                    <a:lnTo>
                      <a:pt x="21759" y="144520"/>
                    </a:lnTo>
                    <a:cubicBezTo>
                      <a:pt x="74514" y="221902"/>
                      <a:pt x="163852" y="272779"/>
                      <a:pt x="265182" y="272779"/>
                    </a:cubicBezTo>
                    <a:lnTo>
                      <a:pt x="1776618" y="272779"/>
                    </a:lnTo>
                    <a:cubicBezTo>
                      <a:pt x="1898213" y="272779"/>
                      <a:pt x="2002541" y="199516"/>
                      <a:pt x="2047106" y="95104"/>
                    </a:cubicBezTo>
                    <a:close/>
                  </a:path>
                </a:pathLst>
              </a:custGeom>
              <a:solidFill>
                <a:sysClr val="window" lastClr="FFFFFF">
                  <a:lumMod val="85000"/>
                  <a:alpha val="8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13" name="Group 212">
                <a:extLst>
                  <a:ext uri="{FF2B5EF4-FFF2-40B4-BE49-F238E27FC236}">
                    <a16:creationId xmlns:a16="http://schemas.microsoft.com/office/drawing/2014/main" id="{46CEEF5F-C4AB-40D7-8803-3D387F1F50AF}"/>
                  </a:ext>
                </a:extLst>
              </p:cNvPr>
              <p:cNvGrpSpPr/>
              <p:nvPr/>
            </p:nvGrpSpPr>
            <p:grpSpPr>
              <a:xfrm>
                <a:off x="4461826" y="3115628"/>
                <a:ext cx="170429" cy="194951"/>
                <a:chOff x="1162050" y="686551"/>
                <a:chExt cx="231775" cy="265123"/>
              </a:xfrm>
            </p:grpSpPr>
            <p:sp>
              <p:nvSpPr>
                <p:cNvPr id="217" name="Oval 216">
                  <a:extLst>
                    <a:ext uri="{FF2B5EF4-FFF2-40B4-BE49-F238E27FC236}">
                      <a16:creationId xmlns:a16="http://schemas.microsoft.com/office/drawing/2014/main" id="{D7D824B8-5D78-47E0-A8F5-7C5867505DD7}"/>
                    </a:ext>
                  </a:extLst>
                </p:cNvPr>
                <p:cNvSpPr/>
                <p:nvPr/>
              </p:nvSpPr>
              <p:spPr>
                <a:xfrm>
                  <a:off x="1162050"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8" name="Oval 217">
                  <a:extLst>
                    <a:ext uri="{FF2B5EF4-FFF2-40B4-BE49-F238E27FC236}">
                      <a16:creationId xmlns:a16="http://schemas.microsoft.com/office/drawing/2014/main" id="{E398920A-0CC6-4F1E-80E9-DC426A316CF6}"/>
                    </a:ext>
                  </a:extLst>
                </p:cNvPr>
                <p:cNvSpPr/>
                <p:nvPr/>
              </p:nvSpPr>
              <p:spPr>
                <a:xfrm>
                  <a:off x="1185862" y="686551"/>
                  <a:ext cx="182880" cy="151649"/>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4" name="Group 213">
                <a:extLst>
                  <a:ext uri="{FF2B5EF4-FFF2-40B4-BE49-F238E27FC236}">
                    <a16:creationId xmlns:a16="http://schemas.microsoft.com/office/drawing/2014/main" id="{1DDAE053-D52E-4796-8621-D142B68413CC}"/>
                  </a:ext>
                </a:extLst>
              </p:cNvPr>
              <p:cNvGrpSpPr/>
              <p:nvPr/>
            </p:nvGrpSpPr>
            <p:grpSpPr>
              <a:xfrm>
                <a:off x="4785537" y="3115628"/>
                <a:ext cx="170429" cy="194951"/>
                <a:chOff x="1640955" y="686551"/>
                <a:chExt cx="231775" cy="265123"/>
              </a:xfrm>
            </p:grpSpPr>
            <p:sp>
              <p:nvSpPr>
                <p:cNvPr id="215" name="Oval 214">
                  <a:extLst>
                    <a:ext uri="{FF2B5EF4-FFF2-40B4-BE49-F238E27FC236}">
                      <a16:creationId xmlns:a16="http://schemas.microsoft.com/office/drawing/2014/main" id="{D57BA89E-20B3-46BD-8E75-D6996EAA4DB3}"/>
                    </a:ext>
                  </a:extLst>
                </p:cNvPr>
                <p:cNvSpPr/>
                <p:nvPr/>
              </p:nvSpPr>
              <p:spPr>
                <a:xfrm>
                  <a:off x="1640955" y="686551"/>
                  <a:ext cx="231775" cy="265123"/>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16" name="Oval 215">
                  <a:extLst>
                    <a:ext uri="{FF2B5EF4-FFF2-40B4-BE49-F238E27FC236}">
                      <a16:creationId xmlns:a16="http://schemas.microsoft.com/office/drawing/2014/main" id="{58BF81B9-0B59-4D2D-83A0-D20902832BBE}"/>
                    </a:ext>
                  </a:extLst>
                </p:cNvPr>
                <p:cNvSpPr/>
                <p:nvPr/>
              </p:nvSpPr>
              <p:spPr>
                <a:xfrm>
                  <a:off x="1664767" y="686551"/>
                  <a:ext cx="182880" cy="151649"/>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261" name="Freeform: Shape 260">
                <a:extLst>
                  <a:ext uri="{FF2B5EF4-FFF2-40B4-BE49-F238E27FC236}">
                    <a16:creationId xmlns:a16="http://schemas.microsoft.com/office/drawing/2014/main" id="{C4419459-5134-4150-8528-BFED66FA8DD1}"/>
                  </a:ext>
                </a:extLst>
              </p:cNvPr>
              <p:cNvSpPr/>
              <p:nvPr/>
            </p:nvSpPr>
            <p:spPr>
              <a:xfrm>
                <a:off x="4553156" y="4418147"/>
                <a:ext cx="203116" cy="380869"/>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249" name="Freeform: Shape 248">
                <a:extLst>
                  <a:ext uri="{FF2B5EF4-FFF2-40B4-BE49-F238E27FC236}">
                    <a16:creationId xmlns:a16="http://schemas.microsoft.com/office/drawing/2014/main" id="{03B2E5E7-3612-40EB-B243-9F82774D7A55}"/>
                  </a:ext>
                </a:extLst>
              </p:cNvPr>
              <p:cNvSpPr/>
              <p:nvPr/>
            </p:nvSpPr>
            <p:spPr>
              <a:xfrm>
                <a:off x="4464080" y="4333515"/>
                <a:ext cx="363760" cy="96577"/>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30000">
                    <a:sysClr val="window" lastClr="FFFFFF">
                      <a:lumMod val="75000"/>
                    </a:sysClr>
                  </a:gs>
                  <a:gs pos="91000">
                    <a:srgbClr val="E7E6E6">
                      <a:lumMod val="50000"/>
                    </a:srgbClr>
                  </a:gs>
                  <a:gs pos="13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97" name="Group 196">
              <a:extLst>
                <a:ext uri="{FF2B5EF4-FFF2-40B4-BE49-F238E27FC236}">
                  <a16:creationId xmlns:a16="http://schemas.microsoft.com/office/drawing/2014/main" id="{E1EF3590-F40A-46D7-B8C0-FE0A2D45DDB6}"/>
                </a:ext>
              </a:extLst>
            </p:cNvPr>
            <p:cNvGrpSpPr>
              <a:grpSpLocks noChangeAspect="1"/>
            </p:cNvGrpSpPr>
            <p:nvPr/>
          </p:nvGrpSpPr>
          <p:grpSpPr>
            <a:xfrm>
              <a:off x="4859653" y="2152460"/>
              <a:ext cx="701502" cy="539782"/>
              <a:chOff x="7924800" y="4251960"/>
              <a:chExt cx="950383" cy="731288"/>
            </a:xfrm>
          </p:grpSpPr>
          <p:sp>
            <p:nvSpPr>
              <p:cNvPr id="198" name="Rectangle: Rounded Corners 197">
                <a:extLst>
                  <a:ext uri="{FF2B5EF4-FFF2-40B4-BE49-F238E27FC236}">
                    <a16:creationId xmlns:a16="http://schemas.microsoft.com/office/drawing/2014/main" id="{2AC56AEA-3CD4-4DF9-A558-551983DD9A72}"/>
                  </a:ext>
                </a:extLst>
              </p:cNvPr>
              <p:cNvSpPr/>
              <p:nvPr/>
            </p:nvSpPr>
            <p:spPr>
              <a:xfrm>
                <a:off x="7924800" y="4251960"/>
                <a:ext cx="950383" cy="651075"/>
              </a:xfrm>
              <a:prstGeom prst="roundRect">
                <a:avLst/>
              </a:prstGeom>
              <a:solidFill>
                <a:schemeClr val="bg1">
                  <a:lumMod val="65000"/>
                </a:scheme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Rectangle: Rounded Corners 198">
                <a:extLst>
                  <a:ext uri="{FF2B5EF4-FFF2-40B4-BE49-F238E27FC236}">
                    <a16:creationId xmlns:a16="http://schemas.microsoft.com/office/drawing/2014/main" id="{3A5C3799-0326-4A29-9881-AE825CD60682}"/>
                  </a:ext>
                </a:extLst>
              </p:cNvPr>
              <p:cNvSpPr/>
              <p:nvPr/>
            </p:nvSpPr>
            <p:spPr>
              <a:xfrm>
                <a:off x="7924800" y="4333515"/>
                <a:ext cx="950383" cy="569520"/>
              </a:xfrm>
              <a:prstGeom prst="roundRect">
                <a:avLst/>
              </a:prstGeom>
              <a:gradFill flip="none" rotWithShape="1">
                <a:gsLst>
                  <a:gs pos="0">
                    <a:srgbClr val="A5A5A5">
                      <a:lumMod val="40000"/>
                      <a:lumOff val="60000"/>
                    </a:srgbClr>
                  </a:gs>
                  <a:gs pos="46000">
                    <a:sysClr val="window" lastClr="FFFFFF">
                      <a:lumMod val="85000"/>
                    </a:sysClr>
                  </a:gs>
                  <a:gs pos="100000">
                    <a:schemeClr val="bg1">
                      <a:lumMod val="65000"/>
                    </a:schemeClr>
                  </a:gs>
                </a:gsLst>
                <a:path path="circle">
                  <a:fillToRect l="50000" t="130000" r="50000" b="-30000"/>
                </a:path>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0" name="Oval 199">
                <a:extLst>
                  <a:ext uri="{FF2B5EF4-FFF2-40B4-BE49-F238E27FC236}">
                    <a16:creationId xmlns:a16="http://schemas.microsoft.com/office/drawing/2014/main" id="{8889CB54-1695-4E18-9AA2-35F5A59CE8DE}"/>
                  </a:ext>
                </a:extLst>
              </p:cNvPr>
              <p:cNvSpPr/>
              <p:nvPr/>
            </p:nvSpPr>
            <p:spPr>
              <a:xfrm>
                <a:off x="8331411" y="4557924"/>
                <a:ext cx="137160" cy="137160"/>
              </a:xfrm>
              <a:prstGeom prst="ellipse">
                <a:avLst/>
              </a:prstGeom>
              <a:gradFill flip="none" rotWithShape="1">
                <a:gsLst>
                  <a:gs pos="30000">
                    <a:sysClr val="window" lastClr="FFFFFF">
                      <a:lumMod val="50000"/>
                      <a:alpha val="57000"/>
                    </a:sysClr>
                  </a:gs>
                  <a:gs pos="42000">
                    <a:sysClr val="window" lastClr="FFFFFF">
                      <a:lumMod val="95000"/>
                    </a:sysClr>
                  </a:gs>
                  <a:gs pos="42000">
                    <a:srgbClr val="F4BED5"/>
                  </a:gs>
                </a:gsLst>
                <a:lin ang="5400000" scaled="1"/>
                <a:tileRect/>
              </a:gradFill>
              <a:ln w="9525" cap="flat" cmpd="sng" algn="ctr">
                <a:solidFill>
                  <a:sysClr val="window" lastClr="FFFFFF">
                    <a:lumMod val="6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01" name="Group 200">
                <a:extLst>
                  <a:ext uri="{FF2B5EF4-FFF2-40B4-BE49-F238E27FC236}">
                    <a16:creationId xmlns:a16="http://schemas.microsoft.com/office/drawing/2014/main" id="{D4F06C27-0347-4F1A-AD37-DB9B4B6937AF}"/>
                  </a:ext>
                </a:extLst>
              </p:cNvPr>
              <p:cNvGrpSpPr>
                <a:grpSpLocks noChangeAspect="1"/>
              </p:cNvGrpSpPr>
              <p:nvPr/>
            </p:nvGrpSpPr>
            <p:grpSpPr>
              <a:xfrm>
                <a:off x="8283151" y="4745884"/>
                <a:ext cx="233680" cy="237364"/>
                <a:chOff x="7883811" y="3386386"/>
                <a:chExt cx="330200" cy="335406"/>
              </a:xfrm>
            </p:grpSpPr>
            <p:sp>
              <p:nvSpPr>
                <p:cNvPr id="202" name="Rectangle: Rounded Corners 201">
                  <a:extLst>
                    <a:ext uri="{FF2B5EF4-FFF2-40B4-BE49-F238E27FC236}">
                      <a16:creationId xmlns:a16="http://schemas.microsoft.com/office/drawing/2014/main" id="{CC3E6215-05DC-4075-AA98-8199073635C7}"/>
                    </a:ext>
                  </a:extLst>
                </p:cNvPr>
                <p:cNvSpPr/>
                <p:nvPr/>
              </p:nvSpPr>
              <p:spPr>
                <a:xfrm>
                  <a:off x="7883811" y="3386386"/>
                  <a:ext cx="330200" cy="241601"/>
                </a:xfrm>
                <a:prstGeom prst="roundRect">
                  <a:avLst/>
                </a:prstGeom>
                <a:solidFill>
                  <a:srgbClr val="E7E6E6">
                    <a:lumMod val="50000"/>
                  </a:srgb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3" name="Freeform: Shape 202">
                  <a:extLst>
                    <a:ext uri="{FF2B5EF4-FFF2-40B4-BE49-F238E27FC236}">
                      <a16:creationId xmlns:a16="http://schemas.microsoft.com/office/drawing/2014/main" id="{488481A5-2A66-47B9-9104-E1A8FD26E443}"/>
                    </a:ext>
                  </a:extLst>
                </p:cNvPr>
                <p:cNvSpPr/>
                <p:nvPr/>
              </p:nvSpPr>
              <p:spPr>
                <a:xfrm>
                  <a:off x="7883811" y="3421494"/>
                  <a:ext cx="330200" cy="300298"/>
                </a:xfrm>
                <a:custGeom>
                  <a:avLst/>
                  <a:gdLst>
                    <a:gd name="connsiteX0" fmla="*/ 40268 w 330200"/>
                    <a:gd name="connsiteY0" fmla="*/ 0 h 300298"/>
                    <a:gd name="connsiteX1" fmla="*/ 289932 w 330200"/>
                    <a:gd name="connsiteY1" fmla="*/ 0 h 300298"/>
                    <a:gd name="connsiteX2" fmla="*/ 330200 w 330200"/>
                    <a:gd name="connsiteY2" fmla="*/ 40268 h 300298"/>
                    <a:gd name="connsiteX3" fmla="*/ 330200 w 330200"/>
                    <a:gd name="connsiteY3" fmla="*/ 201333 h 300298"/>
                    <a:gd name="connsiteX4" fmla="*/ 289932 w 330200"/>
                    <a:gd name="connsiteY4" fmla="*/ 241601 h 300298"/>
                    <a:gd name="connsiteX5" fmla="*/ 187959 w 330200"/>
                    <a:gd name="connsiteY5" fmla="*/ 241601 h 300298"/>
                    <a:gd name="connsiteX6" fmla="*/ 187959 w 330200"/>
                    <a:gd name="connsiteY6" fmla="*/ 292678 h 300298"/>
                    <a:gd name="connsiteX7" fmla="*/ 180339 w 330200"/>
                    <a:gd name="connsiteY7" fmla="*/ 300298 h 300298"/>
                    <a:gd name="connsiteX8" fmla="*/ 149860 w 330200"/>
                    <a:gd name="connsiteY8" fmla="*/ 300298 h 300298"/>
                    <a:gd name="connsiteX9" fmla="*/ 142240 w 330200"/>
                    <a:gd name="connsiteY9" fmla="*/ 292678 h 300298"/>
                    <a:gd name="connsiteX10" fmla="*/ 142240 w 330200"/>
                    <a:gd name="connsiteY10" fmla="*/ 241601 h 300298"/>
                    <a:gd name="connsiteX11" fmla="*/ 40268 w 330200"/>
                    <a:gd name="connsiteY11" fmla="*/ 241601 h 300298"/>
                    <a:gd name="connsiteX12" fmla="*/ 0 w 330200"/>
                    <a:gd name="connsiteY12" fmla="*/ 201333 h 300298"/>
                    <a:gd name="connsiteX13" fmla="*/ 0 w 330200"/>
                    <a:gd name="connsiteY13" fmla="*/ 40268 h 300298"/>
                    <a:gd name="connsiteX14" fmla="*/ 40268 w 330200"/>
                    <a:gd name="connsiteY14" fmla="*/ 0 h 3002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30200" h="300298">
                      <a:moveTo>
                        <a:pt x="40268" y="0"/>
                      </a:moveTo>
                      <a:lnTo>
                        <a:pt x="289932" y="0"/>
                      </a:lnTo>
                      <a:cubicBezTo>
                        <a:pt x="312171" y="0"/>
                        <a:pt x="330200" y="18029"/>
                        <a:pt x="330200" y="40268"/>
                      </a:cubicBezTo>
                      <a:lnTo>
                        <a:pt x="330200" y="201333"/>
                      </a:lnTo>
                      <a:cubicBezTo>
                        <a:pt x="330200" y="223572"/>
                        <a:pt x="312171" y="241601"/>
                        <a:pt x="289932" y="241601"/>
                      </a:cubicBezTo>
                      <a:lnTo>
                        <a:pt x="187959" y="241601"/>
                      </a:lnTo>
                      <a:lnTo>
                        <a:pt x="187959" y="292678"/>
                      </a:lnTo>
                      <a:cubicBezTo>
                        <a:pt x="183751" y="292678"/>
                        <a:pt x="180339" y="296090"/>
                        <a:pt x="180339" y="300298"/>
                      </a:cubicBezTo>
                      <a:lnTo>
                        <a:pt x="149860" y="300298"/>
                      </a:lnTo>
                      <a:cubicBezTo>
                        <a:pt x="149860" y="296090"/>
                        <a:pt x="146448" y="292678"/>
                        <a:pt x="142240" y="292678"/>
                      </a:cubicBezTo>
                      <a:lnTo>
                        <a:pt x="142240" y="241601"/>
                      </a:lnTo>
                      <a:lnTo>
                        <a:pt x="40268" y="241601"/>
                      </a:lnTo>
                      <a:cubicBezTo>
                        <a:pt x="18029" y="241601"/>
                        <a:pt x="0" y="223572"/>
                        <a:pt x="0" y="201333"/>
                      </a:cubicBezTo>
                      <a:lnTo>
                        <a:pt x="0" y="40268"/>
                      </a:lnTo>
                      <a:cubicBezTo>
                        <a:pt x="0" y="18029"/>
                        <a:pt x="18029" y="0"/>
                        <a:pt x="40268" y="0"/>
                      </a:cubicBezTo>
                      <a:close/>
                    </a:path>
                  </a:pathLst>
                </a:custGeom>
                <a:solidFill>
                  <a:srgbClr val="514F55"/>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Oval 203">
                  <a:extLst>
                    <a:ext uri="{FF2B5EF4-FFF2-40B4-BE49-F238E27FC236}">
                      <a16:creationId xmlns:a16="http://schemas.microsoft.com/office/drawing/2014/main" id="{1575EA5B-34C1-4735-9773-65783BF40CA1}"/>
                    </a:ext>
                  </a:extLst>
                </p:cNvPr>
                <p:cNvSpPr/>
                <p:nvPr/>
              </p:nvSpPr>
              <p:spPr>
                <a:xfrm>
                  <a:off x="7989475" y="3488408"/>
                  <a:ext cx="118872" cy="115670"/>
                </a:xfrm>
                <a:prstGeom prst="ellipse">
                  <a:avLst/>
                </a:prstGeom>
                <a:gradFill flip="none" rotWithShape="1">
                  <a:gsLst>
                    <a:gs pos="42000">
                      <a:srgbClr val="E7E6E6">
                        <a:lumMod val="25000"/>
                      </a:srgbClr>
                    </a:gs>
                    <a:gs pos="0">
                      <a:sysClr val="windowText" lastClr="000000">
                        <a:lumMod val="65000"/>
                        <a:lumOff val="35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sp>
        <p:nvSpPr>
          <p:cNvPr id="231" name="Freeform: Shape 230">
            <a:extLst>
              <a:ext uri="{FF2B5EF4-FFF2-40B4-BE49-F238E27FC236}">
                <a16:creationId xmlns:a16="http://schemas.microsoft.com/office/drawing/2014/main" id="{D6CABCD6-B843-4FA3-9E6C-66875FC39DF8}"/>
              </a:ext>
            </a:extLst>
          </p:cNvPr>
          <p:cNvSpPr>
            <a:spLocks noChangeAspect="1"/>
          </p:cNvSpPr>
          <p:nvPr/>
        </p:nvSpPr>
        <p:spPr>
          <a:xfrm>
            <a:off x="100854" y="1942373"/>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2" name="Freeform: Shape 351">
            <a:extLst>
              <a:ext uri="{FF2B5EF4-FFF2-40B4-BE49-F238E27FC236}">
                <a16:creationId xmlns:a16="http://schemas.microsoft.com/office/drawing/2014/main" id="{CFB2AAF6-6073-414D-ACF6-9301E7E27150}"/>
              </a:ext>
            </a:extLst>
          </p:cNvPr>
          <p:cNvSpPr>
            <a:spLocks noChangeAspect="1"/>
          </p:cNvSpPr>
          <p:nvPr/>
        </p:nvSpPr>
        <p:spPr>
          <a:xfrm>
            <a:off x="100854" y="1941680"/>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3" name="Freeform: Shape 352">
            <a:extLst>
              <a:ext uri="{FF2B5EF4-FFF2-40B4-BE49-F238E27FC236}">
                <a16:creationId xmlns:a16="http://schemas.microsoft.com/office/drawing/2014/main" id="{412F1F9E-A7C5-46F3-8684-34371DEA78E7}"/>
              </a:ext>
            </a:extLst>
          </p:cNvPr>
          <p:cNvSpPr>
            <a:spLocks noChangeAspect="1"/>
          </p:cNvSpPr>
          <p:nvPr/>
        </p:nvSpPr>
        <p:spPr>
          <a:xfrm>
            <a:off x="100854" y="1938029"/>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4" name="Freeform: Shape 353">
            <a:extLst>
              <a:ext uri="{FF2B5EF4-FFF2-40B4-BE49-F238E27FC236}">
                <a16:creationId xmlns:a16="http://schemas.microsoft.com/office/drawing/2014/main" id="{E171B967-5E3D-42B3-B55E-6AF18FC8B75E}"/>
              </a:ext>
            </a:extLst>
          </p:cNvPr>
          <p:cNvSpPr>
            <a:spLocks noChangeAspect="1"/>
          </p:cNvSpPr>
          <p:nvPr/>
        </p:nvSpPr>
        <p:spPr>
          <a:xfrm>
            <a:off x="84564" y="1937108"/>
            <a:ext cx="1133675" cy="464833"/>
          </a:xfrm>
          <a:custGeom>
            <a:avLst/>
            <a:gdLst>
              <a:gd name="connsiteX0" fmla="*/ 111405 w 1411233"/>
              <a:gd name="connsiteY0" fmla="*/ 0 h 780282"/>
              <a:gd name="connsiteX1" fmla="*/ 1337348 w 1411233"/>
              <a:gd name="connsiteY1" fmla="*/ 0 h 780282"/>
              <a:gd name="connsiteX2" fmla="*/ 1363253 w 1411233"/>
              <a:gd name="connsiteY2" fmla="*/ 324666 h 780282"/>
              <a:gd name="connsiteX3" fmla="*/ 1369135 w 1411233"/>
              <a:gd name="connsiteY3" fmla="*/ 324350 h 780282"/>
              <a:gd name="connsiteX4" fmla="*/ 1411233 w 1411233"/>
              <a:gd name="connsiteY4" fmla="*/ 780282 h 780282"/>
              <a:gd name="connsiteX5" fmla="*/ 0 w 1411233"/>
              <a:gd name="connsiteY5" fmla="*/ 780282 h 780282"/>
              <a:gd name="connsiteX6" fmla="*/ 42946 w 1411233"/>
              <a:gd name="connsiteY6" fmla="*/ 400033 h 780282"/>
              <a:gd name="connsiteX7" fmla="*/ 37903 w 1411233"/>
              <a:gd name="connsiteY7" fmla="*/ 400052 h 7802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411233" h="780282">
                <a:moveTo>
                  <a:pt x="111405" y="0"/>
                </a:moveTo>
                <a:lnTo>
                  <a:pt x="1337348" y="0"/>
                </a:lnTo>
                <a:lnTo>
                  <a:pt x="1363253" y="324666"/>
                </a:lnTo>
                <a:lnTo>
                  <a:pt x="1369135" y="324350"/>
                </a:lnTo>
                <a:lnTo>
                  <a:pt x="1411233" y="780282"/>
                </a:lnTo>
                <a:lnTo>
                  <a:pt x="0" y="780282"/>
                </a:lnTo>
                <a:lnTo>
                  <a:pt x="42946" y="400033"/>
                </a:lnTo>
                <a:lnTo>
                  <a:pt x="37903" y="400052"/>
                </a:lnTo>
                <a:close/>
              </a:path>
            </a:pathLst>
          </a:custGeom>
          <a:solidFill>
            <a:srgbClr val="E4D6C9"/>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26" name="Group 325">
            <a:extLst>
              <a:ext uri="{FF2B5EF4-FFF2-40B4-BE49-F238E27FC236}">
                <a16:creationId xmlns:a16="http://schemas.microsoft.com/office/drawing/2014/main" id="{6AA40E69-C08E-4CA3-ACC7-B7F626872039}"/>
              </a:ext>
            </a:extLst>
          </p:cNvPr>
          <p:cNvGrpSpPr/>
          <p:nvPr/>
        </p:nvGrpSpPr>
        <p:grpSpPr>
          <a:xfrm>
            <a:off x="5045173" y="4506598"/>
            <a:ext cx="2257382" cy="366812"/>
            <a:chOff x="7318437" y="3588580"/>
            <a:chExt cx="2257382" cy="366812"/>
          </a:xfrm>
        </p:grpSpPr>
        <p:grpSp>
          <p:nvGrpSpPr>
            <p:cNvPr id="355" name="Group 354">
              <a:extLst>
                <a:ext uri="{FF2B5EF4-FFF2-40B4-BE49-F238E27FC236}">
                  <a16:creationId xmlns:a16="http://schemas.microsoft.com/office/drawing/2014/main" id="{87A51CF2-9E4B-4A5A-A3D4-C0CE3B93FFBB}"/>
                </a:ext>
              </a:extLst>
            </p:cNvPr>
            <p:cNvGrpSpPr/>
            <p:nvPr/>
          </p:nvGrpSpPr>
          <p:grpSpPr>
            <a:xfrm>
              <a:off x="7318437" y="3588580"/>
              <a:ext cx="294112" cy="366812"/>
              <a:chOff x="7318437" y="3595688"/>
              <a:chExt cx="294112" cy="366812"/>
            </a:xfrm>
          </p:grpSpPr>
          <p:sp>
            <p:nvSpPr>
              <p:cNvPr id="386" name="Oval 385">
                <a:extLst>
                  <a:ext uri="{FF2B5EF4-FFF2-40B4-BE49-F238E27FC236}">
                    <a16:creationId xmlns:a16="http://schemas.microsoft.com/office/drawing/2014/main" id="{9652902F-CD3D-4CFA-806F-C28B1C411673}"/>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7" name="Freeform: Shape 386">
                <a:extLst>
                  <a:ext uri="{FF2B5EF4-FFF2-40B4-BE49-F238E27FC236}">
                    <a16:creationId xmlns:a16="http://schemas.microsoft.com/office/drawing/2014/main" id="{A7BBE661-A071-46AA-A9DE-630B2185C3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8" name="Freeform: Shape 387">
                <a:extLst>
                  <a:ext uri="{FF2B5EF4-FFF2-40B4-BE49-F238E27FC236}">
                    <a16:creationId xmlns:a16="http://schemas.microsoft.com/office/drawing/2014/main" id="{A1BF2CA8-DFC2-4E56-82AE-EA4DEB7D7CA9}"/>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56" name="Group 355">
              <a:extLst>
                <a:ext uri="{FF2B5EF4-FFF2-40B4-BE49-F238E27FC236}">
                  <a16:creationId xmlns:a16="http://schemas.microsoft.com/office/drawing/2014/main" id="{FB6CA8C4-6615-4EB1-89CB-69223434E915}"/>
                </a:ext>
              </a:extLst>
            </p:cNvPr>
            <p:cNvGrpSpPr/>
            <p:nvPr/>
          </p:nvGrpSpPr>
          <p:grpSpPr>
            <a:xfrm>
              <a:off x="8382185" y="3588580"/>
              <a:ext cx="294112" cy="366812"/>
              <a:chOff x="7318437" y="3595688"/>
              <a:chExt cx="294112" cy="366812"/>
            </a:xfrm>
          </p:grpSpPr>
          <p:sp>
            <p:nvSpPr>
              <p:cNvPr id="383" name="Oval 382">
                <a:extLst>
                  <a:ext uri="{FF2B5EF4-FFF2-40B4-BE49-F238E27FC236}">
                    <a16:creationId xmlns:a16="http://schemas.microsoft.com/office/drawing/2014/main" id="{E13D6310-B8EC-4418-9B45-136EADB3E78F}"/>
                  </a:ext>
                </a:extLst>
              </p:cNvPr>
              <p:cNvSpPr/>
              <p:nvPr/>
            </p:nvSpPr>
            <p:spPr>
              <a:xfrm>
                <a:off x="7376286"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4" name="Freeform: Shape 383">
                <a:extLst>
                  <a:ext uri="{FF2B5EF4-FFF2-40B4-BE49-F238E27FC236}">
                    <a16:creationId xmlns:a16="http://schemas.microsoft.com/office/drawing/2014/main" id="{9A6D941D-1154-4576-9684-2C9C1BCB4B14}"/>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5" name="Freeform: Shape 384">
                <a:extLst>
                  <a:ext uri="{FF2B5EF4-FFF2-40B4-BE49-F238E27FC236}">
                    <a16:creationId xmlns:a16="http://schemas.microsoft.com/office/drawing/2014/main" id="{59EEC25B-FF0F-43C1-843B-23FB52E56C4E}"/>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58" name="Group 357">
              <a:extLst>
                <a:ext uri="{FF2B5EF4-FFF2-40B4-BE49-F238E27FC236}">
                  <a16:creationId xmlns:a16="http://schemas.microsoft.com/office/drawing/2014/main" id="{942FAC34-983F-49F3-A380-5D839D2C4E72}"/>
                </a:ext>
              </a:extLst>
            </p:cNvPr>
            <p:cNvGrpSpPr/>
            <p:nvPr/>
          </p:nvGrpSpPr>
          <p:grpSpPr>
            <a:xfrm flipH="1">
              <a:off x="9281707" y="3588580"/>
              <a:ext cx="294112" cy="366812"/>
              <a:chOff x="7318437" y="3595688"/>
              <a:chExt cx="294112" cy="366812"/>
            </a:xfrm>
          </p:grpSpPr>
          <p:sp>
            <p:nvSpPr>
              <p:cNvPr id="359" name="Oval 358">
                <a:extLst>
                  <a:ext uri="{FF2B5EF4-FFF2-40B4-BE49-F238E27FC236}">
                    <a16:creationId xmlns:a16="http://schemas.microsoft.com/office/drawing/2014/main" id="{BB538C32-113A-4775-B5CE-3EA7EADF43E4}"/>
                  </a:ext>
                </a:extLst>
              </p:cNvPr>
              <p:cNvSpPr/>
              <p:nvPr/>
            </p:nvSpPr>
            <p:spPr>
              <a:xfrm>
                <a:off x="7419153" y="3779620"/>
                <a:ext cx="182880" cy="182880"/>
              </a:xfrm>
              <a:prstGeom prst="ellipse">
                <a:avLst/>
              </a:prstGeom>
              <a:gradFill flip="none" rotWithShape="1">
                <a:gsLst>
                  <a:gs pos="33000">
                    <a:sysClr val="window" lastClr="FFFFFF"/>
                  </a:gs>
                  <a:gs pos="100000">
                    <a:sysClr val="window" lastClr="FFFFFF">
                      <a:lumMod val="95000"/>
                    </a:sysClr>
                  </a:gs>
                  <a:gs pos="1000">
                    <a:sysClr val="window" lastClr="FFFFFF">
                      <a:lumMod val="95000"/>
                    </a:sysClr>
                  </a:gs>
                  <a:gs pos="76000">
                    <a:sysClr val="window" lastClr="FFFFFF">
                      <a:lumMod val="50000"/>
                    </a:sysClr>
                  </a:gs>
                  <a:gs pos="12000">
                    <a:sysClr val="window" lastClr="FFFFFF">
                      <a:lumMod val="50000"/>
                    </a:sysClr>
                  </a:gs>
                </a:gsLst>
                <a:path path="circle">
                  <a:fillToRect l="50000" t="50000" r="50000" b="50000"/>
                </a:path>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1" name="Freeform: Shape 380">
                <a:extLst>
                  <a:ext uri="{FF2B5EF4-FFF2-40B4-BE49-F238E27FC236}">
                    <a16:creationId xmlns:a16="http://schemas.microsoft.com/office/drawing/2014/main" id="{4062A7AE-0F46-455D-AEF0-8F5667BCFB8B}"/>
                  </a:ext>
                </a:extLst>
              </p:cNvPr>
              <p:cNvSpPr>
                <a:spLocks noChangeAspect="1"/>
              </p:cNvSpPr>
              <p:nvPr/>
            </p:nvSpPr>
            <p:spPr>
              <a:xfrm>
                <a:off x="7383380" y="3645465"/>
                <a:ext cx="164226" cy="307945"/>
              </a:xfrm>
              <a:custGeom>
                <a:avLst/>
                <a:gdLst>
                  <a:gd name="connsiteX0" fmla="*/ 0 w 203116"/>
                  <a:gd name="connsiteY0" fmla="*/ 0 h 380869"/>
                  <a:gd name="connsiteX1" fmla="*/ 203116 w 203116"/>
                  <a:gd name="connsiteY1" fmla="*/ 0 h 380869"/>
                  <a:gd name="connsiteX2" fmla="*/ 203115 w 203116"/>
                  <a:gd name="connsiteY2" fmla="*/ 279311 h 380869"/>
                  <a:gd name="connsiteX3" fmla="*/ 101557 w 203116"/>
                  <a:gd name="connsiteY3" fmla="*/ 380869 h 380869"/>
                  <a:gd name="connsiteX4" fmla="*/ 101558 w 203116"/>
                  <a:gd name="connsiteY4" fmla="*/ 380868 h 380869"/>
                  <a:gd name="connsiteX5" fmla="*/ 0 w 203116"/>
                  <a:gd name="connsiteY5" fmla="*/ 279310 h 3808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3116" h="380869">
                    <a:moveTo>
                      <a:pt x="0" y="0"/>
                    </a:moveTo>
                    <a:lnTo>
                      <a:pt x="203116" y="0"/>
                    </a:lnTo>
                    <a:lnTo>
                      <a:pt x="203115" y="279311"/>
                    </a:lnTo>
                    <a:cubicBezTo>
                      <a:pt x="203115" y="335400"/>
                      <a:pt x="157646" y="380869"/>
                      <a:pt x="101557" y="380869"/>
                    </a:cubicBezTo>
                    <a:lnTo>
                      <a:pt x="101558" y="380868"/>
                    </a:lnTo>
                    <a:cubicBezTo>
                      <a:pt x="45469" y="380868"/>
                      <a:pt x="0" y="335399"/>
                      <a:pt x="0" y="279310"/>
                    </a:cubicBezTo>
                    <a:close/>
                  </a:path>
                </a:pathLst>
              </a:custGeom>
              <a:gradFill flip="none" rotWithShape="0">
                <a:gsLst>
                  <a:gs pos="54000">
                    <a:sysClr val="window" lastClr="FFFFFF"/>
                  </a:gs>
                  <a:gs pos="76000">
                    <a:sysClr val="window" lastClr="FFFFFF">
                      <a:lumMod val="95000"/>
                    </a:sysClr>
                  </a:gs>
                  <a:gs pos="30000">
                    <a:sysClr val="window" lastClr="FFFFFF">
                      <a:lumMod val="95000"/>
                    </a:sysClr>
                  </a:gs>
                  <a:gs pos="91000">
                    <a:sysClr val="window" lastClr="FFFFFF">
                      <a:lumMod val="85000"/>
                    </a:sysClr>
                  </a:gs>
                  <a:gs pos="13000">
                    <a:sysClr val="window" lastClr="FFFFFF">
                      <a:lumMod val="85000"/>
                    </a:sysClr>
                  </a:gs>
                </a:gsLst>
                <a:lin ang="0" scaled="1"/>
                <a:tileRect/>
              </a:gra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382" name="Freeform: Shape 381">
                <a:extLst>
                  <a:ext uri="{FF2B5EF4-FFF2-40B4-BE49-F238E27FC236}">
                    <a16:creationId xmlns:a16="http://schemas.microsoft.com/office/drawing/2014/main" id="{3017B70E-0DB6-4F7A-9167-EA584F2F388D}"/>
                  </a:ext>
                </a:extLst>
              </p:cNvPr>
              <p:cNvSpPr>
                <a:spLocks noChangeAspect="1"/>
              </p:cNvSpPr>
              <p:nvPr/>
            </p:nvSpPr>
            <p:spPr>
              <a:xfrm>
                <a:off x="7318437" y="3595688"/>
                <a:ext cx="294112" cy="78086"/>
              </a:xfrm>
              <a:custGeom>
                <a:avLst/>
                <a:gdLst>
                  <a:gd name="connsiteX0" fmla="*/ 0 w 494694"/>
                  <a:gd name="connsiteY0" fmla="*/ 0 h 131339"/>
                  <a:gd name="connsiteX1" fmla="*/ 494694 w 494694"/>
                  <a:gd name="connsiteY1" fmla="*/ 0 h 131339"/>
                  <a:gd name="connsiteX2" fmla="*/ 486507 w 494694"/>
                  <a:gd name="connsiteY2" fmla="*/ 26755 h 131339"/>
                  <a:gd name="connsiteX3" fmla="*/ 247347 w 494694"/>
                  <a:gd name="connsiteY3" fmla="*/ 131339 h 131339"/>
                  <a:gd name="connsiteX4" fmla="*/ 8188 w 494694"/>
                  <a:gd name="connsiteY4" fmla="*/ 26755 h 13133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4694" h="131339">
                    <a:moveTo>
                      <a:pt x="0" y="0"/>
                    </a:moveTo>
                    <a:lnTo>
                      <a:pt x="494694" y="0"/>
                    </a:lnTo>
                    <a:lnTo>
                      <a:pt x="486507" y="26755"/>
                    </a:lnTo>
                    <a:cubicBezTo>
                      <a:pt x="447104" y="88215"/>
                      <a:pt x="354859" y="131339"/>
                      <a:pt x="247347" y="131339"/>
                    </a:cubicBezTo>
                    <a:cubicBezTo>
                      <a:pt x="139836" y="131339"/>
                      <a:pt x="47591" y="88215"/>
                      <a:pt x="8188" y="26755"/>
                    </a:cubicBezTo>
                    <a:close/>
                  </a:path>
                </a:pathLst>
              </a:custGeom>
              <a:gradFill flip="none" rotWithShape="1">
                <a:gsLst>
                  <a:gs pos="54000">
                    <a:sysClr val="window" lastClr="FFFFFF">
                      <a:lumMod val="85000"/>
                    </a:sysClr>
                  </a:gs>
                  <a:gs pos="76000">
                    <a:sysClr val="window" lastClr="FFFFFF">
                      <a:lumMod val="75000"/>
                    </a:sysClr>
                  </a:gs>
                  <a:gs pos="19000">
                    <a:sysClr val="window" lastClr="FFFFFF">
                      <a:lumMod val="75000"/>
                    </a:sysClr>
                  </a:gs>
                  <a:gs pos="91000">
                    <a:srgbClr val="E7E6E6">
                      <a:lumMod val="50000"/>
                    </a:srgbClr>
                  </a:gs>
                  <a:gs pos="6000">
                    <a:sysClr val="window" lastClr="FFFFFF">
                      <a:lumMod val="50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391" name="Group 390">
            <a:extLst>
              <a:ext uri="{FF2B5EF4-FFF2-40B4-BE49-F238E27FC236}">
                <a16:creationId xmlns:a16="http://schemas.microsoft.com/office/drawing/2014/main" id="{147B2050-A216-451C-9B45-E8D1E972A453}"/>
              </a:ext>
            </a:extLst>
          </p:cNvPr>
          <p:cNvGrpSpPr/>
          <p:nvPr/>
        </p:nvGrpSpPr>
        <p:grpSpPr>
          <a:xfrm>
            <a:off x="4660936" y="4168424"/>
            <a:ext cx="3206750" cy="1385888"/>
            <a:chOff x="6934200" y="3250406"/>
            <a:chExt cx="3206750" cy="1385888"/>
          </a:xfrm>
        </p:grpSpPr>
        <p:sp>
          <p:nvSpPr>
            <p:cNvPr id="392" name="Rectangle: Rounded Corners 391">
              <a:extLst>
                <a:ext uri="{FF2B5EF4-FFF2-40B4-BE49-F238E27FC236}">
                  <a16:creationId xmlns:a16="http://schemas.microsoft.com/office/drawing/2014/main" id="{98A48FF3-C71A-42FF-89AF-9291F5735A9F}"/>
                </a:ext>
              </a:extLst>
            </p:cNvPr>
            <p:cNvSpPr/>
            <p:nvPr/>
          </p:nvSpPr>
          <p:spPr>
            <a:xfrm>
              <a:off x="10023276"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93" name="Group 392">
              <a:extLst>
                <a:ext uri="{FF2B5EF4-FFF2-40B4-BE49-F238E27FC236}">
                  <a16:creationId xmlns:a16="http://schemas.microsoft.com/office/drawing/2014/main" id="{EBBC148F-786E-4026-A64B-1A096FC75F88}"/>
                </a:ext>
              </a:extLst>
            </p:cNvPr>
            <p:cNvGrpSpPr/>
            <p:nvPr/>
          </p:nvGrpSpPr>
          <p:grpSpPr>
            <a:xfrm>
              <a:off x="6934200" y="3250406"/>
              <a:ext cx="3206750" cy="1385888"/>
              <a:chOff x="6934200" y="3250406"/>
              <a:chExt cx="3206750" cy="1385888"/>
            </a:xfrm>
          </p:grpSpPr>
          <p:grpSp>
            <p:nvGrpSpPr>
              <p:cNvPr id="394" name="Group 393">
                <a:extLst>
                  <a:ext uri="{FF2B5EF4-FFF2-40B4-BE49-F238E27FC236}">
                    <a16:creationId xmlns:a16="http://schemas.microsoft.com/office/drawing/2014/main" id="{495BE1E5-63CA-4DAE-86AE-57CE14F5E1D4}"/>
                  </a:ext>
                </a:extLst>
              </p:cNvPr>
              <p:cNvGrpSpPr/>
              <p:nvPr/>
            </p:nvGrpSpPr>
            <p:grpSpPr>
              <a:xfrm>
                <a:off x="7179056" y="3250406"/>
                <a:ext cx="121444" cy="998535"/>
                <a:chOff x="6946105" y="3637759"/>
                <a:chExt cx="121444" cy="998535"/>
              </a:xfrm>
            </p:grpSpPr>
            <p:sp>
              <p:nvSpPr>
                <p:cNvPr id="426" name="Rectangle: Rounded Corners 425">
                  <a:extLst>
                    <a:ext uri="{FF2B5EF4-FFF2-40B4-BE49-F238E27FC236}">
                      <a16:creationId xmlns:a16="http://schemas.microsoft.com/office/drawing/2014/main" id="{9F39ED52-2DBC-48C5-B5D7-AC534E7EBCFC}"/>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7" name="Rectangle: Rounded Corners 426">
                  <a:extLst>
                    <a:ext uri="{FF2B5EF4-FFF2-40B4-BE49-F238E27FC236}">
                      <a16:creationId xmlns:a16="http://schemas.microsoft.com/office/drawing/2014/main" id="{AF525FC8-CDA5-4D9C-BC19-6618D9AD9F4F}"/>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95" name="Group 394">
                <a:extLst>
                  <a:ext uri="{FF2B5EF4-FFF2-40B4-BE49-F238E27FC236}">
                    <a16:creationId xmlns:a16="http://schemas.microsoft.com/office/drawing/2014/main" id="{4845B433-4045-4C6B-9436-2889DF7A6867}"/>
                  </a:ext>
                </a:extLst>
              </p:cNvPr>
              <p:cNvGrpSpPr/>
              <p:nvPr/>
            </p:nvGrpSpPr>
            <p:grpSpPr>
              <a:xfrm>
                <a:off x="9707418" y="3250406"/>
                <a:ext cx="121444" cy="998535"/>
                <a:chOff x="6946105" y="3637759"/>
                <a:chExt cx="121444" cy="998535"/>
              </a:xfrm>
            </p:grpSpPr>
            <p:sp>
              <p:nvSpPr>
                <p:cNvPr id="409" name="Rectangle: Rounded Corners 408">
                  <a:extLst>
                    <a:ext uri="{FF2B5EF4-FFF2-40B4-BE49-F238E27FC236}">
                      <a16:creationId xmlns:a16="http://schemas.microsoft.com/office/drawing/2014/main" id="{38FD434B-51CB-453B-9BA0-399CE9B7E725}"/>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5" name="Rectangle: Rounded Corners 424">
                  <a:extLst>
                    <a:ext uri="{FF2B5EF4-FFF2-40B4-BE49-F238E27FC236}">
                      <a16:creationId xmlns:a16="http://schemas.microsoft.com/office/drawing/2014/main" id="{C082364B-04AF-459F-9409-2D9570E722AA}"/>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96" name="Rectangle: Rounded Corners 395">
                <a:extLst>
                  <a:ext uri="{FF2B5EF4-FFF2-40B4-BE49-F238E27FC236}">
                    <a16:creationId xmlns:a16="http://schemas.microsoft.com/office/drawing/2014/main" id="{A7EF6CCF-7D58-4120-9BCC-36ECA43123AC}"/>
                  </a:ext>
                </a:extLst>
              </p:cNvPr>
              <p:cNvSpPr/>
              <p:nvPr/>
            </p:nvSpPr>
            <p:spPr>
              <a:xfrm>
                <a:off x="10011567"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97" name="Group 396">
                <a:extLst>
                  <a:ext uri="{FF2B5EF4-FFF2-40B4-BE49-F238E27FC236}">
                    <a16:creationId xmlns:a16="http://schemas.microsoft.com/office/drawing/2014/main" id="{59B5803B-ADF5-4FF0-9B82-5218FD2D5C1C}"/>
                  </a:ext>
                </a:extLst>
              </p:cNvPr>
              <p:cNvGrpSpPr/>
              <p:nvPr/>
            </p:nvGrpSpPr>
            <p:grpSpPr>
              <a:xfrm>
                <a:off x="6946105" y="3637759"/>
                <a:ext cx="121444" cy="998535"/>
                <a:chOff x="6946105" y="3637759"/>
                <a:chExt cx="121444" cy="998535"/>
              </a:xfrm>
            </p:grpSpPr>
            <p:sp>
              <p:nvSpPr>
                <p:cNvPr id="400" name="Rectangle: Rounded Corners 399">
                  <a:extLst>
                    <a:ext uri="{FF2B5EF4-FFF2-40B4-BE49-F238E27FC236}">
                      <a16:creationId xmlns:a16="http://schemas.microsoft.com/office/drawing/2014/main" id="{87F9D5A3-9730-4825-82B6-29B10E34CAF8}"/>
                    </a:ext>
                  </a:extLst>
                </p:cNvPr>
                <p:cNvSpPr/>
                <p:nvPr/>
              </p:nvSpPr>
              <p:spPr>
                <a:xfrm>
                  <a:off x="6960988" y="4493419"/>
                  <a:ext cx="95648" cy="142875"/>
                </a:xfrm>
                <a:prstGeom prst="roundRect">
                  <a:avLst>
                    <a:gd name="adj" fmla="val 31605"/>
                  </a:avLst>
                </a:prstGeom>
                <a:gradFill flip="none" rotWithShape="0">
                  <a:gsLst>
                    <a:gs pos="59000">
                      <a:sysClr val="window" lastClr="FFFFFF">
                        <a:lumMod val="65000"/>
                      </a:sysClr>
                    </a:gs>
                    <a:gs pos="28000">
                      <a:sysClr val="windowText" lastClr="000000">
                        <a:lumMod val="50000"/>
                        <a:lumOff val="50000"/>
                      </a:sysClr>
                    </a:gs>
                    <a:gs pos="42000">
                      <a:sysClr val="window" lastClr="FFFFFF">
                        <a:lumMod val="85000"/>
                      </a:sysClr>
                    </a:gs>
                    <a:gs pos="100000">
                      <a:srgbClr val="E7E6E6">
                        <a:lumMod val="5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01" name="Rectangle: Rounded Corners 400">
                  <a:extLst>
                    <a:ext uri="{FF2B5EF4-FFF2-40B4-BE49-F238E27FC236}">
                      <a16:creationId xmlns:a16="http://schemas.microsoft.com/office/drawing/2014/main" id="{43AC140C-A89E-4054-8DE9-F6C64870C940}"/>
                    </a:ext>
                  </a:extLst>
                </p:cNvPr>
                <p:cNvSpPr/>
                <p:nvPr/>
              </p:nvSpPr>
              <p:spPr>
                <a:xfrm>
                  <a:off x="6946105" y="3637759"/>
                  <a:ext cx="121444" cy="927098"/>
                </a:xfrm>
                <a:prstGeom prst="roundRect">
                  <a:avLst>
                    <a:gd name="adj" fmla="val 38235"/>
                  </a:avLst>
                </a:prstGeom>
                <a:gradFill>
                  <a:gsLst>
                    <a:gs pos="59000">
                      <a:sysClr val="window" lastClr="FFFFFF">
                        <a:lumMod val="85000"/>
                      </a:sysClr>
                    </a:gs>
                    <a:gs pos="28000">
                      <a:sysClr val="window" lastClr="FFFFFF">
                        <a:lumMod val="75000"/>
                      </a:sysClr>
                    </a:gs>
                    <a:gs pos="42000">
                      <a:sysClr val="window" lastClr="FFFFFF">
                        <a:lumMod val="65000"/>
                      </a:sysClr>
                    </a:gs>
                    <a:gs pos="100000">
                      <a:sysClr val="window" lastClr="FFFFFF">
                        <a:lumMod val="6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398" name="Rectangle: Rounded Corners 397">
                <a:extLst>
                  <a:ext uri="{FF2B5EF4-FFF2-40B4-BE49-F238E27FC236}">
                    <a16:creationId xmlns:a16="http://schemas.microsoft.com/office/drawing/2014/main" id="{9D308B77-413B-4F9F-B0FF-3BD5D53EBB78}"/>
                  </a:ext>
                </a:extLst>
              </p:cNvPr>
              <p:cNvSpPr/>
              <p:nvPr/>
            </p:nvSpPr>
            <p:spPr>
              <a:xfrm>
                <a:off x="10001250" y="3582988"/>
                <a:ext cx="139700" cy="142875"/>
              </a:xfrm>
              <a:prstGeom prst="roundRect">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9" name="Rectangle: Rounded Corners 398">
                <a:extLst>
                  <a:ext uri="{FF2B5EF4-FFF2-40B4-BE49-F238E27FC236}">
                    <a16:creationId xmlns:a16="http://schemas.microsoft.com/office/drawing/2014/main" id="{CC2DB1EB-E6C8-4FED-B519-FE0F2EB8CE22}"/>
                  </a:ext>
                </a:extLst>
              </p:cNvPr>
              <p:cNvSpPr/>
              <p:nvPr/>
            </p:nvSpPr>
            <p:spPr>
              <a:xfrm>
                <a:off x="6934200" y="3582988"/>
                <a:ext cx="139700" cy="142875"/>
              </a:xfrm>
              <a:prstGeom prst="roundRect">
                <a:avLst/>
              </a:prstGeom>
              <a:gradFill>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267" name="Freeform: Shape 266">
            <a:extLst>
              <a:ext uri="{FF2B5EF4-FFF2-40B4-BE49-F238E27FC236}">
                <a16:creationId xmlns:a16="http://schemas.microsoft.com/office/drawing/2014/main" id="{3646C7F7-1ECC-45A7-83F8-8045E1BDD076}"/>
              </a:ext>
            </a:extLst>
          </p:cNvPr>
          <p:cNvSpPr/>
          <p:nvPr/>
        </p:nvSpPr>
        <p:spPr>
          <a:xfrm>
            <a:off x="3603658" y="3558825"/>
            <a:ext cx="5310664" cy="304692"/>
          </a:xfrm>
          <a:custGeom>
            <a:avLst/>
            <a:gdLst>
              <a:gd name="connsiteX0" fmla="*/ 3100390 w 5310664"/>
              <a:gd name="connsiteY0" fmla="*/ 16561 h 304692"/>
              <a:gd name="connsiteX1" fmla="*/ 3135344 w 5310664"/>
              <a:gd name="connsiteY1" fmla="*/ 16561 h 304692"/>
              <a:gd name="connsiteX2" fmla="*/ 3286127 w 5310664"/>
              <a:gd name="connsiteY2" fmla="*/ 304692 h 304692"/>
              <a:gd name="connsiteX3" fmla="*/ 3251173 w 5310664"/>
              <a:gd name="connsiteY3" fmla="*/ 304692 h 304692"/>
              <a:gd name="connsiteX4" fmla="*/ 2183179 w 5310664"/>
              <a:gd name="connsiteY4" fmla="*/ 10614 h 304692"/>
              <a:gd name="connsiteX5" fmla="*/ 2218133 w 5310664"/>
              <a:gd name="connsiteY5" fmla="*/ 10614 h 304692"/>
              <a:gd name="connsiteX6" fmla="*/ 2067350 w 5310664"/>
              <a:gd name="connsiteY6" fmla="*/ 298745 h 304692"/>
              <a:gd name="connsiteX7" fmla="*/ 2032396 w 5310664"/>
              <a:gd name="connsiteY7" fmla="*/ 298745 h 304692"/>
              <a:gd name="connsiteX8" fmla="*/ 3998596 w 5310664"/>
              <a:gd name="connsiteY8" fmla="*/ 0 h 304692"/>
              <a:gd name="connsiteX9" fmla="*/ 4899876 w 5310664"/>
              <a:gd name="connsiteY9" fmla="*/ 0 h 304692"/>
              <a:gd name="connsiteX10" fmla="*/ 5310664 w 5310664"/>
              <a:gd name="connsiteY10" fmla="*/ 288131 h 304692"/>
              <a:gd name="connsiteX11" fmla="*/ 4409384 w 5310664"/>
              <a:gd name="connsiteY11" fmla="*/ 288131 h 304692"/>
              <a:gd name="connsiteX12" fmla="*/ 410788 w 5310664"/>
              <a:gd name="connsiteY12" fmla="*/ 0 h 304692"/>
              <a:gd name="connsiteX13" fmla="*/ 1312068 w 5310664"/>
              <a:gd name="connsiteY13" fmla="*/ 0 h 304692"/>
              <a:gd name="connsiteX14" fmla="*/ 901280 w 5310664"/>
              <a:gd name="connsiteY14" fmla="*/ 288131 h 304692"/>
              <a:gd name="connsiteX15" fmla="*/ 0 w 5310664"/>
              <a:gd name="connsiteY15" fmla="*/ 288131 h 3046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5310664" h="304692">
                <a:moveTo>
                  <a:pt x="3100390" y="16561"/>
                </a:moveTo>
                <a:lnTo>
                  <a:pt x="3135344" y="16561"/>
                </a:lnTo>
                <a:lnTo>
                  <a:pt x="3286127" y="304692"/>
                </a:lnTo>
                <a:lnTo>
                  <a:pt x="3251173" y="304692"/>
                </a:lnTo>
                <a:close/>
                <a:moveTo>
                  <a:pt x="2183179" y="10614"/>
                </a:moveTo>
                <a:lnTo>
                  <a:pt x="2218133" y="10614"/>
                </a:lnTo>
                <a:lnTo>
                  <a:pt x="2067350" y="298745"/>
                </a:lnTo>
                <a:lnTo>
                  <a:pt x="2032396" y="298745"/>
                </a:lnTo>
                <a:close/>
                <a:moveTo>
                  <a:pt x="3998596" y="0"/>
                </a:moveTo>
                <a:lnTo>
                  <a:pt x="4899876" y="0"/>
                </a:lnTo>
                <a:lnTo>
                  <a:pt x="5310664" y="288131"/>
                </a:lnTo>
                <a:lnTo>
                  <a:pt x="4409384" y="288131"/>
                </a:lnTo>
                <a:close/>
                <a:moveTo>
                  <a:pt x="410788" y="0"/>
                </a:moveTo>
                <a:lnTo>
                  <a:pt x="1312068" y="0"/>
                </a:lnTo>
                <a:lnTo>
                  <a:pt x="901280" y="288131"/>
                </a:lnTo>
                <a:lnTo>
                  <a:pt x="0" y="288131"/>
                </a:lnTo>
                <a:close/>
              </a:path>
            </a:pathLst>
          </a:custGeom>
          <a:gradFill>
            <a:gsLst>
              <a:gs pos="25000">
                <a:srgbClr val="E6E6E6"/>
              </a:gs>
              <a:gs pos="93000">
                <a:srgbClr val="4472C4">
                  <a:lumMod val="5000"/>
                  <a:lumOff val="95000"/>
                </a:srgbClr>
              </a:gs>
              <a:gs pos="5000">
                <a:sysClr val="window" lastClr="FFFFFF">
                  <a:lumMod val="85000"/>
                </a:sysClr>
              </a:gs>
              <a:gs pos="13000">
                <a:sysClr val="window" lastClr="FFFFFF">
                  <a:lumMod val="95000"/>
                </a:sysClr>
              </a:gs>
              <a:gs pos="71000">
                <a:sysClr val="window" lastClr="FFFFFF">
                  <a:lumMod val="75000"/>
                </a:sysClr>
              </a:gs>
              <a:gs pos="100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90" name="Freeform: Shape 389">
            <a:extLst>
              <a:ext uri="{FF2B5EF4-FFF2-40B4-BE49-F238E27FC236}">
                <a16:creationId xmlns:a16="http://schemas.microsoft.com/office/drawing/2014/main" id="{70AB118D-3088-4432-9FE6-5061A7C2E964}"/>
              </a:ext>
            </a:extLst>
          </p:cNvPr>
          <p:cNvSpPr/>
          <p:nvPr/>
        </p:nvSpPr>
        <p:spPr>
          <a:xfrm flipH="1">
            <a:off x="4454564" y="3544933"/>
            <a:ext cx="3635340" cy="335263"/>
          </a:xfrm>
          <a:custGeom>
            <a:avLst/>
            <a:gdLst>
              <a:gd name="connsiteX0" fmla="*/ 3107278 w 3621052"/>
              <a:gd name="connsiteY0" fmla="*/ 61208 h 446370"/>
              <a:gd name="connsiteX1" fmla="*/ 3107278 w 3621052"/>
              <a:gd name="connsiteY1" fmla="*/ 424746 h 446370"/>
              <a:gd name="connsiteX2" fmla="*/ 3621052 w 3621052"/>
              <a:gd name="connsiteY2" fmla="*/ 424746 h 446370"/>
              <a:gd name="connsiteX3" fmla="*/ 2162673 w 3621052"/>
              <a:gd name="connsiteY3" fmla="*/ 46814 h 446370"/>
              <a:gd name="connsiteX4" fmla="*/ 2152777 w 3621052"/>
              <a:gd name="connsiteY4" fmla="*/ 446370 h 446370"/>
              <a:gd name="connsiteX5" fmla="*/ 2380422 w 3621052"/>
              <a:gd name="connsiteY5" fmla="*/ 446370 h 446370"/>
              <a:gd name="connsiteX6" fmla="*/ 1324203 w 3621052"/>
              <a:gd name="connsiteY6" fmla="*/ 43745 h 446370"/>
              <a:gd name="connsiteX7" fmla="*/ 1106454 w 3621052"/>
              <a:gd name="connsiteY7" fmla="*/ 443301 h 446370"/>
              <a:gd name="connsiteX8" fmla="*/ 1334099 w 3621052"/>
              <a:gd name="connsiteY8" fmla="*/ 443301 h 446370"/>
              <a:gd name="connsiteX9" fmla="*/ 383421 w 3621052"/>
              <a:gd name="connsiteY9" fmla="*/ 0 h 446370"/>
              <a:gd name="connsiteX10" fmla="*/ 0 w 3621052"/>
              <a:gd name="connsiteY10" fmla="*/ 399556 h 446370"/>
              <a:gd name="connsiteX11" fmla="*/ 383421 w 3621052"/>
              <a:gd name="connsiteY11" fmla="*/ 399556 h 446370"/>
              <a:gd name="connsiteX0" fmla="*/ 3154903 w 3668677"/>
              <a:gd name="connsiteY0" fmla="*/ 61208 h 446370"/>
              <a:gd name="connsiteX1" fmla="*/ 3154903 w 3668677"/>
              <a:gd name="connsiteY1" fmla="*/ 424746 h 446370"/>
              <a:gd name="connsiteX2" fmla="*/ 3668677 w 3668677"/>
              <a:gd name="connsiteY2" fmla="*/ 424746 h 446370"/>
              <a:gd name="connsiteX3" fmla="*/ 3154903 w 3668677"/>
              <a:gd name="connsiteY3" fmla="*/ 61208 h 446370"/>
              <a:gd name="connsiteX4" fmla="*/ 2210298 w 3668677"/>
              <a:gd name="connsiteY4" fmla="*/ 46814 h 446370"/>
              <a:gd name="connsiteX5" fmla="*/ 2200402 w 3668677"/>
              <a:gd name="connsiteY5" fmla="*/ 446370 h 446370"/>
              <a:gd name="connsiteX6" fmla="*/ 2428047 w 3668677"/>
              <a:gd name="connsiteY6" fmla="*/ 446370 h 446370"/>
              <a:gd name="connsiteX7" fmla="*/ 2210298 w 3668677"/>
              <a:gd name="connsiteY7" fmla="*/ 46814 h 446370"/>
              <a:gd name="connsiteX8" fmla="*/ 1371828 w 3668677"/>
              <a:gd name="connsiteY8" fmla="*/ 43745 h 446370"/>
              <a:gd name="connsiteX9" fmla="*/ 1154079 w 3668677"/>
              <a:gd name="connsiteY9" fmla="*/ 443301 h 446370"/>
              <a:gd name="connsiteX10" fmla="*/ 1381724 w 3668677"/>
              <a:gd name="connsiteY10" fmla="*/ 443301 h 446370"/>
              <a:gd name="connsiteX11" fmla="*/ 1371828 w 3668677"/>
              <a:gd name="connsiteY11" fmla="*/ 43745 h 446370"/>
              <a:gd name="connsiteX12" fmla="*/ 431046 w 3668677"/>
              <a:gd name="connsiteY12" fmla="*/ 0 h 446370"/>
              <a:gd name="connsiteX13" fmla="*/ 0 w 3668677"/>
              <a:gd name="connsiteY13" fmla="*/ 399556 h 446370"/>
              <a:gd name="connsiteX14" fmla="*/ 431046 w 3668677"/>
              <a:gd name="connsiteY14" fmla="*/ 399556 h 446370"/>
              <a:gd name="connsiteX15" fmla="*/ 431046 w 3668677"/>
              <a:gd name="connsiteY15" fmla="*/ 0 h 446370"/>
              <a:gd name="connsiteX0" fmla="*/ 3154903 w 3668677"/>
              <a:gd name="connsiteY0" fmla="*/ 17463 h 402625"/>
              <a:gd name="connsiteX1" fmla="*/ 3154903 w 3668677"/>
              <a:gd name="connsiteY1" fmla="*/ 381001 h 402625"/>
              <a:gd name="connsiteX2" fmla="*/ 3668677 w 3668677"/>
              <a:gd name="connsiteY2" fmla="*/ 381001 h 402625"/>
              <a:gd name="connsiteX3" fmla="*/ 3154903 w 3668677"/>
              <a:gd name="connsiteY3" fmla="*/ 17463 h 402625"/>
              <a:gd name="connsiteX4" fmla="*/ 2210298 w 3668677"/>
              <a:gd name="connsiteY4" fmla="*/ 3069 h 402625"/>
              <a:gd name="connsiteX5" fmla="*/ 2200402 w 3668677"/>
              <a:gd name="connsiteY5" fmla="*/ 402625 h 402625"/>
              <a:gd name="connsiteX6" fmla="*/ 2428047 w 3668677"/>
              <a:gd name="connsiteY6" fmla="*/ 402625 h 402625"/>
              <a:gd name="connsiteX7" fmla="*/ 2210298 w 3668677"/>
              <a:gd name="connsiteY7" fmla="*/ 3069 h 402625"/>
              <a:gd name="connsiteX8" fmla="*/ 1371828 w 3668677"/>
              <a:gd name="connsiteY8" fmla="*/ 0 h 402625"/>
              <a:gd name="connsiteX9" fmla="*/ 1154079 w 3668677"/>
              <a:gd name="connsiteY9" fmla="*/ 399556 h 402625"/>
              <a:gd name="connsiteX10" fmla="*/ 1381724 w 3668677"/>
              <a:gd name="connsiteY10" fmla="*/ 399556 h 402625"/>
              <a:gd name="connsiteX11" fmla="*/ 1371828 w 3668677"/>
              <a:gd name="connsiteY11" fmla="*/ 0 h 402625"/>
              <a:gd name="connsiteX12" fmla="*/ 407234 w 3668677"/>
              <a:gd name="connsiteY12" fmla="*/ 56268 h 402625"/>
              <a:gd name="connsiteX13" fmla="*/ 0 w 3668677"/>
              <a:gd name="connsiteY13" fmla="*/ 355811 h 402625"/>
              <a:gd name="connsiteX14" fmla="*/ 431046 w 3668677"/>
              <a:gd name="connsiteY14" fmla="*/ 355811 h 402625"/>
              <a:gd name="connsiteX15" fmla="*/ 407234 w 3668677"/>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64384 w 3702015"/>
              <a:gd name="connsiteY14" fmla="*/ 355811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187417 w 3702015"/>
              <a:gd name="connsiteY9" fmla="*/ 399556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7463 h 402625"/>
              <a:gd name="connsiteX1" fmla="*/ 3188241 w 3702015"/>
              <a:gd name="connsiteY1" fmla="*/ 381001 h 402625"/>
              <a:gd name="connsiteX2" fmla="*/ 3702015 w 3702015"/>
              <a:gd name="connsiteY2" fmla="*/ 381001 h 402625"/>
              <a:gd name="connsiteX3" fmla="*/ 3188241 w 3702015"/>
              <a:gd name="connsiteY3" fmla="*/ 17463 h 402625"/>
              <a:gd name="connsiteX4" fmla="*/ 2243636 w 3702015"/>
              <a:gd name="connsiteY4" fmla="*/ 3069 h 402625"/>
              <a:gd name="connsiteX5" fmla="*/ 2233740 w 3702015"/>
              <a:gd name="connsiteY5" fmla="*/ 402625 h 402625"/>
              <a:gd name="connsiteX6" fmla="*/ 2461385 w 3702015"/>
              <a:gd name="connsiteY6" fmla="*/ 402625 h 402625"/>
              <a:gd name="connsiteX7" fmla="*/ 2243636 w 3702015"/>
              <a:gd name="connsiteY7" fmla="*/ 3069 h 402625"/>
              <a:gd name="connsiteX8" fmla="*/ 1405166 w 3702015"/>
              <a:gd name="connsiteY8" fmla="*/ 0 h 402625"/>
              <a:gd name="connsiteX9" fmla="*/ 1215992 w 3702015"/>
              <a:gd name="connsiteY9" fmla="*/ 347169 h 402625"/>
              <a:gd name="connsiteX10" fmla="*/ 1415062 w 3702015"/>
              <a:gd name="connsiteY10" fmla="*/ 399556 h 402625"/>
              <a:gd name="connsiteX11" fmla="*/ 1405166 w 3702015"/>
              <a:gd name="connsiteY11" fmla="*/ 0 h 402625"/>
              <a:gd name="connsiteX12" fmla="*/ 440572 w 3702015"/>
              <a:gd name="connsiteY12" fmla="*/ 56268 h 402625"/>
              <a:gd name="connsiteX13" fmla="*/ 0 w 3702015"/>
              <a:gd name="connsiteY13" fmla="*/ 346286 h 402625"/>
              <a:gd name="connsiteX14" fmla="*/ 440572 w 3702015"/>
              <a:gd name="connsiteY14" fmla="*/ 331998 h 402625"/>
              <a:gd name="connsiteX15" fmla="*/ 440572 w 3702015"/>
              <a:gd name="connsiteY15" fmla="*/ 56268 h 402625"/>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5641 w 3702015"/>
              <a:gd name="connsiteY8" fmla="*/ 11218 h 399556"/>
              <a:gd name="connsiteX9" fmla="*/ 1215992 w 3702015"/>
              <a:gd name="connsiteY9" fmla="*/ 344100 h 399556"/>
              <a:gd name="connsiteX10" fmla="*/ 1415062 w 3702015"/>
              <a:gd name="connsiteY10" fmla="*/ 396487 h 399556"/>
              <a:gd name="connsiteX11" fmla="*/ 1395641 w 3702015"/>
              <a:gd name="connsiteY11" fmla="*/ 1121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396487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15992 w 3702015"/>
              <a:gd name="connsiteY9" fmla="*/ 344100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14394 h 399556"/>
              <a:gd name="connsiteX1" fmla="*/ 3188241 w 3702015"/>
              <a:gd name="connsiteY1" fmla="*/ 377932 h 399556"/>
              <a:gd name="connsiteX2" fmla="*/ 3702015 w 3702015"/>
              <a:gd name="connsiteY2" fmla="*/ 377932 h 399556"/>
              <a:gd name="connsiteX3" fmla="*/ 3188241 w 3702015"/>
              <a:gd name="connsiteY3" fmla="*/ 14394 h 399556"/>
              <a:gd name="connsiteX4" fmla="*/ 2243636 w 3702015"/>
              <a:gd name="connsiteY4" fmla="*/ 0 h 399556"/>
              <a:gd name="connsiteX5" fmla="*/ 2233740 w 3702015"/>
              <a:gd name="connsiteY5" fmla="*/ 399556 h 399556"/>
              <a:gd name="connsiteX6" fmla="*/ 2461385 w 3702015"/>
              <a:gd name="connsiteY6" fmla="*/ 399556 h 399556"/>
              <a:gd name="connsiteX7" fmla="*/ 2243636 w 3702015"/>
              <a:gd name="connsiteY7" fmla="*/ 0 h 399556"/>
              <a:gd name="connsiteX8" fmla="*/ 1398022 w 3702015"/>
              <a:gd name="connsiteY8" fmla="*/ 30268 h 399556"/>
              <a:gd name="connsiteX9" fmla="*/ 1254092 w 3702015"/>
              <a:gd name="connsiteY9" fmla="*/ 294094 h 399556"/>
              <a:gd name="connsiteX10" fmla="*/ 1415062 w 3702015"/>
              <a:gd name="connsiteY10" fmla="*/ 291712 h 399556"/>
              <a:gd name="connsiteX11" fmla="*/ 1398022 w 3702015"/>
              <a:gd name="connsiteY11" fmla="*/ 30268 h 399556"/>
              <a:gd name="connsiteX12" fmla="*/ 440572 w 3702015"/>
              <a:gd name="connsiteY12" fmla="*/ 53199 h 399556"/>
              <a:gd name="connsiteX13" fmla="*/ 0 w 3702015"/>
              <a:gd name="connsiteY13" fmla="*/ 343217 h 399556"/>
              <a:gd name="connsiteX14" fmla="*/ 440572 w 3702015"/>
              <a:gd name="connsiteY14" fmla="*/ 328929 h 399556"/>
              <a:gd name="connsiteX15" fmla="*/ 440572 w 3702015"/>
              <a:gd name="connsiteY15" fmla="*/ 53199 h 399556"/>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43636 w 3702015"/>
              <a:gd name="connsiteY4" fmla="*/ 14181 h 385162"/>
              <a:gd name="connsiteX5" fmla="*/ 2233740 w 3702015"/>
              <a:gd name="connsiteY5" fmla="*/ 385162 h 385162"/>
              <a:gd name="connsiteX6" fmla="*/ 2461385 w 3702015"/>
              <a:gd name="connsiteY6" fmla="*/ 385162 h 385162"/>
              <a:gd name="connsiteX7" fmla="*/ 2243636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33740 w 3702015"/>
              <a:gd name="connsiteY5" fmla="*/ 385162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85162"/>
              <a:gd name="connsiteX1" fmla="*/ 3188241 w 3702015"/>
              <a:gd name="connsiteY1" fmla="*/ 363538 h 385162"/>
              <a:gd name="connsiteX2" fmla="*/ 3702015 w 3702015"/>
              <a:gd name="connsiteY2" fmla="*/ 363538 h 385162"/>
              <a:gd name="connsiteX3" fmla="*/ 3188241 w 3702015"/>
              <a:gd name="connsiteY3" fmla="*/ 0 h 385162"/>
              <a:gd name="connsiteX4" fmla="*/ 2255542 w 3702015"/>
              <a:gd name="connsiteY4" fmla="*/ 14181 h 385162"/>
              <a:gd name="connsiteX5" fmla="*/ 2243265 w 3702015"/>
              <a:gd name="connsiteY5" fmla="*/ 349444 h 385162"/>
              <a:gd name="connsiteX6" fmla="*/ 2461385 w 3702015"/>
              <a:gd name="connsiteY6" fmla="*/ 385162 h 385162"/>
              <a:gd name="connsiteX7" fmla="*/ 2255542 w 3702015"/>
              <a:gd name="connsiteY7" fmla="*/ 14181 h 385162"/>
              <a:gd name="connsiteX8" fmla="*/ 1398022 w 3702015"/>
              <a:gd name="connsiteY8" fmla="*/ 15874 h 385162"/>
              <a:gd name="connsiteX9" fmla="*/ 1254092 w 3702015"/>
              <a:gd name="connsiteY9" fmla="*/ 279700 h 385162"/>
              <a:gd name="connsiteX10" fmla="*/ 1415062 w 3702015"/>
              <a:gd name="connsiteY10" fmla="*/ 277318 h 385162"/>
              <a:gd name="connsiteX11" fmla="*/ 1398022 w 3702015"/>
              <a:gd name="connsiteY11" fmla="*/ 15874 h 385162"/>
              <a:gd name="connsiteX12" fmla="*/ 440572 w 3702015"/>
              <a:gd name="connsiteY12" fmla="*/ 38805 h 385162"/>
              <a:gd name="connsiteX13" fmla="*/ 0 w 3702015"/>
              <a:gd name="connsiteY13" fmla="*/ 328823 h 385162"/>
              <a:gd name="connsiteX14" fmla="*/ 440572 w 3702015"/>
              <a:gd name="connsiteY14" fmla="*/ 314535 h 385162"/>
              <a:gd name="connsiteX15" fmla="*/ 440572 w 3702015"/>
              <a:gd name="connsiteY15" fmla="*/ 38805 h 385162"/>
              <a:gd name="connsiteX0" fmla="*/ 3188241 w 3702015"/>
              <a:gd name="connsiteY0" fmla="*/ 0 h 363538"/>
              <a:gd name="connsiteX1" fmla="*/ 3188241 w 3702015"/>
              <a:gd name="connsiteY1" fmla="*/ 363538 h 363538"/>
              <a:gd name="connsiteX2" fmla="*/ 3702015 w 3702015"/>
              <a:gd name="connsiteY2" fmla="*/ 363538 h 363538"/>
              <a:gd name="connsiteX3" fmla="*/ 3188241 w 3702015"/>
              <a:gd name="connsiteY3" fmla="*/ 0 h 363538"/>
              <a:gd name="connsiteX4" fmla="*/ 2255542 w 3702015"/>
              <a:gd name="connsiteY4" fmla="*/ 14181 h 363538"/>
              <a:gd name="connsiteX5" fmla="*/ 2243265 w 3702015"/>
              <a:gd name="connsiteY5" fmla="*/ 349444 h 363538"/>
              <a:gd name="connsiteX6" fmla="*/ 2447097 w 3702015"/>
              <a:gd name="connsiteY6" fmla="*/ 349444 h 363538"/>
              <a:gd name="connsiteX7" fmla="*/ 2255542 w 3702015"/>
              <a:gd name="connsiteY7" fmla="*/ 14181 h 363538"/>
              <a:gd name="connsiteX8" fmla="*/ 1398022 w 3702015"/>
              <a:gd name="connsiteY8" fmla="*/ 15874 h 363538"/>
              <a:gd name="connsiteX9" fmla="*/ 1254092 w 3702015"/>
              <a:gd name="connsiteY9" fmla="*/ 279700 h 363538"/>
              <a:gd name="connsiteX10" fmla="*/ 1415062 w 3702015"/>
              <a:gd name="connsiteY10" fmla="*/ 277318 h 363538"/>
              <a:gd name="connsiteX11" fmla="*/ 1398022 w 3702015"/>
              <a:gd name="connsiteY11" fmla="*/ 15874 h 363538"/>
              <a:gd name="connsiteX12" fmla="*/ 440572 w 3702015"/>
              <a:gd name="connsiteY12" fmla="*/ 38805 h 363538"/>
              <a:gd name="connsiteX13" fmla="*/ 0 w 3702015"/>
              <a:gd name="connsiteY13" fmla="*/ 328823 h 363538"/>
              <a:gd name="connsiteX14" fmla="*/ 440572 w 3702015"/>
              <a:gd name="connsiteY14" fmla="*/ 314535 h 363538"/>
              <a:gd name="connsiteX15" fmla="*/ 440572 w 3702015"/>
              <a:gd name="connsiteY15" fmla="*/ 38805 h 363538"/>
              <a:gd name="connsiteX0" fmla="*/ 3183478 w 3702015"/>
              <a:gd name="connsiteY0" fmla="*/ 107 h 349357"/>
              <a:gd name="connsiteX1" fmla="*/ 3188241 w 3702015"/>
              <a:gd name="connsiteY1" fmla="*/ 349357 h 349357"/>
              <a:gd name="connsiteX2" fmla="*/ 3702015 w 3702015"/>
              <a:gd name="connsiteY2" fmla="*/ 349357 h 349357"/>
              <a:gd name="connsiteX3" fmla="*/ 3183478 w 3702015"/>
              <a:gd name="connsiteY3" fmla="*/ 107 h 349357"/>
              <a:gd name="connsiteX4" fmla="*/ 2255542 w 3702015"/>
              <a:gd name="connsiteY4" fmla="*/ 0 h 349357"/>
              <a:gd name="connsiteX5" fmla="*/ 2243265 w 3702015"/>
              <a:gd name="connsiteY5" fmla="*/ 335263 h 349357"/>
              <a:gd name="connsiteX6" fmla="*/ 2447097 w 3702015"/>
              <a:gd name="connsiteY6" fmla="*/ 335263 h 349357"/>
              <a:gd name="connsiteX7" fmla="*/ 2255542 w 3702015"/>
              <a:gd name="connsiteY7" fmla="*/ 0 h 349357"/>
              <a:gd name="connsiteX8" fmla="*/ 1398022 w 3702015"/>
              <a:gd name="connsiteY8" fmla="*/ 1693 h 349357"/>
              <a:gd name="connsiteX9" fmla="*/ 1254092 w 3702015"/>
              <a:gd name="connsiteY9" fmla="*/ 265519 h 349357"/>
              <a:gd name="connsiteX10" fmla="*/ 1415062 w 3702015"/>
              <a:gd name="connsiteY10" fmla="*/ 263137 h 349357"/>
              <a:gd name="connsiteX11" fmla="*/ 1398022 w 3702015"/>
              <a:gd name="connsiteY11" fmla="*/ 1693 h 349357"/>
              <a:gd name="connsiteX12" fmla="*/ 440572 w 3702015"/>
              <a:gd name="connsiteY12" fmla="*/ 24624 h 349357"/>
              <a:gd name="connsiteX13" fmla="*/ 0 w 3702015"/>
              <a:gd name="connsiteY13" fmla="*/ 314642 h 349357"/>
              <a:gd name="connsiteX14" fmla="*/ 440572 w 3702015"/>
              <a:gd name="connsiteY14" fmla="*/ 300354 h 349357"/>
              <a:gd name="connsiteX15" fmla="*/ 440572 w 3702015"/>
              <a:gd name="connsiteY15" fmla="*/ 24624 h 349357"/>
              <a:gd name="connsiteX0" fmla="*/ 3183478 w 3635340"/>
              <a:gd name="connsiteY0" fmla="*/ 107 h 349357"/>
              <a:gd name="connsiteX1" fmla="*/ 3188241 w 3635340"/>
              <a:gd name="connsiteY1" fmla="*/ 349357 h 349357"/>
              <a:gd name="connsiteX2" fmla="*/ 3635340 w 3635340"/>
              <a:gd name="connsiteY2" fmla="*/ 323957 h 349357"/>
              <a:gd name="connsiteX3" fmla="*/ 3183478 w 3635340"/>
              <a:gd name="connsiteY3" fmla="*/ 107 h 349357"/>
              <a:gd name="connsiteX4" fmla="*/ 2255542 w 3635340"/>
              <a:gd name="connsiteY4" fmla="*/ 0 h 349357"/>
              <a:gd name="connsiteX5" fmla="*/ 2243265 w 3635340"/>
              <a:gd name="connsiteY5" fmla="*/ 335263 h 349357"/>
              <a:gd name="connsiteX6" fmla="*/ 2447097 w 3635340"/>
              <a:gd name="connsiteY6" fmla="*/ 335263 h 349357"/>
              <a:gd name="connsiteX7" fmla="*/ 2255542 w 3635340"/>
              <a:gd name="connsiteY7" fmla="*/ 0 h 349357"/>
              <a:gd name="connsiteX8" fmla="*/ 1398022 w 3635340"/>
              <a:gd name="connsiteY8" fmla="*/ 1693 h 349357"/>
              <a:gd name="connsiteX9" fmla="*/ 1254092 w 3635340"/>
              <a:gd name="connsiteY9" fmla="*/ 265519 h 349357"/>
              <a:gd name="connsiteX10" fmla="*/ 1415062 w 3635340"/>
              <a:gd name="connsiteY10" fmla="*/ 263137 h 349357"/>
              <a:gd name="connsiteX11" fmla="*/ 1398022 w 3635340"/>
              <a:gd name="connsiteY11" fmla="*/ 1693 h 349357"/>
              <a:gd name="connsiteX12" fmla="*/ 440572 w 3635340"/>
              <a:gd name="connsiteY12" fmla="*/ 24624 h 349357"/>
              <a:gd name="connsiteX13" fmla="*/ 0 w 3635340"/>
              <a:gd name="connsiteY13" fmla="*/ 314642 h 349357"/>
              <a:gd name="connsiteX14" fmla="*/ 440572 w 3635340"/>
              <a:gd name="connsiteY14" fmla="*/ 300354 h 349357"/>
              <a:gd name="connsiteX15" fmla="*/ 440572 w 3635340"/>
              <a:gd name="connsiteY15" fmla="*/ 24624 h 349357"/>
              <a:gd name="connsiteX0" fmla="*/ 3183478 w 3635340"/>
              <a:gd name="connsiteY0" fmla="*/ 107 h 335263"/>
              <a:gd name="connsiteX1" fmla="*/ 3191416 w 3635340"/>
              <a:gd name="connsiteY1" fmla="*/ 32713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20782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2315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65490 w 3635340"/>
              <a:gd name="connsiteY5" fmla="*/ 33526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415062 w 3635340"/>
              <a:gd name="connsiteY10" fmla="*/ 263137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15062 w 3635340"/>
              <a:gd name="connsiteY10" fmla="*/ 26313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8712 w 3635340"/>
              <a:gd name="connsiteY10" fmla="*/ 27266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405537 w 3635340"/>
              <a:gd name="connsiteY10" fmla="*/ 269487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47963"/>
              <a:gd name="connsiteX1" fmla="*/ 3185066 w 3635340"/>
              <a:gd name="connsiteY1" fmla="*/ 317607 h 347963"/>
              <a:gd name="connsiteX2" fmla="*/ 3635340 w 3635340"/>
              <a:gd name="connsiteY2" fmla="*/ 323957 h 347963"/>
              <a:gd name="connsiteX3" fmla="*/ 3183478 w 3635340"/>
              <a:gd name="connsiteY3" fmla="*/ 107 h 347963"/>
              <a:gd name="connsiteX4" fmla="*/ 2255542 w 3635340"/>
              <a:gd name="connsiteY4" fmla="*/ 0 h 347963"/>
              <a:gd name="connsiteX5" fmla="*/ 2262315 w 3635340"/>
              <a:gd name="connsiteY5" fmla="*/ 347963 h 347963"/>
              <a:gd name="connsiteX6" fmla="*/ 2447097 w 3635340"/>
              <a:gd name="connsiteY6" fmla="*/ 335263 h 347963"/>
              <a:gd name="connsiteX7" fmla="*/ 2255542 w 3635340"/>
              <a:gd name="connsiteY7" fmla="*/ 0 h 347963"/>
              <a:gd name="connsiteX8" fmla="*/ 1398022 w 3635340"/>
              <a:gd name="connsiteY8" fmla="*/ 1693 h 347963"/>
              <a:gd name="connsiteX9" fmla="*/ 1254092 w 3635340"/>
              <a:gd name="connsiteY9" fmla="*/ 265519 h 347963"/>
              <a:gd name="connsiteX10" fmla="*/ 1399187 w 3635340"/>
              <a:gd name="connsiteY10" fmla="*/ 266312 h 347963"/>
              <a:gd name="connsiteX11" fmla="*/ 1398022 w 3635340"/>
              <a:gd name="connsiteY11" fmla="*/ 1693 h 347963"/>
              <a:gd name="connsiteX12" fmla="*/ 440572 w 3635340"/>
              <a:gd name="connsiteY12" fmla="*/ 24624 h 347963"/>
              <a:gd name="connsiteX13" fmla="*/ 0 w 3635340"/>
              <a:gd name="connsiteY13" fmla="*/ 314642 h 347963"/>
              <a:gd name="connsiteX14" fmla="*/ 440572 w 3635340"/>
              <a:gd name="connsiteY14" fmla="*/ 300354 h 347963"/>
              <a:gd name="connsiteX15" fmla="*/ 440572 w 3635340"/>
              <a:gd name="connsiteY15" fmla="*/ 24624 h 3479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3265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9140 w 3635340"/>
              <a:gd name="connsiteY5" fmla="*/ 316213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49615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40572 w 3635340"/>
              <a:gd name="connsiteY12" fmla="*/ 24624 h 335263"/>
              <a:gd name="connsiteX13" fmla="*/ 0 w 3635340"/>
              <a:gd name="connsiteY13" fmla="*/ 314642 h 335263"/>
              <a:gd name="connsiteX14" fmla="*/ 440572 w 3635340"/>
              <a:gd name="connsiteY14" fmla="*/ 300354 h 335263"/>
              <a:gd name="connsiteX15" fmla="*/ 440572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40572 w 3635340"/>
              <a:gd name="connsiteY14" fmla="*/ 30035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65972 w 3635340"/>
              <a:gd name="connsiteY14" fmla="*/ 2940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62797 w 3635340"/>
              <a:gd name="connsiteY12" fmla="*/ 11924 h 335263"/>
              <a:gd name="connsiteX13" fmla="*/ 0 w 3635340"/>
              <a:gd name="connsiteY13" fmla="*/ 314642 h 335263"/>
              <a:gd name="connsiteX14" fmla="*/ 459622 w 3635340"/>
              <a:gd name="connsiteY14" fmla="*/ 281304 h 335263"/>
              <a:gd name="connsiteX15" fmla="*/ 462797 w 3635340"/>
              <a:gd name="connsiteY15" fmla="*/ 119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59622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69147 w 3635340"/>
              <a:gd name="connsiteY14" fmla="*/ 28130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81847 w 3635340"/>
              <a:gd name="connsiteY14" fmla="*/ 284479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75497 w 3635340"/>
              <a:gd name="connsiteY12" fmla="*/ 24624 h 335263"/>
              <a:gd name="connsiteX13" fmla="*/ 0 w 3635340"/>
              <a:gd name="connsiteY13" fmla="*/ 314642 h 335263"/>
              <a:gd name="connsiteX14" fmla="*/ 478672 w 3635340"/>
              <a:gd name="connsiteY14" fmla="*/ 287654 h 335263"/>
              <a:gd name="connsiteX15" fmla="*/ 475497 w 3635340"/>
              <a:gd name="connsiteY15" fmla="*/ 24624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78672 w 3635340"/>
              <a:gd name="connsiteY14" fmla="*/ 287654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 name="connsiteX0" fmla="*/ 3183478 w 3635340"/>
              <a:gd name="connsiteY0" fmla="*/ 107 h 335263"/>
              <a:gd name="connsiteX1" fmla="*/ 3185066 w 3635340"/>
              <a:gd name="connsiteY1" fmla="*/ 317607 h 335263"/>
              <a:gd name="connsiteX2" fmla="*/ 3635340 w 3635340"/>
              <a:gd name="connsiteY2" fmla="*/ 323957 h 335263"/>
              <a:gd name="connsiteX3" fmla="*/ 3183478 w 3635340"/>
              <a:gd name="connsiteY3" fmla="*/ 107 h 335263"/>
              <a:gd name="connsiteX4" fmla="*/ 2255542 w 3635340"/>
              <a:gd name="connsiteY4" fmla="*/ 0 h 335263"/>
              <a:gd name="connsiteX5" fmla="*/ 2252790 w 3635340"/>
              <a:gd name="connsiteY5" fmla="*/ 319388 h 335263"/>
              <a:gd name="connsiteX6" fmla="*/ 2447097 w 3635340"/>
              <a:gd name="connsiteY6" fmla="*/ 335263 h 335263"/>
              <a:gd name="connsiteX7" fmla="*/ 2255542 w 3635340"/>
              <a:gd name="connsiteY7" fmla="*/ 0 h 335263"/>
              <a:gd name="connsiteX8" fmla="*/ 1398022 w 3635340"/>
              <a:gd name="connsiteY8" fmla="*/ 1693 h 335263"/>
              <a:gd name="connsiteX9" fmla="*/ 1254092 w 3635340"/>
              <a:gd name="connsiteY9" fmla="*/ 265519 h 335263"/>
              <a:gd name="connsiteX10" fmla="*/ 1399187 w 3635340"/>
              <a:gd name="connsiteY10" fmla="*/ 266312 h 335263"/>
              <a:gd name="connsiteX11" fmla="*/ 1398022 w 3635340"/>
              <a:gd name="connsiteY11" fmla="*/ 1693 h 335263"/>
              <a:gd name="connsiteX12" fmla="*/ 485022 w 3635340"/>
              <a:gd name="connsiteY12" fmla="*/ 21449 h 335263"/>
              <a:gd name="connsiteX13" fmla="*/ 0 w 3635340"/>
              <a:gd name="connsiteY13" fmla="*/ 314642 h 335263"/>
              <a:gd name="connsiteX14" fmla="*/ 488197 w 3635340"/>
              <a:gd name="connsiteY14" fmla="*/ 290829 h 335263"/>
              <a:gd name="connsiteX15" fmla="*/ 485022 w 3635340"/>
              <a:gd name="connsiteY15" fmla="*/ 21449 h 3352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635340" h="335263">
                <a:moveTo>
                  <a:pt x="3183478" y="107"/>
                </a:moveTo>
                <a:cubicBezTo>
                  <a:pt x="3185066" y="116524"/>
                  <a:pt x="3183478" y="201190"/>
                  <a:pt x="3185066" y="317607"/>
                </a:cubicBezTo>
                <a:lnTo>
                  <a:pt x="3635340" y="323957"/>
                </a:lnTo>
                <a:lnTo>
                  <a:pt x="3183478" y="107"/>
                </a:lnTo>
                <a:close/>
                <a:moveTo>
                  <a:pt x="2255542" y="0"/>
                </a:moveTo>
                <a:cubicBezTo>
                  <a:pt x="2256741" y="105404"/>
                  <a:pt x="2254766" y="7609"/>
                  <a:pt x="2252790" y="319388"/>
                </a:cubicBezTo>
                <a:lnTo>
                  <a:pt x="2447097" y="335263"/>
                </a:lnTo>
                <a:lnTo>
                  <a:pt x="2255542" y="0"/>
                </a:lnTo>
                <a:close/>
                <a:moveTo>
                  <a:pt x="1398022" y="1693"/>
                </a:moveTo>
                <a:lnTo>
                  <a:pt x="1254092" y="265519"/>
                </a:lnTo>
                <a:lnTo>
                  <a:pt x="1399187" y="266312"/>
                </a:lnTo>
                <a:cubicBezTo>
                  <a:pt x="1398799" y="178106"/>
                  <a:pt x="1398410" y="89899"/>
                  <a:pt x="1398022" y="1693"/>
                </a:cubicBezTo>
                <a:close/>
                <a:moveTo>
                  <a:pt x="485022" y="21449"/>
                </a:moveTo>
                <a:lnTo>
                  <a:pt x="0" y="314642"/>
                </a:lnTo>
                <a:lnTo>
                  <a:pt x="488197" y="290829"/>
                </a:lnTo>
                <a:cubicBezTo>
                  <a:pt x="490314" y="31702"/>
                  <a:pt x="486080" y="293276"/>
                  <a:pt x="485022" y="21449"/>
                </a:cubicBezTo>
                <a:close/>
              </a:path>
            </a:pathLst>
          </a:custGeom>
          <a:solidFill>
            <a:srgbClr val="9D9D9D"/>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28" name="Group 427">
            <a:extLst>
              <a:ext uri="{FF2B5EF4-FFF2-40B4-BE49-F238E27FC236}">
                <a16:creationId xmlns:a16="http://schemas.microsoft.com/office/drawing/2014/main" id="{302037EB-6A70-4364-8A3C-0BDE7CBCDF52}"/>
              </a:ext>
            </a:extLst>
          </p:cNvPr>
          <p:cNvGrpSpPr/>
          <p:nvPr/>
        </p:nvGrpSpPr>
        <p:grpSpPr>
          <a:xfrm>
            <a:off x="3932274" y="2862800"/>
            <a:ext cx="4581525" cy="723803"/>
            <a:chOff x="6205538" y="2179951"/>
            <a:chExt cx="4581525" cy="477524"/>
          </a:xfrm>
        </p:grpSpPr>
        <p:sp>
          <p:nvSpPr>
            <p:cNvPr id="429" name="Rectangle: Top Corners Snipped 428">
              <a:extLst>
                <a:ext uri="{FF2B5EF4-FFF2-40B4-BE49-F238E27FC236}">
                  <a16:creationId xmlns:a16="http://schemas.microsoft.com/office/drawing/2014/main" id="{36E3CAE6-315E-45D2-BF4C-ED5F8291F68B}"/>
                </a:ext>
              </a:extLst>
            </p:cNvPr>
            <p:cNvSpPr/>
            <p:nvPr/>
          </p:nvSpPr>
          <p:spPr>
            <a:xfrm flipV="1">
              <a:off x="6205538" y="2179951"/>
              <a:ext cx="4581525" cy="133055"/>
            </a:xfrm>
            <a:prstGeom prst="snip2SameRect">
              <a:avLst>
                <a:gd name="adj1" fmla="val 3905"/>
                <a:gd name="adj2" fmla="val 50000"/>
              </a:avLst>
            </a:prstGeom>
            <a:gradFill flip="none" rotWithShape="1">
              <a:gsLst>
                <a:gs pos="56000">
                  <a:sysClr val="window" lastClr="FFFFFF">
                    <a:lumMod val="95000"/>
                  </a:sysClr>
                </a:gs>
                <a:gs pos="82000">
                  <a:sysClr val="window" lastClr="FFFFFF">
                    <a:lumMod val="95000"/>
                  </a:sysClr>
                </a:gs>
                <a:gs pos="68000">
                  <a:sysClr val="window" lastClr="FFFFFF">
                    <a:lumMod val="85000"/>
                  </a:sysClr>
                </a:gs>
              </a:gsLst>
              <a:lin ang="54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0" name="Rectangle 429">
              <a:extLst>
                <a:ext uri="{FF2B5EF4-FFF2-40B4-BE49-F238E27FC236}">
                  <a16:creationId xmlns:a16="http://schemas.microsoft.com/office/drawing/2014/main" id="{77206890-C669-4FC8-AD48-8BCE4D07BA64}"/>
                </a:ext>
              </a:extLst>
            </p:cNvPr>
            <p:cNvSpPr/>
            <p:nvPr/>
          </p:nvSpPr>
          <p:spPr>
            <a:xfrm>
              <a:off x="6205538" y="2314575"/>
              <a:ext cx="4581525" cy="342900"/>
            </a:xfrm>
            <a:prstGeom prst="rect">
              <a:avLst/>
            </a:prstGeom>
            <a:gradFill flip="none" rotWithShape="1">
              <a:gsLst>
                <a:gs pos="65000">
                  <a:srgbClr val="A5A5A5">
                    <a:lumMod val="5000"/>
                    <a:lumOff val="95000"/>
                  </a:srgbClr>
                </a:gs>
                <a:gs pos="38000">
                  <a:srgbClr val="A5A5A5">
                    <a:lumMod val="5000"/>
                    <a:lumOff val="95000"/>
                  </a:srgbClr>
                </a:gs>
                <a:gs pos="29000">
                  <a:srgbClr val="A5A5A5">
                    <a:lumMod val="45000"/>
                    <a:lumOff val="55000"/>
                  </a:srgbClr>
                </a:gs>
                <a:gs pos="53000">
                  <a:srgbClr val="A5A5A5">
                    <a:lumMod val="45000"/>
                    <a:lumOff val="55000"/>
                  </a:srgbClr>
                </a:gs>
                <a:gs pos="77000">
                  <a:srgbClr val="A5A5A5">
                    <a:lumMod val="30000"/>
                    <a:lumOff val="70000"/>
                  </a:srgbClr>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44" name="Group 443">
            <a:extLst>
              <a:ext uri="{FF2B5EF4-FFF2-40B4-BE49-F238E27FC236}">
                <a16:creationId xmlns:a16="http://schemas.microsoft.com/office/drawing/2014/main" id="{B29B87DD-4063-4E14-8EF1-E541E2B674DD}"/>
              </a:ext>
            </a:extLst>
          </p:cNvPr>
          <p:cNvGrpSpPr/>
          <p:nvPr/>
        </p:nvGrpSpPr>
        <p:grpSpPr>
          <a:xfrm>
            <a:off x="6306436" y="2796913"/>
            <a:ext cx="1098227" cy="668154"/>
            <a:chOff x="11049368" y="1222216"/>
            <a:chExt cx="1098227" cy="668154"/>
          </a:xfrm>
        </p:grpSpPr>
        <p:grpSp>
          <p:nvGrpSpPr>
            <p:cNvPr id="445" name="Group 444">
              <a:extLst>
                <a:ext uri="{FF2B5EF4-FFF2-40B4-BE49-F238E27FC236}">
                  <a16:creationId xmlns:a16="http://schemas.microsoft.com/office/drawing/2014/main" id="{F79FA186-8027-4AD8-B619-9B352DD13B6E}"/>
                </a:ext>
              </a:extLst>
            </p:cNvPr>
            <p:cNvGrpSpPr/>
            <p:nvPr/>
          </p:nvGrpSpPr>
          <p:grpSpPr>
            <a:xfrm flipH="1">
              <a:off x="11450582" y="1222216"/>
              <a:ext cx="697013" cy="581257"/>
              <a:chOff x="10815582" y="1222216"/>
              <a:chExt cx="697013" cy="581257"/>
            </a:xfrm>
          </p:grpSpPr>
          <p:sp>
            <p:nvSpPr>
              <p:cNvPr id="476" name="Freeform: Shape 475">
                <a:extLst>
                  <a:ext uri="{FF2B5EF4-FFF2-40B4-BE49-F238E27FC236}">
                    <a16:creationId xmlns:a16="http://schemas.microsoft.com/office/drawing/2014/main" id="{0D4C6346-0536-4C7D-9575-BAB2700FF267}"/>
                  </a:ext>
                </a:extLst>
              </p:cNvPr>
              <p:cNvSpPr/>
              <p:nvPr/>
            </p:nvSpPr>
            <p:spPr>
              <a:xfrm>
                <a:off x="10825260" y="1222216"/>
                <a:ext cx="687335" cy="581257"/>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7" name="Freeform: Shape 476">
                <a:extLst>
                  <a:ext uri="{FF2B5EF4-FFF2-40B4-BE49-F238E27FC236}">
                    <a16:creationId xmlns:a16="http://schemas.microsoft.com/office/drawing/2014/main" id="{BDA1006F-F584-4149-A044-DF175A7E3230}"/>
                  </a:ext>
                </a:extLst>
              </p:cNvPr>
              <p:cNvSpPr/>
              <p:nvPr/>
            </p:nvSpPr>
            <p:spPr>
              <a:xfrm>
                <a:off x="10815582" y="1372898"/>
                <a:ext cx="91939" cy="94837"/>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46" name="Freeform: Shape 445">
              <a:extLst>
                <a:ext uri="{FF2B5EF4-FFF2-40B4-BE49-F238E27FC236}">
                  <a16:creationId xmlns:a16="http://schemas.microsoft.com/office/drawing/2014/main" id="{2049BF01-DBDA-4C80-B0C2-3F884B756D62}"/>
                </a:ext>
              </a:extLst>
            </p:cNvPr>
            <p:cNvSpPr/>
            <p:nvPr/>
          </p:nvSpPr>
          <p:spPr>
            <a:xfrm flipH="1">
              <a:off x="11591226"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7" name="Freeform: Shape 446">
              <a:extLst>
                <a:ext uri="{FF2B5EF4-FFF2-40B4-BE49-F238E27FC236}">
                  <a16:creationId xmlns:a16="http://schemas.microsoft.com/office/drawing/2014/main" id="{B883A8D1-0D4E-4F13-A192-DADBF3934154}"/>
                </a:ext>
              </a:extLst>
            </p:cNvPr>
            <p:cNvSpPr/>
            <p:nvPr/>
          </p:nvSpPr>
          <p:spPr>
            <a:xfrm>
              <a:off x="11049368" y="1649738"/>
              <a:ext cx="325224" cy="106330"/>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9" name="Rectangle: Rounded Corners 62">
              <a:extLst>
                <a:ext uri="{FF2B5EF4-FFF2-40B4-BE49-F238E27FC236}">
                  <a16:creationId xmlns:a16="http://schemas.microsoft.com/office/drawing/2014/main" id="{4813B892-1BAD-41E8-8285-40E1691563AC}"/>
                </a:ext>
              </a:extLst>
            </p:cNvPr>
            <p:cNvSpPr/>
            <p:nvPr/>
          </p:nvSpPr>
          <p:spPr>
            <a:xfrm>
              <a:off x="11288794" y="1745719"/>
              <a:ext cx="410448" cy="144651"/>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0" name="Freeform: Shape 469">
              <a:extLst>
                <a:ext uri="{FF2B5EF4-FFF2-40B4-BE49-F238E27FC236}">
                  <a16:creationId xmlns:a16="http://schemas.microsoft.com/office/drawing/2014/main" id="{9C12EAEF-43BE-486B-A231-3D03943FA204}"/>
                </a:ext>
              </a:extLst>
            </p:cNvPr>
            <p:cNvSpPr/>
            <p:nvPr/>
          </p:nvSpPr>
          <p:spPr>
            <a:xfrm>
              <a:off x="11288794" y="1748173"/>
              <a:ext cx="410448" cy="142197"/>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1" name="Freeform: Shape 470">
              <a:extLst>
                <a:ext uri="{FF2B5EF4-FFF2-40B4-BE49-F238E27FC236}">
                  <a16:creationId xmlns:a16="http://schemas.microsoft.com/office/drawing/2014/main" id="{FAFE69C7-5065-40F6-A63C-C5EBFDE6B19E}"/>
                </a:ext>
              </a:extLst>
            </p:cNvPr>
            <p:cNvSpPr/>
            <p:nvPr/>
          </p:nvSpPr>
          <p:spPr>
            <a:xfrm>
              <a:off x="11438906" y="1721128"/>
              <a:ext cx="85211" cy="82346"/>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2" name="Oval 471">
              <a:extLst>
                <a:ext uri="{FF2B5EF4-FFF2-40B4-BE49-F238E27FC236}">
                  <a16:creationId xmlns:a16="http://schemas.microsoft.com/office/drawing/2014/main" id="{03F9EE2F-D120-4E64-BE75-F8F84F41D93F}"/>
                </a:ext>
              </a:extLst>
            </p:cNvPr>
            <p:cNvSpPr/>
            <p:nvPr/>
          </p:nvSpPr>
          <p:spPr>
            <a:xfrm>
              <a:off x="11294052"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73" name="Oval 472">
              <a:extLst>
                <a:ext uri="{FF2B5EF4-FFF2-40B4-BE49-F238E27FC236}">
                  <a16:creationId xmlns:a16="http://schemas.microsoft.com/office/drawing/2014/main" id="{CBF2D56A-2E21-476F-9EBB-230A08491365}"/>
                </a:ext>
              </a:extLst>
            </p:cNvPr>
            <p:cNvSpPr/>
            <p:nvPr/>
          </p:nvSpPr>
          <p:spPr>
            <a:xfrm>
              <a:off x="11307612" y="1656548"/>
              <a:ext cx="104148" cy="86363"/>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4" name="Oval 473">
              <a:extLst>
                <a:ext uri="{FF2B5EF4-FFF2-40B4-BE49-F238E27FC236}">
                  <a16:creationId xmlns:a16="http://schemas.microsoft.com/office/drawing/2014/main" id="{3607A0D6-898E-44F9-ADAE-47208E589201}"/>
                </a:ext>
              </a:extLst>
            </p:cNvPr>
            <p:cNvSpPr/>
            <p:nvPr/>
          </p:nvSpPr>
          <p:spPr>
            <a:xfrm>
              <a:off x="11544760" y="1656548"/>
              <a:ext cx="131994" cy="150986"/>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75" name="Oval 474">
              <a:extLst>
                <a:ext uri="{FF2B5EF4-FFF2-40B4-BE49-F238E27FC236}">
                  <a16:creationId xmlns:a16="http://schemas.microsoft.com/office/drawing/2014/main" id="{3C345D1C-DCF1-4F3E-8AD5-0CF2BCC95DE1}"/>
                </a:ext>
              </a:extLst>
            </p:cNvPr>
            <p:cNvSpPr/>
            <p:nvPr/>
          </p:nvSpPr>
          <p:spPr>
            <a:xfrm>
              <a:off x="11558320" y="1656548"/>
              <a:ext cx="104148" cy="86363"/>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31" name="Group 430">
            <a:extLst>
              <a:ext uri="{FF2B5EF4-FFF2-40B4-BE49-F238E27FC236}">
                <a16:creationId xmlns:a16="http://schemas.microsoft.com/office/drawing/2014/main" id="{909202FF-3BA5-40DB-94E4-540A44253651}"/>
              </a:ext>
            </a:extLst>
          </p:cNvPr>
          <p:cNvGrpSpPr>
            <a:grpSpLocks noChangeAspect="1"/>
          </p:cNvGrpSpPr>
          <p:nvPr/>
        </p:nvGrpSpPr>
        <p:grpSpPr>
          <a:xfrm>
            <a:off x="5145889" y="2796913"/>
            <a:ext cx="1100868" cy="668154"/>
            <a:chOff x="3847868" y="1328348"/>
            <a:chExt cx="1421428" cy="862713"/>
          </a:xfrm>
        </p:grpSpPr>
        <p:sp>
          <p:nvSpPr>
            <p:cNvPr id="432" name="Freeform: Shape 431">
              <a:extLst>
                <a:ext uri="{FF2B5EF4-FFF2-40B4-BE49-F238E27FC236}">
                  <a16:creationId xmlns:a16="http://schemas.microsoft.com/office/drawing/2014/main" id="{CF196CEB-38A8-46DF-B430-EE06A052322B}"/>
                </a:ext>
              </a:extLst>
            </p:cNvPr>
            <p:cNvSpPr/>
            <p:nvPr/>
          </p:nvSpPr>
          <p:spPr>
            <a:xfrm flipH="1">
              <a:off x="484937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51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3" name="Freeform: Shape 432">
              <a:extLst>
                <a:ext uri="{FF2B5EF4-FFF2-40B4-BE49-F238E27FC236}">
                  <a16:creationId xmlns:a16="http://schemas.microsoft.com/office/drawing/2014/main" id="{1E4BE8CF-ABE2-4C51-B79B-8B52926816BC}"/>
                </a:ext>
              </a:extLst>
            </p:cNvPr>
            <p:cNvSpPr/>
            <p:nvPr/>
          </p:nvSpPr>
          <p:spPr>
            <a:xfrm>
              <a:off x="4149730" y="1880359"/>
              <a:ext cx="419926" cy="137292"/>
            </a:xfrm>
            <a:custGeom>
              <a:avLst/>
              <a:gdLst>
                <a:gd name="connsiteX0" fmla="*/ 104883 w 419926"/>
                <a:gd name="connsiteY0" fmla="*/ 0 h 137292"/>
                <a:gd name="connsiteX1" fmla="*/ 145708 w 419926"/>
                <a:gd name="connsiteY1" fmla="*/ 5395 h 137292"/>
                <a:gd name="connsiteX2" fmla="*/ 145798 w 419926"/>
                <a:gd name="connsiteY2" fmla="*/ 5434 h 137292"/>
                <a:gd name="connsiteX3" fmla="*/ 402967 w 419926"/>
                <a:gd name="connsiteY3" fmla="*/ 5434 h 137292"/>
                <a:gd name="connsiteX4" fmla="*/ 419926 w 419926"/>
                <a:gd name="connsiteY4" fmla="*/ 22393 h 137292"/>
                <a:gd name="connsiteX5" fmla="*/ 419926 w 419926"/>
                <a:gd name="connsiteY5" fmla="*/ 64230 h 137292"/>
                <a:gd name="connsiteX6" fmla="*/ 402967 w 419926"/>
                <a:gd name="connsiteY6" fmla="*/ 81189 h 137292"/>
                <a:gd name="connsiteX7" fmla="*/ 201828 w 419926"/>
                <a:gd name="connsiteY7" fmla="*/ 81189 h 137292"/>
                <a:gd name="connsiteX8" fmla="*/ 179047 w 419926"/>
                <a:gd name="connsiteY8" fmla="*/ 117186 h 137292"/>
                <a:gd name="connsiteX9" fmla="*/ 104883 w 419926"/>
                <a:gd name="connsiteY9" fmla="*/ 137292 h 137292"/>
                <a:gd name="connsiteX10" fmla="*/ 0 w 419926"/>
                <a:gd name="connsiteY10" fmla="*/ 68646 h 137292"/>
                <a:gd name="connsiteX11" fmla="*/ 104883 w 419926"/>
                <a:gd name="connsiteY11" fmla="*/ 0 h 1372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19926" h="137292">
                  <a:moveTo>
                    <a:pt x="104883" y="0"/>
                  </a:moveTo>
                  <a:cubicBezTo>
                    <a:pt x="119365" y="0"/>
                    <a:pt x="133160" y="1921"/>
                    <a:pt x="145708" y="5395"/>
                  </a:cubicBezTo>
                  <a:lnTo>
                    <a:pt x="145798" y="5434"/>
                  </a:lnTo>
                  <a:lnTo>
                    <a:pt x="402967" y="5434"/>
                  </a:lnTo>
                  <a:cubicBezTo>
                    <a:pt x="412333" y="5434"/>
                    <a:pt x="419926" y="13027"/>
                    <a:pt x="419926" y="22393"/>
                  </a:cubicBezTo>
                  <a:lnTo>
                    <a:pt x="419926" y="64230"/>
                  </a:lnTo>
                  <a:cubicBezTo>
                    <a:pt x="419926" y="73596"/>
                    <a:pt x="412333" y="81189"/>
                    <a:pt x="402967" y="81189"/>
                  </a:cubicBezTo>
                  <a:lnTo>
                    <a:pt x="201828" y="81189"/>
                  </a:lnTo>
                  <a:lnTo>
                    <a:pt x="179047" y="117186"/>
                  </a:lnTo>
                  <a:cubicBezTo>
                    <a:pt x="160067" y="129609"/>
                    <a:pt x="133846" y="137292"/>
                    <a:pt x="104883" y="137292"/>
                  </a:cubicBezTo>
                  <a:cubicBezTo>
                    <a:pt x="46958" y="137292"/>
                    <a:pt x="0" y="106558"/>
                    <a:pt x="0" y="68646"/>
                  </a:cubicBezTo>
                  <a:cubicBezTo>
                    <a:pt x="0" y="30734"/>
                    <a:pt x="46958" y="0"/>
                    <a:pt x="104883" y="0"/>
                  </a:cubicBezTo>
                  <a:close/>
                </a:path>
              </a:pathLst>
            </a:custGeom>
            <a:gradFill flip="none" rotWithShape="1">
              <a:gsLst>
                <a:gs pos="43000">
                  <a:sysClr val="window" lastClr="FFFFFF"/>
                </a:gs>
                <a:gs pos="100000">
                  <a:sysClr val="window" lastClr="FFFFFF">
                    <a:lumMod val="85000"/>
                  </a:sysClr>
                </a:gs>
                <a:gs pos="0">
                  <a:sysClr val="window" lastClr="FFFFFF">
                    <a:lumMod val="65000"/>
                  </a:sysClr>
                </a:gs>
              </a:gsLst>
              <a:lin ang="0" scaled="1"/>
              <a:tileRect/>
            </a:gradFill>
            <a:ln w="317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34" name="Group 433">
              <a:extLst>
                <a:ext uri="{FF2B5EF4-FFF2-40B4-BE49-F238E27FC236}">
                  <a16:creationId xmlns:a16="http://schemas.microsoft.com/office/drawing/2014/main" id="{63A5CD09-E33F-4204-AC8C-7FA7B2E20A5F}"/>
                </a:ext>
              </a:extLst>
            </p:cNvPr>
            <p:cNvGrpSpPr/>
            <p:nvPr/>
          </p:nvGrpSpPr>
          <p:grpSpPr>
            <a:xfrm>
              <a:off x="3847868" y="1328348"/>
              <a:ext cx="1140972" cy="862713"/>
              <a:chOff x="3499670" y="1764202"/>
              <a:chExt cx="1140972" cy="862713"/>
            </a:xfrm>
          </p:grpSpPr>
          <p:sp>
            <p:nvSpPr>
              <p:cNvPr id="435" name="Rectangle: Rounded Corners 62">
                <a:extLst>
                  <a:ext uri="{FF2B5EF4-FFF2-40B4-BE49-F238E27FC236}">
                    <a16:creationId xmlns:a16="http://schemas.microsoft.com/office/drawing/2014/main" id="{C50051BC-0C1E-401E-A76A-2695AFDB5CA9}"/>
                  </a:ext>
                </a:extLst>
              </p:cNvPr>
              <p:cNvSpPr/>
              <p:nvPr/>
            </p:nvSpPr>
            <p:spPr>
              <a:xfrm>
                <a:off x="4110676" y="2440143"/>
                <a:ext cx="529966" cy="186772"/>
              </a:xfrm>
              <a:custGeom>
                <a:avLst/>
                <a:gdLst>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77332 w 720725"/>
                  <a:gd name="connsiteY5" fmla="*/ 260350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20725 w 720725"/>
                  <a:gd name="connsiteY4" fmla="*/ 216957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60350"/>
                  <a:gd name="connsiteX1" fmla="*/ 43393 w 720725"/>
                  <a:gd name="connsiteY1" fmla="*/ 0 h 260350"/>
                  <a:gd name="connsiteX2" fmla="*/ 677332 w 720725"/>
                  <a:gd name="connsiteY2" fmla="*/ 0 h 260350"/>
                  <a:gd name="connsiteX3" fmla="*/ 720725 w 720725"/>
                  <a:gd name="connsiteY3" fmla="*/ 43393 h 260350"/>
                  <a:gd name="connsiteX4" fmla="*/ 714375 w 720725"/>
                  <a:gd name="connsiteY4" fmla="*/ 182032 h 260350"/>
                  <a:gd name="connsiteX5" fmla="*/ 632882 w 720725"/>
                  <a:gd name="connsiteY5" fmla="*/ 250825 h 260350"/>
                  <a:gd name="connsiteX6" fmla="*/ 43393 w 720725"/>
                  <a:gd name="connsiteY6" fmla="*/ 260350 h 260350"/>
                  <a:gd name="connsiteX7" fmla="*/ 0 w 720725"/>
                  <a:gd name="connsiteY7" fmla="*/ 216957 h 260350"/>
                  <a:gd name="connsiteX8" fmla="*/ 0 w 720725"/>
                  <a:gd name="connsiteY8" fmla="*/ 43393 h 26035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0 w 720725"/>
                  <a:gd name="connsiteY7" fmla="*/ 216957 h 254000"/>
                  <a:gd name="connsiteX8" fmla="*/ 0 w 720725"/>
                  <a:gd name="connsiteY8" fmla="*/ 43393 h 254000"/>
                  <a:gd name="connsiteX0" fmla="*/ 0 w 720725"/>
                  <a:gd name="connsiteY0" fmla="*/ 43393 h 254000"/>
                  <a:gd name="connsiteX1" fmla="*/ 43393 w 720725"/>
                  <a:gd name="connsiteY1" fmla="*/ 0 h 254000"/>
                  <a:gd name="connsiteX2" fmla="*/ 677332 w 720725"/>
                  <a:gd name="connsiteY2" fmla="*/ 0 h 254000"/>
                  <a:gd name="connsiteX3" fmla="*/ 720725 w 720725"/>
                  <a:gd name="connsiteY3" fmla="*/ 43393 h 254000"/>
                  <a:gd name="connsiteX4" fmla="*/ 714375 w 720725"/>
                  <a:gd name="connsiteY4" fmla="*/ 182032 h 254000"/>
                  <a:gd name="connsiteX5" fmla="*/ 632882 w 720725"/>
                  <a:gd name="connsiteY5" fmla="*/ 250825 h 254000"/>
                  <a:gd name="connsiteX6" fmla="*/ 125943 w 720725"/>
                  <a:gd name="connsiteY6" fmla="*/ 254000 h 254000"/>
                  <a:gd name="connsiteX7" fmla="*/ 3175 w 720725"/>
                  <a:gd name="connsiteY7" fmla="*/ 175682 h 254000"/>
                  <a:gd name="connsiteX8" fmla="*/ 0 w 720725"/>
                  <a:gd name="connsiteY8" fmla="*/ 43393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20725" h="254000">
                    <a:moveTo>
                      <a:pt x="0" y="43393"/>
                    </a:moveTo>
                    <a:cubicBezTo>
                      <a:pt x="0" y="19428"/>
                      <a:pt x="19428" y="0"/>
                      <a:pt x="43393" y="0"/>
                    </a:cubicBezTo>
                    <a:lnTo>
                      <a:pt x="677332" y="0"/>
                    </a:lnTo>
                    <a:cubicBezTo>
                      <a:pt x="701297" y="0"/>
                      <a:pt x="720725" y="19428"/>
                      <a:pt x="720725" y="43393"/>
                    </a:cubicBezTo>
                    <a:lnTo>
                      <a:pt x="714375" y="182032"/>
                    </a:lnTo>
                    <a:cubicBezTo>
                      <a:pt x="714375" y="205997"/>
                      <a:pt x="656847" y="250825"/>
                      <a:pt x="632882" y="250825"/>
                    </a:cubicBezTo>
                    <a:lnTo>
                      <a:pt x="125943" y="254000"/>
                    </a:lnTo>
                    <a:cubicBezTo>
                      <a:pt x="101978" y="254000"/>
                      <a:pt x="3175" y="199647"/>
                      <a:pt x="3175" y="175682"/>
                    </a:cubicBezTo>
                    <a:cubicBezTo>
                      <a:pt x="2117" y="131586"/>
                      <a:pt x="1058" y="87489"/>
                      <a:pt x="0" y="43393"/>
                    </a:cubicBezTo>
                    <a:close/>
                  </a:path>
                </a:pathLst>
              </a:custGeom>
              <a:gradFill flip="none" rotWithShape="1">
                <a:gsLst>
                  <a:gs pos="71000">
                    <a:sysClr val="window" lastClr="FFFFFF">
                      <a:lumMod val="85000"/>
                    </a:sysClr>
                  </a:gs>
                  <a:gs pos="0">
                    <a:sysClr val="window" lastClr="FFFFFF">
                      <a:lumMod val="95000"/>
                    </a:sysClr>
                  </a:gs>
                  <a:gs pos="88000">
                    <a:sysClr val="window" lastClr="FFFFFF">
                      <a:lumMod val="75000"/>
                    </a:sysClr>
                  </a:gs>
                  <a:gs pos="98000">
                    <a:srgbClr val="D6D6D6"/>
                  </a:gs>
                  <a:gs pos="30000">
                    <a:sysClr val="window" lastClr="FFFFFF"/>
                  </a:gs>
                </a:gsLst>
                <a:path path="shape">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6" name="Freeform: Shape 435">
                <a:extLst>
                  <a:ext uri="{FF2B5EF4-FFF2-40B4-BE49-F238E27FC236}">
                    <a16:creationId xmlns:a16="http://schemas.microsoft.com/office/drawing/2014/main" id="{A2156045-B300-4C61-9A19-D7212ED27651}"/>
                  </a:ext>
                </a:extLst>
              </p:cNvPr>
              <p:cNvSpPr/>
              <p:nvPr/>
            </p:nvSpPr>
            <p:spPr>
              <a:xfrm>
                <a:off x="4110676" y="2443312"/>
                <a:ext cx="529966" cy="183603"/>
              </a:xfrm>
              <a:custGeom>
                <a:avLst/>
                <a:gdLst>
                  <a:gd name="connsiteX0" fmla="*/ 687734 w 720725"/>
                  <a:gd name="connsiteY0" fmla="*/ 0 h 249691"/>
                  <a:gd name="connsiteX1" fmla="*/ 708015 w 720725"/>
                  <a:gd name="connsiteY1" fmla="*/ 8401 h 249691"/>
                  <a:gd name="connsiteX2" fmla="*/ 720725 w 720725"/>
                  <a:gd name="connsiteY2" fmla="*/ 39084 h 249691"/>
                  <a:gd name="connsiteX3" fmla="*/ 714375 w 720725"/>
                  <a:gd name="connsiteY3" fmla="*/ 177723 h 249691"/>
                  <a:gd name="connsiteX4" fmla="*/ 632882 w 720725"/>
                  <a:gd name="connsiteY4" fmla="*/ 246516 h 249691"/>
                  <a:gd name="connsiteX5" fmla="*/ 125943 w 720725"/>
                  <a:gd name="connsiteY5" fmla="*/ 249691 h 249691"/>
                  <a:gd name="connsiteX6" fmla="*/ 3175 w 720725"/>
                  <a:gd name="connsiteY6" fmla="*/ 171373 h 249691"/>
                  <a:gd name="connsiteX7" fmla="*/ 0 w 720725"/>
                  <a:gd name="connsiteY7" fmla="*/ 39084 h 249691"/>
                  <a:gd name="connsiteX8" fmla="*/ 12710 w 720725"/>
                  <a:gd name="connsiteY8" fmla="*/ 8401 h 249691"/>
                  <a:gd name="connsiteX9" fmla="*/ 23755 w 720725"/>
                  <a:gd name="connsiteY9" fmla="*/ 3825 h 249691"/>
                  <a:gd name="connsiteX10" fmla="*/ 25170 w 720725"/>
                  <a:gd name="connsiteY10" fmla="*/ 67392 h 249691"/>
                  <a:gd name="connsiteX11" fmla="*/ 139002 w 720725"/>
                  <a:gd name="connsiteY11" fmla="*/ 145710 h 249691"/>
                  <a:gd name="connsiteX12" fmla="*/ 609041 w 720725"/>
                  <a:gd name="connsiteY12" fmla="*/ 142535 h 249691"/>
                  <a:gd name="connsiteX13" fmla="*/ 684602 w 720725"/>
                  <a:gd name="connsiteY13" fmla="*/ 73742 h 2496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20725" h="249691">
                    <a:moveTo>
                      <a:pt x="687734" y="0"/>
                    </a:moveTo>
                    <a:lnTo>
                      <a:pt x="708015" y="8401"/>
                    </a:lnTo>
                    <a:cubicBezTo>
                      <a:pt x="715868" y="16253"/>
                      <a:pt x="720725" y="27102"/>
                      <a:pt x="720725" y="39084"/>
                    </a:cubicBezTo>
                    <a:lnTo>
                      <a:pt x="714375" y="177723"/>
                    </a:lnTo>
                    <a:cubicBezTo>
                      <a:pt x="714375" y="201688"/>
                      <a:pt x="656847" y="246516"/>
                      <a:pt x="632882" y="246516"/>
                    </a:cubicBezTo>
                    <a:lnTo>
                      <a:pt x="125943" y="249691"/>
                    </a:lnTo>
                    <a:cubicBezTo>
                      <a:pt x="101978" y="249691"/>
                      <a:pt x="3175" y="195338"/>
                      <a:pt x="3175" y="171373"/>
                    </a:cubicBezTo>
                    <a:cubicBezTo>
                      <a:pt x="2117" y="127277"/>
                      <a:pt x="1058" y="83180"/>
                      <a:pt x="0" y="39084"/>
                    </a:cubicBezTo>
                    <a:cubicBezTo>
                      <a:pt x="0" y="27102"/>
                      <a:pt x="4857" y="16253"/>
                      <a:pt x="12710" y="8401"/>
                    </a:cubicBezTo>
                    <a:lnTo>
                      <a:pt x="23755" y="3825"/>
                    </a:lnTo>
                    <a:lnTo>
                      <a:pt x="25170" y="67392"/>
                    </a:lnTo>
                    <a:cubicBezTo>
                      <a:pt x="25170" y="91357"/>
                      <a:pt x="116781" y="145710"/>
                      <a:pt x="139002" y="145710"/>
                    </a:cubicBezTo>
                    <a:lnTo>
                      <a:pt x="609041" y="142535"/>
                    </a:lnTo>
                    <a:cubicBezTo>
                      <a:pt x="631262" y="142535"/>
                      <a:pt x="684602" y="97707"/>
                      <a:pt x="684602" y="73742"/>
                    </a:cubicBezTo>
                    <a:close/>
                  </a:path>
                </a:pathLst>
              </a:custGeom>
              <a:gradFill flip="none" rotWithShape="1">
                <a:gsLst>
                  <a:gs pos="0">
                    <a:sysClr val="window" lastClr="FFFFFF">
                      <a:lumMod val="95000"/>
                    </a:sysClr>
                  </a:gs>
                  <a:gs pos="99000">
                    <a:sysClr val="window" lastClr="FFFFFF">
                      <a:lumMod val="75000"/>
                    </a:sysClr>
                  </a:gs>
                  <a:gs pos="98000">
                    <a:srgbClr val="D6D6D6"/>
                  </a:gs>
                  <a:gs pos="54000">
                    <a:sysClr val="window" lastClr="FFFFFF"/>
                  </a:gs>
                </a:gsLst>
                <a:path path="rect">
                  <a:fillToRect l="50000" t="50000" r="50000" b="50000"/>
                </a:path>
                <a:tileRect/>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7" name="Freeform: Shape 436">
                <a:extLst>
                  <a:ext uri="{FF2B5EF4-FFF2-40B4-BE49-F238E27FC236}">
                    <a16:creationId xmlns:a16="http://schemas.microsoft.com/office/drawing/2014/main" id="{0FE66311-6A38-4DC5-8C48-19145D2520BC}"/>
                  </a:ext>
                </a:extLst>
              </p:cNvPr>
              <p:cNvSpPr/>
              <p:nvPr/>
            </p:nvSpPr>
            <p:spPr>
              <a:xfrm>
                <a:off x="3512166" y="1764202"/>
                <a:ext cx="887479" cy="750513"/>
              </a:xfrm>
              <a:custGeom>
                <a:avLst/>
                <a:gdLst>
                  <a:gd name="connsiteX0" fmla="*/ 227180 w 454360"/>
                  <a:gd name="connsiteY0" fmla="*/ 0 h 827304"/>
                  <a:gd name="connsiteX1" fmla="*/ 454360 w 454360"/>
                  <a:gd name="connsiteY1" fmla="*/ 227180 h 827304"/>
                  <a:gd name="connsiteX2" fmla="*/ 454360 w 454360"/>
                  <a:gd name="connsiteY2" fmla="*/ 827304 h 827304"/>
                  <a:gd name="connsiteX3" fmla="*/ 338137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338137 w 454360"/>
                  <a:gd name="connsiteY4" fmla="*/ 217711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227180 w 454360"/>
                  <a:gd name="connsiteY0" fmla="*/ 0 h 827304"/>
                  <a:gd name="connsiteX1" fmla="*/ 454360 w 454360"/>
                  <a:gd name="connsiteY1" fmla="*/ 227180 h 827304"/>
                  <a:gd name="connsiteX2" fmla="*/ 454360 w 454360"/>
                  <a:gd name="connsiteY2" fmla="*/ 827304 h 827304"/>
                  <a:gd name="connsiteX3" fmla="*/ 417331 w 454360"/>
                  <a:gd name="connsiteY3" fmla="*/ 827304 h 827304"/>
                  <a:gd name="connsiteX4" fmla="*/ 413618 w 454360"/>
                  <a:gd name="connsiteY4" fmla="*/ 224685 h 827304"/>
                  <a:gd name="connsiteX5" fmla="*/ 227577 w 454360"/>
                  <a:gd name="connsiteY5" fmla="*/ 107151 h 827304"/>
                  <a:gd name="connsiteX6" fmla="*/ 117017 w 454360"/>
                  <a:gd name="connsiteY6" fmla="*/ 217711 h 827304"/>
                  <a:gd name="connsiteX7" fmla="*/ 117017 w 454360"/>
                  <a:gd name="connsiteY7" fmla="*/ 282529 h 827304"/>
                  <a:gd name="connsiteX8" fmla="*/ 0 w 454360"/>
                  <a:gd name="connsiteY8" fmla="*/ 282529 h 827304"/>
                  <a:gd name="connsiteX9" fmla="*/ 0 w 454360"/>
                  <a:gd name="connsiteY9" fmla="*/ 227180 h 827304"/>
                  <a:gd name="connsiteX10" fmla="*/ 227180 w 454360"/>
                  <a:gd name="connsiteY10" fmla="*/ 0 h 827304"/>
                  <a:gd name="connsiteX0" fmla="*/ 84305 w 464923"/>
                  <a:gd name="connsiteY0" fmla="*/ 0 h 836603"/>
                  <a:gd name="connsiteX1" fmla="*/ 464923 w 464923"/>
                  <a:gd name="connsiteY1" fmla="*/ 236479 h 836603"/>
                  <a:gd name="connsiteX2" fmla="*/ 464923 w 464923"/>
                  <a:gd name="connsiteY2" fmla="*/ 836603 h 836603"/>
                  <a:gd name="connsiteX3" fmla="*/ 427894 w 464923"/>
                  <a:gd name="connsiteY3" fmla="*/ 836603 h 836603"/>
                  <a:gd name="connsiteX4" fmla="*/ 424181 w 464923"/>
                  <a:gd name="connsiteY4" fmla="*/ 233984 h 836603"/>
                  <a:gd name="connsiteX5" fmla="*/ 238140 w 464923"/>
                  <a:gd name="connsiteY5" fmla="*/ 116450 h 836603"/>
                  <a:gd name="connsiteX6" fmla="*/ 127580 w 464923"/>
                  <a:gd name="connsiteY6" fmla="*/ 227010 h 836603"/>
                  <a:gd name="connsiteX7" fmla="*/ 127580 w 464923"/>
                  <a:gd name="connsiteY7" fmla="*/ 291828 h 836603"/>
                  <a:gd name="connsiteX8" fmla="*/ 10563 w 464923"/>
                  <a:gd name="connsiteY8" fmla="*/ 291828 h 836603"/>
                  <a:gd name="connsiteX9" fmla="*/ 10563 w 464923"/>
                  <a:gd name="connsiteY9" fmla="*/ 236479 h 836603"/>
                  <a:gd name="connsiteX10" fmla="*/ 84305 w 464923"/>
                  <a:gd name="connsiteY10" fmla="*/ 0 h 836603"/>
                  <a:gd name="connsiteX0" fmla="*/ 73993 w 454611"/>
                  <a:gd name="connsiteY0" fmla="*/ 5024 h 841627"/>
                  <a:gd name="connsiteX1" fmla="*/ 454611 w 454611"/>
                  <a:gd name="connsiteY1" fmla="*/ 241503 h 841627"/>
                  <a:gd name="connsiteX2" fmla="*/ 454611 w 454611"/>
                  <a:gd name="connsiteY2" fmla="*/ 841627 h 841627"/>
                  <a:gd name="connsiteX3" fmla="*/ 417582 w 454611"/>
                  <a:gd name="connsiteY3" fmla="*/ 841627 h 841627"/>
                  <a:gd name="connsiteX4" fmla="*/ 413869 w 454611"/>
                  <a:gd name="connsiteY4" fmla="*/ 239008 h 841627"/>
                  <a:gd name="connsiteX5" fmla="*/ 227828 w 454611"/>
                  <a:gd name="connsiteY5" fmla="*/ 121474 h 841627"/>
                  <a:gd name="connsiteX6" fmla="*/ 117268 w 454611"/>
                  <a:gd name="connsiteY6" fmla="*/ 232034 h 841627"/>
                  <a:gd name="connsiteX7" fmla="*/ 117268 w 454611"/>
                  <a:gd name="connsiteY7" fmla="*/ 296852 h 841627"/>
                  <a:gd name="connsiteX8" fmla="*/ 251 w 454611"/>
                  <a:gd name="connsiteY8" fmla="*/ 296852 h 841627"/>
                  <a:gd name="connsiteX9" fmla="*/ 251 w 454611"/>
                  <a:gd name="connsiteY9" fmla="*/ 241503 h 841627"/>
                  <a:gd name="connsiteX10" fmla="*/ 17536 w 454611"/>
                  <a:gd name="connsiteY10" fmla="*/ 92685 h 841627"/>
                  <a:gd name="connsiteX11" fmla="*/ 73993 w 454611"/>
                  <a:gd name="connsiteY11" fmla="*/ 5024 h 841627"/>
                  <a:gd name="connsiteX0" fmla="*/ 73993 w 454611"/>
                  <a:gd name="connsiteY0" fmla="*/ 7898 h 844501"/>
                  <a:gd name="connsiteX1" fmla="*/ 454611 w 454611"/>
                  <a:gd name="connsiteY1" fmla="*/ 244377 h 844501"/>
                  <a:gd name="connsiteX2" fmla="*/ 454611 w 454611"/>
                  <a:gd name="connsiteY2" fmla="*/ 844501 h 844501"/>
                  <a:gd name="connsiteX3" fmla="*/ 417582 w 454611"/>
                  <a:gd name="connsiteY3" fmla="*/ 844501 h 844501"/>
                  <a:gd name="connsiteX4" fmla="*/ 413869 w 454611"/>
                  <a:gd name="connsiteY4" fmla="*/ 241882 h 844501"/>
                  <a:gd name="connsiteX5" fmla="*/ 227828 w 454611"/>
                  <a:gd name="connsiteY5" fmla="*/ 124348 h 844501"/>
                  <a:gd name="connsiteX6" fmla="*/ 117268 w 454611"/>
                  <a:gd name="connsiteY6" fmla="*/ 234908 h 844501"/>
                  <a:gd name="connsiteX7" fmla="*/ 117268 w 454611"/>
                  <a:gd name="connsiteY7" fmla="*/ 299726 h 844501"/>
                  <a:gd name="connsiteX8" fmla="*/ 251 w 454611"/>
                  <a:gd name="connsiteY8" fmla="*/ 299726 h 844501"/>
                  <a:gd name="connsiteX9" fmla="*/ 251 w 454611"/>
                  <a:gd name="connsiteY9" fmla="*/ 244377 h 844501"/>
                  <a:gd name="connsiteX10" fmla="*/ 17536 w 454611"/>
                  <a:gd name="connsiteY10" fmla="*/ 95559 h 844501"/>
                  <a:gd name="connsiteX11" fmla="*/ 73993 w 454611"/>
                  <a:gd name="connsiteY11" fmla="*/ 7898 h 844501"/>
                  <a:gd name="connsiteX0" fmla="*/ 73993 w 454611"/>
                  <a:gd name="connsiteY0" fmla="*/ 359 h 836962"/>
                  <a:gd name="connsiteX1" fmla="*/ 454611 w 454611"/>
                  <a:gd name="connsiteY1" fmla="*/ 236838 h 836962"/>
                  <a:gd name="connsiteX2" fmla="*/ 454611 w 454611"/>
                  <a:gd name="connsiteY2" fmla="*/ 836962 h 836962"/>
                  <a:gd name="connsiteX3" fmla="*/ 417582 w 454611"/>
                  <a:gd name="connsiteY3" fmla="*/ 836962 h 836962"/>
                  <a:gd name="connsiteX4" fmla="*/ 413869 w 454611"/>
                  <a:gd name="connsiteY4" fmla="*/ 234343 h 836962"/>
                  <a:gd name="connsiteX5" fmla="*/ 227828 w 454611"/>
                  <a:gd name="connsiteY5" fmla="*/ 116809 h 836962"/>
                  <a:gd name="connsiteX6" fmla="*/ 117268 w 454611"/>
                  <a:gd name="connsiteY6" fmla="*/ 227369 h 836962"/>
                  <a:gd name="connsiteX7" fmla="*/ 117268 w 454611"/>
                  <a:gd name="connsiteY7" fmla="*/ 292187 h 836962"/>
                  <a:gd name="connsiteX8" fmla="*/ 251 w 454611"/>
                  <a:gd name="connsiteY8" fmla="*/ 292187 h 836962"/>
                  <a:gd name="connsiteX9" fmla="*/ 251 w 454611"/>
                  <a:gd name="connsiteY9" fmla="*/ 236838 h 836962"/>
                  <a:gd name="connsiteX10" fmla="*/ 17536 w 454611"/>
                  <a:gd name="connsiteY10" fmla="*/ 88020 h 836962"/>
                  <a:gd name="connsiteX11" fmla="*/ 73993 w 454611"/>
                  <a:gd name="connsiteY11" fmla="*/ 359 h 836962"/>
                  <a:gd name="connsiteX0" fmla="*/ 73993 w 454611"/>
                  <a:gd name="connsiteY0" fmla="*/ 15002 h 851605"/>
                  <a:gd name="connsiteX1" fmla="*/ 454611 w 454611"/>
                  <a:gd name="connsiteY1" fmla="*/ 251481 h 851605"/>
                  <a:gd name="connsiteX2" fmla="*/ 454611 w 454611"/>
                  <a:gd name="connsiteY2" fmla="*/ 851605 h 851605"/>
                  <a:gd name="connsiteX3" fmla="*/ 417582 w 454611"/>
                  <a:gd name="connsiteY3" fmla="*/ 851605 h 851605"/>
                  <a:gd name="connsiteX4" fmla="*/ 413869 w 454611"/>
                  <a:gd name="connsiteY4" fmla="*/ 248986 h 851605"/>
                  <a:gd name="connsiteX5" fmla="*/ 227828 w 454611"/>
                  <a:gd name="connsiteY5" fmla="*/ 131452 h 851605"/>
                  <a:gd name="connsiteX6" fmla="*/ 117268 w 454611"/>
                  <a:gd name="connsiteY6" fmla="*/ 242012 h 851605"/>
                  <a:gd name="connsiteX7" fmla="*/ 117268 w 454611"/>
                  <a:gd name="connsiteY7" fmla="*/ 306830 h 851605"/>
                  <a:gd name="connsiteX8" fmla="*/ 251 w 454611"/>
                  <a:gd name="connsiteY8" fmla="*/ 306830 h 851605"/>
                  <a:gd name="connsiteX9" fmla="*/ 251 w 454611"/>
                  <a:gd name="connsiteY9" fmla="*/ 251481 h 851605"/>
                  <a:gd name="connsiteX10" fmla="*/ 17536 w 454611"/>
                  <a:gd name="connsiteY10" fmla="*/ 102663 h 851605"/>
                  <a:gd name="connsiteX11" fmla="*/ 73993 w 454611"/>
                  <a:gd name="connsiteY11" fmla="*/ 15002 h 851605"/>
                  <a:gd name="connsiteX0" fmla="*/ 73993 w 454691"/>
                  <a:gd name="connsiteY0" fmla="*/ 17501 h 854104"/>
                  <a:gd name="connsiteX1" fmla="*/ 454611 w 454691"/>
                  <a:gd name="connsiteY1" fmla="*/ 253980 h 854104"/>
                  <a:gd name="connsiteX2" fmla="*/ 454611 w 454691"/>
                  <a:gd name="connsiteY2" fmla="*/ 854104 h 854104"/>
                  <a:gd name="connsiteX3" fmla="*/ 417582 w 454691"/>
                  <a:gd name="connsiteY3" fmla="*/ 854104 h 854104"/>
                  <a:gd name="connsiteX4" fmla="*/ 413869 w 454691"/>
                  <a:gd name="connsiteY4" fmla="*/ 251485 h 854104"/>
                  <a:gd name="connsiteX5" fmla="*/ 227828 w 454691"/>
                  <a:gd name="connsiteY5" fmla="*/ 133951 h 854104"/>
                  <a:gd name="connsiteX6" fmla="*/ 117268 w 454691"/>
                  <a:gd name="connsiteY6" fmla="*/ 244511 h 854104"/>
                  <a:gd name="connsiteX7" fmla="*/ 117268 w 454691"/>
                  <a:gd name="connsiteY7" fmla="*/ 309329 h 854104"/>
                  <a:gd name="connsiteX8" fmla="*/ 251 w 454691"/>
                  <a:gd name="connsiteY8" fmla="*/ 309329 h 854104"/>
                  <a:gd name="connsiteX9" fmla="*/ 251 w 454691"/>
                  <a:gd name="connsiteY9" fmla="*/ 253980 h 854104"/>
                  <a:gd name="connsiteX10" fmla="*/ 17536 w 454691"/>
                  <a:gd name="connsiteY10" fmla="*/ 105162 h 854104"/>
                  <a:gd name="connsiteX11" fmla="*/ 73993 w 454691"/>
                  <a:gd name="connsiteY11" fmla="*/ 17501 h 854104"/>
                  <a:gd name="connsiteX0" fmla="*/ 138338 w 454709"/>
                  <a:gd name="connsiteY0" fmla="*/ 16767 h 862669"/>
                  <a:gd name="connsiteX1" fmla="*/ 454611 w 454709"/>
                  <a:gd name="connsiteY1" fmla="*/ 262545 h 862669"/>
                  <a:gd name="connsiteX2" fmla="*/ 454611 w 454709"/>
                  <a:gd name="connsiteY2" fmla="*/ 862669 h 862669"/>
                  <a:gd name="connsiteX3" fmla="*/ 417582 w 454709"/>
                  <a:gd name="connsiteY3" fmla="*/ 862669 h 862669"/>
                  <a:gd name="connsiteX4" fmla="*/ 413869 w 454709"/>
                  <a:gd name="connsiteY4" fmla="*/ 260050 h 862669"/>
                  <a:gd name="connsiteX5" fmla="*/ 227828 w 454709"/>
                  <a:gd name="connsiteY5" fmla="*/ 142516 h 862669"/>
                  <a:gd name="connsiteX6" fmla="*/ 117268 w 454709"/>
                  <a:gd name="connsiteY6" fmla="*/ 253076 h 862669"/>
                  <a:gd name="connsiteX7" fmla="*/ 117268 w 454709"/>
                  <a:gd name="connsiteY7" fmla="*/ 317894 h 862669"/>
                  <a:gd name="connsiteX8" fmla="*/ 251 w 454709"/>
                  <a:gd name="connsiteY8" fmla="*/ 317894 h 862669"/>
                  <a:gd name="connsiteX9" fmla="*/ 251 w 454709"/>
                  <a:gd name="connsiteY9" fmla="*/ 262545 h 862669"/>
                  <a:gd name="connsiteX10" fmla="*/ 17536 w 454709"/>
                  <a:gd name="connsiteY10" fmla="*/ 113727 h 862669"/>
                  <a:gd name="connsiteX11" fmla="*/ 138338 w 454709"/>
                  <a:gd name="connsiteY11" fmla="*/ 16767 h 862669"/>
                  <a:gd name="connsiteX0" fmla="*/ 138338 w 454741"/>
                  <a:gd name="connsiteY0" fmla="*/ 15958 h 861860"/>
                  <a:gd name="connsiteX1" fmla="*/ 454611 w 454741"/>
                  <a:gd name="connsiteY1" fmla="*/ 261736 h 861860"/>
                  <a:gd name="connsiteX2" fmla="*/ 454611 w 454741"/>
                  <a:gd name="connsiteY2" fmla="*/ 861860 h 861860"/>
                  <a:gd name="connsiteX3" fmla="*/ 417582 w 454741"/>
                  <a:gd name="connsiteY3" fmla="*/ 861860 h 861860"/>
                  <a:gd name="connsiteX4" fmla="*/ 413869 w 454741"/>
                  <a:gd name="connsiteY4" fmla="*/ 259241 h 861860"/>
                  <a:gd name="connsiteX5" fmla="*/ 227828 w 454741"/>
                  <a:gd name="connsiteY5" fmla="*/ 141707 h 861860"/>
                  <a:gd name="connsiteX6" fmla="*/ 117268 w 454741"/>
                  <a:gd name="connsiteY6" fmla="*/ 252267 h 861860"/>
                  <a:gd name="connsiteX7" fmla="*/ 117268 w 454741"/>
                  <a:gd name="connsiteY7" fmla="*/ 317085 h 861860"/>
                  <a:gd name="connsiteX8" fmla="*/ 251 w 454741"/>
                  <a:gd name="connsiteY8" fmla="*/ 317085 h 861860"/>
                  <a:gd name="connsiteX9" fmla="*/ 251 w 454741"/>
                  <a:gd name="connsiteY9" fmla="*/ 261736 h 861860"/>
                  <a:gd name="connsiteX10" fmla="*/ 17536 w 454741"/>
                  <a:gd name="connsiteY10" fmla="*/ 112918 h 861860"/>
                  <a:gd name="connsiteX11" fmla="*/ 138338 w 454741"/>
                  <a:gd name="connsiteY11" fmla="*/ 15958 h 861860"/>
                  <a:gd name="connsiteX0" fmla="*/ 138338 w 454611"/>
                  <a:gd name="connsiteY0" fmla="*/ 13957 h 859859"/>
                  <a:gd name="connsiteX1" fmla="*/ 277390 w 454611"/>
                  <a:gd name="connsiteY1" fmla="*/ 27229 h 859859"/>
                  <a:gd name="connsiteX2" fmla="*/ 454611 w 454611"/>
                  <a:gd name="connsiteY2" fmla="*/ 259735 h 859859"/>
                  <a:gd name="connsiteX3" fmla="*/ 454611 w 454611"/>
                  <a:gd name="connsiteY3" fmla="*/ 859859 h 859859"/>
                  <a:gd name="connsiteX4" fmla="*/ 417582 w 454611"/>
                  <a:gd name="connsiteY4" fmla="*/ 859859 h 859859"/>
                  <a:gd name="connsiteX5" fmla="*/ 413869 w 454611"/>
                  <a:gd name="connsiteY5" fmla="*/ 257240 h 859859"/>
                  <a:gd name="connsiteX6" fmla="*/ 227828 w 454611"/>
                  <a:gd name="connsiteY6" fmla="*/ 139706 h 859859"/>
                  <a:gd name="connsiteX7" fmla="*/ 117268 w 454611"/>
                  <a:gd name="connsiteY7" fmla="*/ 250266 h 859859"/>
                  <a:gd name="connsiteX8" fmla="*/ 117268 w 454611"/>
                  <a:gd name="connsiteY8" fmla="*/ 315084 h 859859"/>
                  <a:gd name="connsiteX9" fmla="*/ 251 w 454611"/>
                  <a:gd name="connsiteY9" fmla="*/ 315084 h 859859"/>
                  <a:gd name="connsiteX10" fmla="*/ 251 w 454611"/>
                  <a:gd name="connsiteY10" fmla="*/ 259735 h 859859"/>
                  <a:gd name="connsiteX11" fmla="*/ 17536 w 454611"/>
                  <a:gd name="connsiteY11" fmla="*/ 110917 h 859859"/>
                  <a:gd name="connsiteX12" fmla="*/ 138338 w 454611"/>
                  <a:gd name="connsiteY12" fmla="*/ 13957 h 859859"/>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17268 w 454611"/>
                  <a:gd name="connsiteY7" fmla="*/ 242067 h 851660"/>
                  <a:gd name="connsiteX8" fmla="*/ 117268 w 454611"/>
                  <a:gd name="connsiteY8" fmla="*/ 306885 h 851660"/>
                  <a:gd name="connsiteX9" fmla="*/ 251 w 454611"/>
                  <a:gd name="connsiteY9" fmla="*/ 306885 h 851660"/>
                  <a:gd name="connsiteX10" fmla="*/ 251 w 454611"/>
                  <a:gd name="connsiteY10" fmla="*/ 251536 h 851660"/>
                  <a:gd name="connsiteX11" fmla="*/ 17536 w 454611"/>
                  <a:gd name="connsiteY11" fmla="*/ 102718 h 851660"/>
                  <a:gd name="connsiteX12" fmla="*/ 138338 w 454611"/>
                  <a:gd name="connsiteY12"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338 w 454611"/>
                  <a:gd name="connsiteY0" fmla="*/ 5758 h 851660"/>
                  <a:gd name="connsiteX1" fmla="*/ 277390 w 454611"/>
                  <a:gd name="connsiteY1" fmla="*/ 19030 h 851660"/>
                  <a:gd name="connsiteX2" fmla="*/ 454611 w 454611"/>
                  <a:gd name="connsiteY2" fmla="*/ 251536 h 851660"/>
                  <a:gd name="connsiteX3" fmla="*/ 454611 w 454611"/>
                  <a:gd name="connsiteY3" fmla="*/ 851660 h 851660"/>
                  <a:gd name="connsiteX4" fmla="*/ 417582 w 454611"/>
                  <a:gd name="connsiteY4" fmla="*/ 851660 h 851660"/>
                  <a:gd name="connsiteX5" fmla="*/ 413869 w 454611"/>
                  <a:gd name="connsiteY5" fmla="*/ 249041 h 851660"/>
                  <a:gd name="connsiteX6" fmla="*/ 227828 w 454611"/>
                  <a:gd name="connsiteY6" fmla="*/ 131507 h 851660"/>
                  <a:gd name="connsiteX7" fmla="*/ 140038 w 454611"/>
                  <a:gd name="connsiteY7" fmla="*/ 105041 h 851660"/>
                  <a:gd name="connsiteX8" fmla="*/ 117268 w 454611"/>
                  <a:gd name="connsiteY8" fmla="*/ 242067 h 851660"/>
                  <a:gd name="connsiteX9" fmla="*/ 117268 w 454611"/>
                  <a:gd name="connsiteY9" fmla="*/ 306885 h 851660"/>
                  <a:gd name="connsiteX10" fmla="*/ 251 w 454611"/>
                  <a:gd name="connsiteY10" fmla="*/ 306885 h 851660"/>
                  <a:gd name="connsiteX11" fmla="*/ 251 w 454611"/>
                  <a:gd name="connsiteY11" fmla="*/ 251536 h 851660"/>
                  <a:gd name="connsiteX12" fmla="*/ 17536 w 454611"/>
                  <a:gd name="connsiteY12" fmla="*/ 102718 h 851660"/>
                  <a:gd name="connsiteX13" fmla="*/ 138338 w 454611"/>
                  <a:gd name="connsiteY13" fmla="*/ 5758 h 851660"/>
                  <a:gd name="connsiteX0" fmla="*/ 138141 w 454414"/>
                  <a:gd name="connsiteY0" fmla="*/ 5758 h 851660"/>
                  <a:gd name="connsiteX1" fmla="*/ 277193 w 454414"/>
                  <a:gd name="connsiteY1" fmla="*/ 19030 h 851660"/>
                  <a:gd name="connsiteX2" fmla="*/ 454414 w 454414"/>
                  <a:gd name="connsiteY2" fmla="*/ 251536 h 851660"/>
                  <a:gd name="connsiteX3" fmla="*/ 454414 w 454414"/>
                  <a:gd name="connsiteY3" fmla="*/ 851660 h 851660"/>
                  <a:gd name="connsiteX4" fmla="*/ 417385 w 454414"/>
                  <a:gd name="connsiteY4" fmla="*/ 851660 h 851660"/>
                  <a:gd name="connsiteX5" fmla="*/ 413672 w 454414"/>
                  <a:gd name="connsiteY5" fmla="*/ 249041 h 851660"/>
                  <a:gd name="connsiteX6" fmla="*/ 227631 w 454414"/>
                  <a:gd name="connsiteY6" fmla="*/ 131507 h 851660"/>
                  <a:gd name="connsiteX7" fmla="*/ 139841 w 454414"/>
                  <a:gd name="connsiteY7" fmla="*/ 105041 h 851660"/>
                  <a:gd name="connsiteX8" fmla="*/ 117071 w 454414"/>
                  <a:gd name="connsiteY8" fmla="*/ 242067 h 851660"/>
                  <a:gd name="connsiteX9" fmla="*/ 117071 w 454414"/>
                  <a:gd name="connsiteY9" fmla="*/ 306885 h 851660"/>
                  <a:gd name="connsiteX10" fmla="*/ 54 w 454414"/>
                  <a:gd name="connsiteY10" fmla="*/ 306885 h 851660"/>
                  <a:gd name="connsiteX11" fmla="*/ 54 w 454414"/>
                  <a:gd name="connsiteY11" fmla="*/ 251536 h 851660"/>
                  <a:gd name="connsiteX12" fmla="*/ 48274 w 454414"/>
                  <a:gd name="connsiteY12" fmla="*/ 102718 h 851660"/>
                  <a:gd name="connsiteX13" fmla="*/ 138141 w 454414"/>
                  <a:gd name="connsiteY13" fmla="*/ 5758 h 851660"/>
                  <a:gd name="connsiteX0" fmla="*/ 138087 w 454360"/>
                  <a:gd name="connsiteY0" fmla="*/ 5758 h 851660"/>
                  <a:gd name="connsiteX1" fmla="*/ 277139 w 454360"/>
                  <a:gd name="connsiteY1" fmla="*/ 19030 h 851660"/>
                  <a:gd name="connsiteX2" fmla="*/ 454360 w 454360"/>
                  <a:gd name="connsiteY2" fmla="*/ 251536 h 851660"/>
                  <a:gd name="connsiteX3" fmla="*/ 454360 w 454360"/>
                  <a:gd name="connsiteY3" fmla="*/ 851660 h 851660"/>
                  <a:gd name="connsiteX4" fmla="*/ 417331 w 454360"/>
                  <a:gd name="connsiteY4" fmla="*/ 851660 h 851660"/>
                  <a:gd name="connsiteX5" fmla="*/ 413618 w 454360"/>
                  <a:gd name="connsiteY5" fmla="*/ 249041 h 851660"/>
                  <a:gd name="connsiteX6" fmla="*/ 227577 w 454360"/>
                  <a:gd name="connsiteY6" fmla="*/ 131507 h 851660"/>
                  <a:gd name="connsiteX7" fmla="*/ 139787 w 454360"/>
                  <a:gd name="connsiteY7" fmla="*/ 105041 h 851660"/>
                  <a:gd name="connsiteX8" fmla="*/ 117017 w 454360"/>
                  <a:gd name="connsiteY8" fmla="*/ 242067 h 851660"/>
                  <a:gd name="connsiteX9" fmla="*/ 117017 w 454360"/>
                  <a:gd name="connsiteY9" fmla="*/ 306885 h 851660"/>
                  <a:gd name="connsiteX10" fmla="*/ 0 w 454360"/>
                  <a:gd name="connsiteY10" fmla="*/ 306885 h 851660"/>
                  <a:gd name="connsiteX11" fmla="*/ 39597 w 454360"/>
                  <a:gd name="connsiteY11" fmla="*/ 251536 h 851660"/>
                  <a:gd name="connsiteX12" fmla="*/ 48220 w 454360"/>
                  <a:gd name="connsiteY12" fmla="*/ 102718 h 851660"/>
                  <a:gd name="connsiteX13" fmla="*/ 138087 w 454360"/>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8663 w 416006"/>
                  <a:gd name="connsiteY8" fmla="*/ 242067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8663 w 416006"/>
                  <a:gd name="connsiteY9" fmla="*/ 306885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1433 w 416006"/>
                  <a:gd name="connsiteY7" fmla="*/ 105041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89223 w 416006"/>
                  <a:gd name="connsiteY6" fmla="*/ 13150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3713 w 416006"/>
                  <a:gd name="connsiteY8" fmla="*/ 244391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0196 w 416006"/>
                  <a:gd name="connsiteY7" fmla="*/ 116665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197885 w 416006"/>
                  <a:gd name="connsiteY6" fmla="*/ 105937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03908 w 416006"/>
                  <a:gd name="connsiteY7" fmla="*/ 100393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246144 w 416006"/>
                  <a:gd name="connsiteY6" fmla="*/ 112911 h 851660"/>
                  <a:gd name="connsiteX7" fmla="*/ 115045 w 416006"/>
                  <a:gd name="connsiteY7" fmla="*/ 84120 h 851660"/>
                  <a:gd name="connsiteX8" fmla="*/ 70001 w 416006"/>
                  <a:gd name="connsiteY8" fmla="*/ 251366 h 851660"/>
                  <a:gd name="connsiteX9" fmla="*/ 70001 w 416006"/>
                  <a:gd name="connsiteY9" fmla="*/ 309209 h 851660"/>
                  <a:gd name="connsiteX10" fmla="*/ 2481 w 416006"/>
                  <a:gd name="connsiteY10" fmla="*/ 309209 h 851660"/>
                  <a:gd name="connsiteX11" fmla="*/ 1243 w 416006"/>
                  <a:gd name="connsiteY11" fmla="*/ 251536 h 851660"/>
                  <a:gd name="connsiteX12" fmla="*/ 9866 w 416006"/>
                  <a:gd name="connsiteY12" fmla="*/ 102718 h 851660"/>
                  <a:gd name="connsiteX13" fmla="*/ 99733 w 416006"/>
                  <a:gd name="connsiteY13"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70001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70001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1440 w 416006"/>
                  <a:gd name="connsiteY9" fmla="*/ 251366 h 851660"/>
                  <a:gd name="connsiteX10" fmla="*/ 50203 w 416006"/>
                  <a:gd name="connsiteY10" fmla="*/ 309209 h 851660"/>
                  <a:gd name="connsiteX11" fmla="*/ 2481 w 416006"/>
                  <a:gd name="connsiteY11" fmla="*/ 309209 h 851660"/>
                  <a:gd name="connsiteX12" fmla="*/ 1243 w 416006"/>
                  <a:gd name="connsiteY12" fmla="*/ 251536 h 851660"/>
                  <a:gd name="connsiteX13" fmla="*/ 9866 w 416006"/>
                  <a:gd name="connsiteY13" fmla="*/ 102718 h 851660"/>
                  <a:gd name="connsiteX14" fmla="*/ 99733 w 416006"/>
                  <a:gd name="connsiteY14" fmla="*/ 5758 h 851660"/>
                  <a:gd name="connsiteX0" fmla="*/ 99733 w 416006"/>
                  <a:gd name="connsiteY0" fmla="*/ 5758 h 851660"/>
                  <a:gd name="connsiteX1" fmla="*/ 238785 w 416006"/>
                  <a:gd name="connsiteY1" fmla="*/ 19030 h 851660"/>
                  <a:gd name="connsiteX2" fmla="*/ 416006 w 416006"/>
                  <a:gd name="connsiteY2" fmla="*/ 251536 h 851660"/>
                  <a:gd name="connsiteX3" fmla="*/ 416006 w 416006"/>
                  <a:gd name="connsiteY3" fmla="*/ 851660 h 851660"/>
                  <a:gd name="connsiteX4" fmla="*/ 378977 w 416006"/>
                  <a:gd name="connsiteY4" fmla="*/ 851660 h 851660"/>
                  <a:gd name="connsiteX5" fmla="*/ 375264 w 416006"/>
                  <a:gd name="connsiteY5" fmla="*/ 249041 h 851660"/>
                  <a:gd name="connsiteX6" fmla="*/ 320454 w 416006"/>
                  <a:gd name="connsiteY6" fmla="*/ 163157 h 851660"/>
                  <a:gd name="connsiteX7" fmla="*/ 246144 w 416006"/>
                  <a:gd name="connsiteY7" fmla="*/ 112911 h 851660"/>
                  <a:gd name="connsiteX8" fmla="*/ 115045 w 416006"/>
                  <a:gd name="connsiteY8" fmla="*/ 84120 h 851660"/>
                  <a:gd name="connsiteX9" fmla="*/ 58125 w 416006"/>
                  <a:gd name="connsiteY9" fmla="*/ 139910 h 851660"/>
                  <a:gd name="connsiteX10" fmla="*/ 51440 w 416006"/>
                  <a:gd name="connsiteY10" fmla="*/ 251366 h 851660"/>
                  <a:gd name="connsiteX11" fmla="*/ 50203 w 416006"/>
                  <a:gd name="connsiteY11" fmla="*/ 309209 h 851660"/>
                  <a:gd name="connsiteX12" fmla="*/ 2481 w 416006"/>
                  <a:gd name="connsiteY12" fmla="*/ 309209 h 851660"/>
                  <a:gd name="connsiteX13" fmla="*/ 1243 w 416006"/>
                  <a:gd name="connsiteY13" fmla="*/ 251536 h 851660"/>
                  <a:gd name="connsiteX14" fmla="*/ 9866 w 416006"/>
                  <a:gd name="connsiteY14" fmla="*/ 102718 h 851660"/>
                  <a:gd name="connsiteX15" fmla="*/ 99733 w 416006"/>
                  <a:gd name="connsiteY15"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31590 w 416006"/>
                  <a:gd name="connsiteY2" fmla="*/ 79470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387273 w 416006"/>
                  <a:gd name="connsiteY3" fmla="*/ 139910 h 851660"/>
                  <a:gd name="connsiteX4" fmla="*/ 416006 w 416006"/>
                  <a:gd name="connsiteY4" fmla="*/ 251536 h 851660"/>
                  <a:gd name="connsiteX5" fmla="*/ 416006 w 416006"/>
                  <a:gd name="connsiteY5" fmla="*/ 851660 h 851660"/>
                  <a:gd name="connsiteX6" fmla="*/ 378977 w 416006"/>
                  <a:gd name="connsiteY6" fmla="*/ 851660 h 851660"/>
                  <a:gd name="connsiteX7" fmla="*/ 375264 w 416006"/>
                  <a:gd name="connsiteY7" fmla="*/ 249041 h 851660"/>
                  <a:gd name="connsiteX8" fmla="*/ 320454 w 416006"/>
                  <a:gd name="connsiteY8" fmla="*/ 163157 h 851660"/>
                  <a:gd name="connsiteX9" fmla="*/ 246144 w 416006"/>
                  <a:gd name="connsiteY9" fmla="*/ 112911 h 851660"/>
                  <a:gd name="connsiteX10" fmla="*/ 115045 w 416006"/>
                  <a:gd name="connsiteY10" fmla="*/ 84120 h 851660"/>
                  <a:gd name="connsiteX11" fmla="*/ 58125 w 416006"/>
                  <a:gd name="connsiteY11" fmla="*/ 139910 h 851660"/>
                  <a:gd name="connsiteX12" fmla="*/ 51440 w 416006"/>
                  <a:gd name="connsiteY12" fmla="*/ 251366 h 851660"/>
                  <a:gd name="connsiteX13" fmla="*/ 50203 w 416006"/>
                  <a:gd name="connsiteY13" fmla="*/ 309209 h 851660"/>
                  <a:gd name="connsiteX14" fmla="*/ 2481 w 416006"/>
                  <a:gd name="connsiteY14" fmla="*/ 309209 h 851660"/>
                  <a:gd name="connsiteX15" fmla="*/ 1243 w 416006"/>
                  <a:gd name="connsiteY15" fmla="*/ 251536 h 851660"/>
                  <a:gd name="connsiteX16" fmla="*/ 9866 w 416006"/>
                  <a:gd name="connsiteY16" fmla="*/ 102718 h 851660"/>
                  <a:gd name="connsiteX17" fmla="*/ 99733 w 416006"/>
                  <a:gd name="connsiteY17"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0454 w 416006"/>
                  <a:gd name="connsiteY7" fmla="*/ 163157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11792 w 416006"/>
                  <a:gd name="connsiteY7" fmla="*/ 191052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46144 w 416006"/>
                  <a:gd name="connsiteY8" fmla="*/ 112911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51440 w 416006"/>
                  <a:gd name="connsiteY11" fmla="*/ 251366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50203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8125 w 416006"/>
                  <a:gd name="connsiteY10" fmla="*/ 139910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 name="connsiteX0" fmla="*/ 99733 w 416006"/>
                  <a:gd name="connsiteY0" fmla="*/ 5758 h 851660"/>
                  <a:gd name="connsiteX1" fmla="*/ 238785 w 416006"/>
                  <a:gd name="connsiteY1" fmla="*/ 19030 h 851660"/>
                  <a:gd name="connsiteX2" fmla="*/ 350151 w 416006"/>
                  <a:gd name="connsiteY2" fmla="*/ 81794 h 851660"/>
                  <a:gd name="connsiteX3" fmla="*/ 416006 w 416006"/>
                  <a:gd name="connsiteY3" fmla="*/ 251536 h 851660"/>
                  <a:gd name="connsiteX4" fmla="*/ 416006 w 416006"/>
                  <a:gd name="connsiteY4" fmla="*/ 851660 h 851660"/>
                  <a:gd name="connsiteX5" fmla="*/ 378977 w 416006"/>
                  <a:gd name="connsiteY5" fmla="*/ 851660 h 851660"/>
                  <a:gd name="connsiteX6" fmla="*/ 375264 w 416006"/>
                  <a:gd name="connsiteY6" fmla="*/ 249041 h 851660"/>
                  <a:gd name="connsiteX7" fmla="*/ 322929 w 416006"/>
                  <a:gd name="connsiteY7" fmla="*/ 144560 h 851660"/>
                  <a:gd name="connsiteX8" fmla="*/ 232533 w 416006"/>
                  <a:gd name="connsiteY8" fmla="*/ 101288 h 851660"/>
                  <a:gd name="connsiteX9" fmla="*/ 115045 w 416006"/>
                  <a:gd name="connsiteY9" fmla="*/ 84120 h 851660"/>
                  <a:gd name="connsiteX10" fmla="*/ 50701 w 416006"/>
                  <a:gd name="connsiteY10" fmla="*/ 137585 h 851660"/>
                  <a:gd name="connsiteX11" fmla="*/ 45253 w 416006"/>
                  <a:gd name="connsiteY11" fmla="*/ 256014 h 851660"/>
                  <a:gd name="connsiteX12" fmla="*/ 47728 w 416006"/>
                  <a:gd name="connsiteY12" fmla="*/ 309209 h 851660"/>
                  <a:gd name="connsiteX13" fmla="*/ 2481 w 416006"/>
                  <a:gd name="connsiteY13" fmla="*/ 309209 h 851660"/>
                  <a:gd name="connsiteX14" fmla="*/ 1243 w 416006"/>
                  <a:gd name="connsiteY14" fmla="*/ 251536 h 851660"/>
                  <a:gd name="connsiteX15" fmla="*/ 9866 w 416006"/>
                  <a:gd name="connsiteY15" fmla="*/ 102718 h 851660"/>
                  <a:gd name="connsiteX16" fmla="*/ 99733 w 416006"/>
                  <a:gd name="connsiteY16" fmla="*/ 5758 h 851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16006" h="851660">
                    <a:moveTo>
                      <a:pt x="99733" y="5758"/>
                    </a:moveTo>
                    <a:cubicBezTo>
                      <a:pt x="137886" y="-8190"/>
                      <a:pt x="184836" y="5963"/>
                      <a:pt x="238785" y="19030"/>
                    </a:cubicBezTo>
                    <a:cubicBezTo>
                      <a:pt x="276190" y="32090"/>
                      <a:pt x="314427" y="45368"/>
                      <a:pt x="350151" y="81794"/>
                    </a:cubicBezTo>
                    <a:cubicBezTo>
                      <a:pt x="379688" y="120545"/>
                      <a:pt x="405030" y="123225"/>
                      <a:pt x="416006" y="251536"/>
                    </a:cubicBezTo>
                    <a:lnTo>
                      <a:pt x="416006" y="851660"/>
                    </a:lnTo>
                    <a:lnTo>
                      <a:pt x="378977" y="851660"/>
                    </a:lnTo>
                    <a:cubicBezTo>
                      <a:pt x="378977" y="648462"/>
                      <a:pt x="375264" y="452239"/>
                      <a:pt x="375264" y="249041"/>
                    </a:cubicBezTo>
                    <a:cubicBezTo>
                      <a:pt x="331275" y="141265"/>
                      <a:pt x="372909" y="216066"/>
                      <a:pt x="322929" y="144560"/>
                    </a:cubicBezTo>
                    <a:cubicBezTo>
                      <a:pt x="290273" y="124197"/>
                      <a:pt x="267180" y="111361"/>
                      <a:pt x="232533" y="101288"/>
                    </a:cubicBezTo>
                    <a:cubicBezTo>
                      <a:pt x="197886" y="91215"/>
                      <a:pt x="146175" y="77683"/>
                      <a:pt x="115045" y="84120"/>
                    </a:cubicBezTo>
                    <a:cubicBezTo>
                      <a:pt x="83915" y="90557"/>
                      <a:pt x="61302" y="109711"/>
                      <a:pt x="50701" y="137585"/>
                    </a:cubicBezTo>
                    <a:cubicBezTo>
                      <a:pt x="40100" y="165459"/>
                      <a:pt x="46779" y="229735"/>
                      <a:pt x="45253" y="256014"/>
                    </a:cubicBezTo>
                    <a:cubicBezTo>
                      <a:pt x="47728" y="317138"/>
                      <a:pt x="46492" y="180669"/>
                      <a:pt x="47728" y="309209"/>
                    </a:cubicBezTo>
                    <a:lnTo>
                      <a:pt x="2481" y="309209"/>
                    </a:lnTo>
                    <a:cubicBezTo>
                      <a:pt x="2068" y="289985"/>
                      <a:pt x="1656" y="270760"/>
                      <a:pt x="1243" y="251536"/>
                    </a:cubicBezTo>
                    <a:cubicBezTo>
                      <a:pt x="-413" y="212859"/>
                      <a:pt x="-2424" y="142131"/>
                      <a:pt x="9866" y="102718"/>
                    </a:cubicBezTo>
                    <a:cubicBezTo>
                      <a:pt x="22156" y="63305"/>
                      <a:pt x="61580" y="19706"/>
                      <a:pt x="99733" y="5758"/>
                    </a:cubicBezTo>
                    <a:close/>
                  </a:path>
                </a:pathLst>
              </a:custGeom>
              <a:gradFill flip="none" rotWithShape="1">
                <a:gsLst>
                  <a:gs pos="45000">
                    <a:sysClr val="window" lastClr="FFFFFF">
                      <a:lumMod val="85000"/>
                    </a:sysClr>
                  </a:gs>
                  <a:gs pos="0">
                    <a:sysClr val="window" lastClr="FFFFFF">
                      <a:lumMod val="85000"/>
                    </a:sysClr>
                  </a:gs>
                  <a:gs pos="5000">
                    <a:sysClr val="window" lastClr="FFFFFF">
                      <a:lumMod val="95000"/>
                    </a:sysClr>
                  </a:gs>
                  <a:gs pos="100000">
                    <a:sysClr val="window" lastClr="FFFFFF">
                      <a:lumMod val="75000"/>
                    </a:sysClr>
                  </a:gs>
                  <a:gs pos="53000">
                    <a:srgbClr val="D8D8D8"/>
                  </a:gs>
                  <a:gs pos="94000">
                    <a:sysClr val="window" lastClr="FFFFFF">
                      <a:lumMod val="75000"/>
                    </a:sysClr>
                  </a:gs>
                  <a:gs pos="100000">
                    <a:sysClr val="window" lastClr="FFFFFF">
                      <a:lumMod val="95000"/>
                    </a:sysClr>
                  </a:gs>
                  <a:gs pos="63000">
                    <a:sysClr val="window" lastClr="FFFFFF">
                      <a:lumMod val="95000"/>
                    </a:sysClr>
                  </a:gs>
                </a:gsLst>
                <a:path path="circle">
                  <a:fillToRect l="50000" t="50000" r="50000" b="50000"/>
                </a:path>
                <a:tileRect/>
              </a:gradFill>
              <a:ln w="317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8" name="Freeform: Shape 437">
                <a:extLst>
                  <a:ext uri="{FF2B5EF4-FFF2-40B4-BE49-F238E27FC236}">
                    <a16:creationId xmlns:a16="http://schemas.microsoft.com/office/drawing/2014/main" id="{9B94CD72-8DD8-41C3-B5D7-179605AE7EEE}"/>
                  </a:ext>
                </a:extLst>
              </p:cNvPr>
              <p:cNvSpPr/>
              <p:nvPr/>
            </p:nvSpPr>
            <p:spPr>
              <a:xfrm>
                <a:off x="4304499" y="2408391"/>
                <a:ext cx="110023" cy="106324"/>
              </a:xfrm>
              <a:custGeom>
                <a:avLst/>
                <a:gdLst>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63346 w 163346"/>
                  <a:gd name="connsiteY9" fmla="*/ 87360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0 w 163346"/>
                  <a:gd name="connsiteY12" fmla="*/ 87360 h 104833"/>
                  <a:gd name="connsiteX13" fmla="*/ 0 w 163346"/>
                  <a:gd name="connsiteY13" fmla="*/ 17473 h 104833"/>
                  <a:gd name="connsiteX14" fmla="*/ 17473 w 163346"/>
                  <a:gd name="connsiteY14" fmla="*/ 0 h 104833"/>
                  <a:gd name="connsiteX0" fmla="*/ 17473 w 163346"/>
                  <a:gd name="connsiteY0" fmla="*/ 0 h 104833"/>
                  <a:gd name="connsiteX1" fmla="*/ 17564 w 163346"/>
                  <a:gd name="connsiteY1" fmla="*/ 0 h 104833"/>
                  <a:gd name="connsiteX2" fmla="*/ 20034 w 163346"/>
                  <a:gd name="connsiteY2" fmla="*/ 12237 h 104833"/>
                  <a:gd name="connsiteX3" fmla="*/ 62821 w 163346"/>
                  <a:gd name="connsiteY3" fmla="*/ 40598 h 104833"/>
                  <a:gd name="connsiteX4" fmla="*/ 100525 w 163346"/>
                  <a:gd name="connsiteY4" fmla="*/ 40598 h 104833"/>
                  <a:gd name="connsiteX5" fmla="*/ 143312 w 163346"/>
                  <a:gd name="connsiteY5" fmla="*/ 12237 h 104833"/>
                  <a:gd name="connsiteX6" fmla="*/ 145782 w 163346"/>
                  <a:gd name="connsiteY6" fmla="*/ 0 h 104833"/>
                  <a:gd name="connsiteX7" fmla="*/ 145873 w 163346"/>
                  <a:gd name="connsiteY7" fmla="*/ 0 h 104833"/>
                  <a:gd name="connsiteX8" fmla="*/ 163346 w 163346"/>
                  <a:gd name="connsiteY8" fmla="*/ 17473 h 104833"/>
                  <a:gd name="connsiteX9" fmla="*/ 158147 w 163346"/>
                  <a:gd name="connsiteY9" fmla="*/ 73072 h 104833"/>
                  <a:gd name="connsiteX10" fmla="*/ 145873 w 163346"/>
                  <a:gd name="connsiteY10" fmla="*/ 104833 h 104833"/>
                  <a:gd name="connsiteX11" fmla="*/ 17473 w 163346"/>
                  <a:gd name="connsiteY11" fmla="*/ 104833 h 104833"/>
                  <a:gd name="connsiteX12" fmla="*/ 5199 w 163346"/>
                  <a:gd name="connsiteY12" fmla="*/ 75453 h 104833"/>
                  <a:gd name="connsiteX13" fmla="*/ 0 w 163346"/>
                  <a:gd name="connsiteY13" fmla="*/ 17473 h 104833"/>
                  <a:gd name="connsiteX14" fmla="*/ 17473 w 163346"/>
                  <a:gd name="connsiteY14" fmla="*/ 0 h 104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63346" h="104833">
                    <a:moveTo>
                      <a:pt x="17473" y="0"/>
                    </a:moveTo>
                    <a:lnTo>
                      <a:pt x="17564" y="0"/>
                    </a:lnTo>
                    <a:lnTo>
                      <a:pt x="20034" y="12237"/>
                    </a:lnTo>
                    <a:cubicBezTo>
                      <a:pt x="27084" y="28904"/>
                      <a:pt x="43587" y="40598"/>
                      <a:pt x="62821" y="40598"/>
                    </a:cubicBezTo>
                    <a:lnTo>
                      <a:pt x="100525" y="40598"/>
                    </a:lnTo>
                    <a:cubicBezTo>
                      <a:pt x="119760" y="40598"/>
                      <a:pt x="136263" y="28904"/>
                      <a:pt x="143312" y="12237"/>
                    </a:cubicBezTo>
                    <a:lnTo>
                      <a:pt x="145782" y="0"/>
                    </a:lnTo>
                    <a:lnTo>
                      <a:pt x="145873" y="0"/>
                    </a:lnTo>
                    <a:cubicBezTo>
                      <a:pt x="155523" y="0"/>
                      <a:pt x="163346" y="7823"/>
                      <a:pt x="163346" y="17473"/>
                    </a:cubicBezTo>
                    <a:cubicBezTo>
                      <a:pt x="163346" y="40769"/>
                      <a:pt x="158147" y="49776"/>
                      <a:pt x="158147" y="73072"/>
                    </a:cubicBezTo>
                    <a:cubicBezTo>
                      <a:pt x="158147" y="82722"/>
                      <a:pt x="155523" y="104833"/>
                      <a:pt x="145873" y="104833"/>
                    </a:cubicBezTo>
                    <a:lnTo>
                      <a:pt x="17473" y="104833"/>
                    </a:lnTo>
                    <a:cubicBezTo>
                      <a:pt x="7823" y="104833"/>
                      <a:pt x="5199" y="85103"/>
                      <a:pt x="5199" y="75453"/>
                    </a:cubicBezTo>
                    <a:lnTo>
                      <a:pt x="0" y="17473"/>
                    </a:lnTo>
                    <a:cubicBezTo>
                      <a:pt x="0" y="7823"/>
                      <a:pt x="7823" y="0"/>
                      <a:pt x="17473" y="0"/>
                    </a:cubicBezTo>
                    <a:close/>
                  </a:path>
                </a:pathLst>
              </a:custGeom>
              <a:gradFill>
                <a:gsLst>
                  <a:gs pos="12000">
                    <a:sysClr val="window" lastClr="FFFFFF">
                      <a:lumMod val="85000"/>
                    </a:sysClr>
                  </a:gs>
                  <a:gs pos="37000">
                    <a:sysClr val="window" lastClr="FFFFFF">
                      <a:lumMod val="75000"/>
                    </a:sysClr>
                  </a:gs>
                  <a:gs pos="79000">
                    <a:sysClr val="window" lastClr="FFFFFF">
                      <a:lumMod val="75000"/>
                    </a:sysClr>
                  </a:gs>
                  <a:gs pos="98000">
                    <a:srgbClr val="D6D6D6"/>
                  </a:gs>
                  <a:gs pos="63000">
                    <a:sysClr val="window" lastClr="FFFFFF">
                      <a:lumMod val="85000"/>
                    </a:sysClr>
                  </a:gs>
                </a:gsLst>
                <a:lin ang="10800000" scaled="1"/>
              </a:gradFill>
              <a:ln w="9525" cap="flat" cmpd="sng" algn="ctr">
                <a:solidFill>
                  <a:sysClr val="window" lastClr="FFFFFF">
                    <a:lumMod val="75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9" name="Oval 438">
                <a:extLst>
                  <a:ext uri="{FF2B5EF4-FFF2-40B4-BE49-F238E27FC236}">
                    <a16:creationId xmlns:a16="http://schemas.microsoft.com/office/drawing/2014/main" id="{B48C3CEF-FCF3-44EC-B228-7EDE58881640}"/>
                  </a:ext>
                </a:extLst>
              </p:cNvPr>
              <p:cNvSpPr/>
              <p:nvPr/>
            </p:nvSpPr>
            <p:spPr>
              <a:xfrm>
                <a:off x="4117465"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40" name="Oval 439">
                <a:extLst>
                  <a:ext uri="{FF2B5EF4-FFF2-40B4-BE49-F238E27FC236}">
                    <a16:creationId xmlns:a16="http://schemas.microsoft.com/office/drawing/2014/main" id="{365DF329-8BB6-4869-9E96-14FF340C3E6B}"/>
                  </a:ext>
                </a:extLst>
              </p:cNvPr>
              <p:cNvSpPr/>
              <p:nvPr/>
            </p:nvSpPr>
            <p:spPr>
              <a:xfrm>
                <a:off x="4134974" y="2325007"/>
                <a:ext cx="134475" cy="111511"/>
              </a:xfrm>
              <a:prstGeom prst="ellipse">
                <a:avLst/>
              </a:prstGeom>
              <a:gradFill>
                <a:gsLst>
                  <a:gs pos="32000">
                    <a:sysClr val="window" lastClr="FFFFFF">
                      <a:lumMod val="95000"/>
                    </a:sysClr>
                  </a:gs>
                  <a:gs pos="97000">
                    <a:srgbClr val="FF0000"/>
                  </a:gs>
                  <a:gs pos="43000">
                    <a:srgbClr val="FF000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1" name="Oval 440">
                <a:extLst>
                  <a:ext uri="{FF2B5EF4-FFF2-40B4-BE49-F238E27FC236}">
                    <a16:creationId xmlns:a16="http://schemas.microsoft.com/office/drawing/2014/main" id="{189DBE99-85CF-4151-B7BA-1379C2117F3C}"/>
                  </a:ext>
                </a:extLst>
              </p:cNvPr>
              <p:cNvSpPr/>
              <p:nvPr/>
            </p:nvSpPr>
            <p:spPr>
              <a:xfrm>
                <a:off x="4441176" y="2325007"/>
                <a:ext cx="170429" cy="194951"/>
              </a:xfrm>
              <a:prstGeom prst="ellipse">
                <a:avLst/>
              </a:prstGeom>
              <a:gradFill flip="none" rotWithShape="1">
                <a:gsLst>
                  <a:gs pos="18000">
                    <a:sysClr val="window" lastClr="FFFFFF">
                      <a:lumMod val="75000"/>
                    </a:sysClr>
                  </a:gs>
                  <a:gs pos="55000">
                    <a:sysClr val="window" lastClr="FFFFFF"/>
                  </a:gs>
                  <a:gs pos="42000">
                    <a:sysClr val="window" lastClr="FFFFFF">
                      <a:lumMod val="85000"/>
                    </a:sysClr>
                  </a:gs>
                  <a:gs pos="70000">
                    <a:srgbClr val="E6E6E6"/>
                  </a:gs>
                  <a:gs pos="90000">
                    <a:sysClr val="window" lastClr="FFFFFF">
                      <a:lumMod val="65000"/>
                    </a:sysClr>
                  </a:gs>
                </a:gsLst>
                <a:lin ang="0" scaled="1"/>
                <a:tileRect/>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42" name="Oval 441">
                <a:extLst>
                  <a:ext uri="{FF2B5EF4-FFF2-40B4-BE49-F238E27FC236}">
                    <a16:creationId xmlns:a16="http://schemas.microsoft.com/office/drawing/2014/main" id="{AE2D6707-34C6-4D2B-A4A3-5C02371E1E56}"/>
                  </a:ext>
                </a:extLst>
              </p:cNvPr>
              <p:cNvSpPr/>
              <p:nvPr/>
            </p:nvSpPr>
            <p:spPr>
              <a:xfrm>
                <a:off x="4458685" y="2325007"/>
                <a:ext cx="134475" cy="111511"/>
              </a:xfrm>
              <a:prstGeom prst="ellipse">
                <a:avLst/>
              </a:prstGeom>
              <a:gradFill>
                <a:gsLst>
                  <a:gs pos="32000">
                    <a:sysClr val="window" lastClr="FFFFFF">
                      <a:lumMod val="95000"/>
                    </a:sysClr>
                  </a:gs>
                  <a:gs pos="97000">
                    <a:srgbClr val="0070C0"/>
                  </a:gs>
                  <a:gs pos="43000">
                    <a:srgbClr val="0070C0"/>
                  </a:gs>
                  <a:gs pos="18000">
                    <a:sysClr val="window" lastClr="FFFFFF">
                      <a:lumMod val="75000"/>
                    </a:sysClr>
                  </a:gs>
                </a:gsLst>
                <a:path path="circle">
                  <a:fillToRect l="50000" t="50000" r="50000" b="50000"/>
                </a:path>
              </a:gra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43" name="Freeform: Shape 442">
                <a:extLst>
                  <a:ext uri="{FF2B5EF4-FFF2-40B4-BE49-F238E27FC236}">
                    <a16:creationId xmlns:a16="http://schemas.microsoft.com/office/drawing/2014/main" id="{93350787-723D-4AD0-AF4F-DFEF72F0BA24}"/>
                  </a:ext>
                </a:extLst>
              </p:cNvPr>
              <p:cNvSpPr/>
              <p:nvPr/>
            </p:nvSpPr>
            <p:spPr>
              <a:xfrm>
                <a:off x="3499670" y="1958761"/>
                <a:ext cx="118710" cy="122453"/>
              </a:xfrm>
              <a:custGeom>
                <a:avLst/>
                <a:gdLst>
                  <a:gd name="connsiteX0" fmla="*/ 16294 w 118710"/>
                  <a:gd name="connsiteY0" fmla="*/ 0 h 122453"/>
                  <a:gd name="connsiteX1" fmla="*/ 17386 w 118710"/>
                  <a:gd name="connsiteY1" fmla="*/ 695 h 122453"/>
                  <a:gd name="connsiteX2" fmla="*/ 59356 w 118710"/>
                  <a:gd name="connsiteY2" fmla="*/ 8153 h 122453"/>
                  <a:gd name="connsiteX3" fmla="*/ 101327 w 118710"/>
                  <a:gd name="connsiteY3" fmla="*/ 695 h 122453"/>
                  <a:gd name="connsiteX4" fmla="*/ 102418 w 118710"/>
                  <a:gd name="connsiteY4" fmla="*/ 0 h 122453"/>
                  <a:gd name="connsiteX5" fmla="*/ 109600 w 118710"/>
                  <a:gd name="connsiteY5" fmla="*/ 2975 h 122453"/>
                  <a:gd name="connsiteX6" fmla="*/ 118710 w 118710"/>
                  <a:gd name="connsiteY6" fmla="*/ 24969 h 122453"/>
                  <a:gd name="connsiteX7" fmla="*/ 118710 w 118710"/>
                  <a:gd name="connsiteY7" fmla="*/ 91349 h 122453"/>
                  <a:gd name="connsiteX8" fmla="*/ 87606 w 118710"/>
                  <a:gd name="connsiteY8" fmla="*/ 122453 h 122453"/>
                  <a:gd name="connsiteX9" fmla="*/ 31104 w 118710"/>
                  <a:gd name="connsiteY9" fmla="*/ 122453 h 122453"/>
                  <a:gd name="connsiteX10" fmla="*/ 0 w 118710"/>
                  <a:gd name="connsiteY10" fmla="*/ 91349 h 122453"/>
                  <a:gd name="connsiteX11" fmla="*/ 0 w 118710"/>
                  <a:gd name="connsiteY11" fmla="*/ 24969 h 122453"/>
                  <a:gd name="connsiteX12" fmla="*/ 9110 w 118710"/>
                  <a:gd name="connsiteY12" fmla="*/ 2975 h 1224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8710" h="122453">
                    <a:moveTo>
                      <a:pt x="16294" y="0"/>
                    </a:moveTo>
                    <a:lnTo>
                      <a:pt x="17386" y="695"/>
                    </a:lnTo>
                    <a:cubicBezTo>
                      <a:pt x="28127" y="5303"/>
                      <a:pt x="42966" y="8153"/>
                      <a:pt x="59356" y="8153"/>
                    </a:cubicBezTo>
                    <a:cubicBezTo>
                      <a:pt x="75747" y="8153"/>
                      <a:pt x="90585" y="5303"/>
                      <a:pt x="101327" y="695"/>
                    </a:cubicBezTo>
                    <a:lnTo>
                      <a:pt x="102418" y="0"/>
                    </a:lnTo>
                    <a:lnTo>
                      <a:pt x="109600" y="2975"/>
                    </a:lnTo>
                    <a:cubicBezTo>
                      <a:pt x="115229" y="8604"/>
                      <a:pt x="118710" y="16380"/>
                      <a:pt x="118710" y="24969"/>
                    </a:cubicBezTo>
                    <a:lnTo>
                      <a:pt x="118710" y="91349"/>
                    </a:lnTo>
                    <a:cubicBezTo>
                      <a:pt x="118710" y="108527"/>
                      <a:pt x="104784" y="122453"/>
                      <a:pt x="87606" y="122453"/>
                    </a:cubicBezTo>
                    <a:lnTo>
                      <a:pt x="31104" y="122453"/>
                    </a:lnTo>
                    <a:cubicBezTo>
                      <a:pt x="13926" y="122453"/>
                      <a:pt x="0" y="108527"/>
                      <a:pt x="0" y="91349"/>
                    </a:cubicBezTo>
                    <a:lnTo>
                      <a:pt x="0" y="24969"/>
                    </a:lnTo>
                    <a:cubicBezTo>
                      <a:pt x="0" y="16380"/>
                      <a:pt x="3482" y="8604"/>
                      <a:pt x="9110" y="2975"/>
                    </a:cubicBezTo>
                    <a:close/>
                  </a:path>
                </a:pathLst>
              </a:custGeom>
              <a:gradFill flip="none" rotWithShape="1">
                <a:gsLst>
                  <a:gs pos="23000">
                    <a:sysClr val="window" lastClr="FFFFFF">
                      <a:lumMod val="95000"/>
                    </a:sysClr>
                  </a:gs>
                  <a:gs pos="10000">
                    <a:sysClr val="window" lastClr="FFFFFF">
                      <a:lumMod val="85000"/>
                    </a:sysClr>
                  </a:gs>
                  <a:gs pos="0">
                    <a:sysClr val="window" lastClr="FFFFFF">
                      <a:lumMod val="95000"/>
                    </a:sysClr>
                  </a:gs>
                  <a:gs pos="100000">
                    <a:sysClr val="window" lastClr="FFFFFF">
                      <a:lumMod val="75000"/>
                    </a:sysClr>
                  </a:gs>
                  <a:gs pos="48000">
                    <a:sysClr val="window" lastClr="FFFFFF">
                      <a:lumMod val="75000"/>
                    </a:sysClr>
                  </a:gs>
                  <a:gs pos="83000">
                    <a:sysClr val="window" lastClr="FFFFFF">
                      <a:lumMod val="95000"/>
                    </a:sysClr>
                  </a:gs>
                </a:gsLst>
                <a:lin ang="0" scaled="1"/>
                <a:tileRect/>
              </a:gradFill>
              <a:ln w="9525" cap="flat" cmpd="sng" algn="ctr">
                <a:solidFill>
                  <a:sysClr val="window" lastClr="FFFFFF">
                    <a:lumMod val="75000"/>
                  </a:sysClr>
                </a:solid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pic>
        <p:nvPicPr>
          <p:cNvPr id="2052" name="Picture 4" descr="Peoples Supplies | Aero Mr. Blue, Disinfectant Bowl Cleaner ...">
            <a:extLst>
              <a:ext uri="{FF2B5EF4-FFF2-40B4-BE49-F238E27FC236}">
                <a16:creationId xmlns:a16="http://schemas.microsoft.com/office/drawing/2014/main" id="{939A2FB8-BA9E-4CC9-83B7-05E7BB1D0636}"/>
              </a:ext>
            </a:extLst>
          </p:cNvPr>
          <p:cNvPicPr>
            <a:picLocks noChangeAspect="1" noChangeArrowheads="1"/>
          </p:cNvPicPr>
          <p:nvPr/>
        </p:nvPicPr>
        <p:blipFill>
          <a:blip r:embed="rId5" cstate="hqprint">
            <a:extLst>
              <a:ext uri="{28A0092B-C50C-407E-A947-70E740481C1C}">
                <a14:useLocalDpi xmlns:a14="http://schemas.microsoft.com/office/drawing/2010/main" val="0"/>
              </a:ext>
            </a:extLst>
          </a:blip>
          <a:srcRect/>
          <a:stretch>
            <a:fillRect/>
          </a:stretch>
        </p:blipFill>
        <p:spPr bwMode="auto">
          <a:xfrm>
            <a:off x="4039852" y="2988579"/>
            <a:ext cx="736087" cy="736087"/>
          </a:xfrm>
          <a:prstGeom prst="rect">
            <a:avLst/>
          </a:prstGeom>
          <a:noFill/>
          <a:extLst>
            <a:ext uri="{909E8E84-426E-40DD-AFC4-6F175D3DCCD1}">
              <a14:hiddenFill xmlns:a14="http://schemas.microsoft.com/office/drawing/2010/main">
                <a:solidFill>
                  <a:srgbClr val="FFFFFF"/>
                </a:solidFill>
              </a14:hiddenFill>
            </a:ext>
          </a:extLst>
        </p:spPr>
      </p:pic>
      <p:sp>
        <p:nvSpPr>
          <p:cNvPr id="481" name="Rectangle: Rounded Corners 480">
            <a:extLst>
              <a:ext uri="{FF2B5EF4-FFF2-40B4-BE49-F238E27FC236}">
                <a16:creationId xmlns:a16="http://schemas.microsoft.com/office/drawing/2014/main" id="{3FB3090A-C193-42AC-B6DF-F00A799AFADC}"/>
              </a:ext>
            </a:extLst>
          </p:cNvPr>
          <p:cNvSpPr/>
          <p:nvPr/>
        </p:nvSpPr>
        <p:spPr>
          <a:xfrm rot="19567655">
            <a:off x="3446310" y="3629179"/>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2" name="Group 41">
            <a:extLst>
              <a:ext uri="{FF2B5EF4-FFF2-40B4-BE49-F238E27FC236}">
                <a16:creationId xmlns:a16="http://schemas.microsoft.com/office/drawing/2014/main" id="{0DD4BDB2-ACFD-4E2A-9D18-66D556B30347}"/>
              </a:ext>
            </a:extLst>
          </p:cNvPr>
          <p:cNvGrpSpPr/>
          <p:nvPr/>
        </p:nvGrpSpPr>
        <p:grpSpPr>
          <a:xfrm>
            <a:off x="4492664" y="3808856"/>
            <a:ext cx="3549647" cy="704850"/>
            <a:chOff x="4492664" y="3808856"/>
            <a:chExt cx="3549647" cy="704850"/>
          </a:xfrm>
        </p:grpSpPr>
        <p:sp>
          <p:nvSpPr>
            <p:cNvPr id="479" name="Rectangle: Rounded Corners 478">
              <a:extLst>
                <a:ext uri="{FF2B5EF4-FFF2-40B4-BE49-F238E27FC236}">
                  <a16:creationId xmlns:a16="http://schemas.microsoft.com/office/drawing/2014/main" id="{9FF881F9-E2B5-482D-8492-32BFA3425E06}"/>
                </a:ext>
              </a:extLst>
            </p:cNvPr>
            <p:cNvSpPr/>
            <p:nvPr/>
          </p:nvSpPr>
          <p:spPr>
            <a:xfrm>
              <a:off x="4492664" y="3808856"/>
              <a:ext cx="3549647" cy="704850"/>
            </a:xfrm>
            <a:prstGeom prst="roundRect">
              <a:avLst>
                <a:gd name="adj" fmla="val 7883"/>
              </a:avLst>
            </a:prstGeom>
            <a:gradFill>
              <a:gsLst>
                <a:gs pos="35000">
                  <a:srgbClr val="4472C4">
                    <a:lumMod val="5000"/>
                    <a:lumOff val="95000"/>
                  </a:srgbClr>
                </a:gs>
                <a:gs pos="25000">
                  <a:sysClr val="window" lastClr="FFFFFF">
                    <a:lumMod val="85000"/>
                  </a:sysClr>
                </a:gs>
                <a:gs pos="79000">
                  <a:srgbClr val="EDEFF2"/>
                </a:gs>
                <a:gs pos="100000">
                  <a:sysClr val="window" lastClr="FFFFFF">
                    <a:lumMod val="65000"/>
                  </a:sysClr>
                </a:gs>
                <a:gs pos="1000">
                  <a:sysClr val="window" lastClr="FFFFFF">
                    <a:lumMod val="65000"/>
                  </a:sysClr>
                </a:gs>
                <a:gs pos="62000">
                  <a:sysClr val="window" lastClr="FFFFFF">
                    <a:lumMod val="75000"/>
                  </a:sys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871" name="Group 870">
              <a:extLst>
                <a:ext uri="{FF2B5EF4-FFF2-40B4-BE49-F238E27FC236}">
                  <a16:creationId xmlns:a16="http://schemas.microsoft.com/office/drawing/2014/main" id="{CFBBF73A-B7D1-4FD6-98C2-C52C4EF9FAB1}"/>
                </a:ext>
              </a:extLst>
            </p:cNvPr>
            <p:cNvGrpSpPr>
              <a:grpSpLocks noChangeAspect="1"/>
            </p:cNvGrpSpPr>
            <p:nvPr/>
          </p:nvGrpSpPr>
          <p:grpSpPr>
            <a:xfrm>
              <a:off x="4681840" y="4047832"/>
              <a:ext cx="843212" cy="264549"/>
              <a:chOff x="1016349" y="5309596"/>
              <a:chExt cx="4300263" cy="1349160"/>
            </a:xfrm>
          </p:grpSpPr>
          <p:sp>
            <p:nvSpPr>
              <p:cNvPr id="872" name="Rectangle 871">
                <a:extLst>
                  <a:ext uri="{FF2B5EF4-FFF2-40B4-BE49-F238E27FC236}">
                    <a16:creationId xmlns:a16="http://schemas.microsoft.com/office/drawing/2014/main" id="{E194ACB3-05B0-491A-BBEB-C4CDB3B1A64E}"/>
                  </a:ext>
                </a:extLst>
              </p:cNvPr>
              <p:cNvSpPr/>
              <p:nvPr/>
            </p:nvSpPr>
            <p:spPr>
              <a:xfrm>
                <a:off x="1019605" y="5309597"/>
                <a:ext cx="4297007" cy="1349159"/>
              </a:xfrm>
              <a:prstGeom prst="rect">
                <a:avLst/>
              </a:prstGeom>
              <a:solidFill>
                <a:srgbClr val="00B0F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873" name="Freeform: Shape 872">
                <a:extLst>
                  <a:ext uri="{FF2B5EF4-FFF2-40B4-BE49-F238E27FC236}">
                    <a16:creationId xmlns:a16="http://schemas.microsoft.com/office/drawing/2014/main" id="{5FFB6B03-56B7-401E-919B-62CF7E47DB3F}"/>
                  </a:ext>
                </a:extLst>
              </p:cNvPr>
              <p:cNvSpPr>
                <a:spLocks noChangeAspect="1"/>
              </p:cNvSpPr>
              <p:nvPr/>
            </p:nvSpPr>
            <p:spPr>
              <a:xfrm>
                <a:off x="1016349" y="5309596"/>
                <a:ext cx="4299111" cy="1225572"/>
              </a:xfrm>
              <a:custGeom>
                <a:avLst/>
                <a:gdLst/>
                <a:ahLst/>
                <a:cxnLst/>
                <a:rect l="l" t="t" r="r" b="b"/>
                <a:pathLst>
                  <a:path w="4299111" h="1225572">
                    <a:moveTo>
                      <a:pt x="1807726" y="1120314"/>
                    </a:moveTo>
                    <a:lnTo>
                      <a:pt x="1791094" y="1168869"/>
                    </a:lnTo>
                    <a:lnTo>
                      <a:pt x="1824134" y="1168869"/>
                    </a:lnTo>
                    <a:close/>
                    <a:moveTo>
                      <a:pt x="2162829" y="1103347"/>
                    </a:moveTo>
                    <a:lnTo>
                      <a:pt x="2162829" y="1141298"/>
                    </a:lnTo>
                    <a:lnTo>
                      <a:pt x="2170223" y="1141298"/>
                    </a:lnTo>
                    <a:cubicBezTo>
                      <a:pt x="2178587" y="1141298"/>
                      <a:pt x="2184599" y="1139555"/>
                      <a:pt x="2188258" y="1136068"/>
                    </a:cubicBezTo>
                    <a:cubicBezTo>
                      <a:pt x="2192216" y="1132283"/>
                      <a:pt x="2194195" y="1127683"/>
                      <a:pt x="2194195" y="1122267"/>
                    </a:cubicBezTo>
                    <a:cubicBezTo>
                      <a:pt x="2194195" y="1116851"/>
                      <a:pt x="2192216" y="1112288"/>
                      <a:pt x="2188258" y="1108578"/>
                    </a:cubicBezTo>
                    <a:cubicBezTo>
                      <a:pt x="2184523" y="1105091"/>
                      <a:pt x="2178512" y="1103347"/>
                      <a:pt x="2170223" y="1103347"/>
                    </a:cubicBezTo>
                    <a:close/>
                    <a:moveTo>
                      <a:pt x="2694704" y="1073209"/>
                    </a:moveTo>
                    <a:lnTo>
                      <a:pt x="2781434" y="1073209"/>
                    </a:lnTo>
                    <a:lnTo>
                      <a:pt x="2781434" y="1106249"/>
                    </a:lnTo>
                    <a:lnTo>
                      <a:pt x="2734330" y="1106249"/>
                    </a:lnTo>
                    <a:lnTo>
                      <a:pt x="2734330" y="1132257"/>
                    </a:lnTo>
                    <a:lnTo>
                      <a:pt x="2778866" y="1132257"/>
                    </a:lnTo>
                    <a:lnTo>
                      <a:pt x="2778866" y="1165297"/>
                    </a:lnTo>
                    <a:lnTo>
                      <a:pt x="2734330" y="1165297"/>
                    </a:lnTo>
                    <a:lnTo>
                      <a:pt x="2734330" y="1192532"/>
                    </a:lnTo>
                    <a:lnTo>
                      <a:pt x="2781434" y="1192532"/>
                    </a:lnTo>
                    <a:lnTo>
                      <a:pt x="2781434" y="1225572"/>
                    </a:lnTo>
                    <a:lnTo>
                      <a:pt x="2694704" y="1225572"/>
                    </a:lnTo>
                    <a:close/>
                    <a:moveTo>
                      <a:pt x="2513729" y="1073209"/>
                    </a:moveTo>
                    <a:lnTo>
                      <a:pt x="2553354" y="1073209"/>
                    </a:lnTo>
                    <a:lnTo>
                      <a:pt x="2626243" y="1166413"/>
                    </a:lnTo>
                    <a:lnTo>
                      <a:pt x="2626243" y="1073209"/>
                    </a:lnTo>
                    <a:lnTo>
                      <a:pt x="2665869" y="1073209"/>
                    </a:lnTo>
                    <a:lnTo>
                      <a:pt x="2665869" y="1225572"/>
                    </a:lnTo>
                    <a:lnTo>
                      <a:pt x="2626243" y="1225572"/>
                    </a:lnTo>
                    <a:lnTo>
                      <a:pt x="2553354" y="1132257"/>
                    </a:lnTo>
                    <a:lnTo>
                      <a:pt x="2553354" y="1225572"/>
                    </a:lnTo>
                    <a:lnTo>
                      <a:pt x="2513729" y="1225572"/>
                    </a:lnTo>
                    <a:close/>
                    <a:moveTo>
                      <a:pt x="2437529" y="1073209"/>
                    </a:moveTo>
                    <a:lnTo>
                      <a:pt x="2477154" y="1073209"/>
                    </a:lnTo>
                    <a:lnTo>
                      <a:pt x="2477154" y="1225572"/>
                    </a:lnTo>
                    <a:lnTo>
                      <a:pt x="2437529" y="1225572"/>
                    </a:lnTo>
                    <a:close/>
                    <a:moveTo>
                      <a:pt x="2332754" y="1073209"/>
                    </a:moveTo>
                    <a:lnTo>
                      <a:pt x="2372379" y="1073209"/>
                    </a:lnTo>
                    <a:lnTo>
                      <a:pt x="2372379" y="1192532"/>
                    </a:lnTo>
                    <a:lnTo>
                      <a:pt x="2419930" y="1192532"/>
                    </a:lnTo>
                    <a:lnTo>
                      <a:pt x="2419930" y="1225572"/>
                    </a:lnTo>
                    <a:lnTo>
                      <a:pt x="2332754" y="1225572"/>
                    </a:lnTo>
                    <a:close/>
                    <a:moveTo>
                      <a:pt x="2123204" y="1073209"/>
                    </a:moveTo>
                    <a:lnTo>
                      <a:pt x="2184819" y="1073209"/>
                    </a:lnTo>
                    <a:cubicBezTo>
                      <a:pt x="2202827" y="1073209"/>
                      <a:pt x="2216147" y="1078604"/>
                      <a:pt x="2224779" y="1089395"/>
                    </a:cubicBezTo>
                    <a:cubicBezTo>
                      <a:pt x="2231774" y="1098101"/>
                      <a:pt x="2235272" y="1108333"/>
                      <a:pt x="2235272" y="1120090"/>
                    </a:cubicBezTo>
                    <a:cubicBezTo>
                      <a:pt x="2235272" y="1133559"/>
                      <a:pt x="2231253" y="1144312"/>
                      <a:pt x="2223216" y="1152349"/>
                    </a:cubicBezTo>
                    <a:cubicBezTo>
                      <a:pt x="2218082" y="1157483"/>
                      <a:pt x="2211013" y="1161055"/>
                      <a:pt x="2202008" y="1163064"/>
                    </a:cubicBezTo>
                    <a:lnTo>
                      <a:pt x="2249894" y="1225572"/>
                    </a:lnTo>
                    <a:lnTo>
                      <a:pt x="2200669" y="1225572"/>
                    </a:lnTo>
                    <a:lnTo>
                      <a:pt x="2162829" y="1167083"/>
                    </a:lnTo>
                    <a:lnTo>
                      <a:pt x="2162829" y="1225572"/>
                    </a:lnTo>
                    <a:lnTo>
                      <a:pt x="2123204" y="1225572"/>
                    </a:lnTo>
                    <a:close/>
                    <a:moveTo>
                      <a:pt x="2008904" y="1073209"/>
                    </a:moveTo>
                    <a:lnTo>
                      <a:pt x="2095634" y="1073209"/>
                    </a:lnTo>
                    <a:lnTo>
                      <a:pt x="2095634" y="1106249"/>
                    </a:lnTo>
                    <a:lnTo>
                      <a:pt x="2048529" y="1106249"/>
                    </a:lnTo>
                    <a:lnTo>
                      <a:pt x="2048529" y="1132257"/>
                    </a:lnTo>
                    <a:lnTo>
                      <a:pt x="2093066" y="1132257"/>
                    </a:lnTo>
                    <a:lnTo>
                      <a:pt x="2093066" y="1165297"/>
                    </a:lnTo>
                    <a:lnTo>
                      <a:pt x="2048529" y="1165297"/>
                    </a:lnTo>
                    <a:lnTo>
                      <a:pt x="2048529" y="1192532"/>
                    </a:lnTo>
                    <a:lnTo>
                      <a:pt x="2095634" y="1192532"/>
                    </a:lnTo>
                    <a:lnTo>
                      <a:pt x="2095634" y="1225572"/>
                    </a:lnTo>
                    <a:lnTo>
                      <a:pt x="2008904" y="1225572"/>
                    </a:lnTo>
                    <a:close/>
                    <a:moveTo>
                      <a:pt x="1889730" y="1073209"/>
                    </a:moveTo>
                    <a:lnTo>
                      <a:pt x="1994430" y="1073209"/>
                    </a:lnTo>
                    <a:lnTo>
                      <a:pt x="1994430" y="1106249"/>
                    </a:lnTo>
                    <a:lnTo>
                      <a:pt x="1961614" y="1106249"/>
                    </a:lnTo>
                    <a:lnTo>
                      <a:pt x="1961614" y="1225572"/>
                    </a:lnTo>
                    <a:lnTo>
                      <a:pt x="1921988" y="1225572"/>
                    </a:lnTo>
                    <a:lnTo>
                      <a:pt x="1921988" y="1106249"/>
                    </a:lnTo>
                    <a:lnTo>
                      <a:pt x="1889730" y="1106249"/>
                    </a:lnTo>
                    <a:close/>
                    <a:moveTo>
                      <a:pt x="1786406" y="1073209"/>
                    </a:moveTo>
                    <a:lnTo>
                      <a:pt x="1829603" y="1073209"/>
                    </a:lnTo>
                    <a:lnTo>
                      <a:pt x="1886977" y="1225572"/>
                    </a:lnTo>
                    <a:lnTo>
                      <a:pt x="1844672" y="1225572"/>
                    </a:lnTo>
                    <a:lnTo>
                      <a:pt x="1834849" y="1199006"/>
                    </a:lnTo>
                    <a:lnTo>
                      <a:pt x="1780155" y="1199006"/>
                    </a:lnTo>
                    <a:lnTo>
                      <a:pt x="1769663" y="1225572"/>
                    </a:lnTo>
                    <a:lnTo>
                      <a:pt x="1727805" y="1225572"/>
                    </a:lnTo>
                    <a:close/>
                    <a:moveTo>
                      <a:pt x="1497642" y="1073209"/>
                    </a:moveTo>
                    <a:lnTo>
                      <a:pt x="1539054" y="1073209"/>
                    </a:lnTo>
                    <a:lnTo>
                      <a:pt x="1565508" y="1171659"/>
                    </a:lnTo>
                    <a:lnTo>
                      <a:pt x="1597766" y="1073209"/>
                    </a:lnTo>
                    <a:lnTo>
                      <a:pt x="1629243" y="1073209"/>
                    </a:lnTo>
                    <a:lnTo>
                      <a:pt x="1659269" y="1171659"/>
                    </a:lnTo>
                    <a:lnTo>
                      <a:pt x="1688068" y="1073209"/>
                    </a:lnTo>
                    <a:lnTo>
                      <a:pt x="1729368" y="1073209"/>
                    </a:lnTo>
                    <a:lnTo>
                      <a:pt x="1680701" y="1225572"/>
                    </a:lnTo>
                    <a:lnTo>
                      <a:pt x="1640294" y="1225572"/>
                    </a:lnTo>
                    <a:lnTo>
                      <a:pt x="1612500" y="1137280"/>
                    </a:lnTo>
                    <a:lnTo>
                      <a:pt x="1583367" y="1225572"/>
                    </a:lnTo>
                    <a:lnTo>
                      <a:pt x="1543072" y="1225572"/>
                    </a:lnTo>
                    <a:close/>
                    <a:moveTo>
                      <a:pt x="4157594" y="817358"/>
                    </a:moveTo>
                    <a:cubicBezTo>
                      <a:pt x="4193787" y="817358"/>
                      <a:pt x="4223126" y="846987"/>
                      <a:pt x="4223126" y="883536"/>
                    </a:cubicBezTo>
                    <a:cubicBezTo>
                      <a:pt x="4223126" y="920085"/>
                      <a:pt x="4193787"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3" y="817358"/>
                    </a:moveTo>
                    <a:cubicBezTo>
                      <a:pt x="3805925" y="817358"/>
                      <a:pt x="3835265" y="846987"/>
                      <a:pt x="3835265" y="883536"/>
                    </a:cubicBezTo>
                    <a:cubicBezTo>
                      <a:pt x="3835265" y="920085"/>
                      <a:pt x="3805925" y="949714"/>
                      <a:pt x="3769733" y="949714"/>
                    </a:cubicBezTo>
                    <a:cubicBezTo>
                      <a:pt x="3733540" y="949714"/>
                      <a:pt x="3704201" y="920085"/>
                      <a:pt x="3704201" y="883536"/>
                    </a:cubicBezTo>
                    <a:cubicBezTo>
                      <a:pt x="3704201" y="846987"/>
                      <a:pt x="3733540" y="817358"/>
                      <a:pt x="3769733"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6" y="920085"/>
                      <a:pt x="795197" y="883536"/>
                    </a:cubicBezTo>
                    <a:cubicBezTo>
                      <a:pt x="795196"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2109292" y="281268"/>
                    </a:moveTo>
                    <a:lnTo>
                      <a:pt x="2125700" y="329823"/>
                    </a:lnTo>
                    <a:lnTo>
                      <a:pt x="2092660" y="329823"/>
                    </a:lnTo>
                    <a:close/>
                    <a:moveTo>
                      <a:pt x="2339045" y="234163"/>
                    </a:moveTo>
                    <a:lnTo>
                      <a:pt x="2339045" y="386526"/>
                    </a:lnTo>
                    <a:lnTo>
                      <a:pt x="2378670" y="386526"/>
                    </a:lnTo>
                    <a:lnTo>
                      <a:pt x="2378670" y="323125"/>
                    </a:lnTo>
                    <a:lnTo>
                      <a:pt x="2435820" y="323125"/>
                    </a:lnTo>
                    <a:lnTo>
                      <a:pt x="2435820" y="386526"/>
                    </a:lnTo>
                    <a:lnTo>
                      <a:pt x="2475446" y="386526"/>
                    </a:lnTo>
                    <a:lnTo>
                      <a:pt x="2475446" y="234163"/>
                    </a:lnTo>
                    <a:lnTo>
                      <a:pt x="2435820" y="234163"/>
                    </a:lnTo>
                    <a:lnTo>
                      <a:pt x="2435820" y="292988"/>
                    </a:lnTo>
                    <a:lnTo>
                      <a:pt x="2378670" y="292988"/>
                    </a:lnTo>
                    <a:lnTo>
                      <a:pt x="2378670" y="234163"/>
                    </a:lnTo>
                    <a:close/>
                    <a:moveTo>
                      <a:pt x="2087972" y="234163"/>
                    </a:moveTo>
                    <a:lnTo>
                      <a:pt x="2029371" y="386526"/>
                    </a:lnTo>
                    <a:lnTo>
                      <a:pt x="2071229" y="386526"/>
                    </a:lnTo>
                    <a:lnTo>
                      <a:pt x="2081721" y="359960"/>
                    </a:lnTo>
                    <a:lnTo>
                      <a:pt x="2136415" y="359960"/>
                    </a:lnTo>
                    <a:lnTo>
                      <a:pt x="2146238" y="386526"/>
                    </a:lnTo>
                    <a:lnTo>
                      <a:pt x="2188543" y="386526"/>
                    </a:lnTo>
                    <a:lnTo>
                      <a:pt x="2131169" y="234163"/>
                    </a:lnTo>
                    <a:close/>
                    <a:moveTo>
                      <a:pt x="1799208" y="234163"/>
                    </a:moveTo>
                    <a:lnTo>
                      <a:pt x="1844638" y="386526"/>
                    </a:lnTo>
                    <a:lnTo>
                      <a:pt x="1884933" y="386526"/>
                    </a:lnTo>
                    <a:lnTo>
                      <a:pt x="1914066" y="298234"/>
                    </a:lnTo>
                    <a:lnTo>
                      <a:pt x="1941860" y="386526"/>
                    </a:lnTo>
                    <a:lnTo>
                      <a:pt x="1982267" y="386526"/>
                    </a:lnTo>
                    <a:lnTo>
                      <a:pt x="2030934" y="234163"/>
                    </a:lnTo>
                    <a:lnTo>
                      <a:pt x="1989634" y="234163"/>
                    </a:lnTo>
                    <a:lnTo>
                      <a:pt x="1960835" y="332613"/>
                    </a:lnTo>
                    <a:lnTo>
                      <a:pt x="1930809" y="234163"/>
                    </a:lnTo>
                    <a:lnTo>
                      <a:pt x="1899332" y="234163"/>
                    </a:lnTo>
                    <a:lnTo>
                      <a:pt x="1867074" y="332613"/>
                    </a:lnTo>
                    <a:lnTo>
                      <a:pt x="1840620" y="234163"/>
                    </a:lnTo>
                    <a:close/>
                    <a:moveTo>
                      <a:pt x="2256817" y="230480"/>
                    </a:moveTo>
                    <a:cubicBezTo>
                      <a:pt x="2240446" y="230480"/>
                      <a:pt x="2227349" y="235943"/>
                      <a:pt x="2217527" y="246869"/>
                    </a:cubicBezTo>
                    <a:cubicBezTo>
                      <a:pt x="2209118" y="256159"/>
                      <a:pt x="2204914" y="267865"/>
                      <a:pt x="2204914" y="281988"/>
                    </a:cubicBezTo>
                    <a:cubicBezTo>
                      <a:pt x="2204914" y="295515"/>
                      <a:pt x="2208976" y="305623"/>
                      <a:pt x="2217101" y="312312"/>
                    </a:cubicBezTo>
                    <a:cubicBezTo>
                      <a:pt x="2219934" y="314617"/>
                      <a:pt x="2223362" y="316624"/>
                      <a:pt x="2227388" y="318333"/>
                    </a:cubicBezTo>
                    <a:cubicBezTo>
                      <a:pt x="2229923" y="319448"/>
                      <a:pt x="2236109" y="321455"/>
                      <a:pt x="2245948" y="324353"/>
                    </a:cubicBezTo>
                    <a:cubicBezTo>
                      <a:pt x="2254073" y="326683"/>
                      <a:pt x="2259850" y="328976"/>
                      <a:pt x="2263279" y="331232"/>
                    </a:cubicBezTo>
                    <a:cubicBezTo>
                      <a:pt x="2267901" y="334239"/>
                      <a:pt x="2270212" y="337997"/>
                      <a:pt x="2270212" y="342507"/>
                    </a:cubicBezTo>
                    <a:cubicBezTo>
                      <a:pt x="2270212" y="347469"/>
                      <a:pt x="2268124" y="351302"/>
                      <a:pt x="2263949" y="354008"/>
                    </a:cubicBezTo>
                    <a:cubicBezTo>
                      <a:pt x="2260369" y="356414"/>
                      <a:pt x="2256006" y="357616"/>
                      <a:pt x="2250861" y="357616"/>
                    </a:cubicBezTo>
                    <a:cubicBezTo>
                      <a:pt x="2239453" y="357616"/>
                      <a:pt x="2227783" y="352221"/>
                      <a:pt x="2215852" y="341431"/>
                    </a:cubicBezTo>
                    <a:lnTo>
                      <a:pt x="2198886" y="373355"/>
                    </a:lnTo>
                    <a:cubicBezTo>
                      <a:pt x="2215183" y="384889"/>
                      <a:pt x="2232856" y="390656"/>
                      <a:pt x="2251906" y="390656"/>
                    </a:cubicBezTo>
                    <a:cubicBezTo>
                      <a:pt x="2260985" y="390656"/>
                      <a:pt x="2269468" y="389278"/>
                      <a:pt x="2277356" y="386521"/>
                    </a:cubicBezTo>
                    <a:cubicBezTo>
                      <a:pt x="2299978" y="378698"/>
                      <a:pt x="2311289" y="361899"/>
                      <a:pt x="2311289" y="336122"/>
                    </a:cubicBezTo>
                    <a:cubicBezTo>
                      <a:pt x="2311289" y="326065"/>
                      <a:pt x="2308717" y="317833"/>
                      <a:pt x="2303573" y="311426"/>
                    </a:cubicBezTo>
                    <a:cubicBezTo>
                      <a:pt x="2297610" y="303901"/>
                      <a:pt x="2287622" y="298090"/>
                      <a:pt x="2273608" y="293992"/>
                    </a:cubicBezTo>
                    <a:cubicBezTo>
                      <a:pt x="2262427" y="290707"/>
                      <a:pt x="2255718" y="288391"/>
                      <a:pt x="2253481" y="287046"/>
                    </a:cubicBezTo>
                    <a:cubicBezTo>
                      <a:pt x="2248487" y="284133"/>
                      <a:pt x="2245990" y="280661"/>
                      <a:pt x="2245990" y="276628"/>
                    </a:cubicBezTo>
                    <a:cubicBezTo>
                      <a:pt x="2245990" y="272520"/>
                      <a:pt x="2247892" y="269234"/>
                      <a:pt x="2251697" y="266769"/>
                    </a:cubicBezTo>
                    <a:cubicBezTo>
                      <a:pt x="2255055" y="264603"/>
                      <a:pt x="2258860" y="263520"/>
                      <a:pt x="2263112" y="263520"/>
                    </a:cubicBezTo>
                    <a:cubicBezTo>
                      <a:pt x="2271916" y="263520"/>
                      <a:pt x="2280645" y="266906"/>
                      <a:pt x="2289299" y="273677"/>
                    </a:cubicBezTo>
                    <a:lnTo>
                      <a:pt x="2305149" y="242870"/>
                    </a:lnTo>
                    <a:cubicBezTo>
                      <a:pt x="2289374" y="234610"/>
                      <a:pt x="2273263" y="230480"/>
                      <a:pt x="2256817" y="230480"/>
                    </a:cubicBezTo>
                    <a:close/>
                    <a:moveTo>
                      <a:pt x="0" y="0"/>
                    </a:moveTo>
                    <a:lnTo>
                      <a:pt x="4299111" y="0"/>
                    </a:lnTo>
                    <a:lnTo>
                      <a:pt x="4299111" y="720415"/>
                    </a:lnTo>
                    <a:lnTo>
                      <a:pt x="4036188" y="720415"/>
                    </a:lnTo>
                    <a:lnTo>
                      <a:pt x="4031284" y="676791"/>
                    </a:lnTo>
                    <a:cubicBezTo>
                      <a:pt x="4036145" y="610246"/>
                      <a:pt x="4076995" y="552274"/>
                      <a:pt x="4139307" y="533500"/>
                    </a:cubicBezTo>
                    <a:lnTo>
                      <a:pt x="4156814" y="530284"/>
                    </a:lnTo>
                    <a:lnTo>
                      <a:pt x="4128359" y="527989"/>
                    </a:lnTo>
                    <a:cubicBezTo>
                      <a:pt x="4094363" y="527872"/>
                      <a:pt x="4058548" y="532935"/>
                      <a:pt x="4022617"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7" y="552274"/>
                      <a:pt x="3296939" y="533500"/>
                    </a:cubicBezTo>
                    <a:lnTo>
                      <a:pt x="3314446" y="530284"/>
                    </a:lnTo>
                    <a:lnTo>
                      <a:pt x="3285991" y="527989"/>
                    </a:lnTo>
                    <a:cubicBezTo>
                      <a:pt x="3251995" y="527872"/>
                      <a:pt x="3216180" y="532935"/>
                      <a:pt x="3180249"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3" y="532935"/>
                      <a:pt x="2337881" y="543760"/>
                    </a:cubicBezTo>
                    <a:cubicBezTo>
                      <a:pt x="2266015" y="565413"/>
                      <a:pt x="2207283" y="606023"/>
                      <a:pt x="2170420" y="654176"/>
                    </a:cubicBezTo>
                    <a:lnTo>
                      <a:pt x="2137675" y="720415"/>
                    </a:lnTo>
                    <a:lnTo>
                      <a:pt x="2134882" y="720415"/>
                    </a:lnTo>
                    <a:lnTo>
                      <a:pt x="2134881" y="720415"/>
                    </a:lnTo>
                    <a:lnTo>
                      <a:pt x="1900442" y="720415"/>
                    </a:lnTo>
                    <a:lnTo>
                      <a:pt x="1895539" y="676792"/>
                    </a:lnTo>
                    <a:cubicBezTo>
                      <a:pt x="1900399" y="610247"/>
                      <a:pt x="1941248" y="552275"/>
                      <a:pt x="2003561" y="533501"/>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1"/>
                    </a:cubicBezTo>
                    <a:lnTo>
                      <a:pt x="1599883" y="530284"/>
                    </a:lnTo>
                    <a:lnTo>
                      <a:pt x="1571429" y="527990"/>
                    </a:lnTo>
                    <a:cubicBezTo>
                      <a:pt x="1537433" y="527874"/>
                      <a:pt x="1501618" y="532935"/>
                      <a:pt x="1465685" y="543762"/>
                    </a:cubicBezTo>
                    <a:cubicBezTo>
                      <a:pt x="1393820" y="565414"/>
                      <a:pt x="1335087" y="606023"/>
                      <a:pt x="1298225" y="654176"/>
                    </a:cubicBezTo>
                    <a:lnTo>
                      <a:pt x="1265479" y="720415"/>
                    </a:lnTo>
                    <a:lnTo>
                      <a:pt x="1058074" y="720415"/>
                    </a:lnTo>
                    <a:lnTo>
                      <a:pt x="1053171" y="676792"/>
                    </a:lnTo>
                    <a:cubicBezTo>
                      <a:pt x="1058032" y="610247"/>
                      <a:pt x="1098881" y="552275"/>
                      <a:pt x="1161193" y="533501"/>
                    </a:cubicBezTo>
                    <a:lnTo>
                      <a:pt x="1178700" y="530284"/>
                    </a:lnTo>
                    <a:lnTo>
                      <a:pt x="1150246" y="527989"/>
                    </a:lnTo>
                    <a:cubicBezTo>
                      <a:pt x="1116249" y="527873"/>
                      <a:pt x="1080434" y="532935"/>
                      <a:pt x="1044502" y="543762"/>
                    </a:cubicBezTo>
                    <a:cubicBezTo>
                      <a:pt x="972637" y="565414"/>
                      <a:pt x="913904" y="606023"/>
                      <a:pt x="877041" y="654177"/>
                    </a:cubicBezTo>
                    <a:lnTo>
                      <a:pt x="844295" y="720415"/>
                    </a:lnTo>
                    <a:lnTo>
                      <a:pt x="636891" y="720415"/>
                    </a:lnTo>
                    <a:lnTo>
                      <a:pt x="631986" y="676792"/>
                    </a:lnTo>
                    <a:cubicBezTo>
                      <a:pt x="636848" y="610247"/>
                      <a:pt x="677697" y="552275"/>
                      <a:pt x="740009" y="533501"/>
                    </a:cubicBezTo>
                    <a:lnTo>
                      <a:pt x="757515" y="530284"/>
                    </a:lnTo>
                    <a:lnTo>
                      <a:pt x="729062" y="527989"/>
                    </a:lnTo>
                    <a:cubicBezTo>
                      <a:pt x="695066" y="527873"/>
                      <a:pt x="659251" y="532935"/>
                      <a:pt x="623318" y="543761"/>
                    </a:cubicBezTo>
                    <a:cubicBezTo>
                      <a:pt x="551453" y="565414"/>
                      <a:pt x="492720" y="606023"/>
                      <a:pt x="455858" y="654177"/>
                    </a:cubicBezTo>
                    <a:lnTo>
                      <a:pt x="423112" y="720415"/>
                    </a:lnTo>
                    <a:lnTo>
                      <a:pt x="215707" y="720415"/>
                    </a:lnTo>
                    <a:lnTo>
                      <a:pt x="210803" y="676792"/>
                    </a:lnTo>
                    <a:cubicBezTo>
                      <a:pt x="215665" y="610247"/>
                      <a:pt x="256514" y="552274"/>
                      <a:pt x="318826" y="533501"/>
                    </a:cubicBezTo>
                    <a:lnTo>
                      <a:pt x="336332" y="530284"/>
                    </a:lnTo>
                    <a:lnTo>
                      <a:pt x="307878" y="527990"/>
                    </a:lnTo>
                    <a:cubicBezTo>
                      <a:pt x="273882" y="527874"/>
                      <a:pt x="238066" y="532935"/>
                      <a:pt x="202135" y="543761"/>
                    </a:cubicBezTo>
                    <a:cubicBezTo>
                      <a:pt x="130269" y="565414"/>
                      <a:pt x="71537" y="606023"/>
                      <a:pt x="34674" y="654176"/>
                    </a:cubicBezTo>
                    <a:lnTo>
                      <a:pt x="1928" y="720415"/>
                    </a:lnTo>
                    <a:lnTo>
                      <a:pt x="0" y="720415"/>
                    </a:lnTo>
                    <a:close/>
                  </a:path>
                </a:pathLst>
              </a:custGeom>
              <a:solidFill>
                <a:sysClr val="window" lastClr="FFFFFF"/>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874" name="Group 873">
              <a:extLst>
                <a:ext uri="{FF2B5EF4-FFF2-40B4-BE49-F238E27FC236}">
                  <a16:creationId xmlns:a16="http://schemas.microsoft.com/office/drawing/2014/main" id="{7FC523B9-6144-4C45-86A0-EF29CDEA555B}"/>
                </a:ext>
              </a:extLst>
            </p:cNvPr>
            <p:cNvGrpSpPr>
              <a:grpSpLocks noChangeAspect="1"/>
            </p:cNvGrpSpPr>
            <p:nvPr/>
          </p:nvGrpSpPr>
          <p:grpSpPr>
            <a:xfrm>
              <a:off x="6983470" y="4047832"/>
              <a:ext cx="843212" cy="264549"/>
              <a:chOff x="9014438" y="4186235"/>
              <a:chExt cx="4300263" cy="1349159"/>
            </a:xfrm>
          </p:grpSpPr>
          <p:sp>
            <p:nvSpPr>
              <p:cNvPr id="875" name="Rectangle 874">
                <a:extLst>
                  <a:ext uri="{FF2B5EF4-FFF2-40B4-BE49-F238E27FC236}">
                    <a16:creationId xmlns:a16="http://schemas.microsoft.com/office/drawing/2014/main" id="{BAB8AE50-8B47-48C7-A7A3-A7EF6E528482}"/>
                  </a:ext>
                </a:extLst>
              </p:cNvPr>
              <p:cNvSpPr/>
              <p:nvPr/>
            </p:nvSpPr>
            <p:spPr>
              <a:xfrm>
                <a:off x="9017694" y="4186235"/>
                <a:ext cx="4297007" cy="1349159"/>
              </a:xfrm>
              <a:prstGeom prst="rect">
                <a:avLst/>
              </a:prstGeom>
              <a:solidFill>
                <a:srgbClr val="FF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6" name="Freeform: Shape 875">
                <a:extLst>
                  <a:ext uri="{FF2B5EF4-FFF2-40B4-BE49-F238E27FC236}">
                    <a16:creationId xmlns:a16="http://schemas.microsoft.com/office/drawing/2014/main" id="{43BAF922-449C-40B7-A9B9-F25922C0CC98}"/>
                  </a:ext>
                </a:extLst>
              </p:cNvPr>
              <p:cNvSpPr/>
              <p:nvPr/>
            </p:nvSpPr>
            <p:spPr>
              <a:xfrm>
                <a:off x="9014438" y="4186235"/>
                <a:ext cx="4299111" cy="1225572"/>
              </a:xfrm>
              <a:custGeom>
                <a:avLst/>
                <a:gdLst/>
                <a:ahLst/>
                <a:cxnLst/>
                <a:rect l="l" t="t" r="r" b="b"/>
                <a:pathLst>
                  <a:path w="4299111" h="1225572">
                    <a:moveTo>
                      <a:pt x="1806097" y="1120314"/>
                    </a:moveTo>
                    <a:lnTo>
                      <a:pt x="1789466" y="1168869"/>
                    </a:lnTo>
                    <a:lnTo>
                      <a:pt x="1822506" y="1168869"/>
                    </a:lnTo>
                    <a:close/>
                    <a:moveTo>
                      <a:pt x="2161201" y="1103347"/>
                    </a:moveTo>
                    <a:lnTo>
                      <a:pt x="2161201" y="1141298"/>
                    </a:lnTo>
                    <a:lnTo>
                      <a:pt x="2168594" y="1141298"/>
                    </a:lnTo>
                    <a:cubicBezTo>
                      <a:pt x="2176959" y="1141298"/>
                      <a:pt x="2182971" y="1139555"/>
                      <a:pt x="2186630" y="1136068"/>
                    </a:cubicBezTo>
                    <a:cubicBezTo>
                      <a:pt x="2190588" y="1132283"/>
                      <a:pt x="2192567" y="1127683"/>
                      <a:pt x="2192567" y="1122267"/>
                    </a:cubicBezTo>
                    <a:cubicBezTo>
                      <a:pt x="2192567" y="1116851"/>
                      <a:pt x="2190588" y="1112288"/>
                      <a:pt x="2186630" y="1108578"/>
                    </a:cubicBezTo>
                    <a:cubicBezTo>
                      <a:pt x="2182895" y="1105091"/>
                      <a:pt x="2176884" y="1103347"/>
                      <a:pt x="2168594" y="1103347"/>
                    </a:cubicBezTo>
                    <a:close/>
                    <a:moveTo>
                      <a:pt x="2693076" y="1073209"/>
                    </a:moveTo>
                    <a:lnTo>
                      <a:pt x="2779806" y="1073209"/>
                    </a:lnTo>
                    <a:lnTo>
                      <a:pt x="2779806" y="1106249"/>
                    </a:lnTo>
                    <a:lnTo>
                      <a:pt x="2732701" y="1106249"/>
                    </a:lnTo>
                    <a:lnTo>
                      <a:pt x="2732701" y="1132257"/>
                    </a:lnTo>
                    <a:lnTo>
                      <a:pt x="2777238" y="1132257"/>
                    </a:lnTo>
                    <a:lnTo>
                      <a:pt x="2777238" y="1165297"/>
                    </a:lnTo>
                    <a:lnTo>
                      <a:pt x="2732701" y="1165297"/>
                    </a:lnTo>
                    <a:lnTo>
                      <a:pt x="2732701" y="1192532"/>
                    </a:lnTo>
                    <a:lnTo>
                      <a:pt x="2779806" y="1192532"/>
                    </a:lnTo>
                    <a:lnTo>
                      <a:pt x="2779806" y="1225572"/>
                    </a:lnTo>
                    <a:lnTo>
                      <a:pt x="2693076" y="1225572"/>
                    </a:lnTo>
                    <a:close/>
                    <a:moveTo>
                      <a:pt x="2512101" y="1073209"/>
                    </a:moveTo>
                    <a:lnTo>
                      <a:pt x="2551726" y="1073209"/>
                    </a:lnTo>
                    <a:lnTo>
                      <a:pt x="2624615" y="1166413"/>
                    </a:lnTo>
                    <a:lnTo>
                      <a:pt x="2624615" y="1073209"/>
                    </a:lnTo>
                    <a:lnTo>
                      <a:pt x="2664240" y="1073209"/>
                    </a:lnTo>
                    <a:lnTo>
                      <a:pt x="2664240" y="1225572"/>
                    </a:lnTo>
                    <a:lnTo>
                      <a:pt x="2624615" y="1225572"/>
                    </a:lnTo>
                    <a:lnTo>
                      <a:pt x="2551726" y="1132257"/>
                    </a:lnTo>
                    <a:lnTo>
                      <a:pt x="2551726" y="1225572"/>
                    </a:lnTo>
                    <a:lnTo>
                      <a:pt x="2512101" y="1225572"/>
                    </a:lnTo>
                    <a:close/>
                    <a:moveTo>
                      <a:pt x="2435901" y="1073209"/>
                    </a:moveTo>
                    <a:lnTo>
                      <a:pt x="2475526" y="1073209"/>
                    </a:lnTo>
                    <a:lnTo>
                      <a:pt x="2475526" y="1225572"/>
                    </a:lnTo>
                    <a:lnTo>
                      <a:pt x="2435901" y="1225572"/>
                    </a:lnTo>
                    <a:close/>
                    <a:moveTo>
                      <a:pt x="2331126" y="1073209"/>
                    </a:moveTo>
                    <a:lnTo>
                      <a:pt x="2370751" y="1073209"/>
                    </a:lnTo>
                    <a:lnTo>
                      <a:pt x="2370751" y="1192532"/>
                    </a:lnTo>
                    <a:lnTo>
                      <a:pt x="2418302" y="1192532"/>
                    </a:lnTo>
                    <a:lnTo>
                      <a:pt x="2418302" y="1225572"/>
                    </a:lnTo>
                    <a:lnTo>
                      <a:pt x="2331126" y="1225572"/>
                    </a:lnTo>
                    <a:close/>
                    <a:moveTo>
                      <a:pt x="2121576" y="1073209"/>
                    </a:moveTo>
                    <a:lnTo>
                      <a:pt x="2183191" y="1073209"/>
                    </a:lnTo>
                    <a:cubicBezTo>
                      <a:pt x="2201199" y="1073209"/>
                      <a:pt x="2214519" y="1078604"/>
                      <a:pt x="2223151" y="1089395"/>
                    </a:cubicBezTo>
                    <a:cubicBezTo>
                      <a:pt x="2230146" y="1098101"/>
                      <a:pt x="2233643" y="1108333"/>
                      <a:pt x="2233643" y="1120090"/>
                    </a:cubicBezTo>
                    <a:cubicBezTo>
                      <a:pt x="2233643" y="1133559"/>
                      <a:pt x="2229625" y="1144312"/>
                      <a:pt x="2221588" y="1152349"/>
                    </a:cubicBezTo>
                    <a:cubicBezTo>
                      <a:pt x="2216454" y="1157483"/>
                      <a:pt x="2209384" y="1161055"/>
                      <a:pt x="2200380" y="1163064"/>
                    </a:cubicBezTo>
                    <a:lnTo>
                      <a:pt x="2248266" y="1225572"/>
                    </a:lnTo>
                    <a:lnTo>
                      <a:pt x="2199041" y="1225572"/>
                    </a:lnTo>
                    <a:lnTo>
                      <a:pt x="2161201" y="1167083"/>
                    </a:lnTo>
                    <a:lnTo>
                      <a:pt x="2161201" y="1225572"/>
                    </a:lnTo>
                    <a:lnTo>
                      <a:pt x="2121576" y="1225572"/>
                    </a:lnTo>
                    <a:close/>
                    <a:moveTo>
                      <a:pt x="2007276" y="1073209"/>
                    </a:moveTo>
                    <a:lnTo>
                      <a:pt x="2094005" y="1073209"/>
                    </a:lnTo>
                    <a:lnTo>
                      <a:pt x="2094005" y="1106249"/>
                    </a:lnTo>
                    <a:lnTo>
                      <a:pt x="2046901" y="1106249"/>
                    </a:lnTo>
                    <a:lnTo>
                      <a:pt x="2046901" y="1132257"/>
                    </a:lnTo>
                    <a:lnTo>
                      <a:pt x="2091438" y="1132257"/>
                    </a:lnTo>
                    <a:lnTo>
                      <a:pt x="2091438" y="1165297"/>
                    </a:lnTo>
                    <a:lnTo>
                      <a:pt x="2046901" y="1165297"/>
                    </a:lnTo>
                    <a:lnTo>
                      <a:pt x="2046901" y="1192532"/>
                    </a:lnTo>
                    <a:lnTo>
                      <a:pt x="2094005" y="1192532"/>
                    </a:lnTo>
                    <a:lnTo>
                      <a:pt x="2094005" y="1225572"/>
                    </a:lnTo>
                    <a:lnTo>
                      <a:pt x="2007276" y="1225572"/>
                    </a:lnTo>
                    <a:close/>
                    <a:moveTo>
                      <a:pt x="1888102" y="1073209"/>
                    </a:moveTo>
                    <a:lnTo>
                      <a:pt x="1992802" y="1073209"/>
                    </a:lnTo>
                    <a:lnTo>
                      <a:pt x="1992802" y="1106249"/>
                    </a:lnTo>
                    <a:lnTo>
                      <a:pt x="1959986" y="1106249"/>
                    </a:lnTo>
                    <a:lnTo>
                      <a:pt x="1959986" y="1225572"/>
                    </a:lnTo>
                    <a:lnTo>
                      <a:pt x="1920360" y="1225572"/>
                    </a:lnTo>
                    <a:lnTo>
                      <a:pt x="1920360" y="1106249"/>
                    </a:lnTo>
                    <a:lnTo>
                      <a:pt x="1888102" y="1106249"/>
                    </a:lnTo>
                    <a:close/>
                    <a:moveTo>
                      <a:pt x="1784778" y="1073209"/>
                    </a:moveTo>
                    <a:lnTo>
                      <a:pt x="1827975" y="1073209"/>
                    </a:lnTo>
                    <a:lnTo>
                      <a:pt x="1885348" y="1225572"/>
                    </a:lnTo>
                    <a:lnTo>
                      <a:pt x="1843044" y="1225572"/>
                    </a:lnTo>
                    <a:lnTo>
                      <a:pt x="1833221" y="1199006"/>
                    </a:lnTo>
                    <a:lnTo>
                      <a:pt x="1778527" y="1199006"/>
                    </a:lnTo>
                    <a:lnTo>
                      <a:pt x="1768035" y="1225572"/>
                    </a:lnTo>
                    <a:lnTo>
                      <a:pt x="1726177" y="1225572"/>
                    </a:lnTo>
                    <a:close/>
                    <a:moveTo>
                      <a:pt x="1496014" y="1073209"/>
                    </a:moveTo>
                    <a:lnTo>
                      <a:pt x="1537425" y="1073209"/>
                    </a:lnTo>
                    <a:lnTo>
                      <a:pt x="1563880" y="1171659"/>
                    </a:lnTo>
                    <a:lnTo>
                      <a:pt x="1596138" y="1073209"/>
                    </a:lnTo>
                    <a:lnTo>
                      <a:pt x="1627615" y="1073209"/>
                    </a:lnTo>
                    <a:lnTo>
                      <a:pt x="1657641" y="1171659"/>
                    </a:lnTo>
                    <a:lnTo>
                      <a:pt x="1686440" y="1073209"/>
                    </a:lnTo>
                    <a:lnTo>
                      <a:pt x="1727739" y="1073209"/>
                    </a:lnTo>
                    <a:lnTo>
                      <a:pt x="1679073" y="1225572"/>
                    </a:lnTo>
                    <a:lnTo>
                      <a:pt x="1638666" y="1225572"/>
                    </a:lnTo>
                    <a:lnTo>
                      <a:pt x="1610872" y="1137280"/>
                    </a:lnTo>
                    <a:lnTo>
                      <a:pt x="1581739" y="1225572"/>
                    </a:lnTo>
                    <a:lnTo>
                      <a:pt x="1541444" y="1225572"/>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0" y="920085"/>
                      <a:pt x="3704200" y="883536"/>
                    </a:cubicBezTo>
                    <a:cubicBezTo>
                      <a:pt x="3704200"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2" y="883536"/>
                    </a:cubicBezTo>
                    <a:cubicBezTo>
                      <a:pt x="3316333" y="846987"/>
                      <a:pt x="3345674" y="817358"/>
                      <a:pt x="3381865" y="817358"/>
                    </a:cubicBezTo>
                    <a:close/>
                    <a:moveTo>
                      <a:pt x="3187932" y="817358"/>
                    </a:moveTo>
                    <a:cubicBezTo>
                      <a:pt x="3224124" y="817358"/>
                      <a:pt x="3253464" y="846987"/>
                      <a:pt x="3253464"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4" y="817358"/>
                    </a:moveTo>
                    <a:cubicBezTo>
                      <a:pt x="2836257" y="817358"/>
                      <a:pt x="2865596" y="846987"/>
                      <a:pt x="2865596" y="883536"/>
                    </a:cubicBezTo>
                    <a:cubicBezTo>
                      <a:pt x="2865596" y="920085"/>
                      <a:pt x="2836257" y="949714"/>
                      <a:pt x="2800064" y="949714"/>
                    </a:cubicBezTo>
                    <a:cubicBezTo>
                      <a:pt x="2763873" y="949714"/>
                      <a:pt x="2734532" y="920085"/>
                      <a:pt x="2734532" y="883536"/>
                    </a:cubicBezTo>
                    <a:cubicBezTo>
                      <a:pt x="2734532" y="846987"/>
                      <a:pt x="2763872" y="817358"/>
                      <a:pt x="2800064"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3"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6" y="817358"/>
                    </a:moveTo>
                    <a:cubicBezTo>
                      <a:pt x="1866590" y="817358"/>
                      <a:pt x="1895928" y="846987"/>
                      <a:pt x="1895929" y="883536"/>
                    </a:cubicBezTo>
                    <a:cubicBezTo>
                      <a:pt x="1895928" y="920085"/>
                      <a:pt x="1866590" y="949714"/>
                      <a:pt x="1830397" y="949714"/>
                    </a:cubicBezTo>
                    <a:cubicBezTo>
                      <a:pt x="1794205" y="949714"/>
                      <a:pt x="1764864" y="920085"/>
                      <a:pt x="1764865" y="883536"/>
                    </a:cubicBezTo>
                    <a:cubicBezTo>
                      <a:pt x="1764864" y="846987"/>
                      <a:pt x="1794204" y="817358"/>
                      <a:pt x="1830396" y="817358"/>
                    </a:cubicBezTo>
                    <a:close/>
                    <a:moveTo>
                      <a:pt x="1636463" y="817358"/>
                    </a:moveTo>
                    <a:cubicBezTo>
                      <a:pt x="1672656" y="817358"/>
                      <a:pt x="1701995" y="846987"/>
                      <a:pt x="1701995" y="883536"/>
                    </a:cubicBezTo>
                    <a:cubicBezTo>
                      <a:pt x="1701995" y="920085"/>
                      <a:pt x="1672656" y="949714"/>
                      <a:pt x="1636464" y="949714"/>
                    </a:cubicBezTo>
                    <a:cubicBezTo>
                      <a:pt x="1600270" y="949714"/>
                      <a:pt x="1570931" y="920085"/>
                      <a:pt x="1570931" y="883536"/>
                    </a:cubicBezTo>
                    <a:cubicBezTo>
                      <a:pt x="1570931" y="846987"/>
                      <a:pt x="1600270" y="817358"/>
                      <a:pt x="1636463" y="817358"/>
                    </a:cubicBezTo>
                    <a:close/>
                    <a:moveTo>
                      <a:pt x="1442529" y="817358"/>
                    </a:moveTo>
                    <a:cubicBezTo>
                      <a:pt x="1478722" y="817358"/>
                      <a:pt x="1508062" y="846987"/>
                      <a:pt x="1508061" y="883536"/>
                    </a:cubicBezTo>
                    <a:cubicBezTo>
                      <a:pt x="1508061"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8" y="846987"/>
                      <a:pt x="1314128" y="883536"/>
                    </a:cubicBezTo>
                    <a:cubicBezTo>
                      <a:pt x="1314128" y="920085"/>
                      <a:pt x="1284788" y="949715"/>
                      <a:pt x="1248596" y="949714"/>
                    </a:cubicBezTo>
                    <a:cubicBezTo>
                      <a:pt x="1212403" y="949714"/>
                      <a:pt x="1183064" y="920085"/>
                      <a:pt x="1183064" y="883536"/>
                    </a:cubicBezTo>
                    <a:cubicBezTo>
                      <a:pt x="1183064"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8" y="949714"/>
                    </a:cubicBezTo>
                    <a:cubicBezTo>
                      <a:pt x="824536" y="949715"/>
                      <a:pt x="795196" y="920085"/>
                      <a:pt x="795197" y="883536"/>
                    </a:cubicBezTo>
                    <a:cubicBezTo>
                      <a:pt x="795196" y="846987"/>
                      <a:pt x="824537" y="817358"/>
                      <a:pt x="860729" y="817358"/>
                    </a:cubicBezTo>
                    <a:close/>
                    <a:moveTo>
                      <a:pt x="666795" y="817358"/>
                    </a:moveTo>
                    <a:cubicBezTo>
                      <a:pt x="702987" y="817358"/>
                      <a:pt x="732327" y="846987"/>
                      <a:pt x="732328" y="883536"/>
                    </a:cubicBezTo>
                    <a:cubicBezTo>
                      <a:pt x="732327" y="920086"/>
                      <a:pt x="702988" y="949714"/>
                      <a:pt x="666796" y="949714"/>
                    </a:cubicBezTo>
                    <a:cubicBezTo>
                      <a:pt x="630603" y="949714"/>
                      <a:pt x="601263" y="920086"/>
                      <a:pt x="601264" y="883536"/>
                    </a:cubicBezTo>
                    <a:cubicBezTo>
                      <a:pt x="601263" y="846987"/>
                      <a:pt x="630602" y="817358"/>
                      <a:pt x="666795" y="817358"/>
                    </a:cubicBezTo>
                    <a:close/>
                    <a:moveTo>
                      <a:pt x="472861" y="817358"/>
                    </a:moveTo>
                    <a:cubicBezTo>
                      <a:pt x="509054" y="817358"/>
                      <a:pt x="538393" y="846987"/>
                      <a:pt x="538393" y="883536"/>
                    </a:cubicBezTo>
                    <a:cubicBezTo>
                      <a:pt x="538393"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0" y="846987"/>
                      <a:pt x="344460" y="883536"/>
                    </a:cubicBezTo>
                    <a:cubicBezTo>
                      <a:pt x="344460" y="920085"/>
                      <a:pt x="315120" y="949714"/>
                      <a:pt x="278928" y="949714"/>
                    </a:cubicBezTo>
                    <a:cubicBezTo>
                      <a:pt x="242735" y="949714"/>
                      <a:pt x="213396" y="920085"/>
                      <a:pt x="213396" y="883536"/>
                    </a:cubicBezTo>
                    <a:cubicBezTo>
                      <a:pt x="213396"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1" y="949714"/>
                      <a:pt x="19463" y="920086"/>
                      <a:pt x="19462" y="883537"/>
                    </a:cubicBezTo>
                    <a:cubicBezTo>
                      <a:pt x="19463" y="846987"/>
                      <a:pt x="48801" y="817358"/>
                      <a:pt x="84995" y="817358"/>
                    </a:cubicBezTo>
                    <a:close/>
                    <a:moveTo>
                      <a:pt x="1867366" y="262835"/>
                    </a:moveTo>
                    <a:lnTo>
                      <a:pt x="1883775" y="311390"/>
                    </a:lnTo>
                    <a:lnTo>
                      <a:pt x="1850735" y="311390"/>
                    </a:lnTo>
                    <a:close/>
                    <a:moveTo>
                      <a:pt x="2544795" y="215730"/>
                    </a:moveTo>
                    <a:lnTo>
                      <a:pt x="2544795" y="368093"/>
                    </a:lnTo>
                    <a:lnTo>
                      <a:pt x="2631524" y="368093"/>
                    </a:lnTo>
                    <a:lnTo>
                      <a:pt x="2631524" y="335053"/>
                    </a:lnTo>
                    <a:lnTo>
                      <a:pt x="2584420" y="335053"/>
                    </a:lnTo>
                    <a:lnTo>
                      <a:pt x="2584420" y="307818"/>
                    </a:lnTo>
                    <a:lnTo>
                      <a:pt x="2628957" y="307818"/>
                    </a:lnTo>
                    <a:lnTo>
                      <a:pt x="2628957" y="274778"/>
                    </a:lnTo>
                    <a:lnTo>
                      <a:pt x="2584420" y="274778"/>
                    </a:lnTo>
                    <a:lnTo>
                      <a:pt x="2584420" y="248770"/>
                    </a:lnTo>
                    <a:lnTo>
                      <a:pt x="2631524" y="248770"/>
                    </a:lnTo>
                    <a:lnTo>
                      <a:pt x="2631524" y="215730"/>
                    </a:lnTo>
                    <a:close/>
                    <a:moveTo>
                      <a:pt x="2401138" y="215730"/>
                    </a:moveTo>
                    <a:lnTo>
                      <a:pt x="2401138" y="248770"/>
                    </a:lnTo>
                    <a:lnTo>
                      <a:pt x="2461079" y="248770"/>
                    </a:lnTo>
                    <a:lnTo>
                      <a:pt x="2388972" y="368093"/>
                    </a:lnTo>
                    <a:lnTo>
                      <a:pt x="2519345" y="368093"/>
                    </a:lnTo>
                    <a:lnTo>
                      <a:pt x="2519345" y="335053"/>
                    </a:lnTo>
                    <a:lnTo>
                      <a:pt x="2455386" y="335053"/>
                    </a:lnTo>
                    <a:lnTo>
                      <a:pt x="2527159" y="215730"/>
                    </a:lnTo>
                    <a:close/>
                    <a:moveTo>
                      <a:pt x="2325720" y="215730"/>
                    </a:moveTo>
                    <a:lnTo>
                      <a:pt x="2325720" y="368093"/>
                    </a:lnTo>
                    <a:lnTo>
                      <a:pt x="2365345" y="368093"/>
                    </a:lnTo>
                    <a:lnTo>
                      <a:pt x="2365345" y="215730"/>
                    </a:lnTo>
                    <a:close/>
                    <a:moveTo>
                      <a:pt x="2206546" y="215730"/>
                    </a:moveTo>
                    <a:lnTo>
                      <a:pt x="2206546" y="248770"/>
                    </a:lnTo>
                    <a:lnTo>
                      <a:pt x="2238804" y="248770"/>
                    </a:lnTo>
                    <a:lnTo>
                      <a:pt x="2238804" y="368093"/>
                    </a:lnTo>
                    <a:lnTo>
                      <a:pt x="2278430" y="368093"/>
                    </a:lnTo>
                    <a:lnTo>
                      <a:pt x="2278430" y="248770"/>
                    </a:lnTo>
                    <a:lnTo>
                      <a:pt x="2311246" y="248770"/>
                    </a:lnTo>
                    <a:lnTo>
                      <a:pt x="2311246" y="215730"/>
                    </a:lnTo>
                    <a:close/>
                    <a:moveTo>
                      <a:pt x="2144745" y="215730"/>
                    </a:moveTo>
                    <a:lnTo>
                      <a:pt x="2144745" y="368093"/>
                    </a:lnTo>
                    <a:lnTo>
                      <a:pt x="2184370" y="368093"/>
                    </a:lnTo>
                    <a:lnTo>
                      <a:pt x="2184370" y="215730"/>
                    </a:lnTo>
                    <a:close/>
                    <a:moveTo>
                      <a:pt x="1963770" y="215730"/>
                    </a:moveTo>
                    <a:lnTo>
                      <a:pt x="1963770" y="368093"/>
                    </a:lnTo>
                    <a:lnTo>
                      <a:pt x="2003395" y="368093"/>
                    </a:lnTo>
                    <a:lnTo>
                      <a:pt x="2003395" y="274778"/>
                    </a:lnTo>
                    <a:lnTo>
                      <a:pt x="2076284" y="368093"/>
                    </a:lnTo>
                    <a:lnTo>
                      <a:pt x="2115909" y="368093"/>
                    </a:lnTo>
                    <a:lnTo>
                      <a:pt x="2115909" y="215730"/>
                    </a:lnTo>
                    <a:lnTo>
                      <a:pt x="2076284" y="215730"/>
                    </a:lnTo>
                    <a:lnTo>
                      <a:pt x="2076284" y="308934"/>
                    </a:lnTo>
                    <a:lnTo>
                      <a:pt x="2003395" y="215730"/>
                    </a:lnTo>
                    <a:close/>
                    <a:moveTo>
                      <a:pt x="1846047" y="215730"/>
                    </a:moveTo>
                    <a:lnTo>
                      <a:pt x="1787446" y="368093"/>
                    </a:lnTo>
                    <a:lnTo>
                      <a:pt x="1829304" y="368093"/>
                    </a:lnTo>
                    <a:lnTo>
                      <a:pt x="1839796" y="341527"/>
                    </a:lnTo>
                    <a:lnTo>
                      <a:pt x="1894490" y="341527"/>
                    </a:lnTo>
                    <a:lnTo>
                      <a:pt x="1904313" y="368093"/>
                    </a:lnTo>
                    <a:lnTo>
                      <a:pt x="1946617" y="368093"/>
                    </a:lnTo>
                    <a:lnTo>
                      <a:pt x="1889244" y="215730"/>
                    </a:lnTo>
                    <a:close/>
                    <a:moveTo>
                      <a:pt x="1719617" y="212047"/>
                    </a:moveTo>
                    <a:cubicBezTo>
                      <a:pt x="1703246" y="212047"/>
                      <a:pt x="1690149" y="217510"/>
                      <a:pt x="1680327" y="228436"/>
                    </a:cubicBezTo>
                    <a:cubicBezTo>
                      <a:pt x="1671918" y="237726"/>
                      <a:pt x="1667713" y="249432"/>
                      <a:pt x="1667713" y="263555"/>
                    </a:cubicBezTo>
                    <a:cubicBezTo>
                      <a:pt x="1667713" y="277082"/>
                      <a:pt x="1671776" y="287190"/>
                      <a:pt x="1679901" y="293879"/>
                    </a:cubicBezTo>
                    <a:cubicBezTo>
                      <a:pt x="1682733" y="296184"/>
                      <a:pt x="1686162" y="298191"/>
                      <a:pt x="1690188" y="299900"/>
                    </a:cubicBezTo>
                    <a:cubicBezTo>
                      <a:pt x="1692722" y="301015"/>
                      <a:pt x="1698909" y="303022"/>
                      <a:pt x="1708748" y="305920"/>
                    </a:cubicBezTo>
                    <a:cubicBezTo>
                      <a:pt x="1716873" y="308250"/>
                      <a:pt x="1722650" y="310543"/>
                      <a:pt x="1726079" y="312799"/>
                    </a:cubicBezTo>
                    <a:cubicBezTo>
                      <a:pt x="1730701" y="315806"/>
                      <a:pt x="1733012" y="319564"/>
                      <a:pt x="1733012" y="324074"/>
                    </a:cubicBezTo>
                    <a:cubicBezTo>
                      <a:pt x="1733012" y="329036"/>
                      <a:pt x="1730924" y="332869"/>
                      <a:pt x="1726749" y="335575"/>
                    </a:cubicBezTo>
                    <a:cubicBezTo>
                      <a:pt x="1723169" y="337981"/>
                      <a:pt x="1718806" y="339183"/>
                      <a:pt x="1713661" y="339183"/>
                    </a:cubicBezTo>
                    <a:cubicBezTo>
                      <a:pt x="1702253" y="339183"/>
                      <a:pt x="1690583" y="333788"/>
                      <a:pt x="1678652" y="322998"/>
                    </a:cubicBezTo>
                    <a:lnTo>
                      <a:pt x="1661686" y="354922"/>
                    </a:lnTo>
                    <a:cubicBezTo>
                      <a:pt x="1677983" y="366456"/>
                      <a:pt x="1695656" y="372223"/>
                      <a:pt x="1714706" y="372223"/>
                    </a:cubicBezTo>
                    <a:cubicBezTo>
                      <a:pt x="1723784" y="372223"/>
                      <a:pt x="1732268" y="370845"/>
                      <a:pt x="1740156" y="368088"/>
                    </a:cubicBezTo>
                    <a:cubicBezTo>
                      <a:pt x="1762777" y="360265"/>
                      <a:pt x="1774088" y="343466"/>
                      <a:pt x="1774088" y="317689"/>
                    </a:cubicBezTo>
                    <a:cubicBezTo>
                      <a:pt x="1774088" y="307632"/>
                      <a:pt x="1771516" y="299400"/>
                      <a:pt x="1766373" y="292993"/>
                    </a:cubicBezTo>
                    <a:cubicBezTo>
                      <a:pt x="1760410" y="285468"/>
                      <a:pt x="1750422" y="279657"/>
                      <a:pt x="1736408" y="275559"/>
                    </a:cubicBezTo>
                    <a:cubicBezTo>
                      <a:pt x="1725227" y="272274"/>
                      <a:pt x="1718518" y="269958"/>
                      <a:pt x="1716281" y="268613"/>
                    </a:cubicBezTo>
                    <a:cubicBezTo>
                      <a:pt x="1711287" y="265700"/>
                      <a:pt x="1708790" y="262228"/>
                      <a:pt x="1708790" y="258195"/>
                    </a:cubicBezTo>
                    <a:cubicBezTo>
                      <a:pt x="1708790" y="254087"/>
                      <a:pt x="1710692" y="250801"/>
                      <a:pt x="1714497" y="248336"/>
                    </a:cubicBezTo>
                    <a:cubicBezTo>
                      <a:pt x="1717855" y="246170"/>
                      <a:pt x="1721660" y="245087"/>
                      <a:pt x="1725912" y="245087"/>
                    </a:cubicBezTo>
                    <a:cubicBezTo>
                      <a:pt x="1734716" y="245087"/>
                      <a:pt x="1743445" y="248473"/>
                      <a:pt x="1752099" y="255244"/>
                    </a:cubicBezTo>
                    <a:lnTo>
                      <a:pt x="1767949" y="224437"/>
                    </a:lnTo>
                    <a:cubicBezTo>
                      <a:pt x="1752173" y="216177"/>
                      <a:pt x="1736063" y="212047"/>
                      <a:pt x="1719617" y="212047"/>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4"/>
                    </a:lnTo>
                    <a:lnTo>
                      <a:pt x="4128359" y="527989"/>
                    </a:lnTo>
                    <a:cubicBezTo>
                      <a:pt x="4094362" y="527872"/>
                      <a:pt x="4058548" y="532935"/>
                      <a:pt x="4022616" y="543761"/>
                    </a:cubicBezTo>
                    <a:cubicBezTo>
                      <a:pt x="3950751" y="565413"/>
                      <a:pt x="3892018" y="606023"/>
                      <a:pt x="3855155" y="654176"/>
                    </a:cubicBezTo>
                    <a:lnTo>
                      <a:pt x="3822410" y="720415"/>
                    </a:lnTo>
                    <a:lnTo>
                      <a:pt x="3615003" y="720415"/>
                    </a:lnTo>
                    <a:lnTo>
                      <a:pt x="3610100" y="676792"/>
                    </a:lnTo>
                    <a:cubicBezTo>
                      <a:pt x="3614961" y="610246"/>
                      <a:pt x="3655811" y="552274"/>
                      <a:pt x="3718122" y="533500"/>
                    </a:cubicBezTo>
                    <a:lnTo>
                      <a:pt x="3735629" y="530284"/>
                    </a:lnTo>
                    <a:lnTo>
                      <a:pt x="3707175" y="527989"/>
                    </a:lnTo>
                    <a:cubicBezTo>
                      <a:pt x="3673179" y="527873"/>
                      <a:pt x="3637364" y="532935"/>
                      <a:pt x="3601432" y="543761"/>
                    </a:cubicBezTo>
                    <a:cubicBezTo>
                      <a:pt x="3529566" y="565413"/>
                      <a:pt x="3470834" y="606023"/>
                      <a:pt x="3433971" y="654176"/>
                    </a:cubicBezTo>
                    <a:lnTo>
                      <a:pt x="3401225" y="720415"/>
                    </a:lnTo>
                    <a:lnTo>
                      <a:pt x="3193820" y="720415"/>
                    </a:lnTo>
                    <a:lnTo>
                      <a:pt x="3188916" y="676791"/>
                    </a:lnTo>
                    <a:cubicBezTo>
                      <a:pt x="3193777" y="610246"/>
                      <a:pt x="3234626" y="552274"/>
                      <a:pt x="3296938" y="533500"/>
                    </a:cubicBezTo>
                    <a:lnTo>
                      <a:pt x="3314446" y="530284"/>
                    </a:lnTo>
                    <a:lnTo>
                      <a:pt x="3285991" y="527989"/>
                    </a:lnTo>
                    <a:cubicBezTo>
                      <a:pt x="3251994" y="527872"/>
                      <a:pt x="3216180" y="532935"/>
                      <a:pt x="3180248" y="543761"/>
                    </a:cubicBezTo>
                    <a:cubicBezTo>
                      <a:pt x="3108383" y="565413"/>
                      <a:pt x="3049650" y="606023"/>
                      <a:pt x="3012787" y="654176"/>
                    </a:cubicBezTo>
                    <a:lnTo>
                      <a:pt x="2980042" y="720415"/>
                    </a:lnTo>
                    <a:lnTo>
                      <a:pt x="2772637" y="720415"/>
                    </a:lnTo>
                    <a:lnTo>
                      <a:pt x="2767732" y="676792"/>
                    </a:lnTo>
                    <a:cubicBezTo>
                      <a:pt x="2772594" y="610246"/>
                      <a:pt x="2813443" y="552274"/>
                      <a:pt x="2875755" y="533500"/>
                    </a:cubicBezTo>
                    <a:lnTo>
                      <a:pt x="2893261" y="530284"/>
                    </a:lnTo>
                    <a:lnTo>
                      <a:pt x="2864808" y="527989"/>
                    </a:lnTo>
                    <a:cubicBezTo>
                      <a:pt x="2830812" y="527872"/>
                      <a:pt x="2794996" y="532935"/>
                      <a:pt x="2759064" y="543760"/>
                    </a:cubicBezTo>
                    <a:cubicBezTo>
                      <a:pt x="2687199" y="565413"/>
                      <a:pt x="2628466" y="606023"/>
                      <a:pt x="2591604" y="654176"/>
                    </a:cubicBezTo>
                    <a:lnTo>
                      <a:pt x="2558859" y="720415"/>
                    </a:lnTo>
                    <a:lnTo>
                      <a:pt x="2351453" y="720415"/>
                    </a:lnTo>
                    <a:lnTo>
                      <a:pt x="2346550" y="676792"/>
                    </a:lnTo>
                    <a:cubicBezTo>
                      <a:pt x="2351411" y="610246"/>
                      <a:pt x="2392260" y="552274"/>
                      <a:pt x="2454572" y="533500"/>
                    </a:cubicBezTo>
                    <a:lnTo>
                      <a:pt x="2472078" y="530284"/>
                    </a:lnTo>
                    <a:lnTo>
                      <a:pt x="2443624" y="527989"/>
                    </a:lnTo>
                    <a:cubicBezTo>
                      <a:pt x="2409628" y="527873"/>
                      <a:pt x="2373812" y="532935"/>
                      <a:pt x="2337881" y="543760"/>
                    </a:cubicBezTo>
                    <a:cubicBezTo>
                      <a:pt x="2266015" y="565413"/>
                      <a:pt x="2207283" y="606023"/>
                      <a:pt x="2170420" y="654176"/>
                    </a:cubicBezTo>
                    <a:lnTo>
                      <a:pt x="2137675" y="720415"/>
                    </a:lnTo>
                    <a:lnTo>
                      <a:pt x="2134882" y="720415"/>
                    </a:lnTo>
                    <a:lnTo>
                      <a:pt x="2134881" y="720415"/>
                    </a:lnTo>
                    <a:lnTo>
                      <a:pt x="1900442" y="720415"/>
                    </a:lnTo>
                    <a:lnTo>
                      <a:pt x="1895538" y="676792"/>
                    </a:lnTo>
                    <a:cubicBezTo>
                      <a:pt x="1900399" y="610247"/>
                      <a:pt x="1941248" y="552275"/>
                      <a:pt x="2003561" y="533501"/>
                    </a:cubicBezTo>
                    <a:lnTo>
                      <a:pt x="2021068" y="530284"/>
                    </a:lnTo>
                    <a:lnTo>
                      <a:pt x="1992614" y="527989"/>
                    </a:lnTo>
                    <a:cubicBezTo>
                      <a:pt x="1958616" y="527873"/>
                      <a:pt x="1922802" y="532936"/>
                      <a:pt x="1886870" y="543762"/>
                    </a:cubicBezTo>
                    <a:cubicBezTo>
                      <a:pt x="1815005" y="565414"/>
                      <a:pt x="1756272" y="606023"/>
                      <a:pt x="1719409" y="654177"/>
                    </a:cubicBezTo>
                    <a:lnTo>
                      <a:pt x="1686663" y="720415"/>
                    </a:lnTo>
                    <a:lnTo>
                      <a:pt x="1479257" y="720415"/>
                    </a:lnTo>
                    <a:lnTo>
                      <a:pt x="1474353" y="676792"/>
                    </a:lnTo>
                    <a:cubicBezTo>
                      <a:pt x="1479215" y="610247"/>
                      <a:pt x="1520064" y="552274"/>
                      <a:pt x="1582376" y="533501"/>
                    </a:cubicBezTo>
                    <a:lnTo>
                      <a:pt x="1599882" y="530284"/>
                    </a:lnTo>
                    <a:lnTo>
                      <a:pt x="1571429" y="527990"/>
                    </a:lnTo>
                    <a:cubicBezTo>
                      <a:pt x="1537433" y="527874"/>
                      <a:pt x="1501618" y="532935"/>
                      <a:pt x="1465685" y="543762"/>
                    </a:cubicBezTo>
                    <a:cubicBezTo>
                      <a:pt x="1393820" y="565414"/>
                      <a:pt x="1335087" y="606023"/>
                      <a:pt x="1298224" y="654176"/>
                    </a:cubicBezTo>
                    <a:lnTo>
                      <a:pt x="1265479" y="720415"/>
                    </a:lnTo>
                    <a:lnTo>
                      <a:pt x="1058074" y="720415"/>
                    </a:lnTo>
                    <a:lnTo>
                      <a:pt x="1053170" y="676792"/>
                    </a:lnTo>
                    <a:cubicBezTo>
                      <a:pt x="1058032" y="610247"/>
                      <a:pt x="1098881" y="552275"/>
                      <a:pt x="1161193" y="533501"/>
                    </a:cubicBezTo>
                    <a:lnTo>
                      <a:pt x="1178700" y="530284"/>
                    </a:lnTo>
                    <a:lnTo>
                      <a:pt x="1150246" y="527989"/>
                    </a:lnTo>
                    <a:cubicBezTo>
                      <a:pt x="1116248" y="527873"/>
                      <a:pt x="1080434" y="532935"/>
                      <a:pt x="1044502" y="543762"/>
                    </a:cubicBezTo>
                    <a:cubicBezTo>
                      <a:pt x="972637" y="565414"/>
                      <a:pt x="913904" y="606023"/>
                      <a:pt x="877041" y="654177"/>
                    </a:cubicBezTo>
                    <a:lnTo>
                      <a:pt x="844295" y="720415"/>
                    </a:lnTo>
                    <a:lnTo>
                      <a:pt x="636891" y="720415"/>
                    </a:lnTo>
                    <a:lnTo>
                      <a:pt x="631986" y="676792"/>
                    </a:lnTo>
                    <a:cubicBezTo>
                      <a:pt x="636847" y="610247"/>
                      <a:pt x="677696" y="552275"/>
                      <a:pt x="740009" y="533501"/>
                    </a:cubicBezTo>
                    <a:lnTo>
                      <a:pt x="757515" y="530284"/>
                    </a:lnTo>
                    <a:lnTo>
                      <a:pt x="729061" y="527989"/>
                    </a:lnTo>
                    <a:cubicBezTo>
                      <a:pt x="695065" y="527873"/>
                      <a:pt x="659251" y="532935"/>
                      <a:pt x="623318" y="543761"/>
                    </a:cubicBezTo>
                    <a:cubicBezTo>
                      <a:pt x="551452" y="565414"/>
                      <a:pt x="492720" y="606023"/>
                      <a:pt x="455858" y="654177"/>
                    </a:cubicBezTo>
                    <a:lnTo>
                      <a:pt x="423112" y="720415"/>
                    </a:lnTo>
                    <a:lnTo>
                      <a:pt x="215706" y="720415"/>
                    </a:lnTo>
                    <a:lnTo>
                      <a:pt x="210803" y="676792"/>
                    </a:lnTo>
                    <a:cubicBezTo>
                      <a:pt x="215664" y="610247"/>
                      <a:pt x="256514" y="552274"/>
                      <a:pt x="318826" y="533501"/>
                    </a:cubicBezTo>
                    <a:lnTo>
                      <a:pt x="336331" y="530284"/>
                    </a:lnTo>
                    <a:lnTo>
                      <a:pt x="307878" y="527990"/>
                    </a:lnTo>
                    <a:cubicBezTo>
                      <a:pt x="273882" y="527874"/>
                      <a:pt x="238066" y="532935"/>
                      <a:pt x="202135" y="543761"/>
                    </a:cubicBezTo>
                    <a:cubicBezTo>
                      <a:pt x="130269" y="565414"/>
                      <a:pt x="71537" y="606023"/>
                      <a:pt x="34673"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ea typeface="+mn-ea"/>
                  <a:cs typeface="Aharoni" panose="02010803020104030203" pitchFamily="2" charset="-79"/>
                </a:endParaRPr>
              </a:p>
            </p:txBody>
          </p:sp>
        </p:grpSp>
        <p:grpSp>
          <p:nvGrpSpPr>
            <p:cNvPr id="877" name="Group 876">
              <a:extLst>
                <a:ext uri="{FF2B5EF4-FFF2-40B4-BE49-F238E27FC236}">
                  <a16:creationId xmlns:a16="http://schemas.microsoft.com/office/drawing/2014/main" id="{03A1ED4E-612C-4813-A00E-18C4D6298A03}"/>
                </a:ext>
              </a:extLst>
            </p:cNvPr>
            <p:cNvGrpSpPr>
              <a:grpSpLocks noChangeAspect="1"/>
            </p:cNvGrpSpPr>
            <p:nvPr/>
          </p:nvGrpSpPr>
          <p:grpSpPr>
            <a:xfrm>
              <a:off x="5832765" y="4047832"/>
              <a:ext cx="842991" cy="265440"/>
              <a:chOff x="4826286" y="4173594"/>
              <a:chExt cx="4299137" cy="1353704"/>
            </a:xfrm>
          </p:grpSpPr>
          <p:sp>
            <p:nvSpPr>
              <p:cNvPr id="878" name="Rectangle 877">
                <a:extLst>
                  <a:ext uri="{FF2B5EF4-FFF2-40B4-BE49-F238E27FC236}">
                    <a16:creationId xmlns:a16="http://schemas.microsoft.com/office/drawing/2014/main" id="{68161A2F-3F5F-4502-A0CD-222635EE0674}"/>
                  </a:ext>
                </a:extLst>
              </p:cNvPr>
              <p:cNvSpPr/>
              <p:nvPr/>
            </p:nvSpPr>
            <p:spPr>
              <a:xfrm>
                <a:off x="4828416" y="4178139"/>
                <a:ext cx="4297007" cy="1349159"/>
              </a:xfrm>
              <a:prstGeom prst="rect">
                <a:avLst/>
              </a:prstGeom>
              <a:solidFill>
                <a:srgbClr val="00B05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879" name="Freeform: Shape 878">
                <a:extLst>
                  <a:ext uri="{FF2B5EF4-FFF2-40B4-BE49-F238E27FC236}">
                    <a16:creationId xmlns:a16="http://schemas.microsoft.com/office/drawing/2014/main" id="{C029D7FE-1B32-40B2-8FCE-6C97FF6F62AE}"/>
                  </a:ext>
                </a:extLst>
              </p:cNvPr>
              <p:cNvSpPr/>
              <p:nvPr/>
            </p:nvSpPr>
            <p:spPr>
              <a:xfrm>
                <a:off x="4826286" y="4173594"/>
                <a:ext cx="4299111" cy="1238213"/>
              </a:xfrm>
              <a:custGeom>
                <a:avLst/>
                <a:gdLst/>
                <a:ahLst/>
                <a:cxnLst/>
                <a:rect l="l" t="t" r="r" b="b"/>
                <a:pathLst>
                  <a:path w="4299111" h="1238213">
                    <a:moveTo>
                      <a:pt x="1806600" y="1132955"/>
                    </a:moveTo>
                    <a:lnTo>
                      <a:pt x="1789968" y="1181510"/>
                    </a:lnTo>
                    <a:lnTo>
                      <a:pt x="1823008" y="1181510"/>
                    </a:lnTo>
                    <a:close/>
                    <a:moveTo>
                      <a:pt x="2161704" y="1115988"/>
                    </a:moveTo>
                    <a:lnTo>
                      <a:pt x="2161704" y="1153939"/>
                    </a:lnTo>
                    <a:lnTo>
                      <a:pt x="2169097" y="1153939"/>
                    </a:lnTo>
                    <a:cubicBezTo>
                      <a:pt x="2177461" y="1153939"/>
                      <a:pt x="2183473" y="1152196"/>
                      <a:pt x="2187132" y="1148709"/>
                    </a:cubicBezTo>
                    <a:cubicBezTo>
                      <a:pt x="2191090" y="1144924"/>
                      <a:pt x="2193069" y="1140324"/>
                      <a:pt x="2193069" y="1134908"/>
                    </a:cubicBezTo>
                    <a:cubicBezTo>
                      <a:pt x="2193069" y="1129492"/>
                      <a:pt x="2191090" y="1124929"/>
                      <a:pt x="2187132" y="1121219"/>
                    </a:cubicBezTo>
                    <a:cubicBezTo>
                      <a:pt x="2183398" y="1117732"/>
                      <a:pt x="2177386" y="1115988"/>
                      <a:pt x="2169097" y="1115988"/>
                    </a:cubicBezTo>
                    <a:close/>
                    <a:moveTo>
                      <a:pt x="2693578" y="1085850"/>
                    </a:moveTo>
                    <a:lnTo>
                      <a:pt x="2780308" y="1085850"/>
                    </a:lnTo>
                    <a:lnTo>
                      <a:pt x="2780308" y="1118890"/>
                    </a:lnTo>
                    <a:lnTo>
                      <a:pt x="2733204" y="1118890"/>
                    </a:lnTo>
                    <a:lnTo>
                      <a:pt x="2733204" y="1144898"/>
                    </a:lnTo>
                    <a:lnTo>
                      <a:pt x="2777740" y="1144898"/>
                    </a:lnTo>
                    <a:lnTo>
                      <a:pt x="2777740" y="1177938"/>
                    </a:lnTo>
                    <a:lnTo>
                      <a:pt x="2733204" y="1177938"/>
                    </a:lnTo>
                    <a:lnTo>
                      <a:pt x="2733204" y="1205173"/>
                    </a:lnTo>
                    <a:lnTo>
                      <a:pt x="2780308" y="1205173"/>
                    </a:lnTo>
                    <a:lnTo>
                      <a:pt x="2780308" y="1238213"/>
                    </a:lnTo>
                    <a:lnTo>
                      <a:pt x="2693578" y="1238213"/>
                    </a:lnTo>
                    <a:close/>
                    <a:moveTo>
                      <a:pt x="2512603" y="1085850"/>
                    </a:moveTo>
                    <a:lnTo>
                      <a:pt x="2552228" y="1085850"/>
                    </a:lnTo>
                    <a:lnTo>
                      <a:pt x="2625117" y="1179054"/>
                    </a:lnTo>
                    <a:lnTo>
                      <a:pt x="2625117" y="1085850"/>
                    </a:lnTo>
                    <a:lnTo>
                      <a:pt x="2664743" y="1085850"/>
                    </a:lnTo>
                    <a:lnTo>
                      <a:pt x="2664743" y="1238213"/>
                    </a:lnTo>
                    <a:lnTo>
                      <a:pt x="2625117" y="1238213"/>
                    </a:lnTo>
                    <a:lnTo>
                      <a:pt x="2552228" y="1144898"/>
                    </a:lnTo>
                    <a:lnTo>
                      <a:pt x="2552228" y="1238213"/>
                    </a:lnTo>
                    <a:lnTo>
                      <a:pt x="2512603" y="1238213"/>
                    </a:lnTo>
                    <a:close/>
                    <a:moveTo>
                      <a:pt x="2436403" y="1085850"/>
                    </a:moveTo>
                    <a:lnTo>
                      <a:pt x="2476028" y="1085850"/>
                    </a:lnTo>
                    <a:lnTo>
                      <a:pt x="2476028" y="1238213"/>
                    </a:lnTo>
                    <a:lnTo>
                      <a:pt x="2436403" y="1238213"/>
                    </a:lnTo>
                    <a:close/>
                    <a:moveTo>
                      <a:pt x="2331628" y="1085850"/>
                    </a:moveTo>
                    <a:lnTo>
                      <a:pt x="2371254" y="1085850"/>
                    </a:lnTo>
                    <a:lnTo>
                      <a:pt x="2371254" y="1205173"/>
                    </a:lnTo>
                    <a:lnTo>
                      <a:pt x="2418804" y="1205173"/>
                    </a:lnTo>
                    <a:lnTo>
                      <a:pt x="2418804" y="1238213"/>
                    </a:lnTo>
                    <a:lnTo>
                      <a:pt x="2331628" y="1238213"/>
                    </a:lnTo>
                    <a:close/>
                    <a:moveTo>
                      <a:pt x="2122078" y="1085850"/>
                    </a:moveTo>
                    <a:lnTo>
                      <a:pt x="2183693" y="1085850"/>
                    </a:lnTo>
                    <a:cubicBezTo>
                      <a:pt x="2201701" y="1085850"/>
                      <a:pt x="2215021" y="1091245"/>
                      <a:pt x="2223653" y="1102036"/>
                    </a:cubicBezTo>
                    <a:cubicBezTo>
                      <a:pt x="2230648" y="1110742"/>
                      <a:pt x="2234146" y="1120974"/>
                      <a:pt x="2234146" y="1132731"/>
                    </a:cubicBezTo>
                    <a:cubicBezTo>
                      <a:pt x="2234146" y="1146200"/>
                      <a:pt x="2230127" y="1156953"/>
                      <a:pt x="2222091" y="1164990"/>
                    </a:cubicBezTo>
                    <a:cubicBezTo>
                      <a:pt x="2216956" y="1170124"/>
                      <a:pt x="2209887" y="1173696"/>
                      <a:pt x="2200883" y="1175705"/>
                    </a:cubicBezTo>
                    <a:lnTo>
                      <a:pt x="2248768" y="1238213"/>
                    </a:lnTo>
                    <a:lnTo>
                      <a:pt x="2199543" y="1238213"/>
                    </a:lnTo>
                    <a:lnTo>
                      <a:pt x="2161704" y="1179724"/>
                    </a:lnTo>
                    <a:lnTo>
                      <a:pt x="2161704" y="1238213"/>
                    </a:lnTo>
                    <a:lnTo>
                      <a:pt x="2122078" y="1238213"/>
                    </a:lnTo>
                    <a:close/>
                    <a:moveTo>
                      <a:pt x="2007778" y="1085850"/>
                    </a:moveTo>
                    <a:lnTo>
                      <a:pt x="2094508" y="1085850"/>
                    </a:lnTo>
                    <a:lnTo>
                      <a:pt x="2094508" y="1118890"/>
                    </a:lnTo>
                    <a:lnTo>
                      <a:pt x="2047404" y="1118890"/>
                    </a:lnTo>
                    <a:lnTo>
                      <a:pt x="2047404" y="1144898"/>
                    </a:lnTo>
                    <a:lnTo>
                      <a:pt x="2091940" y="1144898"/>
                    </a:lnTo>
                    <a:lnTo>
                      <a:pt x="2091940" y="1177938"/>
                    </a:lnTo>
                    <a:lnTo>
                      <a:pt x="2047404" y="1177938"/>
                    </a:lnTo>
                    <a:lnTo>
                      <a:pt x="2047404" y="1205173"/>
                    </a:lnTo>
                    <a:lnTo>
                      <a:pt x="2094508" y="1205173"/>
                    </a:lnTo>
                    <a:lnTo>
                      <a:pt x="2094508" y="1238213"/>
                    </a:lnTo>
                    <a:lnTo>
                      <a:pt x="2007778" y="1238213"/>
                    </a:lnTo>
                    <a:close/>
                    <a:moveTo>
                      <a:pt x="1888604" y="1085850"/>
                    </a:moveTo>
                    <a:lnTo>
                      <a:pt x="1993304" y="1085850"/>
                    </a:lnTo>
                    <a:lnTo>
                      <a:pt x="1993304" y="1118890"/>
                    </a:lnTo>
                    <a:lnTo>
                      <a:pt x="1960488" y="1118890"/>
                    </a:lnTo>
                    <a:lnTo>
                      <a:pt x="1960488" y="1238213"/>
                    </a:lnTo>
                    <a:lnTo>
                      <a:pt x="1920862" y="1238213"/>
                    </a:lnTo>
                    <a:lnTo>
                      <a:pt x="1920862" y="1118890"/>
                    </a:lnTo>
                    <a:lnTo>
                      <a:pt x="1888604" y="1118890"/>
                    </a:lnTo>
                    <a:close/>
                    <a:moveTo>
                      <a:pt x="1785280" y="1085850"/>
                    </a:moveTo>
                    <a:lnTo>
                      <a:pt x="1828477" y="1085850"/>
                    </a:lnTo>
                    <a:lnTo>
                      <a:pt x="1885851" y="1238213"/>
                    </a:lnTo>
                    <a:lnTo>
                      <a:pt x="1843546" y="1238213"/>
                    </a:lnTo>
                    <a:lnTo>
                      <a:pt x="1833724" y="1211647"/>
                    </a:lnTo>
                    <a:lnTo>
                      <a:pt x="1779029" y="1211647"/>
                    </a:lnTo>
                    <a:lnTo>
                      <a:pt x="1768537" y="1238213"/>
                    </a:lnTo>
                    <a:lnTo>
                      <a:pt x="1726679" y="1238213"/>
                    </a:lnTo>
                    <a:close/>
                    <a:moveTo>
                      <a:pt x="1496516" y="1085850"/>
                    </a:moveTo>
                    <a:lnTo>
                      <a:pt x="1537928" y="1085850"/>
                    </a:lnTo>
                    <a:lnTo>
                      <a:pt x="1564382" y="1184300"/>
                    </a:lnTo>
                    <a:lnTo>
                      <a:pt x="1596640" y="1085850"/>
                    </a:lnTo>
                    <a:lnTo>
                      <a:pt x="1628118" y="1085850"/>
                    </a:lnTo>
                    <a:lnTo>
                      <a:pt x="1658144" y="1184300"/>
                    </a:lnTo>
                    <a:lnTo>
                      <a:pt x="1686942" y="1085850"/>
                    </a:lnTo>
                    <a:lnTo>
                      <a:pt x="1728242" y="1085850"/>
                    </a:lnTo>
                    <a:lnTo>
                      <a:pt x="1679575" y="1238213"/>
                    </a:lnTo>
                    <a:lnTo>
                      <a:pt x="1639168" y="1238213"/>
                    </a:lnTo>
                    <a:lnTo>
                      <a:pt x="1611374" y="1149921"/>
                    </a:lnTo>
                    <a:lnTo>
                      <a:pt x="1582241" y="1238213"/>
                    </a:lnTo>
                    <a:lnTo>
                      <a:pt x="1541946" y="1238213"/>
                    </a:lnTo>
                    <a:close/>
                    <a:moveTo>
                      <a:pt x="4157594" y="817358"/>
                    </a:moveTo>
                    <a:cubicBezTo>
                      <a:pt x="4193786" y="817358"/>
                      <a:pt x="4223126" y="846987"/>
                      <a:pt x="4223126" y="883536"/>
                    </a:cubicBezTo>
                    <a:cubicBezTo>
                      <a:pt x="4223126" y="920085"/>
                      <a:pt x="4193786" y="949714"/>
                      <a:pt x="4157594" y="949714"/>
                    </a:cubicBezTo>
                    <a:cubicBezTo>
                      <a:pt x="4121401" y="949714"/>
                      <a:pt x="4092062" y="920085"/>
                      <a:pt x="4092062" y="883536"/>
                    </a:cubicBezTo>
                    <a:cubicBezTo>
                      <a:pt x="4092062" y="846987"/>
                      <a:pt x="4121401" y="817358"/>
                      <a:pt x="4157594" y="817358"/>
                    </a:cubicBezTo>
                    <a:close/>
                    <a:moveTo>
                      <a:pt x="3963666" y="817358"/>
                    </a:moveTo>
                    <a:cubicBezTo>
                      <a:pt x="3999859" y="817358"/>
                      <a:pt x="4029198" y="846987"/>
                      <a:pt x="4029198" y="883536"/>
                    </a:cubicBezTo>
                    <a:cubicBezTo>
                      <a:pt x="4029198" y="920086"/>
                      <a:pt x="3999859" y="949714"/>
                      <a:pt x="3963666" y="949714"/>
                    </a:cubicBezTo>
                    <a:cubicBezTo>
                      <a:pt x="3927474" y="949714"/>
                      <a:pt x="3898134" y="920086"/>
                      <a:pt x="3898134" y="883537"/>
                    </a:cubicBezTo>
                    <a:cubicBezTo>
                      <a:pt x="3898134" y="846987"/>
                      <a:pt x="3927474" y="817358"/>
                      <a:pt x="3963666" y="817358"/>
                    </a:cubicBezTo>
                    <a:close/>
                    <a:moveTo>
                      <a:pt x="3769732" y="817358"/>
                    </a:moveTo>
                    <a:cubicBezTo>
                      <a:pt x="3805925" y="817358"/>
                      <a:pt x="3835264" y="846987"/>
                      <a:pt x="3835264" y="883536"/>
                    </a:cubicBezTo>
                    <a:cubicBezTo>
                      <a:pt x="3835264" y="920085"/>
                      <a:pt x="3805925" y="949714"/>
                      <a:pt x="3769732" y="949714"/>
                    </a:cubicBezTo>
                    <a:cubicBezTo>
                      <a:pt x="3733540" y="949714"/>
                      <a:pt x="3704201" y="920085"/>
                      <a:pt x="3704201" y="883536"/>
                    </a:cubicBezTo>
                    <a:cubicBezTo>
                      <a:pt x="3704201" y="846987"/>
                      <a:pt x="3733540" y="817358"/>
                      <a:pt x="3769732" y="817358"/>
                    </a:cubicBezTo>
                    <a:close/>
                    <a:moveTo>
                      <a:pt x="3575799" y="817358"/>
                    </a:moveTo>
                    <a:cubicBezTo>
                      <a:pt x="3611992" y="817358"/>
                      <a:pt x="3641331" y="846987"/>
                      <a:pt x="3641331" y="883536"/>
                    </a:cubicBezTo>
                    <a:cubicBezTo>
                      <a:pt x="3641331" y="920085"/>
                      <a:pt x="3611992" y="949714"/>
                      <a:pt x="3575799" y="949714"/>
                    </a:cubicBezTo>
                    <a:cubicBezTo>
                      <a:pt x="3539606" y="949714"/>
                      <a:pt x="3510267" y="920085"/>
                      <a:pt x="3510267" y="883536"/>
                    </a:cubicBezTo>
                    <a:cubicBezTo>
                      <a:pt x="3510267" y="846987"/>
                      <a:pt x="3539606" y="817358"/>
                      <a:pt x="3575799" y="817358"/>
                    </a:cubicBezTo>
                    <a:close/>
                    <a:moveTo>
                      <a:pt x="3381865" y="817358"/>
                    </a:moveTo>
                    <a:cubicBezTo>
                      <a:pt x="3418057" y="817358"/>
                      <a:pt x="3447398" y="846987"/>
                      <a:pt x="3447398" y="883536"/>
                    </a:cubicBezTo>
                    <a:cubicBezTo>
                      <a:pt x="3447398" y="920085"/>
                      <a:pt x="3418058" y="949714"/>
                      <a:pt x="3381865" y="949714"/>
                    </a:cubicBezTo>
                    <a:cubicBezTo>
                      <a:pt x="3345673" y="949715"/>
                      <a:pt x="3316333" y="920085"/>
                      <a:pt x="3316333" y="883536"/>
                    </a:cubicBezTo>
                    <a:cubicBezTo>
                      <a:pt x="3316333" y="846987"/>
                      <a:pt x="3345674" y="817358"/>
                      <a:pt x="3381865" y="817358"/>
                    </a:cubicBezTo>
                    <a:close/>
                    <a:moveTo>
                      <a:pt x="3187932" y="817358"/>
                    </a:moveTo>
                    <a:cubicBezTo>
                      <a:pt x="3224124" y="817358"/>
                      <a:pt x="3253464" y="846987"/>
                      <a:pt x="3253465" y="883536"/>
                    </a:cubicBezTo>
                    <a:cubicBezTo>
                      <a:pt x="3253464" y="920085"/>
                      <a:pt x="3224124" y="949715"/>
                      <a:pt x="3187932" y="949714"/>
                    </a:cubicBezTo>
                    <a:cubicBezTo>
                      <a:pt x="3151739" y="949714"/>
                      <a:pt x="3122400" y="920085"/>
                      <a:pt x="3122400" y="883536"/>
                    </a:cubicBezTo>
                    <a:cubicBezTo>
                      <a:pt x="3122400" y="846987"/>
                      <a:pt x="3151739" y="817358"/>
                      <a:pt x="3187932" y="817358"/>
                    </a:cubicBezTo>
                    <a:close/>
                    <a:moveTo>
                      <a:pt x="2993998" y="817358"/>
                    </a:moveTo>
                    <a:cubicBezTo>
                      <a:pt x="3030191" y="817358"/>
                      <a:pt x="3059530" y="846987"/>
                      <a:pt x="3059530" y="883536"/>
                    </a:cubicBezTo>
                    <a:cubicBezTo>
                      <a:pt x="3059530" y="920085"/>
                      <a:pt x="3030191" y="949714"/>
                      <a:pt x="2993999" y="949714"/>
                    </a:cubicBezTo>
                    <a:cubicBezTo>
                      <a:pt x="2957806" y="949714"/>
                      <a:pt x="2928466" y="920085"/>
                      <a:pt x="2928466" y="883536"/>
                    </a:cubicBezTo>
                    <a:cubicBezTo>
                      <a:pt x="2928466" y="846987"/>
                      <a:pt x="2957806" y="817358"/>
                      <a:pt x="2993998" y="817358"/>
                    </a:cubicBezTo>
                    <a:close/>
                    <a:moveTo>
                      <a:pt x="2800065" y="817358"/>
                    </a:moveTo>
                    <a:cubicBezTo>
                      <a:pt x="2836257" y="817358"/>
                      <a:pt x="2865597" y="846987"/>
                      <a:pt x="2865597" y="883536"/>
                    </a:cubicBezTo>
                    <a:cubicBezTo>
                      <a:pt x="2865597" y="920085"/>
                      <a:pt x="2836257" y="949714"/>
                      <a:pt x="2800065" y="949714"/>
                    </a:cubicBezTo>
                    <a:cubicBezTo>
                      <a:pt x="2763873" y="949714"/>
                      <a:pt x="2734533" y="920085"/>
                      <a:pt x="2734533" y="883536"/>
                    </a:cubicBezTo>
                    <a:cubicBezTo>
                      <a:pt x="2734533" y="846987"/>
                      <a:pt x="2763872" y="817358"/>
                      <a:pt x="2800065" y="817358"/>
                    </a:cubicBezTo>
                    <a:close/>
                    <a:moveTo>
                      <a:pt x="2606131" y="817358"/>
                    </a:moveTo>
                    <a:cubicBezTo>
                      <a:pt x="2642324" y="817358"/>
                      <a:pt x="2671664" y="846987"/>
                      <a:pt x="2671663" y="883536"/>
                    </a:cubicBezTo>
                    <a:cubicBezTo>
                      <a:pt x="2671663" y="920086"/>
                      <a:pt x="2642324" y="949714"/>
                      <a:pt x="2606131" y="949714"/>
                    </a:cubicBezTo>
                    <a:cubicBezTo>
                      <a:pt x="2569938" y="949714"/>
                      <a:pt x="2540600" y="920085"/>
                      <a:pt x="2540599" y="883536"/>
                    </a:cubicBezTo>
                    <a:cubicBezTo>
                      <a:pt x="2540600" y="846987"/>
                      <a:pt x="2569938" y="817358"/>
                      <a:pt x="2606131" y="817358"/>
                    </a:cubicBezTo>
                    <a:close/>
                    <a:moveTo>
                      <a:pt x="2412197" y="817358"/>
                    </a:moveTo>
                    <a:cubicBezTo>
                      <a:pt x="2448390" y="817358"/>
                      <a:pt x="2477730" y="846987"/>
                      <a:pt x="2477729" y="883536"/>
                    </a:cubicBezTo>
                    <a:cubicBezTo>
                      <a:pt x="2477730" y="920085"/>
                      <a:pt x="2448390" y="949714"/>
                      <a:pt x="2412197" y="949714"/>
                    </a:cubicBezTo>
                    <a:cubicBezTo>
                      <a:pt x="2376005" y="949714"/>
                      <a:pt x="2346666" y="920085"/>
                      <a:pt x="2346665" y="883536"/>
                    </a:cubicBezTo>
                    <a:cubicBezTo>
                      <a:pt x="2346665" y="846987"/>
                      <a:pt x="2376005" y="817358"/>
                      <a:pt x="2412197" y="817358"/>
                    </a:cubicBezTo>
                    <a:close/>
                    <a:moveTo>
                      <a:pt x="2218264" y="817358"/>
                    </a:moveTo>
                    <a:cubicBezTo>
                      <a:pt x="2254456" y="817358"/>
                      <a:pt x="2283796" y="846987"/>
                      <a:pt x="2283796" y="883536"/>
                    </a:cubicBezTo>
                    <a:cubicBezTo>
                      <a:pt x="2283796" y="920085"/>
                      <a:pt x="2254456" y="949714"/>
                      <a:pt x="2218264" y="949714"/>
                    </a:cubicBezTo>
                    <a:cubicBezTo>
                      <a:pt x="2182071" y="949714"/>
                      <a:pt x="2152732" y="920085"/>
                      <a:pt x="2152732" y="883536"/>
                    </a:cubicBezTo>
                    <a:cubicBezTo>
                      <a:pt x="2152732" y="846987"/>
                      <a:pt x="2182072" y="817358"/>
                      <a:pt x="2218264" y="817358"/>
                    </a:cubicBezTo>
                    <a:close/>
                    <a:moveTo>
                      <a:pt x="2024331" y="817358"/>
                    </a:moveTo>
                    <a:cubicBezTo>
                      <a:pt x="2060524" y="817358"/>
                      <a:pt x="2089862" y="846987"/>
                      <a:pt x="2089863" y="883536"/>
                    </a:cubicBezTo>
                    <a:cubicBezTo>
                      <a:pt x="2089862" y="920086"/>
                      <a:pt x="2060523" y="949714"/>
                      <a:pt x="2024330" y="949714"/>
                    </a:cubicBezTo>
                    <a:cubicBezTo>
                      <a:pt x="1988138" y="949715"/>
                      <a:pt x="1958798" y="920086"/>
                      <a:pt x="1958799" y="883536"/>
                    </a:cubicBezTo>
                    <a:cubicBezTo>
                      <a:pt x="1958798" y="846987"/>
                      <a:pt x="1988138" y="817358"/>
                      <a:pt x="2024331" y="817358"/>
                    </a:cubicBezTo>
                    <a:close/>
                    <a:moveTo>
                      <a:pt x="1830397" y="817358"/>
                    </a:moveTo>
                    <a:cubicBezTo>
                      <a:pt x="1866590" y="817358"/>
                      <a:pt x="1895929" y="846987"/>
                      <a:pt x="1895929" y="883536"/>
                    </a:cubicBezTo>
                    <a:cubicBezTo>
                      <a:pt x="1895929" y="920085"/>
                      <a:pt x="1866590" y="949714"/>
                      <a:pt x="1830397" y="949714"/>
                    </a:cubicBezTo>
                    <a:cubicBezTo>
                      <a:pt x="1794205" y="949714"/>
                      <a:pt x="1764865" y="920085"/>
                      <a:pt x="1764865" y="883536"/>
                    </a:cubicBezTo>
                    <a:cubicBezTo>
                      <a:pt x="1764865" y="846987"/>
                      <a:pt x="1794204" y="817358"/>
                      <a:pt x="1830397" y="817358"/>
                    </a:cubicBezTo>
                    <a:close/>
                    <a:moveTo>
                      <a:pt x="1636463" y="817358"/>
                    </a:moveTo>
                    <a:cubicBezTo>
                      <a:pt x="1672656" y="817358"/>
                      <a:pt x="1701995" y="846987"/>
                      <a:pt x="1701995" y="883536"/>
                    </a:cubicBezTo>
                    <a:cubicBezTo>
                      <a:pt x="1701995" y="920085"/>
                      <a:pt x="1672656" y="949714"/>
                      <a:pt x="1636464" y="949714"/>
                    </a:cubicBezTo>
                    <a:cubicBezTo>
                      <a:pt x="1600271" y="949714"/>
                      <a:pt x="1570931" y="920085"/>
                      <a:pt x="1570931" y="883536"/>
                    </a:cubicBezTo>
                    <a:cubicBezTo>
                      <a:pt x="1570931" y="846987"/>
                      <a:pt x="1600271" y="817358"/>
                      <a:pt x="1636463" y="817358"/>
                    </a:cubicBezTo>
                    <a:close/>
                    <a:moveTo>
                      <a:pt x="1442529" y="817358"/>
                    </a:moveTo>
                    <a:cubicBezTo>
                      <a:pt x="1478722" y="817358"/>
                      <a:pt x="1508062" y="846987"/>
                      <a:pt x="1508062" y="883536"/>
                    </a:cubicBezTo>
                    <a:cubicBezTo>
                      <a:pt x="1508062" y="920085"/>
                      <a:pt x="1478722" y="949714"/>
                      <a:pt x="1442529" y="949714"/>
                    </a:cubicBezTo>
                    <a:cubicBezTo>
                      <a:pt x="1406337" y="949714"/>
                      <a:pt x="1376998" y="920085"/>
                      <a:pt x="1376997" y="883536"/>
                    </a:cubicBezTo>
                    <a:cubicBezTo>
                      <a:pt x="1376998" y="846987"/>
                      <a:pt x="1406337" y="817358"/>
                      <a:pt x="1442529" y="817358"/>
                    </a:cubicBezTo>
                    <a:close/>
                    <a:moveTo>
                      <a:pt x="1248596" y="817358"/>
                    </a:moveTo>
                    <a:cubicBezTo>
                      <a:pt x="1284788" y="817358"/>
                      <a:pt x="1314129" y="846987"/>
                      <a:pt x="1314128" y="883536"/>
                    </a:cubicBezTo>
                    <a:cubicBezTo>
                      <a:pt x="1314129" y="920085"/>
                      <a:pt x="1284788" y="949715"/>
                      <a:pt x="1248596" y="949714"/>
                    </a:cubicBezTo>
                    <a:cubicBezTo>
                      <a:pt x="1212403" y="949714"/>
                      <a:pt x="1183065" y="920085"/>
                      <a:pt x="1183064" y="883536"/>
                    </a:cubicBezTo>
                    <a:cubicBezTo>
                      <a:pt x="1183065" y="846987"/>
                      <a:pt x="1212403" y="817358"/>
                      <a:pt x="1248596" y="817358"/>
                    </a:cubicBezTo>
                    <a:close/>
                    <a:moveTo>
                      <a:pt x="1054662" y="817358"/>
                    </a:moveTo>
                    <a:cubicBezTo>
                      <a:pt x="1090855" y="817358"/>
                      <a:pt x="1120194" y="846987"/>
                      <a:pt x="1120194" y="883536"/>
                    </a:cubicBezTo>
                    <a:cubicBezTo>
                      <a:pt x="1120194" y="920085"/>
                      <a:pt x="1090855" y="949714"/>
                      <a:pt x="1054662" y="949715"/>
                    </a:cubicBezTo>
                    <a:cubicBezTo>
                      <a:pt x="1018470" y="949714"/>
                      <a:pt x="989130" y="920085"/>
                      <a:pt x="989130" y="883536"/>
                    </a:cubicBezTo>
                    <a:cubicBezTo>
                      <a:pt x="989130" y="846987"/>
                      <a:pt x="1018470" y="817358"/>
                      <a:pt x="1054662" y="817358"/>
                    </a:cubicBezTo>
                    <a:close/>
                    <a:moveTo>
                      <a:pt x="860729" y="817358"/>
                    </a:moveTo>
                    <a:cubicBezTo>
                      <a:pt x="896922" y="817358"/>
                      <a:pt x="926261" y="846987"/>
                      <a:pt x="926261" y="883536"/>
                    </a:cubicBezTo>
                    <a:cubicBezTo>
                      <a:pt x="926261" y="920085"/>
                      <a:pt x="896921" y="949714"/>
                      <a:pt x="860729" y="949714"/>
                    </a:cubicBezTo>
                    <a:cubicBezTo>
                      <a:pt x="824536" y="949715"/>
                      <a:pt x="795197" y="920085"/>
                      <a:pt x="795197" y="883536"/>
                    </a:cubicBezTo>
                    <a:cubicBezTo>
                      <a:pt x="795197" y="846987"/>
                      <a:pt x="824537" y="817358"/>
                      <a:pt x="860729" y="817358"/>
                    </a:cubicBezTo>
                    <a:close/>
                    <a:moveTo>
                      <a:pt x="666795" y="817358"/>
                    </a:moveTo>
                    <a:cubicBezTo>
                      <a:pt x="702988" y="817358"/>
                      <a:pt x="732327" y="846987"/>
                      <a:pt x="732328" y="883536"/>
                    </a:cubicBezTo>
                    <a:cubicBezTo>
                      <a:pt x="732327" y="920086"/>
                      <a:pt x="702988" y="949714"/>
                      <a:pt x="666796" y="949714"/>
                    </a:cubicBezTo>
                    <a:cubicBezTo>
                      <a:pt x="630603" y="949714"/>
                      <a:pt x="601263" y="920086"/>
                      <a:pt x="601264" y="883536"/>
                    </a:cubicBezTo>
                    <a:cubicBezTo>
                      <a:pt x="601263" y="846987"/>
                      <a:pt x="630603" y="817358"/>
                      <a:pt x="666795" y="817358"/>
                    </a:cubicBezTo>
                    <a:close/>
                    <a:moveTo>
                      <a:pt x="472861" y="817358"/>
                    </a:moveTo>
                    <a:cubicBezTo>
                      <a:pt x="509054" y="817358"/>
                      <a:pt x="538394" y="846987"/>
                      <a:pt x="538394" y="883536"/>
                    </a:cubicBezTo>
                    <a:cubicBezTo>
                      <a:pt x="538394" y="920085"/>
                      <a:pt x="509055" y="949714"/>
                      <a:pt x="472861" y="949714"/>
                    </a:cubicBezTo>
                    <a:cubicBezTo>
                      <a:pt x="436669" y="949714"/>
                      <a:pt x="407329" y="920085"/>
                      <a:pt x="407329" y="883536"/>
                    </a:cubicBezTo>
                    <a:cubicBezTo>
                      <a:pt x="407329" y="846987"/>
                      <a:pt x="436669" y="817358"/>
                      <a:pt x="472861" y="817358"/>
                    </a:cubicBezTo>
                    <a:close/>
                    <a:moveTo>
                      <a:pt x="278928" y="817358"/>
                    </a:moveTo>
                    <a:cubicBezTo>
                      <a:pt x="315120" y="817358"/>
                      <a:pt x="344461" y="846987"/>
                      <a:pt x="344460" y="883536"/>
                    </a:cubicBezTo>
                    <a:cubicBezTo>
                      <a:pt x="344460" y="920085"/>
                      <a:pt x="315120" y="949714"/>
                      <a:pt x="278928" y="949714"/>
                    </a:cubicBezTo>
                    <a:cubicBezTo>
                      <a:pt x="242735" y="949714"/>
                      <a:pt x="213397" y="920085"/>
                      <a:pt x="213396" y="883536"/>
                    </a:cubicBezTo>
                    <a:cubicBezTo>
                      <a:pt x="213397" y="846987"/>
                      <a:pt x="242735" y="817358"/>
                      <a:pt x="278928" y="817358"/>
                    </a:cubicBezTo>
                    <a:close/>
                    <a:moveTo>
                      <a:pt x="84995" y="817358"/>
                    </a:moveTo>
                    <a:cubicBezTo>
                      <a:pt x="121187" y="817358"/>
                      <a:pt x="150527" y="846987"/>
                      <a:pt x="150526" y="883537"/>
                    </a:cubicBezTo>
                    <a:cubicBezTo>
                      <a:pt x="150527" y="920085"/>
                      <a:pt x="121187" y="949714"/>
                      <a:pt x="84994" y="949714"/>
                    </a:cubicBezTo>
                    <a:cubicBezTo>
                      <a:pt x="48802" y="949714"/>
                      <a:pt x="19463" y="920086"/>
                      <a:pt x="19462" y="883537"/>
                    </a:cubicBezTo>
                    <a:cubicBezTo>
                      <a:pt x="19463" y="846987"/>
                      <a:pt x="48802" y="817358"/>
                      <a:pt x="84995" y="817358"/>
                    </a:cubicBezTo>
                    <a:close/>
                    <a:moveTo>
                      <a:pt x="1881245" y="253333"/>
                    </a:moveTo>
                    <a:lnTo>
                      <a:pt x="1888638" y="253333"/>
                    </a:lnTo>
                    <a:cubicBezTo>
                      <a:pt x="1896927" y="253333"/>
                      <a:pt x="1902939" y="255076"/>
                      <a:pt x="1906673" y="258563"/>
                    </a:cubicBezTo>
                    <a:cubicBezTo>
                      <a:pt x="1910631" y="262274"/>
                      <a:pt x="1912610" y="266837"/>
                      <a:pt x="1912610" y="272253"/>
                    </a:cubicBezTo>
                    <a:cubicBezTo>
                      <a:pt x="1912610" y="277669"/>
                      <a:pt x="1910631" y="282269"/>
                      <a:pt x="1906673" y="286054"/>
                    </a:cubicBezTo>
                    <a:cubicBezTo>
                      <a:pt x="1903014" y="289541"/>
                      <a:pt x="1897002" y="291284"/>
                      <a:pt x="1888638" y="291284"/>
                    </a:cubicBezTo>
                    <a:lnTo>
                      <a:pt x="1881245" y="291284"/>
                    </a:lnTo>
                    <a:close/>
                    <a:moveTo>
                      <a:pt x="2375019" y="223195"/>
                    </a:moveTo>
                    <a:lnTo>
                      <a:pt x="2375019" y="375558"/>
                    </a:lnTo>
                    <a:lnTo>
                      <a:pt x="2461749" y="375558"/>
                    </a:lnTo>
                    <a:lnTo>
                      <a:pt x="2461749" y="342518"/>
                    </a:lnTo>
                    <a:lnTo>
                      <a:pt x="2414645" y="342518"/>
                    </a:lnTo>
                    <a:lnTo>
                      <a:pt x="2414645" y="315283"/>
                    </a:lnTo>
                    <a:lnTo>
                      <a:pt x="2459181" y="315283"/>
                    </a:lnTo>
                    <a:lnTo>
                      <a:pt x="2459181" y="282243"/>
                    </a:lnTo>
                    <a:lnTo>
                      <a:pt x="2414645" y="282243"/>
                    </a:lnTo>
                    <a:lnTo>
                      <a:pt x="2414645" y="256235"/>
                    </a:lnTo>
                    <a:lnTo>
                      <a:pt x="2461749" y="256235"/>
                    </a:lnTo>
                    <a:lnTo>
                      <a:pt x="2461749" y="223195"/>
                    </a:lnTo>
                    <a:close/>
                    <a:moveTo>
                      <a:pt x="2060694" y="223195"/>
                    </a:moveTo>
                    <a:lnTo>
                      <a:pt x="2060694" y="375558"/>
                    </a:lnTo>
                    <a:lnTo>
                      <a:pt x="2100320" y="375558"/>
                    </a:lnTo>
                    <a:lnTo>
                      <a:pt x="2100320" y="282243"/>
                    </a:lnTo>
                    <a:lnTo>
                      <a:pt x="2173208" y="375558"/>
                    </a:lnTo>
                    <a:lnTo>
                      <a:pt x="2212834" y="375558"/>
                    </a:lnTo>
                    <a:lnTo>
                      <a:pt x="2212834" y="223195"/>
                    </a:lnTo>
                    <a:lnTo>
                      <a:pt x="2173208" y="223195"/>
                    </a:lnTo>
                    <a:lnTo>
                      <a:pt x="2173208" y="316399"/>
                    </a:lnTo>
                    <a:lnTo>
                      <a:pt x="2100320" y="223195"/>
                    </a:lnTo>
                    <a:close/>
                    <a:moveTo>
                      <a:pt x="1984494" y="223195"/>
                    </a:moveTo>
                    <a:lnTo>
                      <a:pt x="1984494" y="375558"/>
                    </a:lnTo>
                    <a:lnTo>
                      <a:pt x="2024120" y="375558"/>
                    </a:lnTo>
                    <a:lnTo>
                      <a:pt x="2024120" y="223195"/>
                    </a:lnTo>
                    <a:close/>
                    <a:moveTo>
                      <a:pt x="1841619" y="223195"/>
                    </a:moveTo>
                    <a:lnTo>
                      <a:pt x="1841619" y="375558"/>
                    </a:lnTo>
                    <a:lnTo>
                      <a:pt x="1881245" y="375558"/>
                    </a:lnTo>
                    <a:lnTo>
                      <a:pt x="1881245" y="317069"/>
                    </a:lnTo>
                    <a:lnTo>
                      <a:pt x="1919084" y="375558"/>
                    </a:lnTo>
                    <a:lnTo>
                      <a:pt x="1968309" y="375558"/>
                    </a:lnTo>
                    <a:lnTo>
                      <a:pt x="1920424" y="313050"/>
                    </a:lnTo>
                    <a:cubicBezTo>
                      <a:pt x="1929428" y="311041"/>
                      <a:pt x="1936497" y="307469"/>
                      <a:pt x="1941632" y="302335"/>
                    </a:cubicBezTo>
                    <a:cubicBezTo>
                      <a:pt x="1949668" y="294298"/>
                      <a:pt x="1953687" y="283545"/>
                      <a:pt x="1953687" y="270076"/>
                    </a:cubicBezTo>
                    <a:cubicBezTo>
                      <a:pt x="1953687" y="258319"/>
                      <a:pt x="1950189" y="248087"/>
                      <a:pt x="1943194" y="239380"/>
                    </a:cubicBezTo>
                    <a:cubicBezTo>
                      <a:pt x="1934562" y="228590"/>
                      <a:pt x="1921242" y="223195"/>
                      <a:pt x="1903234" y="223195"/>
                    </a:cubicBezTo>
                    <a:close/>
                    <a:moveTo>
                      <a:pt x="2292791" y="219512"/>
                    </a:moveTo>
                    <a:cubicBezTo>
                      <a:pt x="2276420" y="219512"/>
                      <a:pt x="2263324" y="224975"/>
                      <a:pt x="2253501" y="235901"/>
                    </a:cubicBezTo>
                    <a:cubicBezTo>
                      <a:pt x="2245092" y="245191"/>
                      <a:pt x="2240888" y="256897"/>
                      <a:pt x="2240888" y="271020"/>
                    </a:cubicBezTo>
                    <a:cubicBezTo>
                      <a:pt x="2240888" y="284547"/>
                      <a:pt x="2244950" y="294655"/>
                      <a:pt x="2253075" y="301344"/>
                    </a:cubicBezTo>
                    <a:cubicBezTo>
                      <a:pt x="2255908" y="303648"/>
                      <a:pt x="2259337" y="305655"/>
                      <a:pt x="2263362" y="307365"/>
                    </a:cubicBezTo>
                    <a:cubicBezTo>
                      <a:pt x="2265897" y="308480"/>
                      <a:pt x="2272083" y="310486"/>
                      <a:pt x="2281922" y="313385"/>
                    </a:cubicBezTo>
                    <a:cubicBezTo>
                      <a:pt x="2290047" y="315715"/>
                      <a:pt x="2295824" y="318008"/>
                      <a:pt x="2299253" y="320264"/>
                    </a:cubicBezTo>
                    <a:cubicBezTo>
                      <a:pt x="2303875" y="323271"/>
                      <a:pt x="2306186" y="327029"/>
                      <a:pt x="2306186" y="331539"/>
                    </a:cubicBezTo>
                    <a:cubicBezTo>
                      <a:pt x="2306186" y="336501"/>
                      <a:pt x="2304098" y="340334"/>
                      <a:pt x="2299923" y="343040"/>
                    </a:cubicBezTo>
                    <a:cubicBezTo>
                      <a:pt x="2296343" y="345445"/>
                      <a:pt x="2291980" y="346648"/>
                      <a:pt x="2286835" y="346648"/>
                    </a:cubicBezTo>
                    <a:cubicBezTo>
                      <a:pt x="2275427" y="346648"/>
                      <a:pt x="2263757" y="341253"/>
                      <a:pt x="2251827" y="330463"/>
                    </a:cubicBezTo>
                    <a:lnTo>
                      <a:pt x="2234860" y="362387"/>
                    </a:lnTo>
                    <a:cubicBezTo>
                      <a:pt x="2251157" y="373921"/>
                      <a:pt x="2268830" y="379688"/>
                      <a:pt x="2287880" y="379688"/>
                    </a:cubicBezTo>
                    <a:cubicBezTo>
                      <a:pt x="2296959" y="379688"/>
                      <a:pt x="2305442" y="378310"/>
                      <a:pt x="2313330" y="375553"/>
                    </a:cubicBezTo>
                    <a:cubicBezTo>
                      <a:pt x="2335952" y="367730"/>
                      <a:pt x="2347263" y="350930"/>
                      <a:pt x="2347263" y="325154"/>
                    </a:cubicBezTo>
                    <a:cubicBezTo>
                      <a:pt x="2347263" y="315097"/>
                      <a:pt x="2344691" y="306865"/>
                      <a:pt x="2339547" y="300458"/>
                    </a:cubicBezTo>
                    <a:cubicBezTo>
                      <a:pt x="2333584" y="292933"/>
                      <a:pt x="2323596" y="287122"/>
                      <a:pt x="2309582" y="283024"/>
                    </a:cubicBezTo>
                    <a:cubicBezTo>
                      <a:pt x="2298401" y="279738"/>
                      <a:pt x="2291692" y="277423"/>
                      <a:pt x="2289455" y="276077"/>
                    </a:cubicBezTo>
                    <a:cubicBezTo>
                      <a:pt x="2284461" y="273165"/>
                      <a:pt x="2281964" y="269692"/>
                      <a:pt x="2281964" y="265660"/>
                    </a:cubicBezTo>
                    <a:cubicBezTo>
                      <a:pt x="2281964" y="261552"/>
                      <a:pt x="2283866" y="258266"/>
                      <a:pt x="2287671" y="255801"/>
                    </a:cubicBezTo>
                    <a:cubicBezTo>
                      <a:pt x="2291029" y="253635"/>
                      <a:pt x="2294834" y="252552"/>
                      <a:pt x="2299086" y="252552"/>
                    </a:cubicBezTo>
                    <a:cubicBezTo>
                      <a:pt x="2307890" y="252552"/>
                      <a:pt x="2316619" y="255937"/>
                      <a:pt x="2325273" y="262709"/>
                    </a:cubicBezTo>
                    <a:lnTo>
                      <a:pt x="2341123" y="231902"/>
                    </a:lnTo>
                    <a:cubicBezTo>
                      <a:pt x="2325348" y="223642"/>
                      <a:pt x="2309237" y="219512"/>
                      <a:pt x="2292791" y="219512"/>
                    </a:cubicBezTo>
                    <a:close/>
                    <a:moveTo>
                      <a:pt x="0" y="0"/>
                    </a:moveTo>
                    <a:lnTo>
                      <a:pt x="4299111" y="0"/>
                    </a:lnTo>
                    <a:lnTo>
                      <a:pt x="4299111" y="720415"/>
                    </a:lnTo>
                    <a:lnTo>
                      <a:pt x="4036188" y="720415"/>
                    </a:lnTo>
                    <a:lnTo>
                      <a:pt x="4031284" y="676791"/>
                    </a:lnTo>
                    <a:cubicBezTo>
                      <a:pt x="4036145" y="610246"/>
                      <a:pt x="4076994" y="552274"/>
                      <a:pt x="4139306" y="533500"/>
                    </a:cubicBezTo>
                    <a:lnTo>
                      <a:pt x="4156814" y="530283"/>
                    </a:lnTo>
                    <a:lnTo>
                      <a:pt x="4128359" y="527988"/>
                    </a:lnTo>
                    <a:cubicBezTo>
                      <a:pt x="4094362" y="527872"/>
                      <a:pt x="4058548" y="532935"/>
                      <a:pt x="4022616" y="543761"/>
                    </a:cubicBezTo>
                    <a:cubicBezTo>
                      <a:pt x="3950751" y="565413"/>
                      <a:pt x="3892018" y="606022"/>
                      <a:pt x="3855155" y="654176"/>
                    </a:cubicBezTo>
                    <a:lnTo>
                      <a:pt x="3822410" y="720415"/>
                    </a:lnTo>
                    <a:lnTo>
                      <a:pt x="3615003" y="720415"/>
                    </a:lnTo>
                    <a:lnTo>
                      <a:pt x="3610100" y="676791"/>
                    </a:lnTo>
                    <a:cubicBezTo>
                      <a:pt x="3614961" y="610246"/>
                      <a:pt x="3655811" y="552273"/>
                      <a:pt x="3718122" y="533500"/>
                    </a:cubicBezTo>
                    <a:lnTo>
                      <a:pt x="3735629" y="530283"/>
                    </a:lnTo>
                    <a:lnTo>
                      <a:pt x="3707175" y="527989"/>
                    </a:lnTo>
                    <a:cubicBezTo>
                      <a:pt x="3673179" y="527873"/>
                      <a:pt x="3637364" y="532934"/>
                      <a:pt x="3601432" y="543761"/>
                    </a:cubicBezTo>
                    <a:cubicBezTo>
                      <a:pt x="3529566" y="565413"/>
                      <a:pt x="3470834" y="606022"/>
                      <a:pt x="3433971" y="654175"/>
                    </a:cubicBezTo>
                    <a:lnTo>
                      <a:pt x="3401225" y="720415"/>
                    </a:lnTo>
                    <a:lnTo>
                      <a:pt x="3193820" y="720415"/>
                    </a:lnTo>
                    <a:lnTo>
                      <a:pt x="3188916" y="676791"/>
                    </a:lnTo>
                    <a:cubicBezTo>
                      <a:pt x="3193777" y="610246"/>
                      <a:pt x="3234627" y="552274"/>
                      <a:pt x="3296939" y="533500"/>
                    </a:cubicBezTo>
                    <a:lnTo>
                      <a:pt x="3314446" y="530283"/>
                    </a:lnTo>
                    <a:lnTo>
                      <a:pt x="3285991" y="527988"/>
                    </a:lnTo>
                    <a:cubicBezTo>
                      <a:pt x="3251995" y="527872"/>
                      <a:pt x="3216180" y="532934"/>
                      <a:pt x="3180249" y="543761"/>
                    </a:cubicBezTo>
                    <a:cubicBezTo>
                      <a:pt x="3108383" y="565413"/>
                      <a:pt x="3049650" y="606022"/>
                      <a:pt x="3012787" y="654176"/>
                    </a:cubicBezTo>
                    <a:lnTo>
                      <a:pt x="2980042" y="720415"/>
                    </a:lnTo>
                    <a:lnTo>
                      <a:pt x="2772637" y="720415"/>
                    </a:lnTo>
                    <a:lnTo>
                      <a:pt x="2767732" y="676791"/>
                    </a:lnTo>
                    <a:cubicBezTo>
                      <a:pt x="2772594" y="610246"/>
                      <a:pt x="2813443" y="552274"/>
                      <a:pt x="2875755" y="533500"/>
                    </a:cubicBezTo>
                    <a:lnTo>
                      <a:pt x="2893261" y="530283"/>
                    </a:lnTo>
                    <a:lnTo>
                      <a:pt x="2864808" y="527988"/>
                    </a:lnTo>
                    <a:cubicBezTo>
                      <a:pt x="2830812" y="527872"/>
                      <a:pt x="2794996" y="532934"/>
                      <a:pt x="2759064" y="543760"/>
                    </a:cubicBezTo>
                    <a:cubicBezTo>
                      <a:pt x="2687199" y="565413"/>
                      <a:pt x="2628466" y="606022"/>
                      <a:pt x="2591604" y="654176"/>
                    </a:cubicBezTo>
                    <a:lnTo>
                      <a:pt x="2558859" y="720415"/>
                    </a:lnTo>
                    <a:lnTo>
                      <a:pt x="2351453" y="720415"/>
                    </a:lnTo>
                    <a:lnTo>
                      <a:pt x="2346550" y="676791"/>
                    </a:lnTo>
                    <a:cubicBezTo>
                      <a:pt x="2351411" y="610246"/>
                      <a:pt x="2392260" y="552273"/>
                      <a:pt x="2454572" y="533500"/>
                    </a:cubicBezTo>
                    <a:lnTo>
                      <a:pt x="2472078" y="530283"/>
                    </a:lnTo>
                    <a:lnTo>
                      <a:pt x="2443624" y="527989"/>
                    </a:lnTo>
                    <a:cubicBezTo>
                      <a:pt x="2409628" y="527873"/>
                      <a:pt x="2373813" y="532934"/>
                      <a:pt x="2337881" y="543760"/>
                    </a:cubicBezTo>
                    <a:cubicBezTo>
                      <a:pt x="2266015" y="565413"/>
                      <a:pt x="2207283" y="606022"/>
                      <a:pt x="2170420" y="654175"/>
                    </a:cubicBezTo>
                    <a:lnTo>
                      <a:pt x="2137675" y="720415"/>
                    </a:lnTo>
                    <a:lnTo>
                      <a:pt x="2134882" y="720415"/>
                    </a:lnTo>
                    <a:lnTo>
                      <a:pt x="2134881" y="720415"/>
                    </a:lnTo>
                    <a:lnTo>
                      <a:pt x="1900442" y="720415"/>
                    </a:lnTo>
                    <a:lnTo>
                      <a:pt x="1895539" y="676791"/>
                    </a:lnTo>
                    <a:cubicBezTo>
                      <a:pt x="1900399" y="610247"/>
                      <a:pt x="1941248" y="552275"/>
                      <a:pt x="2003561" y="533500"/>
                    </a:cubicBezTo>
                    <a:lnTo>
                      <a:pt x="2021068" y="530284"/>
                    </a:lnTo>
                    <a:lnTo>
                      <a:pt x="1992614" y="527989"/>
                    </a:lnTo>
                    <a:cubicBezTo>
                      <a:pt x="1958617" y="527873"/>
                      <a:pt x="1922802" y="532936"/>
                      <a:pt x="1886870" y="543762"/>
                    </a:cubicBezTo>
                    <a:cubicBezTo>
                      <a:pt x="1815005" y="565414"/>
                      <a:pt x="1756272" y="606023"/>
                      <a:pt x="1719409" y="654177"/>
                    </a:cubicBezTo>
                    <a:lnTo>
                      <a:pt x="1686664" y="720415"/>
                    </a:lnTo>
                    <a:lnTo>
                      <a:pt x="1479257" y="720415"/>
                    </a:lnTo>
                    <a:lnTo>
                      <a:pt x="1474354" y="676792"/>
                    </a:lnTo>
                    <a:cubicBezTo>
                      <a:pt x="1479215" y="610247"/>
                      <a:pt x="1520065" y="552274"/>
                      <a:pt x="1582376" y="533500"/>
                    </a:cubicBezTo>
                    <a:lnTo>
                      <a:pt x="1599883" y="530284"/>
                    </a:lnTo>
                    <a:lnTo>
                      <a:pt x="1571429" y="527990"/>
                    </a:lnTo>
                    <a:cubicBezTo>
                      <a:pt x="1537433" y="527873"/>
                      <a:pt x="1501618" y="532935"/>
                      <a:pt x="1465685" y="543762"/>
                    </a:cubicBezTo>
                    <a:cubicBezTo>
                      <a:pt x="1393820" y="565414"/>
                      <a:pt x="1335087" y="606023"/>
                      <a:pt x="1298225" y="654176"/>
                    </a:cubicBezTo>
                    <a:lnTo>
                      <a:pt x="1265479" y="720415"/>
                    </a:lnTo>
                    <a:lnTo>
                      <a:pt x="1058074" y="720415"/>
                    </a:lnTo>
                    <a:lnTo>
                      <a:pt x="1053171" y="676791"/>
                    </a:lnTo>
                    <a:cubicBezTo>
                      <a:pt x="1058032" y="610247"/>
                      <a:pt x="1098881" y="552275"/>
                      <a:pt x="1161193" y="533500"/>
                    </a:cubicBezTo>
                    <a:lnTo>
                      <a:pt x="1178700" y="530284"/>
                    </a:lnTo>
                    <a:lnTo>
                      <a:pt x="1150246" y="527989"/>
                    </a:lnTo>
                    <a:cubicBezTo>
                      <a:pt x="1116249" y="527873"/>
                      <a:pt x="1080434" y="532935"/>
                      <a:pt x="1044502" y="543762"/>
                    </a:cubicBezTo>
                    <a:cubicBezTo>
                      <a:pt x="972637" y="565414"/>
                      <a:pt x="913904" y="606023"/>
                      <a:pt x="877041" y="654177"/>
                    </a:cubicBezTo>
                    <a:lnTo>
                      <a:pt x="844296" y="720415"/>
                    </a:lnTo>
                    <a:lnTo>
                      <a:pt x="636891" y="720415"/>
                    </a:lnTo>
                    <a:lnTo>
                      <a:pt x="631986" y="676792"/>
                    </a:lnTo>
                    <a:cubicBezTo>
                      <a:pt x="636848" y="610247"/>
                      <a:pt x="677697" y="552275"/>
                      <a:pt x="740009" y="533500"/>
                    </a:cubicBezTo>
                    <a:lnTo>
                      <a:pt x="757515" y="530284"/>
                    </a:lnTo>
                    <a:lnTo>
                      <a:pt x="729062" y="527989"/>
                    </a:lnTo>
                    <a:cubicBezTo>
                      <a:pt x="695066" y="527873"/>
                      <a:pt x="659251" y="532935"/>
                      <a:pt x="623318" y="543761"/>
                    </a:cubicBezTo>
                    <a:cubicBezTo>
                      <a:pt x="551453" y="565414"/>
                      <a:pt x="492720" y="606023"/>
                      <a:pt x="455858" y="654177"/>
                    </a:cubicBezTo>
                    <a:lnTo>
                      <a:pt x="423113" y="720415"/>
                    </a:lnTo>
                    <a:lnTo>
                      <a:pt x="215707" y="720415"/>
                    </a:lnTo>
                    <a:lnTo>
                      <a:pt x="210803" y="676792"/>
                    </a:lnTo>
                    <a:cubicBezTo>
                      <a:pt x="215665" y="610247"/>
                      <a:pt x="256514" y="552274"/>
                      <a:pt x="318826" y="533500"/>
                    </a:cubicBezTo>
                    <a:lnTo>
                      <a:pt x="336332" y="530284"/>
                    </a:lnTo>
                    <a:lnTo>
                      <a:pt x="307878" y="527990"/>
                    </a:lnTo>
                    <a:cubicBezTo>
                      <a:pt x="273882" y="527873"/>
                      <a:pt x="238067" y="532935"/>
                      <a:pt x="202135" y="543761"/>
                    </a:cubicBezTo>
                    <a:cubicBezTo>
                      <a:pt x="130269" y="565414"/>
                      <a:pt x="71537" y="606023"/>
                      <a:pt x="34674" y="654176"/>
                    </a:cubicBezTo>
                    <a:lnTo>
                      <a:pt x="1928" y="720415"/>
                    </a:lnTo>
                    <a:lnTo>
                      <a:pt x="0" y="720415"/>
                    </a:lnTo>
                    <a:close/>
                  </a:path>
                </a:pathLst>
              </a:custGeom>
              <a:solidFill>
                <a:sysClr val="window" lastClr="FFFFFF"/>
              </a:solidFill>
              <a:ln>
                <a:noFill/>
              </a:ln>
              <a:effec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0" cap="none" spc="0" normalizeH="0" baseline="0" noProof="0" dirty="0">
                  <a:ln>
                    <a:noFill/>
                  </a:ln>
                  <a:solidFill>
                    <a:prstClr val="white"/>
                  </a:solidFill>
                  <a:effectLst/>
                  <a:uLnTx/>
                  <a:uFillTx/>
                  <a:latin typeface="Aharoni" panose="02010803020104030203" pitchFamily="2" charset="-79"/>
                  <a:ea typeface="+mn-ea"/>
                  <a:cs typeface="Aharoni" panose="02010803020104030203" pitchFamily="2" charset="-79"/>
                </a:endParaRPr>
              </a:p>
            </p:txBody>
          </p:sp>
        </p:grpSp>
      </p:grpSp>
      <p:sp>
        <p:nvSpPr>
          <p:cNvPr id="480" name="Rectangle: Rounded Corners 479">
            <a:extLst>
              <a:ext uri="{FF2B5EF4-FFF2-40B4-BE49-F238E27FC236}">
                <a16:creationId xmlns:a16="http://schemas.microsoft.com/office/drawing/2014/main" id="{53FBFB2F-F994-43AB-B4B1-12CF9F6B0AE1}"/>
              </a:ext>
            </a:extLst>
          </p:cNvPr>
          <p:cNvSpPr/>
          <p:nvPr/>
        </p:nvSpPr>
        <p:spPr>
          <a:xfrm rot="2106886">
            <a:off x="8378917" y="3609431"/>
            <a:ext cx="633786"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82" name="Rectangle: Rounded Corners 481">
            <a:extLst>
              <a:ext uri="{FF2B5EF4-FFF2-40B4-BE49-F238E27FC236}">
                <a16:creationId xmlns:a16="http://schemas.microsoft.com/office/drawing/2014/main" id="{C88F26E5-CF16-481F-A73E-BC15BE0A77EA}"/>
              </a:ext>
            </a:extLst>
          </p:cNvPr>
          <p:cNvSpPr/>
          <p:nvPr/>
        </p:nvSpPr>
        <p:spPr>
          <a:xfrm>
            <a:off x="3470311" y="3785043"/>
            <a:ext cx="5512594" cy="142875"/>
          </a:xfrm>
          <a:prstGeom prst="roundRect">
            <a:avLst>
              <a:gd name="adj" fmla="val 36667"/>
            </a:avLst>
          </a:prstGeom>
          <a:gradFill flip="none" rotWithShape="1">
            <a:gsLst>
              <a:gs pos="59000">
                <a:srgbClr val="4472C4">
                  <a:lumMod val="5000"/>
                  <a:lumOff val="95000"/>
                </a:srgbClr>
              </a:gs>
              <a:gs pos="28000">
                <a:sysClr val="window" lastClr="FFFFFF">
                  <a:lumMod val="85000"/>
                </a:sysClr>
              </a:gs>
              <a:gs pos="42000">
                <a:sysClr val="window" lastClr="FFFFFF">
                  <a:lumMod val="65000"/>
                </a:sysClr>
              </a:gs>
              <a:gs pos="100000">
                <a:sysClr val="window" lastClr="FFFFFF">
                  <a:lumMod val="75000"/>
                </a:sysClr>
              </a:gs>
            </a:gsLst>
            <a:lin ang="162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24" name="Speech Bubble: Oval 238">
            <a:extLst>
              <a:ext uri="{FF2B5EF4-FFF2-40B4-BE49-F238E27FC236}">
                <a16:creationId xmlns:a16="http://schemas.microsoft.com/office/drawing/2014/main" id="{9E8C9217-A034-4C8D-A62E-65073F1AC000}"/>
              </a:ext>
            </a:extLst>
          </p:cNvPr>
          <p:cNvSpPr/>
          <p:nvPr/>
        </p:nvSpPr>
        <p:spPr>
          <a:xfrm>
            <a:off x="1333159" y="615244"/>
            <a:ext cx="4528445" cy="2518999"/>
          </a:xfrm>
          <a:prstGeom prst="wedgeEllipseCallout">
            <a:avLst>
              <a:gd name="adj1" fmla="val -39281"/>
              <a:gd name="adj2" fmla="val 5075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To keep the floors clean, it is important to mop the floors daily.</a:t>
            </a:r>
          </a:p>
        </p:txBody>
      </p:sp>
      <p:sp>
        <p:nvSpPr>
          <p:cNvPr id="973" name="Speech Bubble: Oval 238"/>
          <p:cNvSpPr/>
          <p:nvPr/>
        </p:nvSpPr>
        <p:spPr>
          <a:xfrm>
            <a:off x="1670387" y="523571"/>
            <a:ext cx="3722727" cy="2512017"/>
          </a:xfrm>
          <a:prstGeom prst="wedgeEllipseCallout">
            <a:avLst>
              <a:gd name="adj1" fmla="val -45451"/>
              <a:gd name="adj2" fmla="val 5579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Today is Alex’ turn to mop the floor.</a:t>
            </a:r>
          </a:p>
        </p:txBody>
      </p:sp>
      <p:grpSp>
        <p:nvGrpSpPr>
          <p:cNvPr id="28" name="Group 27">
            <a:extLst>
              <a:ext uri="{FF2B5EF4-FFF2-40B4-BE49-F238E27FC236}">
                <a16:creationId xmlns:a16="http://schemas.microsoft.com/office/drawing/2014/main" id="{CE47CD4D-0CA6-4541-9505-8D11FCD129F3}"/>
              </a:ext>
            </a:extLst>
          </p:cNvPr>
          <p:cNvGrpSpPr/>
          <p:nvPr/>
        </p:nvGrpSpPr>
        <p:grpSpPr>
          <a:xfrm>
            <a:off x="23305698" y="2008939"/>
            <a:ext cx="2632753" cy="4299831"/>
            <a:chOff x="15078456" y="2516684"/>
            <a:chExt cx="2632753" cy="4299831"/>
          </a:xfrm>
        </p:grpSpPr>
        <p:grpSp>
          <p:nvGrpSpPr>
            <p:cNvPr id="27" name="Group 26">
              <a:extLst>
                <a:ext uri="{FF2B5EF4-FFF2-40B4-BE49-F238E27FC236}">
                  <a16:creationId xmlns:a16="http://schemas.microsoft.com/office/drawing/2014/main" id="{7C86B25F-42BE-469D-9B7E-ACEDA4C1EDD6}"/>
                </a:ext>
              </a:extLst>
            </p:cNvPr>
            <p:cNvGrpSpPr/>
            <p:nvPr/>
          </p:nvGrpSpPr>
          <p:grpSpPr>
            <a:xfrm>
              <a:off x="15078456" y="4221816"/>
              <a:ext cx="1758581" cy="1641211"/>
              <a:chOff x="15078456" y="4221816"/>
              <a:chExt cx="1758581" cy="1641211"/>
            </a:xfrm>
          </p:grpSpPr>
          <p:sp>
            <p:nvSpPr>
              <p:cNvPr id="344" name="Freeform: Shape 343">
                <a:extLst>
                  <a:ext uri="{FF2B5EF4-FFF2-40B4-BE49-F238E27FC236}">
                    <a16:creationId xmlns:a16="http://schemas.microsoft.com/office/drawing/2014/main" id="{5C3DF201-1C6B-4546-9F88-A74C40BCE4FB}"/>
                  </a:ext>
                </a:extLst>
              </p:cNvPr>
              <p:cNvSpPr/>
              <p:nvPr/>
            </p:nvSpPr>
            <p:spPr>
              <a:xfrm rot="16726637" flipH="1">
                <a:off x="15999839" y="3968660"/>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17" name="Picture 16">
                <a:extLst>
                  <a:ext uri="{FF2B5EF4-FFF2-40B4-BE49-F238E27FC236}">
                    <a16:creationId xmlns:a16="http://schemas.microsoft.com/office/drawing/2014/main" id="{6AA44398-E26F-407C-97EA-BC99D849C17A}"/>
                  </a:ext>
                </a:extLst>
              </p:cNvPr>
              <p:cNvPicPr>
                <a:picLocks noChangeAspect="1"/>
              </p:cNvPicPr>
              <p:nvPr/>
            </p:nvPicPr>
            <p:blipFill>
              <a:blip r:embed="rId6"/>
              <a:stretch>
                <a:fillRect/>
              </a:stretch>
            </p:blipFill>
            <p:spPr>
              <a:xfrm>
                <a:off x="15078456" y="4431252"/>
                <a:ext cx="984833" cy="1431775"/>
              </a:xfrm>
              <a:prstGeom prst="rect">
                <a:avLst/>
              </a:prstGeom>
            </p:spPr>
          </p:pic>
        </p:grpSp>
        <p:grpSp>
          <p:nvGrpSpPr>
            <p:cNvPr id="21" name="Group 20">
              <a:extLst>
                <a:ext uri="{FF2B5EF4-FFF2-40B4-BE49-F238E27FC236}">
                  <a16:creationId xmlns:a16="http://schemas.microsoft.com/office/drawing/2014/main" id="{C13B9928-B97B-4118-90E9-2D64A580636F}"/>
                </a:ext>
              </a:extLst>
            </p:cNvPr>
            <p:cNvGrpSpPr/>
            <p:nvPr/>
          </p:nvGrpSpPr>
          <p:grpSpPr>
            <a:xfrm>
              <a:off x="15648506" y="2516684"/>
              <a:ext cx="2062703" cy="4299831"/>
              <a:chOff x="15138540" y="2458665"/>
              <a:chExt cx="2062703" cy="4299831"/>
            </a:xfrm>
          </p:grpSpPr>
          <p:sp>
            <p:nvSpPr>
              <p:cNvPr id="346" name="Flowchart: Manual Operation 26">
                <a:extLst>
                  <a:ext uri="{FF2B5EF4-FFF2-40B4-BE49-F238E27FC236}">
                    <a16:creationId xmlns:a16="http://schemas.microsoft.com/office/drawing/2014/main" id="{F0287B0B-2440-468F-9183-E2F139B13629}"/>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47" name="Rectangle 346">
                <a:extLst>
                  <a:ext uri="{FF2B5EF4-FFF2-40B4-BE49-F238E27FC236}">
                    <a16:creationId xmlns:a16="http://schemas.microsoft.com/office/drawing/2014/main" id="{90F8B912-142B-4D12-8885-37D363125ABA}"/>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48" name="Flowchart: Manual Operation 26">
                <a:extLst>
                  <a:ext uri="{FF2B5EF4-FFF2-40B4-BE49-F238E27FC236}">
                    <a16:creationId xmlns:a16="http://schemas.microsoft.com/office/drawing/2014/main" id="{29113963-9E41-4CD7-AB82-3BF1F290A831}"/>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49" name="Rectangle 348">
                <a:extLst>
                  <a:ext uri="{FF2B5EF4-FFF2-40B4-BE49-F238E27FC236}">
                    <a16:creationId xmlns:a16="http://schemas.microsoft.com/office/drawing/2014/main" id="{D288EAB3-E379-44F6-BEC6-A5F63B3EEE9D}"/>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0" name="Freeform: Shape 349">
                <a:extLst>
                  <a:ext uri="{FF2B5EF4-FFF2-40B4-BE49-F238E27FC236}">
                    <a16:creationId xmlns:a16="http://schemas.microsoft.com/office/drawing/2014/main" id="{57D6E926-5BF3-4914-AF3C-843A61B86222}"/>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51" name="Freeform: Shape 350">
                <a:extLst>
                  <a:ext uri="{FF2B5EF4-FFF2-40B4-BE49-F238E27FC236}">
                    <a16:creationId xmlns:a16="http://schemas.microsoft.com/office/drawing/2014/main" id="{672AF96F-1CFD-44F1-A700-81291E003A1B}"/>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57" name="Freeform: Shape 356">
                <a:extLst>
                  <a:ext uri="{FF2B5EF4-FFF2-40B4-BE49-F238E27FC236}">
                    <a16:creationId xmlns:a16="http://schemas.microsoft.com/office/drawing/2014/main" id="{40C7364E-31C8-4F52-AD85-E4310A1D0399}"/>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0" name="Freeform: Shape 359">
                <a:extLst>
                  <a:ext uri="{FF2B5EF4-FFF2-40B4-BE49-F238E27FC236}">
                    <a16:creationId xmlns:a16="http://schemas.microsoft.com/office/drawing/2014/main" id="{D1DBF4AA-9D99-4410-B2E4-03FE7DD65695}"/>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61" name="Freeform: Shape 360">
                <a:extLst>
                  <a:ext uri="{FF2B5EF4-FFF2-40B4-BE49-F238E27FC236}">
                    <a16:creationId xmlns:a16="http://schemas.microsoft.com/office/drawing/2014/main" id="{C5ABFB78-4EC7-43A8-8A4A-B192EC9A0BB5}"/>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2" name="Freeform: Shape 361">
                <a:extLst>
                  <a:ext uri="{FF2B5EF4-FFF2-40B4-BE49-F238E27FC236}">
                    <a16:creationId xmlns:a16="http://schemas.microsoft.com/office/drawing/2014/main" id="{354B3AF8-2237-4453-B981-E34B0F1B7920}"/>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3" name="Picture 362">
                <a:extLst>
                  <a:ext uri="{FF2B5EF4-FFF2-40B4-BE49-F238E27FC236}">
                    <a16:creationId xmlns:a16="http://schemas.microsoft.com/office/drawing/2014/main" id="{D9B7A6DC-57C8-46AE-82F9-64CC720478A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364" name="Freeform: Shape 363">
                <a:extLst>
                  <a:ext uri="{FF2B5EF4-FFF2-40B4-BE49-F238E27FC236}">
                    <a16:creationId xmlns:a16="http://schemas.microsoft.com/office/drawing/2014/main" id="{94A53819-1FB3-4111-B0B5-9399C8E8EC60}"/>
                  </a:ext>
                </a:extLst>
              </p:cNvPr>
              <p:cNvSpPr/>
              <p:nvPr/>
            </p:nvSpPr>
            <p:spPr>
              <a:xfrm rot="1451869" flipH="1">
                <a:off x="15693117" y="403162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5" name="Oval 364">
                <a:extLst>
                  <a:ext uri="{FF2B5EF4-FFF2-40B4-BE49-F238E27FC236}">
                    <a16:creationId xmlns:a16="http://schemas.microsoft.com/office/drawing/2014/main" id="{B89A4F5D-1391-4D8D-9936-4A3DF1CFC4A5}"/>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6" name="Oval 365">
                <a:extLst>
                  <a:ext uri="{FF2B5EF4-FFF2-40B4-BE49-F238E27FC236}">
                    <a16:creationId xmlns:a16="http://schemas.microsoft.com/office/drawing/2014/main" id="{CE16AA59-AA10-46F2-A134-7D1EB7A910AC}"/>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7" name="Picture 366">
                <a:extLst>
                  <a:ext uri="{FF2B5EF4-FFF2-40B4-BE49-F238E27FC236}">
                    <a16:creationId xmlns:a16="http://schemas.microsoft.com/office/drawing/2014/main" id="{9D49467C-07B5-424E-9C80-458A1985022D}"/>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369" name="Freeform: Shape 368">
                <a:extLst>
                  <a:ext uri="{FF2B5EF4-FFF2-40B4-BE49-F238E27FC236}">
                    <a16:creationId xmlns:a16="http://schemas.microsoft.com/office/drawing/2014/main" id="{116A9694-705B-4726-B05F-9FBC7A339528}"/>
                  </a:ext>
                </a:extLst>
              </p:cNvPr>
              <p:cNvSpPr/>
              <p:nvPr/>
            </p:nvSpPr>
            <p:spPr>
              <a:xfrm rot="26023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8" name="Freeform: Shape 367">
                <a:extLst>
                  <a:ext uri="{FF2B5EF4-FFF2-40B4-BE49-F238E27FC236}">
                    <a16:creationId xmlns:a16="http://schemas.microsoft.com/office/drawing/2014/main" id="{ACB7166A-7E83-4A32-8D36-04C28BEA744E}"/>
                  </a:ext>
                </a:extLst>
              </p:cNvPr>
              <p:cNvSpPr/>
              <p:nvPr/>
            </p:nvSpPr>
            <p:spPr>
              <a:xfrm rot="17074180" flipH="1">
                <a:off x="15391696" y="416408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grpSp>
        <p:nvGrpSpPr>
          <p:cNvPr id="32" name="Group 31">
            <a:extLst>
              <a:ext uri="{FF2B5EF4-FFF2-40B4-BE49-F238E27FC236}">
                <a16:creationId xmlns:a16="http://schemas.microsoft.com/office/drawing/2014/main" id="{F5D357B2-85DF-46B4-BF3C-57D4D558147E}"/>
              </a:ext>
            </a:extLst>
          </p:cNvPr>
          <p:cNvGrpSpPr/>
          <p:nvPr/>
        </p:nvGrpSpPr>
        <p:grpSpPr>
          <a:xfrm>
            <a:off x="16780548" y="2008939"/>
            <a:ext cx="2614484" cy="4299831"/>
            <a:chOff x="16780548" y="2109935"/>
            <a:chExt cx="2614484" cy="4299831"/>
          </a:xfrm>
        </p:grpSpPr>
        <p:grpSp>
          <p:nvGrpSpPr>
            <p:cNvPr id="23" name="Group 22">
              <a:extLst>
                <a:ext uri="{FF2B5EF4-FFF2-40B4-BE49-F238E27FC236}">
                  <a16:creationId xmlns:a16="http://schemas.microsoft.com/office/drawing/2014/main" id="{AB85D397-23FB-4F74-91FB-D4A3F12E3C7F}"/>
                </a:ext>
              </a:extLst>
            </p:cNvPr>
            <p:cNvGrpSpPr/>
            <p:nvPr/>
          </p:nvGrpSpPr>
          <p:grpSpPr>
            <a:xfrm>
              <a:off x="16780548" y="3815067"/>
              <a:ext cx="1740312" cy="1630281"/>
              <a:chOff x="9973568" y="9207733"/>
              <a:chExt cx="1740312" cy="1630281"/>
            </a:xfrm>
          </p:grpSpPr>
          <p:sp>
            <p:nvSpPr>
              <p:cNvPr id="370" name="Freeform: Shape 369">
                <a:extLst>
                  <a:ext uri="{FF2B5EF4-FFF2-40B4-BE49-F238E27FC236}">
                    <a16:creationId xmlns:a16="http://schemas.microsoft.com/office/drawing/2014/main" id="{C2BF1275-BE0A-48D4-9DF9-E938FC600C44}"/>
                  </a:ext>
                </a:extLst>
              </p:cNvPr>
              <p:cNvSpPr/>
              <p:nvPr/>
            </p:nvSpPr>
            <p:spPr>
              <a:xfrm rot="16726637" flipH="1">
                <a:off x="10876682" y="895457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18" name="Picture 17">
                <a:extLst>
                  <a:ext uri="{FF2B5EF4-FFF2-40B4-BE49-F238E27FC236}">
                    <a16:creationId xmlns:a16="http://schemas.microsoft.com/office/drawing/2014/main" id="{E0A54CFF-A21B-4F64-AAB9-69D809D2925F}"/>
                  </a:ext>
                </a:extLst>
              </p:cNvPr>
              <p:cNvPicPr>
                <a:picLocks noChangeAspect="1"/>
              </p:cNvPicPr>
              <p:nvPr/>
            </p:nvPicPr>
            <p:blipFill>
              <a:blip r:embed="rId9"/>
              <a:stretch>
                <a:fillRect/>
              </a:stretch>
            </p:blipFill>
            <p:spPr>
              <a:xfrm>
                <a:off x="9973568" y="9403641"/>
                <a:ext cx="984832" cy="1434373"/>
              </a:xfrm>
              <a:prstGeom prst="rect">
                <a:avLst/>
              </a:prstGeom>
            </p:spPr>
          </p:pic>
        </p:grpSp>
        <p:grpSp>
          <p:nvGrpSpPr>
            <p:cNvPr id="371" name="Group 370">
              <a:extLst>
                <a:ext uri="{FF2B5EF4-FFF2-40B4-BE49-F238E27FC236}">
                  <a16:creationId xmlns:a16="http://schemas.microsoft.com/office/drawing/2014/main" id="{9F61FC5D-0D6B-4BA0-B6F4-C6A0E6F9F411}"/>
                </a:ext>
              </a:extLst>
            </p:cNvPr>
            <p:cNvGrpSpPr/>
            <p:nvPr/>
          </p:nvGrpSpPr>
          <p:grpSpPr>
            <a:xfrm>
              <a:off x="17332329" y="2109935"/>
              <a:ext cx="2062703" cy="4299831"/>
              <a:chOff x="15138540" y="2458665"/>
              <a:chExt cx="2062703" cy="4299831"/>
            </a:xfrm>
          </p:grpSpPr>
          <p:sp>
            <p:nvSpPr>
              <p:cNvPr id="372" name="Flowchart: Manual Operation 26">
                <a:extLst>
                  <a:ext uri="{FF2B5EF4-FFF2-40B4-BE49-F238E27FC236}">
                    <a16:creationId xmlns:a16="http://schemas.microsoft.com/office/drawing/2014/main" id="{63325E02-FC7A-4232-AC33-BA289FBA2F62}"/>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3" name="Rectangle 372">
                <a:extLst>
                  <a:ext uri="{FF2B5EF4-FFF2-40B4-BE49-F238E27FC236}">
                    <a16:creationId xmlns:a16="http://schemas.microsoft.com/office/drawing/2014/main" id="{CCCFDC67-E31A-4266-A8DC-E9809510A700}"/>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74" name="Flowchart: Manual Operation 26">
                <a:extLst>
                  <a:ext uri="{FF2B5EF4-FFF2-40B4-BE49-F238E27FC236}">
                    <a16:creationId xmlns:a16="http://schemas.microsoft.com/office/drawing/2014/main" id="{C7EC5C6C-41CF-4F72-B906-BF7EF3FC8B7A}"/>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5" name="Rectangle 374">
                <a:extLst>
                  <a:ext uri="{FF2B5EF4-FFF2-40B4-BE49-F238E27FC236}">
                    <a16:creationId xmlns:a16="http://schemas.microsoft.com/office/drawing/2014/main" id="{6B911A54-1D77-4E5D-AE64-E036D4AC7BA5}"/>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6" name="Freeform: Shape 375">
                <a:extLst>
                  <a:ext uri="{FF2B5EF4-FFF2-40B4-BE49-F238E27FC236}">
                    <a16:creationId xmlns:a16="http://schemas.microsoft.com/office/drawing/2014/main" id="{8832A966-F728-4E9A-877A-DA04932A4630}"/>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77" name="Freeform: Shape 376">
                <a:extLst>
                  <a:ext uri="{FF2B5EF4-FFF2-40B4-BE49-F238E27FC236}">
                    <a16:creationId xmlns:a16="http://schemas.microsoft.com/office/drawing/2014/main" id="{F34D7D1A-AD42-4D2A-A842-685BA09E53EF}"/>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78" name="Freeform: Shape 377">
                <a:extLst>
                  <a:ext uri="{FF2B5EF4-FFF2-40B4-BE49-F238E27FC236}">
                    <a16:creationId xmlns:a16="http://schemas.microsoft.com/office/drawing/2014/main" id="{155CA2F6-1C68-4419-9F5F-98B73C740BE1}"/>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9" name="Freeform: Shape 378">
                <a:extLst>
                  <a:ext uri="{FF2B5EF4-FFF2-40B4-BE49-F238E27FC236}">
                    <a16:creationId xmlns:a16="http://schemas.microsoft.com/office/drawing/2014/main" id="{6F0CEF38-3E2E-4286-904E-F7DEEC6469E5}"/>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80" name="Freeform: Shape 379">
                <a:extLst>
                  <a:ext uri="{FF2B5EF4-FFF2-40B4-BE49-F238E27FC236}">
                    <a16:creationId xmlns:a16="http://schemas.microsoft.com/office/drawing/2014/main" id="{9F9F3154-DA02-42D6-995E-40323BFCF79E}"/>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2" name="Freeform: Shape 401">
                <a:extLst>
                  <a:ext uri="{FF2B5EF4-FFF2-40B4-BE49-F238E27FC236}">
                    <a16:creationId xmlns:a16="http://schemas.microsoft.com/office/drawing/2014/main" id="{06373BC8-8C47-4A1D-89FD-594C578F2288}"/>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03" name="Picture 402">
                <a:extLst>
                  <a:ext uri="{FF2B5EF4-FFF2-40B4-BE49-F238E27FC236}">
                    <a16:creationId xmlns:a16="http://schemas.microsoft.com/office/drawing/2014/main" id="{4A5681C4-AD81-4810-B44D-073BC89D1EC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404" name="Freeform: Shape 403">
                <a:extLst>
                  <a:ext uri="{FF2B5EF4-FFF2-40B4-BE49-F238E27FC236}">
                    <a16:creationId xmlns:a16="http://schemas.microsoft.com/office/drawing/2014/main" id="{222EE976-C711-4AC2-94E3-AF38A0CDFED8}"/>
                  </a:ext>
                </a:extLst>
              </p:cNvPr>
              <p:cNvSpPr/>
              <p:nvPr/>
            </p:nvSpPr>
            <p:spPr>
              <a:xfrm rot="1451869" flipH="1">
                <a:off x="15693117" y="403162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5" name="Oval 404">
                <a:extLst>
                  <a:ext uri="{FF2B5EF4-FFF2-40B4-BE49-F238E27FC236}">
                    <a16:creationId xmlns:a16="http://schemas.microsoft.com/office/drawing/2014/main" id="{9C460FDF-E9ED-4276-B3B5-C63A8591654E}"/>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6" name="Oval 405">
                <a:extLst>
                  <a:ext uri="{FF2B5EF4-FFF2-40B4-BE49-F238E27FC236}">
                    <a16:creationId xmlns:a16="http://schemas.microsoft.com/office/drawing/2014/main" id="{2B482F51-8E30-4D2C-A49E-0B16F9C44322}"/>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07" name="Picture 406">
                <a:extLst>
                  <a:ext uri="{FF2B5EF4-FFF2-40B4-BE49-F238E27FC236}">
                    <a16:creationId xmlns:a16="http://schemas.microsoft.com/office/drawing/2014/main" id="{C29B780F-E2DB-4E44-9DA6-8AFA398BD08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408" name="Freeform: Shape 407">
                <a:extLst>
                  <a:ext uri="{FF2B5EF4-FFF2-40B4-BE49-F238E27FC236}">
                    <a16:creationId xmlns:a16="http://schemas.microsoft.com/office/drawing/2014/main" id="{0B32634B-EC7C-4D1B-BEB8-0FB37CD3AFCA}"/>
                  </a:ext>
                </a:extLst>
              </p:cNvPr>
              <p:cNvSpPr/>
              <p:nvPr/>
            </p:nvSpPr>
            <p:spPr>
              <a:xfrm rot="26023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0" name="Freeform: Shape 409">
                <a:extLst>
                  <a:ext uri="{FF2B5EF4-FFF2-40B4-BE49-F238E27FC236}">
                    <a16:creationId xmlns:a16="http://schemas.microsoft.com/office/drawing/2014/main" id="{DE3EDED1-797F-4D7C-AC0B-82480EC2D306}"/>
                  </a:ext>
                </a:extLst>
              </p:cNvPr>
              <p:cNvSpPr/>
              <p:nvPr/>
            </p:nvSpPr>
            <p:spPr>
              <a:xfrm rot="17074180" flipH="1">
                <a:off x="15391696" y="416408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grpSp>
        <p:nvGrpSpPr>
          <p:cNvPr id="26" name="Group 25">
            <a:extLst>
              <a:ext uri="{FF2B5EF4-FFF2-40B4-BE49-F238E27FC236}">
                <a16:creationId xmlns:a16="http://schemas.microsoft.com/office/drawing/2014/main" id="{2F53A57A-F1C2-4D51-A6DA-E9E2DC5321EB}"/>
              </a:ext>
            </a:extLst>
          </p:cNvPr>
          <p:cNvGrpSpPr/>
          <p:nvPr/>
        </p:nvGrpSpPr>
        <p:grpSpPr>
          <a:xfrm>
            <a:off x="20139512" y="2008939"/>
            <a:ext cx="2587160" cy="4299831"/>
            <a:chOff x="14232417" y="6404582"/>
            <a:chExt cx="2587160" cy="4299831"/>
          </a:xfrm>
        </p:grpSpPr>
        <p:grpSp>
          <p:nvGrpSpPr>
            <p:cNvPr id="25" name="Group 24">
              <a:extLst>
                <a:ext uri="{FF2B5EF4-FFF2-40B4-BE49-F238E27FC236}">
                  <a16:creationId xmlns:a16="http://schemas.microsoft.com/office/drawing/2014/main" id="{2849B347-3382-40E0-8A88-85B8DF50D5B8}"/>
                </a:ext>
              </a:extLst>
            </p:cNvPr>
            <p:cNvGrpSpPr/>
            <p:nvPr/>
          </p:nvGrpSpPr>
          <p:grpSpPr>
            <a:xfrm>
              <a:off x="14232417" y="8109714"/>
              <a:ext cx="1712988" cy="1654423"/>
              <a:chOff x="14232417" y="8109714"/>
              <a:chExt cx="1712988" cy="1654423"/>
            </a:xfrm>
          </p:grpSpPr>
          <p:sp>
            <p:nvSpPr>
              <p:cNvPr id="411" name="Freeform: Shape 410">
                <a:extLst>
                  <a:ext uri="{FF2B5EF4-FFF2-40B4-BE49-F238E27FC236}">
                    <a16:creationId xmlns:a16="http://schemas.microsoft.com/office/drawing/2014/main" id="{37D8F5A9-E3BC-4E77-8DC5-47AA096D375C}"/>
                  </a:ext>
                </a:extLst>
              </p:cNvPr>
              <p:cNvSpPr/>
              <p:nvPr/>
            </p:nvSpPr>
            <p:spPr>
              <a:xfrm rot="16726637" flipH="1">
                <a:off x="15108207" y="7856558"/>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16" name="Picture 15">
                <a:extLst>
                  <a:ext uri="{FF2B5EF4-FFF2-40B4-BE49-F238E27FC236}">
                    <a16:creationId xmlns:a16="http://schemas.microsoft.com/office/drawing/2014/main" id="{184095F2-C0FE-45F6-A3EF-BA10BFDF5695}"/>
                  </a:ext>
                </a:extLst>
              </p:cNvPr>
              <p:cNvPicPr>
                <a:picLocks noChangeAspect="1"/>
              </p:cNvPicPr>
              <p:nvPr/>
            </p:nvPicPr>
            <p:blipFill>
              <a:blip r:embed="rId10"/>
              <a:stretch>
                <a:fillRect/>
              </a:stretch>
            </p:blipFill>
            <p:spPr>
              <a:xfrm>
                <a:off x="14232417" y="8332362"/>
                <a:ext cx="821127" cy="1431775"/>
              </a:xfrm>
              <a:prstGeom prst="rect">
                <a:avLst/>
              </a:prstGeom>
            </p:spPr>
          </p:pic>
        </p:grpSp>
        <p:grpSp>
          <p:nvGrpSpPr>
            <p:cNvPr id="412" name="Group 411">
              <a:extLst>
                <a:ext uri="{FF2B5EF4-FFF2-40B4-BE49-F238E27FC236}">
                  <a16:creationId xmlns:a16="http://schemas.microsoft.com/office/drawing/2014/main" id="{88CC17F7-1953-48BB-8BE2-3A2C15C68AD5}"/>
                </a:ext>
              </a:extLst>
            </p:cNvPr>
            <p:cNvGrpSpPr/>
            <p:nvPr/>
          </p:nvGrpSpPr>
          <p:grpSpPr>
            <a:xfrm>
              <a:off x="14756874" y="6404582"/>
              <a:ext cx="2062703" cy="4299831"/>
              <a:chOff x="15138540" y="2458665"/>
              <a:chExt cx="2062703" cy="4299831"/>
            </a:xfrm>
          </p:grpSpPr>
          <p:sp>
            <p:nvSpPr>
              <p:cNvPr id="413" name="Flowchart: Manual Operation 26">
                <a:extLst>
                  <a:ext uri="{FF2B5EF4-FFF2-40B4-BE49-F238E27FC236}">
                    <a16:creationId xmlns:a16="http://schemas.microsoft.com/office/drawing/2014/main" id="{AB9A6A10-B49B-4958-AF8D-AAD9D59EB502}"/>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14" name="Rectangle 413">
                <a:extLst>
                  <a:ext uri="{FF2B5EF4-FFF2-40B4-BE49-F238E27FC236}">
                    <a16:creationId xmlns:a16="http://schemas.microsoft.com/office/drawing/2014/main" id="{D47C2835-FD5A-423B-9C8F-733D2F58B1E6}"/>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15" name="Flowchart: Manual Operation 26">
                <a:extLst>
                  <a:ext uri="{FF2B5EF4-FFF2-40B4-BE49-F238E27FC236}">
                    <a16:creationId xmlns:a16="http://schemas.microsoft.com/office/drawing/2014/main" id="{4E93F6B5-40AB-4F58-A384-BFC6B7600B3F}"/>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16" name="Rectangle 415">
                <a:extLst>
                  <a:ext uri="{FF2B5EF4-FFF2-40B4-BE49-F238E27FC236}">
                    <a16:creationId xmlns:a16="http://schemas.microsoft.com/office/drawing/2014/main" id="{BA679423-D1BC-4867-AF3F-7F140AC7EC45}"/>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7" name="Freeform: Shape 416">
                <a:extLst>
                  <a:ext uri="{FF2B5EF4-FFF2-40B4-BE49-F238E27FC236}">
                    <a16:creationId xmlns:a16="http://schemas.microsoft.com/office/drawing/2014/main" id="{F0EF4297-D609-44D1-BE20-4851484683CE}"/>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18" name="Freeform: Shape 417">
                <a:extLst>
                  <a:ext uri="{FF2B5EF4-FFF2-40B4-BE49-F238E27FC236}">
                    <a16:creationId xmlns:a16="http://schemas.microsoft.com/office/drawing/2014/main" id="{8A9449EF-C90C-41DB-9B8F-3FF3BDF8306E}"/>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19" name="Freeform: Shape 418">
                <a:extLst>
                  <a:ext uri="{FF2B5EF4-FFF2-40B4-BE49-F238E27FC236}">
                    <a16:creationId xmlns:a16="http://schemas.microsoft.com/office/drawing/2014/main" id="{607C9D0A-399A-4907-941D-48ED9BCB9110}"/>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20" name="Freeform: Shape 419">
                <a:extLst>
                  <a:ext uri="{FF2B5EF4-FFF2-40B4-BE49-F238E27FC236}">
                    <a16:creationId xmlns:a16="http://schemas.microsoft.com/office/drawing/2014/main" id="{1FD8647C-235C-4EAB-B2AD-C59B44F86271}"/>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21" name="Freeform: Shape 420">
                <a:extLst>
                  <a:ext uri="{FF2B5EF4-FFF2-40B4-BE49-F238E27FC236}">
                    <a16:creationId xmlns:a16="http://schemas.microsoft.com/office/drawing/2014/main" id="{168D0708-4DE0-4CE2-9D07-7F2BB11C6901}"/>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22" name="Freeform: Shape 421">
                <a:extLst>
                  <a:ext uri="{FF2B5EF4-FFF2-40B4-BE49-F238E27FC236}">
                    <a16:creationId xmlns:a16="http://schemas.microsoft.com/office/drawing/2014/main" id="{BF8428F8-C6F8-40BE-8FCE-737B03E390AB}"/>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23" name="Picture 422">
                <a:extLst>
                  <a:ext uri="{FF2B5EF4-FFF2-40B4-BE49-F238E27FC236}">
                    <a16:creationId xmlns:a16="http://schemas.microsoft.com/office/drawing/2014/main" id="{B9A6898A-D744-4BB6-8475-1D9EBE9E7BF0}"/>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424" name="Freeform: Shape 423">
                <a:extLst>
                  <a:ext uri="{FF2B5EF4-FFF2-40B4-BE49-F238E27FC236}">
                    <a16:creationId xmlns:a16="http://schemas.microsoft.com/office/drawing/2014/main" id="{DE0D6020-BFD9-4AC8-B7FF-B9AAE0C95F60}"/>
                  </a:ext>
                </a:extLst>
              </p:cNvPr>
              <p:cNvSpPr/>
              <p:nvPr/>
            </p:nvSpPr>
            <p:spPr>
              <a:xfrm rot="1451869" flipH="1">
                <a:off x="15693117" y="403162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8" name="Oval 447">
                <a:extLst>
                  <a:ext uri="{FF2B5EF4-FFF2-40B4-BE49-F238E27FC236}">
                    <a16:creationId xmlns:a16="http://schemas.microsoft.com/office/drawing/2014/main" id="{658D74AE-E6E3-4EDC-A0A4-2376335F085D}"/>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9" name="Oval 448">
                <a:extLst>
                  <a:ext uri="{FF2B5EF4-FFF2-40B4-BE49-F238E27FC236}">
                    <a16:creationId xmlns:a16="http://schemas.microsoft.com/office/drawing/2014/main" id="{5AD6FB73-066A-4CEA-A987-C03CA1E8A82E}"/>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50" name="Picture 449">
                <a:extLst>
                  <a:ext uri="{FF2B5EF4-FFF2-40B4-BE49-F238E27FC236}">
                    <a16:creationId xmlns:a16="http://schemas.microsoft.com/office/drawing/2014/main" id="{46E436CE-8FDB-42D4-861F-31C76C45CC8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451" name="Freeform: Shape 450">
                <a:extLst>
                  <a:ext uri="{FF2B5EF4-FFF2-40B4-BE49-F238E27FC236}">
                    <a16:creationId xmlns:a16="http://schemas.microsoft.com/office/drawing/2014/main" id="{08F4F335-D73B-4CA7-962B-20460C4F6007}"/>
                  </a:ext>
                </a:extLst>
              </p:cNvPr>
              <p:cNvSpPr/>
              <p:nvPr/>
            </p:nvSpPr>
            <p:spPr>
              <a:xfrm rot="26023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2" name="Freeform: Shape 451">
                <a:extLst>
                  <a:ext uri="{FF2B5EF4-FFF2-40B4-BE49-F238E27FC236}">
                    <a16:creationId xmlns:a16="http://schemas.microsoft.com/office/drawing/2014/main" id="{02237270-A10B-40F5-8488-1472285E20F8}"/>
                  </a:ext>
                </a:extLst>
              </p:cNvPr>
              <p:cNvSpPr/>
              <p:nvPr/>
            </p:nvSpPr>
            <p:spPr>
              <a:xfrm rot="17074180" flipH="1">
                <a:off x="15391696" y="416408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grpSp>
        <p:nvGrpSpPr>
          <p:cNvPr id="456" name="Group 455">
            <a:extLst>
              <a:ext uri="{FF2B5EF4-FFF2-40B4-BE49-F238E27FC236}">
                <a16:creationId xmlns:a16="http://schemas.microsoft.com/office/drawing/2014/main" id="{7992C28B-E88A-478E-91CF-653D964DDDBE}"/>
              </a:ext>
            </a:extLst>
          </p:cNvPr>
          <p:cNvGrpSpPr/>
          <p:nvPr/>
        </p:nvGrpSpPr>
        <p:grpSpPr>
          <a:xfrm>
            <a:off x="27016198" y="2008939"/>
            <a:ext cx="2062703" cy="4299831"/>
            <a:chOff x="17332329" y="2109935"/>
            <a:chExt cx="2062703" cy="4299831"/>
          </a:xfrm>
        </p:grpSpPr>
        <p:sp>
          <p:nvSpPr>
            <p:cNvPr id="491" name="Freeform: Shape 490">
              <a:extLst>
                <a:ext uri="{FF2B5EF4-FFF2-40B4-BE49-F238E27FC236}">
                  <a16:creationId xmlns:a16="http://schemas.microsoft.com/office/drawing/2014/main" id="{440985AA-8E99-490D-89A0-78C8393FE946}"/>
                </a:ext>
              </a:extLst>
            </p:cNvPr>
            <p:cNvSpPr/>
            <p:nvPr/>
          </p:nvSpPr>
          <p:spPr>
            <a:xfrm rot="16726637" flipH="1">
              <a:off x="17683662" y="3561911"/>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458" name="Group 457">
              <a:extLst>
                <a:ext uri="{FF2B5EF4-FFF2-40B4-BE49-F238E27FC236}">
                  <a16:creationId xmlns:a16="http://schemas.microsoft.com/office/drawing/2014/main" id="{0FEFF937-5337-4FE7-A1BB-7F30C47B977A}"/>
                </a:ext>
              </a:extLst>
            </p:cNvPr>
            <p:cNvGrpSpPr/>
            <p:nvPr/>
          </p:nvGrpSpPr>
          <p:grpSpPr>
            <a:xfrm>
              <a:off x="17332329" y="2109935"/>
              <a:ext cx="2062703" cy="4299831"/>
              <a:chOff x="15138540" y="2458665"/>
              <a:chExt cx="2062703" cy="4299831"/>
            </a:xfrm>
          </p:grpSpPr>
          <p:sp>
            <p:nvSpPr>
              <p:cNvPr id="459" name="Flowchart: Manual Operation 26">
                <a:extLst>
                  <a:ext uri="{FF2B5EF4-FFF2-40B4-BE49-F238E27FC236}">
                    <a16:creationId xmlns:a16="http://schemas.microsoft.com/office/drawing/2014/main" id="{3407509F-E548-42C6-A6F8-F38CE7B1B67B}"/>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460" name="Rectangle 459">
                <a:extLst>
                  <a:ext uri="{FF2B5EF4-FFF2-40B4-BE49-F238E27FC236}">
                    <a16:creationId xmlns:a16="http://schemas.microsoft.com/office/drawing/2014/main" id="{4283ABFE-DE2F-46C7-998C-6C6AB59565A0}"/>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61" name="Flowchart: Manual Operation 26">
                <a:extLst>
                  <a:ext uri="{FF2B5EF4-FFF2-40B4-BE49-F238E27FC236}">
                    <a16:creationId xmlns:a16="http://schemas.microsoft.com/office/drawing/2014/main" id="{32A4A3E9-E59E-45BE-8BC9-8922432A89A7}"/>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2" name="Rectangle 461">
                <a:extLst>
                  <a:ext uri="{FF2B5EF4-FFF2-40B4-BE49-F238E27FC236}">
                    <a16:creationId xmlns:a16="http://schemas.microsoft.com/office/drawing/2014/main" id="{70F799AF-FD33-4556-B7E1-3C72E3F4EAA1}"/>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3" name="Freeform: Shape 462">
                <a:extLst>
                  <a:ext uri="{FF2B5EF4-FFF2-40B4-BE49-F238E27FC236}">
                    <a16:creationId xmlns:a16="http://schemas.microsoft.com/office/drawing/2014/main" id="{2FE79F27-86D8-4934-BF64-61D3EAEB4FBC}"/>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64" name="Freeform: Shape 463">
                <a:extLst>
                  <a:ext uri="{FF2B5EF4-FFF2-40B4-BE49-F238E27FC236}">
                    <a16:creationId xmlns:a16="http://schemas.microsoft.com/office/drawing/2014/main" id="{EF4EA4DE-0044-426B-8107-BCB4C37966CF}"/>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465" name="Freeform: Shape 464">
                <a:extLst>
                  <a:ext uri="{FF2B5EF4-FFF2-40B4-BE49-F238E27FC236}">
                    <a16:creationId xmlns:a16="http://schemas.microsoft.com/office/drawing/2014/main" id="{137DA115-D643-4FFE-A4F9-BCFA343482BE}"/>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66" name="Freeform: Shape 465">
                <a:extLst>
                  <a:ext uri="{FF2B5EF4-FFF2-40B4-BE49-F238E27FC236}">
                    <a16:creationId xmlns:a16="http://schemas.microsoft.com/office/drawing/2014/main" id="{B5C9C433-C8CA-463C-BD91-A55182FF2256}"/>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78" name="Freeform: Shape 477">
                <a:extLst>
                  <a:ext uri="{FF2B5EF4-FFF2-40B4-BE49-F238E27FC236}">
                    <a16:creationId xmlns:a16="http://schemas.microsoft.com/office/drawing/2014/main" id="{88E69B32-140D-4B18-BA0D-1F85A604E2DF}"/>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3" name="Freeform: Shape 482">
                <a:extLst>
                  <a:ext uri="{FF2B5EF4-FFF2-40B4-BE49-F238E27FC236}">
                    <a16:creationId xmlns:a16="http://schemas.microsoft.com/office/drawing/2014/main" id="{D6FEEDC2-92D3-424B-A4BB-A1BDEAB7B947}"/>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84" name="Picture 483">
                <a:extLst>
                  <a:ext uri="{FF2B5EF4-FFF2-40B4-BE49-F238E27FC236}">
                    <a16:creationId xmlns:a16="http://schemas.microsoft.com/office/drawing/2014/main" id="{9D23376C-1628-457C-B27F-D55BAC647B23}"/>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485" name="Freeform: Shape 484">
                <a:extLst>
                  <a:ext uri="{FF2B5EF4-FFF2-40B4-BE49-F238E27FC236}">
                    <a16:creationId xmlns:a16="http://schemas.microsoft.com/office/drawing/2014/main" id="{A1379ACE-740E-442D-87FF-5FD6CF65B124}"/>
                  </a:ext>
                </a:extLst>
              </p:cNvPr>
              <p:cNvSpPr/>
              <p:nvPr/>
            </p:nvSpPr>
            <p:spPr>
              <a:xfrm rot="1451869" flipH="1">
                <a:off x="15693117" y="403162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6" name="Oval 485">
                <a:extLst>
                  <a:ext uri="{FF2B5EF4-FFF2-40B4-BE49-F238E27FC236}">
                    <a16:creationId xmlns:a16="http://schemas.microsoft.com/office/drawing/2014/main" id="{CB4455E2-9249-40F4-9969-CDCD49D2F559}"/>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87" name="Oval 486">
                <a:extLst>
                  <a:ext uri="{FF2B5EF4-FFF2-40B4-BE49-F238E27FC236}">
                    <a16:creationId xmlns:a16="http://schemas.microsoft.com/office/drawing/2014/main" id="{12035C46-EFF7-472E-A0E5-A431D76BDB34}"/>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488" name="Picture 487">
                <a:extLst>
                  <a:ext uri="{FF2B5EF4-FFF2-40B4-BE49-F238E27FC236}">
                    <a16:creationId xmlns:a16="http://schemas.microsoft.com/office/drawing/2014/main" id="{A40653C1-D1E6-4043-BCAC-97FE220F9AE7}"/>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489" name="Freeform: Shape 488">
                <a:extLst>
                  <a:ext uri="{FF2B5EF4-FFF2-40B4-BE49-F238E27FC236}">
                    <a16:creationId xmlns:a16="http://schemas.microsoft.com/office/drawing/2014/main" id="{E65EE941-8008-4516-958C-AFA7794EBC85}"/>
                  </a:ext>
                </a:extLst>
              </p:cNvPr>
              <p:cNvSpPr/>
              <p:nvPr/>
            </p:nvSpPr>
            <p:spPr>
              <a:xfrm rot="26023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90" name="Freeform: Shape 489">
                <a:extLst>
                  <a:ext uri="{FF2B5EF4-FFF2-40B4-BE49-F238E27FC236}">
                    <a16:creationId xmlns:a16="http://schemas.microsoft.com/office/drawing/2014/main" id="{E7CB64D4-4A90-4B74-BFC8-4A0AF80DF50A}"/>
                  </a:ext>
                </a:extLst>
              </p:cNvPr>
              <p:cNvSpPr/>
              <p:nvPr/>
            </p:nvSpPr>
            <p:spPr>
              <a:xfrm rot="17074180" flipH="1">
                <a:off x="15391696" y="416408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pic>
        <p:nvPicPr>
          <p:cNvPr id="637" name="Picture 2" descr="Mop PNG">
            <a:extLst>
              <a:ext uri="{FF2B5EF4-FFF2-40B4-BE49-F238E27FC236}">
                <a16:creationId xmlns:a16="http://schemas.microsoft.com/office/drawing/2014/main" id="{54E5EA66-31DE-472E-B1FE-EFC85B7855E8}"/>
              </a:ext>
            </a:extLst>
          </p:cNvPr>
          <p:cNvPicPr>
            <a:picLocks noChangeArrowheads="1"/>
          </p:cNvPicPr>
          <p:nvPr/>
        </p:nvPicPr>
        <p:blipFill rotWithShape="1">
          <a:blip r:embed="rId11">
            <a:extLst>
              <a:ext uri="{28A0092B-C50C-407E-A947-70E740481C1C}">
                <a14:useLocalDpi xmlns:a14="http://schemas.microsoft.com/office/drawing/2010/main" val="0"/>
              </a:ext>
            </a:extLst>
          </a:blip>
          <a:srcRect l="7278" r="17552" b="15987"/>
          <a:stretch/>
        </p:blipFill>
        <p:spPr bwMode="auto">
          <a:xfrm rot="340514">
            <a:off x="10781333" y="1926138"/>
            <a:ext cx="1709485" cy="2611155"/>
          </a:xfrm>
          <a:prstGeom prst="rect">
            <a:avLst/>
          </a:prstGeom>
          <a:noFill/>
          <a:extLst>
            <a:ext uri="{909E8E84-426E-40DD-AFC4-6F175D3DCCD1}">
              <a14:hiddenFill xmlns:a14="http://schemas.microsoft.com/office/drawing/2010/main">
                <a:solidFill>
                  <a:srgbClr val="FFFFFF"/>
                </a:solidFill>
              </a14:hiddenFill>
            </a:ext>
          </a:extLst>
        </p:spPr>
      </p:pic>
      <p:grpSp>
        <p:nvGrpSpPr>
          <p:cNvPr id="639" name="Group 638">
            <a:extLst>
              <a:ext uri="{FF2B5EF4-FFF2-40B4-BE49-F238E27FC236}">
                <a16:creationId xmlns:a16="http://schemas.microsoft.com/office/drawing/2014/main" id="{9733436E-31A6-4C66-B32A-D6DE9A2C8ED6}"/>
              </a:ext>
            </a:extLst>
          </p:cNvPr>
          <p:cNvGrpSpPr/>
          <p:nvPr/>
        </p:nvGrpSpPr>
        <p:grpSpPr>
          <a:xfrm rot="341397">
            <a:off x="9774809" y="4041254"/>
            <a:ext cx="1781288" cy="1859164"/>
            <a:chOff x="6914742" y="1227852"/>
            <a:chExt cx="4423405" cy="4616794"/>
          </a:xfrm>
        </p:grpSpPr>
        <p:grpSp>
          <p:nvGrpSpPr>
            <p:cNvPr id="685" name="Group 684">
              <a:extLst>
                <a:ext uri="{FF2B5EF4-FFF2-40B4-BE49-F238E27FC236}">
                  <a16:creationId xmlns:a16="http://schemas.microsoft.com/office/drawing/2014/main" id="{17EDD86B-92E5-4D6B-9A90-DE0E8D435943}"/>
                </a:ext>
              </a:extLst>
            </p:cNvPr>
            <p:cNvGrpSpPr/>
            <p:nvPr/>
          </p:nvGrpSpPr>
          <p:grpSpPr>
            <a:xfrm>
              <a:off x="6937377" y="5141775"/>
              <a:ext cx="570344" cy="702871"/>
              <a:chOff x="6937377" y="5141775"/>
              <a:chExt cx="570344" cy="702871"/>
            </a:xfrm>
          </p:grpSpPr>
          <p:grpSp>
            <p:nvGrpSpPr>
              <p:cNvPr id="689" name="Group 688">
                <a:extLst>
                  <a:ext uri="{FF2B5EF4-FFF2-40B4-BE49-F238E27FC236}">
                    <a16:creationId xmlns:a16="http://schemas.microsoft.com/office/drawing/2014/main" id="{F7139315-0041-4487-9CA8-E631A94228DA}"/>
                  </a:ext>
                </a:extLst>
              </p:cNvPr>
              <p:cNvGrpSpPr>
                <a:grpSpLocks noChangeAspect="1"/>
              </p:cNvGrpSpPr>
              <p:nvPr/>
            </p:nvGrpSpPr>
            <p:grpSpPr>
              <a:xfrm flipH="1">
                <a:off x="6937377" y="5238627"/>
                <a:ext cx="563839" cy="606019"/>
                <a:chOff x="11149961" y="3937895"/>
                <a:chExt cx="713236" cy="754981"/>
              </a:xfrm>
            </p:grpSpPr>
            <p:sp>
              <p:nvSpPr>
                <p:cNvPr id="691" name="Oval 690">
                  <a:extLst>
                    <a:ext uri="{FF2B5EF4-FFF2-40B4-BE49-F238E27FC236}">
                      <a16:creationId xmlns:a16="http://schemas.microsoft.com/office/drawing/2014/main" id="{59E9AEB6-0166-4823-8801-1D54D0E36AB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2" name="Oval 691">
                  <a:extLst>
                    <a:ext uri="{FF2B5EF4-FFF2-40B4-BE49-F238E27FC236}">
                      <a16:creationId xmlns:a16="http://schemas.microsoft.com/office/drawing/2014/main" id="{527AE3BD-3E96-43FF-A431-4DB5E1C27A3A}"/>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3" name="Freeform: Shape 692">
                  <a:extLst>
                    <a:ext uri="{FF2B5EF4-FFF2-40B4-BE49-F238E27FC236}">
                      <a16:creationId xmlns:a16="http://schemas.microsoft.com/office/drawing/2014/main" id="{7AE329BC-886A-446D-859E-F2A52CD4407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4" name="Oval 693">
                  <a:extLst>
                    <a:ext uri="{FF2B5EF4-FFF2-40B4-BE49-F238E27FC236}">
                      <a16:creationId xmlns:a16="http://schemas.microsoft.com/office/drawing/2014/main" id="{B69E9210-5645-4E4E-9D45-38728892A465}"/>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5" name="Freeform: Shape 694">
                  <a:extLst>
                    <a:ext uri="{FF2B5EF4-FFF2-40B4-BE49-F238E27FC236}">
                      <a16:creationId xmlns:a16="http://schemas.microsoft.com/office/drawing/2014/main" id="{421CE0A6-FCA8-49E5-8FDB-1BF7C0CBFD8F}"/>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6" name="Freeform: Shape 695">
                  <a:extLst>
                    <a:ext uri="{FF2B5EF4-FFF2-40B4-BE49-F238E27FC236}">
                      <a16:creationId xmlns:a16="http://schemas.microsoft.com/office/drawing/2014/main" id="{166241D7-AEB4-4671-AFB4-27CA129A5235}"/>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97" name="Freeform: Shape 696">
                  <a:extLst>
                    <a:ext uri="{FF2B5EF4-FFF2-40B4-BE49-F238E27FC236}">
                      <a16:creationId xmlns:a16="http://schemas.microsoft.com/office/drawing/2014/main" id="{5D9EEAF5-FC8E-4E35-B10F-71D9B728CE9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690" name="Oval 689">
                <a:extLst>
                  <a:ext uri="{FF2B5EF4-FFF2-40B4-BE49-F238E27FC236}">
                    <a16:creationId xmlns:a16="http://schemas.microsoft.com/office/drawing/2014/main" id="{57E539B6-BE89-4EF5-9FF0-800743A3B641}"/>
                  </a:ext>
                </a:extLst>
              </p:cNvPr>
              <p:cNvSpPr/>
              <p:nvPr/>
            </p:nvSpPr>
            <p:spPr>
              <a:xfrm>
                <a:off x="6943882" y="5141775"/>
                <a:ext cx="563839" cy="209045"/>
              </a:xfrm>
              <a:prstGeom prst="ellipse">
                <a:avLst/>
              </a:prstGeom>
              <a:solidFill>
                <a:srgbClr val="C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86" name="Group 685">
              <a:extLst>
                <a:ext uri="{FF2B5EF4-FFF2-40B4-BE49-F238E27FC236}">
                  <a16:creationId xmlns:a16="http://schemas.microsoft.com/office/drawing/2014/main" id="{C84B879B-ADBF-45DF-B736-28035DEB884D}"/>
                </a:ext>
              </a:extLst>
            </p:cNvPr>
            <p:cNvGrpSpPr/>
            <p:nvPr/>
          </p:nvGrpSpPr>
          <p:grpSpPr>
            <a:xfrm>
              <a:off x="6914742" y="1227852"/>
              <a:ext cx="4423405" cy="3862029"/>
              <a:chOff x="6498566" y="-409615"/>
              <a:chExt cx="4423405" cy="3862029"/>
            </a:xfrm>
          </p:grpSpPr>
          <p:sp>
            <p:nvSpPr>
              <p:cNvPr id="687" name="Freeform: Shape 686">
                <a:extLst>
                  <a:ext uri="{FF2B5EF4-FFF2-40B4-BE49-F238E27FC236}">
                    <a16:creationId xmlns:a16="http://schemas.microsoft.com/office/drawing/2014/main" id="{C263A6D2-1D3E-49EB-B56C-6519ACF17482}"/>
                  </a:ext>
                </a:extLst>
              </p:cNvPr>
              <p:cNvSpPr/>
              <p:nvPr/>
            </p:nvSpPr>
            <p:spPr>
              <a:xfrm rot="21107441" flipV="1">
                <a:off x="6498566" y="1117225"/>
                <a:ext cx="2668172" cy="2335189"/>
              </a:xfrm>
              <a:custGeom>
                <a:avLst/>
                <a:gdLst>
                  <a:gd name="connsiteX0" fmla="*/ 2668172 w 2668172"/>
                  <a:gd name="connsiteY0" fmla="*/ 2257537 h 2335189"/>
                  <a:gd name="connsiteX1" fmla="*/ 2238086 w 2668172"/>
                  <a:gd name="connsiteY1" fmla="*/ 836024 h 2335189"/>
                  <a:gd name="connsiteX2" fmla="*/ 2254424 w 2668172"/>
                  <a:gd name="connsiteY2" fmla="*/ 108391 h 2335189"/>
                  <a:gd name="connsiteX3" fmla="*/ 1970147 w 2668172"/>
                  <a:gd name="connsiteY3" fmla="*/ 123225 h 2335189"/>
                  <a:gd name="connsiteX4" fmla="*/ 538452 w 2668172"/>
                  <a:gd name="connsiteY4" fmla="*/ 208278 h 2335189"/>
                  <a:gd name="connsiteX5" fmla="*/ 298697 w 2668172"/>
                  <a:gd name="connsiteY5" fmla="*/ 206981 h 2335189"/>
                  <a:gd name="connsiteX6" fmla="*/ 295620 w 2668172"/>
                  <a:gd name="connsiteY6" fmla="*/ 200042 h 2335189"/>
                  <a:gd name="connsiteX7" fmla="*/ 298165 w 2668172"/>
                  <a:gd name="connsiteY7" fmla="*/ 190671 h 2335189"/>
                  <a:gd name="connsiteX8" fmla="*/ 291890 w 2668172"/>
                  <a:gd name="connsiteY8" fmla="*/ 125303 h 2335189"/>
                  <a:gd name="connsiteX9" fmla="*/ 286812 w 2668172"/>
                  <a:gd name="connsiteY9" fmla="*/ 114763 h 2335189"/>
                  <a:gd name="connsiteX10" fmla="*/ 287865 w 2668172"/>
                  <a:gd name="connsiteY10" fmla="*/ 100899 h 2335189"/>
                  <a:gd name="connsiteX11" fmla="*/ 279893 w 2668172"/>
                  <a:gd name="connsiteY11" fmla="*/ 100402 h 2335189"/>
                  <a:gd name="connsiteX12" fmla="*/ 263386 w 2668172"/>
                  <a:gd name="connsiteY12" fmla="*/ 66143 h 2335189"/>
                  <a:gd name="connsiteX13" fmla="*/ 105779 w 2668172"/>
                  <a:gd name="connsiteY13" fmla="*/ 4843 h 2335189"/>
                  <a:gd name="connsiteX14" fmla="*/ 2744 w 2668172"/>
                  <a:gd name="connsiteY14" fmla="*/ 138938 h 2335189"/>
                  <a:gd name="connsiteX15" fmla="*/ 3645 w 2668172"/>
                  <a:gd name="connsiteY15" fmla="*/ 148321 h 2335189"/>
                  <a:gd name="connsiteX16" fmla="*/ 0 w 2668172"/>
                  <a:gd name="connsiteY16" fmla="*/ 148094 h 2335189"/>
                  <a:gd name="connsiteX17" fmla="*/ 43058 w 2668172"/>
                  <a:gd name="connsiteY17" fmla="*/ 2221203 h 2335189"/>
                  <a:gd name="connsiteX18" fmla="*/ 1136531 w 2668172"/>
                  <a:gd name="connsiteY18" fmla="*/ 2034231 h 2335189"/>
                  <a:gd name="connsiteX19" fmla="*/ 1359683 w 2668172"/>
                  <a:gd name="connsiteY19" fmla="*/ 2066765 h 2335189"/>
                  <a:gd name="connsiteX20" fmla="*/ 1373035 w 2668172"/>
                  <a:gd name="connsiteY20" fmla="*/ 2101861 h 2335189"/>
                  <a:gd name="connsiteX21" fmla="*/ 1631211 w 2668172"/>
                  <a:gd name="connsiteY21" fmla="*/ 2333477 h 2335189"/>
                  <a:gd name="connsiteX22" fmla="*/ 1769766 w 2668172"/>
                  <a:gd name="connsiteY22" fmla="*/ 2203802 h 2335189"/>
                  <a:gd name="connsiteX23" fmla="*/ 1797538 w 2668172"/>
                  <a:gd name="connsiteY23" fmla="*/ 2130603 h 2335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668172" h="2335189">
                    <a:moveTo>
                      <a:pt x="2668172" y="2257537"/>
                    </a:moveTo>
                    <a:lnTo>
                      <a:pt x="2238086" y="836024"/>
                    </a:lnTo>
                    <a:lnTo>
                      <a:pt x="2254424" y="108391"/>
                    </a:lnTo>
                    <a:cubicBezTo>
                      <a:pt x="2212826" y="13879"/>
                      <a:pt x="2284087" y="74327"/>
                      <a:pt x="1970147" y="123225"/>
                    </a:cubicBezTo>
                    <a:lnTo>
                      <a:pt x="538452" y="208278"/>
                    </a:lnTo>
                    <a:cubicBezTo>
                      <a:pt x="393232" y="237707"/>
                      <a:pt x="325260" y="241464"/>
                      <a:pt x="298697" y="206981"/>
                    </a:cubicBezTo>
                    <a:lnTo>
                      <a:pt x="295620" y="200042"/>
                    </a:lnTo>
                    <a:lnTo>
                      <a:pt x="298165" y="190671"/>
                    </a:lnTo>
                    <a:cubicBezTo>
                      <a:pt x="299977" y="169535"/>
                      <a:pt x="298059" y="147389"/>
                      <a:pt x="291890" y="125303"/>
                    </a:cubicBezTo>
                    <a:lnTo>
                      <a:pt x="286812" y="114763"/>
                    </a:lnTo>
                    <a:lnTo>
                      <a:pt x="287865" y="100899"/>
                    </a:lnTo>
                    <a:lnTo>
                      <a:pt x="279893" y="100402"/>
                    </a:lnTo>
                    <a:lnTo>
                      <a:pt x="263386" y="66143"/>
                    </a:lnTo>
                    <a:cubicBezTo>
                      <a:pt x="225880" y="14727"/>
                      <a:pt x="164364" y="-11519"/>
                      <a:pt x="105779" y="4843"/>
                    </a:cubicBezTo>
                    <a:cubicBezTo>
                      <a:pt x="47195" y="21205"/>
                      <a:pt x="8181" y="75529"/>
                      <a:pt x="2744" y="138938"/>
                    </a:cubicBezTo>
                    <a:lnTo>
                      <a:pt x="3645" y="148321"/>
                    </a:lnTo>
                    <a:lnTo>
                      <a:pt x="0" y="148094"/>
                    </a:lnTo>
                    <a:lnTo>
                      <a:pt x="43058" y="2221203"/>
                    </a:lnTo>
                    <a:lnTo>
                      <a:pt x="1136531" y="2034231"/>
                    </a:lnTo>
                    <a:lnTo>
                      <a:pt x="1359683" y="2066765"/>
                    </a:lnTo>
                    <a:lnTo>
                      <a:pt x="1373035" y="2101861"/>
                    </a:lnTo>
                    <a:cubicBezTo>
                      <a:pt x="1441923" y="2256151"/>
                      <a:pt x="1537669" y="2349143"/>
                      <a:pt x="1631211" y="2333477"/>
                    </a:cubicBezTo>
                    <a:cubicBezTo>
                      <a:pt x="1687336" y="2324077"/>
                      <a:pt x="1734698" y="2276895"/>
                      <a:pt x="1769766" y="2203802"/>
                    </a:cubicBezTo>
                    <a:lnTo>
                      <a:pt x="1797538" y="2130603"/>
                    </a:lnTo>
                    <a:close/>
                  </a:path>
                </a:pathLst>
              </a:custGeom>
              <a:solidFill>
                <a:srgbClr val="EAB2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88" name="Freeform: Shape 687">
                <a:extLst>
                  <a:ext uri="{FF2B5EF4-FFF2-40B4-BE49-F238E27FC236}">
                    <a16:creationId xmlns:a16="http://schemas.microsoft.com/office/drawing/2014/main" id="{168FEAFB-BD1F-4005-852A-B590947BE3D9}"/>
                  </a:ext>
                </a:extLst>
              </p:cNvPr>
              <p:cNvSpPr/>
              <p:nvPr/>
            </p:nvSpPr>
            <p:spPr>
              <a:xfrm rot="269238">
                <a:off x="8613679" y="-409615"/>
                <a:ext cx="2308292" cy="2485827"/>
              </a:xfrm>
              <a:custGeom>
                <a:avLst/>
                <a:gdLst>
                  <a:gd name="connsiteX0" fmla="*/ 0 w 2308292"/>
                  <a:gd name="connsiteY0" fmla="*/ 0 h 2485827"/>
                  <a:gd name="connsiteX1" fmla="*/ 4230 w 2308292"/>
                  <a:gd name="connsiteY1" fmla="*/ 1279 h 2485827"/>
                  <a:gd name="connsiteX2" fmla="*/ 4216 w 2308292"/>
                  <a:gd name="connsiteY2" fmla="*/ 420 h 2485827"/>
                  <a:gd name="connsiteX3" fmla="*/ 5731 w 2308292"/>
                  <a:gd name="connsiteY3" fmla="*/ 878 h 2485827"/>
                  <a:gd name="connsiteX4" fmla="*/ 5715 w 2308292"/>
                  <a:gd name="connsiteY4" fmla="*/ 0 h 2485827"/>
                  <a:gd name="connsiteX5" fmla="*/ 2244846 w 2308292"/>
                  <a:gd name="connsiteY5" fmla="*/ 443309 h 2485827"/>
                  <a:gd name="connsiteX6" fmla="*/ 2308292 w 2308292"/>
                  <a:gd name="connsiteY6" fmla="*/ 452366 h 2485827"/>
                  <a:gd name="connsiteX7" fmla="*/ 2216065 w 2308292"/>
                  <a:gd name="connsiteY7" fmla="*/ 841218 h 2485827"/>
                  <a:gd name="connsiteX8" fmla="*/ 2228539 w 2308292"/>
                  <a:gd name="connsiteY8" fmla="*/ 856337 h 2485827"/>
                  <a:gd name="connsiteX9" fmla="*/ 2267580 w 2308292"/>
                  <a:gd name="connsiteY9" fmla="*/ 984149 h 2485827"/>
                  <a:gd name="connsiteX10" fmla="*/ 2200625 w 2308292"/>
                  <a:gd name="connsiteY10" fmla="*/ 1145794 h 2485827"/>
                  <a:gd name="connsiteX11" fmla="*/ 2172180 w 2308292"/>
                  <a:gd name="connsiteY11" fmla="*/ 1164971 h 2485827"/>
                  <a:gd name="connsiteX12" fmla="*/ 2162577 w 2308292"/>
                  <a:gd name="connsiteY12" fmla="*/ 1173288 h 2485827"/>
                  <a:gd name="connsiteX13" fmla="*/ 2148571 w 2308292"/>
                  <a:gd name="connsiteY13" fmla="*/ 1180890 h 2485827"/>
                  <a:gd name="connsiteX14" fmla="*/ 2133014 w 2308292"/>
                  <a:gd name="connsiteY14" fmla="*/ 1191378 h 2485827"/>
                  <a:gd name="connsiteX15" fmla="*/ 1919410 w 2308292"/>
                  <a:gd name="connsiteY15" fmla="*/ 2091981 h 2485827"/>
                  <a:gd name="connsiteX16" fmla="*/ 1603069 w 2308292"/>
                  <a:gd name="connsiteY16" fmla="*/ 2129957 h 2485827"/>
                  <a:gd name="connsiteX17" fmla="*/ 1599395 w 2308292"/>
                  <a:gd name="connsiteY17" fmla="*/ 2129513 h 2485827"/>
                  <a:gd name="connsiteX18" fmla="*/ 1598853 w 2308292"/>
                  <a:gd name="connsiteY18" fmla="*/ 2129536 h 2485827"/>
                  <a:gd name="connsiteX19" fmla="*/ 1472603 w 2308292"/>
                  <a:gd name="connsiteY19" fmla="*/ 2102069 h 2485827"/>
                  <a:gd name="connsiteX20" fmla="*/ 1478269 w 2308292"/>
                  <a:gd name="connsiteY20" fmla="*/ 1931420 h 2485827"/>
                  <a:gd name="connsiteX21" fmla="*/ 1477515 w 2308292"/>
                  <a:gd name="connsiteY21" fmla="*/ 1915403 h 2485827"/>
                  <a:gd name="connsiteX22" fmla="*/ 1321067 w 2308292"/>
                  <a:gd name="connsiteY22" fmla="*/ 2485827 h 2485827"/>
                  <a:gd name="connsiteX23" fmla="*/ 750094 w 2308292"/>
                  <a:gd name="connsiteY23" fmla="*/ 2434557 h 2485827"/>
                  <a:gd name="connsiteX24" fmla="*/ 749484 w 2308292"/>
                  <a:gd name="connsiteY24" fmla="*/ 2441863 h 2485827"/>
                  <a:gd name="connsiteX25" fmla="*/ 233579 w 2308292"/>
                  <a:gd name="connsiteY25" fmla="*/ 2254736 h 2485827"/>
                  <a:gd name="connsiteX26" fmla="*/ 202490 w 2308292"/>
                  <a:gd name="connsiteY26" fmla="*/ 1346791 h 2485827"/>
                  <a:gd name="connsiteX27" fmla="*/ 21021 w 2308292"/>
                  <a:gd name="connsiteY27" fmla="*/ 1292773 h 2485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2308292" h="2485827">
                    <a:moveTo>
                      <a:pt x="0" y="0"/>
                    </a:moveTo>
                    <a:lnTo>
                      <a:pt x="4230" y="1279"/>
                    </a:lnTo>
                    <a:lnTo>
                      <a:pt x="4216" y="420"/>
                    </a:lnTo>
                    <a:lnTo>
                      <a:pt x="5731" y="878"/>
                    </a:lnTo>
                    <a:lnTo>
                      <a:pt x="5715" y="0"/>
                    </a:lnTo>
                    <a:lnTo>
                      <a:pt x="2244846" y="443309"/>
                    </a:lnTo>
                    <a:lnTo>
                      <a:pt x="2308292" y="452366"/>
                    </a:lnTo>
                    <a:lnTo>
                      <a:pt x="2216065" y="841218"/>
                    </a:lnTo>
                    <a:lnTo>
                      <a:pt x="2228539" y="856337"/>
                    </a:lnTo>
                    <a:cubicBezTo>
                      <a:pt x="2253188" y="892822"/>
                      <a:pt x="2267580" y="936805"/>
                      <a:pt x="2267580" y="984149"/>
                    </a:cubicBezTo>
                    <a:cubicBezTo>
                      <a:pt x="2267580" y="1047275"/>
                      <a:pt x="2241993" y="1104425"/>
                      <a:pt x="2200625" y="1145794"/>
                    </a:cubicBezTo>
                    <a:lnTo>
                      <a:pt x="2172180" y="1164971"/>
                    </a:lnTo>
                    <a:lnTo>
                      <a:pt x="2162577" y="1173288"/>
                    </a:lnTo>
                    <a:lnTo>
                      <a:pt x="2148571" y="1180890"/>
                    </a:lnTo>
                    <a:lnTo>
                      <a:pt x="2133014" y="1191378"/>
                    </a:lnTo>
                    <a:lnTo>
                      <a:pt x="1919410" y="2091981"/>
                    </a:lnTo>
                    <a:cubicBezTo>
                      <a:pt x="1689255" y="2113877"/>
                      <a:pt x="1647958" y="2131668"/>
                      <a:pt x="1603069" y="2129957"/>
                    </a:cubicBezTo>
                    <a:lnTo>
                      <a:pt x="1599395" y="2129513"/>
                    </a:lnTo>
                    <a:lnTo>
                      <a:pt x="1598853" y="2129536"/>
                    </a:lnTo>
                    <a:cubicBezTo>
                      <a:pt x="1571919" y="2128510"/>
                      <a:pt x="1543692" y="2120463"/>
                      <a:pt x="1472603" y="2102069"/>
                    </a:cubicBezTo>
                    <a:cubicBezTo>
                      <a:pt x="1476545" y="2036380"/>
                      <a:pt x="1478844" y="1980051"/>
                      <a:pt x="1478269" y="1931420"/>
                    </a:cubicBezTo>
                    <a:lnTo>
                      <a:pt x="1477515" y="1915403"/>
                    </a:lnTo>
                    <a:lnTo>
                      <a:pt x="1321067" y="2485827"/>
                    </a:lnTo>
                    <a:lnTo>
                      <a:pt x="750094" y="2434557"/>
                    </a:lnTo>
                    <a:lnTo>
                      <a:pt x="749484" y="2441863"/>
                    </a:lnTo>
                    <a:lnTo>
                      <a:pt x="233579" y="2254736"/>
                    </a:lnTo>
                    <a:lnTo>
                      <a:pt x="202490" y="1346791"/>
                    </a:lnTo>
                    <a:lnTo>
                      <a:pt x="21021" y="1292773"/>
                    </a:lnTo>
                    <a:close/>
                  </a:path>
                </a:pathLst>
              </a:custGeom>
              <a:solidFill>
                <a:srgbClr val="BF9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sp>
        <p:nvSpPr>
          <p:cNvPr id="699" name="Freeform: Shape 698">
            <a:extLst>
              <a:ext uri="{FF2B5EF4-FFF2-40B4-BE49-F238E27FC236}">
                <a16:creationId xmlns:a16="http://schemas.microsoft.com/office/drawing/2014/main" id="{16F54F15-558D-4054-8D2C-CE9C73132821}"/>
              </a:ext>
            </a:extLst>
          </p:cNvPr>
          <p:cNvSpPr/>
          <p:nvPr/>
        </p:nvSpPr>
        <p:spPr>
          <a:xfrm rot="16726637" flipH="1">
            <a:off x="11712644" y="3057860"/>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453" name="Picture 452">
            <a:extLst>
              <a:ext uri="{FF2B5EF4-FFF2-40B4-BE49-F238E27FC236}">
                <a16:creationId xmlns:a16="http://schemas.microsoft.com/office/drawing/2014/main" id="{7655EAD4-47DB-4728-BBA9-768EE2FA11E8}"/>
              </a:ext>
            </a:extLst>
          </p:cNvPr>
          <p:cNvPicPr>
            <a:picLocks noChangeAspect="1"/>
          </p:cNvPicPr>
          <p:nvPr/>
        </p:nvPicPr>
        <p:blipFill>
          <a:blip r:embed="rId9"/>
          <a:stretch>
            <a:fillRect/>
          </a:stretch>
        </p:blipFill>
        <p:spPr>
          <a:xfrm>
            <a:off x="258548" y="4827025"/>
            <a:ext cx="984832" cy="1434373"/>
          </a:xfrm>
          <a:prstGeom prst="rect">
            <a:avLst/>
          </a:prstGeom>
        </p:spPr>
      </p:pic>
      <p:sp>
        <p:nvSpPr>
          <p:cNvPr id="1202" name="Rectangle: Rounded Corners 6">
            <a:extLst>
              <a:ext uri="{FF2B5EF4-FFF2-40B4-BE49-F238E27FC236}">
                <a16:creationId xmlns:a16="http://schemas.microsoft.com/office/drawing/2014/main" id="{CCB9EA8E-3908-4A30-8E53-51A6C725A6BD}"/>
              </a:ext>
            </a:extLst>
          </p:cNvPr>
          <p:cNvSpPr/>
          <p:nvPr/>
        </p:nvSpPr>
        <p:spPr>
          <a:xfrm rot="188366" flipH="1">
            <a:off x="908224" y="5724892"/>
            <a:ext cx="4245678" cy="1064661"/>
          </a:xfrm>
          <a:custGeom>
            <a:avLst/>
            <a:gdLst>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62702 w 3697644"/>
              <a:gd name="connsiteY6" fmla="*/ 822725 h 822725"/>
              <a:gd name="connsiteX7" fmla="*/ 0 w 3697644"/>
              <a:gd name="connsiteY7" fmla="*/ 660023 h 822725"/>
              <a:gd name="connsiteX8" fmla="*/ 0 w 3697644"/>
              <a:gd name="connsiteY8" fmla="*/ 162702 h 822725"/>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095312 w 3697644"/>
              <a:gd name="connsiteY6" fmla="*/ 718396 h 822725"/>
              <a:gd name="connsiteX7" fmla="*/ 0 w 3697644"/>
              <a:gd name="connsiteY7" fmla="*/ 660023 h 822725"/>
              <a:gd name="connsiteX8" fmla="*/ 0 w 3697644"/>
              <a:gd name="connsiteY8" fmla="*/ 162702 h 822725"/>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095312 w 3697644"/>
              <a:gd name="connsiteY6" fmla="*/ 718396 h 822725"/>
              <a:gd name="connsiteX7" fmla="*/ 349655 w 3697644"/>
              <a:gd name="connsiteY7" fmla="*/ 407936 h 822725"/>
              <a:gd name="connsiteX8" fmla="*/ 0 w 3697644"/>
              <a:gd name="connsiteY8" fmla="*/ 162702 h 822725"/>
              <a:gd name="connsiteX0" fmla="*/ 0 w 3697644"/>
              <a:gd name="connsiteY0" fmla="*/ 162702 h 825251"/>
              <a:gd name="connsiteX1" fmla="*/ 162702 w 3697644"/>
              <a:gd name="connsiteY1" fmla="*/ 0 h 825251"/>
              <a:gd name="connsiteX2" fmla="*/ 3534942 w 3697644"/>
              <a:gd name="connsiteY2" fmla="*/ 0 h 825251"/>
              <a:gd name="connsiteX3" fmla="*/ 3697644 w 3697644"/>
              <a:gd name="connsiteY3" fmla="*/ 162702 h 825251"/>
              <a:gd name="connsiteX4" fmla="*/ 3697644 w 3697644"/>
              <a:gd name="connsiteY4" fmla="*/ 660023 h 825251"/>
              <a:gd name="connsiteX5" fmla="*/ 3534942 w 3697644"/>
              <a:gd name="connsiteY5" fmla="*/ 822725 h 825251"/>
              <a:gd name="connsiteX6" fmla="*/ 1095312 w 3697644"/>
              <a:gd name="connsiteY6" fmla="*/ 718396 h 825251"/>
              <a:gd name="connsiteX7" fmla="*/ 349655 w 3697644"/>
              <a:gd name="connsiteY7" fmla="*/ 407936 h 825251"/>
              <a:gd name="connsiteX8" fmla="*/ 0 w 3697644"/>
              <a:gd name="connsiteY8" fmla="*/ 162702 h 825251"/>
              <a:gd name="connsiteX0" fmla="*/ 0 w 3697644"/>
              <a:gd name="connsiteY0" fmla="*/ 162702 h 825251"/>
              <a:gd name="connsiteX1" fmla="*/ 162702 w 3697644"/>
              <a:gd name="connsiteY1" fmla="*/ 0 h 825251"/>
              <a:gd name="connsiteX2" fmla="*/ 3534942 w 3697644"/>
              <a:gd name="connsiteY2" fmla="*/ 0 h 825251"/>
              <a:gd name="connsiteX3" fmla="*/ 3697644 w 3697644"/>
              <a:gd name="connsiteY3" fmla="*/ 162702 h 825251"/>
              <a:gd name="connsiteX4" fmla="*/ 3676613 w 3697644"/>
              <a:gd name="connsiteY4" fmla="*/ 592726 h 825251"/>
              <a:gd name="connsiteX5" fmla="*/ 3534942 w 3697644"/>
              <a:gd name="connsiteY5" fmla="*/ 822725 h 825251"/>
              <a:gd name="connsiteX6" fmla="*/ 1095312 w 3697644"/>
              <a:gd name="connsiteY6" fmla="*/ 718396 h 825251"/>
              <a:gd name="connsiteX7" fmla="*/ 349655 w 3697644"/>
              <a:gd name="connsiteY7" fmla="*/ 407936 h 825251"/>
              <a:gd name="connsiteX8" fmla="*/ 0 w 3697644"/>
              <a:gd name="connsiteY8" fmla="*/ 162702 h 825251"/>
              <a:gd name="connsiteX0" fmla="*/ 0 w 3697644"/>
              <a:gd name="connsiteY0" fmla="*/ 162702 h 794976"/>
              <a:gd name="connsiteX1" fmla="*/ 162702 w 3697644"/>
              <a:gd name="connsiteY1" fmla="*/ 0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62702 h 794976"/>
              <a:gd name="connsiteX1" fmla="*/ 1189250 w 3697644"/>
              <a:gd name="connsiteY1" fmla="*/ 38675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62702 h 794976"/>
              <a:gd name="connsiteX1" fmla="*/ 230280 w 3697644"/>
              <a:gd name="connsiteY1" fmla="*/ 42900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19802 h 752076"/>
              <a:gd name="connsiteX1" fmla="*/ 230280 w 3697644"/>
              <a:gd name="connsiteY1" fmla="*/ 0 h 752076"/>
              <a:gd name="connsiteX2" fmla="*/ 3162856 w 3697644"/>
              <a:gd name="connsiteY2" fmla="*/ 216199 h 752076"/>
              <a:gd name="connsiteX3" fmla="*/ 3697644 w 3697644"/>
              <a:gd name="connsiteY3" fmla="*/ 119802 h 752076"/>
              <a:gd name="connsiteX4" fmla="*/ 3676613 w 3697644"/>
              <a:gd name="connsiteY4" fmla="*/ 549826 h 752076"/>
              <a:gd name="connsiteX5" fmla="*/ 3479421 w 3697644"/>
              <a:gd name="connsiteY5" fmla="*/ 728231 h 752076"/>
              <a:gd name="connsiteX6" fmla="*/ 1095312 w 3697644"/>
              <a:gd name="connsiteY6" fmla="*/ 675496 h 752076"/>
              <a:gd name="connsiteX7" fmla="*/ 349655 w 3697644"/>
              <a:gd name="connsiteY7" fmla="*/ 365036 h 752076"/>
              <a:gd name="connsiteX8" fmla="*/ 0 w 3697644"/>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75450 w 3676613"/>
              <a:gd name="connsiteY7" fmla="*/ 337275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75450 w 3676613"/>
              <a:gd name="connsiteY7" fmla="*/ 337275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20211 w 3676613"/>
              <a:gd name="connsiteY7" fmla="*/ 349614 h 752076"/>
              <a:gd name="connsiteX8" fmla="*/ 0 w 3676613"/>
              <a:gd name="connsiteY8" fmla="*/ 119802 h 752076"/>
              <a:gd name="connsiteX0" fmla="*/ 0 w 3479421"/>
              <a:gd name="connsiteY0" fmla="*/ 119802 h 752076"/>
              <a:gd name="connsiteX1" fmla="*/ 230280 w 3479421"/>
              <a:gd name="connsiteY1" fmla="*/ 0 h 752076"/>
              <a:gd name="connsiteX2" fmla="*/ 3162856 w 3479421"/>
              <a:gd name="connsiteY2" fmla="*/ 216199 h 752076"/>
              <a:gd name="connsiteX3" fmla="*/ 3455384 w 3479421"/>
              <a:gd name="connsiteY3" fmla="*/ 431893 h 752076"/>
              <a:gd name="connsiteX4" fmla="*/ 3479421 w 3479421"/>
              <a:gd name="connsiteY4" fmla="*/ 728231 h 752076"/>
              <a:gd name="connsiteX5" fmla="*/ 1095312 w 3479421"/>
              <a:gd name="connsiteY5" fmla="*/ 675496 h 752076"/>
              <a:gd name="connsiteX6" fmla="*/ 320211 w 3479421"/>
              <a:gd name="connsiteY6" fmla="*/ 349614 h 752076"/>
              <a:gd name="connsiteX7" fmla="*/ 0 w 3479421"/>
              <a:gd name="connsiteY7" fmla="*/ 119802 h 752076"/>
              <a:gd name="connsiteX0" fmla="*/ 0 w 3582843"/>
              <a:gd name="connsiteY0" fmla="*/ 119802 h 752076"/>
              <a:gd name="connsiteX1" fmla="*/ 230280 w 3582843"/>
              <a:gd name="connsiteY1" fmla="*/ 0 h 752076"/>
              <a:gd name="connsiteX2" fmla="*/ 3162856 w 3582843"/>
              <a:gd name="connsiteY2" fmla="*/ 216199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3162856 w 3582843"/>
              <a:gd name="connsiteY2" fmla="*/ 216199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2836189 w 3582843"/>
              <a:gd name="connsiteY2" fmla="*/ 195175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2836189 w 3582843"/>
              <a:gd name="connsiteY2" fmla="*/ 195175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41568"/>
              <a:gd name="connsiteY0" fmla="*/ 119802 h 752076"/>
              <a:gd name="connsiteX1" fmla="*/ 230280 w 3541568"/>
              <a:gd name="connsiteY1" fmla="*/ 0 h 752076"/>
              <a:gd name="connsiteX2" fmla="*/ 2836189 w 3541568"/>
              <a:gd name="connsiteY2" fmla="*/ 195175 h 752076"/>
              <a:gd name="connsiteX3" fmla="*/ 3455384 w 3541568"/>
              <a:gd name="connsiteY3" fmla="*/ 431893 h 752076"/>
              <a:gd name="connsiteX4" fmla="*/ 3479421 w 3541568"/>
              <a:gd name="connsiteY4" fmla="*/ 728231 h 752076"/>
              <a:gd name="connsiteX5" fmla="*/ 1095312 w 3541568"/>
              <a:gd name="connsiteY5" fmla="*/ 675496 h 752076"/>
              <a:gd name="connsiteX6" fmla="*/ 320211 w 3541568"/>
              <a:gd name="connsiteY6" fmla="*/ 349614 h 752076"/>
              <a:gd name="connsiteX7" fmla="*/ 0 w 3541568"/>
              <a:gd name="connsiteY7" fmla="*/ 119802 h 752076"/>
              <a:gd name="connsiteX0" fmla="*/ 0 w 3625707"/>
              <a:gd name="connsiteY0" fmla="*/ 119802 h 752076"/>
              <a:gd name="connsiteX1" fmla="*/ 230280 w 3625707"/>
              <a:gd name="connsiteY1" fmla="*/ 0 h 752076"/>
              <a:gd name="connsiteX2" fmla="*/ 2836189 w 3625707"/>
              <a:gd name="connsiteY2" fmla="*/ 195175 h 752076"/>
              <a:gd name="connsiteX3" fmla="*/ 3562498 w 3625707"/>
              <a:gd name="connsiteY3" fmla="*/ 427965 h 752076"/>
              <a:gd name="connsiteX4" fmla="*/ 3479421 w 3625707"/>
              <a:gd name="connsiteY4" fmla="*/ 728231 h 752076"/>
              <a:gd name="connsiteX5" fmla="*/ 1095312 w 3625707"/>
              <a:gd name="connsiteY5" fmla="*/ 675496 h 752076"/>
              <a:gd name="connsiteX6" fmla="*/ 320211 w 3625707"/>
              <a:gd name="connsiteY6" fmla="*/ 349614 h 752076"/>
              <a:gd name="connsiteX7" fmla="*/ 0 w 3625707"/>
              <a:gd name="connsiteY7" fmla="*/ 119802 h 752076"/>
              <a:gd name="connsiteX0" fmla="*/ 0 w 3625707"/>
              <a:gd name="connsiteY0" fmla="*/ 119802 h 752076"/>
              <a:gd name="connsiteX1" fmla="*/ 230280 w 3625707"/>
              <a:gd name="connsiteY1" fmla="*/ 0 h 752076"/>
              <a:gd name="connsiteX2" fmla="*/ 1618625 w 3625707"/>
              <a:gd name="connsiteY2" fmla="*/ 224131 h 752076"/>
              <a:gd name="connsiteX3" fmla="*/ 2836189 w 3625707"/>
              <a:gd name="connsiteY3" fmla="*/ 195175 h 752076"/>
              <a:gd name="connsiteX4" fmla="*/ 3562498 w 3625707"/>
              <a:gd name="connsiteY4" fmla="*/ 427965 h 752076"/>
              <a:gd name="connsiteX5" fmla="*/ 3479421 w 3625707"/>
              <a:gd name="connsiteY5" fmla="*/ 728231 h 752076"/>
              <a:gd name="connsiteX6" fmla="*/ 1095312 w 3625707"/>
              <a:gd name="connsiteY6" fmla="*/ 675496 h 752076"/>
              <a:gd name="connsiteX7" fmla="*/ 320211 w 3625707"/>
              <a:gd name="connsiteY7" fmla="*/ 349614 h 752076"/>
              <a:gd name="connsiteX8" fmla="*/ 0 w 3625707"/>
              <a:gd name="connsiteY8" fmla="*/ 119802 h 752076"/>
              <a:gd name="connsiteX0" fmla="*/ 439366 w 4065073"/>
              <a:gd name="connsiteY0" fmla="*/ 119802 h 752076"/>
              <a:gd name="connsiteX1" fmla="*/ 669646 w 4065073"/>
              <a:gd name="connsiteY1" fmla="*/ 0 h 752076"/>
              <a:gd name="connsiteX2" fmla="*/ 2057991 w 4065073"/>
              <a:gd name="connsiteY2" fmla="*/ 224131 h 752076"/>
              <a:gd name="connsiteX3" fmla="*/ 3275555 w 4065073"/>
              <a:gd name="connsiteY3" fmla="*/ 195175 h 752076"/>
              <a:gd name="connsiteX4" fmla="*/ 4001864 w 4065073"/>
              <a:gd name="connsiteY4" fmla="*/ 427965 h 752076"/>
              <a:gd name="connsiteX5" fmla="*/ 3918787 w 4065073"/>
              <a:gd name="connsiteY5" fmla="*/ 728231 h 752076"/>
              <a:gd name="connsiteX6" fmla="*/ 1534678 w 4065073"/>
              <a:gd name="connsiteY6" fmla="*/ 675496 h 752076"/>
              <a:gd name="connsiteX7" fmla="*/ 75849 w 4065073"/>
              <a:gd name="connsiteY7" fmla="*/ 481956 h 752076"/>
              <a:gd name="connsiteX8" fmla="*/ 439366 w 4065073"/>
              <a:gd name="connsiteY8" fmla="*/ 119802 h 752076"/>
              <a:gd name="connsiteX0" fmla="*/ 439366 w 4065073"/>
              <a:gd name="connsiteY0" fmla="*/ 119802 h 738203"/>
              <a:gd name="connsiteX1" fmla="*/ 669646 w 4065073"/>
              <a:gd name="connsiteY1" fmla="*/ 0 h 738203"/>
              <a:gd name="connsiteX2" fmla="*/ 2057991 w 4065073"/>
              <a:gd name="connsiteY2" fmla="*/ 224131 h 738203"/>
              <a:gd name="connsiteX3" fmla="*/ 3275555 w 4065073"/>
              <a:gd name="connsiteY3" fmla="*/ 195175 h 738203"/>
              <a:gd name="connsiteX4" fmla="*/ 4001864 w 4065073"/>
              <a:gd name="connsiteY4" fmla="*/ 427965 h 738203"/>
              <a:gd name="connsiteX5" fmla="*/ 3918787 w 4065073"/>
              <a:gd name="connsiteY5" fmla="*/ 728231 h 738203"/>
              <a:gd name="connsiteX6" fmla="*/ 2791884 w 4065073"/>
              <a:gd name="connsiteY6" fmla="*/ 601347 h 738203"/>
              <a:gd name="connsiteX7" fmla="*/ 1534678 w 4065073"/>
              <a:gd name="connsiteY7" fmla="*/ 675496 h 738203"/>
              <a:gd name="connsiteX8" fmla="*/ 75849 w 4065073"/>
              <a:gd name="connsiteY8" fmla="*/ 481956 h 738203"/>
              <a:gd name="connsiteX9" fmla="*/ 439366 w 4065073"/>
              <a:gd name="connsiteY9" fmla="*/ 119802 h 738203"/>
              <a:gd name="connsiteX0" fmla="*/ 439366 w 4381800"/>
              <a:gd name="connsiteY0" fmla="*/ 119802 h 738203"/>
              <a:gd name="connsiteX1" fmla="*/ 669646 w 4381800"/>
              <a:gd name="connsiteY1" fmla="*/ 0 h 738203"/>
              <a:gd name="connsiteX2" fmla="*/ 2057991 w 4381800"/>
              <a:gd name="connsiteY2" fmla="*/ 224131 h 738203"/>
              <a:gd name="connsiteX3" fmla="*/ 3275555 w 4381800"/>
              <a:gd name="connsiteY3" fmla="*/ 195175 h 738203"/>
              <a:gd name="connsiteX4" fmla="*/ 4001864 w 4381800"/>
              <a:gd name="connsiteY4" fmla="*/ 427965 h 738203"/>
              <a:gd name="connsiteX5" fmla="*/ 4381278 w 4381800"/>
              <a:gd name="connsiteY5" fmla="*/ 663001 h 738203"/>
              <a:gd name="connsiteX6" fmla="*/ 3918787 w 4381800"/>
              <a:gd name="connsiteY6" fmla="*/ 728231 h 738203"/>
              <a:gd name="connsiteX7" fmla="*/ 2791884 w 4381800"/>
              <a:gd name="connsiteY7" fmla="*/ 601347 h 738203"/>
              <a:gd name="connsiteX8" fmla="*/ 1534678 w 4381800"/>
              <a:gd name="connsiteY8" fmla="*/ 675496 h 738203"/>
              <a:gd name="connsiteX9" fmla="*/ 75849 w 4381800"/>
              <a:gd name="connsiteY9" fmla="*/ 481956 h 738203"/>
              <a:gd name="connsiteX10" fmla="*/ 439366 w 4381800"/>
              <a:gd name="connsiteY10" fmla="*/ 119802 h 738203"/>
              <a:gd name="connsiteX0" fmla="*/ 439366 w 4382716"/>
              <a:gd name="connsiteY0" fmla="*/ 119802 h 738203"/>
              <a:gd name="connsiteX1" fmla="*/ 669646 w 4382716"/>
              <a:gd name="connsiteY1" fmla="*/ 0 h 738203"/>
              <a:gd name="connsiteX2" fmla="*/ 2057991 w 4382716"/>
              <a:gd name="connsiteY2" fmla="*/ 224131 h 738203"/>
              <a:gd name="connsiteX3" fmla="*/ 3275555 w 4382716"/>
              <a:gd name="connsiteY3" fmla="*/ 195175 h 738203"/>
              <a:gd name="connsiteX4" fmla="*/ 4179064 w 4382716"/>
              <a:gd name="connsiteY4" fmla="*/ 395419 h 738203"/>
              <a:gd name="connsiteX5" fmla="*/ 4381278 w 4382716"/>
              <a:gd name="connsiteY5" fmla="*/ 663001 h 738203"/>
              <a:gd name="connsiteX6" fmla="*/ 3918787 w 4382716"/>
              <a:gd name="connsiteY6" fmla="*/ 728231 h 738203"/>
              <a:gd name="connsiteX7" fmla="*/ 2791884 w 4382716"/>
              <a:gd name="connsiteY7" fmla="*/ 601347 h 738203"/>
              <a:gd name="connsiteX8" fmla="*/ 1534678 w 4382716"/>
              <a:gd name="connsiteY8" fmla="*/ 675496 h 738203"/>
              <a:gd name="connsiteX9" fmla="*/ 75849 w 4382716"/>
              <a:gd name="connsiteY9" fmla="*/ 481956 h 738203"/>
              <a:gd name="connsiteX10" fmla="*/ 439366 w 4382716"/>
              <a:gd name="connsiteY10" fmla="*/ 119802 h 738203"/>
              <a:gd name="connsiteX0" fmla="*/ 439366 w 4545209"/>
              <a:gd name="connsiteY0" fmla="*/ 119802 h 738203"/>
              <a:gd name="connsiteX1" fmla="*/ 669646 w 4545209"/>
              <a:gd name="connsiteY1" fmla="*/ 0 h 738203"/>
              <a:gd name="connsiteX2" fmla="*/ 2057991 w 4545209"/>
              <a:gd name="connsiteY2" fmla="*/ 224131 h 738203"/>
              <a:gd name="connsiteX3" fmla="*/ 3275555 w 4545209"/>
              <a:gd name="connsiteY3" fmla="*/ 195175 h 738203"/>
              <a:gd name="connsiteX4" fmla="*/ 4179064 w 4545209"/>
              <a:gd name="connsiteY4" fmla="*/ 395419 h 738203"/>
              <a:gd name="connsiteX5" fmla="*/ 4381278 w 4545209"/>
              <a:gd name="connsiteY5" fmla="*/ 663001 h 738203"/>
              <a:gd name="connsiteX6" fmla="*/ 3918787 w 4545209"/>
              <a:gd name="connsiteY6" fmla="*/ 728231 h 738203"/>
              <a:gd name="connsiteX7" fmla="*/ 2791884 w 4545209"/>
              <a:gd name="connsiteY7" fmla="*/ 601347 h 738203"/>
              <a:gd name="connsiteX8" fmla="*/ 1534678 w 4545209"/>
              <a:gd name="connsiteY8" fmla="*/ 675496 h 738203"/>
              <a:gd name="connsiteX9" fmla="*/ 75849 w 4545209"/>
              <a:gd name="connsiteY9" fmla="*/ 481956 h 738203"/>
              <a:gd name="connsiteX10" fmla="*/ 439366 w 4545209"/>
              <a:gd name="connsiteY10" fmla="*/ 119802 h 73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5209" h="738203">
                <a:moveTo>
                  <a:pt x="439366" y="119802"/>
                </a:moveTo>
                <a:cubicBezTo>
                  <a:pt x="439366" y="29944"/>
                  <a:pt x="579788" y="0"/>
                  <a:pt x="669646" y="0"/>
                </a:cubicBezTo>
                <a:cubicBezTo>
                  <a:pt x="1083297" y="24966"/>
                  <a:pt x="1644340" y="199165"/>
                  <a:pt x="2057991" y="224131"/>
                </a:cubicBezTo>
                <a:lnTo>
                  <a:pt x="3275555" y="195175"/>
                </a:lnTo>
                <a:cubicBezTo>
                  <a:pt x="3365413" y="195175"/>
                  <a:pt x="3908754" y="133962"/>
                  <a:pt x="4179064" y="395419"/>
                </a:cubicBezTo>
                <a:cubicBezTo>
                  <a:pt x="4851081" y="540390"/>
                  <a:pt x="4395124" y="612957"/>
                  <a:pt x="4381278" y="663001"/>
                </a:cubicBezTo>
                <a:cubicBezTo>
                  <a:pt x="4367432" y="713045"/>
                  <a:pt x="4127950" y="731435"/>
                  <a:pt x="3918787" y="728231"/>
                </a:cubicBezTo>
                <a:cubicBezTo>
                  <a:pt x="3712099" y="780592"/>
                  <a:pt x="3189235" y="610136"/>
                  <a:pt x="2791884" y="601347"/>
                </a:cubicBezTo>
                <a:cubicBezTo>
                  <a:pt x="2394533" y="592558"/>
                  <a:pt x="1982326" y="718859"/>
                  <a:pt x="1534678" y="675496"/>
                </a:cubicBezTo>
                <a:cubicBezTo>
                  <a:pt x="1444820" y="675496"/>
                  <a:pt x="828730" y="853601"/>
                  <a:pt x="75849" y="481956"/>
                </a:cubicBezTo>
                <a:cubicBezTo>
                  <a:pt x="-243435" y="271511"/>
                  <a:pt x="555918" y="201547"/>
                  <a:pt x="439366" y="119802"/>
                </a:cubicBezTo>
                <a:close/>
              </a:path>
            </a:pathLst>
          </a:custGeom>
          <a:solidFill>
            <a:srgbClr val="4472C4">
              <a:lumMod val="20000"/>
              <a:lumOff val="80000"/>
              <a:alpha val="52000"/>
            </a:srgb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6" name="Star: 4 Points 45">
            <a:extLst>
              <a:ext uri="{FF2B5EF4-FFF2-40B4-BE49-F238E27FC236}">
                <a16:creationId xmlns:a16="http://schemas.microsoft.com/office/drawing/2014/main" id="{A0C7D4B5-96EA-4823-AA85-4C7F0ACBAA3C}"/>
              </a:ext>
            </a:extLst>
          </p:cNvPr>
          <p:cNvSpPr/>
          <p:nvPr/>
        </p:nvSpPr>
        <p:spPr>
          <a:xfrm>
            <a:off x="3538752" y="5029668"/>
            <a:ext cx="495689" cy="456244"/>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1203" name="Star: 4 Points 1202">
            <a:extLst>
              <a:ext uri="{FF2B5EF4-FFF2-40B4-BE49-F238E27FC236}">
                <a16:creationId xmlns:a16="http://schemas.microsoft.com/office/drawing/2014/main" id="{736B693B-EC2F-44B3-B408-32B9C7E36ED7}"/>
              </a:ext>
            </a:extLst>
          </p:cNvPr>
          <p:cNvSpPr/>
          <p:nvPr/>
        </p:nvSpPr>
        <p:spPr>
          <a:xfrm>
            <a:off x="6520203" y="5056800"/>
            <a:ext cx="406680" cy="467868"/>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1204" name="Rectangle: Rounded Corners 6">
            <a:extLst>
              <a:ext uri="{FF2B5EF4-FFF2-40B4-BE49-F238E27FC236}">
                <a16:creationId xmlns:a16="http://schemas.microsoft.com/office/drawing/2014/main" id="{C4D6352F-266E-4D19-A8D3-5C7435FE87D4}"/>
              </a:ext>
            </a:extLst>
          </p:cNvPr>
          <p:cNvSpPr/>
          <p:nvPr/>
        </p:nvSpPr>
        <p:spPr>
          <a:xfrm rot="21232513">
            <a:off x="4747193" y="5429612"/>
            <a:ext cx="3594445" cy="748398"/>
          </a:xfrm>
          <a:custGeom>
            <a:avLst/>
            <a:gdLst>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62702 w 3697644"/>
              <a:gd name="connsiteY6" fmla="*/ 822725 h 822725"/>
              <a:gd name="connsiteX7" fmla="*/ 0 w 3697644"/>
              <a:gd name="connsiteY7" fmla="*/ 660023 h 822725"/>
              <a:gd name="connsiteX8" fmla="*/ 0 w 3697644"/>
              <a:gd name="connsiteY8" fmla="*/ 162702 h 822725"/>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095312 w 3697644"/>
              <a:gd name="connsiteY6" fmla="*/ 718396 h 822725"/>
              <a:gd name="connsiteX7" fmla="*/ 0 w 3697644"/>
              <a:gd name="connsiteY7" fmla="*/ 660023 h 822725"/>
              <a:gd name="connsiteX8" fmla="*/ 0 w 3697644"/>
              <a:gd name="connsiteY8" fmla="*/ 162702 h 822725"/>
              <a:gd name="connsiteX0" fmla="*/ 0 w 3697644"/>
              <a:gd name="connsiteY0" fmla="*/ 162702 h 822725"/>
              <a:gd name="connsiteX1" fmla="*/ 162702 w 3697644"/>
              <a:gd name="connsiteY1" fmla="*/ 0 h 822725"/>
              <a:gd name="connsiteX2" fmla="*/ 3534942 w 3697644"/>
              <a:gd name="connsiteY2" fmla="*/ 0 h 822725"/>
              <a:gd name="connsiteX3" fmla="*/ 3697644 w 3697644"/>
              <a:gd name="connsiteY3" fmla="*/ 162702 h 822725"/>
              <a:gd name="connsiteX4" fmla="*/ 3697644 w 3697644"/>
              <a:gd name="connsiteY4" fmla="*/ 660023 h 822725"/>
              <a:gd name="connsiteX5" fmla="*/ 3534942 w 3697644"/>
              <a:gd name="connsiteY5" fmla="*/ 822725 h 822725"/>
              <a:gd name="connsiteX6" fmla="*/ 1095312 w 3697644"/>
              <a:gd name="connsiteY6" fmla="*/ 718396 h 822725"/>
              <a:gd name="connsiteX7" fmla="*/ 349655 w 3697644"/>
              <a:gd name="connsiteY7" fmla="*/ 407936 h 822725"/>
              <a:gd name="connsiteX8" fmla="*/ 0 w 3697644"/>
              <a:gd name="connsiteY8" fmla="*/ 162702 h 822725"/>
              <a:gd name="connsiteX0" fmla="*/ 0 w 3697644"/>
              <a:gd name="connsiteY0" fmla="*/ 162702 h 825251"/>
              <a:gd name="connsiteX1" fmla="*/ 162702 w 3697644"/>
              <a:gd name="connsiteY1" fmla="*/ 0 h 825251"/>
              <a:gd name="connsiteX2" fmla="*/ 3534942 w 3697644"/>
              <a:gd name="connsiteY2" fmla="*/ 0 h 825251"/>
              <a:gd name="connsiteX3" fmla="*/ 3697644 w 3697644"/>
              <a:gd name="connsiteY3" fmla="*/ 162702 h 825251"/>
              <a:gd name="connsiteX4" fmla="*/ 3697644 w 3697644"/>
              <a:gd name="connsiteY4" fmla="*/ 660023 h 825251"/>
              <a:gd name="connsiteX5" fmla="*/ 3534942 w 3697644"/>
              <a:gd name="connsiteY5" fmla="*/ 822725 h 825251"/>
              <a:gd name="connsiteX6" fmla="*/ 1095312 w 3697644"/>
              <a:gd name="connsiteY6" fmla="*/ 718396 h 825251"/>
              <a:gd name="connsiteX7" fmla="*/ 349655 w 3697644"/>
              <a:gd name="connsiteY7" fmla="*/ 407936 h 825251"/>
              <a:gd name="connsiteX8" fmla="*/ 0 w 3697644"/>
              <a:gd name="connsiteY8" fmla="*/ 162702 h 825251"/>
              <a:gd name="connsiteX0" fmla="*/ 0 w 3697644"/>
              <a:gd name="connsiteY0" fmla="*/ 162702 h 825251"/>
              <a:gd name="connsiteX1" fmla="*/ 162702 w 3697644"/>
              <a:gd name="connsiteY1" fmla="*/ 0 h 825251"/>
              <a:gd name="connsiteX2" fmla="*/ 3534942 w 3697644"/>
              <a:gd name="connsiteY2" fmla="*/ 0 h 825251"/>
              <a:gd name="connsiteX3" fmla="*/ 3697644 w 3697644"/>
              <a:gd name="connsiteY3" fmla="*/ 162702 h 825251"/>
              <a:gd name="connsiteX4" fmla="*/ 3676613 w 3697644"/>
              <a:gd name="connsiteY4" fmla="*/ 592726 h 825251"/>
              <a:gd name="connsiteX5" fmla="*/ 3534942 w 3697644"/>
              <a:gd name="connsiteY5" fmla="*/ 822725 h 825251"/>
              <a:gd name="connsiteX6" fmla="*/ 1095312 w 3697644"/>
              <a:gd name="connsiteY6" fmla="*/ 718396 h 825251"/>
              <a:gd name="connsiteX7" fmla="*/ 349655 w 3697644"/>
              <a:gd name="connsiteY7" fmla="*/ 407936 h 825251"/>
              <a:gd name="connsiteX8" fmla="*/ 0 w 3697644"/>
              <a:gd name="connsiteY8" fmla="*/ 162702 h 825251"/>
              <a:gd name="connsiteX0" fmla="*/ 0 w 3697644"/>
              <a:gd name="connsiteY0" fmla="*/ 162702 h 794976"/>
              <a:gd name="connsiteX1" fmla="*/ 162702 w 3697644"/>
              <a:gd name="connsiteY1" fmla="*/ 0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62702 h 794976"/>
              <a:gd name="connsiteX1" fmla="*/ 1189250 w 3697644"/>
              <a:gd name="connsiteY1" fmla="*/ 38675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62702 h 794976"/>
              <a:gd name="connsiteX1" fmla="*/ 230280 w 3697644"/>
              <a:gd name="connsiteY1" fmla="*/ 42900 h 794976"/>
              <a:gd name="connsiteX2" fmla="*/ 3534942 w 3697644"/>
              <a:gd name="connsiteY2" fmla="*/ 0 h 794976"/>
              <a:gd name="connsiteX3" fmla="*/ 3697644 w 3697644"/>
              <a:gd name="connsiteY3" fmla="*/ 162702 h 794976"/>
              <a:gd name="connsiteX4" fmla="*/ 3676613 w 3697644"/>
              <a:gd name="connsiteY4" fmla="*/ 592726 h 794976"/>
              <a:gd name="connsiteX5" fmla="*/ 3479421 w 3697644"/>
              <a:gd name="connsiteY5" fmla="*/ 771131 h 794976"/>
              <a:gd name="connsiteX6" fmla="*/ 1095312 w 3697644"/>
              <a:gd name="connsiteY6" fmla="*/ 718396 h 794976"/>
              <a:gd name="connsiteX7" fmla="*/ 349655 w 3697644"/>
              <a:gd name="connsiteY7" fmla="*/ 407936 h 794976"/>
              <a:gd name="connsiteX8" fmla="*/ 0 w 3697644"/>
              <a:gd name="connsiteY8" fmla="*/ 162702 h 794976"/>
              <a:gd name="connsiteX0" fmla="*/ 0 w 3697644"/>
              <a:gd name="connsiteY0" fmla="*/ 119802 h 752076"/>
              <a:gd name="connsiteX1" fmla="*/ 230280 w 3697644"/>
              <a:gd name="connsiteY1" fmla="*/ 0 h 752076"/>
              <a:gd name="connsiteX2" fmla="*/ 3162856 w 3697644"/>
              <a:gd name="connsiteY2" fmla="*/ 216199 h 752076"/>
              <a:gd name="connsiteX3" fmla="*/ 3697644 w 3697644"/>
              <a:gd name="connsiteY3" fmla="*/ 119802 h 752076"/>
              <a:gd name="connsiteX4" fmla="*/ 3676613 w 3697644"/>
              <a:gd name="connsiteY4" fmla="*/ 549826 h 752076"/>
              <a:gd name="connsiteX5" fmla="*/ 3479421 w 3697644"/>
              <a:gd name="connsiteY5" fmla="*/ 728231 h 752076"/>
              <a:gd name="connsiteX6" fmla="*/ 1095312 w 3697644"/>
              <a:gd name="connsiteY6" fmla="*/ 675496 h 752076"/>
              <a:gd name="connsiteX7" fmla="*/ 349655 w 3697644"/>
              <a:gd name="connsiteY7" fmla="*/ 365036 h 752076"/>
              <a:gd name="connsiteX8" fmla="*/ 0 w 3697644"/>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49655 w 3676613"/>
              <a:gd name="connsiteY7" fmla="*/ 365036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75450 w 3676613"/>
              <a:gd name="connsiteY7" fmla="*/ 337275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75450 w 3676613"/>
              <a:gd name="connsiteY7" fmla="*/ 337275 h 752076"/>
              <a:gd name="connsiteX8" fmla="*/ 0 w 3676613"/>
              <a:gd name="connsiteY8" fmla="*/ 119802 h 752076"/>
              <a:gd name="connsiteX0" fmla="*/ 0 w 3676613"/>
              <a:gd name="connsiteY0" fmla="*/ 119802 h 752076"/>
              <a:gd name="connsiteX1" fmla="*/ 230280 w 3676613"/>
              <a:gd name="connsiteY1" fmla="*/ 0 h 752076"/>
              <a:gd name="connsiteX2" fmla="*/ 3162856 w 3676613"/>
              <a:gd name="connsiteY2" fmla="*/ 216199 h 752076"/>
              <a:gd name="connsiteX3" fmla="*/ 3455384 w 3676613"/>
              <a:gd name="connsiteY3" fmla="*/ 431893 h 752076"/>
              <a:gd name="connsiteX4" fmla="*/ 3676613 w 3676613"/>
              <a:gd name="connsiteY4" fmla="*/ 549826 h 752076"/>
              <a:gd name="connsiteX5" fmla="*/ 3479421 w 3676613"/>
              <a:gd name="connsiteY5" fmla="*/ 728231 h 752076"/>
              <a:gd name="connsiteX6" fmla="*/ 1095312 w 3676613"/>
              <a:gd name="connsiteY6" fmla="*/ 675496 h 752076"/>
              <a:gd name="connsiteX7" fmla="*/ 320211 w 3676613"/>
              <a:gd name="connsiteY7" fmla="*/ 349614 h 752076"/>
              <a:gd name="connsiteX8" fmla="*/ 0 w 3676613"/>
              <a:gd name="connsiteY8" fmla="*/ 119802 h 752076"/>
              <a:gd name="connsiteX0" fmla="*/ 0 w 3479421"/>
              <a:gd name="connsiteY0" fmla="*/ 119802 h 752076"/>
              <a:gd name="connsiteX1" fmla="*/ 230280 w 3479421"/>
              <a:gd name="connsiteY1" fmla="*/ 0 h 752076"/>
              <a:gd name="connsiteX2" fmla="*/ 3162856 w 3479421"/>
              <a:gd name="connsiteY2" fmla="*/ 216199 h 752076"/>
              <a:gd name="connsiteX3" fmla="*/ 3455384 w 3479421"/>
              <a:gd name="connsiteY3" fmla="*/ 431893 h 752076"/>
              <a:gd name="connsiteX4" fmla="*/ 3479421 w 3479421"/>
              <a:gd name="connsiteY4" fmla="*/ 728231 h 752076"/>
              <a:gd name="connsiteX5" fmla="*/ 1095312 w 3479421"/>
              <a:gd name="connsiteY5" fmla="*/ 675496 h 752076"/>
              <a:gd name="connsiteX6" fmla="*/ 320211 w 3479421"/>
              <a:gd name="connsiteY6" fmla="*/ 349614 h 752076"/>
              <a:gd name="connsiteX7" fmla="*/ 0 w 3479421"/>
              <a:gd name="connsiteY7" fmla="*/ 119802 h 752076"/>
              <a:gd name="connsiteX0" fmla="*/ 0 w 3582843"/>
              <a:gd name="connsiteY0" fmla="*/ 119802 h 752076"/>
              <a:gd name="connsiteX1" fmla="*/ 230280 w 3582843"/>
              <a:gd name="connsiteY1" fmla="*/ 0 h 752076"/>
              <a:gd name="connsiteX2" fmla="*/ 3162856 w 3582843"/>
              <a:gd name="connsiteY2" fmla="*/ 216199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3162856 w 3582843"/>
              <a:gd name="connsiteY2" fmla="*/ 216199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2836189 w 3582843"/>
              <a:gd name="connsiteY2" fmla="*/ 195175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82843"/>
              <a:gd name="connsiteY0" fmla="*/ 119802 h 752076"/>
              <a:gd name="connsiteX1" fmla="*/ 230280 w 3582843"/>
              <a:gd name="connsiteY1" fmla="*/ 0 h 752076"/>
              <a:gd name="connsiteX2" fmla="*/ 2836189 w 3582843"/>
              <a:gd name="connsiteY2" fmla="*/ 195175 h 752076"/>
              <a:gd name="connsiteX3" fmla="*/ 3455384 w 3582843"/>
              <a:gd name="connsiteY3" fmla="*/ 431893 h 752076"/>
              <a:gd name="connsiteX4" fmla="*/ 3479421 w 3582843"/>
              <a:gd name="connsiteY4" fmla="*/ 728231 h 752076"/>
              <a:gd name="connsiteX5" fmla="*/ 1095312 w 3582843"/>
              <a:gd name="connsiteY5" fmla="*/ 675496 h 752076"/>
              <a:gd name="connsiteX6" fmla="*/ 320211 w 3582843"/>
              <a:gd name="connsiteY6" fmla="*/ 349614 h 752076"/>
              <a:gd name="connsiteX7" fmla="*/ 0 w 3582843"/>
              <a:gd name="connsiteY7" fmla="*/ 119802 h 752076"/>
              <a:gd name="connsiteX0" fmla="*/ 0 w 3541568"/>
              <a:gd name="connsiteY0" fmla="*/ 119802 h 752076"/>
              <a:gd name="connsiteX1" fmla="*/ 230280 w 3541568"/>
              <a:gd name="connsiteY1" fmla="*/ 0 h 752076"/>
              <a:gd name="connsiteX2" fmla="*/ 2836189 w 3541568"/>
              <a:gd name="connsiteY2" fmla="*/ 195175 h 752076"/>
              <a:gd name="connsiteX3" fmla="*/ 3455384 w 3541568"/>
              <a:gd name="connsiteY3" fmla="*/ 431893 h 752076"/>
              <a:gd name="connsiteX4" fmla="*/ 3479421 w 3541568"/>
              <a:gd name="connsiteY4" fmla="*/ 728231 h 752076"/>
              <a:gd name="connsiteX5" fmla="*/ 1095312 w 3541568"/>
              <a:gd name="connsiteY5" fmla="*/ 675496 h 752076"/>
              <a:gd name="connsiteX6" fmla="*/ 320211 w 3541568"/>
              <a:gd name="connsiteY6" fmla="*/ 349614 h 752076"/>
              <a:gd name="connsiteX7" fmla="*/ 0 w 3541568"/>
              <a:gd name="connsiteY7" fmla="*/ 119802 h 752076"/>
              <a:gd name="connsiteX0" fmla="*/ 0 w 3625707"/>
              <a:gd name="connsiteY0" fmla="*/ 119802 h 752076"/>
              <a:gd name="connsiteX1" fmla="*/ 230280 w 3625707"/>
              <a:gd name="connsiteY1" fmla="*/ 0 h 752076"/>
              <a:gd name="connsiteX2" fmla="*/ 2836189 w 3625707"/>
              <a:gd name="connsiteY2" fmla="*/ 195175 h 752076"/>
              <a:gd name="connsiteX3" fmla="*/ 3562498 w 3625707"/>
              <a:gd name="connsiteY3" fmla="*/ 427965 h 752076"/>
              <a:gd name="connsiteX4" fmla="*/ 3479421 w 3625707"/>
              <a:gd name="connsiteY4" fmla="*/ 728231 h 752076"/>
              <a:gd name="connsiteX5" fmla="*/ 1095312 w 3625707"/>
              <a:gd name="connsiteY5" fmla="*/ 675496 h 752076"/>
              <a:gd name="connsiteX6" fmla="*/ 320211 w 3625707"/>
              <a:gd name="connsiteY6" fmla="*/ 349614 h 752076"/>
              <a:gd name="connsiteX7" fmla="*/ 0 w 3625707"/>
              <a:gd name="connsiteY7" fmla="*/ 119802 h 752076"/>
              <a:gd name="connsiteX0" fmla="*/ 0 w 3625707"/>
              <a:gd name="connsiteY0" fmla="*/ 119802 h 752076"/>
              <a:gd name="connsiteX1" fmla="*/ 230280 w 3625707"/>
              <a:gd name="connsiteY1" fmla="*/ 0 h 752076"/>
              <a:gd name="connsiteX2" fmla="*/ 1618625 w 3625707"/>
              <a:gd name="connsiteY2" fmla="*/ 224131 h 752076"/>
              <a:gd name="connsiteX3" fmla="*/ 2836189 w 3625707"/>
              <a:gd name="connsiteY3" fmla="*/ 195175 h 752076"/>
              <a:gd name="connsiteX4" fmla="*/ 3562498 w 3625707"/>
              <a:gd name="connsiteY4" fmla="*/ 427965 h 752076"/>
              <a:gd name="connsiteX5" fmla="*/ 3479421 w 3625707"/>
              <a:gd name="connsiteY5" fmla="*/ 728231 h 752076"/>
              <a:gd name="connsiteX6" fmla="*/ 1095312 w 3625707"/>
              <a:gd name="connsiteY6" fmla="*/ 675496 h 752076"/>
              <a:gd name="connsiteX7" fmla="*/ 320211 w 3625707"/>
              <a:gd name="connsiteY7" fmla="*/ 349614 h 752076"/>
              <a:gd name="connsiteX8" fmla="*/ 0 w 3625707"/>
              <a:gd name="connsiteY8" fmla="*/ 119802 h 752076"/>
              <a:gd name="connsiteX0" fmla="*/ 439366 w 4065073"/>
              <a:gd name="connsiteY0" fmla="*/ 119802 h 752076"/>
              <a:gd name="connsiteX1" fmla="*/ 669646 w 4065073"/>
              <a:gd name="connsiteY1" fmla="*/ 0 h 752076"/>
              <a:gd name="connsiteX2" fmla="*/ 2057991 w 4065073"/>
              <a:gd name="connsiteY2" fmla="*/ 224131 h 752076"/>
              <a:gd name="connsiteX3" fmla="*/ 3275555 w 4065073"/>
              <a:gd name="connsiteY3" fmla="*/ 195175 h 752076"/>
              <a:gd name="connsiteX4" fmla="*/ 4001864 w 4065073"/>
              <a:gd name="connsiteY4" fmla="*/ 427965 h 752076"/>
              <a:gd name="connsiteX5" fmla="*/ 3918787 w 4065073"/>
              <a:gd name="connsiteY5" fmla="*/ 728231 h 752076"/>
              <a:gd name="connsiteX6" fmla="*/ 1534678 w 4065073"/>
              <a:gd name="connsiteY6" fmla="*/ 675496 h 752076"/>
              <a:gd name="connsiteX7" fmla="*/ 75849 w 4065073"/>
              <a:gd name="connsiteY7" fmla="*/ 481956 h 752076"/>
              <a:gd name="connsiteX8" fmla="*/ 439366 w 4065073"/>
              <a:gd name="connsiteY8" fmla="*/ 119802 h 752076"/>
              <a:gd name="connsiteX0" fmla="*/ 439366 w 4065073"/>
              <a:gd name="connsiteY0" fmla="*/ 119802 h 738203"/>
              <a:gd name="connsiteX1" fmla="*/ 669646 w 4065073"/>
              <a:gd name="connsiteY1" fmla="*/ 0 h 738203"/>
              <a:gd name="connsiteX2" fmla="*/ 2057991 w 4065073"/>
              <a:gd name="connsiteY2" fmla="*/ 224131 h 738203"/>
              <a:gd name="connsiteX3" fmla="*/ 3275555 w 4065073"/>
              <a:gd name="connsiteY3" fmla="*/ 195175 h 738203"/>
              <a:gd name="connsiteX4" fmla="*/ 4001864 w 4065073"/>
              <a:gd name="connsiteY4" fmla="*/ 427965 h 738203"/>
              <a:gd name="connsiteX5" fmla="*/ 3918787 w 4065073"/>
              <a:gd name="connsiteY5" fmla="*/ 728231 h 738203"/>
              <a:gd name="connsiteX6" fmla="*/ 2791884 w 4065073"/>
              <a:gd name="connsiteY6" fmla="*/ 601347 h 738203"/>
              <a:gd name="connsiteX7" fmla="*/ 1534678 w 4065073"/>
              <a:gd name="connsiteY7" fmla="*/ 675496 h 738203"/>
              <a:gd name="connsiteX8" fmla="*/ 75849 w 4065073"/>
              <a:gd name="connsiteY8" fmla="*/ 481956 h 738203"/>
              <a:gd name="connsiteX9" fmla="*/ 439366 w 4065073"/>
              <a:gd name="connsiteY9" fmla="*/ 119802 h 738203"/>
              <a:gd name="connsiteX0" fmla="*/ 439366 w 4381800"/>
              <a:gd name="connsiteY0" fmla="*/ 119802 h 738203"/>
              <a:gd name="connsiteX1" fmla="*/ 669646 w 4381800"/>
              <a:gd name="connsiteY1" fmla="*/ 0 h 738203"/>
              <a:gd name="connsiteX2" fmla="*/ 2057991 w 4381800"/>
              <a:gd name="connsiteY2" fmla="*/ 224131 h 738203"/>
              <a:gd name="connsiteX3" fmla="*/ 3275555 w 4381800"/>
              <a:gd name="connsiteY3" fmla="*/ 195175 h 738203"/>
              <a:gd name="connsiteX4" fmla="*/ 4001864 w 4381800"/>
              <a:gd name="connsiteY4" fmla="*/ 427965 h 738203"/>
              <a:gd name="connsiteX5" fmla="*/ 4381278 w 4381800"/>
              <a:gd name="connsiteY5" fmla="*/ 663001 h 738203"/>
              <a:gd name="connsiteX6" fmla="*/ 3918787 w 4381800"/>
              <a:gd name="connsiteY6" fmla="*/ 728231 h 738203"/>
              <a:gd name="connsiteX7" fmla="*/ 2791884 w 4381800"/>
              <a:gd name="connsiteY7" fmla="*/ 601347 h 738203"/>
              <a:gd name="connsiteX8" fmla="*/ 1534678 w 4381800"/>
              <a:gd name="connsiteY8" fmla="*/ 675496 h 738203"/>
              <a:gd name="connsiteX9" fmla="*/ 75849 w 4381800"/>
              <a:gd name="connsiteY9" fmla="*/ 481956 h 738203"/>
              <a:gd name="connsiteX10" fmla="*/ 439366 w 4381800"/>
              <a:gd name="connsiteY10" fmla="*/ 119802 h 738203"/>
              <a:gd name="connsiteX0" fmla="*/ 439366 w 4382716"/>
              <a:gd name="connsiteY0" fmla="*/ 119802 h 738203"/>
              <a:gd name="connsiteX1" fmla="*/ 669646 w 4382716"/>
              <a:gd name="connsiteY1" fmla="*/ 0 h 738203"/>
              <a:gd name="connsiteX2" fmla="*/ 2057991 w 4382716"/>
              <a:gd name="connsiteY2" fmla="*/ 224131 h 738203"/>
              <a:gd name="connsiteX3" fmla="*/ 3275555 w 4382716"/>
              <a:gd name="connsiteY3" fmla="*/ 195175 h 738203"/>
              <a:gd name="connsiteX4" fmla="*/ 4179064 w 4382716"/>
              <a:gd name="connsiteY4" fmla="*/ 395419 h 738203"/>
              <a:gd name="connsiteX5" fmla="*/ 4381278 w 4382716"/>
              <a:gd name="connsiteY5" fmla="*/ 663001 h 738203"/>
              <a:gd name="connsiteX6" fmla="*/ 3918787 w 4382716"/>
              <a:gd name="connsiteY6" fmla="*/ 728231 h 738203"/>
              <a:gd name="connsiteX7" fmla="*/ 2791884 w 4382716"/>
              <a:gd name="connsiteY7" fmla="*/ 601347 h 738203"/>
              <a:gd name="connsiteX8" fmla="*/ 1534678 w 4382716"/>
              <a:gd name="connsiteY8" fmla="*/ 675496 h 738203"/>
              <a:gd name="connsiteX9" fmla="*/ 75849 w 4382716"/>
              <a:gd name="connsiteY9" fmla="*/ 481956 h 738203"/>
              <a:gd name="connsiteX10" fmla="*/ 439366 w 4382716"/>
              <a:gd name="connsiteY10" fmla="*/ 119802 h 738203"/>
              <a:gd name="connsiteX0" fmla="*/ 439366 w 4545209"/>
              <a:gd name="connsiteY0" fmla="*/ 119802 h 738203"/>
              <a:gd name="connsiteX1" fmla="*/ 669646 w 4545209"/>
              <a:gd name="connsiteY1" fmla="*/ 0 h 738203"/>
              <a:gd name="connsiteX2" fmla="*/ 2057991 w 4545209"/>
              <a:gd name="connsiteY2" fmla="*/ 224131 h 738203"/>
              <a:gd name="connsiteX3" fmla="*/ 3275555 w 4545209"/>
              <a:gd name="connsiteY3" fmla="*/ 195175 h 738203"/>
              <a:gd name="connsiteX4" fmla="*/ 4179064 w 4545209"/>
              <a:gd name="connsiteY4" fmla="*/ 395419 h 738203"/>
              <a:gd name="connsiteX5" fmla="*/ 4381278 w 4545209"/>
              <a:gd name="connsiteY5" fmla="*/ 663001 h 738203"/>
              <a:gd name="connsiteX6" fmla="*/ 3918787 w 4545209"/>
              <a:gd name="connsiteY6" fmla="*/ 728231 h 738203"/>
              <a:gd name="connsiteX7" fmla="*/ 2791884 w 4545209"/>
              <a:gd name="connsiteY7" fmla="*/ 601347 h 738203"/>
              <a:gd name="connsiteX8" fmla="*/ 1534678 w 4545209"/>
              <a:gd name="connsiteY8" fmla="*/ 675496 h 738203"/>
              <a:gd name="connsiteX9" fmla="*/ 75849 w 4545209"/>
              <a:gd name="connsiteY9" fmla="*/ 481956 h 738203"/>
              <a:gd name="connsiteX10" fmla="*/ 439366 w 4545209"/>
              <a:gd name="connsiteY10" fmla="*/ 119802 h 7382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545209" h="738203">
                <a:moveTo>
                  <a:pt x="439366" y="119802"/>
                </a:moveTo>
                <a:cubicBezTo>
                  <a:pt x="439366" y="29944"/>
                  <a:pt x="579788" y="0"/>
                  <a:pt x="669646" y="0"/>
                </a:cubicBezTo>
                <a:cubicBezTo>
                  <a:pt x="1083297" y="24966"/>
                  <a:pt x="1644340" y="199165"/>
                  <a:pt x="2057991" y="224131"/>
                </a:cubicBezTo>
                <a:lnTo>
                  <a:pt x="3275555" y="195175"/>
                </a:lnTo>
                <a:cubicBezTo>
                  <a:pt x="3365413" y="195175"/>
                  <a:pt x="3908754" y="133962"/>
                  <a:pt x="4179064" y="395419"/>
                </a:cubicBezTo>
                <a:cubicBezTo>
                  <a:pt x="4851081" y="540390"/>
                  <a:pt x="4395124" y="612957"/>
                  <a:pt x="4381278" y="663001"/>
                </a:cubicBezTo>
                <a:cubicBezTo>
                  <a:pt x="4367432" y="713045"/>
                  <a:pt x="4127950" y="731435"/>
                  <a:pt x="3918787" y="728231"/>
                </a:cubicBezTo>
                <a:cubicBezTo>
                  <a:pt x="3712099" y="780592"/>
                  <a:pt x="3189235" y="610136"/>
                  <a:pt x="2791884" y="601347"/>
                </a:cubicBezTo>
                <a:cubicBezTo>
                  <a:pt x="2394533" y="592558"/>
                  <a:pt x="1982326" y="718859"/>
                  <a:pt x="1534678" y="675496"/>
                </a:cubicBezTo>
                <a:cubicBezTo>
                  <a:pt x="1444820" y="675496"/>
                  <a:pt x="828730" y="853601"/>
                  <a:pt x="75849" y="481956"/>
                </a:cubicBezTo>
                <a:cubicBezTo>
                  <a:pt x="-243435" y="271511"/>
                  <a:pt x="555918" y="201547"/>
                  <a:pt x="439366" y="119802"/>
                </a:cubicBezTo>
                <a:close/>
              </a:path>
            </a:pathLst>
          </a:custGeom>
          <a:solidFill>
            <a:srgbClr val="4472C4">
              <a:lumMod val="20000"/>
              <a:lumOff val="80000"/>
              <a:alpha val="52000"/>
            </a:srgb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205" name="Star: 4 Points 1204">
            <a:extLst>
              <a:ext uri="{FF2B5EF4-FFF2-40B4-BE49-F238E27FC236}">
                <a16:creationId xmlns:a16="http://schemas.microsoft.com/office/drawing/2014/main" id="{556659C7-17CF-4821-8573-1C6206846E76}"/>
              </a:ext>
            </a:extLst>
          </p:cNvPr>
          <p:cNvSpPr/>
          <p:nvPr/>
        </p:nvSpPr>
        <p:spPr>
          <a:xfrm>
            <a:off x="8109900" y="6011132"/>
            <a:ext cx="495689" cy="456244"/>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1206" name="Star: 4 Points 1205">
            <a:extLst>
              <a:ext uri="{FF2B5EF4-FFF2-40B4-BE49-F238E27FC236}">
                <a16:creationId xmlns:a16="http://schemas.microsoft.com/office/drawing/2014/main" id="{A35301DE-7DC8-4C6D-B4EB-B200F8FAF190}"/>
              </a:ext>
            </a:extLst>
          </p:cNvPr>
          <p:cNvSpPr/>
          <p:nvPr/>
        </p:nvSpPr>
        <p:spPr>
          <a:xfrm>
            <a:off x="800379" y="5189507"/>
            <a:ext cx="495689" cy="456244"/>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496" name="Group 495">
            <a:extLst>
              <a:ext uri="{FF2B5EF4-FFF2-40B4-BE49-F238E27FC236}">
                <a16:creationId xmlns:a16="http://schemas.microsoft.com/office/drawing/2014/main" id="{D4391FE9-86C0-4B28-81F8-D52420F52B3C}"/>
              </a:ext>
            </a:extLst>
          </p:cNvPr>
          <p:cNvGrpSpPr/>
          <p:nvPr/>
        </p:nvGrpSpPr>
        <p:grpSpPr>
          <a:xfrm>
            <a:off x="24431" y="2305600"/>
            <a:ext cx="1775664" cy="4552400"/>
            <a:chOff x="720781" y="1573392"/>
            <a:chExt cx="1775664" cy="4552400"/>
          </a:xfrm>
        </p:grpSpPr>
        <p:grpSp>
          <p:nvGrpSpPr>
            <p:cNvPr id="497" name="Group 496">
              <a:extLst>
                <a:ext uri="{FF2B5EF4-FFF2-40B4-BE49-F238E27FC236}">
                  <a16:creationId xmlns:a16="http://schemas.microsoft.com/office/drawing/2014/main" id="{6022ABC0-1E57-446F-8EA9-22577349AE2B}"/>
                </a:ext>
              </a:extLst>
            </p:cNvPr>
            <p:cNvGrpSpPr/>
            <p:nvPr/>
          </p:nvGrpSpPr>
          <p:grpSpPr>
            <a:xfrm>
              <a:off x="1200822" y="5691758"/>
              <a:ext cx="330708" cy="403321"/>
              <a:chOff x="3312043" y="4084938"/>
              <a:chExt cx="189762" cy="211269"/>
            </a:xfrm>
          </p:grpSpPr>
          <p:sp>
            <p:nvSpPr>
              <p:cNvPr id="533" name="Chord 532">
                <a:extLst>
                  <a:ext uri="{FF2B5EF4-FFF2-40B4-BE49-F238E27FC236}">
                    <a16:creationId xmlns:a16="http://schemas.microsoft.com/office/drawing/2014/main" id="{1FDBC6CF-7738-4FE1-B68F-6A5A48366E4B}"/>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4" name="Chord 533">
                <a:extLst>
                  <a:ext uri="{FF2B5EF4-FFF2-40B4-BE49-F238E27FC236}">
                    <a16:creationId xmlns:a16="http://schemas.microsoft.com/office/drawing/2014/main" id="{A52FDD42-E584-409C-9B8D-71FD402A5C69}"/>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5" name="Chord 534">
                <a:extLst>
                  <a:ext uri="{FF2B5EF4-FFF2-40B4-BE49-F238E27FC236}">
                    <a16:creationId xmlns:a16="http://schemas.microsoft.com/office/drawing/2014/main" id="{0F197126-1D29-460B-8DA6-6CBDA5737D16}"/>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98" name="Flowchart: Manual Operation 26">
              <a:extLst>
                <a:ext uri="{FF2B5EF4-FFF2-40B4-BE49-F238E27FC236}">
                  <a16:creationId xmlns:a16="http://schemas.microsoft.com/office/drawing/2014/main" id="{C1470251-C2FD-4588-8EE6-3BD4F7305E76}"/>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99" name="Group 498">
              <a:extLst>
                <a:ext uri="{FF2B5EF4-FFF2-40B4-BE49-F238E27FC236}">
                  <a16:creationId xmlns:a16="http://schemas.microsoft.com/office/drawing/2014/main" id="{C1F2E23D-98C4-42F0-8106-DD64B8550B39}"/>
                </a:ext>
              </a:extLst>
            </p:cNvPr>
            <p:cNvGrpSpPr/>
            <p:nvPr/>
          </p:nvGrpSpPr>
          <p:grpSpPr>
            <a:xfrm>
              <a:off x="1733904" y="5722471"/>
              <a:ext cx="330708" cy="403321"/>
              <a:chOff x="3312043" y="4084938"/>
              <a:chExt cx="189762" cy="211269"/>
            </a:xfrm>
          </p:grpSpPr>
          <p:sp>
            <p:nvSpPr>
              <p:cNvPr id="531" name="Chord 530">
                <a:extLst>
                  <a:ext uri="{FF2B5EF4-FFF2-40B4-BE49-F238E27FC236}">
                    <a16:creationId xmlns:a16="http://schemas.microsoft.com/office/drawing/2014/main" id="{DD538355-817C-44B8-945C-95034190ED6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32" name="Chord 531">
                <a:extLst>
                  <a:ext uri="{FF2B5EF4-FFF2-40B4-BE49-F238E27FC236}">
                    <a16:creationId xmlns:a16="http://schemas.microsoft.com/office/drawing/2014/main" id="{E26AE0E3-8B3C-4F09-B602-6F04CCC49D9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500" name="Flowchart: Manual Operation 26">
              <a:extLst>
                <a:ext uri="{FF2B5EF4-FFF2-40B4-BE49-F238E27FC236}">
                  <a16:creationId xmlns:a16="http://schemas.microsoft.com/office/drawing/2014/main" id="{994F3A88-30E0-4FCC-8B63-7E5FEC4C1B5A}"/>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1" name="Rectangle: Single Corner Snipped 29">
              <a:extLst>
                <a:ext uri="{FF2B5EF4-FFF2-40B4-BE49-F238E27FC236}">
                  <a16:creationId xmlns:a16="http://schemas.microsoft.com/office/drawing/2014/main" id="{9AA19798-8F7B-4DDA-98B0-19045F1285F5}"/>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2" name="Oval 501">
              <a:extLst>
                <a:ext uri="{FF2B5EF4-FFF2-40B4-BE49-F238E27FC236}">
                  <a16:creationId xmlns:a16="http://schemas.microsoft.com/office/drawing/2014/main" id="{85495153-F02D-488B-B466-83D1A8F40473}"/>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03" name="Oval 502">
              <a:extLst>
                <a:ext uri="{FF2B5EF4-FFF2-40B4-BE49-F238E27FC236}">
                  <a16:creationId xmlns:a16="http://schemas.microsoft.com/office/drawing/2014/main" id="{2F80AA18-89EB-4ADE-A9D4-1731D6B303A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4" name="Flowchart: Off-page Connector 503">
              <a:extLst>
                <a:ext uri="{FF2B5EF4-FFF2-40B4-BE49-F238E27FC236}">
                  <a16:creationId xmlns:a16="http://schemas.microsoft.com/office/drawing/2014/main" id="{A8FF243D-B5F1-4064-9166-8404E3068AB0}"/>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5" name="Oval 504">
              <a:extLst>
                <a:ext uri="{FF2B5EF4-FFF2-40B4-BE49-F238E27FC236}">
                  <a16:creationId xmlns:a16="http://schemas.microsoft.com/office/drawing/2014/main" id="{9D68C54A-426C-42DA-A869-78E24C3A97C7}"/>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6" name="Flowchart: Terminator 505">
              <a:extLst>
                <a:ext uri="{FF2B5EF4-FFF2-40B4-BE49-F238E27FC236}">
                  <a16:creationId xmlns:a16="http://schemas.microsoft.com/office/drawing/2014/main" id="{84AB6611-B5E4-4303-AAF5-F37699316BFC}"/>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7" name="Flowchart: Delay 506">
              <a:extLst>
                <a:ext uri="{FF2B5EF4-FFF2-40B4-BE49-F238E27FC236}">
                  <a16:creationId xmlns:a16="http://schemas.microsoft.com/office/drawing/2014/main" id="{E0A16A54-1DC9-4A82-98F4-1BDBFD8E0457}"/>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08" name="Isosceles Triangle 507">
              <a:extLst>
                <a:ext uri="{FF2B5EF4-FFF2-40B4-BE49-F238E27FC236}">
                  <a16:creationId xmlns:a16="http://schemas.microsoft.com/office/drawing/2014/main" id="{260684A5-584D-432B-A151-B2E599D7E811}"/>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09" name="Oval 508">
              <a:extLst>
                <a:ext uri="{FF2B5EF4-FFF2-40B4-BE49-F238E27FC236}">
                  <a16:creationId xmlns:a16="http://schemas.microsoft.com/office/drawing/2014/main" id="{59C848B6-90A4-4788-BD23-DD7755E7BD14}"/>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0" name="Oval 509">
              <a:extLst>
                <a:ext uri="{FF2B5EF4-FFF2-40B4-BE49-F238E27FC236}">
                  <a16:creationId xmlns:a16="http://schemas.microsoft.com/office/drawing/2014/main" id="{0B2AA185-32F5-41CE-8151-9C582F5672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1" name="Oval 510">
              <a:extLst>
                <a:ext uri="{FF2B5EF4-FFF2-40B4-BE49-F238E27FC236}">
                  <a16:creationId xmlns:a16="http://schemas.microsoft.com/office/drawing/2014/main" id="{C75B5163-765E-4429-9F58-7ADFBD7ACDBF}"/>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2" name="Oval 511">
              <a:extLst>
                <a:ext uri="{FF2B5EF4-FFF2-40B4-BE49-F238E27FC236}">
                  <a16:creationId xmlns:a16="http://schemas.microsoft.com/office/drawing/2014/main" id="{0BBA6448-D4B5-4F3C-BF1B-58F86E64C1E1}"/>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3" name="Flowchart: Terminator 512">
              <a:extLst>
                <a:ext uri="{FF2B5EF4-FFF2-40B4-BE49-F238E27FC236}">
                  <a16:creationId xmlns:a16="http://schemas.microsoft.com/office/drawing/2014/main" id="{DA50EF73-1A8B-400F-ACFB-8E5B11B897A6}"/>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4" name="Flowchart: Terminator 513">
              <a:extLst>
                <a:ext uri="{FF2B5EF4-FFF2-40B4-BE49-F238E27FC236}">
                  <a16:creationId xmlns:a16="http://schemas.microsoft.com/office/drawing/2014/main" id="{0A1E1DBE-BC64-4809-B51E-73AABBC6D1F7}"/>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5" name="Moon 514">
              <a:extLst>
                <a:ext uri="{FF2B5EF4-FFF2-40B4-BE49-F238E27FC236}">
                  <a16:creationId xmlns:a16="http://schemas.microsoft.com/office/drawing/2014/main" id="{1B5D1F54-70FA-4680-8C75-59EBAC503520}"/>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6" name="Moon 515">
              <a:extLst>
                <a:ext uri="{FF2B5EF4-FFF2-40B4-BE49-F238E27FC236}">
                  <a16:creationId xmlns:a16="http://schemas.microsoft.com/office/drawing/2014/main" id="{A3D0162C-FB82-4BF6-AB37-CB94856B0537}"/>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7" name="Oval 516">
              <a:extLst>
                <a:ext uri="{FF2B5EF4-FFF2-40B4-BE49-F238E27FC236}">
                  <a16:creationId xmlns:a16="http://schemas.microsoft.com/office/drawing/2014/main" id="{3AE5649E-C4D4-4A1C-BB82-9486F748B7B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18" name="Right Triangle 517">
              <a:extLst>
                <a:ext uri="{FF2B5EF4-FFF2-40B4-BE49-F238E27FC236}">
                  <a16:creationId xmlns:a16="http://schemas.microsoft.com/office/drawing/2014/main" id="{07EA7ABE-E9FA-49BA-911F-8278503F194F}"/>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19" name="Right Triangle 518">
              <a:extLst>
                <a:ext uri="{FF2B5EF4-FFF2-40B4-BE49-F238E27FC236}">
                  <a16:creationId xmlns:a16="http://schemas.microsoft.com/office/drawing/2014/main" id="{B07011B2-B996-49AF-86AF-955925D4C06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0" name="Flowchart: Terminator 519">
              <a:extLst>
                <a:ext uri="{FF2B5EF4-FFF2-40B4-BE49-F238E27FC236}">
                  <a16:creationId xmlns:a16="http://schemas.microsoft.com/office/drawing/2014/main" id="{4959CBF4-AD54-469E-888D-BE4ECE71BA6C}"/>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21" name="Flowchart: Connector 520">
              <a:extLst>
                <a:ext uri="{FF2B5EF4-FFF2-40B4-BE49-F238E27FC236}">
                  <a16:creationId xmlns:a16="http://schemas.microsoft.com/office/drawing/2014/main" id="{DAEDBE64-5A8B-4F64-BB38-7EC50E013912}"/>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2" name="Flowchart: Connector 521">
              <a:extLst>
                <a:ext uri="{FF2B5EF4-FFF2-40B4-BE49-F238E27FC236}">
                  <a16:creationId xmlns:a16="http://schemas.microsoft.com/office/drawing/2014/main" id="{07B52DB1-C168-45EA-B255-8AE9ABD9EA61}"/>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3" name="Freeform: Shape 522">
              <a:extLst>
                <a:ext uri="{FF2B5EF4-FFF2-40B4-BE49-F238E27FC236}">
                  <a16:creationId xmlns:a16="http://schemas.microsoft.com/office/drawing/2014/main" id="{2282093B-A05C-46D0-8B56-93A751900A7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4" name="Flowchart: Terminator 523">
              <a:extLst>
                <a:ext uri="{FF2B5EF4-FFF2-40B4-BE49-F238E27FC236}">
                  <a16:creationId xmlns:a16="http://schemas.microsoft.com/office/drawing/2014/main" id="{FA276447-93DE-40C0-92EA-0DD968F7EE3C}"/>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525" name="Flowchart: Terminator 524">
              <a:extLst>
                <a:ext uri="{FF2B5EF4-FFF2-40B4-BE49-F238E27FC236}">
                  <a16:creationId xmlns:a16="http://schemas.microsoft.com/office/drawing/2014/main" id="{847DB75E-122E-4BDB-A5E1-533880901A0E}"/>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526" name="Freeform: Shape 525">
              <a:extLst>
                <a:ext uri="{FF2B5EF4-FFF2-40B4-BE49-F238E27FC236}">
                  <a16:creationId xmlns:a16="http://schemas.microsoft.com/office/drawing/2014/main" id="{E8858B62-9BFF-4FCD-8D6B-05ECD7E53805}"/>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527" name="Flowchart: Delay 526">
              <a:extLst>
                <a:ext uri="{FF2B5EF4-FFF2-40B4-BE49-F238E27FC236}">
                  <a16:creationId xmlns:a16="http://schemas.microsoft.com/office/drawing/2014/main" id="{255EA030-55E1-4FE1-AD94-CEE8F5C08733}"/>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528" name="Group 527">
              <a:extLst>
                <a:ext uri="{FF2B5EF4-FFF2-40B4-BE49-F238E27FC236}">
                  <a16:creationId xmlns:a16="http://schemas.microsoft.com/office/drawing/2014/main" id="{F51247C0-1101-4695-A8B0-23614BAF2A85}"/>
                </a:ext>
              </a:extLst>
            </p:cNvPr>
            <p:cNvGrpSpPr/>
            <p:nvPr/>
          </p:nvGrpSpPr>
          <p:grpSpPr>
            <a:xfrm>
              <a:off x="1736703" y="3532400"/>
              <a:ext cx="325110" cy="522802"/>
              <a:chOff x="859632" y="2338402"/>
              <a:chExt cx="571500" cy="788345"/>
            </a:xfrm>
          </p:grpSpPr>
          <p:sp>
            <p:nvSpPr>
              <p:cNvPr id="529" name="Rectangle 528">
                <a:extLst>
                  <a:ext uri="{FF2B5EF4-FFF2-40B4-BE49-F238E27FC236}">
                    <a16:creationId xmlns:a16="http://schemas.microsoft.com/office/drawing/2014/main" id="{B96D880D-1D97-4239-8661-572DE5F10FAE}"/>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530" name="Picture 529">
                <a:extLst>
                  <a:ext uri="{FF2B5EF4-FFF2-40B4-BE49-F238E27FC236}">
                    <a16:creationId xmlns:a16="http://schemas.microsoft.com/office/drawing/2014/main" id="{66BDFAC9-422D-49ED-824F-C8B56B7FDE2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1207" name="Star: 4 Points 1206">
            <a:extLst>
              <a:ext uri="{FF2B5EF4-FFF2-40B4-BE49-F238E27FC236}">
                <a16:creationId xmlns:a16="http://schemas.microsoft.com/office/drawing/2014/main" id="{28AE792C-89AE-4AE2-9E1D-AF1515CDB684}"/>
              </a:ext>
            </a:extLst>
          </p:cNvPr>
          <p:cNvSpPr/>
          <p:nvPr/>
        </p:nvSpPr>
        <p:spPr>
          <a:xfrm>
            <a:off x="3239227" y="6226179"/>
            <a:ext cx="495689" cy="456244"/>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1296" name="Star: 4 Points 1295">
            <a:extLst>
              <a:ext uri="{FF2B5EF4-FFF2-40B4-BE49-F238E27FC236}">
                <a16:creationId xmlns:a16="http://schemas.microsoft.com/office/drawing/2014/main" id="{3CFF1B28-E10F-4A32-9F00-C6C0FD85AF34}"/>
              </a:ext>
            </a:extLst>
          </p:cNvPr>
          <p:cNvSpPr/>
          <p:nvPr/>
        </p:nvSpPr>
        <p:spPr>
          <a:xfrm>
            <a:off x="540749" y="6166229"/>
            <a:ext cx="495689" cy="456244"/>
          </a:xfrm>
          <a:prstGeom prst="star4">
            <a:avLst/>
          </a:prstGeom>
          <a:solidFill>
            <a:schemeClr val="bg1">
              <a:alpha val="31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1300" name="Freeform: Shape 1299">
            <a:extLst>
              <a:ext uri="{FF2B5EF4-FFF2-40B4-BE49-F238E27FC236}">
                <a16:creationId xmlns:a16="http://schemas.microsoft.com/office/drawing/2014/main" id="{3468DC21-D41F-44D3-9ACB-C67F776D486E}"/>
              </a:ext>
            </a:extLst>
          </p:cNvPr>
          <p:cNvSpPr/>
          <p:nvPr/>
        </p:nvSpPr>
        <p:spPr>
          <a:xfrm>
            <a:off x="9860845" y="4753010"/>
            <a:ext cx="1237240" cy="551856"/>
          </a:xfrm>
          <a:custGeom>
            <a:avLst/>
            <a:gdLst>
              <a:gd name="connsiteX0" fmla="*/ 653342 w 1237240"/>
              <a:gd name="connsiteY0" fmla="*/ 0 h 969669"/>
              <a:gd name="connsiteX1" fmla="*/ 781467 w 1237240"/>
              <a:gd name="connsiteY1" fmla="*/ 42303 h 969669"/>
              <a:gd name="connsiteX2" fmla="*/ 815783 w 1237240"/>
              <a:gd name="connsiteY2" fmla="*/ 82874 h 969669"/>
              <a:gd name="connsiteX3" fmla="*/ 833000 w 1237240"/>
              <a:gd name="connsiteY3" fmla="*/ 68556 h 969669"/>
              <a:gd name="connsiteX4" fmla="*/ 869184 w 1237240"/>
              <a:gd name="connsiteY4" fmla="*/ 59546 h 969669"/>
              <a:gd name="connsiteX5" fmla="*/ 954838 w 1237240"/>
              <a:gd name="connsiteY5" fmla="*/ 129574 h 969669"/>
              <a:gd name="connsiteX6" fmla="*/ 955460 w 1237240"/>
              <a:gd name="connsiteY6" fmla="*/ 133377 h 969669"/>
              <a:gd name="connsiteX7" fmla="*/ 969047 w 1237240"/>
              <a:gd name="connsiteY7" fmla="*/ 131354 h 969669"/>
              <a:gd name="connsiteX8" fmla="*/ 1044561 w 1237240"/>
              <a:gd name="connsiteY8" fmla="*/ 154420 h 969669"/>
              <a:gd name="connsiteX9" fmla="*/ 1049202 w 1237240"/>
              <a:gd name="connsiteY9" fmla="*/ 159497 h 969669"/>
              <a:gd name="connsiteX10" fmla="*/ 1049347 w 1237240"/>
              <a:gd name="connsiteY10" fmla="*/ 159401 h 969669"/>
              <a:gd name="connsiteX11" fmla="*/ 1075960 w 1237240"/>
              <a:gd name="connsiteY11" fmla="*/ 154106 h 969669"/>
              <a:gd name="connsiteX12" fmla="*/ 1102574 w 1237240"/>
              <a:gd name="connsiteY12" fmla="*/ 159401 h 969669"/>
              <a:gd name="connsiteX13" fmla="*/ 1103254 w 1237240"/>
              <a:gd name="connsiteY13" fmla="*/ 159852 h 969669"/>
              <a:gd name="connsiteX14" fmla="*/ 1106023 w 1237240"/>
              <a:gd name="connsiteY14" fmla="*/ 156045 h 969669"/>
              <a:gd name="connsiteX15" fmla="*/ 1159035 w 1237240"/>
              <a:gd name="connsiteY15" fmla="*/ 135689 h 969669"/>
              <a:gd name="connsiteX16" fmla="*/ 1228115 w 1237240"/>
              <a:gd name="connsiteY16" fmla="*/ 178136 h 969669"/>
              <a:gd name="connsiteX17" fmla="*/ 1232862 w 1237240"/>
              <a:gd name="connsiteY17" fmla="*/ 199937 h 969669"/>
              <a:gd name="connsiteX18" fmla="*/ 1237240 w 1237240"/>
              <a:gd name="connsiteY18" fmla="*/ 199937 h 969669"/>
              <a:gd name="connsiteX19" fmla="*/ 1237240 w 1237240"/>
              <a:gd name="connsiteY19" fmla="*/ 584803 h 969669"/>
              <a:gd name="connsiteX20" fmla="*/ 618620 w 1237240"/>
              <a:gd name="connsiteY20" fmla="*/ 969669 h 969669"/>
              <a:gd name="connsiteX21" fmla="*/ 0 w 1237240"/>
              <a:gd name="connsiteY21" fmla="*/ 584803 h 969669"/>
              <a:gd name="connsiteX22" fmla="*/ 0 w 1237240"/>
              <a:gd name="connsiteY22" fmla="*/ 199937 h 969669"/>
              <a:gd name="connsiteX23" fmla="*/ 32269 w 1237240"/>
              <a:gd name="connsiteY23" fmla="*/ 199937 h 969669"/>
              <a:gd name="connsiteX24" fmla="*/ 31917 w 1237240"/>
              <a:gd name="connsiteY24" fmla="*/ 198456 h 969669"/>
              <a:gd name="connsiteX25" fmla="*/ 138270 w 1237240"/>
              <a:gd name="connsiteY25" fmla="*/ 108050 h 969669"/>
              <a:gd name="connsiteX26" fmla="*/ 169896 w 1237240"/>
              <a:gd name="connsiteY26" fmla="*/ 112115 h 969669"/>
              <a:gd name="connsiteX27" fmla="*/ 196442 w 1237240"/>
              <a:gd name="connsiteY27" fmla="*/ 122962 h 969669"/>
              <a:gd name="connsiteX28" fmla="*/ 209745 w 1237240"/>
              <a:gd name="connsiteY28" fmla="*/ 95533 h 969669"/>
              <a:gd name="connsiteX29" fmla="*/ 249485 w 1237240"/>
              <a:gd name="connsiteY29" fmla="*/ 81474 h 969669"/>
              <a:gd name="connsiteX30" fmla="*/ 271361 w 1237240"/>
              <a:gd name="connsiteY30" fmla="*/ 85246 h 969669"/>
              <a:gd name="connsiteX31" fmla="*/ 283885 w 1237240"/>
              <a:gd name="connsiteY31" fmla="*/ 92458 h 969669"/>
              <a:gd name="connsiteX32" fmla="*/ 284288 w 1237240"/>
              <a:gd name="connsiteY32" fmla="*/ 90584 h 969669"/>
              <a:gd name="connsiteX33" fmla="*/ 424380 w 1237240"/>
              <a:gd name="connsiteY33" fmla="*/ 3414 h 969669"/>
              <a:gd name="connsiteX34" fmla="*/ 483560 w 1237240"/>
              <a:gd name="connsiteY34" fmla="*/ 14630 h 969669"/>
              <a:gd name="connsiteX35" fmla="*/ 526335 w 1237240"/>
              <a:gd name="connsiteY35" fmla="*/ 41702 h 969669"/>
              <a:gd name="connsiteX36" fmla="*/ 582812 w 1237240"/>
              <a:gd name="connsiteY36" fmla="*/ 11350 h 969669"/>
              <a:gd name="connsiteX37" fmla="*/ 653342 w 1237240"/>
              <a:gd name="connsiteY37" fmla="*/ 0 h 9696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1237240" h="969669">
                <a:moveTo>
                  <a:pt x="653342" y="0"/>
                </a:moveTo>
                <a:cubicBezTo>
                  <a:pt x="703378" y="0"/>
                  <a:pt x="748677" y="16166"/>
                  <a:pt x="781467" y="42303"/>
                </a:cubicBezTo>
                <a:lnTo>
                  <a:pt x="815783" y="82874"/>
                </a:lnTo>
                <a:lnTo>
                  <a:pt x="833000" y="68556"/>
                </a:lnTo>
                <a:cubicBezTo>
                  <a:pt x="844121" y="62754"/>
                  <a:pt x="856349" y="59546"/>
                  <a:pt x="869184" y="59546"/>
                </a:cubicBezTo>
                <a:cubicBezTo>
                  <a:pt x="907689" y="59546"/>
                  <a:pt x="940726" y="88421"/>
                  <a:pt x="954838" y="129574"/>
                </a:cubicBezTo>
                <a:lnTo>
                  <a:pt x="955460" y="133377"/>
                </a:lnTo>
                <a:lnTo>
                  <a:pt x="969047" y="131354"/>
                </a:lnTo>
                <a:cubicBezTo>
                  <a:pt x="998537" y="131354"/>
                  <a:pt x="1025235" y="140169"/>
                  <a:pt x="1044561" y="154420"/>
                </a:cubicBezTo>
                <a:lnTo>
                  <a:pt x="1049202" y="159497"/>
                </a:lnTo>
                <a:lnTo>
                  <a:pt x="1049347" y="159401"/>
                </a:lnTo>
                <a:cubicBezTo>
                  <a:pt x="1057527" y="155991"/>
                  <a:pt x="1066520" y="154106"/>
                  <a:pt x="1075960" y="154106"/>
                </a:cubicBezTo>
                <a:cubicBezTo>
                  <a:pt x="1085400" y="154106"/>
                  <a:pt x="1094394" y="155991"/>
                  <a:pt x="1102574" y="159401"/>
                </a:cubicBezTo>
                <a:lnTo>
                  <a:pt x="1103254" y="159852"/>
                </a:lnTo>
                <a:lnTo>
                  <a:pt x="1106023" y="156045"/>
                </a:lnTo>
                <a:cubicBezTo>
                  <a:pt x="1119590" y="143468"/>
                  <a:pt x="1138333" y="135689"/>
                  <a:pt x="1159035" y="135689"/>
                </a:cubicBezTo>
                <a:cubicBezTo>
                  <a:pt x="1190089" y="135689"/>
                  <a:pt x="1216733" y="153192"/>
                  <a:pt x="1228115" y="178136"/>
                </a:cubicBezTo>
                <a:lnTo>
                  <a:pt x="1232862" y="199937"/>
                </a:lnTo>
                <a:lnTo>
                  <a:pt x="1237240" y="199937"/>
                </a:lnTo>
                <a:lnTo>
                  <a:pt x="1237240" y="584803"/>
                </a:lnTo>
                <a:cubicBezTo>
                  <a:pt x="1237240" y="797359"/>
                  <a:pt x="960274" y="969669"/>
                  <a:pt x="618620" y="969669"/>
                </a:cubicBezTo>
                <a:cubicBezTo>
                  <a:pt x="276966" y="969669"/>
                  <a:pt x="0" y="797359"/>
                  <a:pt x="0" y="584803"/>
                </a:cubicBezTo>
                <a:lnTo>
                  <a:pt x="0" y="199937"/>
                </a:lnTo>
                <a:lnTo>
                  <a:pt x="32269" y="199937"/>
                </a:lnTo>
                <a:lnTo>
                  <a:pt x="31917" y="198456"/>
                </a:lnTo>
                <a:cubicBezTo>
                  <a:pt x="31917" y="148526"/>
                  <a:pt x="79533" y="108050"/>
                  <a:pt x="138270" y="108050"/>
                </a:cubicBezTo>
                <a:cubicBezTo>
                  <a:pt x="149283" y="108050"/>
                  <a:pt x="159905" y="109473"/>
                  <a:pt x="169896" y="112115"/>
                </a:cubicBezTo>
                <a:lnTo>
                  <a:pt x="196442" y="122962"/>
                </a:lnTo>
                <a:lnTo>
                  <a:pt x="209745" y="95533"/>
                </a:lnTo>
                <a:cubicBezTo>
                  <a:pt x="219916" y="86847"/>
                  <a:pt x="233966" y="81474"/>
                  <a:pt x="249485" y="81474"/>
                </a:cubicBezTo>
                <a:cubicBezTo>
                  <a:pt x="257245" y="81474"/>
                  <a:pt x="264637" y="82817"/>
                  <a:pt x="271361" y="85246"/>
                </a:cubicBezTo>
                <a:lnTo>
                  <a:pt x="283885" y="92458"/>
                </a:lnTo>
                <a:lnTo>
                  <a:pt x="284288" y="90584"/>
                </a:lnTo>
                <a:cubicBezTo>
                  <a:pt x="307369" y="39358"/>
                  <a:pt x="361404" y="3414"/>
                  <a:pt x="424380" y="3414"/>
                </a:cubicBezTo>
                <a:cubicBezTo>
                  <a:pt x="445372" y="3414"/>
                  <a:pt x="465371" y="7408"/>
                  <a:pt x="483560" y="14630"/>
                </a:cubicBezTo>
                <a:lnTo>
                  <a:pt x="526335" y="41702"/>
                </a:lnTo>
                <a:lnTo>
                  <a:pt x="582812" y="11350"/>
                </a:lnTo>
                <a:cubicBezTo>
                  <a:pt x="604490" y="4042"/>
                  <a:pt x="628324" y="0"/>
                  <a:pt x="653342" y="0"/>
                </a:cubicBezTo>
                <a:close/>
              </a:path>
            </a:pathLst>
          </a:custGeom>
          <a:solidFill>
            <a:schemeClr val="tx2">
              <a:lumMod val="20000"/>
              <a:lumOff val="80000"/>
              <a:alpha val="65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700" name="Group 699">
            <a:extLst>
              <a:ext uri="{FF2B5EF4-FFF2-40B4-BE49-F238E27FC236}">
                <a16:creationId xmlns:a16="http://schemas.microsoft.com/office/drawing/2014/main" id="{8B99842F-0E30-43A2-8A63-895542E01DA9}"/>
              </a:ext>
            </a:extLst>
          </p:cNvPr>
          <p:cNvGrpSpPr/>
          <p:nvPr/>
        </p:nvGrpSpPr>
        <p:grpSpPr>
          <a:xfrm flipH="1">
            <a:off x="11836117" y="1632292"/>
            <a:ext cx="2062703" cy="4299831"/>
            <a:chOff x="-5304691" y="3064477"/>
            <a:chExt cx="2062703" cy="4299831"/>
          </a:xfrm>
        </p:grpSpPr>
        <p:sp>
          <p:nvSpPr>
            <p:cNvPr id="712" name="Freeform: Shape 711">
              <a:extLst>
                <a:ext uri="{FF2B5EF4-FFF2-40B4-BE49-F238E27FC236}">
                  <a16:creationId xmlns:a16="http://schemas.microsoft.com/office/drawing/2014/main" id="{7D43337C-46AC-4672-8AD0-18FABD5879C6}"/>
                </a:ext>
              </a:extLst>
            </p:cNvPr>
            <p:cNvSpPr/>
            <p:nvPr/>
          </p:nvSpPr>
          <p:spPr>
            <a:xfrm rot="18211647">
              <a:off x="-4202774" y="4624191"/>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1" name="Flowchart: Manual Operation 26">
              <a:extLst>
                <a:ext uri="{FF2B5EF4-FFF2-40B4-BE49-F238E27FC236}">
                  <a16:creationId xmlns:a16="http://schemas.microsoft.com/office/drawing/2014/main" id="{92016CC3-6487-4607-83FD-8624474B90B2}"/>
                </a:ext>
              </a:extLst>
            </p:cNvPr>
            <p:cNvSpPr/>
            <p:nvPr/>
          </p:nvSpPr>
          <p:spPr>
            <a:xfrm rot="11865990" flipV="1">
              <a:off x="-4880727" y="5848515"/>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702" name="Rectangle 701">
              <a:extLst>
                <a:ext uri="{FF2B5EF4-FFF2-40B4-BE49-F238E27FC236}">
                  <a16:creationId xmlns:a16="http://schemas.microsoft.com/office/drawing/2014/main" id="{DE589561-2190-42A4-BB74-8F3097E7FB5B}"/>
                </a:ext>
              </a:extLst>
            </p:cNvPr>
            <p:cNvSpPr/>
            <p:nvPr/>
          </p:nvSpPr>
          <p:spPr>
            <a:xfrm>
              <a:off x="-4812184" y="4934986"/>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3" name="Flowchart: Manual Operation 26">
              <a:extLst>
                <a:ext uri="{FF2B5EF4-FFF2-40B4-BE49-F238E27FC236}">
                  <a16:creationId xmlns:a16="http://schemas.microsoft.com/office/drawing/2014/main" id="{B285ED61-66DC-4CD0-8224-7472D86469A4}"/>
                </a:ext>
              </a:extLst>
            </p:cNvPr>
            <p:cNvSpPr/>
            <p:nvPr/>
          </p:nvSpPr>
          <p:spPr>
            <a:xfrm rot="10269378" flipV="1">
              <a:off x="-4326077" y="5880650"/>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04" name="Rectangle 703">
              <a:extLst>
                <a:ext uri="{FF2B5EF4-FFF2-40B4-BE49-F238E27FC236}">
                  <a16:creationId xmlns:a16="http://schemas.microsoft.com/office/drawing/2014/main" id="{A595D06C-63E4-45ED-AA54-3641B823B552}"/>
                </a:ext>
              </a:extLst>
            </p:cNvPr>
            <p:cNvSpPr/>
            <p:nvPr/>
          </p:nvSpPr>
          <p:spPr>
            <a:xfrm>
              <a:off x="-4449397" y="4472193"/>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5" name="Freeform: Shape 704">
              <a:extLst>
                <a:ext uri="{FF2B5EF4-FFF2-40B4-BE49-F238E27FC236}">
                  <a16:creationId xmlns:a16="http://schemas.microsoft.com/office/drawing/2014/main" id="{EABF7EA2-2A20-4871-A974-9B1194A45C21}"/>
                </a:ext>
              </a:extLst>
            </p:cNvPr>
            <p:cNvSpPr/>
            <p:nvPr/>
          </p:nvSpPr>
          <p:spPr>
            <a:xfrm rot="21305718">
              <a:off x="-4758165" y="4617959"/>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6" name="Freeform: Shape 705">
              <a:extLst>
                <a:ext uri="{FF2B5EF4-FFF2-40B4-BE49-F238E27FC236}">
                  <a16:creationId xmlns:a16="http://schemas.microsoft.com/office/drawing/2014/main" id="{17B55A81-8A64-4299-9F2F-FAAB5A8D3570}"/>
                </a:ext>
              </a:extLst>
            </p:cNvPr>
            <p:cNvSpPr/>
            <p:nvPr/>
          </p:nvSpPr>
          <p:spPr>
            <a:xfrm rot="2004825">
              <a:off x="-5304691" y="7063861"/>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707" name="Freeform: Shape 706">
              <a:extLst>
                <a:ext uri="{FF2B5EF4-FFF2-40B4-BE49-F238E27FC236}">
                  <a16:creationId xmlns:a16="http://schemas.microsoft.com/office/drawing/2014/main" id="{EF182265-FA61-4FF3-BB29-A97618AEC198}"/>
                </a:ext>
              </a:extLst>
            </p:cNvPr>
            <p:cNvSpPr/>
            <p:nvPr/>
          </p:nvSpPr>
          <p:spPr>
            <a:xfrm rot="2020765">
              <a:off x="-5282794" y="7056020"/>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08" name="Freeform: Shape 707">
              <a:extLst>
                <a:ext uri="{FF2B5EF4-FFF2-40B4-BE49-F238E27FC236}">
                  <a16:creationId xmlns:a16="http://schemas.microsoft.com/office/drawing/2014/main" id="{ECD9E365-BECF-4EBF-9DAE-23CF4B5300C4}"/>
                </a:ext>
              </a:extLst>
            </p:cNvPr>
            <p:cNvSpPr/>
            <p:nvPr/>
          </p:nvSpPr>
          <p:spPr>
            <a:xfrm rot="12954194" flipV="1">
              <a:off x="-5118595" y="6609793"/>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709" name="Freeform: Shape 708">
              <a:extLst>
                <a:ext uri="{FF2B5EF4-FFF2-40B4-BE49-F238E27FC236}">
                  <a16:creationId xmlns:a16="http://schemas.microsoft.com/office/drawing/2014/main" id="{627BF15F-7414-476B-8A39-973AFE799A7D}"/>
                </a:ext>
              </a:extLst>
            </p:cNvPr>
            <p:cNvSpPr/>
            <p:nvPr/>
          </p:nvSpPr>
          <p:spPr>
            <a:xfrm rot="21061746">
              <a:off x="-4126959" y="7123221"/>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0" name="Freeform: Shape 709">
              <a:extLst>
                <a:ext uri="{FF2B5EF4-FFF2-40B4-BE49-F238E27FC236}">
                  <a16:creationId xmlns:a16="http://schemas.microsoft.com/office/drawing/2014/main" id="{592F9C13-1199-42DE-B9B1-4849E08587A3}"/>
                </a:ext>
              </a:extLst>
            </p:cNvPr>
            <p:cNvSpPr/>
            <p:nvPr/>
          </p:nvSpPr>
          <p:spPr>
            <a:xfrm rot="21077686">
              <a:off x="-4113303" y="7115627"/>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711" name="Picture 710">
              <a:extLst>
                <a:ext uri="{FF2B5EF4-FFF2-40B4-BE49-F238E27FC236}">
                  <a16:creationId xmlns:a16="http://schemas.microsoft.com/office/drawing/2014/main" id="{849488E0-F29A-40B6-B042-E7CFF74B95F8}"/>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flipH="1">
              <a:off x="-5027074" y="3064477"/>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713" name="Oval 712">
              <a:extLst>
                <a:ext uri="{FF2B5EF4-FFF2-40B4-BE49-F238E27FC236}">
                  <a16:creationId xmlns:a16="http://schemas.microsoft.com/office/drawing/2014/main" id="{BA925930-A4E2-4132-B190-F9F4C0C983A8}"/>
                </a:ext>
              </a:extLst>
            </p:cNvPr>
            <p:cNvSpPr/>
            <p:nvPr/>
          </p:nvSpPr>
          <p:spPr>
            <a:xfrm>
              <a:off x="-4135177" y="4853056"/>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714" name="Oval 713">
              <a:extLst>
                <a:ext uri="{FF2B5EF4-FFF2-40B4-BE49-F238E27FC236}">
                  <a16:creationId xmlns:a16="http://schemas.microsoft.com/office/drawing/2014/main" id="{CF0670FE-111F-4A77-9E7D-232A19549841}"/>
                </a:ext>
              </a:extLst>
            </p:cNvPr>
            <p:cNvSpPr/>
            <p:nvPr/>
          </p:nvSpPr>
          <p:spPr>
            <a:xfrm>
              <a:off x="-4122477" y="4967356"/>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715" name="Picture 714">
              <a:extLst>
                <a:ext uri="{FF2B5EF4-FFF2-40B4-BE49-F238E27FC236}">
                  <a16:creationId xmlns:a16="http://schemas.microsoft.com/office/drawing/2014/main" id="{B85BD76E-9C69-4C7F-9D02-BD51B22AB010}"/>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21143065" flipH="1">
              <a:off x="-4061478" y="4830378"/>
              <a:ext cx="184798" cy="287906"/>
            </a:xfrm>
            <a:prstGeom prst="rect">
              <a:avLst/>
            </a:prstGeom>
            <a:ln>
              <a:noFill/>
            </a:ln>
          </p:spPr>
        </p:pic>
        <p:sp>
          <p:nvSpPr>
            <p:cNvPr id="716" name="Freeform: Shape 715">
              <a:extLst>
                <a:ext uri="{FF2B5EF4-FFF2-40B4-BE49-F238E27FC236}">
                  <a16:creationId xmlns:a16="http://schemas.microsoft.com/office/drawing/2014/main" id="{6A5135B3-2790-4335-85E3-A3911BEBFF52}"/>
                </a:ext>
              </a:extLst>
            </p:cNvPr>
            <p:cNvSpPr/>
            <p:nvPr/>
          </p:nvSpPr>
          <p:spPr>
            <a:xfrm rot="4525820">
              <a:off x="-4079186" y="4769896"/>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717" name="Freeform: Shape 716">
              <a:extLst>
                <a:ext uri="{FF2B5EF4-FFF2-40B4-BE49-F238E27FC236}">
                  <a16:creationId xmlns:a16="http://schemas.microsoft.com/office/drawing/2014/main" id="{1480DB2C-54B9-4FBD-BBC5-045F0B522278}"/>
                </a:ext>
              </a:extLst>
            </p:cNvPr>
            <p:cNvSpPr/>
            <p:nvPr/>
          </p:nvSpPr>
          <p:spPr>
            <a:xfrm rot="18997629">
              <a:off x="-4719930" y="4669903"/>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pic>
        <p:nvPicPr>
          <p:cNvPr id="455" name="Picture 454">
            <a:extLst>
              <a:ext uri="{FF2B5EF4-FFF2-40B4-BE49-F238E27FC236}">
                <a16:creationId xmlns:a16="http://schemas.microsoft.com/office/drawing/2014/main" id="{3CB7CE78-2FB1-47A1-BA59-3963F4F25558}"/>
              </a:ext>
            </a:extLst>
          </p:cNvPr>
          <p:cNvPicPr>
            <a:picLocks noChangeAspect="1"/>
          </p:cNvPicPr>
          <p:nvPr/>
        </p:nvPicPr>
        <p:blipFill>
          <a:blip r:embed="rId6"/>
          <a:stretch>
            <a:fillRect/>
          </a:stretch>
        </p:blipFill>
        <p:spPr>
          <a:xfrm>
            <a:off x="6829804" y="5191363"/>
            <a:ext cx="984833" cy="1431775"/>
          </a:xfrm>
          <a:prstGeom prst="rect">
            <a:avLst/>
          </a:prstGeom>
        </p:spPr>
      </p:pic>
      <p:pic>
        <p:nvPicPr>
          <p:cNvPr id="1030" name="Picture 2" descr="Mop PNG">
            <a:extLst>
              <a:ext uri="{FF2B5EF4-FFF2-40B4-BE49-F238E27FC236}">
                <a16:creationId xmlns:a16="http://schemas.microsoft.com/office/drawing/2014/main" id="{C1D53038-FF98-4E9E-8628-EB92C416A62D}"/>
              </a:ext>
            </a:extLst>
          </p:cNvPr>
          <p:cNvPicPr>
            <a:picLocks noChangeArrowheads="1"/>
          </p:cNvPicPr>
          <p:nvPr/>
        </p:nvPicPr>
        <p:blipFill rotWithShape="1">
          <a:blip r:embed="rId12">
            <a:extLst>
              <a:ext uri="{BEBA8EAE-BF5A-486C-A8C5-ECC9F3942E4B}">
                <a14:imgProps xmlns:a14="http://schemas.microsoft.com/office/drawing/2010/main">
                  <a14:imgLayer r:embed="rId13">
                    <a14:imgEffect>
                      <a14:backgroundRemoval t="6556" b="94778" l="10000" r="90000">
                        <a14:foregroundMark x1="39222" y1="90222" x2="37111" y2="90889"/>
                        <a14:foregroundMark x1="32000" y1="94778" x2="31889" y2="94111"/>
                        <a14:foregroundMark x1="72889" y1="7556" x2="72111" y2="9222"/>
                        <a14:foregroundMark x1="28556" y1="67111" x2="30778" y2="66222"/>
                        <a14:foregroundMark x1="73556" y1="7222" x2="61333" y2="24667"/>
                        <a14:foregroundMark x1="70889" y1="10222" x2="50778" y2="39000"/>
                        <a14:foregroundMark x1="50778" y1="39000" x2="61222" y2="25000"/>
                        <a14:foregroundMark x1="61222" y1="25000" x2="43111" y2="53556"/>
                        <a14:foregroundMark x1="43111" y1="53556" x2="45333" y2="48333"/>
                        <a14:foregroundMark x1="58222" y1="28000" x2="53333" y2="32778"/>
                        <a14:foregroundMark x1="73000" y1="7222" x2="75111" y2="7889"/>
                        <a14:foregroundMark x1="74000" y1="6556" x2="75111" y2="7333"/>
                        <a14:foregroundMark x1="71222" y1="7222" x2="43000" y2="50333"/>
                        <a14:foregroundMark x1="43000" y1="50333" x2="59444" y2="25444"/>
                        <a14:foregroundMark x1="43889" y1="50889" x2="43889" y2="50889"/>
                        <a14:foregroundMark x1="43778" y1="49667" x2="39444" y2="56556"/>
                        <a14:backgroundMark x1="43000" y1="91222" x2="51444" y2="91778"/>
                        <a14:backgroundMark x1="38778" y1="90556" x2="42667" y2="91222"/>
                        <a14:backgroundMark x1="12222" y1="94778" x2="16444" y2="94444"/>
                        <a14:backgroundMark x1="31111" y1="96222" x2="32333" y2="98000"/>
                        <a14:backgroundMark x1="30556" y1="96444" x2="31778" y2="97667"/>
                        <a14:backgroundMark x1="11000" y1="89667" x2="11444" y2="87667"/>
                        <a14:backgroundMark x1="31000" y1="95778" x2="33333" y2="99000"/>
                      </a14:backgroundRemoval>
                    </a14:imgEffect>
                  </a14:imgLayer>
                </a14:imgProps>
              </a:ext>
              <a:ext uri="{28A0092B-C50C-407E-A947-70E740481C1C}">
                <a14:useLocalDpi xmlns:a14="http://schemas.microsoft.com/office/drawing/2010/main" val="0"/>
              </a:ext>
            </a:extLst>
          </a:blip>
          <a:srcRect b="-7252"/>
          <a:stretch/>
        </p:blipFill>
        <p:spPr bwMode="auto">
          <a:xfrm rot="196864">
            <a:off x="18118921" y="7976439"/>
            <a:ext cx="2274137" cy="3333439"/>
          </a:xfrm>
          <a:prstGeom prst="rect">
            <a:avLst/>
          </a:prstGeom>
          <a:noFill/>
          <a:extLst>
            <a:ext uri="{909E8E84-426E-40DD-AFC4-6F175D3DCCD1}">
              <a14:hiddenFill xmlns:a14="http://schemas.microsoft.com/office/drawing/2010/main">
                <a:solidFill>
                  <a:srgbClr val="FFFFFF"/>
                </a:solidFill>
              </a14:hiddenFill>
            </a:ext>
          </a:extLst>
        </p:spPr>
      </p:pic>
      <p:grpSp>
        <p:nvGrpSpPr>
          <p:cNvPr id="1031" name="Group 1030">
            <a:extLst>
              <a:ext uri="{FF2B5EF4-FFF2-40B4-BE49-F238E27FC236}">
                <a16:creationId xmlns:a16="http://schemas.microsoft.com/office/drawing/2014/main" id="{78C739A2-08C6-48C6-BA17-27EABFBC0F00}"/>
              </a:ext>
            </a:extLst>
          </p:cNvPr>
          <p:cNvGrpSpPr/>
          <p:nvPr/>
        </p:nvGrpSpPr>
        <p:grpSpPr>
          <a:xfrm>
            <a:off x="19548751" y="7080938"/>
            <a:ext cx="2016783" cy="4299831"/>
            <a:chOff x="15786854" y="7591714"/>
            <a:chExt cx="2016783" cy="4299831"/>
          </a:xfrm>
        </p:grpSpPr>
        <p:sp>
          <p:nvSpPr>
            <p:cNvPr id="1032" name="Freeform: Shape 1031">
              <a:extLst>
                <a:ext uri="{FF2B5EF4-FFF2-40B4-BE49-F238E27FC236}">
                  <a16:creationId xmlns:a16="http://schemas.microsoft.com/office/drawing/2014/main" id="{1D184E10-C57D-46A3-A6AF-56D70443CE3A}"/>
                </a:ext>
              </a:extLst>
            </p:cNvPr>
            <p:cNvSpPr/>
            <p:nvPr/>
          </p:nvSpPr>
          <p:spPr>
            <a:xfrm rot="19746940" flipH="1">
              <a:off x="16134597" y="866217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1033" name="Group 1032">
              <a:extLst>
                <a:ext uri="{FF2B5EF4-FFF2-40B4-BE49-F238E27FC236}">
                  <a16:creationId xmlns:a16="http://schemas.microsoft.com/office/drawing/2014/main" id="{92B9302E-174C-4084-9789-5601A26392A7}"/>
                </a:ext>
              </a:extLst>
            </p:cNvPr>
            <p:cNvGrpSpPr/>
            <p:nvPr/>
          </p:nvGrpSpPr>
          <p:grpSpPr>
            <a:xfrm>
              <a:off x="15786854" y="7591714"/>
              <a:ext cx="2016783" cy="4299831"/>
              <a:chOff x="15184460" y="2458665"/>
              <a:chExt cx="2016783" cy="4299831"/>
            </a:xfrm>
          </p:grpSpPr>
          <p:sp>
            <p:nvSpPr>
              <p:cNvPr id="1034" name="Flowchart: Manual Operation 26">
                <a:extLst>
                  <a:ext uri="{FF2B5EF4-FFF2-40B4-BE49-F238E27FC236}">
                    <a16:creationId xmlns:a16="http://schemas.microsoft.com/office/drawing/2014/main" id="{A2082A9B-BB59-49E9-8B42-726CA9183A80}"/>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35" name="Rectangle 1034">
                <a:extLst>
                  <a:ext uri="{FF2B5EF4-FFF2-40B4-BE49-F238E27FC236}">
                    <a16:creationId xmlns:a16="http://schemas.microsoft.com/office/drawing/2014/main" id="{EE8F0040-94FA-4E03-AE1B-A713116F3F2D}"/>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036" name="Flowchart: Manual Operation 26">
                <a:extLst>
                  <a:ext uri="{FF2B5EF4-FFF2-40B4-BE49-F238E27FC236}">
                    <a16:creationId xmlns:a16="http://schemas.microsoft.com/office/drawing/2014/main" id="{7BA6221F-0B50-4A7F-9DB9-D3034D0217C5}"/>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37" name="Rectangle 1036">
                <a:extLst>
                  <a:ext uri="{FF2B5EF4-FFF2-40B4-BE49-F238E27FC236}">
                    <a16:creationId xmlns:a16="http://schemas.microsoft.com/office/drawing/2014/main" id="{327B7AD6-CAB4-427E-B2BB-B12C67E6D815}"/>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38" name="Freeform: Shape 1037">
                <a:extLst>
                  <a:ext uri="{FF2B5EF4-FFF2-40B4-BE49-F238E27FC236}">
                    <a16:creationId xmlns:a16="http://schemas.microsoft.com/office/drawing/2014/main" id="{0AC0AF5A-3DF1-4D47-A079-E29B22CB1E23}"/>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039" name="Freeform: Shape 1038">
                <a:extLst>
                  <a:ext uri="{FF2B5EF4-FFF2-40B4-BE49-F238E27FC236}">
                    <a16:creationId xmlns:a16="http://schemas.microsoft.com/office/drawing/2014/main" id="{1B48E5F5-E5B1-4BF2-ADF6-DE7ED8613C7A}"/>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040" name="Freeform: Shape 1039">
                <a:extLst>
                  <a:ext uri="{FF2B5EF4-FFF2-40B4-BE49-F238E27FC236}">
                    <a16:creationId xmlns:a16="http://schemas.microsoft.com/office/drawing/2014/main" id="{C8AD8472-BE5D-4420-A084-3AA60FDA0A2A}"/>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41" name="Freeform: Shape 1040">
                <a:extLst>
                  <a:ext uri="{FF2B5EF4-FFF2-40B4-BE49-F238E27FC236}">
                    <a16:creationId xmlns:a16="http://schemas.microsoft.com/office/drawing/2014/main" id="{A59F3BA9-DD6C-4895-9129-6B67424F058E}"/>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2" name="Freeform: Shape 1041">
                <a:extLst>
                  <a:ext uri="{FF2B5EF4-FFF2-40B4-BE49-F238E27FC236}">
                    <a16:creationId xmlns:a16="http://schemas.microsoft.com/office/drawing/2014/main" id="{34D722A6-E8E4-4E08-A37C-E2D2900E4387}"/>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43" name="Freeform: Shape 1042">
                <a:extLst>
                  <a:ext uri="{FF2B5EF4-FFF2-40B4-BE49-F238E27FC236}">
                    <a16:creationId xmlns:a16="http://schemas.microsoft.com/office/drawing/2014/main" id="{3CE9A5CE-D6A9-4662-BECD-81C72B9D1233}"/>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44" name="Picture 1043">
                <a:extLst>
                  <a:ext uri="{FF2B5EF4-FFF2-40B4-BE49-F238E27FC236}">
                    <a16:creationId xmlns:a16="http://schemas.microsoft.com/office/drawing/2014/main" id="{49032DD1-69E6-469F-AF1C-C0BBF024628C}"/>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1045" name="Freeform: Shape 1044">
                <a:extLst>
                  <a:ext uri="{FF2B5EF4-FFF2-40B4-BE49-F238E27FC236}">
                    <a16:creationId xmlns:a16="http://schemas.microsoft.com/office/drawing/2014/main" id="{A5A4BA72-3B56-4388-B54B-686FAF551615}"/>
                  </a:ext>
                </a:extLst>
              </p:cNvPr>
              <p:cNvSpPr/>
              <p:nvPr/>
            </p:nvSpPr>
            <p:spPr>
              <a:xfrm rot="6812391" flipH="1">
                <a:off x="15820366" y="4145647"/>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46" name="Oval 1045">
                <a:extLst>
                  <a:ext uri="{FF2B5EF4-FFF2-40B4-BE49-F238E27FC236}">
                    <a16:creationId xmlns:a16="http://schemas.microsoft.com/office/drawing/2014/main" id="{4C901DB2-076F-4442-B8C7-195BBBA4C502}"/>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47" name="Oval 1046">
                <a:extLst>
                  <a:ext uri="{FF2B5EF4-FFF2-40B4-BE49-F238E27FC236}">
                    <a16:creationId xmlns:a16="http://schemas.microsoft.com/office/drawing/2014/main" id="{1835FEC3-91AD-4D47-B153-15D3C6F1D514}"/>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48" name="Picture 1047">
                <a:extLst>
                  <a:ext uri="{FF2B5EF4-FFF2-40B4-BE49-F238E27FC236}">
                    <a16:creationId xmlns:a16="http://schemas.microsoft.com/office/drawing/2014/main" id="{89F5A72D-21E8-40E5-B0EE-49D9D7F4193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1050" name="Freeform: Shape 1049">
                <a:extLst>
                  <a:ext uri="{FF2B5EF4-FFF2-40B4-BE49-F238E27FC236}">
                    <a16:creationId xmlns:a16="http://schemas.microsoft.com/office/drawing/2014/main" id="{96C1647B-1954-4FDF-BEC9-824CEC888646}"/>
                  </a:ext>
                </a:extLst>
              </p:cNvPr>
              <p:cNvSpPr/>
              <p:nvPr/>
            </p:nvSpPr>
            <p:spPr>
              <a:xfrm rot="18837371" flipH="1">
                <a:off x="15437616" y="3694013"/>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1049" name="Freeform: Shape 1048">
                <a:extLst>
                  <a:ext uri="{FF2B5EF4-FFF2-40B4-BE49-F238E27FC236}">
                    <a16:creationId xmlns:a16="http://schemas.microsoft.com/office/drawing/2014/main" id="{3589054A-B84F-4746-A788-F723ED6A1FA4}"/>
                  </a:ext>
                </a:extLst>
              </p:cNvPr>
              <p:cNvSpPr/>
              <p:nvPr/>
            </p:nvSpPr>
            <p:spPr>
              <a:xfrm rot="42111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pic>
        <p:nvPicPr>
          <p:cNvPr id="1444" name="Picture 2" descr="Mop PNG">
            <a:extLst>
              <a:ext uri="{FF2B5EF4-FFF2-40B4-BE49-F238E27FC236}">
                <a16:creationId xmlns:a16="http://schemas.microsoft.com/office/drawing/2014/main" id="{090EC10B-C373-4A6E-A195-96FBB2403E12}"/>
              </a:ext>
            </a:extLst>
          </p:cNvPr>
          <p:cNvPicPr>
            <a:picLocks noChangeArrowheads="1"/>
          </p:cNvPicPr>
          <p:nvPr/>
        </p:nvPicPr>
        <p:blipFill rotWithShape="1">
          <a:blip r:embed="rId14">
            <a:extLst>
              <a:ext uri="{BEBA8EAE-BF5A-486C-A8C5-ECC9F3942E4B}">
                <a14:imgProps xmlns:a14="http://schemas.microsoft.com/office/drawing/2010/main">
                  <a14:imgLayer r:embed="rId13">
                    <a14:imgEffect>
                      <a14:backgroundRemoval t="7222" b="91556" l="10000" r="90000">
                        <a14:foregroundMark x1="73333" y1="7333" x2="72000" y2="10111"/>
                        <a14:foregroundMark x1="26222" y1="70222" x2="31667" y2="66778"/>
                        <a14:foregroundMark x1="39333" y1="85222" x2="30556" y2="90000"/>
                        <a14:foregroundMark x1="34667" y1="89111" x2="39556" y2="85889"/>
                        <a14:foregroundMark x1="23333" y1="91556" x2="36778" y2="88667"/>
                        <a14:foregroundMark x1="37667" y1="63222" x2="34111" y2="67444"/>
                        <a14:foregroundMark x1="73556" y1="7778" x2="73556" y2="7778"/>
                        <a14:foregroundMark x1="73889" y1="7333" x2="73889" y2="7333"/>
                        <a14:foregroundMark x1="69222" y1="12333" x2="44333" y2="48889"/>
                        <a14:foregroundMark x1="52889" y1="35111" x2="52889" y2="35111"/>
                        <a14:foregroundMark x1="53667" y1="34556" x2="51667" y2="37556"/>
                        <a14:foregroundMark x1="62333" y1="21111" x2="59556" y2="26333"/>
                        <a14:foregroundMark x1="71222" y1="8556" x2="62444" y2="21778"/>
                        <a14:foregroundMark x1="72333" y1="8333" x2="72000" y2="13222"/>
                        <a14:foregroundMark x1="44444" y1="49111" x2="54333" y2="34000"/>
                        <a14:foregroundMark x1="47111" y1="45000" x2="51111" y2="37889"/>
                        <a14:foregroundMark x1="46667" y1="45111" x2="52111" y2="39667"/>
                        <a14:foregroundMark x1="46556" y1="43556" x2="48222" y2="43556"/>
                        <a14:foregroundMark x1="72889" y1="7222" x2="74333" y2="7778"/>
                        <a14:foregroundMark x1="29667" y1="66889" x2="34111" y2="63222"/>
                        <a14:backgroundMark x1="24677" y1="92717" x2="28222" y2="93778"/>
                        <a14:backgroundMark x1="8556" y1="87889" x2="22969" y2="92205"/>
                        <a14:backgroundMark x1="28222" y1="93778" x2="41222" y2="89444"/>
                      </a14:backgroundRemoval>
                    </a14:imgEffect>
                  </a14:imgLayer>
                </a14:imgProps>
              </a:ext>
              <a:ext uri="{28A0092B-C50C-407E-A947-70E740481C1C}">
                <a14:useLocalDpi xmlns:a14="http://schemas.microsoft.com/office/drawing/2010/main" val="0"/>
              </a:ext>
            </a:extLst>
          </a:blip>
          <a:srcRect b="-7252"/>
          <a:stretch/>
        </p:blipFill>
        <p:spPr bwMode="auto">
          <a:xfrm rot="21150992">
            <a:off x="18660448" y="7290660"/>
            <a:ext cx="2274137" cy="3333439"/>
          </a:xfrm>
          <a:prstGeom prst="rect">
            <a:avLst/>
          </a:prstGeom>
          <a:noFill/>
          <a:extLst>
            <a:ext uri="{909E8E84-426E-40DD-AFC4-6F175D3DCCD1}">
              <a14:hiddenFill xmlns:a14="http://schemas.microsoft.com/office/drawing/2010/main">
                <a:solidFill>
                  <a:srgbClr val="FFFFFF"/>
                </a:solidFill>
              </a14:hiddenFill>
            </a:ext>
          </a:extLst>
        </p:spPr>
      </p:pic>
      <p:grpSp>
        <p:nvGrpSpPr>
          <p:cNvPr id="1445" name="Group 1444">
            <a:extLst>
              <a:ext uri="{FF2B5EF4-FFF2-40B4-BE49-F238E27FC236}">
                <a16:creationId xmlns:a16="http://schemas.microsoft.com/office/drawing/2014/main" id="{DA96B465-6215-422D-B4E4-A5D9FCA6ECBB}"/>
              </a:ext>
            </a:extLst>
          </p:cNvPr>
          <p:cNvGrpSpPr/>
          <p:nvPr/>
        </p:nvGrpSpPr>
        <p:grpSpPr>
          <a:xfrm>
            <a:off x="19579443" y="7044277"/>
            <a:ext cx="2016783" cy="4299831"/>
            <a:chOff x="15786854" y="7591714"/>
            <a:chExt cx="2016783" cy="4299831"/>
          </a:xfrm>
        </p:grpSpPr>
        <p:sp>
          <p:nvSpPr>
            <p:cNvPr id="1446" name="Freeform: Shape 1445">
              <a:extLst>
                <a:ext uri="{FF2B5EF4-FFF2-40B4-BE49-F238E27FC236}">
                  <a16:creationId xmlns:a16="http://schemas.microsoft.com/office/drawing/2014/main" id="{49EE8A5E-DB50-4244-A3E6-CD80AFACC506}"/>
                </a:ext>
              </a:extLst>
            </p:cNvPr>
            <p:cNvSpPr/>
            <p:nvPr/>
          </p:nvSpPr>
          <p:spPr>
            <a:xfrm rot="19746940" flipH="1">
              <a:off x="16134597" y="8662177"/>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1447" name="Group 1446">
              <a:extLst>
                <a:ext uri="{FF2B5EF4-FFF2-40B4-BE49-F238E27FC236}">
                  <a16:creationId xmlns:a16="http://schemas.microsoft.com/office/drawing/2014/main" id="{66B9159E-D8F9-4C5F-BDF9-452307A8EAFE}"/>
                </a:ext>
              </a:extLst>
            </p:cNvPr>
            <p:cNvGrpSpPr/>
            <p:nvPr/>
          </p:nvGrpSpPr>
          <p:grpSpPr>
            <a:xfrm>
              <a:off x="15786854" y="7591714"/>
              <a:ext cx="2016783" cy="4299831"/>
              <a:chOff x="15184460" y="2458665"/>
              <a:chExt cx="2016783" cy="4299831"/>
            </a:xfrm>
          </p:grpSpPr>
          <p:sp>
            <p:nvSpPr>
              <p:cNvPr id="1448" name="Flowchart: Manual Operation 26">
                <a:extLst>
                  <a:ext uri="{FF2B5EF4-FFF2-40B4-BE49-F238E27FC236}">
                    <a16:creationId xmlns:a16="http://schemas.microsoft.com/office/drawing/2014/main" id="{0D2753D4-C7F7-41E4-AFD8-3C13C8ADAB54}"/>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449" name="Rectangle 1448">
                <a:extLst>
                  <a:ext uri="{FF2B5EF4-FFF2-40B4-BE49-F238E27FC236}">
                    <a16:creationId xmlns:a16="http://schemas.microsoft.com/office/drawing/2014/main" id="{6DAC0D76-5BB1-4E28-9F07-A81E83B6D212}"/>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50" name="Flowchart: Manual Operation 26">
                <a:extLst>
                  <a:ext uri="{FF2B5EF4-FFF2-40B4-BE49-F238E27FC236}">
                    <a16:creationId xmlns:a16="http://schemas.microsoft.com/office/drawing/2014/main" id="{DB8EAF1C-C11C-4D0F-A58E-7FFE5AD33AD7}"/>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51" name="Rectangle 1450">
                <a:extLst>
                  <a:ext uri="{FF2B5EF4-FFF2-40B4-BE49-F238E27FC236}">
                    <a16:creationId xmlns:a16="http://schemas.microsoft.com/office/drawing/2014/main" id="{AF653360-ACE4-4A48-8F75-B7EBE4DA4730}"/>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52" name="Freeform: Shape 1451">
                <a:extLst>
                  <a:ext uri="{FF2B5EF4-FFF2-40B4-BE49-F238E27FC236}">
                    <a16:creationId xmlns:a16="http://schemas.microsoft.com/office/drawing/2014/main" id="{73B7B264-3DFA-4C44-A509-42757B543C25}"/>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53" name="Freeform: Shape 1452">
                <a:extLst>
                  <a:ext uri="{FF2B5EF4-FFF2-40B4-BE49-F238E27FC236}">
                    <a16:creationId xmlns:a16="http://schemas.microsoft.com/office/drawing/2014/main" id="{E4CAD525-3342-49F2-94F2-6E6C2D390182}"/>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1454" name="Freeform: Shape 1453">
                <a:extLst>
                  <a:ext uri="{FF2B5EF4-FFF2-40B4-BE49-F238E27FC236}">
                    <a16:creationId xmlns:a16="http://schemas.microsoft.com/office/drawing/2014/main" id="{0E49F4ED-7677-425D-B3BD-235E9FA66277}"/>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55" name="Freeform: Shape 1454">
                <a:extLst>
                  <a:ext uri="{FF2B5EF4-FFF2-40B4-BE49-F238E27FC236}">
                    <a16:creationId xmlns:a16="http://schemas.microsoft.com/office/drawing/2014/main" id="{6703398F-8B26-4F76-AB31-B82FDD9D9107}"/>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456" name="Freeform: Shape 1455">
                <a:extLst>
                  <a:ext uri="{FF2B5EF4-FFF2-40B4-BE49-F238E27FC236}">
                    <a16:creationId xmlns:a16="http://schemas.microsoft.com/office/drawing/2014/main" id="{5B218C1C-38FF-4422-926F-27682A1B1ABD}"/>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57" name="Freeform: Shape 1456">
                <a:extLst>
                  <a:ext uri="{FF2B5EF4-FFF2-40B4-BE49-F238E27FC236}">
                    <a16:creationId xmlns:a16="http://schemas.microsoft.com/office/drawing/2014/main" id="{B079508F-9FB3-45F6-9A4E-FA1C2A2AEA7F}"/>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458" name="Picture 1457">
                <a:extLst>
                  <a:ext uri="{FF2B5EF4-FFF2-40B4-BE49-F238E27FC236}">
                    <a16:creationId xmlns:a16="http://schemas.microsoft.com/office/drawing/2014/main" id="{B5F088E8-41BB-44E4-B3B5-C2FBC7D712F2}"/>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1459" name="Freeform: Shape 1458">
                <a:extLst>
                  <a:ext uri="{FF2B5EF4-FFF2-40B4-BE49-F238E27FC236}">
                    <a16:creationId xmlns:a16="http://schemas.microsoft.com/office/drawing/2014/main" id="{E44BE3D4-E1D4-408E-BF7C-7D53A5608EE9}"/>
                  </a:ext>
                </a:extLst>
              </p:cNvPr>
              <p:cNvSpPr/>
              <p:nvPr/>
            </p:nvSpPr>
            <p:spPr>
              <a:xfrm rot="6812391" flipH="1">
                <a:off x="15820366" y="4145647"/>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60" name="Oval 1459">
                <a:extLst>
                  <a:ext uri="{FF2B5EF4-FFF2-40B4-BE49-F238E27FC236}">
                    <a16:creationId xmlns:a16="http://schemas.microsoft.com/office/drawing/2014/main" id="{6A65AED8-1340-4F6D-80C0-E640F283FAF3}"/>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61" name="Oval 1460">
                <a:extLst>
                  <a:ext uri="{FF2B5EF4-FFF2-40B4-BE49-F238E27FC236}">
                    <a16:creationId xmlns:a16="http://schemas.microsoft.com/office/drawing/2014/main" id="{EACCA19F-4737-4078-8BDF-20D3B456251E}"/>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462" name="Picture 1461">
                <a:extLst>
                  <a:ext uri="{FF2B5EF4-FFF2-40B4-BE49-F238E27FC236}">
                    <a16:creationId xmlns:a16="http://schemas.microsoft.com/office/drawing/2014/main" id="{F3A3D84F-E191-4950-AFBF-F4A9D82F20C5}"/>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1463" name="Freeform: Shape 1462">
                <a:extLst>
                  <a:ext uri="{FF2B5EF4-FFF2-40B4-BE49-F238E27FC236}">
                    <a16:creationId xmlns:a16="http://schemas.microsoft.com/office/drawing/2014/main" id="{C11DC20D-CE4C-4581-86B6-C2E2C8F54BEC}"/>
                  </a:ext>
                </a:extLst>
              </p:cNvPr>
              <p:cNvSpPr/>
              <p:nvPr/>
            </p:nvSpPr>
            <p:spPr>
              <a:xfrm rot="18837371" flipH="1">
                <a:off x="15437616" y="3694013"/>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1464" name="Freeform: Shape 1463">
                <a:extLst>
                  <a:ext uri="{FF2B5EF4-FFF2-40B4-BE49-F238E27FC236}">
                    <a16:creationId xmlns:a16="http://schemas.microsoft.com/office/drawing/2014/main" id="{16BFECE2-6F54-4492-BB95-288EBAEEDFEE}"/>
                  </a:ext>
                </a:extLst>
              </p:cNvPr>
              <p:cNvSpPr/>
              <p:nvPr/>
            </p:nvSpPr>
            <p:spPr>
              <a:xfrm rot="42111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640" name="Group 639">
            <a:extLst>
              <a:ext uri="{FF2B5EF4-FFF2-40B4-BE49-F238E27FC236}">
                <a16:creationId xmlns:a16="http://schemas.microsoft.com/office/drawing/2014/main" id="{15B5BEAD-C50D-4E0A-95B8-FC8C63321246}"/>
              </a:ext>
            </a:extLst>
          </p:cNvPr>
          <p:cNvGrpSpPr/>
          <p:nvPr/>
        </p:nvGrpSpPr>
        <p:grpSpPr>
          <a:xfrm rot="341397">
            <a:off x="9740089" y="3711667"/>
            <a:ext cx="2086304" cy="2330439"/>
            <a:chOff x="11546155" y="241789"/>
            <a:chExt cx="5180840" cy="5787092"/>
          </a:xfrm>
        </p:grpSpPr>
        <p:grpSp>
          <p:nvGrpSpPr>
            <p:cNvPr id="641" name="Group 640">
              <a:extLst>
                <a:ext uri="{FF2B5EF4-FFF2-40B4-BE49-F238E27FC236}">
                  <a16:creationId xmlns:a16="http://schemas.microsoft.com/office/drawing/2014/main" id="{A69BF452-FDC2-4880-86A6-A88F5304A3D3}"/>
                </a:ext>
              </a:extLst>
            </p:cNvPr>
            <p:cNvGrpSpPr/>
            <p:nvPr/>
          </p:nvGrpSpPr>
          <p:grpSpPr>
            <a:xfrm>
              <a:off x="11546155" y="241789"/>
              <a:ext cx="5180840" cy="5787092"/>
              <a:chOff x="6798653" y="388019"/>
              <a:chExt cx="5180840" cy="5787092"/>
            </a:xfrm>
          </p:grpSpPr>
          <p:grpSp>
            <p:nvGrpSpPr>
              <p:cNvPr id="644" name="Group 643">
                <a:extLst>
                  <a:ext uri="{FF2B5EF4-FFF2-40B4-BE49-F238E27FC236}">
                    <a16:creationId xmlns:a16="http://schemas.microsoft.com/office/drawing/2014/main" id="{B4629F09-AE08-4BF6-8A6E-D052462D4C5D}"/>
                  </a:ext>
                </a:extLst>
              </p:cNvPr>
              <p:cNvGrpSpPr/>
              <p:nvPr/>
            </p:nvGrpSpPr>
            <p:grpSpPr>
              <a:xfrm rot="269238">
                <a:off x="9067801" y="388019"/>
                <a:ext cx="2911692" cy="3372359"/>
                <a:chOff x="8585797" y="-1202794"/>
                <a:chExt cx="2911692" cy="3372359"/>
              </a:xfrm>
            </p:grpSpPr>
            <p:grpSp>
              <p:nvGrpSpPr>
                <p:cNvPr id="673" name="Group 672">
                  <a:extLst>
                    <a:ext uri="{FF2B5EF4-FFF2-40B4-BE49-F238E27FC236}">
                      <a16:creationId xmlns:a16="http://schemas.microsoft.com/office/drawing/2014/main" id="{C3FB4ACA-E23B-4D00-9F72-58966CAED2AC}"/>
                    </a:ext>
                  </a:extLst>
                </p:cNvPr>
                <p:cNvGrpSpPr/>
                <p:nvPr/>
              </p:nvGrpSpPr>
              <p:grpSpPr>
                <a:xfrm>
                  <a:off x="8610021" y="886508"/>
                  <a:ext cx="1680443" cy="1283057"/>
                  <a:chOff x="2605858" y="957200"/>
                  <a:chExt cx="1680443" cy="1283057"/>
                </a:xfrm>
              </p:grpSpPr>
              <p:sp>
                <p:nvSpPr>
                  <p:cNvPr id="683" name="Diamond 45">
                    <a:extLst>
                      <a:ext uri="{FF2B5EF4-FFF2-40B4-BE49-F238E27FC236}">
                        <a16:creationId xmlns:a16="http://schemas.microsoft.com/office/drawing/2014/main" id="{ED7F39FC-E1C0-4AAF-BBC5-E778617C82B2}"/>
                      </a:ext>
                    </a:extLst>
                  </p:cNvPr>
                  <p:cNvSpPr/>
                  <p:nvPr/>
                </p:nvSpPr>
                <p:spPr>
                  <a:xfrm rot="19219284">
                    <a:off x="3092308" y="1147393"/>
                    <a:ext cx="1193993" cy="1092864"/>
                  </a:xfrm>
                  <a:custGeom>
                    <a:avLst/>
                    <a:gdLst>
                      <a:gd name="connsiteX0" fmla="*/ 0 w 1096928"/>
                      <a:gd name="connsiteY0" fmla="*/ 548060 h 1096119"/>
                      <a:gd name="connsiteX1" fmla="*/ 548464 w 1096928"/>
                      <a:gd name="connsiteY1" fmla="*/ 0 h 1096119"/>
                      <a:gd name="connsiteX2" fmla="*/ 1096928 w 1096928"/>
                      <a:gd name="connsiteY2" fmla="*/ 548060 h 1096119"/>
                      <a:gd name="connsiteX3" fmla="*/ 548464 w 1096928"/>
                      <a:gd name="connsiteY3" fmla="*/ 1096119 h 1096119"/>
                      <a:gd name="connsiteX4" fmla="*/ 0 w 1096928"/>
                      <a:gd name="connsiteY4" fmla="*/ 548060 h 1096119"/>
                      <a:gd name="connsiteX0" fmla="*/ 0 w 1096928"/>
                      <a:gd name="connsiteY0" fmla="*/ 548060 h 1024763"/>
                      <a:gd name="connsiteX1" fmla="*/ 548464 w 1096928"/>
                      <a:gd name="connsiteY1" fmla="*/ 0 h 1024763"/>
                      <a:gd name="connsiteX2" fmla="*/ 1096928 w 1096928"/>
                      <a:gd name="connsiteY2" fmla="*/ 548060 h 1024763"/>
                      <a:gd name="connsiteX3" fmla="*/ 462448 w 1096928"/>
                      <a:gd name="connsiteY3" fmla="*/ 1024763 h 1024763"/>
                      <a:gd name="connsiteX4" fmla="*/ 0 w 1096928"/>
                      <a:gd name="connsiteY4" fmla="*/ 548060 h 1024763"/>
                      <a:gd name="connsiteX0" fmla="*/ 0 w 1193993"/>
                      <a:gd name="connsiteY0" fmla="*/ 680141 h 1024763"/>
                      <a:gd name="connsiteX1" fmla="*/ 645529 w 1193993"/>
                      <a:gd name="connsiteY1" fmla="*/ 0 h 1024763"/>
                      <a:gd name="connsiteX2" fmla="*/ 1193993 w 1193993"/>
                      <a:gd name="connsiteY2" fmla="*/ 548060 h 1024763"/>
                      <a:gd name="connsiteX3" fmla="*/ 559513 w 1193993"/>
                      <a:gd name="connsiteY3" fmla="*/ 1024763 h 1024763"/>
                      <a:gd name="connsiteX4" fmla="*/ 0 w 1193993"/>
                      <a:gd name="connsiteY4" fmla="*/ 680141 h 1024763"/>
                      <a:gd name="connsiteX0" fmla="*/ 0 w 1193993"/>
                      <a:gd name="connsiteY0" fmla="*/ 680141 h 1092864"/>
                      <a:gd name="connsiteX1" fmla="*/ 645529 w 1193993"/>
                      <a:gd name="connsiteY1" fmla="*/ 0 h 1092864"/>
                      <a:gd name="connsiteX2" fmla="*/ 1193993 w 1193993"/>
                      <a:gd name="connsiteY2" fmla="*/ 548060 h 1092864"/>
                      <a:gd name="connsiteX3" fmla="*/ 415475 w 1193993"/>
                      <a:gd name="connsiteY3" fmla="*/ 1092864 h 1092864"/>
                      <a:gd name="connsiteX4" fmla="*/ 0 w 1193993"/>
                      <a:gd name="connsiteY4" fmla="*/ 680141 h 109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993" h="1092864">
                        <a:moveTo>
                          <a:pt x="0" y="680141"/>
                        </a:moveTo>
                        <a:lnTo>
                          <a:pt x="645529" y="0"/>
                        </a:lnTo>
                        <a:lnTo>
                          <a:pt x="1193993" y="548060"/>
                        </a:lnTo>
                        <a:lnTo>
                          <a:pt x="415475" y="1092864"/>
                        </a:lnTo>
                        <a:lnTo>
                          <a:pt x="0" y="680141"/>
                        </a:lnTo>
                        <a:close/>
                      </a:path>
                    </a:pathLst>
                  </a:custGeom>
                  <a:solidFill>
                    <a:srgbClr val="EAB2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84" name="Freeform: Shape 683">
                    <a:extLst>
                      <a:ext uri="{FF2B5EF4-FFF2-40B4-BE49-F238E27FC236}">
                        <a16:creationId xmlns:a16="http://schemas.microsoft.com/office/drawing/2014/main" id="{312A21A1-5AAE-4131-A93C-11CBA36188FB}"/>
                      </a:ext>
                    </a:extLst>
                  </p:cNvPr>
                  <p:cNvSpPr/>
                  <p:nvPr/>
                </p:nvSpPr>
                <p:spPr>
                  <a:xfrm rot="19219284">
                    <a:off x="2605858" y="957200"/>
                    <a:ext cx="935049" cy="1252053"/>
                  </a:xfrm>
                  <a:custGeom>
                    <a:avLst/>
                    <a:gdLst>
                      <a:gd name="connsiteX0" fmla="*/ 639997 w 935049"/>
                      <a:gd name="connsiteY0" fmla="*/ 383702 h 1252053"/>
                      <a:gd name="connsiteX1" fmla="*/ 279912 w 935049"/>
                      <a:gd name="connsiteY1" fmla="*/ 531019 h 1252053"/>
                      <a:gd name="connsiteX2" fmla="*/ 201632 w 935049"/>
                      <a:gd name="connsiteY2" fmla="*/ 912117 h 1252053"/>
                      <a:gd name="connsiteX3" fmla="*/ 561718 w 935049"/>
                      <a:gd name="connsiteY3" fmla="*/ 764801 h 1252053"/>
                      <a:gd name="connsiteX4" fmla="*/ 639997 w 935049"/>
                      <a:gd name="connsiteY4" fmla="*/ 383702 h 1252053"/>
                      <a:gd name="connsiteX5" fmla="*/ 602179 w 935049"/>
                      <a:gd name="connsiteY5" fmla="*/ 0 h 1252053"/>
                      <a:gd name="connsiteX6" fmla="*/ 935049 w 935049"/>
                      <a:gd name="connsiteY6" fmla="*/ 581813 h 1252053"/>
                      <a:gd name="connsiteX7" fmla="*/ 277583 w 935049"/>
                      <a:gd name="connsiteY7" fmla="*/ 1252053 h 1252053"/>
                      <a:gd name="connsiteX8" fmla="*/ 0 w 935049"/>
                      <a:gd name="connsiteY8" fmla="*/ 778637 h 125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5049" h="1252053">
                        <a:moveTo>
                          <a:pt x="639997" y="383702"/>
                        </a:moveTo>
                        <a:cubicBezTo>
                          <a:pt x="562179" y="319145"/>
                          <a:pt x="400963" y="385101"/>
                          <a:pt x="279912" y="531019"/>
                        </a:cubicBezTo>
                        <a:cubicBezTo>
                          <a:pt x="158860" y="676937"/>
                          <a:pt x="123813" y="847560"/>
                          <a:pt x="201632" y="912117"/>
                        </a:cubicBezTo>
                        <a:cubicBezTo>
                          <a:pt x="279451" y="976675"/>
                          <a:pt x="440666" y="910719"/>
                          <a:pt x="561718" y="764801"/>
                        </a:cubicBezTo>
                        <a:cubicBezTo>
                          <a:pt x="682769" y="618883"/>
                          <a:pt x="717816" y="448260"/>
                          <a:pt x="639997" y="383702"/>
                        </a:cubicBezTo>
                        <a:close/>
                        <a:moveTo>
                          <a:pt x="602179" y="0"/>
                        </a:moveTo>
                        <a:lnTo>
                          <a:pt x="935049" y="581813"/>
                        </a:lnTo>
                        <a:lnTo>
                          <a:pt x="277583" y="1252053"/>
                        </a:lnTo>
                        <a:lnTo>
                          <a:pt x="0" y="778637"/>
                        </a:ln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74" name="Group 673">
                  <a:extLst>
                    <a:ext uri="{FF2B5EF4-FFF2-40B4-BE49-F238E27FC236}">
                      <a16:creationId xmlns:a16="http://schemas.microsoft.com/office/drawing/2014/main" id="{C08BDDFC-E1C7-45B4-A4C3-270EBE7EFDE5}"/>
                    </a:ext>
                  </a:extLst>
                </p:cNvPr>
                <p:cNvGrpSpPr/>
                <p:nvPr/>
              </p:nvGrpSpPr>
              <p:grpSpPr>
                <a:xfrm>
                  <a:off x="8585797" y="-1202794"/>
                  <a:ext cx="2911692" cy="3006624"/>
                  <a:chOff x="8585797" y="-1202794"/>
                  <a:chExt cx="2911692" cy="3006624"/>
                </a:xfrm>
              </p:grpSpPr>
              <p:grpSp>
                <p:nvGrpSpPr>
                  <p:cNvPr id="675" name="Group 674">
                    <a:extLst>
                      <a:ext uri="{FF2B5EF4-FFF2-40B4-BE49-F238E27FC236}">
                        <a16:creationId xmlns:a16="http://schemas.microsoft.com/office/drawing/2014/main" id="{FD8334A7-582F-4538-859A-C9BA4A975F15}"/>
                      </a:ext>
                    </a:extLst>
                  </p:cNvPr>
                  <p:cNvGrpSpPr/>
                  <p:nvPr/>
                </p:nvGrpSpPr>
                <p:grpSpPr>
                  <a:xfrm>
                    <a:off x="8585797" y="-325821"/>
                    <a:ext cx="2304076" cy="2129651"/>
                    <a:chOff x="8585797" y="-325821"/>
                    <a:chExt cx="2304076" cy="2129651"/>
                  </a:xfrm>
                </p:grpSpPr>
                <p:grpSp>
                  <p:nvGrpSpPr>
                    <p:cNvPr id="679" name="Group 678">
                      <a:extLst>
                        <a:ext uri="{FF2B5EF4-FFF2-40B4-BE49-F238E27FC236}">
                          <a16:creationId xmlns:a16="http://schemas.microsoft.com/office/drawing/2014/main" id="{0B5ED92D-D177-411E-89BF-EFBEC98393F3}"/>
                        </a:ext>
                      </a:extLst>
                    </p:cNvPr>
                    <p:cNvGrpSpPr/>
                    <p:nvPr/>
                  </p:nvGrpSpPr>
                  <p:grpSpPr>
                    <a:xfrm>
                      <a:off x="8585797" y="-325821"/>
                      <a:ext cx="2304076" cy="2129651"/>
                      <a:chOff x="8585797" y="-325821"/>
                      <a:chExt cx="2304076" cy="2129651"/>
                    </a:xfrm>
                  </p:grpSpPr>
                  <p:sp>
                    <p:nvSpPr>
                      <p:cNvPr id="681" name="Freeform: Shape 680">
                        <a:extLst>
                          <a:ext uri="{FF2B5EF4-FFF2-40B4-BE49-F238E27FC236}">
                            <a16:creationId xmlns:a16="http://schemas.microsoft.com/office/drawing/2014/main" id="{FE65DC47-AD50-4EF0-B538-3F9435A9BFDA}"/>
                          </a:ext>
                        </a:extLst>
                      </p:cNvPr>
                      <p:cNvSpPr/>
                      <p:nvPr/>
                    </p:nvSpPr>
                    <p:spPr>
                      <a:xfrm>
                        <a:off x="8585797" y="-325821"/>
                        <a:ext cx="765235" cy="1471449"/>
                      </a:xfrm>
                      <a:custGeom>
                        <a:avLst/>
                        <a:gdLst>
                          <a:gd name="connsiteX0" fmla="*/ 466550 w 765235"/>
                          <a:gd name="connsiteY0" fmla="*/ 1240265 h 1471449"/>
                          <a:gd name="connsiteX1" fmla="*/ 466550 w 765235"/>
                          <a:gd name="connsiteY1" fmla="*/ 1355874 h 1471449"/>
                          <a:gd name="connsiteX2" fmla="*/ 542971 w 765235"/>
                          <a:gd name="connsiteY2" fmla="*/ 1372348 h 1471449"/>
                          <a:gd name="connsiteX3" fmla="*/ 542971 w 765235"/>
                          <a:gd name="connsiteY3" fmla="*/ 1256739 h 1471449"/>
                          <a:gd name="connsiteX4" fmla="*/ 336528 w 765235"/>
                          <a:gd name="connsiteY4" fmla="*/ 1209199 h 1471449"/>
                          <a:gd name="connsiteX5" fmla="*/ 336528 w 765235"/>
                          <a:gd name="connsiteY5" fmla="*/ 1324808 h 1471449"/>
                          <a:gd name="connsiteX6" fmla="*/ 412949 w 765235"/>
                          <a:gd name="connsiteY6" fmla="*/ 1341282 h 1471449"/>
                          <a:gd name="connsiteX7" fmla="*/ 412949 w 765235"/>
                          <a:gd name="connsiteY7" fmla="*/ 1225673 h 1471449"/>
                          <a:gd name="connsiteX8" fmla="*/ 218644 w 765235"/>
                          <a:gd name="connsiteY8" fmla="*/ 1174224 h 1471449"/>
                          <a:gd name="connsiteX9" fmla="*/ 218644 w 765235"/>
                          <a:gd name="connsiteY9" fmla="*/ 1289833 h 1471449"/>
                          <a:gd name="connsiteX10" fmla="*/ 295065 w 765235"/>
                          <a:gd name="connsiteY10" fmla="*/ 1306307 h 1471449"/>
                          <a:gd name="connsiteX11" fmla="*/ 295065 w 765235"/>
                          <a:gd name="connsiteY11" fmla="*/ 1190698 h 1471449"/>
                          <a:gd name="connsiteX12" fmla="*/ 87697 w 765235"/>
                          <a:gd name="connsiteY12" fmla="*/ 1143158 h 1471449"/>
                          <a:gd name="connsiteX13" fmla="*/ 87697 w 765235"/>
                          <a:gd name="connsiteY13" fmla="*/ 1258767 h 1471449"/>
                          <a:gd name="connsiteX14" fmla="*/ 164118 w 765235"/>
                          <a:gd name="connsiteY14" fmla="*/ 1275241 h 1471449"/>
                          <a:gd name="connsiteX15" fmla="*/ 164118 w 765235"/>
                          <a:gd name="connsiteY15" fmla="*/ 1159632 h 1471449"/>
                          <a:gd name="connsiteX16" fmla="*/ 466550 w 765235"/>
                          <a:gd name="connsiteY16" fmla="*/ 1025336 h 1471449"/>
                          <a:gd name="connsiteX17" fmla="*/ 466550 w 765235"/>
                          <a:gd name="connsiteY17" fmla="*/ 1140945 h 1471449"/>
                          <a:gd name="connsiteX18" fmla="*/ 542971 w 765235"/>
                          <a:gd name="connsiteY18" fmla="*/ 1157419 h 1471449"/>
                          <a:gd name="connsiteX19" fmla="*/ 542971 w 765235"/>
                          <a:gd name="connsiteY19" fmla="*/ 1041810 h 1471449"/>
                          <a:gd name="connsiteX20" fmla="*/ 336528 w 765235"/>
                          <a:gd name="connsiteY20" fmla="*/ 994270 h 1471449"/>
                          <a:gd name="connsiteX21" fmla="*/ 336528 w 765235"/>
                          <a:gd name="connsiteY21" fmla="*/ 1109879 h 1471449"/>
                          <a:gd name="connsiteX22" fmla="*/ 412949 w 765235"/>
                          <a:gd name="connsiteY22" fmla="*/ 1126353 h 1471449"/>
                          <a:gd name="connsiteX23" fmla="*/ 412949 w 765235"/>
                          <a:gd name="connsiteY23" fmla="*/ 1010744 h 1471449"/>
                          <a:gd name="connsiteX24" fmla="*/ 218644 w 765235"/>
                          <a:gd name="connsiteY24" fmla="*/ 959295 h 1471449"/>
                          <a:gd name="connsiteX25" fmla="*/ 218644 w 765235"/>
                          <a:gd name="connsiteY25" fmla="*/ 1074904 h 1471449"/>
                          <a:gd name="connsiteX26" fmla="*/ 295065 w 765235"/>
                          <a:gd name="connsiteY26" fmla="*/ 1091378 h 1471449"/>
                          <a:gd name="connsiteX27" fmla="*/ 295065 w 765235"/>
                          <a:gd name="connsiteY27" fmla="*/ 975769 h 1471449"/>
                          <a:gd name="connsiteX28" fmla="*/ 87697 w 765235"/>
                          <a:gd name="connsiteY28" fmla="*/ 928229 h 1471449"/>
                          <a:gd name="connsiteX29" fmla="*/ 87697 w 765235"/>
                          <a:gd name="connsiteY29" fmla="*/ 1043838 h 1471449"/>
                          <a:gd name="connsiteX30" fmla="*/ 164118 w 765235"/>
                          <a:gd name="connsiteY30" fmla="*/ 1060312 h 1471449"/>
                          <a:gd name="connsiteX31" fmla="*/ 164118 w 765235"/>
                          <a:gd name="connsiteY31" fmla="*/ 944703 h 1471449"/>
                          <a:gd name="connsiteX32" fmla="*/ 466550 w 765235"/>
                          <a:gd name="connsiteY32" fmla="*/ 807419 h 1471449"/>
                          <a:gd name="connsiteX33" fmla="*/ 466550 w 765235"/>
                          <a:gd name="connsiteY33" fmla="*/ 923028 h 1471449"/>
                          <a:gd name="connsiteX34" fmla="*/ 542971 w 765235"/>
                          <a:gd name="connsiteY34" fmla="*/ 939502 h 1471449"/>
                          <a:gd name="connsiteX35" fmla="*/ 542971 w 765235"/>
                          <a:gd name="connsiteY35" fmla="*/ 823893 h 1471449"/>
                          <a:gd name="connsiteX36" fmla="*/ 336528 w 765235"/>
                          <a:gd name="connsiteY36" fmla="*/ 763256 h 1471449"/>
                          <a:gd name="connsiteX37" fmla="*/ 336528 w 765235"/>
                          <a:gd name="connsiteY37" fmla="*/ 878865 h 1471449"/>
                          <a:gd name="connsiteX38" fmla="*/ 412949 w 765235"/>
                          <a:gd name="connsiteY38" fmla="*/ 895339 h 1471449"/>
                          <a:gd name="connsiteX39" fmla="*/ 412949 w 765235"/>
                          <a:gd name="connsiteY39" fmla="*/ 779730 h 1471449"/>
                          <a:gd name="connsiteX40" fmla="*/ 218644 w 765235"/>
                          <a:gd name="connsiteY40" fmla="*/ 718501 h 1471449"/>
                          <a:gd name="connsiteX41" fmla="*/ 218644 w 765235"/>
                          <a:gd name="connsiteY41" fmla="*/ 834110 h 1471449"/>
                          <a:gd name="connsiteX42" fmla="*/ 295065 w 765235"/>
                          <a:gd name="connsiteY42" fmla="*/ 850584 h 1471449"/>
                          <a:gd name="connsiteX43" fmla="*/ 295065 w 765235"/>
                          <a:gd name="connsiteY43" fmla="*/ 734975 h 1471449"/>
                          <a:gd name="connsiteX44" fmla="*/ 87697 w 765235"/>
                          <a:gd name="connsiteY44" fmla="*/ 688918 h 1471449"/>
                          <a:gd name="connsiteX45" fmla="*/ 87697 w 765235"/>
                          <a:gd name="connsiteY45" fmla="*/ 804527 h 1471449"/>
                          <a:gd name="connsiteX46" fmla="*/ 164118 w 765235"/>
                          <a:gd name="connsiteY46" fmla="*/ 821001 h 1471449"/>
                          <a:gd name="connsiteX47" fmla="*/ 164118 w 765235"/>
                          <a:gd name="connsiteY47" fmla="*/ 705392 h 1471449"/>
                          <a:gd name="connsiteX48" fmla="*/ 466550 w 765235"/>
                          <a:gd name="connsiteY48" fmla="*/ 572565 h 1471449"/>
                          <a:gd name="connsiteX49" fmla="*/ 466550 w 765235"/>
                          <a:gd name="connsiteY49" fmla="*/ 688174 h 1471449"/>
                          <a:gd name="connsiteX50" fmla="*/ 542971 w 765235"/>
                          <a:gd name="connsiteY50" fmla="*/ 704648 h 1471449"/>
                          <a:gd name="connsiteX51" fmla="*/ 542971 w 765235"/>
                          <a:gd name="connsiteY51" fmla="*/ 589039 h 1471449"/>
                          <a:gd name="connsiteX52" fmla="*/ 336528 w 765235"/>
                          <a:gd name="connsiteY52" fmla="*/ 541499 h 1471449"/>
                          <a:gd name="connsiteX53" fmla="*/ 336528 w 765235"/>
                          <a:gd name="connsiteY53" fmla="*/ 657108 h 1471449"/>
                          <a:gd name="connsiteX54" fmla="*/ 412949 w 765235"/>
                          <a:gd name="connsiteY54" fmla="*/ 673582 h 1471449"/>
                          <a:gd name="connsiteX55" fmla="*/ 412949 w 765235"/>
                          <a:gd name="connsiteY55" fmla="*/ 557973 h 1471449"/>
                          <a:gd name="connsiteX56" fmla="*/ 218644 w 765235"/>
                          <a:gd name="connsiteY56" fmla="*/ 506524 h 1471449"/>
                          <a:gd name="connsiteX57" fmla="*/ 218644 w 765235"/>
                          <a:gd name="connsiteY57" fmla="*/ 622133 h 1471449"/>
                          <a:gd name="connsiteX58" fmla="*/ 295065 w 765235"/>
                          <a:gd name="connsiteY58" fmla="*/ 638607 h 1471449"/>
                          <a:gd name="connsiteX59" fmla="*/ 295065 w 765235"/>
                          <a:gd name="connsiteY59" fmla="*/ 522998 h 1471449"/>
                          <a:gd name="connsiteX60" fmla="*/ 87697 w 765235"/>
                          <a:gd name="connsiteY60" fmla="*/ 475458 h 1471449"/>
                          <a:gd name="connsiteX61" fmla="*/ 87697 w 765235"/>
                          <a:gd name="connsiteY61" fmla="*/ 591067 h 1471449"/>
                          <a:gd name="connsiteX62" fmla="*/ 164118 w 765235"/>
                          <a:gd name="connsiteY62" fmla="*/ 607541 h 1471449"/>
                          <a:gd name="connsiteX63" fmla="*/ 164118 w 765235"/>
                          <a:gd name="connsiteY63" fmla="*/ 491932 h 1471449"/>
                          <a:gd name="connsiteX64" fmla="*/ 466550 w 765235"/>
                          <a:gd name="connsiteY64" fmla="*/ 359250 h 1471449"/>
                          <a:gd name="connsiteX65" fmla="*/ 466550 w 765235"/>
                          <a:gd name="connsiteY65" fmla="*/ 474860 h 1471449"/>
                          <a:gd name="connsiteX66" fmla="*/ 542971 w 765235"/>
                          <a:gd name="connsiteY66" fmla="*/ 491333 h 1471449"/>
                          <a:gd name="connsiteX67" fmla="*/ 542971 w 765235"/>
                          <a:gd name="connsiteY67" fmla="*/ 375724 h 1471449"/>
                          <a:gd name="connsiteX68" fmla="*/ 336528 w 765235"/>
                          <a:gd name="connsiteY68" fmla="*/ 325821 h 1471449"/>
                          <a:gd name="connsiteX69" fmla="*/ 336528 w 765235"/>
                          <a:gd name="connsiteY69" fmla="*/ 441431 h 1471449"/>
                          <a:gd name="connsiteX70" fmla="*/ 412949 w 765235"/>
                          <a:gd name="connsiteY70" fmla="*/ 457904 h 1471449"/>
                          <a:gd name="connsiteX71" fmla="*/ 412949 w 765235"/>
                          <a:gd name="connsiteY71" fmla="*/ 342295 h 1471449"/>
                          <a:gd name="connsiteX72" fmla="*/ 218644 w 765235"/>
                          <a:gd name="connsiteY72" fmla="*/ 293209 h 1471449"/>
                          <a:gd name="connsiteX73" fmla="*/ 218644 w 765235"/>
                          <a:gd name="connsiteY73" fmla="*/ 408819 h 1471449"/>
                          <a:gd name="connsiteX74" fmla="*/ 295065 w 765235"/>
                          <a:gd name="connsiteY74" fmla="*/ 425292 h 1471449"/>
                          <a:gd name="connsiteX75" fmla="*/ 295065 w 765235"/>
                          <a:gd name="connsiteY75" fmla="*/ 309683 h 1471449"/>
                          <a:gd name="connsiteX76" fmla="*/ 87697 w 765235"/>
                          <a:gd name="connsiteY76" fmla="*/ 261998 h 1471449"/>
                          <a:gd name="connsiteX77" fmla="*/ 87697 w 765235"/>
                          <a:gd name="connsiteY77" fmla="*/ 377608 h 1471449"/>
                          <a:gd name="connsiteX78" fmla="*/ 164118 w 765235"/>
                          <a:gd name="connsiteY78" fmla="*/ 394081 h 1471449"/>
                          <a:gd name="connsiteX79" fmla="*/ 164118 w 765235"/>
                          <a:gd name="connsiteY79" fmla="*/ 278472 h 1471449"/>
                          <a:gd name="connsiteX80" fmla="*/ 0 w 765235"/>
                          <a:gd name="connsiteY80" fmla="*/ 0 h 1471449"/>
                          <a:gd name="connsiteX81" fmla="*/ 765235 w 765235"/>
                          <a:gd name="connsiteY81" fmla="*/ 231447 h 1471449"/>
                          <a:gd name="connsiteX82" fmla="*/ 621265 w 765235"/>
                          <a:gd name="connsiteY82" fmla="*/ 1471449 h 1471449"/>
                          <a:gd name="connsiteX83" fmla="*/ 21021 w 765235"/>
                          <a:gd name="connsiteY83" fmla="*/ 1292773 h 147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5235" h="1471449">
                            <a:moveTo>
                              <a:pt x="466550" y="1240265"/>
                            </a:moveTo>
                            <a:lnTo>
                              <a:pt x="466550" y="1355874"/>
                            </a:lnTo>
                            <a:lnTo>
                              <a:pt x="542971" y="1372348"/>
                            </a:lnTo>
                            <a:lnTo>
                              <a:pt x="542971" y="1256739"/>
                            </a:lnTo>
                            <a:close/>
                            <a:moveTo>
                              <a:pt x="336528" y="1209199"/>
                            </a:moveTo>
                            <a:lnTo>
                              <a:pt x="336528" y="1324808"/>
                            </a:lnTo>
                            <a:lnTo>
                              <a:pt x="412949" y="1341282"/>
                            </a:lnTo>
                            <a:lnTo>
                              <a:pt x="412949" y="1225673"/>
                            </a:lnTo>
                            <a:close/>
                            <a:moveTo>
                              <a:pt x="218644" y="1174224"/>
                            </a:moveTo>
                            <a:lnTo>
                              <a:pt x="218644" y="1289833"/>
                            </a:lnTo>
                            <a:lnTo>
                              <a:pt x="295065" y="1306307"/>
                            </a:lnTo>
                            <a:lnTo>
                              <a:pt x="295065" y="1190698"/>
                            </a:lnTo>
                            <a:close/>
                            <a:moveTo>
                              <a:pt x="87697" y="1143158"/>
                            </a:moveTo>
                            <a:lnTo>
                              <a:pt x="87697" y="1258767"/>
                            </a:lnTo>
                            <a:lnTo>
                              <a:pt x="164118" y="1275241"/>
                            </a:lnTo>
                            <a:lnTo>
                              <a:pt x="164118" y="1159632"/>
                            </a:lnTo>
                            <a:close/>
                            <a:moveTo>
                              <a:pt x="466550" y="1025336"/>
                            </a:moveTo>
                            <a:lnTo>
                              <a:pt x="466550" y="1140945"/>
                            </a:lnTo>
                            <a:lnTo>
                              <a:pt x="542971" y="1157419"/>
                            </a:lnTo>
                            <a:lnTo>
                              <a:pt x="542971" y="1041810"/>
                            </a:lnTo>
                            <a:close/>
                            <a:moveTo>
                              <a:pt x="336528" y="994270"/>
                            </a:moveTo>
                            <a:lnTo>
                              <a:pt x="336528" y="1109879"/>
                            </a:lnTo>
                            <a:lnTo>
                              <a:pt x="412949" y="1126353"/>
                            </a:lnTo>
                            <a:lnTo>
                              <a:pt x="412949" y="1010744"/>
                            </a:lnTo>
                            <a:close/>
                            <a:moveTo>
                              <a:pt x="218644" y="959295"/>
                            </a:moveTo>
                            <a:lnTo>
                              <a:pt x="218644" y="1074904"/>
                            </a:lnTo>
                            <a:lnTo>
                              <a:pt x="295065" y="1091378"/>
                            </a:lnTo>
                            <a:lnTo>
                              <a:pt x="295065" y="975769"/>
                            </a:lnTo>
                            <a:close/>
                            <a:moveTo>
                              <a:pt x="87697" y="928229"/>
                            </a:moveTo>
                            <a:lnTo>
                              <a:pt x="87697" y="1043838"/>
                            </a:lnTo>
                            <a:lnTo>
                              <a:pt x="164118" y="1060312"/>
                            </a:lnTo>
                            <a:lnTo>
                              <a:pt x="164118" y="944703"/>
                            </a:lnTo>
                            <a:close/>
                            <a:moveTo>
                              <a:pt x="466550" y="807419"/>
                            </a:moveTo>
                            <a:lnTo>
                              <a:pt x="466550" y="923028"/>
                            </a:lnTo>
                            <a:lnTo>
                              <a:pt x="542971" y="939502"/>
                            </a:lnTo>
                            <a:lnTo>
                              <a:pt x="542971" y="823893"/>
                            </a:lnTo>
                            <a:close/>
                            <a:moveTo>
                              <a:pt x="336528" y="763256"/>
                            </a:moveTo>
                            <a:lnTo>
                              <a:pt x="336528" y="878865"/>
                            </a:lnTo>
                            <a:lnTo>
                              <a:pt x="412949" y="895339"/>
                            </a:lnTo>
                            <a:lnTo>
                              <a:pt x="412949" y="779730"/>
                            </a:lnTo>
                            <a:close/>
                            <a:moveTo>
                              <a:pt x="218644" y="718501"/>
                            </a:moveTo>
                            <a:lnTo>
                              <a:pt x="218644" y="834110"/>
                            </a:lnTo>
                            <a:lnTo>
                              <a:pt x="295065" y="850584"/>
                            </a:lnTo>
                            <a:lnTo>
                              <a:pt x="295065" y="734975"/>
                            </a:lnTo>
                            <a:close/>
                            <a:moveTo>
                              <a:pt x="87697" y="688918"/>
                            </a:moveTo>
                            <a:lnTo>
                              <a:pt x="87697" y="804527"/>
                            </a:lnTo>
                            <a:lnTo>
                              <a:pt x="164118" y="821001"/>
                            </a:lnTo>
                            <a:lnTo>
                              <a:pt x="164118" y="705392"/>
                            </a:lnTo>
                            <a:close/>
                            <a:moveTo>
                              <a:pt x="466550" y="572565"/>
                            </a:moveTo>
                            <a:lnTo>
                              <a:pt x="466550" y="688174"/>
                            </a:lnTo>
                            <a:lnTo>
                              <a:pt x="542971" y="704648"/>
                            </a:lnTo>
                            <a:lnTo>
                              <a:pt x="542971" y="589039"/>
                            </a:lnTo>
                            <a:close/>
                            <a:moveTo>
                              <a:pt x="336528" y="541499"/>
                            </a:moveTo>
                            <a:lnTo>
                              <a:pt x="336528" y="657108"/>
                            </a:lnTo>
                            <a:lnTo>
                              <a:pt x="412949" y="673582"/>
                            </a:lnTo>
                            <a:lnTo>
                              <a:pt x="412949" y="557973"/>
                            </a:lnTo>
                            <a:close/>
                            <a:moveTo>
                              <a:pt x="218644" y="506524"/>
                            </a:moveTo>
                            <a:lnTo>
                              <a:pt x="218644" y="622133"/>
                            </a:lnTo>
                            <a:lnTo>
                              <a:pt x="295065" y="638607"/>
                            </a:lnTo>
                            <a:lnTo>
                              <a:pt x="295065" y="522998"/>
                            </a:lnTo>
                            <a:close/>
                            <a:moveTo>
                              <a:pt x="87697" y="475458"/>
                            </a:moveTo>
                            <a:lnTo>
                              <a:pt x="87697" y="591067"/>
                            </a:lnTo>
                            <a:lnTo>
                              <a:pt x="164118" y="607541"/>
                            </a:lnTo>
                            <a:lnTo>
                              <a:pt x="164118" y="491932"/>
                            </a:lnTo>
                            <a:close/>
                            <a:moveTo>
                              <a:pt x="466550" y="359250"/>
                            </a:moveTo>
                            <a:lnTo>
                              <a:pt x="466550" y="474860"/>
                            </a:lnTo>
                            <a:lnTo>
                              <a:pt x="542971" y="491333"/>
                            </a:lnTo>
                            <a:lnTo>
                              <a:pt x="542971" y="375724"/>
                            </a:lnTo>
                            <a:close/>
                            <a:moveTo>
                              <a:pt x="336528" y="325821"/>
                            </a:moveTo>
                            <a:lnTo>
                              <a:pt x="336528" y="441431"/>
                            </a:lnTo>
                            <a:lnTo>
                              <a:pt x="412949" y="457904"/>
                            </a:lnTo>
                            <a:lnTo>
                              <a:pt x="412949" y="342295"/>
                            </a:lnTo>
                            <a:close/>
                            <a:moveTo>
                              <a:pt x="218644" y="293209"/>
                            </a:moveTo>
                            <a:lnTo>
                              <a:pt x="218644" y="408819"/>
                            </a:lnTo>
                            <a:lnTo>
                              <a:pt x="295065" y="425292"/>
                            </a:lnTo>
                            <a:lnTo>
                              <a:pt x="295065" y="309683"/>
                            </a:lnTo>
                            <a:close/>
                            <a:moveTo>
                              <a:pt x="87697" y="261998"/>
                            </a:moveTo>
                            <a:lnTo>
                              <a:pt x="87697" y="377608"/>
                            </a:lnTo>
                            <a:lnTo>
                              <a:pt x="164118" y="394081"/>
                            </a:lnTo>
                            <a:lnTo>
                              <a:pt x="164118" y="278472"/>
                            </a:lnTo>
                            <a:close/>
                            <a:moveTo>
                              <a:pt x="0" y="0"/>
                            </a:moveTo>
                            <a:lnTo>
                              <a:pt x="765235" y="231447"/>
                            </a:lnTo>
                            <a:lnTo>
                              <a:pt x="621265" y="1471449"/>
                            </a:lnTo>
                            <a:lnTo>
                              <a:pt x="21021" y="1292773"/>
                            </a:ln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82" name="Rectangle 11">
                        <a:extLst>
                          <a:ext uri="{FF2B5EF4-FFF2-40B4-BE49-F238E27FC236}">
                            <a16:creationId xmlns:a16="http://schemas.microsoft.com/office/drawing/2014/main" id="{2A4E86F1-24C5-4A0D-B5D0-2CD26A3694A2}"/>
                          </a:ext>
                        </a:extLst>
                      </p:cNvPr>
                      <p:cNvSpPr/>
                      <p:nvPr/>
                    </p:nvSpPr>
                    <p:spPr>
                      <a:xfrm>
                        <a:off x="9207063" y="-94593"/>
                        <a:ext cx="1682810" cy="1898423"/>
                      </a:xfrm>
                      <a:custGeom>
                        <a:avLst/>
                        <a:gdLst>
                          <a:gd name="connsiteX0" fmla="*/ 0 w 621265"/>
                          <a:gd name="connsiteY0" fmla="*/ 0 h 1471449"/>
                          <a:gd name="connsiteX1" fmla="*/ 621265 w 621265"/>
                          <a:gd name="connsiteY1" fmla="*/ 0 h 1471449"/>
                          <a:gd name="connsiteX2" fmla="*/ 621265 w 621265"/>
                          <a:gd name="connsiteY2" fmla="*/ 1471449 h 1471449"/>
                          <a:gd name="connsiteX3" fmla="*/ 0 w 621265"/>
                          <a:gd name="connsiteY3" fmla="*/ 1471449 h 1471449"/>
                          <a:gd name="connsiteX4" fmla="*/ 0 w 621265"/>
                          <a:gd name="connsiteY4" fmla="*/ 0 h 1471449"/>
                          <a:gd name="connsiteX0" fmla="*/ 0 w 1462093"/>
                          <a:gd name="connsiteY0" fmla="*/ 0 h 1765739"/>
                          <a:gd name="connsiteX1" fmla="*/ 621265 w 1462093"/>
                          <a:gd name="connsiteY1" fmla="*/ 0 h 1765739"/>
                          <a:gd name="connsiteX2" fmla="*/ 1462093 w 1462093"/>
                          <a:gd name="connsiteY2" fmla="*/ 1765739 h 1765739"/>
                          <a:gd name="connsiteX3" fmla="*/ 0 w 1462093"/>
                          <a:gd name="connsiteY3" fmla="*/ 1471449 h 1765739"/>
                          <a:gd name="connsiteX4" fmla="*/ 0 w 1462093"/>
                          <a:gd name="connsiteY4" fmla="*/ 0 h 1765739"/>
                          <a:gd name="connsiteX0" fmla="*/ 0 w 1682810"/>
                          <a:gd name="connsiteY0" fmla="*/ 0 h 1765739"/>
                          <a:gd name="connsiteX1" fmla="*/ 1682810 w 1682810"/>
                          <a:gd name="connsiteY1" fmla="*/ 451945 h 1765739"/>
                          <a:gd name="connsiteX2" fmla="*/ 1462093 w 1682810"/>
                          <a:gd name="connsiteY2" fmla="*/ 1765739 h 1765739"/>
                          <a:gd name="connsiteX3" fmla="*/ 0 w 1682810"/>
                          <a:gd name="connsiteY3" fmla="*/ 1471449 h 1765739"/>
                          <a:gd name="connsiteX4" fmla="*/ 0 w 1682810"/>
                          <a:gd name="connsiteY4" fmla="*/ 0 h 1765739"/>
                          <a:gd name="connsiteX0" fmla="*/ 136634 w 1682810"/>
                          <a:gd name="connsiteY0" fmla="*/ 0 h 1534512"/>
                          <a:gd name="connsiteX1" fmla="*/ 1682810 w 1682810"/>
                          <a:gd name="connsiteY1" fmla="*/ 220718 h 1534512"/>
                          <a:gd name="connsiteX2" fmla="*/ 1462093 w 1682810"/>
                          <a:gd name="connsiteY2" fmla="*/ 1534512 h 1534512"/>
                          <a:gd name="connsiteX3" fmla="*/ 0 w 1682810"/>
                          <a:gd name="connsiteY3" fmla="*/ 1240222 h 1534512"/>
                          <a:gd name="connsiteX4" fmla="*/ 136634 w 1682810"/>
                          <a:gd name="connsiteY4" fmla="*/ 0 h 1534512"/>
                          <a:gd name="connsiteX0" fmla="*/ 136634 w 1682810"/>
                          <a:gd name="connsiteY0" fmla="*/ 0 h 1534512"/>
                          <a:gd name="connsiteX1" fmla="*/ 1682810 w 1682810"/>
                          <a:gd name="connsiteY1" fmla="*/ 220718 h 1534512"/>
                          <a:gd name="connsiteX2" fmla="*/ 1462093 w 1682810"/>
                          <a:gd name="connsiteY2" fmla="*/ 1534512 h 1534512"/>
                          <a:gd name="connsiteX3" fmla="*/ 903889 w 1682810"/>
                          <a:gd name="connsiteY3" fmla="*/ 1429407 h 1534512"/>
                          <a:gd name="connsiteX4" fmla="*/ 0 w 1682810"/>
                          <a:gd name="connsiteY4" fmla="*/ 1240222 h 1534512"/>
                          <a:gd name="connsiteX5" fmla="*/ 136634 w 1682810"/>
                          <a:gd name="connsiteY5" fmla="*/ 0 h 1534512"/>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83890"/>
                          <a:gd name="connsiteX1" fmla="*/ 1682810 w 1682810"/>
                          <a:gd name="connsiteY1" fmla="*/ 220718 h 1883890"/>
                          <a:gd name="connsiteX2" fmla="*/ 1293928 w 1682810"/>
                          <a:gd name="connsiteY2" fmla="*/ 1860333 h 1883890"/>
                          <a:gd name="connsiteX3" fmla="*/ 851337 w 1682810"/>
                          <a:gd name="connsiteY3" fmla="*/ 1870842 h 1883890"/>
                          <a:gd name="connsiteX4" fmla="*/ 0 w 1682810"/>
                          <a:gd name="connsiteY4" fmla="*/ 1240222 h 1883890"/>
                          <a:gd name="connsiteX5" fmla="*/ 136634 w 1682810"/>
                          <a:gd name="connsiteY5" fmla="*/ 0 h 1883890"/>
                          <a:gd name="connsiteX0" fmla="*/ 136634 w 1682810"/>
                          <a:gd name="connsiteY0" fmla="*/ 0 h 1898423"/>
                          <a:gd name="connsiteX1" fmla="*/ 1682810 w 1682810"/>
                          <a:gd name="connsiteY1" fmla="*/ 220718 h 1898423"/>
                          <a:gd name="connsiteX2" fmla="*/ 1293928 w 1682810"/>
                          <a:gd name="connsiteY2" fmla="*/ 1860333 h 1898423"/>
                          <a:gd name="connsiteX3" fmla="*/ 851337 w 1682810"/>
                          <a:gd name="connsiteY3" fmla="*/ 1870842 h 1898423"/>
                          <a:gd name="connsiteX4" fmla="*/ 0 w 1682810"/>
                          <a:gd name="connsiteY4" fmla="*/ 1240222 h 1898423"/>
                          <a:gd name="connsiteX5" fmla="*/ 136634 w 1682810"/>
                          <a:gd name="connsiteY5" fmla="*/ 0 h 189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810" h="1898423">
                            <a:moveTo>
                              <a:pt x="136634" y="0"/>
                            </a:moveTo>
                            <a:lnTo>
                              <a:pt x="1682810" y="220718"/>
                            </a:lnTo>
                            <a:lnTo>
                              <a:pt x="1293928" y="1860333"/>
                            </a:lnTo>
                            <a:cubicBezTo>
                              <a:pt x="925680" y="1895367"/>
                              <a:pt x="1040909" y="1919891"/>
                              <a:pt x="851337" y="1870842"/>
                            </a:cubicBezTo>
                            <a:cubicBezTo>
                              <a:pt x="882869" y="1345325"/>
                              <a:pt x="809296" y="1418898"/>
                              <a:pt x="0" y="1240222"/>
                            </a:cubicBezTo>
                            <a:lnTo>
                              <a:pt x="136634" y="0"/>
                            </a:lnTo>
                            <a:close/>
                          </a:path>
                        </a:pathLst>
                      </a:custGeom>
                      <a:solidFill>
                        <a:srgbClr val="FFD243"/>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680" name="Freeform: Shape 679">
                      <a:extLst>
                        <a:ext uri="{FF2B5EF4-FFF2-40B4-BE49-F238E27FC236}">
                          <a16:creationId xmlns:a16="http://schemas.microsoft.com/office/drawing/2014/main" id="{19C66137-E30D-401B-8D91-FAFE7CCBC166}"/>
                        </a:ext>
                      </a:extLst>
                    </p:cNvPr>
                    <p:cNvSpPr/>
                    <p:nvPr/>
                  </p:nvSpPr>
                  <p:spPr>
                    <a:xfrm>
                      <a:off x="10391961" y="429308"/>
                      <a:ext cx="457200" cy="457200"/>
                    </a:xfrm>
                    <a:custGeom>
                      <a:avLst/>
                      <a:gdLst>
                        <a:gd name="connsiteX0" fmla="*/ 228600 w 457200"/>
                        <a:gd name="connsiteY0" fmla="*/ 137160 h 457200"/>
                        <a:gd name="connsiteX1" fmla="*/ 137160 w 457200"/>
                        <a:gd name="connsiteY1" fmla="*/ 228600 h 457200"/>
                        <a:gd name="connsiteX2" fmla="*/ 228600 w 457200"/>
                        <a:gd name="connsiteY2" fmla="*/ 320040 h 457200"/>
                        <a:gd name="connsiteX3" fmla="*/ 320040 w 457200"/>
                        <a:gd name="connsiteY3" fmla="*/ 228600 h 457200"/>
                        <a:gd name="connsiteX4" fmla="*/ 228600 w 457200"/>
                        <a:gd name="connsiteY4" fmla="*/ 137160 h 457200"/>
                        <a:gd name="connsiteX5" fmla="*/ 228600 w 457200"/>
                        <a:gd name="connsiteY5" fmla="*/ 0 h 457200"/>
                        <a:gd name="connsiteX6" fmla="*/ 457200 w 457200"/>
                        <a:gd name="connsiteY6" fmla="*/ 228600 h 457200"/>
                        <a:gd name="connsiteX7" fmla="*/ 228600 w 457200"/>
                        <a:gd name="connsiteY7" fmla="*/ 457200 h 457200"/>
                        <a:gd name="connsiteX8" fmla="*/ 0 w 457200"/>
                        <a:gd name="connsiteY8" fmla="*/ 228600 h 457200"/>
                        <a:gd name="connsiteX9" fmla="*/ 228600 w 457200"/>
                        <a:gd name="connsiteY9"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28600" y="137160"/>
                          </a:moveTo>
                          <a:cubicBezTo>
                            <a:pt x="178099" y="137160"/>
                            <a:pt x="137160" y="178099"/>
                            <a:pt x="137160" y="228600"/>
                          </a:cubicBezTo>
                          <a:cubicBezTo>
                            <a:pt x="137160" y="279101"/>
                            <a:pt x="178099" y="320040"/>
                            <a:pt x="228600" y="320040"/>
                          </a:cubicBezTo>
                          <a:cubicBezTo>
                            <a:pt x="279101" y="320040"/>
                            <a:pt x="320040" y="279101"/>
                            <a:pt x="320040" y="228600"/>
                          </a:cubicBezTo>
                          <a:cubicBezTo>
                            <a:pt x="320040" y="178099"/>
                            <a:pt x="279101" y="137160"/>
                            <a:pt x="228600" y="137160"/>
                          </a:cubicBezTo>
                          <a:close/>
                          <a:moveTo>
                            <a:pt x="228600" y="0"/>
                          </a:moveTo>
                          <a:cubicBezTo>
                            <a:pt x="354852" y="0"/>
                            <a:pt x="457200" y="102348"/>
                            <a:pt x="457200" y="228600"/>
                          </a:cubicBezTo>
                          <a:cubicBezTo>
                            <a:pt x="457200" y="354852"/>
                            <a:pt x="354852" y="457200"/>
                            <a:pt x="228600" y="457200"/>
                          </a:cubicBezTo>
                          <a:cubicBezTo>
                            <a:pt x="102348" y="457200"/>
                            <a:pt x="0" y="354852"/>
                            <a:pt x="0" y="228600"/>
                          </a:cubicBezTo>
                          <a:cubicBezTo>
                            <a:pt x="0" y="102348"/>
                            <a:pt x="102348" y="0"/>
                            <a:pt x="228600" y="0"/>
                          </a:cubicBez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76" name="Group 675">
                    <a:extLst>
                      <a:ext uri="{FF2B5EF4-FFF2-40B4-BE49-F238E27FC236}">
                        <a16:creationId xmlns:a16="http://schemas.microsoft.com/office/drawing/2014/main" id="{E41E3DCA-A815-4978-AF4D-302087308EAC}"/>
                      </a:ext>
                    </a:extLst>
                  </p:cNvPr>
                  <p:cNvGrpSpPr/>
                  <p:nvPr/>
                </p:nvGrpSpPr>
                <p:grpSpPr>
                  <a:xfrm rot="21149969">
                    <a:off x="10766711" y="-1202794"/>
                    <a:ext cx="730778" cy="1993185"/>
                    <a:chOff x="10888725" y="-1118362"/>
                    <a:chExt cx="730778" cy="1993185"/>
                  </a:xfrm>
                </p:grpSpPr>
                <p:sp>
                  <p:nvSpPr>
                    <p:cNvPr id="677" name="Freeform: Shape 676">
                      <a:extLst>
                        <a:ext uri="{FF2B5EF4-FFF2-40B4-BE49-F238E27FC236}">
                          <a16:creationId xmlns:a16="http://schemas.microsoft.com/office/drawing/2014/main" id="{833C7D10-C6FD-4586-B65B-A0FA5E93AC22}"/>
                        </a:ext>
                      </a:extLst>
                    </p:cNvPr>
                    <p:cNvSpPr/>
                    <p:nvPr/>
                  </p:nvSpPr>
                  <p:spPr>
                    <a:xfrm rot="1281428">
                      <a:off x="10888725" y="-1021144"/>
                      <a:ext cx="421687" cy="1895967"/>
                    </a:xfrm>
                    <a:custGeom>
                      <a:avLst/>
                      <a:gdLst>
                        <a:gd name="connsiteX0" fmla="*/ 4355 w 421687"/>
                        <a:gd name="connsiteY0" fmla="*/ 1769037 h 1895967"/>
                        <a:gd name="connsiteX1" fmla="*/ 4356 w 421687"/>
                        <a:gd name="connsiteY1" fmla="*/ 1769037 h 1895967"/>
                        <a:gd name="connsiteX2" fmla="*/ 4355 w 421687"/>
                        <a:gd name="connsiteY2" fmla="*/ 1769038 h 1895967"/>
                        <a:gd name="connsiteX3" fmla="*/ 239305 w 421687"/>
                        <a:gd name="connsiteY3" fmla="*/ 1841 h 1895967"/>
                        <a:gd name="connsiteX4" fmla="*/ 255874 w 421687"/>
                        <a:gd name="connsiteY4" fmla="*/ 6399 h 1895967"/>
                        <a:gd name="connsiteX5" fmla="*/ 284089 w 421687"/>
                        <a:gd name="connsiteY5" fmla="*/ 10679 h 1895967"/>
                        <a:gd name="connsiteX6" fmla="*/ 328579 w 421687"/>
                        <a:gd name="connsiteY6" fmla="*/ 12925 h 1895967"/>
                        <a:gd name="connsiteX7" fmla="*/ 409402 w 421687"/>
                        <a:gd name="connsiteY7" fmla="*/ 4555 h 1895967"/>
                        <a:gd name="connsiteX8" fmla="*/ 421687 w 421687"/>
                        <a:gd name="connsiteY8" fmla="*/ 0 h 1895967"/>
                        <a:gd name="connsiteX9" fmla="*/ 421687 w 421687"/>
                        <a:gd name="connsiteY9" fmla="*/ 1638173 h 1895967"/>
                        <a:gd name="connsiteX10" fmla="*/ 420196 w 421687"/>
                        <a:gd name="connsiteY10" fmla="*/ 1634641 h 1895967"/>
                        <a:gd name="connsiteX11" fmla="*/ 421147 w 421687"/>
                        <a:gd name="connsiteY11" fmla="*/ 1674972 h 1895967"/>
                        <a:gd name="connsiteX12" fmla="*/ 222411 w 421687"/>
                        <a:gd name="connsiteY12" fmla="*/ 1894481 h 1895967"/>
                        <a:gd name="connsiteX13" fmla="*/ 153878 w 421687"/>
                        <a:gd name="connsiteY13" fmla="*/ 1891527 h 1895967"/>
                        <a:gd name="connsiteX14" fmla="*/ 107489 w 421687"/>
                        <a:gd name="connsiteY14" fmla="*/ 1874173 h 1895967"/>
                        <a:gd name="connsiteX15" fmla="*/ 106079 w 421687"/>
                        <a:gd name="connsiteY15" fmla="*/ 1874182 h 1895967"/>
                        <a:gd name="connsiteX16" fmla="*/ 36908 w 421687"/>
                        <a:gd name="connsiteY16" fmla="*/ 1846095 h 1895967"/>
                        <a:gd name="connsiteX17" fmla="*/ 0 w 421687"/>
                        <a:gd name="connsiteY17" fmla="*/ 1792118 h 1895967"/>
                        <a:gd name="connsiteX18" fmla="*/ 4356 w 421687"/>
                        <a:gd name="connsiteY18" fmla="*/ 1769037 h 1895967"/>
                        <a:gd name="connsiteX19" fmla="*/ 36142 w 421687"/>
                        <a:gd name="connsiteY19" fmla="*/ 1736802 h 1895967"/>
                        <a:gd name="connsiteX20" fmla="*/ 81414 w 421687"/>
                        <a:gd name="connsiteY20" fmla="*/ 1736485 h 1895967"/>
                        <a:gd name="connsiteX21" fmla="*/ 150586 w 421687"/>
                        <a:gd name="connsiteY21" fmla="*/ 1764572 h 1895967"/>
                        <a:gd name="connsiteX22" fmla="*/ 153635 w 421687"/>
                        <a:gd name="connsiteY22" fmla="*/ 1766590 h 1895967"/>
                        <a:gd name="connsiteX23" fmla="*/ 161044 w 421687"/>
                        <a:gd name="connsiteY23" fmla="*/ 1767664 h 1895967"/>
                        <a:gd name="connsiteX24" fmla="*/ 223549 w 421687"/>
                        <a:gd name="connsiteY24" fmla="*/ 1733352 h 1895967"/>
                        <a:gd name="connsiteX25" fmla="*/ 234919 w 421687"/>
                        <a:gd name="connsiteY25" fmla="*/ 1709114 h 1895967"/>
                        <a:gd name="connsiteX26" fmla="*/ 245166 w 421687"/>
                        <a:gd name="connsiteY26" fmla="*/ 1496274 h 1895967"/>
                        <a:gd name="connsiteX27" fmla="*/ 246047 w 421687"/>
                        <a:gd name="connsiteY27" fmla="*/ 932309 h 1895967"/>
                        <a:gd name="connsiteX28" fmla="*/ 241978 w 421687"/>
                        <a:gd name="connsiteY28" fmla="*/ 370661 h 189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1687" h="1895967">
                          <a:moveTo>
                            <a:pt x="4355" y="1769037"/>
                          </a:moveTo>
                          <a:lnTo>
                            <a:pt x="4356" y="1769037"/>
                          </a:lnTo>
                          <a:lnTo>
                            <a:pt x="4355" y="1769038"/>
                          </a:lnTo>
                          <a:close/>
                          <a:moveTo>
                            <a:pt x="239305" y="1841"/>
                          </a:moveTo>
                          <a:lnTo>
                            <a:pt x="255874" y="6399"/>
                          </a:lnTo>
                          <a:cubicBezTo>
                            <a:pt x="264342" y="8146"/>
                            <a:pt x="273833" y="9594"/>
                            <a:pt x="284089" y="10679"/>
                          </a:cubicBezTo>
                          <a:cubicBezTo>
                            <a:pt x="297764" y="12125"/>
                            <a:pt x="312798" y="12925"/>
                            <a:pt x="328579" y="12925"/>
                          </a:cubicBezTo>
                          <a:cubicBezTo>
                            <a:pt x="360143" y="12924"/>
                            <a:pt x="388717" y="9726"/>
                            <a:pt x="409402" y="4555"/>
                          </a:cubicBezTo>
                          <a:lnTo>
                            <a:pt x="421687" y="0"/>
                          </a:lnTo>
                          <a:lnTo>
                            <a:pt x="421687" y="1638173"/>
                          </a:lnTo>
                          <a:lnTo>
                            <a:pt x="420196" y="1634641"/>
                          </a:lnTo>
                          <a:lnTo>
                            <a:pt x="421147" y="1674972"/>
                          </a:lnTo>
                          <a:cubicBezTo>
                            <a:pt x="413080" y="1787815"/>
                            <a:pt x="331696" y="1881587"/>
                            <a:pt x="222411" y="1894481"/>
                          </a:cubicBezTo>
                          <a:cubicBezTo>
                            <a:pt x="198993" y="1897244"/>
                            <a:pt x="175957" y="1896096"/>
                            <a:pt x="153878" y="1891527"/>
                          </a:cubicBezTo>
                          <a:lnTo>
                            <a:pt x="107489" y="1874173"/>
                          </a:lnTo>
                          <a:lnTo>
                            <a:pt x="106079" y="1874182"/>
                          </a:lnTo>
                          <a:lnTo>
                            <a:pt x="36908" y="1846095"/>
                          </a:lnTo>
                          <a:cubicBezTo>
                            <a:pt x="14207" y="1836878"/>
                            <a:pt x="334" y="1815167"/>
                            <a:pt x="0" y="1792118"/>
                          </a:cubicBezTo>
                          <a:lnTo>
                            <a:pt x="4356" y="1769037"/>
                          </a:lnTo>
                          <a:lnTo>
                            <a:pt x="36142" y="1736802"/>
                          </a:lnTo>
                          <a:cubicBezTo>
                            <a:pt x="50087" y="1730911"/>
                            <a:pt x="66279" y="1730340"/>
                            <a:pt x="81414" y="1736485"/>
                          </a:cubicBezTo>
                          <a:lnTo>
                            <a:pt x="150586" y="1764572"/>
                          </a:lnTo>
                          <a:lnTo>
                            <a:pt x="153635" y="1766590"/>
                          </a:lnTo>
                          <a:lnTo>
                            <a:pt x="161044" y="1767664"/>
                          </a:lnTo>
                          <a:cubicBezTo>
                            <a:pt x="185359" y="1764795"/>
                            <a:pt x="206791" y="1752336"/>
                            <a:pt x="223549" y="1733352"/>
                          </a:cubicBezTo>
                          <a:lnTo>
                            <a:pt x="234919" y="1709114"/>
                          </a:lnTo>
                          <a:lnTo>
                            <a:pt x="245166" y="1496274"/>
                          </a:lnTo>
                          <a:lnTo>
                            <a:pt x="246047" y="932309"/>
                          </a:lnTo>
                          <a:cubicBezTo>
                            <a:pt x="245242" y="743598"/>
                            <a:pt x="243610" y="557130"/>
                            <a:pt x="241978" y="370661"/>
                          </a:cubicBezTo>
                          <a:close/>
                        </a:path>
                      </a:pathLst>
                    </a:custGeom>
                    <a:gradFill flip="none" rotWithShape="1">
                      <a:gsLst>
                        <a:gs pos="22000">
                          <a:srgbClr val="E7E6E6">
                            <a:lumMod val="25000"/>
                          </a:srgbClr>
                        </a:gs>
                        <a:gs pos="46000">
                          <a:srgbClr val="A5A5A5">
                            <a:lumMod val="95000"/>
                            <a:lumOff val="5000"/>
                          </a:srgbClr>
                        </a:gs>
                        <a:gs pos="69000">
                          <a:srgbClr val="E7E6E6">
                            <a:lumMod val="1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678" name="Cylinder 677">
                      <a:extLst>
                        <a:ext uri="{FF2B5EF4-FFF2-40B4-BE49-F238E27FC236}">
                          <a16:creationId xmlns:a16="http://schemas.microsoft.com/office/drawing/2014/main" id="{836BF495-A31E-4EB7-88EA-43E5FFFE84A3}"/>
                        </a:ext>
                      </a:extLst>
                    </p:cNvPr>
                    <p:cNvSpPr/>
                    <p:nvPr/>
                  </p:nvSpPr>
                  <p:spPr>
                    <a:xfrm rot="1272172">
                      <a:off x="11398786" y="-1118362"/>
                      <a:ext cx="220717" cy="640080"/>
                    </a:xfrm>
                    <a:prstGeom prst="can">
                      <a:avLst>
                        <a:gd name="adj" fmla="val 9923"/>
                      </a:avLst>
                    </a:prstGeom>
                    <a:gradFill>
                      <a:gsLst>
                        <a:gs pos="22000">
                          <a:srgbClr val="5B9BD5">
                            <a:lumMod val="50000"/>
                          </a:srgbClr>
                        </a:gs>
                        <a:gs pos="46000">
                          <a:srgbClr val="5B9BD5">
                            <a:lumMod val="75000"/>
                          </a:srgbClr>
                        </a:gs>
                        <a:gs pos="69000">
                          <a:srgbClr val="5B9BD5">
                            <a:lumMod val="50000"/>
                          </a:srgb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grpSp>
            <p:nvGrpSpPr>
              <p:cNvPr id="645" name="Group 644">
                <a:extLst>
                  <a:ext uri="{FF2B5EF4-FFF2-40B4-BE49-F238E27FC236}">
                    <a16:creationId xmlns:a16="http://schemas.microsoft.com/office/drawing/2014/main" id="{B861F9CD-158E-4453-9B27-973DA6E9244B}"/>
                  </a:ext>
                </a:extLst>
              </p:cNvPr>
              <p:cNvGrpSpPr>
                <a:grpSpLocks noChangeAspect="1"/>
              </p:cNvGrpSpPr>
              <p:nvPr/>
            </p:nvGrpSpPr>
            <p:grpSpPr>
              <a:xfrm flipH="1">
                <a:off x="9118880" y="4851394"/>
                <a:ext cx="563839" cy="606019"/>
                <a:chOff x="11149961" y="3937895"/>
                <a:chExt cx="713236" cy="754981"/>
              </a:xfrm>
            </p:grpSpPr>
            <p:sp>
              <p:nvSpPr>
                <p:cNvPr id="666" name="Oval 665">
                  <a:extLst>
                    <a:ext uri="{FF2B5EF4-FFF2-40B4-BE49-F238E27FC236}">
                      <a16:creationId xmlns:a16="http://schemas.microsoft.com/office/drawing/2014/main" id="{8AA0C235-7E4C-4D78-8867-8B640BB5357F}"/>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7" name="Oval 666">
                  <a:extLst>
                    <a:ext uri="{FF2B5EF4-FFF2-40B4-BE49-F238E27FC236}">
                      <a16:creationId xmlns:a16="http://schemas.microsoft.com/office/drawing/2014/main" id="{7D11C5EC-7601-497E-9378-B6CFCE62B5C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8" name="Freeform: Shape 667">
                  <a:extLst>
                    <a:ext uri="{FF2B5EF4-FFF2-40B4-BE49-F238E27FC236}">
                      <a16:creationId xmlns:a16="http://schemas.microsoft.com/office/drawing/2014/main" id="{A8500FF5-5580-4941-B0D0-16CA1FA106E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9" name="Oval 668">
                  <a:extLst>
                    <a:ext uri="{FF2B5EF4-FFF2-40B4-BE49-F238E27FC236}">
                      <a16:creationId xmlns:a16="http://schemas.microsoft.com/office/drawing/2014/main" id="{F8CD7307-229D-409C-8E44-7158A88B5460}"/>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0" name="Freeform: Shape 669">
                  <a:extLst>
                    <a:ext uri="{FF2B5EF4-FFF2-40B4-BE49-F238E27FC236}">
                      <a16:creationId xmlns:a16="http://schemas.microsoft.com/office/drawing/2014/main" id="{38741915-FD16-4CED-86D5-95685D5F2CA2}"/>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1" name="Freeform: Shape 670">
                  <a:extLst>
                    <a:ext uri="{FF2B5EF4-FFF2-40B4-BE49-F238E27FC236}">
                      <a16:creationId xmlns:a16="http://schemas.microsoft.com/office/drawing/2014/main" id="{79D020A9-3B72-4F03-8D80-CC1C44C62DB5}"/>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72" name="Freeform: Shape 671">
                  <a:extLst>
                    <a:ext uri="{FF2B5EF4-FFF2-40B4-BE49-F238E27FC236}">
                      <a16:creationId xmlns:a16="http://schemas.microsoft.com/office/drawing/2014/main" id="{884C3890-070A-4525-82C4-C7C718F5EB07}"/>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646" name="Group 645">
                <a:extLst>
                  <a:ext uri="{FF2B5EF4-FFF2-40B4-BE49-F238E27FC236}">
                    <a16:creationId xmlns:a16="http://schemas.microsoft.com/office/drawing/2014/main" id="{1FD3DD8B-9A18-4F82-9DA3-2C25D77D9DAF}"/>
                  </a:ext>
                </a:extLst>
              </p:cNvPr>
              <p:cNvGrpSpPr>
                <a:grpSpLocks noChangeAspect="1"/>
              </p:cNvGrpSpPr>
              <p:nvPr/>
            </p:nvGrpSpPr>
            <p:grpSpPr>
              <a:xfrm flipH="1">
                <a:off x="9842309" y="5263353"/>
                <a:ext cx="563839" cy="606019"/>
                <a:chOff x="11149961" y="3937895"/>
                <a:chExt cx="713236" cy="754981"/>
              </a:xfrm>
            </p:grpSpPr>
            <p:sp>
              <p:nvSpPr>
                <p:cNvPr id="659" name="Oval 658">
                  <a:extLst>
                    <a:ext uri="{FF2B5EF4-FFF2-40B4-BE49-F238E27FC236}">
                      <a16:creationId xmlns:a16="http://schemas.microsoft.com/office/drawing/2014/main" id="{6BBF00C0-6B68-47DE-AB75-5E4FD4D4F710}"/>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0" name="Oval 659">
                  <a:extLst>
                    <a:ext uri="{FF2B5EF4-FFF2-40B4-BE49-F238E27FC236}">
                      <a16:creationId xmlns:a16="http://schemas.microsoft.com/office/drawing/2014/main" id="{BB7D71F2-350C-4012-8624-8FF999580024}"/>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1" name="Freeform: Shape 660">
                  <a:extLst>
                    <a:ext uri="{FF2B5EF4-FFF2-40B4-BE49-F238E27FC236}">
                      <a16:creationId xmlns:a16="http://schemas.microsoft.com/office/drawing/2014/main" id="{6E190F39-AC7A-4164-A15C-317F87985520}"/>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2" name="Oval 661">
                  <a:extLst>
                    <a:ext uri="{FF2B5EF4-FFF2-40B4-BE49-F238E27FC236}">
                      <a16:creationId xmlns:a16="http://schemas.microsoft.com/office/drawing/2014/main" id="{246ECDA5-814B-42C0-931D-552A2EF6BC7C}"/>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3" name="Freeform: Shape 662">
                  <a:extLst>
                    <a:ext uri="{FF2B5EF4-FFF2-40B4-BE49-F238E27FC236}">
                      <a16:creationId xmlns:a16="http://schemas.microsoft.com/office/drawing/2014/main" id="{88CED58D-280E-4436-A13A-8E1F020601FC}"/>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4" name="Freeform: Shape 663">
                  <a:extLst>
                    <a:ext uri="{FF2B5EF4-FFF2-40B4-BE49-F238E27FC236}">
                      <a16:creationId xmlns:a16="http://schemas.microsoft.com/office/drawing/2014/main" id="{AA686803-3CCC-4050-AEF4-C873E1337E29}"/>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65" name="Freeform: Shape 664">
                  <a:extLst>
                    <a:ext uri="{FF2B5EF4-FFF2-40B4-BE49-F238E27FC236}">
                      <a16:creationId xmlns:a16="http://schemas.microsoft.com/office/drawing/2014/main" id="{5B646711-C7E5-425D-A597-A8C9120E94E0}"/>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647" name="Oval 646">
                <a:extLst>
                  <a:ext uri="{FF2B5EF4-FFF2-40B4-BE49-F238E27FC236}">
                    <a16:creationId xmlns:a16="http://schemas.microsoft.com/office/drawing/2014/main" id="{73FE3452-CB80-4178-991D-5D3D9993DFFA}"/>
                  </a:ext>
                </a:extLst>
              </p:cNvPr>
              <p:cNvSpPr/>
              <p:nvPr/>
            </p:nvSpPr>
            <p:spPr>
              <a:xfrm>
                <a:off x="9868397" y="5147663"/>
                <a:ext cx="573881" cy="210065"/>
              </a:xfrm>
              <a:prstGeom prst="ellipse">
                <a:avLst/>
              </a:prstGeom>
              <a:solidFill>
                <a:srgbClr val="C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648" name="Group 647">
                <a:extLst>
                  <a:ext uri="{FF2B5EF4-FFF2-40B4-BE49-F238E27FC236}">
                    <a16:creationId xmlns:a16="http://schemas.microsoft.com/office/drawing/2014/main" id="{DF587887-52AD-4880-81EC-2FC5922B1B75}"/>
                  </a:ext>
                </a:extLst>
              </p:cNvPr>
              <p:cNvGrpSpPr>
                <a:grpSpLocks noChangeAspect="1"/>
              </p:cNvGrpSpPr>
              <p:nvPr/>
            </p:nvGrpSpPr>
            <p:grpSpPr>
              <a:xfrm flipH="1">
                <a:off x="7684989" y="5569092"/>
                <a:ext cx="563839" cy="606019"/>
                <a:chOff x="11149961" y="3937895"/>
                <a:chExt cx="713236" cy="754981"/>
              </a:xfrm>
            </p:grpSpPr>
            <p:sp>
              <p:nvSpPr>
                <p:cNvPr id="652" name="Oval 651">
                  <a:extLst>
                    <a:ext uri="{FF2B5EF4-FFF2-40B4-BE49-F238E27FC236}">
                      <a16:creationId xmlns:a16="http://schemas.microsoft.com/office/drawing/2014/main" id="{C5A733A5-58AB-4877-BBD2-0F963291900F}"/>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3" name="Oval 652">
                  <a:extLst>
                    <a:ext uri="{FF2B5EF4-FFF2-40B4-BE49-F238E27FC236}">
                      <a16:creationId xmlns:a16="http://schemas.microsoft.com/office/drawing/2014/main" id="{E2D63C2E-1A77-46F5-B810-01856F0900F2}"/>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4" name="Freeform: Shape 653">
                  <a:extLst>
                    <a:ext uri="{FF2B5EF4-FFF2-40B4-BE49-F238E27FC236}">
                      <a16:creationId xmlns:a16="http://schemas.microsoft.com/office/drawing/2014/main" id="{A61D94B9-B7B7-4357-B7B0-B5C8CF22A98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5" name="Oval 654">
                  <a:extLst>
                    <a:ext uri="{FF2B5EF4-FFF2-40B4-BE49-F238E27FC236}">
                      <a16:creationId xmlns:a16="http://schemas.microsoft.com/office/drawing/2014/main" id="{23751756-A76A-4CD2-8F15-B800C0A5EED0}"/>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6" name="Freeform: Shape 655">
                  <a:extLst>
                    <a:ext uri="{FF2B5EF4-FFF2-40B4-BE49-F238E27FC236}">
                      <a16:creationId xmlns:a16="http://schemas.microsoft.com/office/drawing/2014/main" id="{2815F63A-0B60-4440-BAB6-DC7BB7587EB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7" name="Freeform: Shape 656">
                  <a:extLst>
                    <a:ext uri="{FF2B5EF4-FFF2-40B4-BE49-F238E27FC236}">
                      <a16:creationId xmlns:a16="http://schemas.microsoft.com/office/drawing/2014/main" id="{AF2E9FE4-1862-45C0-8332-9F341A3DA1A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658" name="Freeform: Shape 657">
                  <a:extLst>
                    <a:ext uri="{FF2B5EF4-FFF2-40B4-BE49-F238E27FC236}">
                      <a16:creationId xmlns:a16="http://schemas.microsoft.com/office/drawing/2014/main" id="{8B1B75F1-5C8C-4BBB-B4BE-9F7A92DE720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649" name="Oval 648">
                <a:extLst>
                  <a:ext uri="{FF2B5EF4-FFF2-40B4-BE49-F238E27FC236}">
                    <a16:creationId xmlns:a16="http://schemas.microsoft.com/office/drawing/2014/main" id="{429A684D-83C9-4DAE-A8CD-00D544807599}"/>
                  </a:ext>
                </a:extLst>
              </p:cNvPr>
              <p:cNvSpPr/>
              <p:nvPr/>
            </p:nvSpPr>
            <p:spPr>
              <a:xfrm>
                <a:off x="7640231" y="5441478"/>
                <a:ext cx="639690" cy="210065"/>
              </a:xfrm>
              <a:prstGeom prst="ellipse">
                <a:avLst/>
              </a:prstGeom>
              <a:solidFill>
                <a:srgbClr val="C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50" name="Freeform: Shape 649">
                <a:extLst>
                  <a:ext uri="{FF2B5EF4-FFF2-40B4-BE49-F238E27FC236}">
                    <a16:creationId xmlns:a16="http://schemas.microsoft.com/office/drawing/2014/main" id="{44BBD2CA-907F-4244-AF45-FE3A8D03650D}"/>
                  </a:ext>
                </a:extLst>
              </p:cNvPr>
              <p:cNvSpPr/>
              <p:nvPr/>
            </p:nvSpPr>
            <p:spPr>
              <a:xfrm rot="21107441" flipV="1">
                <a:off x="7625769" y="3156503"/>
                <a:ext cx="3027067" cy="2249083"/>
              </a:xfrm>
              <a:custGeom>
                <a:avLst/>
                <a:gdLst>
                  <a:gd name="connsiteX0" fmla="*/ 3027067 w 3027067"/>
                  <a:gd name="connsiteY0" fmla="*/ 2173197 h 2249083"/>
                  <a:gd name="connsiteX1" fmla="*/ 2539130 w 3027067"/>
                  <a:gd name="connsiteY1" fmla="*/ 784017 h 2249083"/>
                  <a:gd name="connsiteX2" fmla="*/ 2557458 w 3027067"/>
                  <a:gd name="connsiteY2" fmla="*/ 80936 h 2249083"/>
                  <a:gd name="connsiteX3" fmla="*/ 2558012 w 3027067"/>
                  <a:gd name="connsiteY3" fmla="*/ 78116 h 2249083"/>
                  <a:gd name="connsiteX4" fmla="*/ 2557554 w 3027067"/>
                  <a:gd name="connsiteY4" fmla="*/ 77237 h 2249083"/>
                  <a:gd name="connsiteX5" fmla="*/ 2557666 w 3027067"/>
                  <a:gd name="connsiteY5" fmla="*/ 72934 h 2249083"/>
                  <a:gd name="connsiteX6" fmla="*/ 2528792 w 3027067"/>
                  <a:gd name="connsiteY6" fmla="*/ 24332 h 2249083"/>
                  <a:gd name="connsiteX7" fmla="*/ 2516110 w 3027067"/>
                  <a:gd name="connsiteY7" fmla="*/ 26862 h 2249083"/>
                  <a:gd name="connsiteX8" fmla="*/ 2496818 w 3027067"/>
                  <a:gd name="connsiteY8" fmla="*/ 14688 h 2249083"/>
                  <a:gd name="connsiteX9" fmla="*/ 2369503 w 3027067"/>
                  <a:gd name="connsiteY9" fmla="*/ 3126 h 2249083"/>
                  <a:gd name="connsiteX10" fmla="*/ 2217935 w 3027067"/>
                  <a:gd name="connsiteY10" fmla="*/ 87403 h 2249083"/>
                  <a:gd name="connsiteX11" fmla="*/ 2217754 w 3027067"/>
                  <a:gd name="connsiteY11" fmla="*/ 88321 h 2249083"/>
                  <a:gd name="connsiteX12" fmla="*/ 610879 w 3027067"/>
                  <a:gd name="connsiteY12" fmla="*/ 170549 h 2249083"/>
                  <a:gd name="connsiteX13" fmla="*/ 326106 w 3027067"/>
                  <a:gd name="connsiteY13" fmla="*/ 144481 h 2249083"/>
                  <a:gd name="connsiteX14" fmla="*/ 325661 w 3027067"/>
                  <a:gd name="connsiteY14" fmla="*/ 140051 h 2249083"/>
                  <a:gd name="connsiteX15" fmla="*/ 340821 w 3027067"/>
                  <a:gd name="connsiteY15" fmla="*/ 122812 h 2249083"/>
                  <a:gd name="connsiteX16" fmla="*/ 348879 w 3027067"/>
                  <a:gd name="connsiteY16" fmla="*/ 81874 h 2249083"/>
                  <a:gd name="connsiteX17" fmla="*/ 160369 w 3027067"/>
                  <a:gd name="connsiteY17" fmla="*/ 6884 h 2249083"/>
                  <a:gd name="connsiteX18" fmla="*/ 8801 w 3027067"/>
                  <a:gd name="connsiteY18" fmla="*/ 91161 h 2249083"/>
                  <a:gd name="connsiteX19" fmla="*/ 4702 w 3027067"/>
                  <a:gd name="connsiteY19" fmla="*/ 111987 h 2249083"/>
                  <a:gd name="connsiteX20" fmla="*/ 0 w 3027067"/>
                  <a:gd name="connsiteY20" fmla="*/ 111734 h 2249083"/>
                  <a:gd name="connsiteX21" fmla="*/ 48850 w 3027067"/>
                  <a:gd name="connsiteY21" fmla="*/ 2137690 h 2249083"/>
                  <a:gd name="connsiteX22" fmla="*/ 1289406 w 3027067"/>
                  <a:gd name="connsiteY22" fmla="*/ 1954970 h 2249083"/>
                  <a:gd name="connsiteX23" fmla="*/ 1542574 w 3027067"/>
                  <a:gd name="connsiteY23" fmla="*/ 1986764 h 2249083"/>
                  <a:gd name="connsiteX24" fmla="*/ 1557722 w 3027067"/>
                  <a:gd name="connsiteY24" fmla="*/ 2021062 h 2249083"/>
                  <a:gd name="connsiteX25" fmla="*/ 1850625 w 3027067"/>
                  <a:gd name="connsiteY25" fmla="*/ 2247410 h 2249083"/>
                  <a:gd name="connsiteX26" fmla="*/ 2007817 w 3027067"/>
                  <a:gd name="connsiteY26" fmla="*/ 2120685 h 2249083"/>
                  <a:gd name="connsiteX27" fmla="*/ 2039324 w 3027067"/>
                  <a:gd name="connsiteY27" fmla="*/ 2049150 h 224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27067" h="2249083">
                    <a:moveTo>
                      <a:pt x="3027067" y="2173197"/>
                    </a:moveTo>
                    <a:lnTo>
                      <a:pt x="2539130" y="784017"/>
                    </a:lnTo>
                    <a:lnTo>
                      <a:pt x="2557458" y="80936"/>
                    </a:lnTo>
                    <a:lnTo>
                      <a:pt x="2558012" y="78116"/>
                    </a:lnTo>
                    <a:lnTo>
                      <a:pt x="2557554" y="77237"/>
                    </a:lnTo>
                    <a:lnTo>
                      <a:pt x="2557666" y="72934"/>
                    </a:lnTo>
                    <a:cubicBezTo>
                      <a:pt x="2539969" y="38298"/>
                      <a:pt x="2540276" y="24958"/>
                      <a:pt x="2528792" y="24332"/>
                    </a:cubicBezTo>
                    <a:lnTo>
                      <a:pt x="2516110" y="26862"/>
                    </a:lnTo>
                    <a:lnTo>
                      <a:pt x="2496818" y="14688"/>
                    </a:lnTo>
                    <a:cubicBezTo>
                      <a:pt x="2462704" y="1117"/>
                      <a:pt x="2417570" y="-3809"/>
                      <a:pt x="2369503" y="3126"/>
                    </a:cubicBezTo>
                    <a:cubicBezTo>
                      <a:pt x="2297402" y="13528"/>
                      <a:pt x="2239176" y="47662"/>
                      <a:pt x="2217935" y="87403"/>
                    </a:cubicBezTo>
                    <a:lnTo>
                      <a:pt x="2217754" y="88321"/>
                    </a:lnTo>
                    <a:lnTo>
                      <a:pt x="610879" y="170549"/>
                    </a:lnTo>
                    <a:cubicBezTo>
                      <a:pt x="413174" y="205060"/>
                      <a:pt x="341670" y="203445"/>
                      <a:pt x="326106" y="144481"/>
                    </a:cubicBezTo>
                    <a:lnTo>
                      <a:pt x="325661" y="140051"/>
                    </a:lnTo>
                    <a:lnTo>
                      <a:pt x="340821" y="122812"/>
                    </a:lnTo>
                    <a:cubicBezTo>
                      <a:pt x="347902" y="109565"/>
                      <a:pt x="350873" y="95696"/>
                      <a:pt x="348879" y="81874"/>
                    </a:cubicBezTo>
                    <a:cubicBezTo>
                      <a:pt x="340903" y="26589"/>
                      <a:pt x="256504" y="-6985"/>
                      <a:pt x="160369" y="6884"/>
                    </a:cubicBezTo>
                    <a:cubicBezTo>
                      <a:pt x="88268" y="17286"/>
                      <a:pt x="30043" y="51420"/>
                      <a:pt x="8801" y="91161"/>
                    </a:cubicBezTo>
                    <a:lnTo>
                      <a:pt x="4702" y="111987"/>
                    </a:lnTo>
                    <a:lnTo>
                      <a:pt x="0" y="111734"/>
                    </a:lnTo>
                    <a:lnTo>
                      <a:pt x="48850" y="2137690"/>
                    </a:lnTo>
                    <a:lnTo>
                      <a:pt x="1289406" y="1954970"/>
                    </a:lnTo>
                    <a:lnTo>
                      <a:pt x="1542574" y="1986764"/>
                    </a:lnTo>
                    <a:lnTo>
                      <a:pt x="1557722" y="2021062"/>
                    </a:lnTo>
                    <a:cubicBezTo>
                      <a:pt x="1635876" y="2171843"/>
                      <a:pt x="1744500" y="2262720"/>
                      <a:pt x="1850625" y="2247410"/>
                    </a:cubicBezTo>
                    <a:cubicBezTo>
                      <a:pt x="1914299" y="2238224"/>
                      <a:pt x="1968032" y="2192115"/>
                      <a:pt x="2007817" y="2120685"/>
                    </a:cubicBezTo>
                    <a:lnTo>
                      <a:pt x="2039324" y="2049150"/>
                    </a:lnTo>
                    <a:close/>
                  </a:path>
                </a:pathLst>
              </a:custGeom>
              <a:solidFill>
                <a:srgbClr val="FFD243"/>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651" name="Flowchart: Delay 7">
                <a:extLst>
                  <a:ext uri="{FF2B5EF4-FFF2-40B4-BE49-F238E27FC236}">
                    <a16:creationId xmlns:a16="http://schemas.microsoft.com/office/drawing/2014/main" id="{08CF0D64-5510-4B3D-875A-02EA32CD914B}"/>
                  </a:ext>
                </a:extLst>
              </p:cNvPr>
              <p:cNvSpPr/>
              <p:nvPr/>
            </p:nvSpPr>
            <p:spPr>
              <a:xfrm rot="5400000">
                <a:off x="6211726" y="3657002"/>
                <a:ext cx="2308114" cy="1134260"/>
              </a:xfrm>
              <a:custGeom>
                <a:avLst/>
                <a:gdLst>
                  <a:gd name="connsiteX0" fmla="*/ 0 w 1478762"/>
                  <a:gd name="connsiteY0" fmla="*/ 0 h 537374"/>
                  <a:gd name="connsiteX1" fmla="*/ 739381 w 1478762"/>
                  <a:gd name="connsiteY1" fmla="*/ 0 h 537374"/>
                  <a:gd name="connsiteX2" fmla="*/ 1478762 w 1478762"/>
                  <a:gd name="connsiteY2" fmla="*/ 268687 h 537374"/>
                  <a:gd name="connsiteX3" fmla="*/ 739381 w 1478762"/>
                  <a:gd name="connsiteY3" fmla="*/ 537374 h 537374"/>
                  <a:gd name="connsiteX4" fmla="*/ 0 w 1478762"/>
                  <a:gd name="connsiteY4" fmla="*/ 537374 h 537374"/>
                  <a:gd name="connsiteX5" fmla="*/ 0 w 1478762"/>
                  <a:gd name="connsiteY5" fmla="*/ 0 h 537374"/>
                  <a:gd name="connsiteX0" fmla="*/ 0 w 1482511"/>
                  <a:gd name="connsiteY0" fmla="*/ 0 h 652988"/>
                  <a:gd name="connsiteX1" fmla="*/ 739381 w 1482511"/>
                  <a:gd name="connsiteY1" fmla="*/ 0 h 652988"/>
                  <a:gd name="connsiteX2" fmla="*/ 1478762 w 1482511"/>
                  <a:gd name="connsiteY2" fmla="*/ 268687 h 652988"/>
                  <a:gd name="connsiteX3" fmla="*/ 466112 w 1482511"/>
                  <a:gd name="connsiteY3" fmla="*/ 652988 h 652988"/>
                  <a:gd name="connsiteX4" fmla="*/ 0 w 1482511"/>
                  <a:gd name="connsiteY4" fmla="*/ 537374 h 652988"/>
                  <a:gd name="connsiteX5" fmla="*/ 0 w 1482511"/>
                  <a:gd name="connsiteY5" fmla="*/ 0 h 652988"/>
                  <a:gd name="connsiteX0" fmla="*/ 273267 w 1755778"/>
                  <a:gd name="connsiteY0" fmla="*/ 0 h 789622"/>
                  <a:gd name="connsiteX1" fmla="*/ 1012648 w 1755778"/>
                  <a:gd name="connsiteY1" fmla="*/ 0 h 789622"/>
                  <a:gd name="connsiteX2" fmla="*/ 1752029 w 1755778"/>
                  <a:gd name="connsiteY2" fmla="*/ 268687 h 789622"/>
                  <a:gd name="connsiteX3" fmla="*/ 739379 w 1755778"/>
                  <a:gd name="connsiteY3" fmla="*/ 652988 h 789622"/>
                  <a:gd name="connsiteX4" fmla="*/ 0 w 1755778"/>
                  <a:gd name="connsiteY4" fmla="*/ 789622 h 789622"/>
                  <a:gd name="connsiteX5" fmla="*/ 273267 w 1755778"/>
                  <a:gd name="connsiteY5" fmla="*/ 0 h 789622"/>
                  <a:gd name="connsiteX0" fmla="*/ 388881 w 1755778"/>
                  <a:gd name="connsiteY0" fmla="*/ 0 h 1041870"/>
                  <a:gd name="connsiteX1" fmla="*/ 1012648 w 1755778"/>
                  <a:gd name="connsiteY1" fmla="*/ 252248 h 1041870"/>
                  <a:gd name="connsiteX2" fmla="*/ 1752029 w 1755778"/>
                  <a:gd name="connsiteY2" fmla="*/ 520935 h 1041870"/>
                  <a:gd name="connsiteX3" fmla="*/ 739379 w 1755778"/>
                  <a:gd name="connsiteY3" fmla="*/ 905236 h 1041870"/>
                  <a:gd name="connsiteX4" fmla="*/ 0 w 1755778"/>
                  <a:gd name="connsiteY4" fmla="*/ 1041870 h 1041870"/>
                  <a:gd name="connsiteX5" fmla="*/ 388881 w 1755778"/>
                  <a:gd name="connsiteY5" fmla="*/ 0 h 1041870"/>
                  <a:gd name="connsiteX0" fmla="*/ 388881 w 1755778"/>
                  <a:gd name="connsiteY0" fmla="*/ 0 h 1041870"/>
                  <a:gd name="connsiteX1" fmla="*/ 1012648 w 1755778"/>
                  <a:gd name="connsiteY1" fmla="*/ 252248 h 1041870"/>
                  <a:gd name="connsiteX2" fmla="*/ 1752029 w 1755778"/>
                  <a:gd name="connsiteY2" fmla="*/ 520935 h 1041870"/>
                  <a:gd name="connsiteX3" fmla="*/ 739379 w 1755778"/>
                  <a:gd name="connsiteY3" fmla="*/ 905236 h 1041870"/>
                  <a:gd name="connsiteX4" fmla="*/ 0 w 1755778"/>
                  <a:gd name="connsiteY4" fmla="*/ 1041870 h 1041870"/>
                  <a:gd name="connsiteX5" fmla="*/ 388881 w 1755778"/>
                  <a:gd name="connsiteY5" fmla="*/ 0 h 1041870"/>
                  <a:gd name="connsiteX0" fmla="*/ 388881 w 1762816"/>
                  <a:gd name="connsiteY0" fmla="*/ 0 h 1041870"/>
                  <a:gd name="connsiteX1" fmla="*/ 1149283 w 1762816"/>
                  <a:gd name="connsiteY1" fmla="*/ 199696 h 1041870"/>
                  <a:gd name="connsiteX2" fmla="*/ 1752029 w 1762816"/>
                  <a:gd name="connsiteY2" fmla="*/ 520935 h 1041870"/>
                  <a:gd name="connsiteX3" fmla="*/ 739379 w 1762816"/>
                  <a:gd name="connsiteY3" fmla="*/ 905236 h 1041870"/>
                  <a:gd name="connsiteX4" fmla="*/ 0 w 1762816"/>
                  <a:gd name="connsiteY4" fmla="*/ 1041870 h 1041870"/>
                  <a:gd name="connsiteX5" fmla="*/ 388881 w 1762816"/>
                  <a:gd name="connsiteY5" fmla="*/ 0 h 1041870"/>
                  <a:gd name="connsiteX0" fmla="*/ 388881 w 2018698"/>
                  <a:gd name="connsiteY0" fmla="*/ 0 h 1041870"/>
                  <a:gd name="connsiteX1" fmla="*/ 1149283 w 2018698"/>
                  <a:gd name="connsiteY1" fmla="*/ 199696 h 1041870"/>
                  <a:gd name="connsiteX2" fmla="*/ 1983256 w 2018698"/>
                  <a:gd name="connsiteY2" fmla="*/ 43695 h 1041870"/>
                  <a:gd name="connsiteX3" fmla="*/ 1752029 w 2018698"/>
                  <a:gd name="connsiteY3" fmla="*/ 520935 h 1041870"/>
                  <a:gd name="connsiteX4" fmla="*/ 739379 w 2018698"/>
                  <a:gd name="connsiteY4" fmla="*/ 905236 h 1041870"/>
                  <a:gd name="connsiteX5" fmla="*/ 0 w 2018698"/>
                  <a:gd name="connsiteY5" fmla="*/ 1041870 h 1041870"/>
                  <a:gd name="connsiteX6" fmla="*/ 388881 w 2018698"/>
                  <a:gd name="connsiteY6" fmla="*/ 0 h 1041870"/>
                  <a:gd name="connsiteX0" fmla="*/ 388881 w 2018698"/>
                  <a:gd name="connsiteY0" fmla="*/ 0 h 1041870"/>
                  <a:gd name="connsiteX1" fmla="*/ 1170304 w 2018698"/>
                  <a:gd name="connsiteY1" fmla="*/ 126123 h 1041870"/>
                  <a:gd name="connsiteX2" fmla="*/ 1983256 w 2018698"/>
                  <a:gd name="connsiteY2" fmla="*/ 43695 h 1041870"/>
                  <a:gd name="connsiteX3" fmla="*/ 1752029 w 2018698"/>
                  <a:gd name="connsiteY3" fmla="*/ 520935 h 1041870"/>
                  <a:gd name="connsiteX4" fmla="*/ 739379 w 2018698"/>
                  <a:gd name="connsiteY4" fmla="*/ 905236 h 1041870"/>
                  <a:gd name="connsiteX5" fmla="*/ 0 w 2018698"/>
                  <a:gd name="connsiteY5" fmla="*/ 1041870 h 1041870"/>
                  <a:gd name="connsiteX6" fmla="*/ 388881 w 2018698"/>
                  <a:gd name="connsiteY6" fmla="*/ 0 h 1041870"/>
                  <a:gd name="connsiteX0" fmla="*/ 357350 w 2018698"/>
                  <a:gd name="connsiteY0" fmla="*/ 239094 h 1007695"/>
                  <a:gd name="connsiteX1" fmla="*/ 1170304 w 2018698"/>
                  <a:gd name="connsiteY1" fmla="*/ 91948 h 1007695"/>
                  <a:gd name="connsiteX2" fmla="*/ 1983256 w 2018698"/>
                  <a:gd name="connsiteY2" fmla="*/ 9520 h 1007695"/>
                  <a:gd name="connsiteX3" fmla="*/ 1752029 w 2018698"/>
                  <a:gd name="connsiteY3" fmla="*/ 486760 h 1007695"/>
                  <a:gd name="connsiteX4" fmla="*/ 739379 w 2018698"/>
                  <a:gd name="connsiteY4" fmla="*/ 871061 h 1007695"/>
                  <a:gd name="connsiteX5" fmla="*/ 0 w 2018698"/>
                  <a:gd name="connsiteY5" fmla="*/ 1007695 h 1007695"/>
                  <a:gd name="connsiteX6" fmla="*/ 357350 w 2018698"/>
                  <a:gd name="connsiteY6" fmla="*/ 239094 h 1007695"/>
                  <a:gd name="connsiteX0" fmla="*/ 357350 w 2018698"/>
                  <a:gd name="connsiteY0" fmla="*/ 250727 h 1019328"/>
                  <a:gd name="connsiteX1" fmla="*/ 1170304 w 2018698"/>
                  <a:gd name="connsiteY1" fmla="*/ 103581 h 1019328"/>
                  <a:gd name="connsiteX2" fmla="*/ 1983256 w 2018698"/>
                  <a:gd name="connsiteY2" fmla="*/ 21153 h 1019328"/>
                  <a:gd name="connsiteX3" fmla="*/ 1752029 w 2018698"/>
                  <a:gd name="connsiteY3" fmla="*/ 498393 h 1019328"/>
                  <a:gd name="connsiteX4" fmla="*/ 739379 w 2018698"/>
                  <a:gd name="connsiteY4" fmla="*/ 882694 h 1019328"/>
                  <a:gd name="connsiteX5" fmla="*/ 0 w 2018698"/>
                  <a:gd name="connsiteY5" fmla="*/ 1019328 h 1019328"/>
                  <a:gd name="connsiteX6" fmla="*/ 357350 w 2018698"/>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35867"/>
                  <a:gd name="connsiteY0" fmla="*/ 250727 h 1019328"/>
                  <a:gd name="connsiteX1" fmla="*/ 1170304 w 2035867"/>
                  <a:gd name="connsiteY1" fmla="*/ 103581 h 1019328"/>
                  <a:gd name="connsiteX2" fmla="*/ 1983256 w 2035867"/>
                  <a:gd name="connsiteY2" fmla="*/ 21153 h 1019328"/>
                  <a:gd name="connsiteX3" fmla="*/ 1709987 w 2035867"/>
                  <a:gd name="connsiteY3" fmla="*/ 414311 h 1019328"/>
                  <a:gd name="connsiteX4" fmla="*/ 739379 w 2035867"/>
                  <a:gd name="connsiteY4" fmla="*/ 882694 h 1019328"/>
                  <a:gd name="connsiteX5" fmla="*/ 0 w 2035867"/>
                  <a:gd name="connsiteY5" fmla="*/ 1019328 h 1019328"/>
                  <a:gd name="connsiteX6" fmla="*/ 357350 w 2035867"/>
                  <a:gd name="connsiteY6" fmla="*/ 250727 h 1019328"/>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4554"/>
                  <a:gd name="connsiteY0" fmla="*/ 250727 h 987797"/>
                  <a:gd name="connsiteX1" fmla="*/ 1243874 w 2104554"/>
                  <a:gd name="connsiteY1" fmla="*/ 103581 h 987797"/>
                  <a:gd name="connsiteX2" fmla="*/ 2056826 w 2104554"/>
                  <a:gd name="connsiteY2" fmla="*/ 21153 h 987797"/>
                  <a:gd name="connsiteX3" fmla="*/ 1762536 w 2104554"/>
                  <a:gd name="connsiteY3" fmla="*/ 645538 h 987797"/>
                  <a:gd name="connsiteX4" fmla="*/ 812949 w 2104554"/>
                  <a:gd name="connsiteY4" fmla="*/ 882694 h 987797"/>
                  <a:gd name="connsiteX5" fmla="*/ 0 w 2104554"/>
                  <a:gd name="connsiteY5" fmla="*/ 987797 h 987797"/>
                  <a:gd name="connsiteX6" fmla="*/ 430920 w 2104554"/>
                  <a:gd name="connsiteY6" fmla="*/ 250727 h 987797"/>
                  <a:gd name="connsiteX0" fmla="*/ 430920 w 2214339"/>
                  <a:gd name="connsiteY0" fmla="*/ 250727 h 987797"/>
                  <a:gd name="connsiteX1" fmla="*/ 1243874 w 2214339"/>
                  <a:gd name="connsiteY1" fmla="*/ 103581 h 987797"/>
                  <a:gd name="connsiteX2" fmla="*/ 2056826 w 2214339"/>
                  <a:gd name="connsiteY2" fmla="*/ 21153 h 987797"/>
                  <a:gd name="connsiteX3" fmla="*/ 1762536 w 2214339"/>
                  <a:gd name="connsiteY3" fmla="*/ 645538 h 987797"/>
                  <a:gd name="connsiteX4" fmla="*/ 812949 w 2214339"/>
                  <a:gd name="connsiteY4" fmla="*/ 882694 h 987797"/>
                  <a:gd name="connsiteX5" fmla="*/ 0 w 2214339"/>
                  <a:gd name="connsiteY5" fmla="*/ 987797 h 987797"/>
                  <a:gd name="connsiteX6" fmla="*/ 430920 w 2214339"/>
                  <a:gd name="connsiteY6" fmla="*/ 250727 h 987797"/>
                  <a:gd name="connsiteX0" fmla="*/ 430920 w 2123499"/>
                  <a:gd name="connsiteY0" fmla="*/ 250727 h 987797"/>
                  <a:gd name="connsiteX1" fmla="*/ 1243874 w 2123499"/>
                  <a:gd name="connsiteY1" fmla="*/ 103581 h 987797"/>
                  <a:gd name="connsiteX2" fmla="*/ 2056826 w 2123499"/>
                  <a:gd name="connsiteY2" fmla="*/ 21153 h 987797"/>
                  <a:gd name="connsiteX3" fmla="*/ 1762536 w 2123499"/>
                  <a:gd name="connsiteY3" fmla="*/ 645538 h 987797"/>
                  <a:gd name="connsiteX4" fmla="*/ 812949 w 2123499"/>
                  <a:gd name="connsiteY4" fmla="*/ 882694 h 987797"/>
                  <a:gd name="connsiteX5" fmla="*/ 0 w 2123499"/>
                  <a:gd name="connsiteY5" fmla="*/ 987797 h 987797"/>
                  <a:gd name="connsiteX6" fmla="*/ 430920 w 2123499"/>
                  <a:gd name="connsiteY6" fmla="*/ 250727 h 987797"/>
                  <a:gd name="connsiteX0" fmla="*/ 430920 w 2077284"/>
                  <a:gd name="connsiteY0" fmla="*/ 284215 h 1021285"/>
                  <a:gd name="connsiteX1" fmla="*/ 1243874 w 2077284"/>
                  <a:gd name="connsiteY1" fmla="*/ 137069 h 1021285"/>
                  <a:gd name="connsiteX2" fmla="*/ 2056826 w 2077284"/>
                  <a:gd name="connsiteY2" fmla="*/ 54641 h 1021285"/>
                  <a:gd name="connsiteX3" fmla="*/ 812949 w 2077284"/>
                  <a:gd name="connsiteY3" fmla="*/ 916182 h 1021285"/>
                  <a:gd name="connsiteX4" fmla="*/ 0 w 2077284"/>
                  <a:gd name="connsiteY4" fmla="*/ 1021285 h 1021285"/>
                  <a:gd name="connsiteX5" fmla="*/ 430920 w 2077284"/>
                  <a:gd name="connsiteY5"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297997"/>
                  <a:gd name="connsiteY0" fmla="*/ 354264 h 1091334"/>
                  <a:gd name="connsiteX1" fmla="*/ 1243874 w 2297997"/>
                  <a:gd name="connsiteY1" fmla="*/ 207118 h 1091334"/>
                  <a:gd name="connsiteX2" fmla="*/ 2288057 w 2297997"/>
                  <a:gd name="connsiteY2" fmla="*/ 40607 h 1091334"/>
                  <a:gd name="connsiteX3" fmla="*/ 1646928 w 2297997"/>
                  <a:gd name="connsiteY3" fmla="*/ 629187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688975 w 2297997"/>
                  <a:gd name="connsiteY3" fmla="*/ 881434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688975 w 2297997"/>
                  <a:gd name="connsiteY3" fmla="*/ 881434 h 1091334"/>
                  <a:gd name="connsiteX4" fmla="*/ 812952 w 2297997"/>
                  <a:gd name="connsiteY4" fmla="*/ 1017762 h 1091334"/>
                  <a:gd name="connsiteX5" fmla="*/ 0 w 2297997"/>
                  <a:gd name="connsiteY5" fmla="*/ 1091334 h 1091334"/>
                  <a:gd name="connsiteX6" fmla="*/ 430920 w 2297997"/>
                  <a:gd name="connsiteY6" fmla="*/ 354264 h 1091334"/>
                  <a:gd name="connsiteX0" fmla="*/ 430920 w 2297997"/>
                  <a:gd name="connsiteY0" fmla="*/ 354264 h 1120476"/>
                  <a:gd name="connsiteX1" fmla="*/ 1243874 w 2297997"/>
                  <a:gd name="connsiteY1" fmla="*/ 207118 h 1120476"/>
                  <a:gd name="connsiteX2" fmla="*/ 2288057 w 2297997"/>
                  <a:gd name="connsiteY2" fmla="*/ 40607 h 1120476"/>
                  <a:gd name="connsiteX3" fmla="*/ 1688975 w 2297997"/>
                  <a:gd name="connsiteY3" fmla="*/ 881434 h 1120476"/>
                  <a:gd name="connsiteX4" fmla="*/ 0 w 2297997"/>
                  <a:gd name="connsiteY4" fmla="*/ 1091334 h 1120476"/>
                  <a:gd name="connsiteX5" fmla="*/ 430920 w 2297997"/>
                  <a:gd name="connsiteY5" fmla="*/ 354264 h 1120476"/>
                  <a:gd name="connsiteX0" fmla="*/ 430920 w 2308114"/>
                  <a:gd name="connsiteY0" fmla="*/ 368048 h 1134260"/>
                  <a:gd name="connsiteX1" fmla="*/ 1243874 w 2308114"/>
                  <a:gd name="connsiteY1" fmla="*/ 220902 h 1134260"/>
                  <a:gd name="connsiteX2" fmla="*/ 2288057 w 2308114"/>
                  <a:gd name="connsiteY2" fmla="*/ 54391 h 1134260"/>
                  <a:gd name="connsiteX3" fmla="*/ 1688975 w 2308114"/>
                  <a:gd name="connsiteY3" fmla="*/ 895218 h 1134260"/>
                  <a:gd name="connsiteX4" fmla="*/ 0 w 2308114"/>
                  <a:gd name="connsiteY4" fmla="*/ 1105118 h 1134260"/>
                  <a:gd name="connsiteX5" fmla="*/ 430920 w 2308114"/>
                  <a:gd name="connsiteY5" fmla="*/ 368048 h 1134260"/>
                  <a:gd name="connsiteX0" fmla="*/ 430920 w 2308114"/>
                  <a:gd name="connsiteY0" fmla="*/ 368048 h 1134260"/>
                  <a:gd name="connsiteX1" fmla="*/ 1243874 w 2308114"/>
                  <a:gd name="connsiteY1" fmla="*/ 220902 h 1134260"/>
                  <a:gd name="connsiteX2" fmla="*/ 2288057 w 2308114"/>
                  <a:gd name="connsiteY2" fmla="*/ 54391 h 1134260"/>
                  <a:gd name="connsiteX3" fmla="*/ 1688975 w 2308114"/>
                  <a:gd name="connsiteY3" fmla="*/ 895218 h 1134260"/>
                  <a:gd name="connsiteX4" fmla="*/ 0 w 2308114"/>
                  <a:gd name="connsiteY4" fmla="*/ 1105118 h 1134260"/>
                  <a:gd name="connsiteX5" fmla="*/ 430920 w 2308114"/>
                  <a:gd name="connsiteY5" fmla="*/ 368048 h 113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8114" h="1134260">
                    <a:moveTo>
                      <a:pt x="430920" y="368048"/>
                    </a:moveTo>
                    <a:cubicBezTo>
                      <a:pt x="701905" y="318999"/>
                      <a:pt x="447372" y="354034"/>
                      <a:pt x="1243874" y="220902"/>
                    </a:cubicBezTo>
                    <a:cubicBezTo>
                      <a:pt x="2287374" y="46006"/>
                      <a:pt x="2359878" y="-75461"/>
                      <a:pt x="2288057" y="54391"/>
                    </a:cubicBezTo>
                    <a:cubicBezTo>
                      <a:pt x="2323701" y="119481"/>
                      <a:pt x="1791191" y="593973"/>
                      <a:pt x="1688975" y="895218"/>
                    </a:cubicBezTo>
                    <a:cubicBezTo>
                      <a:pt x="1307632" y="1070339"/>
                      <a:pt x="209676" y="1192980"/>
                      <a:pt x="0" y="1105118"/>
                    </a:cubicBezTo>
                    <a:cubicBezTo>
                      <a:pt x="444937" y="358435"/>
                      <a:pt x="28024" y="1093710"/>
                      <a:pt x="430920" y="368048"/>
                    </a:cubicBez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642" name="TextBox 641">
              <a:extLst>
                <a:ext uri="{FF2B5EF4-FFF2-40B4-BE49-F238E27FC236}">
                  <a16:creationId xmlns:a16="http://schemas.microsoft.com/office/drawing/2014/main" id="{2F22B130-9C9C-472B-8E97-74C33658C5DD}"/>
                </a:ext>
              </a:extLst>
            </p:cNvPr>
            <p:cNvSpPr txBox="1"/>
            <p:nvPr/>
          </p:nvSpPr>
          <p:spPr>
            <a:xfrm>
              <a:off x="13159904" y="3756852"/>
              <a:ext cx="1057514" cy="226216"/>
            </a:xfrm>
            <a:custGeom>
              <a:avLst/>
              <a:gdLst/>
              <a:ahLst/>
              <a:cxnLst/>
              <a:rect l="l" t="t" r="r" b="b"/>
              <a:pathLst>
                <a:path w="1318231" h="230591">
                  <a:moveTo>
                    <a:pt x="281187" y="46463"/>
                  </a:moveTo>
                  <a:lnTo>
                    <a:pt x="249696" y="141108"/>
                  </a:lnTo>
                  <a:lnTo>
                    <a:pt x="312850" y="141108"/>
                  </a:lnTo>
                  <a:lnTo>
                    <a:pt x="281359" y="46463"/>
                  </a:lnTo>
                  <a:close/>
                  <a:moveTo>
                    <a:pt x="992000" y="37170"/>
                  </a:moveTo>
                  <a:cubicBezTo>
                    <a:pt x="980872" y="37170"/>
                    <a:pt x="971579" y="39264"/>
                    <a:pt x="964122" y="43451"/>
                  </a:cubicBezTo>
                  <a:cubicBezTo>
                    <a:pt x="956665" y="47639"/>
                    <a:pt x="950642" y="53231"/>
                    <a:pt x="946054" y="60229"/>
                  </a:cubicBezTo>
                  <a:cubicBezTo>
                    <a:pt x="941465" y="67227"/>
                    <a:pt x="938224" y="75401"/>
                    <a:pt x="936331" y="84751"/>
                  </a:cubicBezTo>
                  <a:cubicBezTo>
                    <a:pt x="934438" y="94101"/>
                    <a:pt x="933492" y="103996"/>
                    <a:pt x="933492" y="114435"/>
                  </a:cubicBezTo>
                  <a:cubicBezTo>
                    <a:pt x="933492" y="126596"/>
                    <a:pt x="934409" y="137523"/>
                    <a:pt x="936245" y="147217"/>
                  </a:cubicBezTo>
                  <a:cubicBezTo>
                    <a:pt x="938080" y="156911"/>
                    <a:pt x="941178" y="165200"/>
                    <a:pt x="945537" y="172083"/>
                  </a:cubicBezTo>
                  <a:cubicBezTo>
                    <a:pt x="949897" y="178966"/>
                    <a:pt x="955748" y="184215"/>
                    <a:pt x="963090" y="187828"/>
                  </a:cubicBezTo>
                  <a:cubicBezTo>
                    <a:pt x="970432" y="191442"/>
                    <a:pt x="979667" y="193249"/>
                    <a:pt x="990795" y="193249"/>
                  </a:cubicBezTo>
                  <a:cubicBezTo>
                    <a:pt x="1001923" y="193249"/>
                    <a:pt x="1011216" y="191184"/>
                    <a:pt x="1018672" y="187054"/>
                  </a:cubicBezTo>
                  <a:cubicBezTo>
                    <a:pt x="1026129" y="182924"/>
                    <a:pt x="1032152" y="177303"/>
                    <a:pt x="1036741" y="170190"/>
                  </a:cubicBezTo>
                  <a:cubicBezTo>
                    <a:pt x="1041330" y="163077"/>
                    <a:pt x="1044571" y="154789"/>
                    <a:pt x="1046464" y="145324"/>
                  </a:cubicBezTo>
                  <a:cubicBezTo>
                    <a:pt x="1048357" y="135860"/>
                    <a:pt x="1049303" y="125793"/>
                    <a:pt x="1049303" y="115124"/>
                  </a:cubicBezTo>
                  <a:cubicBezTo>
                    <a:pt x="1049303" y="103422"/>
                    <a:pt x="1048385" y="92782"/>
                    <a:pt x="1046550" y="83202"/>
                  </a:cubicBezTo>
                  <a:cubicBezTo>
                    <a:pt x="1044714" y="73623"/>
                    <a:pt x="1041588" y="65420"/>
                    <a:pt x="1037171" y="58594"/>
                  </a:cubicBezTo>
                  <a:cubicBezTo>
                    <a:pt x="1032754" y="51769"/>
                    <a:pt x="1026875" y="46491"/>
                    <a:pt x="1019533" y="42763"/>
                  </a:cubicBezTo>
                  <a:cubicBezTo>
                    <a:pt x="1012191" y="39034"/>
                    <a:pt x="1003013" y="37170"/>
                    <a:pt x="992000" y="37170"/>
                  </a:cubicBezTo>
                  <a:close/>
                  <a:moveTo>
                    <a:pt x="614306" y="3958"/>
                  </a:moveTo>
                  <a:lnTo>
                    <a:pt x="771246" y="3958"/>
                  </a:lnTo>
                  <a:cubicBezTo>
                    <a:pt x="772278" y="3958"/>
                    <a:pt x="773225" y="4274"/>
                    <a:pt x="774085" y="4905"/>
                  </a:cubicBezTo>
                  <a:cubicBezTo>
                    <a:pt x="774945" y="5536"/>
                    <a:pt x="775662" y="6568"/>
                    <a:pt x="776236" y="8002"/>
                  </a:cubicBezTo>
                  <a:cubicBezTo>
                    <a:pt x="776810" y="9436"/>
                    <a:pt x="777240" y="11358"/>
                    <a:pt x="777527" y="13767"/>
                  </a:cubicBezTo>
                  <a:cubicBezTo>
                    <a:pt x="777813" y="16176"/>
                    <a:pt x="777957" y="19102"/>
                    <a:pt x="777957" y="22543"/>
                  </a:cubicBezTo>
                  <a:cubicBezTo>
                    <a:pt x="777957" y="25870"/>
                    <a:pt x="777813" y="28709"/>
                    <a:pt x="777527" y="31061"/>
                  </a:cubicBezTo>
                  <a:cubicBezTo>
                    <a:pt x="777240" y="33413"/>
                    <a:pt x="776810" y="35306"/>
                    <a:pt x="776236" y="36740"/>
                  </a:cubicBezTo>
                  <a:cubicBezTo>
                    <a:pt x="775662" y="38174"/>
                    <a:pt x="774945" y="39235"/>
                    <a:pt x="774085" y="39923"/>
                  </a:cubicBezTo>
                  <a:cubicBezTo>
                    <a:pt x="773225" y="40612"/>
                    <a:pt x="772278" y="40956"/>
                    <a:pt x="771246" y="40956"/>
                  </a:cubicBezTo>
                  <a:lnTo>
                    <a:pt x="715491" y="40956"/>
                  </a:lnTo>
                  <a:lnTo>
                    <a:pt x="715491" y="220438"/>
                  </a:lnTo>
                  <a:cubicBezTo>
                    <a:pt x="715491" y="221585"/>
                    <a:pt x="715118" y="222618"/>
                    <a:pt x="714372" y="223536"/>
                  </a:cubicBezTo>
                  <a:cubicBezTo>
                    <a:pt x="713627" y="224453"/>
                    <a:pt x="712393" y="225199"/>
                    <a:pt x="710673" y="225773"/>
                  </a:cubicBezTo>
                  <a:cubicBezTo>
                    <a:pt x="708952" y="226346"/>
                    <a:pt x="706629" y="226805"/>
                    <a:pt x="703703" y="227149"/>
                  </a:cubicBezTo>
                  <a:cubicBezTo>
                    <a:pt x="700778" y="227493"/>
                    <a:pt x="697136" y="227666"/>
                    <a:pt x="692776" y="227666"/>
                  </a:cubicBezTo>
                  <a:cubicBezTo>
                    <a:pt x="688417" y="227666"/>
                    <a:pt x="684774" y="227493"/>
                    <a:pt x="681849" y="227149"/>
                  </a:cubicBezTo>
                  <a:cubicBezTo>
                    <a:pt x="678923" y="226805"/>
                    <a:pt x="676600" y="226346"/>
                    <a:pt x="674879" y="225773"/>
                  </a:cubicBezTo>
                  <a:cubicBezTo>
                    <a:pt x="673159" y="225199"/>
                    <a:pt x="671925" y="224453"/>
                    <a:pt x="671180" y="223536"/>
                  </a:cubicBezTo>
                  <a:cubicBezTo>
                    <a:pt x="670434" y="222618"/>
                    <a:pt x="670061" y="221585"/>
                    <a:pt x="670061" y="220438"/>
                  </a:cubicBezTo>
                  <a:lnTo>
                    <a:pt x="670061" y="40956"/>
                  </a:lnTo>
                  <a:lnTo>
                    <a:pt x="614306" y="40956"/>
                  </a:lnTo>
                  <a:cubicBezTo>
                    <a:pt x="613159" y="40956"/>
                    <a:pt x="612184" y="40612"/>
                    <a:pt x="611381" y="39923"/>
                  </a:cubicBezTo>
                  <a:cubicBezTo>
                    <a:pt x="610578" y="39235"/>
                    <a:pt x="609890" y="38174"/>
                    <a:pt x="609316" y="36740"/>
                  </a:cubicBezTo>
                  <a:cubicBezTo>
                    <a:pt x="608742" y="35306"/>
                    <a:pt x="608312" y="33413"/>
                    <a:pt x="608025" y="31061"/>
                  </a:cubicBezTo>
                  <a:cubicBezTo>
                    <a:pt x="607739" y="28709"/>
                    <a:pt x="607595" y="25870"/>
                    <a:pt x="607595" y="22543"/>
                  </a:cubicBezTo>
                  <a:cubicBezTo>
                    <a:pt x="607595" y="19102"/>
                    <a:pt x="607739" y="16176"/>
                    <a:pt x="608025" y="13767"/>
                  </a:cubicBezTo>
                  <a:cubicBezTo>
                    <a:pt x="608312" y="11358"/>
                    <a:pt x="608742" y="9436"/>
                    <a:pt x="609316" y="8002"/>
                  </a:cubicBezTo>
                  <a:cubicBezTo>
                    <a:pt x="609890" y="6568"/>
                    <a:pt x="610578" y="5536"/>
                    <a:pt x="611381" y="4905"/>
                  </a:cubicBezTo>
                  <a:cubicBezTo>
                    <a:pt x="612184" y="4274"/>
                    <a:pt x="613159" y="3958"/>
                    <a:pt x="614306" y="3958"/>
                  </a:cubicBezTo>
                  <a:close/>
                  <a:moveTo>
                    <a:pt x="1298441" y="3270"/>
                  </a:moveTo>
                  <a:cubicBezTo>
                    <a:pt x="1302342" y="3270"/>
                    <a:pt x="1305611" y="3413"/>
                    <a:pt x="1308250" y="3700"/>
                  </a:cubicBezTo>
                  <a:cubicBezTo>
                    <a:pt x="1310889" y="3987"/>
                    <a:pt x="1312925" y="4474"/>
                    <a:pt x="1314359" y="5163"/>
                  </a:cubicBezTo>
                  <a:cubicBezTo>
                    <a:pt x="1315793" y="5851"/>
                    <a:pt x="1316797" y="6654"/>
                    <a:pt x="1317371" y="7572"/>
                  </a:cubicBezTo>
                  <a:cubicBezTo>
                    <a:pt x="1317944" y="8490"/>
                    <a:pt x="1318231" y="9522"/>
                    <a:pt x="1318231" y="10669"/>
                  </a:cubicBezTo>
                  <a:lnTo>
                    <a:pt x="1318231" y="210801"/>
                  </a:lnTo>
                  <a:cubicBezTo>
                    <a:pt x="1318231" y="213440"/>
                    <a:pt x="1317772" y="215792"/>
                    <a:pt x="1316854" y="217857"/>
                  </a:cubicBezTo>
                  <a:cubicBezTo>
                    <a:pt x="1315936" y="219922"/>
                    <a:pt x="1314703" y="221643"/>
                    <a:pt x="1313154" y="223019"/>
                  </a:cubicBezTo>
                  <a:cubicBezTo>
                    <a:pt x="1311606" y="224396"/>
                    <a:pt x="1309770" y="225400"/>
                    <a:pt x="1307648" y="226031"/>
                  </a:cubicBezTo>
                  <a:cubicBezTo>
                    <a:pt x="1305525" y="226662"/>
                    <a:pt x="1303374" y="226977"/>
                    <a:pt x="1301195" y="226977"/>
                  </a:cubicBezTo>
                  <a:lnTo>
                    <a:pt x="1281922" y="226977"/>
                  </a:lnTo>
                  <a:cubicBezTo>
                    <a:pt x="1277906" y="226977"/>
                    <a:pt x="1274436" y="226576"/>
                    <a:pt x="1271511" y="225773"/>
                  </a:cubicBezTo>
                  <a:cubicBezTo>
                    <a:pt x="1268585" y="224970"/>
                    <a:pt x="1265889" y="223507"/>
                    <a:pt x="1263423" y="221385"/>
                  </a:cubicBezTo>
                  <a:cubicBezTo>
                    <a:pt x="1260956" y="219262"/>
                    <a:pt x="1258576" y="216394"/>
                    <a:pt x="1256281" y="212780"/>
                  </a:cubicBezTo>
                  <a:cubicBezTo>
                    <a:pt x="1253987" y="209167"/>
                    <a:pt x="1251406" y="204492"/>
                    <a:pt x="1248538" y="198756"/>
                  </a:cubicBezTo>
                  <a:lnTo>
                    <a:pt x="1193127" y="94646"/>
                  </a:lnTo>
                  <a:cubicBezTo>
                    <a:pt x="1189915" y="88451"/>
                    <a:pt x="1186645" y="81768"/>
                    <a:pt x="1183318" y="74598"/>
                  </a:cubicBezTo>
                  <a:cubicBezTo>
                    <a:pt x="1179991" y="67428"/>
                    <a:pt x="1177009" y="60459"/>
                    <a:pt x="1174370" y="53690"/>
                  </a:cubicBezTo>
                  <a:lnTo>
                    <a:pt x="1174026" y="53690"/>
                  </a:lnTo>
                  <a:cubicBezTo>
                    <a:pt x="1174485" y="61950"/>
                    <a:pt x="1174829" y="70181"/>
                    <a:pt x="1175058" y="78384"/>
                  </a:cubicBezTo>
                  <a:cubicBezTo>
                    <a:pt x="1175288" y="86587"/>
                    <a:pt x="1175402" y="95047"/>
                    <a:pt x="1175402" y="103766"/>
                  </a:cubicBezTo>
                  <a:lnTo>
                    <a:pt x="1175402" y="220266"/>
                  </a:lnTo>
                  <a:cubicBezTo>
                    <a:pt x="1175402" y="221413"/>
                    <a:pt x="1175087" y="222446"/>
                    <a:pt x="1174456" y="223363"/>
                  </a:cubicBezTo>
                  <a:cubicBezTo>
                    <a:pt x="1173825" y="224281"/>
                    <a:pt x="1172735" y="225056"/>
                    <a:pt x="1171186" y="225687"/>
                  </a:cubicBezTo>
                  <a:cubicBezTo>
                    <a:pt x="1169638" y="226318"/>
                    <a:pt x="1167544" y="226805"/>
                    <a:pt x="1164905" y="227149"/>
                  </a:cubicBezTo>
                  <a:cubicBezTo>
                    <a:pt x="1162267" y="227493"/>
                    <a:pt x="1158883" y="227666"/>
                    <a:pt x="1154753" y="227666"/>
                  </a:cubicBezTo>
                  <a:cubicBezTo>
                    <a:pt x="1150737" y="227666"/>
                    <a:pt x="1147410" y="227493"/>
                    <a:pt x="1144772" y="227149"/>
                  </a:cubicBezTo>
                  <a:cubicBezTo>
                    <a:pt x="1142133" y="226805"/>
                    <a:pt x="1140068" y="226318"/>
                    <a:pt x="1138577" y="225687"/>
                  </a:cubicBezTo>
                  <a:cubicBezTo>
                    <a:pt x="1137085" y="225056"/>
                    <a:pt x="1136053" y="224281"/>
                    <a:pt x="1135479" y="223363"/>
                  </a:cubicBezTo>
                  <a:cubicBezTo>
                    <a:pt x="1134906" y="222446"/>
                    <a:pt x="1134619" y="221413"/>
                    <a:pt x="1134619" y="220266"/>
                  </a:cubicBezTo>
                  <a:lnTo>
                    <a:pt x="1134619" y="20134"/>
                  </a:lnTo>
                  <a:cubicBezTo>
                    <a:pt x="1134619" y="14742"/>
                    <a:pt x="1136196" y="10698"/>
                    <a:pt x="1139351" y="8002"/>
                  </a:cubicBezTo>
                  <a:cubicBezTo>
                    <a:pt x="1142506" y="5306"/>
                    <a:pt x="1146378" y="3958"/>
                    <a:pt x="1150967" y="3958"/>
                  </a:cubicBezTo>
                  <a:lnTo>
                    <a:pt x="1175230" y="3958"/>
                  </a:lnTo>
                  <a:cubicBezTo>
                    <a:pt x="1179590" y="3958"/>
                    <a:pt x="1183261" y="4331"/>
                    <a:pt x="1186244" y="5077"/>
                  </a:cubicBezTo>
                  <a:cubicBezTo>
                    <a:pt x="1189226" y="5822"/>
                    <a:pt x="1191894" y="7056"/>
                    <a:pt x="1194245" y="8777"/>
                  </a:cubicBezTo>
                  <a:cubicBezTo>
                    <a:pt x="1196597" y="10497"/>
                    <a:pt x="1198806" y="12878"/>
                    <a:pt x="1200871" y="15918"/>
                  </a:cubicBezTo>
                  <a:cubicBezTo>
                    <a:pt x="1202936" y="18958"/>
                    <a:pt x="1205058" y="22715"/>
                    <a:pt x="1207238" y="27189"/>
                  </a:cubicBezTo>
                  <a:lnTo>
                    <a:pt x="1250602" y="108584"/>
                  </a:lnTo>
                  <a:cubicBezTo>
                    <a:pt x="1253126" y="113517"/>
                    <a:pt x="1255622" y="118364"/>
                    <a:pt x="1258088" y="123125"/>
                  </a:cubicBezTo>
                  <a:cubicBezTo>
                    <a:pt x="1260555" y="127886"/>
                    <a:pt x="1262935" y="132647"/>
                    <a:pt x="1265230" y="137408"/>
                  </a:cubicBezTo>
                  <a:cubicBezTo>
                    <a:pt x="1267524" y="142169"/>
                    <a:pt x="1269761" y="146844"/>
                    <a:pt x="1271941" y="151433"/>
                  </a:cubicBezTo>
                  <a:cubicBezTo>
                    <a:pt x="1274120" y="156022"/>
                    <a:pt x="1276243" y="160611"/>
                    <a:pt x="1278308" y="165200"/>
                  </a:cubicBezTo>
                  <a:lnTo>
                    <a:pt x="1278480" y="165200"/>
                  </a:lnTo>
                  <a:cubicBezTo>
                    <a:pt x="1278136" y="157169"/>
                    <a:pt x="1277878" y="148794"/>
                    <a:pt x="1277705" y="140076"/>
                  </a:cubicBezTo>
                  <a:cubicBezTo>
                    <a:pt x="1277533" y="131357"/>
                    <a:pt x="1277447" y="123039"/>
                    <a:pt x="1277447" y="115124"/>
                  </a:cubicBezTo>
                  <a:lnTo>
                    <a:pt x="1277447" y="10669"/>
                  </a:lnTo>
                  <a:cubicBezTo>
                    <a:pt x="1277447" y="9522"/>
                    <a:pt x="1277792" y="8490"/>
                    <a:pt x="1278480" y="7572"/>
                  </a:cubicBezTo>
                  <a:cubicBezTo>
                    <a:pt x="1279168" y="6654"/>
                    <a:pt x="1280315" y="5851"/>
                    <a:pt x="1281922" y="5163"/>
                  </a:cubicBezTo>
                  <a:cubicBezTo>
                    <a:pt x="1283528" y="4474"/>
                    <a:pt x="1285650" y="3987"/>
                    <a:pt x="1288289" y="3700"/>
                  </a:cubicBezTo>
                  <a:cubicBezTo>
                    <a:pt x="1290927" y="3413"/>
                    <a:pt x="1294311" y="3270"/>
                    <a:pt x="1298441" y="3270"/>
                  </a:cubicBezTo>
                  <a:close/>
                  <a:moveTo>
                    <a:pt x="823959" y="2926"/>
                  </a:moveTo>
                  <a:cubicBezTo>
                    <a:pt x="828433" y="2926"/>
                    <a:pt x="832104" y="3098"/>
                    <a:pt x="834972" y="3442"/>
                  </a:cubicBezTo>
                  <a:cubicBezTo>
                    <a:pt x="837840" y="3786"/>
                    <a:pt x="840134" y="4245"/>
                    <a:pt x="841855" y="4819"/>
                  </a:cubicBezTo>
                  <a:cubicBezTo>
                    <a:pt x="843576" y="5392"/>
                    <a:pt x="844809" y="6138"/>
                    <a:pt x="845555" y="7056"/>
                  </a:cubicBezTo>
                  <a:cubicBezTo>
                    <a:pt x="846301" y="7974"/>
                    <a:pt x="846674" y="9006"/>
                    <a:pt x="846674" y="10153"/>
                  </a:cubicBezTo>
                  <a:lnTo>
                    <a:pt x="846674" y="220438"/>
                  </a:lnTo>
                  <a:cubicBezTo>
                    <a:pt x="846674" y="221585"/>
                    <a:pt x="846301" y="222618"/>
                    <a:pt x="845555" y="223536"/>
                  </a:cubicBezTo>
                  <a:cubicBezTo>
                    <a:pt x="844809" y="224453"/>
                    <a:pt x="843576" y="225199"/>
                    <a:pt x="841855" y="225773"/>
                  </a:cubicBezTo>
                  <a:cubicBezTo>
                    <a:pt x="840134" y="226346"/>
                    <a:pt x="837840" y="226805"/>
                    <a:pt x="834972" y="227149"/>
                  </a:cubicBezTo>
                  <a:cubicBezTo>
                    <a:pt x="832104" y="227493"/>
                    <a:pt x="828433" y="227666"/>
                    <a:pt x="823959" y="227666"/>
                  </a:cubicBezTo>
                  <a:cubicBezTo>
                    <a:pt x="819599" y="227666"/>
                    <a:pt x="815957" y="227493"/>
                    <a:pt x="813031" y="227149"/>
                  </a:cubicBezTo>
                  <a:cubicBezTo>
                    <a:pt x="810106" y="226805"/>
                    <a:pt x="807783" y="226346"/>
                    <a:pt x="806062" y="225773"/>
                  </a:cubicBezTo>
                  <a:cubicBezTo>
                    <a:pt x="804341" y="225199"/>
                    <a:pt x="803108" y="224453"/>
                    <a:pt x="802362" y="223536"/>
                  </a:cubicBezTo>
                  <a:cubicBezTo>
                    <a:pt x="801617" y="222618"/>
                    <a:pt x="801244" y="221585"/>
                    <a:pt x="801244" y="220438"/>
                  </a:cubicBezTo>
                  <a:lnTo>
                    <a:pt x="801244" y="10153"/>
                  </a:lnTo>
                  <a:cubicBezTo>
                    <a:pt x="801244" y="9006"/>
                    <a:pt x="801617" y="7974"/>
                    <a:pt x="802362" y="7056"/>
                  </a:cubicBezTo>
                  <a:cubicBezTo>
                    <a:pt x="803108" y="6138"/>
                    <a:pt x="804370" y="5392"/>
                    <a:pt x="806148" y="4819"/>
                  </a:cubicBezTo>
                  <a:cubicBezTo>
                    <a:pt x="807926" y="4245"/>
                    <a:pt x="810250" y="3786"/>
                    <a:pt x="813118" y="3442"/>
                  </a:cubicBezTo>
                  <a:cubicBezTo>
                    <a:pt x="815986" y="3098"/>
                    <a:pt x="819599" y="2926"/>
                    <a:pt x="823959" y="2926"/>
                  </a:cubicBezTo>
                  <a:close/>
                  <a:moveTo>
                    <a:pt x="423737" y="2926"/>
                  </a:moveTo>
                  <a:cubicBezTo>
                    <a:pt x="428096" y="2926"/>
                    <a:pt x="431710" y="3098"/>
                    <a:pt x="434578" y="3442"/>
                  </a:cubicBezTo>
                  <a:cubicBezTo>
                    <a:pt x="437446" y="3786"/>
                    <a:pt x="439740" y="4245"/>
                    <a:pt x="441461" y="4819"/>
                  </a:cubicBezTo>
                  <a:cubicBezTo>
                    <a:pt x="443182" y="5392"/>
                    <a:pt x="444415" y="6138"/>
                    <a:pt x="445161" y="7056"/>
                  </a:cubicBezTo>
                  <a:cubicBezTo>
                    <a:pt x="445907" y="7974"/>
                    <a:pt x="446279" y="9006"/>
                    <a:pt x="446279" y="10153"/>
                  </a:cubicBezTo>
                  <a:lnTo>
                    <a:pt x="446279" y="141624"/>
                  </a:lnTo>
                  <a:cubicBezTo>
                    <a:pt x="446279" y="150458"/>
                    <a:pt x="447369" y="158116"/>
                    <a:pt x="449549" y="164597"/>
                  </a:cubicBezTo>
                  <a:cubicBezTo>
                    <a:pt x="451729" y="171079"/>
                    <a:pt x="454855" y="176442"/>
                    <a:pt x="458928" y="180687"/>
                  </a:cubicBezTo>
                  <a:cubicBezTo>
                    <a:pt x="463000" y="184932"/>
                    <a:pt x="467876" y="188115"/>
                    <a:pt x="473555" y="190238"/>
                  </a:cubicBezTo>
                  <a:cubicBezTo>
                    <a:pt x="479233" y="192360"/>
                    <a:pt x="485572" y="193421"/>
                    <a:pt x="492570" y="193421"/>
                  </a:cubicBezTo>
                  <a:cubicBezTo>
                    <a:pt x="499682" y="193421"/>
                    <a:pt x="506050" y="192331"/>
                    <a:pt x="511671" y="190152"/>
                  </a:cubicBezTo>
                  <a:cubicBezTo>
                    <a:pt x="517292" y="187972"/>
                    <a:pt x="522053" y="184788"/>
                    <a:pt x="525954" y="180601"/>
                  </a:cubicBezTo>
                  <a:cubicBezTo>
                    <a:pt x="529854" y="176414"/>
                    <a:pt x="532866" y="171251"/>
                    <a:pt x="534988" y="165114"/>
                  </a:cubicBezTo>
                  <a:cubicBezTo>
                    <a:pt x="537110" y="158976"/>
                    <a:pt x="538172" y="152007"/>
                    <a:pt x="538172" y="144206"/>
                  </a:cubicBezTo>
                  <a:lnTo>
                    <a:pt x="538172" y="10153"/>
                  </a:lnTo>
                  <a:cubicBezTo>
                    <a:pt x="538172" y="9006"/>
                    <a:pt x="538516" y="7974"/>
                    <a:pt x="539204" y="7056"/>
                  </a:cubicBezTo>
                  <a:cubicBezTo>
                    <a:pt x="539892" y="6138"/>
                    <a:pt x="541097" y="5392"/>
                    <a:pt x="542818" y="4819"/>
                  </a:cubicBezTo>
                  <a:cubicBezTo>
                    <a:pt x="544539" y="4245"/>
                    <a:pt x="546862" y="3786"/>
                    <a:pt x="549787" y="3442"/>
                  </a:cubicBezTo>
                  <a:cubicBezTo>
                    <a:pt x="552713" y="3098"/>
                    <a:pt x="556355" y="2926"/>
                    <a:pt x="560714" y="2926"/>
                  </a:cubicBezTo>
                  <a:cubicBezTo>
                    <a:pt x="565074" y="2926"/>
                    <a:pt x="568659" y="3098"/>
                    <a:pt x="571470" y="3442"/>
                  </a:cubicBezTo>
                  <a:cubicBezTo>
                    <a:pt x="574280" y="3786"/>
                    <a:pt x="576546" y="4245"/>
                    <a:pt x="578267" y="4819"/>
                  </a:cubicBezTo>
                  <a:cubicBezTo>
                    <a:pt x="579988" y="5392"/>
                    <a:pt x="581192" y="6138"/>
                    <a:pt x="581881" y="7056"/>
                  </a:cubicBezTo>
                  <a:cubicBezTo>
                    <a:pt x="582569" y="7974"/>
                    <a:pt x="582913" y="9006"/>
                    <a:pt x="582913" y="10153"/>
                  </a:cubicBezTo>
                  <a:lnTo>
                    <a:pt x="582913" y="143689"/>
                  </a:lnTo>
                  <a:cubicBezTo>
                    <a:pt x="582913" y="157341"/>
                    <a:pt x="580905" y="169559"/>
                    <a:pt x="576890" y="180343"/>
                  </a:cubicBezTo>
                  <a:cubicBezTo>
                    <a:pt x="572875" y="191127"/>
                    <a:pt x="566967" y="200247"/>
                    <a:pt x="559166" y="207704"/>
                  </a:cubicBezTo>
                  <a:cubicBezTo>
                    <a:pt x="551365" y="215161"/>
                    <a:pt x="541728" y="220840"/>
                    <a:pt x="530256" y="224740"/>
                  </a:cubicBezTo>
                  <a:cubicBezTo>
                    <a:pt x="518784" y="228641"/>
                    <a:pt x="505591" y="230591"/>
                    <a:pt x="490677" y="230591"/>
                  </a:cubicBezTo>
                  <a:cubicBezTo>
                    <a:pt x="476681" y="230591"/>
                    <a:pt x="464119" y="228841"/>
                    <a:pt x="452991" y="225342"/>
                  </a:cubicBezTo>
                  <a:cubicBezTo>
                    <a:pt x="441863" y="221843"/>
                    <a:pt x="432456" y="216538"/>
                    <a:pt x="424769" y="209425"/>
                  </a:cubicBezTo>
                  <a:cubicBezTo>
                    <a:pt x="417083" y="202312"/>
                    <a:pt x="411203" y="193450"/>
                    <a:pt x="407131" y="182838"/>
                  </a:cubicBezTo>
                  <a:cubicBezTo>
                    <a:pt x="403058" y="172226"/>
                    <a:pt x="401022" y="159808"/>
                    <a:pt x="401022" y="145582"/>
                  </a:cubicBezTo>
                  <a:lnTo>
                    <a:pt x="401022" y="10153"/>
                  </a:lnTo>
                  <a:cubicBezTo>
                    <a:pt x="401022" y="9006"/>
                    <a:pt x="401366" y="7974"/>
                    <a:pt x="402054" y="7056"/>
                  </a:cubicBezTo>
                  <a:cubicBezTo>
                    <a:pt x="402743" y="6138"/>
                    <a:pt x="403976" y="5392"/>
                    <a:pt x="405754" y="4819"/>
                  </a:cubicBezTo>
                  <a:cubicBezTo>
                    <a:pt x="407532" y="4245"/>
                    <a:pt x="409855" y="3786"/>
                    <a:pt x="412723" y="3442"/>
                  </a:cubicBezTo>
                  <a:cubicBezTo>
                    <a:pt x="415591" y="3098"/>
                    <a:pt x="419263" y="2926"/>
                    <a:pt x="423737" y="2926"/>
                  </a:cubicBezTo>
                  <a:close/>
                  <a:moveTo>
                    <a:pt x="281876" y="2926"/>
                  </a:moveTo>
                  <a:cubicBezTo>
                    <a:pt x="288644" y="2926"/>
                    <a:pt x="294036" y="3012"/>
                    <a:pt x="298051" y="3184"/>
                  </a:cubicBezTo>
                  <a:cubicBezTo>
                    <a:pt x="302067" y="3356"/>
                    <a:pt x="305193" y="3758"/>
                    <a:pt x="307430" y="4388"/>
                  </a:cubicBezTo>
                  <a:cubicBezTo>
                    <a:pt x="309667" y="5019"/>
                    <a:pt x="311273" y="5966"/>
                    <a:pt x="312248" y="7228"/>
                  </a:cubicBezTo>
                  <a:cubicBezTo>
                    <a:pt x="313223" y="8490"/>
                    <a:pt x="314055" y="10211"/>
                    <a:pt x="314743" y="12390"/>
                  </a:cubicBezTo>
                  <a:lnTo>
                    <a:pt x="383576" y="209769"/>
                  </a:lnTo>
                  <a:cubicBezTo>
                    <a:pt x="384953" y="213899"/>
                    <a:pt x="385813" y="217169"/>
                    <a:pt x="386158" y="219578"/>
                  </a:cubicBezTo>
                  <a:cubicBezTo>
                    <a:pt x="386502" y="221987"/>
                    <a:pt x="386043" y="223794"/>
                    <a:pt x="384781" y="224998"/>
                  </a:cubicBezTo>
                  <a:cubicBezTo>
                    <a:pt x="383519" y="226203"/>
                    <a:pt x="381282" y="226949"/>
                    <a:pt x="378070" y="227235"/>
                  </a:cubicBezTo>
                  <a:cubicBezTo>
                    <a:pt x="374858" y="227522"/>
                    <a:pt x="370441" y="227666"/>
                    <a:pt x="364819" y="227666"/>
                  </a:cubicBezTo>
                  <a:cubicBezTo>
                    <a:pt x="358969" y="227666"/>
                    <a:pt x="354408" y="227579"/>
                    <a:pt x="351139" y="227407"/>
                  </a:cubicBezTo>
                  <a:cubicBezTo>
                    <a:pt x="347869" y="227235"/>
                    <a:pt x="345374" y="226891"/>
                    <a:pt x="343653" y="226375"/>
                  </a:cubicBezTo>
                  <a:cubicBezTo>
                    <a:pt x="341932" y="225859"/>
                    <a:pt x="340728" y="225142"/>
                    <a:pt x="340039" y="224224"/>
                  </a:cubicBezTo>
                  <a:cubicBezTo>
                    <a:pt x="339351" y="223306"/>
                    <a:pt x="338778" y="222102"/>
                    <a:pt x="338319" y="220610"/>
                  </a:cubicBezTo>
                  <a:lnTo>
                    <a:pt x="323347" y="175869"/>
                  </a:lnTo>
                  <a:lnTo>
                    <a:pt x="239715" y="175869"/>
                  </a:lnTo>
                  <a:lnTo>
                    <a:pt x="225605" y="219406"/>
                  </a:lnTo>
                  <a:cubicBezTo>
                    <a:pt x="225146" y="221012"/>
                    <a:pt x="224543" y="222360"/>
                    <a:pt x="223798" y="223450"/>
                  </a:cubicBezTo>
                  <a:cubicBezTo>
                    <a:pt x="223052" y="224539"/>
                    <a:pt x="221847" y="225400"/>
                    <a:pt x="220184" y="226031"/>
                  </a:cubicBezTo>
                  <a:cubicBezTo>
                    <a:pt x="218521" y="226662"/>
                    <a:pt x="216169" y="227092"/>
                    <a:pt x="213129" y="227321"/>
                  </a:cubicBezTo>
                  <a:cubicBezTo>
                    <a:pt x="210088" y="227551"/>
                    <a:pt x="206102" y="227666"/>
                    <a:pt x="201169" y="227666"/>
                  </a:cubicBezTo>
                  <a:cubicBezTo>
                    <a:pt x="195892" y="227666"/>
                    <a:pt x="191762" y="227493"/>
                    <a:pt x="188779" y="227149"/>
                  </a:cubicBezTo>
                  <a:cubicBezTo>
                    <a:pt x="185796" y="226805"/>
                    <a:pt x="183731" y="225973"/>
                    <a:pt x="182584" y="224654"/>
                  </a:cubicBezTo>
                  <a:cubicBezTo>
                    <a:pt x="181437" y="223335"/>
                    <a:pt x="181035" y="221471"/>
                    <a:pt x="181379" y="219061"/>
                  </a:cubicBezTo>
                  <a:cubicBezTo>
                    <a:pt x="181724" y="216652"/>
                    <a:pt x="182584" y="213440"/>
                    <a:pt x="183961" y="209425"/>
                  </a:cubicBezTo>
                  <a:lnTo>
                    <a:pt x="252622" y="11874"/>
                  </a:lnTo>
                  <a:cubicBezTo>
                    <a:pt x="253310" y="9924"/>
                    <a:pt x="254113" y="8346"/>
                    <a:pt x="255031" y="7142"/>
                  </a:cubicBezTo>
                  <a:cubicBezTo>
                    <a:pt x="255948" y="5937"/>
                    <a:pt x="257411" y="5019"/>
                    <a:pt x="259419" y="4388"/>
                  </a:cubicBezTo>
                  <a:cubicBezTo>
                    <a:pt x="261426" y="3758"/>
                    <a:pt x="264208" y="3356"/>
                    <a:pt x="267765" y="3184"/>
                  </a:cubicBezTo>
                  <a:cubicBezTo>
                    <a:pt x="271321" y="3012"/>
                    <a:pt x="276025" y="2926"/>
                    <a:pt x="281876" y="2926"/>
                  </a:cubicBezTo>
                  <a:close/>
                  <a:moveTo>
                    <a:pt x="103249" y="345"/>
                  </a:moveTo>
                  <a:cubicBezTo>
                    <a:pt x="109444" y="345"/>
                    <a:pt x="115410" y="861"/>
                    <a:pt x="121146" y="1893"/>
                  </a:cubicBezTo>
                  <a:cubicBezTo>
                    <a:pt x="126882" y="2926"/>
                    <a:pt x="132188" y="4274"/>
                    <a:pt x="137064" y="5937"/>
                  </a:cubicBezTo>
                  <a:cubicBezTo>
                    <a:pt x="141939" y="7601"/>
                    <a:pt x="146327" y="9522"/>
                    <a:pt x="150228" y="11702"/>
                  </a:cubicBezTo>
                  <a:cubicBezTo>
                    <a:pt x="154128" y="13882"/>
                    <a:pt x="156853" y="15746"/>
                    <a:pt x="158402" y="17295"/>
                  </a:cubicBezTo>
                  <a:cubicBezTo>
                    <a:pt x="159950" y="18843"/>
                    <a:pt x="161012" y="20134"/>
                    <a:pt x="161585" y="21167"/>
                  </a:cubicBezTo>
                  <a:cubicBezTo>
                    <a:pt x="162159" y="22199"/>
                    <a:pt x="162618" y="23518"/>
                    <a:pt x="162962" y="25124"/>
                  </a:cubicBezTo>
                  <a:cubicBezTo>
                    <a:pt x="163306" y="26731"/>
                    <a:pt x="163564" y="28623"/>
                    <a:pt x="163736" y="30803"/>
                  </a:cubicBezTo>
                  <a:cubicBezTo>
                    <a:pt x="163908" y="32983"/>
                    <a:pt x="163994" y="35679"/>
                    <a:pt x="163994" y="38891"/>
                  </a:cubicBezTo>
                  <a:cubicBezTo>
                    <a:pt x="163994" y="42333"/>
                    <a:pt x="163880" y="45258"/>
                    <a:pt x="163650" y="47667"/>
                  </a:cubicBezTo>
                  <a:cubicBezTo>
                    <a:pt x="163421" y="50076"/>
                    <a:pt x="163019" y="52027"/>
                    <a:pt x="162446" y="53518"/>
                  </a:cubicBezTo>
                  <a:cubicBezTo>
                    <a:pt x="161872" y="55009"/>
                    <a:pt x="161184" y="56099"/>
                    <a:pt x="160381" y="56788"/>
                  </a:cubicBezTo>
                  <a:cubicBezTo>
                    <a:pt x="159578" y="57476"/>
                    <a:pt x="158660" y="57820"/>
                    <a:pt x="157627" y="57820"/>
                  </a:cubicBezTo>
                  <a:cubicBezTo>
                    <a:pt x="155907" y="57820"/>
                    <a:pt x="153727" y="56816"/>
                    <a:pt x="151088" y="54809"/>
                  </a:cubicBezTo>
                  <a:cubicBezTo>
                    <a:pt x="148450" y="52801"/>
                    <a:pt x="145037" y="50564"/>
                    <a:pt x="140849" y="48097"/>
                  </a:cubicBezTo>
                  <a:cubicBezTo>
                    <a:pt x="136662" y="45631"/>
                    <a:pt x="131672" y="43394"/>
                    <a:pt x="125878" y="41386"/>
                  </a:cubicBezTo>
                  <a:cubicBezTo>
                    <a:pt x="120085" y="39379"/>
                    <a:pt x="113173" y="38375"/>
                    <a:pt x="105142" y="38375"/>
                  </a:cubicBezTo>
                  <a:cubicBezTo>
                    <a:pt x="96309" y="38375"/>
                    <a:pt x="88421" y="40182"/>
                    <a:pt x="81481" y="43795"/>
                  </a:cubicBezTo>
                  <a:cubicBezTo>
                    <a:pt x="74540" y="47409"/>
                    <a:pt x="68632" y="52572"/>
                    <a:pt x="63756" y="59283"/>
                  </a:cubicBezTo>
                  <a:cubicBezTo>
                    <a:pt x="58881" y="65994"/>
                    <a:pt x="55181" y="74111"/>
                    <a:pt x="52657" y="83632"/>
                  </a:cubicBezTo>
                  <a:cubicBezTo>
                    <a:pt x="50133" y="93154"/>
                    <a:pt x="48871" y="103881"/>
                    <a:pt x="48871" y="115812"/>
                  </a:cubicBezTo>
                  <a:cubicBezTo>
                    <a:pt x="48871" y="128890"/>
                    <a:pt x="50219" y="140219"/>
                    <a:pt x="52915" y="149798"/>
                  </a:cubicBezTo>
                  <a:cubicBezTo>
                    <a:pt x="55611" y="159377"/>
                    <a:pt x="59454" y="167265"/>
                    <a:pt x="64445" y="173460"/>
                  </a:cubicBezTo>
                  <a:cubicBezTo>
                    <a:pt x="69435" y="179655"/>
                    <a:pt x="75458" y="184272"/>
                    <a:pt x="82513" y="187312"/>
                  </a:cubicBezTo>
                  <a:cubicBezTo>
                    <a:pt x="89569" y="190352"/>
                    <a:pt x="97513" y="191872"/>
                    <a:pt x="106347" y="191872"/>
                  </a:cubicBezTo>
                  <a:cubicBezTo>
                    <a:pt x="114377" y="191872"/>
                    <a:pt x="121318" y="190926"/>
                    <a:pt x="127169" y="189033"/>
                  </a:cubicBezTo>
                  <a:cubicBezTo>
                    <a:pt x="133020" y="187140"/>
                    <a:pt x="138039" y="185046"/>
                    <a:pt x="142226" y="182752"/>
                  </a:cubicBezTo>
                  <a:cubicBezTo>
                    <a:pt x="146413" y="180458"/>
                    <a:pt x="149855" y="178393"/>
                    <a:pt x="152551" y="176557"/>
                  </a:cubicBezTo>
                  <a:cubicBezTo>
                    <a:pt x="155247" y="174721"/>
                    <a:pt x="157341" y="173804"/>
                    <a:pt x="158832" y="173804"/>
                  </a:cubicBezTo>
                  <a:cubicBezTo>
                    <a:pt x="159979" y="173804"/>
                    <a:pt x="160897" y="174033"/>
                    <a:pt x="161585" y="174492"/>
                  </a:cubicBezTo>
                  <a:cubicBezTo>
                    <a:pt x="162274" y="174951"/>
                    <a:pt x="162847" y="175869"/>
                    <a:pt x="163306" y="177245"/>
                  </a:cubicBezTo>
                  <a:cubicBezTo>
                    <a:pt x="163765" y="178622"/>
                    <a:pt x="164109" y="180544"/>
                    <a:pt x="164339" y="183010"/>
                  </a:cubicBezTo>
                  <a:cubicBezTo>
                    <a:pt x="164568" y="185477"/>
                    <a:pt x="164683" y="188775"/>
                    <a:pt x="164683" y="192905"/>
                  </a:cubicBezTo>
                  <a:cubicBezTo>
                    <a:pt x="164683" y="195773"/>
                    <a:pt x="164597" y="198211"/>
                    <a:pt x="164425" y="200218"/>
                  </a:cubicBezTo>
                  <a:cubicBezTo>
                    <a:pt x="164253" y="202226"/>
                    <a:pt x="163994" y="203947"/>
                    <a:pt x="163650" y="205381"/>
                  </a:cubicBezTo>
                  <a:cubicBezTo>
                    <a:pt x="163306" y="206815"/>
                    <a:pt x="162847" y="208048"/>
                    <a:pt x="162274" y="209081"/>
                  </a:cubicBezTo>
                  <a:cubicBezTo>
                    <a:pt x="161700" y="210113"/>
                    <a:pt x="160782" y="211289"/>
                    <a:pt x="159520" y="212608"/>
                  </a:cubicBezTo>
                  <a:cubicBezTo>
                    <a:pt x="158258" y="213928"/>
                    <a:pt x="155821" y="215620"/>
                    <a:pt x="152207" y="217685"/>
                  </a:cubicBezTo>
                  <a:cubicBezTo>
                    <a:pt x="148593" y="219750"/>
                    <a:pt x="144176" y="221729"/>
                    <a:pt x="138956" y="223622"/>
                  </a:cubicBezTo>
                  <a:cubicBezTo>
                    <a:pt x="133737" y="225515"/>
                    <a:pt x="127771" y="227092"/>
                    <a:pt x="121060" y="228354"/>
                  </a:cubicBezTo>
                  <a:cubicBezTo>
                    <a:pt x="114349" y="229616"/>
                    <a:pt x="107092" y="230247"/>
                    <a:pt x="99291" y="230247"/>
                  </a:cubicBezTo>
                  <a:cubicBezTo>
                    <a:pt x="84033" y="230247"/>
                    <a:pt x="70267" y="227895"/>
                    <a:pt x="57992" y="223191"/>
                  </a:cubicBezTo>
                  <a:cubicBezTo>
                    <a:pt x="45716" y="218488"/>
                    <a:pt x="35277" y="211461"/>
                    <a:pt x="26673" y="202111"/>
                  </a:cubicBezTo>
                  <a:cubicBezTo>
                    <a:pt x="18068" y="192761"/>
                    <a:pt x="11472" y="181089"/>
                    <a:pt x="6883" y="167092"/>
                  </a:cubicBezTo>
                  <a:cubicBezTo>
                    <a:pt x="2294" y="153096"/>
                    <a:pt x="0" y="136806"/>
                    <a:pt x="0" y="118221"/>
                  </a:cubicBezTo>
                  <a:cubicBezTo>
                    <a:pt x="0" y="99292"/>
                    <a:pt x="2524" y="82485"/>
                    <a:pt x="7571" y="67801"/>
                  </a:cubicBezTo>
                  <a:cubicBezTo>
                    <a:pt x="12619" y="53116"/>
                    <a:pt x="19675" y="40784"/>
                    <a:pt x="28738" y="30803"/>
                  </a:cubicBezTo>
                  <a:cubicBezTo>
                    <a:pt x="37801" y="20822"/>
                    <a:pt x="48670" y="13251"/>
                    <a:pt x="61347" y="8088"/>
                  </a:cubicBezTo>
                  <a:cubicBezTo>
                    <a:pt x="74024" y="2926"/>
                    <a:pt x="87991" y="345"/>
                    <a:pt x="103249" y="345"/>
                  </a:cubicBezTo>
                  <a:close/>
                  <a:moveTo>
                    <a:pt x="993548" y="0"/>
                  </a:moveTo>
                  <a:cubicBezTo>
                    <a:pt x="1010412" y="0"/>
                    <a:pt x="1025298" y="2237"/>
                    <a:pt x="1038204" y="6712"/>
                  </a:cubicBezTo>
                  <a:cubicBezTo>
                    <a:pt x="1051110" y="11186"/>
                    <a:pt x="1061894" y="18069"/>
                    <a:pt x="1070555" y="27361"/>
                  </a:cubicBezTo>
                  <a:cubicBezTo>
                    <a:pt x="1079217" y="36654"/>
                    <a:pt x="1085756" y="48384"/>
                    <a:pt x="1090173" y="62552"/>
                  </a:cubicBezTo>
                  <a:cubicBezTo>
                    <a:pt x="1094589" y="76720"/>
                    <a:pt x="1096798" y="93441"/>
                    <a:pt x="1096798" y="112714"/>
                  </a:cubicBezTo>
                  <a:cubicBezTo>
                    <a:pt x="1096798" y="131185"/>
                    <a:pt x="1094503" y="147705"/>
                    <a:pt x="1089915" y="162274"/>
                  </a:cubicBezTo>
                  <a:cubicBezTo>
                    <a:pt x="1085326" y="176844"/>
                    <a:pt x="1078500" y="189205"/>
                    <a:pt x="1069437" y="199358"/>
                  </a:cubicBezTo>
                  <a:cubicBezTo>
                    <a:pt x="1060374" y="209511"/>
                    <a:pt x="1049160" y="217255"/>
                    <a:pt x="1035795" y="222589"/>
                  </a:cubicBezTo>
                  <a:cubicBezTo>
                    <a:pt x="1022430" y="227924"/>
                    <a:pt x="1006971" y="230591"/>
                    <a:pt x="989418" y="230591"/>
                  </a:cubicBezTo>
                  <a:cubicBezTo>
                    <a:pt x="972095" y="230591"/>
                    <a:pt x="956981" y="228325"/>
                    <a:pt x="944075" y="223794"/>
                  </a:cubicBezTo>
                  <a:cubicBezTo>
                    <a:pt x="931168" y="219262"/>
                    <a:pt x="920413" y="212350"/>
                    <a:pt x="911809" y="203058"/>
                  </a:cubicBezTo>
                  <a:cubicBezTo>
                    <a:pt x="903205" y="193765"/>
                    <a:pt x="896752" y="181949"/>
                    <a:pt x="892450" y="167609"/>
                  </a:cubicBezTo>
                  <a:cubicBezTo>
                    <a:pt x="888148" y="153269"/>
                    <a:pt x="885997" y="136290"/>
                    <a:pt x="885997" y="116672"/>
                  </a:cubicBezTo>
                  <a:cubicBezTo>
                    <a:pt x="885997" y="98661"/>
                    <a:pt x="888291" y="82457"/>
                    <a:pt x="892880" y="68059"/>
                  </a:cubicBezTo>
                  <a:cubicBezTo>
                    <a:pt x="897469" y="53661"/>
                    <a:pt x="904295" y="41415"/>
                    <a:pt x="913358" y="31319"/>
                  </a:cubicBezTo>
                  <a:cubicBezTo>
                    <a:pt x="922421" y="21224"/>
                    <a:pt x="933635" y="13480"/>
                    <a:pt x="947000" y="8088"/>
                  </a:cubicBezTo>
                  <a:cubicBezTo>
                    <a:pt x="960365" y="2696"/>
                    <a:pt x="975881" y="0"/>
                    <a:pt x="993548" y="0"/>
                  </a:cubicBezTo>
                  <a:close/>
                </a:path>
              </a:pathLst>
            </a:custGeom>
            <a:solidFill>
              <a:srgbClr val="FF0000"/>
            </a:solidFill>
            <a:ln>
              <a:noFill/>
            </a:ln>
            <a:effectLst/>
            <a:scene3d>
              <a:camera prst="orthographicFront">
                <a:rot lat="0" lon="0" rev="300000"/>
              </a:camera>
              <a:lightRig rig="threePt" dir="t"/>
            </a:scene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0" cap="none" spc="0" normalizeH="0" baseline="0" noProof="0" dirty="0">
                <a:ln>
                  <a:noFill/>
                </a:ln>
                <a:solidFill>
                  <a:srgbClr val="FF0000"/>
                </a:solidFill>
                <a:effectLst/>
                <a:uLnTx/>
                <a:uFillTx/>
                <a:latin typeface="Calibri"/>
                <a:ea typeface="+mn-ea"/>
                <a:cs typeface="+mn-cs"/>
              </a:endParaRPr>
            </a:p>
          </p:txBody>
        </p:sp>
        <p:pic>
          <p:nvPicPr>
            <p:cNvPr id="643" name="Graphic 642" descr="Slippery">
              <a:extLst>
                <a:ext uri="{FF2B5EF4-FFF2-40B4-BE49-F238E27FC236}">
                  <a16:creationId xmlns:a16="http://schemas.microsoft.com/office/drawing/2014/main" id="{B8A96A44-542A-4369-A8C9-070C2E716904}"/>
                </a:ext>
              </a:extLst>
            </p:cNvPr>
            <p:cNvPicPr>
              <a:picLocks noChangeAspect="1"/>
            </p:cNvPicPr>
            <p:nvPr/>
          </p:nvPicPr>
          <p:blipFill>
            <a:blip r:embed="rId15" cstate="hq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rot="21173755">
              <a:off x="13370391" y="4035305"/>
              <a:ext cx="914400" cy="914400"/>
            </a:xfrm>
            <a:prstGeom prst="rect">
              <a:avLst/>
            </a:prstGeom>
          </p:spPr>
        </p:pic>
      </p:grpSp>
      <p:grpSp>
        <p:nvGrpSpPr>
          <p:cNvPr id="45" name="Group 44">
            <a:extLst>
              <a:ext uri="{FF2B5EF4-FFF2-40B4-BE49-F238E27FC236}">
                <a16:creationId xmlns:a16="http://schemas.microsoft.com/office/drawing/2014/main" id="{AFE9136A-C5AB-4A82-99E4-1288CBFD9E30}"/>
              </a:ext>
            </a:extLst>
          </p:cNvPr>
          <p:cNvGrpSpPr/>
          <p:nvPr/>
        </p:nvGrpSpPr>
        <p:grpSpPr>
          <a:xfrm>
            <a:off x="13206734" y="5455577"/>
            <a:ext cx="3389592" cy="4647942"/>
            <a:chOff x="13206734" y="5455577"/>
            <a:chExt cx="3389592" cy="4647942"/>
          </a:xfrm>
        </p:grpSpPr>
        <p:pic>
          <p:nvPicPr>
            <p:cNvPr id="814" name="Picture 2" descr="Mop PNG">
              <a:extLst>
                <a:ext uri="{FF2B5EF4-FFF2-40B4-BE49-F238E27FC236}">
                  <a16:creationId xmlns:a16="http://schemas.microsoft.com/office/drawing/2014/main" id="{3C2C533B-53B3-4553-A252-24449953D9E7}"/>
                </a:ext>
              </a:extLst>
            </p:cNvPr>
            <p:cNvPicPr>
              <a:picLocks noChangeArrowheads="1"/>
            </p:cNvPicPr>
            <p:nvPr/>
          </p:nvPicPr>
          <p:blipFill rotWithShape="1">
            <a:blip r:embed="rId11">
              <a:extLst>
                <a:ext uri="{28A0092B-C50C-407E-A947-70E740481C1C}">
                  <a14:useLocalDpi xmlns:a14="http://schemas.microsoft.com/office/drawing/2010/main" val="0"/>
                </a:ext>
              </a:extLst>
            </a:blip>
            <a:srcRect b="-7252"/>
            <a:stretch/>
          </p:blipFill>
          <p:spPr bwMode="auto">
            <a:xfrm rot="196864">
              <a:off x="13206734" y="6770080"/>
              <a:ext cx="2274137" cy="3333439"/>
            </a:xfrm>
            <a:prstGeom prst="rect">
              <a:avLst/>
            </a:prstGeom>
            <a:noFill/>
            <a:extLst>
              <a:ext uri="{909E8E84-426E-40DD-AFC4-6F175D3DCCD1}">
                <a14:hiddenFill xmlns:a14="http://schemas.microsoft.com/office/drawing/2010/main">
                  <a:solidFill>
                    <a:srgbClr val="FFFFFF"/>
                  </a:solidFill>
                </a14:hiddenFill>
              </a:ext>
            </a:extLst>
          </p:spPr>
        </p:pic>
        <p:grpSp>
          <p:nvGrpSpPr>
            <p:cNvPr id="38" name="Group 37">
              <a:extLst>
                <a:ext uri="{FF2B5EF4-FFF2-40B4-BE49-F238E27FC236}">
                  <a16:creationId xmlns:a16="http://schemas.microsoft.com/office/drawing/2014/main" id="{D66AD020-C9B0-47AC-B3D2-B2067FB216E6}"/>
                </a:ext>
              </a:extLst>
            </p:cNvPr>
            <p:cNvGrpSpPr/>
            <p:nvPr/>
          </p:nvGrpSpPr>
          <p:grpSpPr>
            <a:xfrm>
              <a:off x="14533623" y="5455577"/>
              <a:ext cx="2062703" cy="4299831"/>
              <a:chOff x="15740934" y="7591714"/>
              <a:chExt cx="2062703" cy="4299831"/>
            </a:xfrm>
          </p:grpSpPr>
          <p:sp>
            <p:nvSpPr>
              <p:cNvPr id="947" name="Freeform: Shape 946">
                <a:extLst>
                  <a:ext uri="{FF2B5EF4-FFF2-40B4-BE49-F238E27FC236}">
                    <a16:creationId xmlns:a16="http://schemas.microsoft.com/office/drawing/2014/main" id="{F51BF62F-6AAF-426E-91A6-6BAA966D1C57}"/>
                  </a:ext>
                </a:extLst>
              </p:cNvPr>
              <p:cNvSpPr/>
              <p:nvPr/>
            </p:nvSpPr>
            <p:spPr>
              <a:xfrm rot="16726637" flipH="1">
                <a:off x="16092267" y="9043690"/>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929" name="Group 928">
                <a:extLst>
                  <a:ext uri="{FF2B5EF4-FFF2-40B4-BE49-F238E27FC236}">
                    <a16:creationId xmlns:a16="http://schemas.microsoft.com/office/drawing/2014/main" id="{5C2E7176-2E0A-482C-A660-F6020077A21F}"/>
                  </a:ext>
                </a:extLst>
              </p:cNvPr>
              <p:cNvGrpSpPr/>
              <p:nvPr/>
            </p:nvGrpSpPr>
            <p:grpSpPr>
              <a:xfrm>
                <a:off x="15740934" y="7591714"/>
                <a:ext cx="2062703" cy="4299831"/>
                <a:chOff x="15138540" y="2458665"/>
                <a:chExt cx="2062703" cy="4299831"/>
              </a:xfrm>
            </p:grpSpPr>
            <p:sp>
              <p:nvSpPr>
                <p:cNvPr id="930" name="Flowchart: Manual Operation 26">
                  <a:extLst>
                    <a:ext uri="{FF2B5EF4-FFF2-40B4-BE49-F238E27FC236}">
                      <a16:creationId xmlns:a16="http://schemas.microsoft.com/office/drawing/2014/main" id="{4BFF53C8-AB2A-4BE7-BCE5-D23C19686B20}"/>
                    </a:ext>
                  </a:extLst>
                </p:cNvPr>
                <p:cNvSpPr/>
                <p:nvPr/>
              </p:nvSpPr>
              <p:spPr>
                <a:xfrm rot="9734010" flipH="1" flipV="1">
                  <a:off x="16263850" y="5242703"/>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31" name="Rectangle 930">
                  <a:extLst>
                    <a:ext uri="{FF2B5EF4-FFF2-40B4-BE49-F238E27FC236}">
                      <a16:creationId xmlns:a16="http://schemas.microsoft.com/office/drawing/2014/main" id="{C0134291-0097-4947-AADA-4790CE3BC3B9}"/>
                    </a:ext>
                  </a:extLst>
                </p:cNvPr>
                <p:cNvSpPr/>
                <p:nvPr/>
              </p:nvSpPr>
              <p:spPr>
                <a:xfrm flipH="1">
                  <a:off x="16306587" y="4329174"/>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32" name="Flowchart: Manual Operation 26">
                  <a:extLst>
                    <a:ext uri="{FF2B5EF4-FFF2-40B4-BE49-F238E27FC236}">
                      <a16:creationId xmlns:a16="http://schemas.microsoft.com/office/drawing/2014/main" id="{1152227A-77D5-435E-95DB-2E1B33E7FF90}"/>
                    </a:ext>
                  </a:extLst>
                </p:cNvPr>
                <p:cNvSpPr/>
                <p:nvPr/>
              </p:nvSpPr>
              <p:spPr>
                <a:xfrm rot="11330622" flipH="1" flipV="1">
                  <a:off x="15720414" y="5274838"/>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3" name="Rectangle 932">
                  <a:extLst>
                    <a:ext uri="{FF2B5EF4-FFF2-40B4-BE49-F238E27FC236}">
                      <a16:creationId xmlns:a16="http://schemas.microsoft.com/office/drawing/2014/main" id="{FE29B229-78AD-4794-B814-95D5108FA631}"/>
                    </a:ext>
                  </a:extLst>
                </p:cNvPr>
                <p:cNvSpPr/>
                <p:nvPr/>
              </p:nvSpPr>
              <p:spPr>
                <a:xfrm flipH="1">
                  <a:off x="15977404" y="3866381"/>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34" name="Freeform: Shape 933">
                  <a:extLst>
                    <a:ext uri="{FF2B5EF4-FFF2-40B4-BE49-F238E27FC236}">
                      <a16:creationId xmlns:a16="http://schemas.microsoft.com/office/drawing/2014/main" id="{A7536B55-4DEA-4F40-8957-4795290AFE5C}"/>
                    </a:ext>
                  </a:extLst>
                </p:cNvPr>
                <p:cNvSpPr/>
                <p:nvPr/>
              </p:nvSpPr>
              <p:spPr>
                <a:xfrm rot="294282" flipH="1">
                  <a:off x="15702156" y="4012147"/>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35" name="Freeform: Shape 934">
                  <a:extLst>
                    <a:ext uri="{FF2B5EF4-FFF2-40B4-BE49-F238E27FC236}">
                      <a16:creationId xmlns:a16="http://schemas.microsoft.com/office/drawing/2014/main" id="{C8480377-83B5-48BD-BA96-43D4A1EA6908}"/>
                    </a:ext>
                  </a:extLst>
                </p:cNvPr>
                <p:cNvSpPr/>
                <p:nvPr/>
              </p:nvSpPr>
              <p:spPr>
                <a:xfrm rot="19595175" flipH="1">
                  <a:off x="16841067" y="6458049"/>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36" name="Freeform: Shape 935">
                  <a:extLst>
                    <a:ext uri="{FF2B5EF4-FFF2-40B4-BE49-F238E27FC236}">
                      <a16:creationId xmlns:a16="http://schemas.microsoft.com/office/drawing/2014/main" id="{F943AA57-11B3-4F70-B843-036AFCC93048}"/>
                    </a:ext>
                  </a:extLst>
                </p:cNvPr>
                <p:cNvSpPr/>
                <p:nvPr/>
              </p:nvSpPr>
              <p:spPr>
                <a:xfrm rot="19579235" flipH="1">
                  <a:off x="16848822" y="6450208"/>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37" name="Freeform: Shape 936">
                  <a:extLst>
                    <a:ext uri="{FF2B5EF4-FFF2-40B4-BE49-F238E27FC236}">
                      <a16:creationId xmlns:a16="http://schemas.microsoft.com/office/drawing/2014/main" id="{97DA256A-356F-45D7-BCAD-91B3DEB8FF7B}"/>
                    </a:ext>
                  </a:extLst>
                </p:cNvPr>
                <p:cNvSpPr/>
                <p:nvPr/>
              </p:nvSpPr>
              <p:spPr>
                <a:xfrm rot="8645806" flipH="1" flipV="1">
                  <a:off x="16566250" y="6003981"/>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8" name="Freeform: Shape 937">
                  <a:extLst>
                    <a:ext uri="{FF2B5EF4-FFF2-40B4-BE49-F238E27FC236}">
                      <a16:creationId xmlns:a16="http://schemas.microsoft.com/office/drawing/2014/main" id="{D2B38097-3BE1-40BB-84E5-77BF4F1E0298}"/>
                    </a:ext>
                  </a:extLst>
                </p:cNvPr>
                <p:cNvSpPr/>
                <p:nvPr/>
              </p:nvSpPr>
              <p:spPr>
                <a:xfrm rot="538254" flipH="1">
                  <a:off x="15663336" y="6517409"/>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39" name="Freeform: Shape 938">
                  <a:extLst>
                    <a:ext uri="{FF2B5EF4-FFF2-40B4-BE49-F238E27FC236}">
                      <a16:creationId xmlns:a16="http://schemas.microsoft.com/office/drawing/2014/main" id="{1B2EC042-7FCB-4733-8D2E-92A26E753DF3}"/>
                    </a:ext>
                  </a:extLst>
                </p:cNvPr>
                <p:cNvSpPr/>
                <p:nvPr/>
              </p:nvSpPr>
              <p:spPr>
                <a:xfrm rot="522314" flipH="1">
                  <a:off x="15679331" y="6509815"/>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940" name="Picture 939">
                  <a:extLst>
                    <a:ext uri="{FF2B5EF4-FFF2-40B4-BE49-F238E27FC236}">
                      <a16:creationId xmlns:a16="http://schemas.microsoft.com/office/drawing/2014/main" id="{2003A998-84EB-4966-8A96-20EA2E369F12}"/>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15317113" y="2458665"/>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941" name="Freeform: Shape 940">
                  <a:extLst>
                    <a:ext uri="{FF2B5EF4-FFF2-40B4-BE49-F238E27FC236}">
                      <a16:creationId xmlns:a16="http://schemas.microsoft.com/office/drawing/2014/main" id="{7908157F-3CAE-4164-8190-F904A7547F2E}"/>
                    </a:ext>
                  </a:extLst>
                </p:cNvPr>
                <p:cNvSpPr/>
                <p:nvPr/>
              </p:nvSpPr>
              <p:spPr>
                <a:xfrm rot="1451869" flipH="1">
                  <a:off x="15693117" y="4031624"/>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42" name="Oval 941">
                  <a:extLst>
                    <a:ext uri="{FF2B5EF4-FFF2-40B4-BE49-F238E27FC236}">
                      <a16:creationId xmlns:a16="http://schemas.microsoft.com/office/drawing/2014/main" id="{868C27D1-36CD-42B5-8108-94ED03F3DD7B}"/>
                    </a:ext>
                  </a:extLst>
                </p:cNvPr>
                <p:cNvSpPr/>
                <p:nvPr/>
              </p:nvSpPr>
              <p:spPr>
                <a:xfrm flipH="1">
                  <a:off x="15958577" y="4247244"/>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43" name="Oval 942">
                  <a:extLst>
                    <a:ext uri="{FF2B5EF4-FFF2-40B4-BE49-F238E27FC236}">
                      <a16:creationId xmlns:a16="http://schemas.microsoft.com/office/drawing/2014/main" id="{37FF37FE-9D7E-4FF0-BD38-B2DCBFDA370E}"/>
                    </a:ext>
                  </a:extLst>
                </p:cNvPr>
                <p:cNvSpPr/>
                <p:nvPr/>
              </p:nvSpPr>
              <p:spPr>
                <a:xfrm flipH="1">
                  <a:off x="15945877" y="4361544"/>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944" name="Picture 943">
                  <a:extLst>
                    <a:ext uri="{FF2B5EF4-FFF2-40B4-BE49-F238E27FC236}">
                      <a16:creationId xmlns:a16="http://schemas.microsoft.com/office/drawing/2014/main" id="{6F9D32F9-F49B-4347-8673-1E858697FB0C}"/>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5773232" y="4224566"/>
                  <a:ext cx="184798" cy="287906"/>
                </a:xfrm>
                <a:prstGeom prst="rect">
                  <a:avLst/>
                </a:prstGeom>
                <a:ln>
                  <a:noFill/>
                </a:ln>
              </p:spPr>
            </p:pic>
            <p:sp>
              <p:nvSpPr>
                <p:cNvPr id="945" name="Freeform: Shape 944">
                  <a:extLst>
                    <a:ext uri="{FF2B5EF4-FFF2-40B4-BE49-F238E27FC236}">
                      <a16:creationId xmlns:a16="http://schemas.microsoft.com/office/drawing/2014/main" id="{EBF10412-FC63-49D1-B6CB-DA824384EE9D}"/>
                    </a:ext>
                  </a:extLst>
                </p:cNvPr>
                <p:cNvSpPr/>
                <p:nvPr/>
              </p:nvSpPr>
              <p:spPr>
                <a:xfrm rot="2602371" flipH="1">
                  <a:off x="16159471" y="4064091"/>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46" name="Freeform: Shape 945">
                  <a:extLst>
                    <a:ext uri="{FF2B5EF4-FFF2-40B4-BE49-F238E27FC236}">
                      <a16:creationId xmlns:a16="http://schemas.microsoft.com/office/drawing/2014/main" id="{CE422608-5560-4E74-891E-14F3D05CA232}"/>
                    </a:ext>
                  </a:extLst>
                </p:cNvPr>
                <p:cNvSpPr/>
                <p:nvPr/>
              </p:nvSpPr>
              <p:spPr>
                <a:xfrm rot="17074180" flipH="1">
                  <a:off x="15391696" y="4164084"/>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grpSp>
      </p:grpSp>
      <p:grpSp>
        <p:nvGrpSpPr>
          <p:cNvPr id="13" name="Group 12">
            <a:extLst>
              <a:ext uri="{FF2B5EF4-FFF2-40B4-BE49-F238E27FC236}">
                <a16:creationId xmlns:a16="http://schemas.microsoft.com/office/drawing/2014/main" id="{EA6CADC6-A269-4162-82B4-812F27F50077}"/>
              </a:ext>
            </a:extLst>
          </p:cNvPr>
          <p:cNvGrpSpPr/>
          <p:nvPr/>
        </p:nvGrpSpPr>
        <p:grpSpPr>
          <a:xfrm>
            <a:off x="7395719" y="7486366"/>
            <a:ext cx="3603793" cy="4395800"/>
            <a:chOff x="-4137422" y="6866322"/>
            <a:chExt cx="3603793" cy="4395800"/>
          </a:xfrm>
        </p:grpSpPr>
        <p:sp>
          <p:nvSpPr>
            <p:cNvPr id="986" name="Freeform: Shape 985">
              <a:extLst>
                <a:ext uri="{FF2B5EF4-FFF2-40B4-BE49-F238E27FC236}">
                  <a16:creationId xmlns:a16="http://schemas.microsoft.com/office/drawing/2014/main" id="{1B22EDA5-928E-4BD9-8847-96179D937A57}"/>
                </a:ext>
              </a:extLst>
            </p:cNvPr>
            <p:cNvSpPr/>
            <p:nvPr/>
          </p:nvSpPr>
          <p:spPr>
            <a:xfrm rot="19516762" flipH="1">
              <a:off x="-2247520" y="8098931"/>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984" name="Picture 2" descr="Mop PNG">
              <a:extLst>
                <a:ext uri="{FF2B5EF4-FFF2-40B4-BE49-F238E27FC236}">
                  <a16:creationId xmlns:a16="http://schemas.microsoft.com/office/drawing/2014/main" id="{F90F59CB-274B-4B14-ADC5-6FB13FEE4613}"/>
                </a:ext>
              </a:extLst>
            </p:cNvPr>
            <p:cNvPicPr>
              <a:picLocks noChangeArrowheads="1"/>
            </p:cNvPicPr>
            <p:nvPr/>
          </p:nvPicPr>
          <p:blipFill rotWithShape="1">
            <a:blip r:embed="rId14">
              <a:extLst>
                <a:ext uri="{BEBA8EAE-BF5A-486C-A8C5-ECC9F3942E4B}">
                  <a14:imgProps xmlns:a14="http://schemas.microsoft.com/office/drawing/2010/main">
                    <a14:imgLayer r:embed="rId13">
                      <a14:imgEffect>
                        <a14:backgroundRemoval t="7222" b="91556" l="10000" r="90000">
                          <a14:foregroundMark x1="73333" y1="7333" x2="72000" y2="10111"/>
                          <a14:foregroundMark x1="26222" y1="70222" x2="31667" y2="66778"/>
                          <a14:foregroundMark x1="39333" y1="85222" x2="30556" y2="90000"/>
                          <a14:foregroundMark x1="34667" y1="89111" x2="39556" y2="85889"/>
                          <a14:foregroundMark x1="23333" y1="91556" x2="36778" y2="88667"/>
                          <a14:foregroundMark x1="37667" y1="63222" x2="34111" y2="67444"/>
                          <a14:foregroundMark x1="73556" y1="7778" x2="73556" y2="7778"/>
                          <a14:foregroundMark x1="73889" y1="7333" x2="73889" y2="7333"/>
                          <a14:foregroundMark x1="69222" y1="12333" x2="44333" y2="48889"/>
                          <a14:foregroundMark x1="52889" y1="35111" x2="52889" y2="35111"/>
                          <a14:foregroundMark x1="53667" y1="34556" x2="51667" y2="37556"/>
                          <a14:foregroundMark x1="62333" y1="21111" x2="59556" y2="26333"/>
                          <a14:foregroundMark x1="71222" y1="8556" x2="62444" y2="21778"/>
                          <a14:foregroundMark x1="72333" y1="8333" x2="72000" y2="13222"/>
                          <a14:foregroundMark x1="44444" y1="49111" x2="54333" y2="34000"/>
                          <a14:foregroundMark x1="47111" y1="45000" x2="51111" y2="37889"/>
                          <a14:foregroundMark x1="46667" y1="45111" x2="52111" y2="39667"/>
                          <a14:foregroundMark x1="46556" y1="43556" x2="48222" y2="43556"/>
                          <a14:foregroundMark x1="72889" y1="7222" x2="74333" y2="7778"/>
                          <a14:foregroundMark x1="29667" y1="66889" x2="34111" y2="63222"/>
                          <a14:backgroundMark x1="24677" y1="92717" x2="28222" y2="93778"/>
                          <a14:backgroundMark x1="8556" y1="87889" x2="22969" y2="92205"/>
                          <a14:backgroundMark x1="28222" y1="93778" x2="41222" y2="89444"/>
                        </a14:backgroundRemoval>
                      </a14:imgEffect>
                    </a14:imgLayer>
                  </a14:imgProps>
                </a:ext>
                <a:ext uri="{28A0092B-C50C-407E-A947-70E740481C1C}">
                  <a14:useLocalDpi xmlns:a14="http://schemas.microsoft.com/office/drawing/2010/main" val="0"/>
                </a:ext>
              </a:extLst>
            </a:blip>
            <a:srcRect b="-7252"/>
            <a:stretch/>
          </p:blipFill>
          <p:spPr bwMode="auto">
            <a:xfrm rot="21150992">
              <a:off x="-3469407" y="7112705"/>
              <a:ext cx="2274137" cy="3333439"/>
            </a:xfrm>
            <a:prstGeom prst="rect">
              <a:avLst/>
            </a:prstGeom>
            <a:noFill/>
            <a:extLst>
              <a:ext uri="{909E8E84-426E-40DD-AFC4-6F175D3DCCD1}">
                <a14:hiddenFill xmlns:a14="http://schemas.microsoft.com/office/drawing/2010/main">
                  <a:solidFill>
                    <a:srgbClr val="FFFFFF"/>
                  </a:solidFill>
                </a14:hiddenFill>
              </a:ext>
            </a:extLst>
          </p:spPr>
        </p:pic>
        <p:sp>
          <p:nvSpPr>
            <p:cNvPr id="988" name="Flowchart: Manual Operation 26">
              <a:extLst>
                <a:ext uri="{FF2B5EF4-FFF2-40B4-BE49-F238E27FC236}">
                  <a16:creationId xmlns:a16="http://schemas.microsoft.com/office/drawing/2014/main" id="{8B5056A2-45B1-4BC6-9012-8C314A4BB6F1}"/>
                </a:ext>
              </a:extLst>
            </p:cNvPr>
            <p:cNvSpPr/>
            <p:nvPr/>
          </p:nvSpPr>
          <p:spPr>
            <a:xfrm rot="9734010" flipH="1" flipV="1">
              <a:off x="-1471022" y="965036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89" name="Rectangle 988">
              <a:extLst>
                <a:ext uri="{FF2B5EF4-FFF2-40B4-BE49-F238E27FC236}">
                  <a16:creationId xmlns:a16="http://schemas.microsoft.com/office/drawing/2014/main" id="{F4916E7B-87E7-41E9-8676-C415856AC662}"/>
                </a:ext>
              </a:extLst>
            </p:cNvPr>
            <p:cNvSpPr/>
            <p:nvPr/>
          </p:nvSpPr>
          <p:spPr>
            <a:xfrm flipH="1">
              <a:off x="-1428285" y="8736831"/>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90" name="Flowchart: Manual Operation 26">
              <a:extLst>
                <a:ext uri="{FF2B5EF4-FFF2-40B4-BE49-F238E27FC236}">
                  <a16:creationId xmlns:a16="http://schemas.microsoft.com/office/drawing/2014/main" id="{2C50F28B-5ADD-414C-9279-EDD5C23FE573}"/>
                </a:ext>
              </a:extLst>
            </p:cNvPr>
            <p:cNvSpPr/>
            <p:nvPr/>
          </p:nvSpPr>
          <p:spPr>
            <a:xfrm rot="11330622" flipH="1" flipV="1">
              <a:off x="-2014458" y="968249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91" name="Rectangle 990">
              <a:extLst>
                <a:ext uri="{FF2B5EF4-FFF2-40B4-BE49-F238E27FC236}">
                  <a16:creationId xmlns:a16="http://schemas.microsoft.com/office/drawing/2014/main" id="{D4C9A124-8C91-4911-97C9-DACB71FFFAF5}"/>
                </a:ext>
              </a:extLst>
            </p:cNvPr>
            <p:cNvSpPr/>
            <p:nvPr/>
          </p:nvSpPr>
          <p:spPr>
            <a:xfrm flipH="1">
              <a:off x="-1757468" y="8274038"/>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92" name="Freeform: Shape 991">
              <a:extLst>
                <a:ext uri="{FF2B5EF4-FFF2-40B4-BE49-F238E27FC236}">
                  <a16:creationId xmlns:a16="http://schemas.microsoft.com/office/drawing/2014/main" id="{DA9D2A6F-3FF9-47E8-98E7-437743370B43}"/>
                </a:ext>
              </a:extLst>
            </p:cNvPr>
            <p:cNvSpPr/>
            <p:nvPr/>
          </p:nvSpPr>
          <p:spPr>
            <a:xfrm rot="294282" flipH="1">
              <a:off x="-2032716" y="8419804"/>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93" name="Freeform: Shape 992">
              <a:extLst>
                <a:ext uri="{FF2B5EF4-FFF2-40B4-BE49-F238E27FC236}">
                  <a16:creationId xmlns:a16="http://schemas.microsoft.com/office/drawing/2014/main" id="{8F93FABA-8844-4D95-B1E6-642C784D7979}"/>
                </a:ext>
              </a:extLst>
            </p:cNvPr>
            <p:cNvSpPr/>
            <p:nvPr/>
          </p:nvSpPr>
          <p:spPr>
            <a:xfrm rot="19595175" flipH="1">
              <a:off x="-893805" y="10865706"/>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994" name="Freeform: Shape 993">
              <a:extLst>
                <a:ext uri="{FF2B5EF4-FFF2-40B4-BE49-F238E27FC236}">
                  <a16:creationId xmlns:a16="http://schemas.microsoft.com/office/drawing/2014/main" id="{6DBDD016-40CA-435C-89D2-EF8AE2E875BE}"/>
                </a:ext>
              </a:extLst>
            </p:cNvPr>
            <p:cNvSpPr/>
            <p:nvPr/>
          </p:nvSpPr>
          <p:spPr>
            <a:xfrm rot="19579235" flipH="1">
              <a:off x="-886050" y="10857865"/>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95" name="Freeform: Shape 994">
              <a:extLst>
                <a:ext uri="{FF2B5EF4-FFF2-40B4-BE49-F238E27FC236}">
                  <a16:creationId xmlns:a16="http://schemas.microsoft.com/office/drawing/2014/main" id="{4CF794E6-3808-443A-B3C2-2D8F6DABC91A}"/>
                </a:ext>
              </a:extLst>
            </p:cNvPr>
            <p:cNvSpPr/>
            <p:nvPr/>
          </p:nvSpPr>
          <p:spPr>
            <a:xfrm rot="8645806" flipH="1" flipV="1">
              <a:off x="-1168622" y="1041163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96" name="Freeform: Shape 995">
              <a:extLst>
                <a:ext uri="{FF2B5EF4-FFF2-40B4-BE49-F238E27FC236}">
                  <a16:creationId xmlns:a16="http://schemas.microsoft.com/office/drawing/2014/main" id="{C1B92CA6-B43F-4142-8FD1-BD3455C20663}"/>
                </a:ext>
              </a:extLst>
            </p:cNvPr>
            <p:cNvSpPr/>
            <p:nvPr/>
          </p:nvSpPr>
          <p:spPr>
            <a:xfrm rot="538254" flipH="1">
              <a:off x="-2071536" y="10925066"/>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97" name="Freeform: Shape 996">
              <a:extLst>
                <a:ext uri="{FF2B5EF4-FFF2-40B4-BE49-F238E27FC236}">
                  <a16:creationId xmlns:a16="http://schemas.microsoft.com/office/drawing/2014/main" id="{DBA2C24F-0347-455D-9F39-4C6C172C2677}"/>
                </a:ext>
              </a:extLst>
            </p:cNvPr>
            <p:cNvSpPr/>
            <p:nvPr/>
          </p:nvSpPr>
          <p:spPr>
            <a:xfrm rot="522314" flipH="1">
              <a:off x="-2055541" y="10917472"/>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998" name="Picture 997">
              <a:extLst>
                <a:ext uri="{FF2B5EF4-FFF2-40B4-BE49-F238E27FC236}">
                  <a16:creationId xmlns:a16="http://schemas.microsoft.com/office/drawing/2014/main" id="{2D652A04-CBAB-4318-9443-3C496C2968FB}"/>
                </a:ext>
              </a:extLst>
            </p:cNvPr>
            <p:cNvPicPr>
              <a:picLocks noChangeAspect="1" noChangeArrowheads="1"/>
            </p:cNvPicPr>
            <p:nvPr/>
          </p:nvPicPr>
          <p:blipFill rotWithShape="1">
            <a:blip r:embed="rId7">
              <a:extLst>
                <a:ext uri="{28A0092B-C50C-407E-A947-70E740481C1C}">
                  <a14:useLocalDpi xmlns:a14="http://schemas.microsoft.com/office/drawing/2010/main" val="0"/>
                </a:ext>
              </a:extLst>
            </a:blip>
            <a:srcRect r="-2035" b="63988"/>
            <a:stretch/>
          </p:blipFill>
          <p:spPr bwMode="auto">
            <a:xfrm>
              <a:off x="-2417759" y="6866322"/>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sp>
          <p:nvSpPr>
            <p:cNvPr id="999" name="Freeform: Shape 998">
              <a:extLst>
                <a:ext uri="{FF2B5EF4-FFF2-40B4-BE49-F238E27FC236}">
                  <a16:creationId xmlns:a16="http://schemas.microsoft.com/office/drawing/2014/main" id="{7BDEB191-DCFC-4EE2-AF0F-277F7CBA6809}"/>
                </a:ext>
              </a:extLst>
            </p:cNvPr>
            <p:cNvSpPr/>
            <p:nvPr/>
          </p:nvSpPr>
          <p:spPr>
            <a:xfrm rot="6812391" flipH="1">
              <a:off x="-1914506" y="8596846"/>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00" name="Oval 999">
              <a:extLst>
                <a:ext uri="{FF2B5EF4-FFF2-40B4-BE49-F238E27FC236}">
                  <a16:creationId xmlns:a16="http://schemas.microsoft.com/office/drawing/2014/main" id="{A11EFC6D-667E-4B93-9A51-197ADFB76D3A}"/>
                </a:ext>
              </a:extLst>
            </p:cNvPr>
            <p:cNvSpPr/>
            <p:nvPr/>
          </p:nvSpPr>
          <p:spPr>
            <a:xfrm flipH="1">
              <a:off x="-1776295" y="8654901"/>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01" name="Oval 1000">
              <a:extLst>
                <a:ext uri="{FF2B5EF4-FFF2-40B4-BE49-F238E27FC236}">
                  <a16:creationId xmlns:a16="http://schemas.microsoft.com/office/drawing/2014/main" id="{9E046EC8-547B-4C28-8848-CFA37141BA93}"/>
                </a:ext>
              </a:extLst>
            </p:cNvPr>
            <p:cNvSpPr/>
            <p:nvPr/>
          </p:nvSpPr>
          <p:spPr>
            <a:xfrm flipH="1">
              <a:off x="-1788995" y="8769201"/>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02" name="Picture 1001">
              <a:extLst>
                <a:ext uri="{FF2B5EF4-FFF2-40B4-BE49-F238E27FC236}">
                  <a16:creationId xmlns:a16="http://schemas.microsoft.com/office/drawing/2014/main" id="{9F692FF7-1B23-416D-A681-298E488D9E0F}"/>
                </a:ext>
              </a:extLst>
            </p:cNvPr>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rot="456935">
              <a:off x="-1961640" y="8632223"/>
              <a:ext cx="184798" cy="287906"/>
            </a:xfrm>
            <a:prstGeom prst="rect">
              <a:avLst/>
            </a:prstGeom>
            <a:ln>
              <a:noFill/>
            </a:ln>
          </p:spPr>
        </p:pic>
        <p:grpSp>
          <p:nvGrpSpPr>
            <p:cNvPr id="924" name="Group 923">
              <a:extLst>
                <a:ext uri="{FF2B5EF4-FFF2-40B4-BE49-F238E27FC236}">
                  <a16:creationId xmlns:a16="http://schemas.microsoft.com/office/drawing/2014/main" id="{1CB345FE-2D53-4F90-9D74-5FF84268DA1C}"/>
                </a:ext>
              </a:extLst>
            </p:cNvPr>
            <p:cNvGrpSpPr/>
            <p:nvPr/>
          </p:nvGrpSpPr>
          <p:grpSpPr>
            <a:xfrm>
              <a:off x="-4137422" y="9292516"/>
              <a:ext cx="2125184" cy="1969606"/>
              <a:chOff x="9673975" y="7570427"/>
              <a:chExt cx="2125184" cy="1969606"/>
            </a:xfrm>
          </p:grpSpPr>
          <p:grpSp>
            <p:nvGrpSpPr>
              <p:cNvPr id="925" name="Group 924">
                <a:extLst>
                  <a:ext uri="{FF2B5EF4-FFF2-40B4-BE49-F238E27FC236}">
                    <a16:creationId xmlns:a16="http://schemas.microsoft.com/office/drawing/2014/main" id="{66266E51-BBF8-4B1F-B98A-B466B92DC12D}"/>
                  </a:ext>
                </a:extLst>
              </p:cNvPr>
              <p:cNvGrpSpPr/>
              <p:nvPr/>
            </p:nvGrpSpPr>
            <p:grpSpPr>
              <a:xfrm rot="610635">
                <a:off x="10606495" y="8111928"/>
                <a:ext cx="676708" cy="516682"/>
                <a:chOff x="2605858" y="957200"/>
                <a:chExt cx="1680443" cy="1283057"/>
              </a:xfrm>
            </p:grpSpPr>
            <p:sp>
              <p:nvSpPr>
                <p:cNvPr id="981" name="Diamond 45">
                  <a:extLst>
                    <a:ext uri="{FF2B5EF4-FFF2-40B4-BE49-F238E27FC236}">
                      <a16:creationId xmlns:a16="http://schemas.microsoft.com/office/drawing/2014/main" id="{3B4EB920-92CD-42AB-B9A2-8ABB6651944C}"/>
                    </a:ext>
                  </a:extLst>
                </p:cNvPr>
                <p:cNvSpPr/>
                <p:nvPr/>
              </p:nvSpPr>
              <p:spPr>
                <a:xfrm rot="19219284">
                  <a:off x="3092308" y="1147393"/>
                  <a:ext cx="1193993" cy="1092864"/>
                </a:xfrm>
                <a:custGeom>
                  <a:avLst/>
                  <a:gdLst>
                    <a:gd name="connsiteX0" fmla="*/ 0 w 1096928"/>
                    <a:gd name="connsiteY0" fmla="*/ 548060 h 1096119"/>
                    <a:gd name="connsiteX1" fmla="*/ 548464 w 1096928"/>
                    <a:gd name="connsiteY1" fmla="*/ 0 h 1096119"/>
                    <a:gd name="connsiteX2" fmla="*/ 1096928 w 1096928"/>
                    <a:gd name="connsiteY2" fmla="*/ 548060 h 1096119"/>
                    <a:gd name="connsiteX3" fmla="*/ 548464 w 1096928"/>
                    <a:gd name="connsiteY3" fmla="*/ 1096119 h 1096119"/>
                    <a:gd name="connsiteX4" fmla="*/ 0 w 1096928"/>
                    <a:gd name="connsiteY4" fmla="*/ 548060 h 1096119"/>
                    <a:gd name="connsiteX0" fmla="*/ 0 w 1096928"/>
                    <a:gd name="connsiteY0" fmla="*/ 548060 h 1024763"/>
                    <a:gd name="connsiteX1" fmla="*/ 548464 w 1096928"/>
                    <a:gd name="connsiteY1" fmla="*/ 0 h 1024763"/>
                    <a:gd name="connsiteX2" fmla="*/ 1096928 w 1096928"/>
                    <a:gd name="connsiteY2" fmla="*/ 548060 h 1024763"/>
                    <a:gd name="connsiteX3" fmla="*/ 462448 w 1096928"/>
                    <a:gd name="connsiteY3" fmla="*/ 1024763 h 1024763"/>
                    <a:gd name="connsiteX4" fmla="*/ 0 w 1096928"/>
                    <a:gd name="connsiteY4" fmla="*/ 548060 h 1024763"/>
                    <a:gd name="connsiteX0" fmla="*/ 0 w 1193993"/>
                    <a:gd name="connsiteY0" fmla="*/ 680141 h 1024763"/>
                    <a:gd name="connsiteX1" fmla="*/ 645529 w 1193993"/>
                    <a:gd name="connsiteY1" fmla="*/ 0 h 1024763"/>
                    <a:gd name="connsiteX2" fmla="*/ 1193993 w 1193993"/>
                    <a:gd name="connsiteY2" fmla="*/ 548060 h 1024763"/>
                    <a:gd name="connsiteX3" fmla="*/ 559513 w 1193993"/>
                    <a:gd name="connsiteY3" fmla="*/ 1024763 h 1024763"/>
                    <a:gd name="connsiteX4" fmla="*/ 0 w 1193993"/>
                    <a:gd name="connsiteY4" fmla="*/ 680141 h 1024763"/>
                    <a:gd name="connsiteX0" fmla="*/ 0 w 1193993"/>
                    <a:gd name="connsiteY0" fmla="*/ 680141 h 1092864"/>
                    <a:gd name="connsiteX1" fmla="*/ 645529 w 1193993"/>
                    <a:gd name="connsiteY1" fmla="*/ 0 h 1092864"/>
                    <a:gd name="connsiteX2" fmla="*/ 1193993 w 1193993"/>
                    <a:gd name="connsiteY2" fmla="*/ 548060 h 1092864"/>
                    <a:gd name="connsiteX3" fmla="*/ 415475 w 1193993"/>
                    <a:gd name="connsiteY3" fmla="*/ 1092864 h 1092864"/>
                    <a:gd name="connsiteX4" fmla="*/ 0 w 1193993"/>
                    <a:gd name="connsiteY4" fmla="*/ 680141 h 1092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93993" h="1092864">
                      <a:moveTo>
                        <a:pt x="0" y="680141"/>
                      </a:moveTo>
                      <a:lnTo>
                        <a:pt x="645529" y="0"/>
                      </a:lnTo>
                      <a:lnTo>
                        <a:pt x="1193993" y="548060"/>
                      </a:lnTo>
                      <a:lnTo>
                        <a:pt x="415475" y="1092864"/>
                      </a:lnTo>
                      <a:lnTo>
                        <a:pt x="0" y="680141"/>
                      </a:lnTo>
                      <a:close/>
                    </a:path>
                  </a:pathLst>
                </a:custGeom>
                <a:solidFill>
                  <a:srgbClr val="EAB2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82" name="Freeform: Shape 981">
                  <a:extLst>
                    <a:ext uri="{FF2B5EF4-FFF2-40B4-BE49-F238E27FC236}">
                      <a16:creationId xmlns:a16="http://schemas.microsoft.com/office/drawing/2014/main" id="{EED187FF-CFED-43BD-8E1B-F92F36108FAF}"/>
                    </a:ext>
                  </a:extLst>
                </p:cNvPr>
                <p:cNvSpPr/>
                <p:nvPr/>
              </p:nvSpPr>
              <p:spPr>
                <a:xfrm rot="19219284">
                  <a:off x="2605858" y="957200"/>
                  <a:ext cx="935049" cy="1252053"/>
                </a:xfrm>
                <a:custGeom>
                  <a:avLst/>
                  <a:gdLst>
                    <a:gd name="connsiteX0" fmla="*/ 639997 w 935049"/>
                    <a:gd name="connsiteY0" fmla="*/ 383702 h 1252053"/>
                    <a:gd name="connsiteX1" fmla="*/ 279912 w 935049"/>
                    <a:gd name="connsiteY1" fmla="*/ 531019 h 1252053"/>
                    <a:gd name="connsiteX2" fmla="*/ 201632 w 935049"/>
                    <a:gd name="connsiteY2" fmla="*/ 912117 h 1252053"/>
                    <a:gd name="connsiteX3" fmla="*/ 561718 w 935049"/>
                    <a:gd name="connsiteY3" fmla="*/ 764801 h 1252053"/>
                    <a:gd name="connsiteX4" fmla="*/ 639997 w 935049"/>
                    <a:gd name="connsiteY4" fmla="*/ 383702 h 1252053"/>
                    <a:gd name="connsiteX5" fmla="*/ 602179 w 935049"/>
                    <a:gd name="connsiteY5" fmla="*/ 0 h 1252053"/>
                    <a:gd name="connsiteX6" fmla="*/ 935049 w 935049"/>
                    <a:gd name="connsiteY6" fmla="*/ 581813 h 1252053"/>
                    <a:gd name="connsiteX7" fmla="*/ 277583 w 935049"/>
                    <a:gd name="connsiteY7" fmla="*/ 1252053 h 1252053"/>
                    <a:gd name="connsiteX8" fmla="*/ 0 w 935049"/>
                    <a:gd name="connsiteY8" fmla="*/ 778637 h 12520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5049" h="1252053">
                      <a:moveTo>
                        <a:pt x="639997" y="383702"/>
                      </a:moveTo>
                      <a:cubicBezTo>
                        <a:pt x="562179" y="319145"/>
                        <a:pt x="400963" y="385101"/>
                        <a:pt x="279912" y="531019"/>
                      </a:cubicBezTo>
                      <a:cubicBezTo>
                        <a:pt x="158860" y="676937"/>
                        <a:pt x="123813" y="847560"/>
                        <a:pt x="201632" y="912117"/>
                      </a:cubicBezTo>
                      <a:cubicBezTo>
                        <a:pt x="279451" y="976675"/>
                        <a:pt x="440666" y="910719"/>
                        <a:pt x="561718" y="764801"/>
                      </a:cubicBezTo>
                      <a:cubicBezTo>
                        <a:pt x="682769" y="618883"/>
                        <a:pt x="717816" y="448260"/>
                        <a:pt x="639997" y="383702"/>
                      </a:cubicBezTo>
                      <a:close/>
                      <a:moveTo>
                        <a:pt x="602179" y="0"/>
                      </a:moveTo>
                      <a:lnTo>
                        <a:pt x="935049" y="581813"/>
                      </a:lnTo>
                      <a:lnTo>
                        <a:pt x="277583" y="1252053"/>
                      </a:lnTo>
                      <a:lnTo>
                        <a:pt x="0" y="778637"/>
                      </a:ln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926" name="Group 925">
                <a:extLst>
                  <a:ext uri="{FF2B5EF4-FFF2-40B4-BE49-F238E27FC236}">
                    <a16:creationId xmlns:a16="http://schemas.microsoft.com/office/drawing/2014/main" id="{FAC4EAE3-31CF-495C-8187-4EBD2E533A4F}"/>
                  </a:ext>
                </a:extLst>
              </p:cNvPr>
              <p:cNvGrpSpPr/>
              <p:nvPr/>
            </p:nvGrpSpPr>
            <p:grpSpPr>
              <a:xfrm rot="610635">
                <a:off x="10651061" y="7649191"/>
                <a:ext cx="927843" cy="857602"/>
                <a:chOff x="8585797" y="-325821"/>
                <a:chExt cx="2304076" cy="2129651"/>
              </a:xfrm>
            </p:grpSpPr>
            <p:grpSp>
              <p:nvGrpSpPr>
                <p:cNvPr id="977" name="Group 976">
                  <a:extLst>
                    <a:ext uri="{FF2B5EF4-FFF2-40B4-BE49-F238E27FC236}">
                      <a16:creationId xmlns:a16="http://schemas.microsoft.com/office/drawing/2014/main" id="{28263DB5-BB9C-40DB-B76E-1310E14BBFA4}"/>
                    </a:ext>
                  </a:extLst>
                </p:cNvPr>
                <p:cNvGrpSpPr/>
                <p:nvPr/>
              </p:nvGrpSpPr>
              <p:grpSpPr>
                <a:xfrm>
                  <a:off x="8585797" y="-325821"/>
                  <a:ext cx="2304076" cy="2129651"/>
                  <a:chOff x="8585797" y="-325821"/>
                  <a:chExt cx="2304076" cy="2129651"/>
                </a:xfrm>
              </p:grpSpPr>
              <p:sp>
                <p:nvSpPr>
                  <p:cNvPr id="979" name="Freeform: Shape 978">
                    <a:extLst>
                      <a:ext uri="{FF2B5EF4-FFF2-40B4-BE49-F238E27FC236}">
                        <a16:creationId xmlns:a16="http://schemas.microsoft.com/office/drawing/2014/main" id="{F682A900-7656-48AE-8335-9449D994DF08}"/>
                      </a:ext>
                    </a:extLst>
                  </p:cNvPr>
                  <p:cNvSpPr/>
                  <p:nvPr/>
                </p:nvSpPr>
                <p:spPr>
                  <a:xfrm>
                    <a:off x="8585797" y="-325821"/>
                    <a:ext cx="765235" cy="1471449"/>
                  </a:xfrm>
                  <a:custGeom>
                    <a:avLst/>
                    <a:gdLst>
                      <a:gd name="connsiteX0" fmla="*/ 466550 w 765235"/>
                      <a:gd name="connsiteY0" fmla="*/ 1240265 h 1471449"/>
                      <a:gd name="connsiteX1" fmla="*/ 466550 w 765235"/>
                      <a:gd name="connsiteY1" fmla="*/ 1355874 h 1471449"/>
                      <a:gd name="connsiteX2" fmla="*/ 542971 w 765235"/>
                      <a:gd name="connsiteY2" fmla="*/ 1372348 h 1471449"/>
                      <a:gd name="connsiteX3" fmla="*/ 542971 w 765235"/>
                      <a:gd name="connsiteY3" fmla="*/ 1256739 h 1471449"/>
                      <a:gd name="connsiteX4" fmla="*/ 336528 w 765235"/>
                      <a:gd name="connsiteY4" fmla="*/ 1209199 h 1471449"/>
                      <a:gd name="connsiteX5" fmla="*/ 336528 w 765235"/>
                      <a:gd name="connsiteY5" fmla="*/ 1324808 h 1471449"/>
                      <a:gd name="connsiteX6" fmla="*/ 412949 w 765235"/>
                      <a:gd name="connsiteY6" fmla="*/ 1341282 h 1471449"/>
                      <a:gd name="connsiteX7" fmla="*/ 412949 w 765235"/>
                      <a:gd name="connsiteY7" fmla="*/ 1225673 h 1471449"/>
                      <a:gd name="connsiteX8" fmla="*/ 218644 w 765235"/>
                      <a:gd name="connsiteY8" fmla="*/ 1174224 h 1471449"/>
                      <a:gd name="connsiteX9" fmla="*/ 218644 w 765235"/>
                      <a:gd name="connsiteY9" fmla="*/ 1289833 h 1471449"/>
                      <a:gd name="connsiteX10" fmla="*/ 295065 w 765235"/>
                      <a:gd name="connsiteY10" fmla="*/ 1306307 h 1471449"/>
                      <a:gd name="connsiteX11" fmla="*/ 295065 w 765235"/>
                      <a:gd name="connsiteY11" fmla="*/ 1190698 h 1471449"/>
                      <a:gd name="connsiteX12" fmla="*/ 87697 w 765235"/>
                      <a:gd name="connsiteY12" fmla="*/ 1143158 h 1471449"/>
                      <a:gd name="connsiteX13" fmla="*/ 87697 w 765235"/>
                      <a:gd name="connsiteY13" fmla="*/ 1258767 h 1471449"/>
                      <a:gd name="connsiteX14" fmla="*/ 164118 w 765235"/>
                      <a:gd name="connsiteY14" fmla="*/ 1275241 h 1471449"/>
                      <a:gd name="connsiteX15" fmla="*/ 164118 w 765235"/>
                      <a:gd name="connsiteY15" fmla="*/ 1159632 h 1471449"/>
                      <a:gd name="connsiteX16" fmla="*/ 466550 w 765235"/>
                      <a:gd name="connsiteY16" fmla="*/ 1025336 h 1471449"/>
                      <a:gd name="connsiteX17" fmla="*/ 466550 w 765235"/>
                      <a:gd name="connsiteY17" fmla="*/ 1140945 h 1471449"/>
                      <a:gd name="connsiteX18" fmla="*/ 542971 w 765235"/>
                      <a:gd name="connsiteY18" fmla="*/ 1157419 h 1471449"/>
                      <a:gd name="connsiteX19" fmla="*/ 542971 w 765235"/>
                      <a:gd name="connsiteY19" fmla="*/ 1041810 h 1471449"/>
                      <a:gd name="connsiteX20" fmla="*/ 336528 w 765235"/>
                      <a:gd name="connsiteY20" fmla="*/ 994270 h 1471449"/>
                      <a:gd name="connsiteX21" fmla="*/ 336528 w 765235"/>
                      <a:gd name="connsiteY21" fmla="*/ 1109879 h 1471449"/>
                      <a:gd name="connsiteX22" fmla="*/ 412949 w 765235"/>
                      <a:gd name="connsiteY22" fmla="*/ 1126353 h 1471449"/>
                      <a:gd name="connsiteX23" fmla="*/ 412949 w 765235"/>
                      <a:gd name="connsiteY23" fmla="*/ 1010744 h 1471449"/>
                      <a:gd name="connsiteX24" fmla="*/ 218644 w 765235"/>
                      <a:gd name="connsiteY24" fmla="*/ 959295 h 1471449"/>
                      <a:gd name="connsiteX25" fmla="*/ 218644 w 765235"/>
                      <a:gd name="connsiteY25" fmla="*/ 1074904 h 1471449"/>
                      <a:gd name="connsiteX26" fmla="*/ 295065 w 765235"/>
                      <a:gd name="connsiteY26" fmla="*/ 1091378 h 1471449"/>
                      <a:gd name="connsiteX27" fmla="*/ 295065 w 765235"/>
                      <a:gd name="connsiteY27" fmla="*/ 975769 h 1471449"/>
                      <a:gd name="connsiteX28" fmla="*/ 87697 w 765235"/>
                      <a:gd name="connsiteY28" fmla="*/ 928229 h 1471449"/>
                      <a:gd name="connsiteX29" fmla="*/ 87697 w 765235"/>
                      <a:gd name="connsiteY29" fmla="*/ 1043838 h 1471449"/>
                      <a:gd name="connsiteX30" fmla="*/ 164118 w 765235"/>
                      <a:gd name="connsiteY30" fmla="*/ 1060312 h 1471449"/>
                      <a:gd name="connsiteX31" fmla="*/ 164118 w 765235"/>
                      <a:gd name="connsiteY31" fmla="*/ 944703 h 1471449"/>
                      <a:gd name="connsiteX32" fmla="*/ 466550 w 765235"/>
                      <a:gd name="connsiteY32" fmla="*/ 807419 h 1471449"/>
                      <a:gd name="connsiteX33" fmla="*/ 466550 w 765235"/>
                      <a:gd name="connsiteY33" fmla="*/ 923028 h 1471449"/>
                      <a:gd name="connsiteX34" fmla="*/ 542971 w 765235"/>
                      <a:gd name="connsiteY34" fmla="*/ 939502 h 1471449"/>
                      <a:gd name="connsiteX35" fmla="*/ 542971 w 765235"/>
                      <a:gd name="connsiteY35" fmla="*/ 823893 h 1471449"/>
                      <a:gd name="connsiteX36" fmla="*/ 336528 w 765235"/>
                      <a:gd name="connsiteY36" fmla="*/ 763256 h 1471449"/>
                      <a:gd name="connsiteX37" fmla="*/ 336528 w 765235"/>
                      <a:gd name="connsiteY37" fmla="*/ 878865 h 1471449"/>
                      <a:gd name="connsiteX38" fmla="*/ 412949 w 765235"/>
                      <a:gd name="connsiteY38" fmla="*/ 895339 h 1471449"/>
                      <a:gd name="connsiteX39" fmla="*/ 412949 w 765235"/>
                      <a:gd name="connsiteY39" fmla="*/ 779730 h 1471449"/>
                      <a:gd name="connsiteX40" fmla="*/ 218644 w 765235"/>
                      <a:gd name="connsiteY40" fmla="*/ 718501 h 1471449"/>
                      <a:gd name="connsiteX41" fmla="*/ 218644 w 765235"/>
                      <a:gd name="connsiteY41" fmla="*/ 834110 h 1471449"/>
                      <a:gd name="connsiteX42" fmla="*/ 295065 w 765235"/>
                      <a:gd name="connsiteY42" fmla="*/ 850584 h 1471449"/>
                      <a:gd name="connsiteX43" fmla="*/ 295065 w 765235"/>
                      <a:gd name="connsiteY43" fmla="*/ 734975 h 1471449"/>
                      <a:gd name="connsiteX44" fmla="*/ 87697 w 765235"/>
                      <a:gd name="connsiteY44" fmla="*/ 688918 h 1471449"/>
                      <a:gd name="connsiteX45" fmla="*/ 87697 w 765235"/>
                      <a:gd name="connsiteY45" fmla="*/ 804527 h 1471449"/>
                      <a:gd name="connsiteX46" fmla="*/ 164118 w 765235"/>
                      <a:gd name="connsiteY46" fmla="*/ 821001 h 1471449"/>
                      <a:gd name="connsiteX47" fmla="*/ 164118 w 765235"/>
                      <a:gd name="connsiteY47" fmla="*/ 705392 h 1471449"/>
                      <a:gd name="connsiteX48" fmla="*/ 466550 w 765235"/>
                      <a:gd name="connsiteY48" fmla="*/ 572565 h 1471449"/>
                      <a:gd name="connsiteX49" fmla="*/ 466550 w 765235"/>
                      <a:gd name="connsiteY49" fmla="*/ 688174 h 1471449"/>
                      <a:gd name="connsiteX50" fmla="*/ 542971 w 765235"/>
                      <a:gd name="connsiteY50" fmla="*/ 704648 h 1471449"/>
                      <a:gd name="connsiteX51" fmla="*/ 542971 w 765235"/>
                      <a:gd name="connsiteY51" fmla="*/ 589039 h 1471449"/>
                      <a:gd name="connsiteX52" fmla="*/ 336528 w 765235"/>
                      <a:gd name="connsiteY52" fmla="*/ 541499 h 1471449"/>
                      <a:gd name="connsiteX53" fmla="*/ 336528 w 765235"/>
                      <a:gd name="connsiteY53" fmla="*/ 657108 h 1471449"/>
                      <a:gd name="connsiteX54" fmla="*/ 412949 w 765235"/>
                      <a:gd name="connsiteY54" fmla="*/ 673582 h 1471449"/>
                      <a:gd name="connsiteX55" fmla="*/ 412949 w 765235"/>
                      <a:gd name="connsiteY55" fmla="*/ 557973 h 1471449"/>
                      <a:gd name="connsiteX56" fmla="*/ 218644 w 765235"/>
                      <a:gd name="connsiteY56" fmla="*/ 506524 h 1471449"/>
                      <a:gd name="connsiteX57" fmla="*/ 218644 w 765235"/>
                      <a:gd name="connsiteY57" fmla="*/ 622133 h 1471449"/>
                      <a:gd name="connsiteX58" fmla="*/ 295065 w 765235"/>
                      <a:gd name="connsiteY58" fmla="*/ 638607 h 1471449"/>
                      <a:gd name="connsiteX59" fmla="*/ 295065 w 765235"/>
                      <a:gd name="connsiteY59" fmla="*/ 522998 h 1471449"/>
                      <a:gd name="connsiteX60" fmla="*/ 87697 w 765235"/>
                      <a:gd name="connsiteY60" fmla="*/ 475458 h 1471449"/>
                      <a:gd name="connsiteX61" fmla="*/ 87697 w 765235"/>
                      <a:gd name="connsiteY61" fmla="*/ 591067 h 1471449"/>
                      <a:gd name="connsiteX62" fmla="*/ 164118 w 765235"/>
                      <a:gd name="connsiteY62" fmla="*/ 607541 h 1471449"/>
                      <a:gd name="connsiteX63" fmla="*/ 164118 w 765235"/>
                      <a:gd name="connsiteY63" fmla="*/ 491932 h 1471449"/>
                      <a:gd name="connsiteX64" fmla="*/ 466550 w 765235"/>
                      <a:gd name="connsiteY64" fmla="*/ 359250 h 1471449"/>
                      <a:gd name="connsiteX65" fmla="*/ 466550 w 765235"/>
                      <a:gd name="connsiteY65" fmla="*/ 474860 h 1471449"/>
                      <a:gd name="connsiteX66" fmla="*/ 542971 w 765235"/>
                      <a:gd name="connsiteY66" fmla="*/ 491333 h 1471449"/>
                      <a:gd name="connsiteX67" fmla="*/ 542971 w 765235"/>
                      <a:gd name="connsiteY67" fmla="*/ 375724 h 1471449"/>
                      <a:gd name="connsiteX68" fmla="*/ 336528 w 765235"/>
                      <a:gd name="connsiteY68" fmla="*/ 325821 h 1471449"/>
                      <a:gd name="connsiteX69" fmla="*/ 336528 w 765235"/>
                      <a:gd name="connsiteY69" fmla="*/ 441431 h 1471449"/>
                      <a:gd name="connsiteX70" fmla="*/ 412949 w 765235"/>
                      <a:gd name="connsiteY70" fmla="*/ 457904 h 1471449"/>
                      <a:gd name="connsiteX71" fmla="*/ 412949 w 765235"/>
                      <a:gd name="connsiteY71" fmla="*/ 342295 h 1471449"/>
                      <a:gd name="connsiteX72" fmla="*/ 218644 w 765235"/>
                      <a:gd name="connsiteY72" fmla="*/ 293209 h 1471449"/>
                      <a:gd name="connsiteX73" fmla="*/ 218644 w 765235"/>
                      <a:gd name="connsiteY73" fmla="*/ 408819 h 1471449"/>
                      <a:gd name="connsiteX74" fmla="*/ 295065 w 765235"/>
                      <a:gd name="connsiteY74" fmla="*/ 425292 h 1471449"/>
                      <a:gd name="connsiteX75" fmla="*/ 295065 w 765235"/>
                      <a:gd name="connsiteY75" fmla="*/ 309683 h 1471449"/>
                      <a:gd name="connsiteX76" fmla="*/ 87697 w 765235"/>
                      <a:gd name="connsiteY76" fmla="*/ 261998 h 1471449"/>
                      <a:gd name="connsiteX77" fmla="*/ 87697 w 765235"/>
                      <a:gd name="connsiteY77" fmla="*/ 377608 h 1471449"/>
                      <a:gd name="connsiteX78" fmla="*/ 164118 w 765235"/>
                      <a:gd name="connsiteY78" fmla="*/ 394081 h 1471449"/>
                      <a:gd name="connsiteX79" fmla="*/ 164118 w 765235"/>
                      <a:gd name="connsiteY79" fmla="*/ 278472 h 1471449"/>
                      <a:gd name="connsiteX80" fmla="*/ 0 w 765235"/>
                      <a:gd name="connsiteY80" fmla="*/ 0 h 1471449"/>
                      <a:gd name="connsiteX81" fmla="*/ 765235 w 765235"/>
                      <a:gd name="connsiteY81" fmla="*/ 231447 h 1471449"/>
                      <a:gd name="connsiteX82" fmla="*/ 621265 w 765235"/>
                      <a:gd name="connsiteY82" fmla="*/ 1471449 h 1471449"/>
                      <a:gd name="connsiteX83" fmla="*/ 21021 w 765235"/>
                      <a:gd name="connsiteY83" fmla="*/ 1292773 h 14714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765235" h="1471449">
                        <a:moveTo>
                          <a:pt x="466550" y="1240265"/>
                        </a:moveTo>
                        <a:lnTo>
                          <a:pt x="466550" y="1355874"/>
                        </a:lnTo>
                        <a:lnTo>
                          <a:pt x="542971" y="1372348"/>
                        </a:lnTo>
                        <a:lnTo>
                          <a:pt x="542971" y="1256739"/>
                        </a:lnTo>
                        <a:close/>
                        <a:moveTo>
                          <a:pt x="336528" y="1209199"/>
                        </a:moveTo>
                        <a:lnTo>
                          <a:pt x="336528" y="1324808"/>
                        </a:lnTo>
                        <a:lnTo>
                          <a:pt x="412949" y="1341282"/>
                        </a:lnTo>
                        <a:lnTo>
                          <a:pt x="412949" y="1225673"/>
                        </a:lnTo>
                        <a:close/>
                        <a:moveTo>
                          <a:pt x="218644" y="1174224"/>
                        </a:moveTo>
                        <a:lnTo>
                          <a:pt x="218644" y="1289833"/>
                        </a:lnTo>
                        <a:lnTo>
                          <a:pt x="295065" y="1306307"/>
                        </a:lnTo>
                        <a:lnTo>
                          <a:pt x="295065" y="1190698"/>
                        </a:lnTo>
                        <a:close/>
                        <a:moveTo>
                          <a:pt x="87697" y="1143158"/>
                        </a:moveTo>
                        <a:lnTo>
                          <a:pt x="87697" y="1258767"/>
                        </a:lnTo>
                        <a:lnTo>
                          <a:pt x="164118" y="1275241"/>
                        </a:lnTo>
                        <a:lnTo>
                          <a:pt x="164118" y="1159632"/>
                        </a:lnTo>
                        <a:close/>
                        <a:moveTo>
                          <a:pt x="466550" y="1025336"/>
                        </a:moveTo>
                        <a:lnTo>
                          <a:pt x="466550" y="1140945"/>
                        </a:lnTo>
                        <a:lnTo>
                          <a:pt x="542971" y="1157419"/>
                        </a:lnTo>
                        <a:lnTo>
                          <a:pt x="542971" y="1041810"/>
                        </a:lnTo>
                        <a:close/>
                        <a:moveTo>
                          <a:pt x="336528" y="994270"/>
                        </a:moveTo>
                        <a:lnTo>
                          <a:pt x="336528" y="1109879"/>
                        </a:lnTo>
                        <a:lnTo>
                          <a:pt x="412949" y="1126353"/>
                        </a:lnTo>
                        <a:lnTo>
                          <a:pt x="412949" y="1010744"/>
                        </a:lnTo>
                        <a:close/>
                        <a:moveTo>
                          <a:pt x="218644" y="959295"/>
                        </a:moveTo>
                        <a:lnTo>
                          <a:pt x="218644" y="1074904"/>
                        </a:lnTo>
                        <a:lnTo>
                          <a:pt x="295065" y="1091378"/>
                        </a:lnTo>
                        <a:lnTo>
                          <a:pt x="295065" y="975769"/>
                        </a:lnTo>
                        <a:close/>
                        <a:moveTo>
                          <a:pt x="87697" y="928229"/>
                        </a:moveTo>
                        <a:lnTo>
                          <a:pt x="87697" y="1043838"/>
                        </a:lnTo>
                        <a:lnTo>
                          <a:pt x="164118" y="1060312"/>
                        </a:lnTo>
                        <a:lnTo>
                          <a:pt x="164118" y="944703"/>
                        </a:lnTo>
                        <a:close/>
                        <a:moveTo>
                          <a:pt x="466550" y="807419"/>
                        </a:moveTo>
                        <a:lnTo>
                          <a:pt x="466550" y="923028"/>
                        </a:lnTo>
                        <a:lnTo>
                          <a:pt x="542971" y="939502"/>
                        </a:lnTo>
                        <a:lnTo>
                          <a:pt x="542971" y="823893"/>
                        </a:lnTo>
                        <a:close/>
                        <a:moveTo>
                          <a:pt x="336528" y="763256"/>
                        </a:moveTo>
                        <a:lnTo>
                          <a:pt x="336528" y="878865"/>
                        </a:lnTo>
                        <a:lnTo>
                          <a:pt x="412949" y="895339"/>
                        </a:lnTo>
                        <a:lnTo>
                          <a:pt x="412949" y="779730"/>
                        </a:lnTo>
                        <a:close/>
                        <a:moveTo>
                          <a:pt x="218644" y="718501"/>
                        </a:moveTo>
                        <a:lnTo>
                          <a:pt x="218644" y="834110"/>
                        </a:lnTo>
                        <a:lnTo>
                          <a:pt x="295065" y="850584"/>
                        </a:lnTo>
                        <a:lnTo>
                          <a:pt x="295065" y="734975"/>
                        </a:lnTo>
                        <a:close/>
                        <a:moveTo>
                          <a:pt x="87697" y="688918"/>
                        </a:moveTo>
                        <a:lnTo>
                          <a:pt x="87697" y="804527"/>
                        </a:lnTo>
                        <a:lnTo>
                          <a:pt x="164118" y="821001"/>
                        </a:lnTo>
                        <a:lnTo>
                          <a:pt x="164118" y="705392"/>
                        </a:lnTo>
                        <a:close/>
                        <a:moveTo>
                          <a:pt x="466550" y="572565"/>
                        </a:moveTo>
                        <a:lnTo>
                          <a:pt x="466550" y="688174"/>
                        </a:lnTo>
                        <a:lnTo>
                          <a:pt x="542971" y="704648"/>
                        </a:lnTo>
                        <a:lnTo>
                          <a:pt x="542971" y="589039"/>
                        </a:lnTo>
                        <a:close/>
                        <a:moveTo>
                          <a:pt x="336528" y="541499"/>
                        </a:moveTo>
                        <a:lnTo>
                          <a:pt x="336528" y="657108"/>
                        </a:lnTo>
                        <a:lnTo>
                          <a:pt x="412949" y="673582"/>
                        </a:lnTo>
                        <a:lnTo>
                          <a:pt x="412949" y="557973"/>
                        </a:lnTo>
                        <a:close/>
                        <a:moveTo>
                          <a:pt x="218644" y="506524"/>
                        </a:moveTo>
                        <a:lnTo>
                          <a:pt x="218644" y="622133"/>
                        </a:lnTo>
                        <a:lnTo>
                          <a:pt x="295065" y="638607"/>
                        </a:lnTo>
                        <a:lnTo>
                          <a:pt x="295065" y="522998"/>
                        </a:lnTo>
                        <a:close/>
                        <a:moveTo>
                          <a:pt x="87697" y="475458"/>
                        </a:moveTo>
                        <a:lnTo>
                          <a:pt x="87697" y="591067"/>
                        </a:lnTo>
                        <a:lnTo>
                          <a:pt x="164118" y="607541"/>
                        </a:lnTo>
                        <a:lnTo>
                          <a:pt x="164118" y="491932"/>
                        </a:lnTo>
                        <a:close/>
                        <a:moveTo>
                          <a:pt x="466550" y="359250"/>
                        </a:moveTo>
                        <a:lnTo>
                          <a:pt x="466550" y="474860"/>
                        </a:lnTo>
                        <a:lnTo>
                          <a:pt x="542971" y="491333"/>
                        </a:lnTo>
                        <a:lnTo>
                          <a:pt x="542971" y="375724"/>
                        </a:lnTo>
                        <a:close/>
                        <a:moveTo>
                          <a:pt x="336528" y="325821"/>
                        </a:moveTo>
                        <a:lnTo>
                          <a:pt x="336528" y="441431"/>
                        </a:lnTo>
                        <a:lnTo>
                          <a:pt x="412949" y="457904"/>
                        </a:lnTo>
                        <a:lnTo>
                          <a:pt x="412949" y="342295"/>
                        </a:lnTo>
                        <a:close/>
                        <a:moveTo>
                          <a:pt x="218644" y="293209"/>
                        </a:moveTo>
                        <a:lnTo>
                          <a:pt x="218644" y="408819"/>
                        </a:lnTo>
                        <a:lnTo>
                          <a:pt x="295065" y="425292"/>
                        </a:lnTo>
                        <a:lnTo>
                          <a:pt x="295065" y="309683"/>
                        </a:lnTo>
                        <a:close/>
                        <a:moveTo>
                          <a:pt x="87697" y="261998"/>
                        </a:moveTo>
                        <a:lnTo>
                          <a:pt x="87697" y="377608"/>
                        </a:lnTo>
                        <a:lnTo>
                          <a:pt x="164118" y="394081"/>
                        </a:lnTo>
                        <a:lnTo>
                          <a:pt x="164118" y="278472"/>
                        </a:lnTo>
                        <a:close/>
                        <a:moveTo>
                          <a:pt x="0" y="0"/>
                        </a:moveTo>
                        <a:lnTo>
                          <a:pt x="765235" y="231447"/>
                        </a:lnTo>
                        <a:lnTo>
                          <a:pt x="621265" y="1471449"/>
                        </a:lnTo>
                        <a:lnTo>
                          <a:pt x="21021" y="1292773"/>
                        </a:ln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80" name="Rectangle 11">
                    <a:extLst>
                      <a:ext uri="{FF2B5EF4-FFF2-40B4-BE49-F238E27FC236}">
                        <a16:creationId xmlns:a16="http://schemas.microsoft.com/office/drawing/2014/main" id="{EFD8ABA5-7AD0-4AE4-AE0E-3A88D2B1D25C}"/>
                      </a:ext>
                    </a:extLst>
                  </p:cNvPr>
                  <p:cNvSpPr/>
                  <p:nvPr/>
                </p:nvSpPr>
                <p:spPr>
                  <a:xfrm>
                    <a:off x="9207063" y="-94593"/>
                    <a:ext cx="1682810" cy="1898423"/>
                  </a:xfrm>
                  <a:custGeom>
                    <a:avLst/>
                    <a:gdLst>
                      <a:gd name="connsiteX0" fmla="*/ 0 w 621265"/>
                      <a:gd name="connsiteY0" fmla="*/ 0 h 1471449"/>
                      <a:gd name="connsiteX1" fmla="*/ 621265 w 621265"/>
                      <a:gd name="connsiteY1" fmla="*/ 0 h 1471449"/>
                      <a:gd name="connsiteX2" fmla="*/ 621265 w 621265"/>
                      <a:gd name="connsiteY2" fmla="*/ 1471449 h 1471449"/>
                      <a:gd name="connsiteX3" fmla="*/ 0 w 621265"/>
                      <a:gd name="connsiteY3" fmla="*/ 1471449 h 1471449"/>
                      <a:gd name="connsiteX4" fmla="*/ 0 w 621265"/>
                      <a:gd name="connsiteY4" fmla="*/ 0 h 1471449"/>
                      <a:gd name="connsiteX0" fmla="*/ 0 w 1462093"/>
                      <a:gd name="connsiteY0" fmla="*/ 0 h 1765739"/>
                      <a:gd name="connsiteX1" fmla="*/ 621265 w 1462093"/>
                      <a:gd name="connsiteY1" fmla="*/ 0 h 1765739"/>
                      <a:gd name="connsiteX2" fmla="*/ 1462093 w 1462093"/>
                      <a:gd name="connsiteY2" fmla="*/ 1765739 h 1765739"/>
                      <a:gd name="connsiteX3" fmla="*/ 0 w 1462093"/>
                      <a:gd name="connsiteY3" fmla="*/ 1471449 h 1765739"/>
                      <a:gd name="connsiteX4" fmla="*/ 0 w 1462093"/>
                      <a:gd name="connsiteY4" fmla="*/ 0 h 1765739"/>
                      <a:gd name="connsiteX0" fmla="*/ 0 w 1682810"/>
                      <a:gd name="connsiteY0" fmla="*/ 0 h 1765739"/>
                      <a:gd name="connsiteX1" fmla="*/ 1682810 w 1682810"/>
                      <a:gd name="connsiteY1" fmla="*/ 451945 h 1765739"/>
                      <a:gd name="connsiteX2" fmla="*/ 1462093 w 1682810"/>
                      <a:gd name="connsiteY2" fmla="*/ 1765739 h 1765739"/>
                      <a:gd name="connsiteX3" fmla="*/ 0 w 1682810"/>
                      <a:gd name="connsiteY3" fmla="*/ 1471449 h 1765739"/>
                      <a:gd name="connsiteX4" fmla="*/ 0 w 1682810"/>
                      <a:gd name="connsiteY4" fmla="*/ 0 h 1765739"/>
                      <a:gd name="connsiteX0" fmla="*/ 136634 w 1682810"/>
                      <a:gd name="connsiteY0" fmla="*/ 0 h 1534512"/>
                      <a:gd name="connsiteX1" fmla="*/ 1682810 w 1682810"/>
                      <a:gd name="connsiteY1" fmla="*/ 220718 h 1534512"/>
                      <a:gd name="connsiteX2" fmla="*/ 1462093 w 1682810"/>
                      <a:gd name="connsiteY2" fmla="*/ 1534512 h 1534512"/>
                      <a:gd name="connsiteX3" fmla="*/ 0 w 1682810"/>
                      <a:gd name="connsiteY3" fmla="*/ 1240222 h 1534512"/>
                      <a:gd name="connsiteX4" fmla="*/ 136634 w 1682810"/>
                      <a:gd name="connsiteY4" fmla="*/ 0 h 1534512"/>
                      <a:gd name="connsiteX0" fmla="*/ 136634 w 1682810"/>
                      <a:gd name="connsiteY0" fmla="*/ 0 h 1534512"/>
                      <a:gd name="connsiteX1" fmla="*/ 1682810 w 1682810"/>
                      <a:gd name="connsiteY1" fmla="*/ 220718 h 1534512"/>
                      <a:gd name="connsiteX2" fmla="*/ 1462093 w 1682810"/>
                      <a:gd name="connsiteY2" fmla="*/ 1534512 h 1534512"/>
                      <a:gd name="connsiteX3" fmla="*/ 903889 w 1682810"/>
                      <a:gd name="connsiteY3" fmla="*/ 1429407 h 1534512"/>
                      <a:gd name="connsiteX4" fmla="*/ 0 w 1682810"/>
                      <a:gd name="connsiteY4" fmla="*/ 1240222 h 1534512"/>
                      <a:gd name="connsiteX5" fmla="*/ 136634 w 1682810"/>
                      <a:gd name="connsiteY5" fmla="*/ 0 h 1534512"/>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74710"/>
                      <a:gd name="connsiteX1" fmla="*/ 1682810 w 1682810"/>
                      <a:gd name="connsiteY1" fmla="*/ 220718 h 1874710"/>
                      <a:gd name="connsiteX2" fmla="*/ 1462093 w 1682810"/>
                      <a:gd name="connsiteY2" fmla="*/ 1534512 h 1874710"/>
                      <a:gd name="connsiteX3" fmla="*/ 851337 w 1682810"/>
                      <a:gd name="connsiteY3" fmla="*/ 1870842 h 1874710"/>
                      <a:gd name="connsiteX4" fmla="*/ 0 w 1682810"/>
                      <a:gd name="connsiteY4" fmla="*/ 1240222 h 1874710"/>
                      <a:gd name="connsiteX5" fmla="*/ 136634 w 1682810"/>
                      <a:gd name="connsiteY5" fmla="*/ 0 h 1874710"/>
                      <a:gd name="connsiteX0" fmla="*/ 136634 w 1682810"/>
                      <a:gd name="connsiteY0" fmla="*/ 0 h 1883890"/>
                      <a:gd name="connsiteX1" fmla="*/ 1682810 w 1682810"/>
                      <a:gd name="connsiteY1" fmla="*/ 220718 h 1883890"/>
                      <a:gd name="connsiteX2" fmla="*/ 1293928 w 1682810"/>
                      <a:gd name="connsiteY2" fmla="*/ 1860333 h 1883890"/>
                      <a:gd name="connsiteX3" fmla="*/ 851337 w 1682810"/>
                      <a:gd name="connsiteY3" fmla="*/ 1870842 h 1883890"/>
                      <a:gd name="connsiteX4" fmla="*/ 0 w 1682810"/>
                      <a:gd name="connsiteY4" fmla="*/ 1240222 h 1883890"/>
                      <a:gd name="connsiteX5" fmla="*/ 136634 w 1682810"/>
                      <a:gd name="connsiteY5" fmla="*/ 0 h 1883890"/>
                      <a:gd name="connsiteX0" fmla="*/ 136634 w 1682810"/>
                      <a:gd name="connsiteY0" fmla="*/ 0 h 1898423"/>
                      <a:gd name="connsiteX1" fmla="*/ 1682810 w 1682810"/>
                      <a:gd name="connsiteY1" fmla="*/ 220718 h 1898423"/>
                      <a:gd name="connsiteX2" fmla="*/ 1293928 w 1682810"/>
                      <a:gd name="connsiteY2" fmla="*/ 1860333 h 1898423"/>
                      <a:gd name="connsiteX3" fmla="*/ 851337 w 1682810"/>
                      <a:gd name="connsiteY3" fmla="*/ 1870842 h 1898423"/>
                      <a:gd name="connsiteX4" fmla="*/ 0 w 1682810"/>
                      <a:gd name="connsiteY4" fmla="*/ 1240222 h 1898423"/>
                      <a:gd name="connsiteX5" fmla="*/ 136634 w 1682810"/>
                      <a:gd name="connsiteY5" fmla="*/ 0 h 18984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2810" h="1898423">
                        <a:moveTo>
                          <a:pt x="136634" y="0"/>
                        </a:moveTo>
                        <a:lnTo>
                          <a:pt x="1682810" y="220718"/>
                        </a:lnTo>
                        <a:lnTo>
                          <a:pt x="1293928" y="1860333"/>
                        </a:lnTo>
                        <a:cubicBezTo>
                          <a:pt x="925680" y="1895367"/>
                          <a:pt x="1040909" y="1919891"/>
                          <a:pt x="851337" y="1870842"/>
                        </a:cubicBezTo>
                        <a:cubicBezTo>
                          <a:pt x="882869" y="1345325"/>
                          <a:pt x="809296" y="1418898"/>
                          <a:pt x="0" y="1240222"/>
                        </a:cubicBezTo>
                        <a:lnTo>
                          <a:pt x="136634" y="0"/>
                        </a:lnTo>
                        <a:close/>
                      </a:path>
                    </a:pathLst>
                  </a:custGeom>
                  <a:solidFill>
                    <a:srgbClr val="FFD243"/>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sp>
              <p:nvSpPr>
                <p:cNvPr id="978" name="Freeform: Shape 977">
                  <a:extLst>
                    <a:ext uri="{FF2B5EF4-FFF2-40B4-BE49-F238E27FC236}">
                      <a16:creationId xmlns:a16="http://schemas.microsoft.com/office/drawing/2014/main" id="{96434FFD-951C-41BE-8FEE-A2A8BD2EF0F5}"/>
                    </a:ext>
                  </a:extLst>
                </p:cNvPr>
                <p:cNvSpPr/>
                <p:nvPr/>
              </p:nvSpPr>
              <p:spPr>
                <a:xfrm>
                  <a:off x="10391961" y="429308"/>
                  <a:ext cx="457200" cy="457200"/>
                </a:xfrm>
                <a:custGeom>
                  <a:avLst/>
                  <a:gdLst>
                    <a:gd name="connsiteX0" fmla="*/ 228600 w 457200"/>
                    <a:gd name="connsiteY0" fmla="*/ 137160 h 457200"/>
                    <a:gd name="connsiteX1" fmla="*/ 137160 w 457200"/>
                    <a:gd name="connsiteY1" fmla="*/ 228600 h 457200"/>
                    <a:gd name="connsiteX2" fmla="*/ 228600 w 457200"/>
                    <a:gd name="connsiteY2" fmla="*/ 320040 h 457200"/>
                    <a:gd name="connsiteX3" fmla="*/ 320040 w 457200"/>
                    <a:gd name="connsiteY3" fmla="*/ 228600 h 457200"/>
                    <a:gd name="connsiteX4" fmla="*/ 228600 w 457200"/>
                    <a:gd name="connsiteY4" fmla="*/ 137160 h 457200"/>
                    <a:gd name="connsiteX5" fmla="*/ 228600 w 457200"/>
                    <a:gd name="connsiteY5" fmla="*/ 0 h 457200"/>
                    <a:gd name="connsiteX6" fmla="*/ 457200 w 457200"/>
                    <a:gd name="connsiteY6" fmla="*/ 228600 h 457200"/>
                    <a:gd name="connsiteX7" fmla="*/ 228600 w 457200"/>
                    <a:gd name="connsiteY7" fmla="*/ 457200 h 457200"/>
                    <a:gd name="connsiteX8" fmla="*/ 0 w 457200"/>
                    <a:gd name="connsiteY8" fmla="*/ 228600 h 457200"/>
                    <a:gd name="connsiteX9" fmla="*/ 228600 w 457200"/>
                    <a:gd name="connsiteY9" fmla="*/ 0 h 4572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7200" h="457200">
                      <a:moveTo>
                        <a:pt x="228600" y="137160"/>
                      </a:moveTo>
                      <a:cubicBezTo>
                        <a:pt x="178099" y="137160"/>
                        <a:pt x="137160" y="178099"/>
                        <a:pt x="137160" y="228600"/>
                      </a:cubicBezTo>
                      <a:cubicBezTo>
                        <a:pt x="137160" y="279101"/>
                        <a:pt x="178099" y="320040"/>
                        <a:pt x="228600" y="320040"/>
                      </a:cubicBezTo>
                      <a:cubicBezTo>
                        <a:pt x="279101" y="320040"/>
                        <a:pt x="320040" y="279101"/>
                        <a:pt x="320040" y="228600"/>
                      </a:cubicBezTo>
                      <a:cubicBezTo>
                        <a:pt x="320040" y="178099"/>
                        <a:pt x="279101" y="137160"/>
                        <a:pt x="228600" y="137160"/>
                      </a:cubicBezTo>
                      <a:close/>
                      <a:moveTo>
                        <a:pt x="228600" y="0"/>
                      </a:moveTo>
                      <a:cubicBezTo>
                        <a:pt x="354852" y="0"/>
                        <a:pt x="457200" y="102348"/>
                        <a:pt x="457200" y="228600"/>
                      </a:cubicBezTo>
                      <a:cubicBezTo>
                        <a:pt x="457200" y="354852"/>
                        <a:pt x="354852" y="457200"/>
                        <a:pt x="228600" y="457200"/>
                      </a:cubicBezTo>
                      <a:cubicBezTo>
                        <a:pt x="102348" y="457200"/>
                        <a:pt x="0" y="354852"/>
                        <a:pt x="0" y="228600"/>
                      </a:cubicBezTo>
                      <a:cubicBezTo>
                        <a:pt x="0" y="102348"/>
                        <a:pt x="102348" y="0"/>
                        <a:pt x="228600" y="0"/>
                      </a:cubicBez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927" name="Group 926">
                <a:extLst>
                  <a:ext uri="{FF2B5EF4-FFF2-40B4-BE49-F238E27FC236}">
                    <a16:creationId xmlns:a16="http://schemas.microsoft.com/office/drawing/2014/main" id="{ECD33CEB-0D30-43D2-B157-CCF92E97E708}"/>
                  </a:ext>
                </a:extLst>
              </p:cNvPr>
              <p:cNvGrpSpPr/>
              <p:nvPr/>
            </p:nvGrpSpPr>
            <p:grpSpPr>
              <a:xfrm rot="18640873">
                <a:off x="11250694" y="7316244"/>
                <a:ext cx="294282" cy="802648"/>
                <a:chOff x="10888725" y="-1118364"/>
                <a:chExt cx="730780" cy="1993187"/>
              </a:xfrm>
            </p:grpSpPr>
            <p:sp>
              <p:nvSpPr>
                <p:cNvPr id="975" name="Freeform: Shape 974">
                  <a:extLst>
                    <a:ext uri="{FF2B5EF4-FFF2-40B4-BE49-F238E27FC236}">
                      <a16:creationId xmlns:a16="http://schemas.microsoft.com/office/drawing/2014/main" id="{27CC56FD-4156-4CB4-BF4A-F6951A634C97}"/>
                    </a:ext>
                  </a:extLst>
                </p:cNvPr>
                <p:cNvSpPr/>
                <p:nvPr/>
              </p:nvSpPr>
              <p:spPr>
                <a:xfrm rot="1281428">
                  <a:off x="10888725" y="-1021144"/>
                  <a:ext cx="421687" cy="1895967"/>
                </a:xfrm>
                <a:custGeom>
                  <a:avLst/>
                  <a:gdLst>
                    <a:gd name="connsiteX0" fmla="*/ 4355 w 421687"/>
                    <a:gd name="connsiteY0" fmla="*/ 1769037 h 1895967"/>
                    <a:gd name="connsiteX1" fmla="*/ 4356 w 421687"/>
                    <a:gd name="connsiteY1" fmla="*/ 1769037 h 1895967"/>
                    <a:gd name="connsiteX2" fmla="*/ 4355 w 421687"/>
                    <a:gd name="connsiteY2" fmla="*/ 1769038 h 1895967"/>
                    <a:gd name="connsiteX3" fmla="*/ 239305 w 421687"/>
                    <a:gd name="connsiteY3" fmla="*/ 1841 h 1895967"/>
                    <a:gd name="connsiteX4" fmla="*/ 255874 w 421687"/>
                    <a:gd name="connsiteY4" fmla="*/ 6399 h 1895967"/>
                    <a:gd name="connsiteX5" fmla="*/ 284089 w 421687"/>
                    <a:gd name="connsiteY5" fmla="*/ 10679 h 1895967"/>
                    <a:gd name="connsiteX6" fmla="*/ 328579 w 421687"/>
                    <a:gd name="connsiteY6" fmla="*/ 12925 h 1895967"/>
                    <a:gd name="connsiteX7" fmla="*/ 409402 w 421687"/>
                    <a:gd name="connsiteY7" fmla="*/ 4555 h 1895967"/>
                    <a:gd name="connsiteX8" fmla="*/ 421687 w 421687"/>
                    <a:gd name="connsiteY8" fmla="*/ 0 h 1895967"/>
                    <a:gd name="connsiteX9" fmla="*/ 421687 w 421687"/>
                    <a:gd name="connsiteY9" fmla="*/ 1638173 h 1895967"/>
                    <a:gd name="connsiteX10" fmla="*/ 420196 w 421687"/>
                    <a:gd name="connsiteY10" fmla="*/ 1634641 h 1895967"/>
                    <a:gd name="connsiteX11" fmla="*/ 421147 w 421687"/>
                    <a:gd name="connsiteY11" fmla="*/ 1674972 h 1895967"/>
                    <a:gd name="connsiteX12" fmla="*/ 222411 w 421687"/>
                    <a:gd name="connsiteY12" fmla="*/ 1894481 h 1895967"/>
                    <a:gd name="connsiteX13" fmla="*/ 153878 w 421687"/>
                    <a:gd name="connsiteY13" fmla="*/ 1891527 h 1895967"/>
                    <a:gd name="connsiteX14" fmla="*/ 107489 w 421687"/>
                    <a:gd name="connsiteY14" fmla="*/ 1874173 h 1895967"/>
                    <a:gd name="connsiteX15" fmla="*/ 106079 w 421687"/>
                    <a:gd name="connsiteY15" fmla="*/ 1874182 h 1895967"/>
                    <a:gd name="connsiteX16" fmla="*/ 36908 w 421687"/>
                    <a:gd name="connsiteY16" fmla="*/ 1846095 h 1895967"/>
                    <a:gd name="connsiteX17" fmla="*/ 0 w 421687"/>
                    <a:gd name="connsiteY17" fmla="*/ 1792118 h 1895967"/>
                    <a:gd name="connsiteX18" fmla="*/ 4356 w 421687"/>
                    <a:gd name="connsiteY18" fmla="*/ 1769037 h 1895967"/>
                    <a:gd name="connsiteX19" fmla="*/ 36142 w 421687"/>
                    <a:gd name="connsiteY19" fmla="*/ 1736802 h 1895967"/>
                    <a:gd name="connsiteX20" fmla="*/ 81414 w 421687"/>
                    <a:gd name="connsiteY20" fmla="*/ 1736485 h 1895967"/>
                    <a:gd name="connsiteX21" fmla="*/ 150586 w 421687"/>
                    <a:gd name="connsiteY21" fmla="*/ 1764572 h 1895967"/>
                    <a:gd name="connsiteX22" fmla="*/ 153635 w 421687"/>
                    <a:gd name="connsiteY22" fmla="*/ 1766590 h 1895967"/>
                    <a:gd name="connsiteX23" fmla="*/ 161044 w 421687"/>
                    <a:gd name="connsiteY23" fmla="*/ 1767664 h 1895967"/>
                    <a:gd name="connsiteX24" fmla="*/ 223549 w 421687"/>
                    <a:gd name="connsiteY24" fmla="*/ 1733352 h 1895967"/>
                    <a:gd name="connsiteX25" fmla="*/ 234919 w 421687"/>
                    <a:gd name="connsiteY25" fmla="*/ 1709114 h 1895967"/>
                    <a:gd name="connsiteX26" fmla="*/ 245166 w 421687"/>
                    <a:gd name="connsiteY26" fmla="*/ 1496274 h 1895967"/>
                    <a:gd name="connsiteX27" fmla="*/ 246047 w 421687"/>
                    <a:gd name="connsiteY27" fmla="*/ 932309 h 1895967"/>
                    <a:gd name="connsiteX28" fmla="*/ 241978 w 421687"/>
                    <a:gd name="connsiteY28" fmla="*/ 370661 h 18959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421687" h="1895967">
                      <a:moveTo>
                        <a:pt x="4355" y="1769037"/>
                      </a:moveTo>
                      <a:lnTo>
                        <a:pt x="4356" y="1769037"/>
                      </a:lnTo>
                      <a:lnTo>
                        <a:pt x="4355" y="1769038"/>
                      </a:lnTo>
                      <a:close/>
                      <a:moveTo>
                        <a:pt x="239305" y="1841"/>
                      </a:moveTo>
                      <a:lnTo>
                        <a:pt x="255874" y="6399"/>
                      </a:lnTo>
                      <a:cubicBezTo>
                        <a:pt x="264342" y="8146"/>
                        <a:pt x="273833" y="9594"/>
                        <a:pt x="284089" y="10679"/>
                      </a:cubicBezTo>
                      <a:cubicBezTo>
                        <a:pt x="297764" y="12125"/>
                        <a:pt x="312798" y="12925"/>
                        <a:pt x="328579" y="12925"/>
                      </a:cubicBezTo>
                      <a:cubicBezTo>
                        <a:pt x="360143" y="12924"/>
                        <a:pt x="388717" y="9726"/>
                        <a:pt x="409402" y="4555"/>
                      </a:cubicBezTo>
                      <a:lnTo>
                        <a:pt x="421687" y="0"/>
                      </a:lnTo>
                      <a:lnTo>
                        <a:pt x="421687" y="1638173"/>
                      </a:lnTo>
                      <a:lnTo>
                        <a:pt x="420196" y="1634641"/>
                      </a:lnTo>
                      <a:lnTo>
                        <a:pt x="421147" y="1674972"/>
                      </a:lnTo>
                      <a:cubicBezTo>
                        <a:pt x="413080" y="1787815"/>
                        <a:pt x="331696" y="1881587"/>
                        <a:pt x="222411" y="1894481"/>
                      </a:cubicBezTo>
                      <a:cubicBezTo>
                        <a:pt x="198993" y="1897244"/>
                        <a:pt x="175957" y="1896096"/>
                        <a:pt x="153878" y="1891527"/>
                      </a:cubicBezTo>
                      <a:lnTo>
                        <a:pt x="107489" y="1874173"/>
                      </a:lnTo>
                      <a:lnTo>
                        <a:pt x="106079" y="1874182"/>
                      </a:lnTo>
                      <a:lnTo>
                        <a:pt x="36908" y="1846095"/>
                      </a:lnTo>
                      <a:cubicBezTo>
                        <a:pt x="14207" y="1836878"/>
                        <a:pt x="334" y="1815167"/>
                        <a:pt x="0" y="1792118"/>
                      </a:cubicBezTo>
                      <a:lnTo>
                        <a:pt x="4356" y="1769037"/>
                      </a:lnTo>
                      <a:lnTo>
                        <a:pt x="36142" y="1736802"/>
                      </a:lnTo>
                      <a:cubicBezTo>
                        <a:pt x="50087" y="1730911"/>
                        <a:pt x="66279" y="1730340"/>
                        <a:pt x="81414" y="1736485"/>
                      </a:cubicBezTo>
                      <a:lnTo>
                        <a:pt x="150586" y="1764572"/>
                      </a:lnTo>
                      <a:lnTo>
                        <a:pt x="153635" y="1766590"/>
                      </a:lnTo>
                      <a:lnTo>
                        <a:pt x="161044" y="1767664"/>
                      </a:lnTo>
                      <a:cubicBezTo>
                        <a:pt x="185359" y="1764795"/>
                        <a:pt x="206791" y="1752336"/>
                        <a:pt x="223549" y="1733352"/>
                      </a:cubicBezTo>
                      <a:lnTo>
                        <a:pt x="234919" y="1709114"/>
                      </a:lnTo>
                      <a:lnTo>
                        <a:pt x="245166" y="1496274"/>
                      </a:lnTo>
                      <a:lnTo>
                        <a:pt x="246047" y="932309"/>
                      </a:lnTo>
                      <a:cubicBezTo>
                        <a:pt x="245242" y="743598"/>
                        <a:pt x="243610" y="557130"/>
                        <a:pt x="241978" y="370661"/>
                      </a:cubicBezTo>
                      <a:close/>
                    </a:path>
                  </a:pathLst>
                </a:custGeom>
                <a:gradFill flip="none" rotWithShape="1">
                  <a:gsLst>
                    <a:gs pos="22000">
                      <a:srgbClr val="E7E6E6">
                        <a:lumMod val="25000"/>
                      </a:srgbClr>
                    </a:gs>
                    <a:gs pos="46000">
                      <a:srgbClr val="A5A5A5">
                        <a:lumMod val="95000"/>
                        <a:lumOff val="5000"/>
                      </a:srgbClr>
                    </a:gs>
                    <a:gs pos="69000">
                      <a:srgbClr val="E7E6E6">
                        <a:lumMod val="10000"/>
                      </a:srgbClr>
                    </a:gs>
                  </a:gsLst>
                  <a:lin ang="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976" name="Cylinder 975">
                  <a:extLst>
                    <a:ext uri="{FF2B5EF4-FFF2-40B4-BE49-F238E27FC236}">
                      <a16:creationId xmlns:a16="http://schemas.microsoft.com/office/drawing/2014/main" id="{90423157-0D86-4F10-9714-886AAE3C8B9F}"/>
                    </a:ext>
                  </a:extLst>
                </p:cNvPr>
                <p:cNvSpPr/>
                <p:nvPr/>
              </p:nvSpPr>
              <p:spPr>
                <a:xfrm rot="1272172">
                  <a:off x="11398787" y="-1118364"/>
                  <a:ext cx="220718" cy="640081"/>
                </a:xfrm>
                <a:prstGeom prst="can">
                  <a:avLst>
                    <a:gd name="adj" fmla="val 9923"/>
                  </a:avLst>
                </a:prstGeom>
                <a:gradFill>
                  <a:gsLst>
                    <a:gs pos="22000">
                      <a:srgbClr val="5B9BD5">
                        <a:lumMod val="50000"/>
                      </a:srgbClr>
                    </a:gs>
                    <a:gs pos="46000">
                      <a:srgbClr val="5B9BD5">
                        <a:lumMod val="75000"/>
                      </a:srgbClr>
                    </a:gs>
                    <a:gs pos="69000">
                      <a:srgbClr val="5B9BD5">
                        <a:lumMod val="50000"/>
                      </a:srgbClr>
                    </a:gs>
                  </a:gsLst>
                  <a:lin ang="0" scaled="1"/>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928" name="Oval 927">
                <a:extLst>
                  <a:ext uri="{FF2B5EF4-FFF2-40B4-BE49-F238E27FC236}">
                    <a16:creationId xmlns:a16="http://schemas.microsoft.com/office/drawing/2014/main" id="{ABE3F9FC-5B02-4011-97FB-14935457A04D}"/>
                  </a:ext>
                </a:extLst>
              </p:cNvPr>
              <p:cNvSpPr/>
              <p:nvPr/>
            </p:nvSpPr>
            <p:spPr>
              <a:xfrm rot="341397" flipH="1">
                <a:off x="10565865" y="9091414"/>
                <a:ext cx="227056" cy="21827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48" name="Oval 947">
                <a:extLst>
                  <a:ext uri="{FF2B5EF4-FFF2-40B4-BE49-F238E27FC236}">
                    <a16:creationId xmlns:a16="http://schemas.microsoft.com/office/drawing/2014/main" id="{7B8979E9-8C48-46E7-A44B-A9988C560F9A}"/>
                  </a:ext>
                </a:extLst>
              </p:cNvPr>
              <p:cNvSpPr/>
              <p:nvPr/>
            </p:nvSpPr>
            <p:spPr>
              <a:xfrm rot="341397" flipH="1">
                <a:off x="10598224" y="9132861"/>
                <a:ext cx="161305" cy="157605"/>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49" name="Freeform: Shape 948">
                <a:extLst>
                  <a:ext uri="{FF2B5EF4-FFF2-40B4-BE49-F238E27FC236}">
                    <a16:creationId xmlns:a16="http://schemas.microsoft.com/office/drawing/2014/main" id="{ADFA8482-277E-4E61-AA51-4A487EBD008D}"/>
                  </a:ext>
                </a:extLst>
              </p:cNvPr>
              <p:cNvSpPr/>
              <p:nvPr/>
            </p:nvSpPr>
            <p:spPr>
              <a:xfrm rot="128104" flipH="1">
                <a:off x="10574225" y="9098913"/>
                <a:ext cx="153770" cy="136792"/>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0" name="Oval 949">
                <a:extLst>
                  <a:ext uri="{FF2B5EF4-FFF2-40B4-BE49-F238E27FC236}">
                    <a16:creationId xmlns:a16="http://schemas.microsoft.com/office/drawing/2014/main" id="{0F0BBBD0-ED25-4CF8-917C-2546EDEA1420}"/>
                  </a:ext>
                </a:extLst>
              </p:cNvPr>
              <p:cNvSpPr/>
              <p:nvPr/>
            </p:nvSpPr>
            <p:spPr>
              <a:xfrm rot="341397" flipH="1">
                <a:off x="10644846" y="9186472"/>
                <a:ext cx="65426" cy="60954"/>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1" name="Freeform: Shape 950">
                <a:extLst>
                  <a:ext uri="{FF2B5EF4-FFF2-40B4-BE49-F238E27FC236}">
                    <a16:creationId xmlns:a16="http://schemas.microsoft.com/office/drawing/2014/main" id="{5C50305C-9BA5-41FB-B874-B70E3B580D1B}"/>
                  </a:ext>
                </a:extLst>
              </p:cNvPr>
              <p:cNvSpPr/>
              <p:nvPr/>
            </p:nvSpPr>
            <p:spPr>
              <a:xfrm rot="341397" flipH="1" flipV="1">
                <a:off x="10693655" y="9068480"/>
                <a:ext cx="32973" cy="174700"/>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2" name="Freeform: Shape 951">
                <a:extLst>
                  <a:ext uri="{FF2B5EF4-FFF2-40B4-BE49-F238E27FC236}">
                    <a16:creationId xmlns:a16="http://schemas.microsoft.com/office/drawing/2014/main" id="{EEA99092-74DA-41A4-8FE1-004942AA798A}"/>
                  </a:ext>
                </a:extLst>
              </p:cNvPr>
              <p:cNvSpPr/>
              <p:nvPr/>
            </p:nvSpPr>
            <p:spPr>
              <a:xfrm rot="341397" flipH="1" flipV="1">
                <a:off x="10647659" y="9063832"/>
                <a:ext cx="31673" cy="174700"/>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3" name="Freeform: Shape 952">
                <a:extLst>
                  <a:ext uri="{FF2B5EF4-FFF2-40B4-BE49-F238E27FC236}">
                    <a16:creationId xmlns:a16="http://schemas.microsoft.com/office/drawing/2014/main" id="{4EB8F0A3-0AB2-4C98-A975-C499E0E4F0B3}"/>
                  </a:ext>
                </a:extLst>
              </p:cNvPr>
              <p:cNvSpPr/>
              <p:nvPr/>
            </p:nvSpPr>
            <p:spPr>
              <a:xfrm rot="341397" flipH="1" flipV="1">
                <a:off x="10670209" y="9240376"/>
                <a:ext cx="14554" cy="7035"/>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4" name="Oval 953">
                <a:extLst>
                  <a:ext uri="{FF2B5EF4-FFF2-40B4-BE49-F238E27FC236}">
                    <a16:creationId xmlns:a16="http://schemas.microsoft.com/office/drawing/2014/main" id="{F1E9BF33-F2A5-4EC5-A547-689D96C97928}"/>
                  </a:ext>
                </a:extLst>
              </p:cNvPr>
              <p:cNvSpPr/>
              <p:nvPr/>
            </p:nvSpPr>
            <p:spPr>
              <a:xfrm rot="341397" flipH="1">
                <a:off x="10839304" y="9285374"/>
                <a:ext cx="227056" cy="21827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5" name="Oval 954">
                <a:extLst>
                  <a:ext uri="{FF2B5EF4-FFF2-40B4-BE49-F238E27FC236}">
                    <a16:creationId xmlns:a16="http://schemas.microsoft.com/office/drawing/2014/main" id="{7B100C5B-1D91-4D29-A758-8033D379280C}"/>
                  </a:ext>
                </a:extLst>
              </p:cNvPr>
              <p:cNvSpPr/>
              <p:nvPr/>
            </p:nvSpPr>
            <p:spPr>
              <a:xfrm rot="341397" flipH="1">
                <a:off x="10871663" y="9326821"/>
                <a:ext cx="161305" cy="157605"/>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6" name="Freeform: Shape 955">
                <a:extLst>
                  <a:ext uri="{FF2B5EF4-FFF2-40B4-BE49-F238E27FC236}">
                    <a16:creationId xmlns:a16="http://schemas.microsoft.com/office/drawing/2014/main" id="{0E552437-60DA-4620-8886-1651193B5716}"/>
                  </a:ext>
                </a:extLst>
              </p:cNvPr>
              <p:cNvSpPr/>
              <p:nvPr/>
            </p:nvSpPr>
            <p:spPr>
              <a:xfrm rot="128104" flipH="1">
                <a:off x="10847664" y="9292873"/>
                <a:ext cx="153770" cy="136792"/>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7" name="Oval 956">
                <a:extLst>
                  <a:ext uri="{FF2B5EF4-FFF2-40B4-BE49-F238E27FC236}">
                    <a16:creationId xmlns:a16="http://schemas.microsoft.com/office/drawing/2014/main" id="{693CD3FE-805A-4E36-8962-0EABAC0F6B8B}"/>
                  </a:ext>
                </a:extLst>
              </p:cNvPr>
              <p:cNvSpPr/>
              <p:nvPr/>
            </p:nvSpPr>
            <p:spPr>
              <a:xfrm rot="341397" flipH="1">
                <a:off x="10918285" y="9380432"/>
                <a:ext cx="65426" cy="60954"/>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8" name="Freeform: Shape 957">
                <a:extLst>
                  <a:ext uri="{FF2B5EF4-FFF2-40B4-BE49-F238E27FC236}">
                    <a16:creationId xmlns:a16="http://schemas.microsoft.com/office/drawing/2014/main" id="{8796BC7D-511A-44C8-8C87-876778108184}"/>
                  </a:ext>
                </a:extLst>
              </p:cNvPr>
              <p:cNvSpPr/>
              <p:nvPr/>
            </p:nvSpPr>
            <p:spPr>
              <a:xfrm rot="341397" flipH="1" flipV="1">
                <a:off x="10967094" y="9262440"/>
                <a:ext cx="32973" cy="174700"/>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59" name="Freeform: Shape 958">
                <a:extLst>
                  <a:ext uri="{FF2B5EF4-FFF2-40B4-BE49-F238E27FC236}">
                    <a16:creationId xmlns:a16="http://schemas.microsoft.com/office/drawing/2014/main" id="{D44EE9AB-A1C0-4B67-BBDF-F4BF33718428}"/>
                  </a:ext>
                </a:extLst>
              </p:cNvPr>
              <p:cNvSpPr/>
              <p:nvPr/>
            </p:nvSpPr>
            <p:spPr>
              <a:xfrm rot="341397" flipH="1" flipV="1">
                <a:off x="10921098" y="9257792"/>
                <a:ext cx="31673" cy="174700"/>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0" name="Freeform: Shape 959">
                <a:extLst>
                  <a:ext uri="{FF2B5EF4-FFF2-40B4-BE49-F238E27FC236}">
                    <a16:creationId xmlns:a16="http://schemas.microsoft.com/office/drawing/2014/main" id="{25D3BCB8-0654-4934-A8C5-A494D4BCED5C}"/>
                  </a:ext>
                </a:extLst>
              </p:cNvPr>
              <p:cNvSpPr/>
              <p:nvPr/>
            </p:nvSpPr>
            <p:spPr>
              <a:xfrm rot="341397" flipH="1" flipV="1">
                <a:off x="10943648" y="9434336"/>
                <a:ext cx="14554" cy="7035"/>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1" name="Oval 960">
                <a:extLst>
                  <a:ext uri="{FF2B5EF4-FFF2-40B4-BE49-F238E27FC236}">
                    <a16:creationId xmlns:a16="http://schemas.microsoft.com/office/drawing/2014/main" id="{2817915C-09D5-4404-AA53-1FF0FE62B603}"/>
                  </a:ext>
                </a:extLst>
              </p:cNvPr>
              <p:cNvSpPr/>
              <p:nvPr/>
            </p:nvSpPr>
            <p:spPr>
              <a:xfrm rot="341397">
                <a:off x="10863549" y="9214951"/>
                <a:ext cx="231100" cy="84592"/>
              </a:xfrm>
              <a:prstGeom prst="ellipse">
                <a:avLst/>
              </a:prstGeom>
              <a:solidFill>
                <a:srgbClr val="C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62" name="Oval 961">
                <a:extLst>
                  <a:ext uri="{FF2B5EF4-FFF2-40B4-BE49-F238E27FC236}">
                    <a16:creationId xmlns:a16="http://schemas.microsoft.com/office/drawing/2014/main" id="{41DA72BD-D455-46B3-9F44-8FB18061C476}"/>
                  </a:ext>
                </a:extLst>
              </p:cNvPr>
              <p:cNvSpPr/>
              <p:nvPr/>
            </p:nvSpPr>
            <p:spPr>
              <a:xfrm rot="341397" flipH="1">
                <a:off x="9962634" y="9321755"/>
                <a:ext cx="227056" cy="218278"/>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3" name="Oval 962">
                <a:extLst>
                  <a:ext uri="{FF2B5EF4-FFF2-40B4-BE49-F238E27FC236}">
                    <a16:creationId xmlns:a16="http://schemas.microsoft.com/office/drawing/2014/main" id="{D1FB9B37-90B5-479F-B463-CC9A3EBCCD09}"/>
                  </a:ext>
                </a:extLst>
              </p:cNvPr>
              <p:cNvSpPr/>
              <p:nvPr/>
            </p:nvSpPr>
            <p:spPr>
              <a:xfrm rot="341397" flipH="1">
                <a:off x="9994993" y="9363202"/>
                <a:ext cx="161305" cy="157605"/>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4" name="Freeform: Shape 963">
                <a:extLst>
                  <a:ext uri="{FF2B5EF4-FFF2-40B4-BE49-F238E27FC236}">
                    <a16:creationId xmlns:a16="http://schemas.microsoft.com/office/drawing/2014/main" id="{9C1E1A9C-36B5-4712-A8F4-B5D610C14AC8}"/>
                  </a:ext>
                </a:extLst>
              </p:cNvPr>
              <p:cNvSpPr/>
              <p:nvPr/>
            </p:nvSpPr>
            <p:spPr>
              <a:xfrm rot="128104" flipH="1">
                <a:off x="9970994" y="9329254"/>
                <a:ext cx="153770" cy="136792"/>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5" name="Oval 964">
                <a:extLst>
                  <a:ext uri="{FF2B5EF4-FFF2-40B4-BE49-F238E27FC236}">
                    <a16:creationId xmlns:a16="http://schemas.microsoft.com/office/drawing/2014/main" id="{E0193F3F-C705-4134-B58A-383765E5E9C7}"/>
                  </a:ext>
                </a:extLst>
              </p:cNvPr>
              <p:cNvSpPr/>
              <p:nvPr/>
            </p:nvSpPr>
            <p:spPr>
              <a:xfrm rot="341397" flipH="1">
                <a:off x="10041615" y="9416813"/>
                <a:ext cx="65426" cy="60954"/>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6" name="Freeform: Shape 965">
                <a:extLst>
                  <a:ext uri="{FF2B5EF4-FFF2-40B4-BE49-F238E27FC236}">
                    <a16:creationId xmlns:a16="http://schemas.microsoft.com/office/drawing/2014/main" id="{0E8A78C3-C1E0-45F8-9550-5A1F204608C9}"/>
                  </a:ext>
                </a:extLst>
              </p:cNvPr>
              <p:cNvSpPr/>
              <p:nvPr/>
            </p:nvSpPr>
            <p:spPr>
              <a:xfrm rot="341397" flipH="1" flipV="1">
                <a:off x="10090424" y="9298821"/>
                <a:ext cx="32973" cy="174700"/>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7" name="Freeform: Shape 966">
                <a:extLst>
                  <a:ext uri="{FF2B5EF4-FFF2-40B4-BE49-F238E27FC236}">
                    <a16:creationId xmlns:a16="http://schemas.microsoft.com/office/drawing/2014/main" id="{A490A2D8-BA59-4506-9848-91253ABEF971}"/>
                  </a:ext>
                </a:extLst>
              </p:cNvPr>
              <p:cNvSpPr/>
              <p:nvPr/>
            </p:nvSpPr>
            <p:spPr>
              <a:xfrm rot="341397" flipH="1" flipV="1">
                <a:off x="10044428" y="9294173"/>
                <a:ext cx="31673" cy="174700"/>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8" name="Freeform: Shape 967">
                <a:extLst>
                  <a:ext uri="{FF2B5EF4-FFF2-40B4-BE49-F238E27FC236}">
                    <a16:creationId xmlns:a16="http://schemas.microsoft.com/office/drawing/2014/main" id="{90AA51F6-ECE6-4F9E-9619-011B0F700254}"/>
                  </a:ext>
                </a:extLst>
              </p:cNvPr>
              <p:cNvSpPr/>
              <p:nvPr/>
            </p:nvSpPr>
            <p:spPr>
              <a:xfrm rot="341397" flipH="1" flipV="1">
                <a:off x="10066978" y="9470717"/>
                <a:ext cx="14554" cy="7035"/>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969" name="Oval 968">
                <a:extLst>
                  <a:ext uri="{FF2B5EF4-FFF2-40B4-BE49-F238E27FC236}">
                    <a16:creationId xmlns:a16="http://schemas.microsoft.com/office/drawing/2014/main" id="{E6F7F85D-FEE2-43F8-A2E8-90246F20F3BA}"/>
                  </a:ext>
                </a:extLst>
              </p:cNvPr>
              <p:cNvSpPr/>
              <p:nvPr/>
            </p:nvSpPr>
            <p:spPr>
              <a:xfrm rot="341397">
                <a:off x="9958900" y="9245040"/>
                <a:ext cx="257601" cy="84592"/>
              </a:xfrm>
              <a:prstGeom prst="ellipse">
                <a:avLst/>
              </a:prstGeom>
              <a:solidFill>
                <a:srgbClr val="C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70" name="Freeform: Shape 969">
                <a:extLst>
                  <a:ext uri="{FF2B5EF4-FFF2-40B4-BE49-F238E27FC236}">
                    <a16:creationId xmlns:a16="http://schemas.microsoft.com/office/drawing/2014/main" id="{DA908EB6-3F22-4035-906B-E86F3694EBDE}"/>
                  </a:ext>
                </a:extLst>
              </p:cNvPr>
              <p:cNvSpPr/>
              <p:nvPr/>
            </p:nvSpPr>
            <p:spPr>
              <a:xfrm rot="21448838" flipV="1">
                <a:off x="10001260" y="8374482"/>
                <a:ext cx="1218988" cy="905696"/>
              </a:xfrm>
              <a:custGeom>
                <a:avLst/>
                <a:gdLst>
                  <a:gd name="connsiteX0" fmla="*/ 3027067 w 3027067"/>
                  <a:gd name="connsiteY0" fmla="*/ 2173197 h 2249083"/>
                  <a:gd name="connsiteX1" fmla="*/ 2539130 w 3027067"/>
                  <a:gd name="connsiteY1" fmla="*/ 784017 h 2249083"/>
                  <a:gd name="connsiteX2" fmla="*/ 2557458 w 3027067"/>
                  <a:gd name="connsiteY2" fmla="*/ 80936 h 2249083"/>
                  <a:gd name="connsiteX3" fmla="*/ 2558012 w 3027067"/>
                  <a:gd name="connsiteY3" fmla="*/ 78116 h 2249083"/>
                  <a:gd name="connsiteX4" fmla="*/ 2557554 w 3027067"/>
                  <a:gd name="connsiteY4" fmla="*/ 77237 h 2249083"/>
                  <a:gd name="connsiteX5" fmla="*/ 2557666 w 3027067"/>
                  <a:gd name="connsiteY5" fmla="*/ 72934 h 2249083"/>
                  <a:gd name="connsiteX6" fmla="*/ 2528792 w 3027067"/>
                  <a:gd name="connsiteY6" fmla="*/ 24332 h 2249083"/>
                  <a:gd name="connsiteX7" fmla="*/ 2516110 w 3027067"/>
                  <a:gd name="connsiteY7" fmla="*/ 26862 h 2249083"/>
                  <a:gd name="connsiteX8" fmla="*/ 2496818 w 3027067"/>
                  <a:gd name="connsiteY8" fmla="*/ 14688 h 2249083"/>
                  <a:gd name="connsiteX9" fmla="*/ 2369503 w 3027067"/>
                  <a:gd name="connsiteY9" fmla="*/ 3126 h 2249083"/>
                  <a:gd name="connsiteX10" fmla="*/ 2217935 w 3027067"/>
                  <a:gd name="connsiteY10" fmla="*/ 87403 h 2249083"/>
                  <a:gd name="connsiteX11" fmla="*/ 2217754 w 3027067"/>
                  <a:gd name="connsiteY11" fmla="*/ 88321 h 2249083"/>
                  <a:gd name="connsiteX12" fmla="*/ 610879 w 3027067"/>
                  <a:gd name="connsiteY12" fmla="*/ 170549 h 2249083"/>
                  <a:gd name="connsiteX13" fmla="*/ 326106 w 3027067"/>
                  <a:gd name="connsiteY13" fmla="*/ 144481 h 2249083"/>
                  <a:gd name="connsiteX14" fmla="*/ 325661 w 3027067"/>
                  <a:gd name="connsiteY14" fmla="*/ 140051 h 2249083"/>
                  <a:gd name="connsiteX15" fmla="*/ 340821 w 3027067"/>
                  <a:gd name="connsiteY15" fmla="*/ 122812 h 2249083"/>
                  <a:gd name="connsiteX16" fmla="*/ 348879 w 3027067"/>
                  <a:gd name="connsiteY16" fmla="*/ 81874 h 2249083"/>
                  <a:gd name="connsiteX17" fmla="*/ 160369 w 3027067"/>
                  <a:gd name="connsiteY17" fmla="*/ 6884 h 2249083"/>
                  <a:gd name="connsiteX18" fmla="*/ 8801 w 3027067"/>
                  <a:gd name="connsiteY18" fmla="*/ 91161 h 2249083"/>
                  <a:gd name="connsiteX19" fmla="*/ 4702 w 3027067"/>
                  <a:gd name="connsiteY19" fmla="*/ 111987 h 2249083"/>
                  <a:gd name="connsiteX20" fmla="*/ 0 w 3027067"/>
                  <a:gd name="connsiteY20" fmla="*/ 111734 h 2249083"/>
                  <a:gd name="connsiteX21" fmla="*/ 48850 w 3027067"/>
                  <a:gd name="connsiteY21" fmla="*/ 2137690 h 2249083"/>
                  <a:gd name="connsiteX22" fmla="*/ 1289406 w 3027067"/>
                  <a:gd name="connsiteY22" fmla="*/ 1954970 h 2249083"/>
                  <a:gd name="connsiteX23" fmla="*/ 1542574 w 3027067"/>
                  <a:gd name="connsiteY23" fmla="*/ 1986764 h 2249083"/>
                  <a:gd name="connsiteX24" fmla="*/ 1557722 w 3027067"/>
                  <a:gd name="connsiteY24" fmla="*/ 2021062 h 2249083"/>
                  <a:gd name="connsiteX25" fmla="*/ 1850625 w 3027067"/>
                  <a:gd name="connsiteY25" fmla="*/ 2247410 h 2249083"/>
                  <a:gd name="connsiteX26" fmla="*/ 2007817 w 3027067"/>
                  <a:gd name="connsiteY26" fmla="*/ 2120685 h 2249083"/>
                  <a:gd name="connsiteX27" fmla="*/ 2039324 w 3027067"/>
                  <a:gd name="connsiteY27" fmla="*/ 2049150 h 2249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027067" h="2249083">
                    <a:moveTo>
                      <a:pt x="3027067" y="2173197"/>
                    </a:moveTo>
                    <a:lnTo>
                      <a:pt x="2539130" y="784017"/>
                    </a:lnTo>
                    <a:lnTo>
                      <a:pt x="2557458" y="80936"/>
                    </a:lnTo>
                    <a:lnTo>
                      <a:pt x="2558012" y="78116"/>
                    </a:lnTo>
                    <a:lnTo>
                      <a:pt x="2557554" y="77237"/>
                    </a:lnTo>
                    <a:lnTo>
                      <a:pt x="2557666" y="72934"/>
                    </a:lnTo>
                    <a:cubicBezTo>
                      <a:pt x="2539969" y="38298"/>
                      <a:pt x="2540276" y="24958"/>
                      <a:pt x="2528792" y="24332"/>
                    </a:cubicBezTo>
                    <a:lnTo>
                      <a:pt x="2516110" y="26862"/>
                    </a:lnTo>
                    <a:lnTo>
                      <a:pt x="2496818" y="14688"/>
                    </a:lnTo>
                    <a:cubicBezTo>
                      <a:pt x="2462704" y="1117"/>
                      <a:pt x="2417570" y="-3809"/>
                      <a:pt x="2369503" y="3126"/>
                    </a:cubicBezTo>
                    <a:cubicBezTo>
                      <a:pt x="2297402" y="13528"/>
                      <a:pt x="2239176" y="47662"/>
                      <a:pt x="2217935" y="87403"/>
                    </a:cubicBezTo>
                    <a:lnTo>
                      <a:pt x="2217754" y="88321"/>
                    </a:lnTo>
                    <a:lnTo>
                      <a:pt x="610879" y="170549"/>
                    </a:lnTo>
                    <a:cubicBezTo>
                      <a:pt x="413174" y="205060"/>
                      <a:pt x="341670" y="203445"/>
                      <a:pt x="326106" y="144481"/>
                    </a:cubicBezTo>
                    <a:lnTo>
                      <a:pt x="325661" y="140051"/>
                    </a:lnTo>
                    <a:lnTo>
                      <a:pt x="340821" y="122812"/>
                    </a:lnTo>
                    <a:cubicBezTo>
                      <a:pt x="347902" y="109565"/>
                      <a:pt x="350873" y="95696"/>
                      <a:pt x="348879" y="81874"/>
                    </a:cubicBezTo>
                    <a:cubicBezTo>
                      <a:pt x="340903" y="26589"/>
                      <a:pt x="256504" y="-6985"/>
                      <a:pt x="160369" y="6884"/>
                    </a:cubicBezTo>
                    <a:cubicBezTo>
                      <a:pt x="88268" y="17286"/>
                      <a:pt x="30043" y="51420"/>
                      <a:pt x="8801" y="91161"/>
                    </a:cubicBezTo>
                    <a:lnTo>
                      <a:pt x="4702" y="111987"/>
                    </a:lnTo>
                    <a:lnTo>
                      <a:pt x="0" y="111734"/>
                    </a:lnTo>
                    <a:lnTo>
                      <a:pt x="48850" y="2137690"/>
                    </a:lnTo>
                    <a:lnTo>
                      <a:pt x="1289406" y="1954970"/>
                    </a:lnTo>
                    <a:lnTo>
                      <a:pt x="1542574" y="1986764"/>
                    </a:lnTo>
                    <a:lnTo>
                      <a:pt x="1557722" y="2021062"/>
                    </a:lnTo>
                    <a:cubicBezTo>
                      <a:pt x="1635876" y="2171843"/>
                      <a:pt x="1744500" y="2262720"/>
                      <a:pt x="1850625" y="2247410"/>
                    </a:cubicBezTo>
                    <a:cubicBezTo>
                      <a:pt x="1914299" y="2238224"/>
                      <a:pt x="1968032" y="2192115"/>
                      <a:pt x="2007817" y="2120685"/>
                    </a:cubicBezTo>
                    <a:lnTo>
                      <a:pt x="2039324" y="2049150"/>
                    </a:lnTo>
                    <a:close/>
                  </a:path>
                </a:pathLst>
              </a:custGeom>
              <a:solidFill>
                <a:srgbClr val="FFD243"/>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71" name="Flowchart: Delay 7">
                <a:extLst>
                  <a:ext uri="{FF2B5EF4-FFF2-40B4-BE49-F238E27FC236}">
                    <a16:creationId xmlns:a16="http://schemas.microsoft.com/office/drawing/2014/main" id="{00282602-B386-4ED0-9315-6EE135DC7302}"/>
                  </a:ext>
                </a:extLst>
              </p:cNvPr>
              <p:cNvSpPr/>
              <p:nvPr/>
            </p:nvSpPr>
            <p:spPr>
              <a:xfrm rot="5741397">
                <a:off x="9437622" y="8505335"/>
                <a:ext cx="929468" cy="456762"/>
              </a:xfrm>
              <a:custGeom>
                <a:avLst/>
                <a:gdLst>
                  <a:gd name="connsiteX0" fmla="*/ 0 w 1478762"/>
                  <a:gd name="connsiteY0" fmla="*/ 0 h 537374"/>
                  <a:gd name="connsiteX1" fmla="*/ 739381 w 1478762"/>
                  <a:gd name="connsiteY1" fmla="*/ 0 h 537374"/>
                  <a:gd name="connsiteX2" fmla="*/ 1478762 w 1478762"/>
                  <a:gd name="connsiteY2" fmla="*/ 268687 h 537374"/>
                  <a:gd name="connsiteX3" fmla="*/ 739381 w 1478762"/>
                  <a:gd name="connsiteY3" fmla="*/ 537374 h 537374"/>
                  <a:gd name="connsiteX4" fmla="*/ 0 w 1478762"/>
                  <a:gd name="connsiteY4" fmla="*/ 537374 h 537374"/>
                  <a:gd name="connsiteX5" fmla="*/ 0 w 1478762"/>
                  <a:gd name="connsiteY5" fmla="*/ 0 h 537374"/>
                  <a:gd name="connsiteX0" fmla="*/ 0 w 1482511"/>
                  <a:gd name="connsiteY0" fmla="*/ 0 h 652988"/>
                  <a:gd name="connsiteX1" fmla="*/ 739381 w 1482511"/>
                  <a:gd name="connsiteY1" fmla="*/ 0 h 652988"/>
                  <a:gd name="connsiteX2" fmla="*/ 1478762 w 1482511"/>
                  <a:gd name="connsiteY2" fmla="*/ 268687 h 652988"/>
                  <a:gd name="connsiteX3" fmla="*/ 466112 w 1482511"/>
                  <a:gd name="connsiteY3" fmla="*/ 652988 h 652988"/>
                  <a:gd name="connsiteX4" fmla="*/ 0 w 1482511"/>
                  <a:gd name="connsiteY4" fmla="*/ 537374 h 652988"/>
                  <a:gd name="connsiteX5" fmla="*/ 0 w 1482511"/>
                  <a:gd name="connsiteY5" fmla="*/ 0 h 652988"/>
                  <a:gd name="connsiteX0" fmla="*/ 273267 w 1755778"/>
                  <a:gd name="connsiteY0" fmla="*/ 0 h 789622"/>
                  <a:gd name="connsiteX1" fmla="*/ 1012648 w 1755778"/>
                  <a:gd name="connsiteY1" fmla="*/ 0 h 789622"/>
                  <a:gd name="connsiteX2" fmla="*/ 1752029 w 1755778"/>
                  <a:gd name="connsiteY2" fmla="*/ 268687 h 789622"/>
                  <a:gd name="connsiteX3" fmla="*/ 739379 w 1755778"/>
                  <a:gd name="connsiteY3" fmla="*/ 652988 h 789622"/>
                  <a:gd name="connsiteX4" fmla="*/ 0 w 1755778"/>
                  <a:gd name="connsiteY4" fmla="*/ 789622 h 789622"/>
                  <a:gd name="connsiteX5" fmla="*/ 273267 w 1755778"/>
                  <a:gd name="connsiteY5" fmla="*/ 0 h 789622"/>
                  <a:gd name="connsiteX0" fmla="*/ 388881 w 1755778"/>
                  <a:gd name="connsiteY0" fmla="*/ 0 h 1041870"/>
                  <a:gd name="connsiteX1" fmla="*/ 1012648 w 1755778"/>
                  <a:gd name="connsiteY1" fmla="*/ 252248 h 1041870"/>
                  <a:gd name="connsiteX2" fmla="*/ 1752029 w 1755778"/>
                  <a:gd name="connsiteY2" fmla="*/ 520935 h 1041870"/>
                  <a:gd name="connsiteX3" fmla="*/ 739379 w 1755778"/>
                  <a:gd name="connsiteY3" fmla="*/ 905236 h 1041870"/>
                  <a:gd name="connsiteX4" fmla="*/ 0 w 1755778"/>
                  <a:gd name="connsiteY4" fmla="*/ 1041870 h 1041870"/>
                  <a:gd name="connsiteX5" fmla="*/ 388881 w 1755778"/>
                  <a:gd name="connsiteY5" fmla="*/ 0 h 1041870"/>
                  <a:gd name="connsiteX0" fmla="*/ 388881 w 1755778"/>
                  <a:gd name="connsiteY0" fmla="*/ 0 h 1041870"/>
                  <a:gd name="connsiteX1" fmla="*/ 1012648 w 1755778"/>
                  <a:gd name="connsiteY1" fmla="*/ 252248 h 1041870"/>
                  <a:gd name="connsiteX2" fmla="*/ 1752029 w 1755778"/>
                  <a:gd name="connsiteY2" fmla="*/ 520935 h 1041870"/>
                  <a:gd name="connsiteX3" fmla="*/ 739379 w 1755778"/>
                  <a:gd name="connsiteY3" fmla="*/ 905236 h 1041870"/>
                  <a:gd name="connsiteX4" fmla="*/ 0 w 1755778"/>
                  <a:gd name="connsiteY4" fmla="*/ 1041870 h 1041870"/>
                  <a:gd name="connsiteX5" fmla="*/ 388881 w 1755778"/>
                  <a:gd name="connsiteY5" fmla="*/ 0 h 1041870"/>
                  <a:gd name="connsiteX0" fmla="*/ 388881 w 1762816"/>
                  <a:gd name="connsiteY0" fmla="*/ 0 h 1041870"/>
                  <a:gd name="connsiteX1" fmla="*/ 1149283 w 1762816"/>
                  <a:gd name="connsiteY1" fmla="*/ 199696 h 1041870"/>
                  <a:gd name="connsiteX2" fmla="*/ 1752029 w 1762816"/>
                  <a:gd name="connsiteY2" fmla="*/ 520935 h 1041870"/>
                  <a:gd name="connsiteX3" fmla="*/ 739379 w 1762816"/>
                  <a:gd name="connsiteY3" fmla="*/ 905236 h 1041870"/>
                  <a:gd name="connsiteX4" fmla="*/ 0 w 1762816"/>
                  <a:gd name="connsiteY4" fmla="*/ 1041870 h 1041870"/>
                  <a:gd name="connsiteX5" fmla="*/ 388881 w 1762816"/>
                  <a:gd name="connsiteY5" fmla="*/ 0 h 1041870"/>
                  <a:gd name="connsiteX0" fmla="*/ 388881 w 2018698"/>
                  <a:gd name="connsiteY0" fmla="*/ 0 h 1041870"/>
                  <a:gd name="connsiteX1" fmla="*/ 1149283 w 2018698"/>
                  <a:gd name="connsiteY1" fmla="*/ 199696 h 1041870"/>
                  <a:gd name="connsiteX2" fmla="*/ 1983256 w 2018698"/>
                  <a:gd name="connsiteY2" fmla="*/ 43695 h 1041870"/>
                  <a:gd name="connsiteX3" fmla="*/ 1752029 w 2018698"/>
                  <a:gd name="connsiteY3" fmla="*/ 520935 h 1041870"/>
                  <a:gd name="connsiteX4" fmla="*/ 739379 w 2018698"/>
                  <a:gd name="connsiteY4" fmla="*/ 905236 h 1041870"/>
                  <a:gd name="connsiteX5" fmla="*/ 0 w 2018698"/>
                  <a:gd name="connsiteY5" fmla="*/ 1041870 h 1041870"/>
                  <a:gd name="connsiteX6" fmla="*/ 388881 w 2018698"/>
                  <a:gd name="connsiteY6" fmla="*/ 0 h 1041870"/>
                  <a:gd name="connsiteX0" fmla="*/ 388881 w 2018698"/>
                  <a:gd name="connsiteY0" fmla="*/ 0 h 1041870"/>
                  <a:gd name="connsiteX1" fmla="*/ 1170304 w 2018698"/>
                  <a:gd name="connsiteY1" fmla="*/ 126123 h 1041870"/>
                  <a:gd name="connsiteX2" fmla="*/ 1983256 w 2018698"/>
                  <a:gd name="connsiteY2" fmla="*/ 43695 h 1041870"/>
                  <a:gd name="connsiteX3" fmla="*/ 1752029 w 2018698"/>
                  <a:gd name="connsiteY3" fmla="*/ 520935 h 1041870"/>
                  <a:gd name="connsiteX4" fmla="*/ 739379 w 2018698"/>
                  <a:gd name="connsiteY4" fmla="*/ 905236 h 1041870"/>
                  <a:gd name="connsiteX5" fmla="*/ 0 w 2018698"/>
                  <a:gd name="connsiteY5" fmla="*/ 1041870 h 1041870"/>
                  <a:gd name="connsiteX6" fmla="*/ 388881 w 2018698"/>
                  <a:gd name="connsiteY6" fmla="*/ 0 h 1041870"/>
                  <a:gd name="connsiteX0" fmla="*/ 357350 w 2018698"/>
                  <a:gd name="connsiteY0" fmla="*/ 239094 h 1007695"/>
                  <a:gd name="connsiteX1" fmla="*/ 1170304 w 2018698"/>
                  <a:gd name="connsiteY1" fmla="*/ 91948 h 1007695"/>
                  <a:gd name="connsiteX2" fmla="*/ 1983256 w 2018698"/>
                  <a:gd name="connsiteY2" fmla="*/ 9520 h 1007695"/>
                  <a:gd name="connsiteX3" fmla="*/ 1752029 w 2018698"/>
                  <a:gd name="connsiteY3" fmla="*/ 486760 h 1007695"/>
                  <a:gd name="connsiteX4" fmla="*/ 739379 w 2018698"/>
                  <a:gd name="connsiteY4" fmla="*/ 871061 h 1007695"/>
                  <a:gd name="connsiteX5" fmla="*/ 0 w 2018698"/>
                  <a:gd name="connsiteY5" fmla="*/ 1007695 h 1007695"/>
                  <a:gd name="connsiteX6" fmla="*/ 357350 w 2018698"/>
                  <a:gd name="connsiteY6" fmla="*/ 239094 h 1007695"/>
                  <a:gd name="connsiteX0" fmla="*/ 357350 w 2018698"/>
                  <a:gd name="connsiteY0" fmla="*/ 250727 h 1019328"/>
                  <a:gd name="connsiteX1" fmla="*/ 1170304 w 2018698"/>
                  <a:gd name="connsiteY1" fmla="*/ 103581 h 1019328"/>
                  <a:gd name="connsiteX2" fmla="*/ 1983256 w 2018698"/>
                  <a:gd name="connsiteY2" fmla="*/ 21153 h 1019328"/>
                  <a:gd name="connsiteX3" fmla="*/ 1752029 w 2018698"/>
                  <a:gd name="connsiteY3" fmla="*/ 498393 h 1019328"/>
                  <a:gd name="connsiteX4" fmla="*/ 739379 w 2018698"/>
                  <a:gd name="connsiteY4" fmla="*/ 882694 h 1019328"/>
                  <a:gd name="connsiteX5" fmla="*/ 0 w 2018698"/>
                  <a:gd name="connsiteY5" fmla="*/ 1019328 h 1019328"/>
                  <a:gd name="connsiteX6" fmla="*/ 357350 w 2018698"/>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13339"/>
                  <a:gd name="connsiteY0" fmla="*/ 250727 h 1019328"/>
                  <a:gd name="connsiteX1" fmla="*/ 1170304 w 2013339"/>
                  <a:gd name="connsiteY1" fmla="*/ 103581 h 1019328"/>
                  <a:gd name="connsiteX2" fmla="*/ 1983256 w 2013339"/>
                  <a:gd name="connsiteY2" fmla="*/ 21153 h 1019328"/>
                  <a:gd name="connsiteX3" fmla="*/ 1709987 w 2013339"/>
                  <a:gd name="connsiteY3" fmla="*/ 414311 h 1019328"/>
                  <a:gd name="connsiteX4" fmla="*/ 739379 w 2013339"/>
                  <a:gd name="connsiteY4" fmla="*/ 882694 h 1019328"/>
                  <a:gd name="connsiteX5" fmla="*/ 0 w 2013339"/>
                  <a:gd name="connsiteY5" fmla="*/ 1019328 h 1019328"/>
                  <a:gd name="connsiteX6" fmla="*/ 357350 w 2013339"/>
                  <a:gd name="connsiteY6" fmla="*/ 250727 h 1019328"/>
                  <a:gd name="connsiteX0" fmla="*/ 357350 w 2035867"/>
                  <a:gd name="connsiteY0" fmla="*/ 250727 h 1019328"/>
                  <a:gd name="connsiteX1" fmla="*/ 1170304 w 2035867"/>
                  <a:gd name="connsiteY1" fmla="*/ 103581 h 1019328"/>
                  <a:gd name="connsiteX2" fmla="*/ 1983256 w 2035867"/>
                  <a:gd name="connsiteY2" fmla="*/ 21153 h 1019328"/>
                  <a:gd name="connsiteX3" fmla="*/ 1709987 w 2035867"/>
                  <a:gd name="connsiteY3" fmla="*/ 414311 h 1019328"/>
                  <a:gd name="connsiteX4" fmla="*/ 739379 w 2035867"/>
                  <a:gd name="connsiteY4" fmla="*/ 882694 h 1019328"/>
                  <a:gd name="connsiteX5" fmla="*/ 0 w 2035867"/>
                  <a:gd name="connsiteY5" fmla="*/ 1019328 h 1019328"/>
                  <a:gd name="connsiteX6" fmla="*/ 357350 w 2035867"/>
                  <a:gd name="connsiteY6" fmla="*/ 250727 h 1019328"/>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9437"/>
                  <a:gd name="connsiteY0" fmla="*/ 250727 h 987797"/>
                  <a:gd name="connsiteX1" fmla="*/ 1243874 w 2109437"/>
                  <a:gd name="connsiteY1" fmla="*/ 103581 h 987797"/>
                  <a:gd name="connsiteX2" fmla="*/ 2056826 w 2109437"/>
                  <a:gd name="connsiteY2" fmla="*/ 21153 h 987797"/>
                  <a:gd name="connsiteX3" fmla="*/ 1783557 w 2109437"/>
                  <a:gd name="connsiteY3" fmla="*/ 414311 h 987797"/>
                  <a:gd name="connsiteX4" fmla="*/ 812949 w 2109437"/>
                  <a:gd name="connsiteY4" fmla="*/ 882694 h 987797"/>
                  <a:gd name="connsiteX5" fmla="*/ 0 w 2109437"/>
                  <a:gd name="connsiteY5" fmla="*/ 987797 h 987797"/>
                  <a:gd name="connsiteX6" fmla="*/ 430920 w 2109437"/>
                  <a:gd name="connsiteY6" fmla="*/ 250727 h 987797"/>
                  <a:gd name="connsiteX0" fmla="*/ 430920 w 2104554"/>
                  <a:gd name="connsiteY0" fmla="*/ 250727 h 987797"/>
                  <a:gd name="connsiteX1" fmla="*/ 1243874 w 2104554"/>
                  <a:gd name="connsiteY1" fmla="*/ 103581 h 987797"/>
                  <a:gd name="connsiteX2" fmla="*/ 2056826 w 2104554"/>
                  <a:gd name="connsiteY2" fmla="*/ 21153 h 987797"/>
                  <a:gd name="connsiteX3" fmla="*/ 1762536 w 2104554"/>
                  <a:gd name="connsiteY3" fmla="*/ 645538 h 987797"/>
                  <a:gd name="connsiteX4" fmla="*/ 812949 w 2104554"/>
                  <a:gd name="connsiteY4" fmla="*/ 882694 h 987797"/>
                  <a:gd name="connsiteX5" fmla="*/ 0 w 2104554"/>
                  <a:gd name="connsiteY5" fmla="*/ 987797 h 987797"/>
                  <a:gd name="connsiteX6" fmla="*/ 430920 w 2104554"/>
                  <a:gd name="connsiteY6" fmla="*/ 250727 h 987797"/>
                  <a:gd name="connsiteX0" fmla="*/ 430920 w 2214339"/>
                  <a:gd name="connsiteY0" fmla="*/ 250727 h 987797"/>
                  <a:gd name="connsiteX1" fmla="*/ 1243874 w 2214339"/>
                  <a:gd name="connsiteY1" fmla="*/ 103581 h 987797"/>
                  <a:gd name="connsiteX2" fmla="*/ 2056826 w 2214339"/>
                  <a:gd name="connsiteY2" fmla="*/ 21153 h 987797"/>
                  <a:gd name="connsiteX3" fmla="*/ 1762536 w 2214339"/>
                  <a:gd name="connsiteY3" fmla="*/ 645538 h 987797"/>
                  <a:gd name="connsiteX4" fmla="*/ 812949 w 2214339"/>
                  <a:gd name="connsiteY4" fmla="*/ 882694 h 987797"/>
                  <a:gd name="connsiteX5" fmla="*/ 0 w 2214339"/>
                  <a:gd name="connsiteY5" fmla="*/ 987797 h 987797"/>
                  <a:gd name="connsiteX6" fmla="*/ 430920 w 2214339"/>
                  <a:gd name="connsiteY6" fmla="*/ 250727 h 987797"/>
                  <a:gd name="connsiteX0" fmla="*/ 430920 w 2123499"/>
                  <a:gd name="connsiteY0" fmla="*/ 250727 h 987797"/>
                  <a:gd name="connsiteX1" fmla="*/ 1243874 w 2123499"/>
                  <a:gd name="connsiteY1" fmla="*/ 103581 h 987797"/>
                  <a:gd name="connsiteX2" fmla="*/ 2056826 w 2123499"/>
                  <a:gd name="connsiteY2" fmla="*/ 21153 h 987797"/>
                  <a:gd name="connsiteX3" fmla="*/ 1762536 w 2123499"/>
                  <a:gd name="connsiteY3" fmla="*/ 645538 h 987797"/>
                  <a:gd name="connsiteX4" fmla="*/ 812949 w 2123499"/>
                  <a:gd name="connsiteY4" fmla="*/ 882694 h 987797"/>
                  <a:gd name="connsiteX5" fmla="*/ 0 w 2123499"/>
                  <a:gd name="connsiteY5" fmla="*/ 987797 h 987797"/>
                  <a:gd name="connsiteX6" fmla="*/ 430920 w 2123499"/>
                  <a:gd name="connsiteY6" fmla="*/ 250727 h 987797"/>
                  <a:gd name="connsiteX0" fmla="*/ 430920 w 2077284"/>
                  <a:gd name="connsiteY0" fmla="*/ 284215 h 1021285"/>
                  <a:gd name="connsiteX1" fmla="*/ 1243874 w 2077284"/>
                  <a:gd name="connsiteY1" fmla="*/ 137069 h 1021285"/>
                  <a:gd name="connsiteX2" fmla="*/ 2056826 w 2077284"/>
                  <a:gd name="connsiteY2" fmla="*/ 54641 h 1021285"/>
                  <a:gd name="connsiteX3" fmla="*/ 812949 w 2077284"/>
                  <a:gd name="connsiteY3" fmla="*/ 916182 h 1021285"/>
                  <a:gd name="connsiteX4" fmla="*/ 0 w 2077284"/>
                  <a:gd name="connsiteY4" fmla="*/ 1021285 h 1021285"/>
                  <a:gd name="connsiteX5" fmla="*/ 430920 w 2077284"/>
                  <a:gd name="connsiteY5"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077284"/>
                  <a:gd name="connsiteY0" fmla="*/ 284215 h 1021285"/>
                  <a:gd name="connsiteX1" fmla="*/ 1243874 w 2077284"/>
                  <a:gd name="connsiteY1" fmla="*/ 137069 h 1021285"/>
                  <a:gd name="connsiteX2" fmla="*/ 2056826 w 2077284"/>
                  <a:gd name="connsiteY2" fmla="*/ 54641 h 1021285"/>
                  <a:gd name="connsiteX3" fmla="*/ 1646928 w 2077284"/>
                  <a:gd name="connsiteY3" fmla="*/ 559138 h 1021285"/>
                  <a:gd name="connsiteX4" fmla="*/ 812949 w 2077284"/>
                  <a:gd name="connsiteY4" fmla="*/ 916182 h 1021285"/>
                  <a:gd name="connsiteX5" fmla="*/ 0 w 2077284"/>
                  <a:gd name="connsiteY5" fmla="*/ 1021285 h 1021285"/>
                  <a:gd name="connsiteX6" fmla="*/ 430920 w 2077284"/>
                  <a:gd name="connsiteY6" fmla="*/ 284215 h 1021285"/>
                  <a:gd name="connsiteX0" fmla="*/ 430920 w 2297997"/>
                  <a:gd name="connsiteY0" fmla="*/ 354264 h 1091334"/>
                  <a:gd name="connsiteX1" fmla="*/ 1243874 w 2297997"/>
                  <a:gd name="connsiteY1" fmla="*/ 207118 h 1091334"/>
                  <a:gd name="connsiteX2" fmla="*/ 2288057 w 2297997"/>
                  <a:gd name="connsiteY2" fmla="*/ 40607 h 1091334"/>
                  <a:gd name="connsiteX3" fmla="*/ 1646928 w 2297997"/>
                  <a:gd name="connsiteY3" fmla="*/ 629187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709993 w 2297997"/>
                  <a:gd name="connsiteY3" fmla="*/ 765821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688975 w 2297997"/>
                  <a:gd name="connsiteY3" fmla="*/ 881434 h 1091334"/>
                  <a:gd name="connsiteX4" fmla="*/ 812949 w 2297997"/>
                  <a:gd name="connsiteY4" fmla="*/ 986231 h 1091334"/>
                  <a:gd name="connsiteX5" fmla="*/ 0 w 2297997"/>
                  <a:gd name="connsiteY5" fmla="*/ 1091334 h 1091334"/>
                  <a:gd name="connsiteX6" fmla="*/ 430920 w 2297997"/>
                  <a:gd name="connsiteY6" fmla="*/ 354264 h 1091334"/>
                  <a:gd name="connsiteX0" fmla="*/ 430920 w 2297997"/>
                  <a:gd name="connsiteY0" fmla="*/ 354264 h 1091334"/>
                  <a:gd name="connsiteX1" fmla="*/ 1243874 w 2297997"/>
                  <a:gd name="connsiteY1" fmla="*/ 207118 h 1091334"/>
                  <a:gd name="connsiteX2" fmla="*/ 2288057 w 2297997"/>
                  <a:gd name="connsiteY2" fmla="*/ 40607 h 1091334"/>
                  <a:gd name="connsiteX3" fmla="*/ 1688975 w 2297997"/>
                  <a:gd name="connsiteY3" fmla="*/ 881434 h 1091334"/>
                  <a:gd name="connsiteX4" fmla="*/ 812952 w 2297997"/>
                  <a:gd name="connsiteY4" fmla="*/ 1017762 h 1091334"/>
                  <a:gd name="connsiteX5" fmla="*/ 0 w 2297997"/>
                  <a:gd name="connsiteY5" fmla="*/ 1091334 h 1091334"/>
                  <a:gd name="connsiteX6" fmla="*/ 430920 w 2297997"/>
                  <a:gd name="connsiteY6" fmla="*/ 354264 h 1091334"/>
                  <a:gd name="connsiteX0" fmla="*/ 430920 w 2297997"/>
                  <a:gd name="connsiteY0" fmla="*/ 354264 h 1120476"/>
                  <a:gd name="connsiteX1" fmla="*/ 1243874 w 2297997"/>
                  <a:gd name="connsiteY1" fmla="*/ 207118 h 1120476"/>
                  <a:gd name="connsiteX2" fmla="*/ 2288057 w 2297997"/>
                  <a:gd name="connsiteY2" fmla="*/ 40607 h 1120476"/>
                  <a:gd name="connsiteX3" fmla="*/ 1688975 w 2297997"/>
                  <a:gd name="connsiteY3" fmla="*/ 881434 h 1120476"/>
                  <a:gd name="connsiteX4" fmla="*/ 0 w 2297997"/>
                  <a:gd name="connsiteY4" fmla="*/ 1091334 h 1120476"/>
                  <a:gd name="connsiteX5" fmla="*/ 430920 w 2297997"/>
                  <a:gd name="connsiteY5" fmla="*/ 354264 h 1120476"/>
                  <a:gd name="connsiteX0" fmla="*/ 430920 w 2308114"/>
                  <a:gd name="connsiteY0" fmla="*/ 368048 h 1134260"/>
                  <a:gd name="connsiteX1" fmla="*/ 1243874 w 2308114"/>
                  <a:gd name="connsiteY1" fmla="*/ 220902 h 1134260"/>
                  <a:gd name="connsiteX2" fmla="*/ 2288057 w 2308114"/>
                  <a:gd name="connsiteY2" fmla="*/ 54391 h 1134260"/>
                  <a:gd name="connsiteX3" fmla="*/ 1688975 w 2308114"/>
                  <a:gd name="connsiteY3" fmla="*/ 895218 h 1134260"/>
                  <a:gd name="connsiteX4" fmla="*/ 0 w 2308114"/>
                  <a:gd name="connsiteY4" fmla="*/ 1105118 h 1134260"/>
                  <a:gd name="connsiteX5" fmla="*/ 430920 w 2308114"/>
                  <a:gd name="connsiteY5" fmla="*/ 368048 h 1134260"/>
                  <a:gd name="connsiteX0" fmla="*/ 430920 w 2308114"/>
                  <a:gd name="connsiteY0" fmla="*/ 368048 h 1134260"/>
                  <a:gd name="connsiteX1" fmla="*/ 1243874 w 2308114"/>
                  <a:gd name="connsiteY1" fmla="*/ 220902 h 1134260"/>
                  <a:gd name="connsiteX2" fmla="*/ 2288057 w 2308114"/>
                  <a:gd name="connsiteY2" fmla="*/ 54391 h 1134260"/>
                  <a:gd name="connsiteX3" fmla="*/ 1688975 w 2308114"/>
                  <a:gd name="connsiteY3" fmla="*/ 895218 h 1134260"/>
                  <a:gd name="connsiteX4" fmla="*/ 0 w 2308114"/>
                  <a:gd name="connsiteY4" fmla="*/ 1105118 h 1134260"/>
                  <a:gd name="connsiteX5" fmla="*/ 430920 w 2308114"/>
                  <a:gd name="connsiteY5" fmla="*/ 368048 h 11342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08114" h="1134260">
                    <a:moveTo>
                      <a:pt x="430920" y="368048"/>
                    </a:moveTo>
                    <a:cubicBezTo>
                      <a:pt x="701905" y="318999"/>
                      <a:pt x="447372" y="354034"/>
                      <a:pt x="1243874" y="220902"/>
                    </a:cubicBezTo>
                    <a:cubicBezTo>
                      <a:pt x="2287374" y="46006"/>
                      <a:pt x="2359878" y="-75461"/>
                      <a:pt x="2288057" y="54391"/>
                    </a:cubicBezTo>
                    <a:cubicBezTo>
                      <a:pt x="2323701" y="119481"/>
                      <a:pt x="1791191" y="593973"/>
                      <a:pt x="1688975" y="895218"/>
                    </a:cubicBezTo>
                    <a:cubicBezTo>
                      <a:pt x="1307632" y="1070339"/>
                      <a:pt x="209676" y="1192980"/>
                      <a:pt x="0" y="1105118"/>
                    </a:cubicBezTo>
                    <a:cubicBezTo>
                      <a:pt x="444937" y="358435"/>
                      <a:pt x="28024" y="1093710"/>
                      <a:pt x="430920" y="368048"/>
                    </a:cubicBezTo>
                    <a:close/>
                  </a:path>
                </a:pathLst>
              </a:custGeom>
              <a:solidFill>
                <a:srgbClr val="FFC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72" name="TextBox 971">
                <a:extLst>
                  <a:ext uri="{FF2B5EF4-FFF2-40B4-BE49-F238E27FC236}">
                    <a16:creationId xmlns:a16="http://schemas.microsoft.com/office/drawing/2014/main" id="{4460B309-DF88-401E-9429-478FFBFD8804}"/>
                  </a:ext>
                </a:extLst>
              </p:cNvPr>
              <p:cNvSpPr txBox="1"/>
              <p:nvPr/>
            </p:nvSpPr>
            <p:spPr>
              <a:xfrm rot="341397">
                <a:off x="10329002" y="8667740"/>
                <a:ext cx="425857" cy="91096"/>
              </a:xfrm>
              <a:custGeom>
                <a:avLst/>
                <a:gdLst/>
                <a:ahLst/>
                <a:cxnLst/>
                <a:rect l="l" t="t" r="r" b="b"/>
                <a:pathLst>
                  <a:path w="1318231" h="230591">
                    <a:moveTo>
                      <a:pt x="281187" y="46463"/>
                    </a:moveTo>
                    <a:lnTo>
                      <a:pt x="249696" y="141108"/>
                    </a:lnTo>
                    <a:lnTo>
                      <a:pt x="312850" y="141108"/>
                    </a:lnTo>
                    <a:lnTo>
                      <a:pt x="281359" y="46463"/>
                    </a:lnTo>
                    <a:close/>
                    <a:moveTo>
                      <a:pt x="992000" y="37170"/>
                    </a:moveTo>
                    <a:cubicBezTo>
                      <a:pt x="980872" y="37170"/>
                      <a:pt x="971579" y="39264"/>
                      <a:pt x="964122" y="43451"/>
                    </a:cubicBezTo>
                    <a:cubicBezTo>
                      <a:pt x="956665" y="47639"/>
                      <a:pt x="950642" y="53231"/>
                      <a:pt x="946054" y="60229"/>
                    </a:cubicBezTo>
                    <a:cubicBezTo>
                      <a:pt x="941465" y="67227"/>
                      <a:pt x="938224" y="75401"/>
                      <a:pt x="936331" y="84751"/>
                    </a:cubicBezTo>
                    <a:cubicBezTo>
                      <a:pt x="934438" y="94101"/>
                      <a:pt x="933492" y="103996"/>
                      <a:pt x="933492" y="114435"/>
                    </a:cubicBezTo>
                    <a:cubicBezTo>
                      <a:pt x="933492" y="126596"/>
                      <a:pt x="934409" y="137523"/>
                      <a:pt x="936245" y="147217"/>
                    </a:cubicBezTo>
                    <a:cubicBezTo>
                      <a:pt x="938080" y="156911"/>
                      <a:pt x="941178" y="165200"/>
                      <a:pt x="945537" y="172083"/>
                    </a:cubicBezTo>
                    <a:cubicBezTo>
                      <a:pt x="949897" y="178966"/>
                      <a:pt x="955748" y="184215"/>
                      <a:pt x="963090" y="187828"/>
                    </a:cubicBezTo>
                    <a:cubicBezTo>
                      <a:pt x="970432" y="191442"/>
                      <a:pt x="979667" y="193249"/>
                      <a:pt x="990795" y="193249"/>
                    </a:cubicBezTo>
                    <a:cubicBezTo>
                      <a:pt x="1001923" y="193249"/>
                      <a:pt x="1011216" y="191184"/>
                      <a:pt x="1018672" y="187054"/>
                    </a:cubicBezTo>
                    <a:cubicBezTo>
                      <a:pt x="1026129" y="182924"/>
                      <a:pt x="1032152" y="177303"/>
                      <a:pt x="1036741" y="170190"/>
                    </a:cubicBezTo>
                    <a:cubicBezTo>
                      <a:pt x="1041330" y="163077"/>
                      <a:pt x="1044571" y="154789"/>
                      <a:pt x="1046464" y="145324"/>
                    </a:cubicBezTo>
                    <a:cubicBezTo>
                      <a:pt x="1048357" y="135860"/>
                      <a:pt x="1049303" y="125793"/>
                      <a:pt x="1049303" y="115124"/>
                    </a:cubicBezTo>
                    <a:cubicBezTo>
                      <a:pt x="1049303" y="103422"/>
                      <a:pt x="1048385" y="92782"/>
                      <a:pt x="1046550" y="83202"/>
                    </a:cubicBezTo>
                    <a:cubicBezTo>
                      <a:pt x="1044714" y="73623"/>
                      <a:pt x="1041588" y="65420"/>
                      <a:pt x="1037171" y="58594"/>
                    </a:cubicBezTo>
                    <a:cubicBezTo>
                      <a:pt x="1032754" y="51769"/>
                      <a:pt x="1026875" y="46491"/>
                      <a:pt x="1019533" y="42763"/>
                    </a:cubicBezTo>
                    <a:cubicBezTo>
                      <a:pt x="1012191" y="39034"/>
                      <a:pt x="1003013" y="37170"/>
                      <a:pt x="992000" y="37170"/>
                    </a:cubicBezTo>
                    <a:close/>
                    <a:moveTo>
                      <a:pt x="614306" y="3958"/>
                    </a:moveTo>
                    <a:lnTo>
                      <a:pt x="771246" y="3958"/>
                    </a:lnTo>
                    <a:cubicBezTo>
                      <a:pt x="772278" y="3958"/>
                      <a:pt x="773225" y="4274"/>
                      <a:pt x="774085" y="4905"/>
                    </a:cubicBezTo>
                    <a:cubicBezTo>
                      <a:pt x="774945" y="5536"/>
                      <a:pt x="775662" y="6568"/>
                      <a:pt x="776236" y="8002"/>
                    </a:cubicBezTo>
                    <a:cubicBezTo>
                      <a:pt x="776810" y="9436"/>
                      <a:pt x="777240" y="11358"/>
                      <a:pt x="777527" y="13767"/>
                    </a:cubicBezTo>
                    <a:cubicBezTo>
                      <a:pt x="777813" y="16176"/>
                      <a:pt x="777957" y="19102"/>
                      <a:pt x="777957" y="22543"/>
                    </a:cubicBezTo>
                    <a:cubicBezTo>
                      <a:pt x="777957" y="25870"/>
                      <a:pt x="777813" y="28709"/>
                      <a:pt x="777527" y="31061"/>
                    </a:cubicBezTo>
                    <a:cubicBezTo>
                      <a:pt x="777240" y="33413"/>
                      <a:pt x="776810" y="35306"/>
                      <a:pt x="776236" y="36740"/>
                    </a:cubicBezTo>
                    <a:cubicBezTo>
                      <a:pt x="775662" y="38174"/>
                      <a:pt x="774945" y="39235"/>
                      <a:pt x="774085" y="39923"/>
                    </a:cubicBezTo>
                    <a:cubicBezTo>
                      <a:pt x="773225" y="40612"/>
                      <a:pt x="772278" y="40956"/>
                      <a:pt x="771246" y="40956"/>
                    </a:cubicBezTo>
                    <a:lnTo>
                      <a:pt x="715491" y="40956"/>
                    </a:lnTo>
                    <a:lnTo>
                      <a:pt x="715491" y="220438"/>
                    </a:lnTo>
                    <a:cubicBezTo>
                      <a:pt x="715491" y="221585"/>
                      <a:pt x="715118" y="222618"/>
                      <a:pt x="714372" y="223536"/>
                    </a:cubicBezTo>
                    <a:cubicBezTo>
                      <a:pt x="713627" y="224453"/>
                      <a:pt x="712393" y="225199"/>
                      <a:pt x="710673" y="225773"/>
                    </a:cubicBezTo>
                    <a:cubicBezTo>
                      <a:pt x="708952" y="226346"/>
                      <a:pt x="706629" y="226805"/>
                      <a:pt x="703703" y="227149"/>
                    </a:cubicBezTo>
                    <a:cubicBezTo>
                      <a:pt x="700778" y="227493"/>
                      <a:pt x="697136" y="227666"/>
                      <a:pt x="692776" y="227666"/>
                    </a:cubicBezTo>
                    <a:cubicBezTo>
                      <a:pt x="688417" y="227666"/>
                      <a:pt x="684774" y="227493"/>
                      <a:pt x="681849" y="227149"/>
                    </a:cubicBezTo>
                    <a:cubicBezTo>
                      <a:pt x="678923" y="226805"/>
                      <a:pt x="676600" y="226346"/>
                      <a:pt x="674879" y="225773"/>
                    </a:cubicBezTo>
                    <a:cubicBezTo>
                      <a:pt x="673159" y="225199"/>
                      <a:pt x="671925" y="224453"/>
                      <a:pt x="671180" y="223536"/>
                    </a:cubicBezTo>
                    <a:cubicBezTo>
                      <a:pt x="670434" y="222618"/>
                      <a:pt x="670061" y="221585"/>
                      <a:pt x="670061" y="220438"/>
                    </a:cubicBezTo>
                    <a:lnTo>
                      <a:pt x="670061" y="40956"/>
                    </a:lnTo>
                    <a:lnTo>
                      <a:pt x="614306" y="40956"/>
                    </a:lnTo>
                    <a:cubicBezTo>
                      <a:pt x="613159" y="40956"/>
                      <a:pt x="612184" y="40612"/>
                      <a:pt x="611381" y="39923"/>
                    </a:cubicBezTo>
                    <a:cubicBezTo>
                      <a:pt x="610578" y="39235"/>
                      <a:pt x="609890" y="38174"/>
                      <a:pt x="609316" y="36740"/>
                    </a:cubicBezTo>
                    <a:cubicBezTo>
                      <a:pt x="608742" y="35306"/>
                      <a:pt x="608312" y="33413"/>
                      <a:pt x="608025" y="31061"/>
                    </a:cubicBezTo>
                    <a:cubicBezTo>
                      <a:pt x="607739" y="28709"/>
                      <a:pt x="607595" y="25870"/>
                      <a:pt x="607595" y="22543"/>
                    </a:cubicBezTo>
                    <a:cubicBezTo>
                      <a:pt x="607595" y="19102"/>
                      <a:pt x="607739" y="16176"/>
                      <a:pt x="608025" y="13767"/>
                    </a:cubicBezTo>
                    <a:cubicBezTo>
                      <a:pt x="608312" y="11358"/>
                      <a:pt x="608742" y="9436"/>
                      <a:pt x="609316" y="8002"/>
                    </a:cubicBezTo>
                    <a:cubicBezTo>
                      <a:pt x="609890" y="6568"/>
                      <a:pt x="610578" y="5536"/>
                      <a:pt x="611381" y="4905"/>
                    </a:cubicBezTo>
                    <a:cubicBezTo>
                      <a:pt x="612184" y="4274"/>
                      <a:pt x="613159" y="3958"/>
                      <a:pt x="614306" y="3958"/>
                    </a:cubicBezTo>
                    <a:close/>
                    <a:moveTo>
                      <a:pt x="1298441" y="3270"/>
                    </a:moveTo>
                    <a:cubicBezTo>
                      <a:pt x="1302342" y="3270"/>
                      <a:pt x="1305611" y="3413"/>
                      <a:pt x="1308250" y="3700"/>
                    </a:cubicBezTo>
                    <a:cubicBezTo>
                      <a:pt x="1310889" y="3987"/>
                      <a:pt x="1312925" y="4474"/>
                      <a:pt x="1314359" y="5163"/>
                    </a:cubicBezTo>
                    <a:cubicBezTo>
                      <a:pt x="1315793" y="5851"/>
                      <a:pt x="1316797" y="6654"/>
                      <a:pt x="1317371" y="7572"/>
                    </a:cubicBezTo>
                    <a:cubicBezTo>
                      <a:pt x="1317944" y="8490"/>
                      <a:pt x="1318231" y="9522"/>
                      <a:pt x="1318231" y="10669"/>
                    </a:cubicBezTo>
                    <a:lnTo>
                      <a:pt x="1318231" y="210801"/>
                    </a:lnTo>
                    <a:cubicBezTo>
                      <a:pt x="1318231" y="213440"/>
                      <a:pt x="1317772" y="215792"/>
                      <a:pt x="1316854" y="217857"/>
                    </a:cubicBezTo>
                    <a:cubicBezTo>
                      <a:pt x="1315936" y="219922"/>
                      <a:pt x="1314703" y="221643"/>
                      <a:pt x="1313154" y="223019"/>
                    </a:cubicBezTo>
                    <a:cubicBezTo>
                      <a:pt x="1311606" y="224396"/>
                      <a:pt x="1309770" y="225400"/>
                      <a:pt x="1307648" y="226031"/>
                    </a:cubicBezTo>
                    <a:cubicBezTo>
                      <a:pt x="1305525" y="226662"/>
                      <a:pt x="1303374" y="226977"/>
                      <a:pt x="1301195" y="226977"/>
                    </a:cubicBezTo>
                    <a:lnTo>
                      <a:pt x="1281922" y="226977"/>
                    </a:lnTo>
                    <a:cubicBezTo>
                      <a:pt x="1277906" y="226977"/>
                      <a:pt x="1274436" y="226576"/>
                      <a:pt x="1271511" y="225773"/>
                    </a:cubicBezTo>
                    <a:cubicBezTo>
                      <a:pt x="1268585" y="224970"/>
                      <a:pt x="1265889" y="223507"/>
                      <a:pt x="1263423" y="221385"/>
                    </a:cubicBezTo>
                    <a:cubicBezTo>
                      <a:pt x="1260956" y="219262"/>
                      <a:pt x="1258576" y="216394"/>
                      <a:pt x="1256281" y="212780"/>
                    </a:cubicBezTo>
                    <a:cubicBezTo>
                      <a:pt x="1253987" y="209167"/>
                      <a:pt x="1251406" y="204492"/>
                      <a:pt x="1248538" y="198756"/>
                    </a:cubicBezTo>
                    <a:lnTo>
                      <a:pt x="1193127" y="94646"/>
                    </a:lnTo>
                    <a:cubicBezTo>
                      <a:pt x="1189915" y="88451"/>
                      <a:pt x="1186645" y="81768"/>
                      <a:pt x="1183318" y="74598"/>
                    </a:cubicBezTo>
                    <a:cubicBezTo>
                      <a:pt x="1179991" y="67428"/>
                      <a:pt x="1177009" y="60459"/>
                      <a:pt x="1174370" y="53690"/>
                    </a:cubicBezTo>
                    <a:lnTo>
                      <a:pt x="1174026" y="53690"/>
                    </a:lnTo>
                    <a:cubicBezTo>
                      <a:pt x="1174485" y="61950"/>
                      <a:pt x="1174829" y="70181"/>
                      <a:pt x="1175058" y="78384"/>
                    </a:cubicBezTo>
                    <a:cubicBezTo>
                      <a:pt x="1175288" y="86587"/>
                      <a:pt x="1175402" y="95047"/>
                      <a:pt x="1175402" y="103766"/>
                    </a:cubicBezTo>
                    <a:lnTo>
                      <a:pt x="1175402" y="220266"/>
                    </a:lnTo>
                    <a:cubicBezTo>
                      <a:pt x="1175402" y="221413"/>
                      <a:pt x="1175087" y="222446"/>
                      <a:pt x="1174456" y="223363"/>
                    </a:cubicBezTo>
                    <a:cubicBezTo>
                      <a:pt x="1173825" y="224281"/>
                      <a:pt x="1172735" y="225056"/>
                      <a:pt x="1171186" y="225687"/>
                    </a:cubicBezTo>
                    <a:cubicBezTo>
                      <a:pt x="1169638" y="226318"/>
                      <a:pt x="1167544" y="226805"/>
                      <a:pt x="1164905" y="227149"/>
                    </a:cubicBezTo>
                    <a:cubicBezTo>
                      <a:pt x="1162267" y="227493"/>
                      <a:pt x="1158883" y="227666"/>
                      <a:pt x="1154753" y="227666"/>
                    </a:cubicBezTo>
                    <a:cubicBezTo>
                      <a:pt x="1150737" y="227666"/>
                      <a:pt x="1147410" y="227493"/>
                      <a:pt x="1144772" y="227149"/>
                    </a:cubicBezTo>
                    <a:cubicBezTo>
                      <a:pt x="1142133" y="226805"/>
                      <a:pt x="1140068" y="226318"/>
                      <a:pt x="1138577" y="225687"/>
                    </a:cubicBezTo>
                    <a:cubicBezTo>
                      <a:pt x="1137085" y="225056"/>
                      <a:pt x="1136053" y="224281"/>
                      <a:pt x="1135479" y="223363"/>
                    </a:cubicBezTo>
                    <a:cubicBezTo>
                      <a:pt x="1134906" y="222446"/>
                      <a:pt x="1134619" y="221413"/>
                      <a:pt x="1134619" y="220266"/>
                    </a:cubicBezTo>
                    <a:lnTo>
                      <a:pt x="1134619" y="20134"/>
                    </a:lnTo>
                    <a:cubicBezTo>
                      <a:pt x="1134619" y="14742"/>
                      <a:pt x="1136196" y="10698"/>
                      <a:pt x="1139351" y="8002"/>
                    </a:cubicBezTo>
                    <a:cubicBezTo>
                      <a:pt x="1142506" y="5306"/>
                      <a:pt x="1146378" y="3958"/>
                      <a:pt x="1150967" y="3958"/>
                    </a:cubicBezTo>
                    <a:lnTo>
                      <a:pt x="1175230" y="3958"/>
                    </a:lnTo>
                    <a:cubicBezTo>
                      <a:pt x="1179590" y="3958"/>
                      <a:pt x="1183261" y="4331"/>
                      <a:pt x="1186244" y="5077"/>
                    </a:cubicBezTo>
                    <a:cubicBezTo>
                      <a:pt x="1189226" y="5822"/>
                      <a:pt x="1191894" y="7056"/>
                      <a:pt x="1194245" y="8777"/>
                    </a:cubicBezTo>
                    <a:cubicBezTo>
                      <a:pt x="1196597" y="10497"/>
                      <a:pt x="1198806" y="12878"/>
                      <a:pt x="1200871" y="15918"/>
                    </a:cubicBezTo>
                    <a:cubicBezTo>
                      <a:pt x="1202936" y="18958"/>
                      <a:pt x="1205058" y="22715"/>
                      <a:pt x="1207238" y="27189"/>
                    </a:cubicBezTo>
                    <a:lnTo>
                      <a:pt x="1250602" y="108584"/>
                    </a:lnTo>
                    <a:cubicBezTo>
                      <a:pt x="1253126" y="113517"/>
                      <a:pt x="1255622" y="118364"/>
                      <a:pt x="1258088" y="123125"/>
                    </a:cubicBezTo>
                    <a:cubicBezTo>
                      <a:pt x="1260555" y="127886"/>
                      <a:pt x="1262935" y="132647"/>
                      <a:pt x="1265230" y="137408"/>
                    </a:cubicBezTo>
                    <a:cubicBezTo>
                      <a:pt x="1267524" y="142169"/>
                      <a:pt x="1269761" y="146844"/>
                      <a:pt x="1271941" y="151433"/>
                    </a:cubicBezTo>
                    <a:cubicBezTo>
                      <a:pt x="1274120" y="156022"/>
                      <a:pt x="1276243" y="160611"/>
                      <a:pt x="1278308" y="165200"/>
                    </a:cubicBezTo>
                    <a:lnTo>
                      <a:pt x="1278480" y="165200"/>
                    </a:lnTo>
                    <a:cubicBezTo>
                      <a:pt x="1278136" y="157169"/>
                      <a:pt x="1277878" y="148794"/>
                      <a:pt x="1277705" y="140076"/>
                    </a:cubicBezTo>
                    <a:cubicBezTo>
                      <a:pt x="1277533" y="131357"/>
                      <a:pt x="1277447" y="123039"/>
                      <a:pt x="1277447" y="115124"/>
                    </a:cubicBezTo>
                    <a:lnTo>
                      <a:pt x="1277447" y="10669"/>
                    </a:lnTo>
                    <a:cubicBezTo>
                      <a:pt x="1277447" y="9522"/>
                      <a:pt x="1277792" y="8490"/>
                      <a:pt x="1278480" y="7572"/>
                    </a:cubicBezTo>
                    <a:cubicBezTo>
                      <a:pt x="1279168" y="6654"/>
                      <a:pt x="1280315" y="5851"/>
                      <a:pt x="1281922" y="5163"/>
                    </a:cubicBezTo>
                    <a:cubicBezTo>
                      <a:pt x="1283528" y="4474"/>
                      <a:pt x="1285650" y="3987"/>
                      <a:pt x="1288289" y="3700"/>
                    </a:cubicBezTo>
                    <a:cubicBezTo>
                      <a:pt x="1290927" y="3413"/>
                      <a:pt x="1294311" y="3270"/>
                      <a:pt x="1298441" y="3270"/>
                    </a:cubicBezTo>
                    <a:close/>
                    <a:moveTo>
                      <a:pt x="823959" y="2926"/>
                    </a:moveTo>
                    <a:cubicBezTo>
                      <a:pt x="828433" y="2926"/>
                      <a:pt x="832104" y="3098"/>
                      <a:pt x="834972" y="3442"/>
                    </a:cubicBezTo>
                    <a:cubicBezTo>
                      <a:pt x="837840" y="3786"/>
                      <a:pt x="840134" y="4245"/>
                      <a:pt x="841855" y="4819"/>
                    </a:cubicBezTo>
                    <a:cubicBezTo>
                      <a:pt x="843576" y="5392"/>
                      <a:pt x="844809" y="6138"/>
                      <a:pt x="845555" y="7056"/>
                    </a:cubicBezTo>
                    <a:cubicBezTo>
                      <a:pt x="846301" y="7974"/>
                      <a:pt x="846674" y="9006"/>
                      <a:pt x="846674" y="10153"/>
                    </a:cubicBezTo>
                    <a:lnTo>
                      <a:pt x="846674" y="220438"/>
                    </a:lnTo>
                    <a:cubicBezTo>
                      <a:pt x="846674" y="221585"/>
                      <a:pt x="846301" y="222618"/>
                      <a:pt x="845555" y="223536"/>
                    </a:cubicBezTo>
                    <a:cubicBezTo>
                      <a:pt x="844809" y="224453"/>
                      <a:pt x="843576" y="225199"/>
                      <a:pt x="841855" y="225773"/>
                    </a:cubicBezTo>
                    <a:cubicBezTo>
                      <a:pt x="840134" y="226346"/>
                      <a:pt x="837840" y="226805"/>
                      <a:pt x="834972" y="227149"/>
                    </a:cubicBezTo>
                    <a:cubicBezTo>
                      <a:pt x="832104" y="227493"/>
                      <a:pt x="828433" y="227666"/>
                      <a:pt x="823959" y="227666"/>
                    </a:cubicBezTo>
                    <a:cubicBezTo>
                      <a:pt x="819599" y="227666"/>
                      <a:pt x="815957" y="227493"/>
                      <a:pt x="813031" y="227149"/>
                    </a:cubicBezTo>
                    <a:cubicBezTo>
                      <a:pt x="810106" y="226805"/>
                      <a:pt x="807783" y="226346"/>
                      <a:pt x="806062" y="225773"/>
                    </a:cubicBezTo>
                    <a:cubicBezTo>
                      <a:pt x="804341" y="225199"/>
                      <a:pt x="803108" y="224453"/>
                      <a:pt x="802362" y="223536"/>
                    </a:cubicBezTo>
                    <a:cubicBezTo>
                      <a:pt x="801617" y="222618"/>
                      <a:pt x="801244" y="221585"/>
                      <a:pt x="801244" y="220438"/>
                    </a:cubicBezTo>
                    <a:lnTo>
                      <a:pt x="801244" y="10153"/>
                    </a:lnTo>
                    <a:cubicBezTo>
                      <a:pt x="801244" y="9006"/>
                      <a:pt x="801617" y="7974"/>
                      <a:pt x="802362" y="7056"/>
                    </a:cubicBezTo>
                    <a:cubicBezTo>
                      <a:pt x="803108" y="6138"/>
                      <a:pt x="804370" y="5392"/>
                      <a:pt x="806148" y="4819"/>
                    </a:cubicBezTo>
                    <a:cubicBezTo>
                      <a:pt x="807926" y="4245"/>
                      <a:pt x="810250" y="3786"/>
                      <a:pt x="813118" y="3442"/>
                    </a:cubicBezTo>
                    <a:cubicBezTo>
                      <a:pt x="815986" y="3098"/>
                      <a:pt x="819599" y="2926"/>
                      <a:pt x="823959" y="2926"/>
                    </a:cubicBezTo>
                    <a:close/>
                    <a:moveTo>
                      <a:pt x="423737" y="2926"/>
                    </a:moveTo>
                    <a:cubicBezTo>
                      <a:pt x="428096" y="2926"/>
                      <a:pt x="431710" y="3098"/>
                      <a:pt x="434578" y="3442"/>
                    </a:cubicBezTo>
                    <a:cubicBezTo>
                      <a:pt x="437446" y="3786"/>
                      <a:pt x="439740" y="4245"/>
                      <a:pt x="441461" y="4819"/>
                    </a:cubicBezTo>
                    <a:cubicBezTo>
                      <a:pt x="443182" y="5392"/>
                      <a:pt x="444415" y="6138"/>
                      <a:pt x="445161" y="7056"/>
                    </a:cubicBezTo>
                    <a:cubicBezTo>
                      <a:pt x="445907" y="7974"/>
                      <a:pt x="446279" y="9006"/>
                      <a:pt x="446279" y="10153"/>
                    </a:cubicBezTo>
                    <a:lnTo>
                      <a:pt x="446279" y="141624"/>
                    </a:lnTo>
                    <a:cubicBezTo>
                      <a:pt x="446279" y="150458"/>
                      <a:pt x="447369" y="158116"/>
                      <a:pt x="449549" y="164597"/>
                    </a:cubicBezTo>
                    <a:cubicBezTo>
                      <a:pt x="451729" y="171079"/>
                      <a:pt x="454855" y="176442"/>
                      <a:pt x="458928" y="180687"/>
                    </a:cubicBezTo>
                    <a:cubicBezTo>
                      <a:pt x="463000" y="184932"/>
                      <a:pt x="467876" y="188115"/>
                      <a:pt x="473555" y="190238"/>
                    </a:cubicBezTo>
                    <a:cubicBezTo>
                      <a:pt x="479233" y="192360"/>
                      <a:pt x="485572" y="193421"/>
                      <a:pt x="492570" y="193421"/>
                    </a:cubicBezTo>
                    <a:cubicBezTo>
                      <a:pt x="499682" y="193421"/>
                      <a:pt x="506050" y="192331"/>
                      <a:pt x="511671" y="190152"/>
                    </a:cubicBezTo>
                    <a:cubicBezTo>
                      <a:pt x="517292" y="187972"/>
                      <a:pt x="522053" y="184788"/>
                      <a:pt x="525954" y="180601"/>
                    </a:cubicBezTo>
                    <a:cubicBezTo>
                      <a:pt x="529854" y="176414"/>
                      <a:pt x="532866" y="171251"/>
                      <a:pt x="534988" y="165114"/>
                    </a:cubicBezTo>
                    <a:cubicBezTo>
                      <a:pt x="537110" y="158976"/>
                      <a:pt x="538172" y="152007"/>
                      <a:pt x="538172" y="144206"/>
                    </a:cubicBezTo>
                    <a:lnTo>
                      <a:pt x="538172" y="10153"/>
                    </a:lnTo>
                    <a:cubicBezTo>
                      <a:pt x="538172" y="9006"/>
                      <a:pt x="538516" y="7974"/>
                      <a:pt x="539204" y="7056"/>
                    </a:cubicBezTo>
                    <a:cubicBezTo>
                      <a:pt x="539892" y="6138"/>
                      <a:pt x="541097" y="5392"/>
                      <a:pt x="542818" y="4819"/>
                    </a:cubicBezTo>
                    <a:cubicBezTo>
                      <a:pt x="544539" y="4245"/>
                      <a:pt x="546862" y="3786"/>
                      <a:pt x="549787" y="3442"/>
                    </a:cubicBezTo>
                    <a:cubicBezTo>
                      <a:pt x="552713" y="3098"/>
                      <a:pt x="556355" y="2926"/>
                      <a:pt x="560714" y="2926"/>
                    </a:cubicBezTo>
                    <a:cubicBezTo>
                      <a:pt x="565074" y="2926"/>
                      <a:pt x="568659" y="3098"/>
                      <a:pt x="571470" y="3442"/>
                    </a:cubicBezTo>
                    <a:cubicBezTo>
                      <a:pt x="574280" y="3786"/>
                      <a:pt x="576546" y="4245"/>
                      <a:pt x="578267" y="4819"/>
                    </a:cubicBezTo>
                    <a:cubicBezTo>
                      <a:pt x="579988" y="5392"/>
                      <a:pt x="581192" y="6138"/>
                      <a:pt x="581881" y="7056"/>
                    </a:cubicBezTo>
                    <a:cubicBezTo>
                      <a:pt x="582569" y="7974"/>
                      <a:pt x="582913" y="9006"/>
                      <a:pt x="582913" y="10153"/>
                    </a:cubicBezTo>
                    <a:lnTo>
                      <a:pt x="582913" y="143689"/>
                    </a:lnTo>
                    <a:cubicBezTo>
                      <a:pt x="582913" y="157341"/>
                      <a:pt x="580905" y="169559"/>
                      <a:pt x="576890" y="180343"/>
                    </a:cubicBezTo>
                    <a:cubicBezTo>
                      <a:pt x="572875" y="191127"/>
                      <a:pt x="566967" y="200247"/>
                      <a:pt x="559166" y="207704"/>
                    </a:cubicBezTo>
                    <a:cubicBezTo>
                      <a:pt x="551365" y="215161"/>
                      <a:pt x="541728" y="220840"/>
                      <a:pt x="530256" y="224740"/>
                    </a:cubicBezTo>
                    <a:cubicBezTo>
                      <a:pt x="518784" y="228641"/>
                      <a:pt x="505591" y="230591"/>
                      <a:pt x="490677" y="230591"/>
                    </a:cubicBezTo>
                    <a:cubicBezTo>
                      <a:pt x="476681" y="230591"/>
                      <a:pt x="464119" y="228841"/>
                      <a:pt x="452991" y="225342"/>
                    </a:cubicBezTo>
                    <a:cubicBezTo>
                      <a:pt x="441863" y="221843"/>
                      <a:pt x="432456" y="216538"/>
                      <a:pt x="424769" y="209425"/>
                    </a:cubicBezTo>
                    <a:cubicBezTo>
                      <a:pt x="417083" y="202312"/>
                      <a:pt x="411203" y="193450"/>
                      <a:pt x="407131" y="182838"/>
                    </a:cubicBezTo>
                    <a:cubicBezTo>
                      <a:pt x="403058" y="172226"/>
                      <a:pt x="401022" y="159808"/>
                      <a:pt x="401022" y="145582"/>
                    </a:cubicBezTo>
                    <a:lnTo>
                      <a:pt x="401022" y="10153"/>
                    </a:lnTo>
                    <a:cubicBezTo>
                      <a:pt x="401022" y="9006"/>
                      <a:pt x="401366" y="7974"/>
                      <a:pt x="402054" y="7056"/>
                    </a:cubicBezTo>
                    <a:cubicBezTo>
                      <a:pt x="402743" y="6138"/>
                      <a:pt x="403976" y="5392"/>
                      <a:pt x="405754" y="4819"/>
                    </a:cubicBezTo>
                    <a:cubicBezTo>
                      <a:pt x="407532" y="4245"/>
                      <a:pt x="409855" y="3786"/>
                      <a:pt x="412723" y="3442"/>
                    </a:cubicBezTo>
                    <a:cubicBezTo>
                      <a:pt x="415591" y="3098"/>
                      <a:pt x="419263" y="2926"/>
                      <a:pt x="423737" y="2926"/>
                    </a:cubicBezTo>
                    <a:close/>
                    <a:moveTo>
                      <a:pt x="281876" y="2926"/>
                    </a:moveTo>
                    <a:cubicBezTo>
                      <a:pt x="288644" y="2926"/>
                      <a:pt x="294036" y="3012"/>
                      <a:pt x="298051" y="3184"/>
                    </a:cubicBezTo>
                    <a:cubicBezTo>
                      <a:pt x="302067" y="3356"/>
                      <a:pt x="305193" y="3758"/>
                      <a:pt x="307430" y="4388"/>
                    </a:cubicBezTo>
                    <a:cubicBezTo>
                      <a:pt x="309667" y="5019"/>
                      <a:pt x="311273" y="5966"/>
                      <a:pt x="312248" y="7228"/>
                    </a:cubicBezTo>
                    <a:cubicBezTo>
                      <a:pt x="313223" y="8490"/>
                      <a:pt x="314055" y="10211"/>
                      <a:pt x="314743" y="12390"/>
                    </a:cubicBezTo>
                    <a:lnTo>
                      <a:pt x="383576" y="209769"/>
                    </a:lnTo>
                    <a:cubicBezTo>
                      <a:pt x="384953" y="213899"/>
                      <a:pt x="385813" y="217169"/>
                      <a:pt x="386158" y="219578"/>
                    </a:cubicBezTo>
                    <a:cubicBezTo>
                      <a:pt x="386502" y="221987"/>
                      <a:pt x="386043" y="223794"/>
                      <a:pt x="384781" y="224998"/>
                    </a:cubicBezTo>
                    <a:cubicBezTo>
                      <a:pt x="383519" y="226203"/>
                      <a:pt x="381282" y="226949"/>
                      <a:pt x="378070" y="227235"/>
                    </a:cubicBezTo>
                    <a:cubicBezTo>
                      <a:pt x="374858" y="227522"/>
                      <a:pt x="370441" y="227666"/>
                      <a:pt x="364819" y="227666"/>
                    </a:cubicBezTo>
                    <a:cubicBezTo>
                      <a:pt x="358969" y="227666"/>
                      <a:pt x="354408" y="227579"/>
                      <a:pt x="351139" y="227407"/>
                    </a:cubicBezTo>
                    <a:cubicBezTo>
                      <a:pt x="347869" y="227235"/>
                      <a:pt x="345374" y="226891"/>
                      <a:pt x="343653" y="226375"/>
                    </a:cubicBezTo>
                    <a:cubicBezTo>
                      <a:pt x="341932" y="225859"/>
                      <a:pt x="340728" y="225142"/>
                      <a:pt x="340039" y="224224"/>
                    </a:cubicBezTo>
                    <a:cubicBezTo>
                      <a:pt x="339351" y="223306"/>
                      <a:pt x="338778" y="222102"/>
                      <a:pt x="338319" y="220610"/>
                    </a:cubicBezTo>
                    <a:lnTo>
                      <a:pt x="323347" y="175869"/>
                    </a:lnTo>
                    <a:lnTo>
                      <a:pt x="239715" y="175869"/>
                    </a:lnTo>
                    <a:lnTo>
                      <a:pt x="225605" y="219406"/>
                    </a:lnTo>
                    <a:cubicBezTo>
                      <a:pt x="225146" y="221012"/>
                      <a:pt x="224543" y="222360"/>
                      <a:pt x="223798" y="223450"/>
                    </a:cubicBezTo>
                    <a:cubicBezTo>
                      <a:pt x="223052" y="224539"/>
                      <a:pt x="221847" y="225400"/>
                      <a:pt x="220184" y="226031"/>
                    </a:cubicBezTo>
                    <a:cubicBezTo>
                      <a:pt x="218521" y="226662"/>
                      <a:pt x="216169" y="227092"/>
                      <a:pt x="213129" y="227321"/>
                    </a:cubicBezTo>
                    <a:cubicBezTo>
                      <a:pt x="210088" y="227551"/>
                      <a:pt x="206102" y="227666"/>
                      <a:pt x="201169" y="227666"/>
                    </a:cubicBezTo>
                    <a:cubicBezTo>
                      <a:pt x="195892" y="227666"/>
                      <a:pt x="191762" y="227493"/>
                      <a:pt x="188779" y="227149"/>
                    </a:cubicBezTo>
                    <a:cubicBezTo>
                      <a:pt x="185796" y="226805"/>
                      <a:pt x="183731" y="225973"/>
                      <a:pt x="182584" y="224654"/>
                    </a:cubicBezTo>
                    <a:cubicBezTo>
                      <a:pt x="181437" y="223335"/>
                      <a:pt x="181035" y="221471"/>
                      <a:pt x="181379" y="219061"/>
                    </a:cubicBezTo>
                    <a:cubicBezTo>
                      <a:pt x="181724" y="216652"/>
                      <a:pt x="182584" y="213440"/>
                      <a:pt x="183961" y="209425"/>
                    </a:cubicBezTo>
                    <a:lnTo>
                      <a:pt x="252622" y="11874"/>
                    </a:lnTo>
                    <a:cubicBezTo>
                      <a:pt x="253310" y="9924"/>
                      <a:pt x="254113" y="8346"/>
                      <a:pt x="255031" y="7142"/>
                    </a:cubicBezTo>
                    <a:cubicBezTo>
                      <a:pt x="255948" y="5937"/>
                      <a:pt x="257411" y="5019"/>
                      <a:pt x="259419" y="4388"/>
                    </a:cubicBezTo>
                    <a:cubicBezTo>
                      <a:pt x="261426" y="3758"/>
                      <a:pt x="264208" y="3356"/>
                      <a:pt x="267765" y="3184"/>
                    </a:cubicBezTo>
                    <a:cubicBezTo>
                      <a:pt x="271321" y="3012"/>
                      <a:pt x="276025" y="2926"/>
                      <a:pt x="281876" y="2926"/>
                    </a:cubicBezTo>
                    <a:close/>
                    <a:moveTo>
                      <a:pt x="103249" y="345"/>
                    </a:moveTo>
                    <a:cubicBezTo>
                      <a:pt x="109444" y="345"/>
                      <a:pt x="115410" y="861"/>
                      <a:pt x="121146" y="1893"/>
                    </a:cubicBezTo>
                    <a:cubicBezTo>
                      <a:pt x="126882" y="2926"/>
                      <a:pt x="132188" y="4274"/>
                      <a:pt x="137064" y="5937"/>
                    </a:cubicBezTo>
                    <a:cubicBezTo>
                      <a:pt x="141939" y="7601"/>
                      <a:pt x="146327" y="9522"/>
                      <a:pt x="150228" y="11702"/>
                    </a:cubicBezTo>
                    <a:cubicBezTo>
                      <a:pt x="154128" y="13882"/>
                      <a:pt x="156853" y="15746"/>
                      <a:pt x="158402" y="17295"/>
                    </a:cubicBezTo>
                    <a:cubicBezTo>
                      <a:pt x="159950" y="18843"/>
                      <a:pt x="161012" y="20134"/>
                      <a:pt x="161585" y="21167"/>
                    </a:cubicBezTo>
                    <a:cubicBezTo>
                      <a:pt x="162159" y="22199"/>
                      <a:pt x="162618" y="23518"/>
                      <a:pt x="162962" y="25124"/>
                    </a:cubicBezTo>
                    <a:cubicBezTo>
                      <a:pt x="163306" y="26731"/>
                      <a:pt x="163564" y="28623"/>
                      <a:pt x="163736" y="30803"/>
                    </a:cubicBezTo>
                    <a:cubicBezTo>
                      <a:pt x="163908" y="32983"/>
                      <a:pt x="163994" y="35679"/>
                      <a:pt x="163994" y="38891"/>
                    </a:cubicBezTo>
                    <a:cubicBezTo>
                      <a:pt x="163994" y="42333"/>
                      <a:pt x="163880" y="45258"/>
                      <a:pt x="163650" y="47667"/>
                    </a:cubicBezTo>
                    <a:cubicBezTo>
                      <a:pt x="163421" y="50076"/>
                      <a:pt x="163019" y="52027"/>
                      <a:pt x="162446" y="53518"/>
                    </a:cubicBezTo>
                    <a:cubicBezTo>
                      <a:pt x="161872" y="55009"/>
                      <a:pt x="161184" y="56099"/>
                      <a:pt x="160381" y="56788"/>
                    </a:cubicBezTo>
                    <a:cubicBezTo>
                      <a:pt x="159578" y="57476"/>
                      <a:pt x="158660" y="57820"/>
                      <a:pt x="157627" y="57820"/>
                    </a:cubicBezTo>
                    <a:cubicBezTo>
                      <a:pt x="155907" y="57820"/>
                      <a:pt x="153727" y="56816"/>
                      <a:pt x="151088" y="54809"/>
                    </a:cubicBezTo>
                    <a:cubicBezTo>
                      <a:pt x="148450" y="52801"/>
                      <a:pt x="145037" y="50564"/>
                      <a:pt x="140849" y="48097"/>
                    </a:cubicBezTo>
                    <a:cubicBezTo>
                      <a:pt x="136662" y="45631"/>
                      <a:pt x="131672" y="43394"/>
                      <a:pt x="125878" y="41386"/>
                    </a:cubicBezTo>
                    <a:cubicBezTo>
                      <a:pt x="120085" y="39379"/>
                      <a:pt x="113173" y="38375"/>
                      <a:pt x="105142" y="38375"/>
                    </a:cubicBezTo>
                    <a:cubicBezTo>
                      <a:pt x="96309" y="38375"/>
                      <a:pt x="88421" y="40182"/>
                      <a:pt x="81481" y="43795"/>
                    </a:cubicBezTo>
                    <a:cubicBezTo>
                      <a:pt x="74540" y="47409"/>
                      <a:pt x="68632" y="52572"/>
                      <a:pt x="63756" y="59283"/>
                    </a:cubicBezTo>
                    <a:cubicBezTo>
                      <a:pt x="58881" y="65994"/>
                      <a:pt x="55181" y="74111"/>
                      <a:pt x="52657" y="83632"/>
                    </a:cubicBezTo>
                    <a:cubicBezTo>
                      <a:pt x="50133" y="93154"/>
                      <a:pt x="48871" y="103881"/>
                      <a:pt x="48871" y="115812"/>
                    </a:cubicBezTo>
                    <a:cubicBezTo>
                      <a:pt x="48871" y="128890"/>
                      <a:pt x="50219" y="140219"/>
                      <a:pt x="52915" y="149798"/>
                    </a:cubicBezTo>
                    <a:cubicBezTo>
                      <a:pt x="55611" y="159377"/>
                      <a:pt x="59454" y="167265"/>
                      <a:pt x="64445" y="173460"/>
                    </a:cubicBezTo>
                    <a:cubicBezTo>
                      <a:pt x="69435" y="179655"/>
                      <a:pt x="75458" y="184272"/>
                      <a:pt x="82513" y="187312"/>
                    </a:cubicBezTo>
                    <a:cubicBezTo>
                      <a:pt x="89569" y="190352"/>
                      <a:pt x="97513" y="191872"/>
                      <a:pt x="106347" y="191872"/>
                    </a:cubicBezTo>
                    <a:cubicBezTo>
                      <a:pt x="114377" y="191872"/>
                      <a:pt x="121318" y="190926"/>
                      <a:pt x="127169" y="189033"/>
                    </a:cubicBezTo>
                    <a:cubicBezTo>
                      <a:pt x="133020" y="187140"/>
                      <a:pt x="138039" y="185046"/>
                      <a:pt x="142226" y="182752"/>
                    </a:cubicBezTo>
                    <a:cubicBezTo>
                      <a:pt x="146413" y="180458"/>
                      <a:pt x="149855" y="178393"/>
                      <a:pt x="152551" y="176557"/>
                    </a:cubicBezTo>
                    <a:cubicBezTo>
                      <a:pt x="155247" y="174721"/>
                      <a:pt x="157341" y="173804"/>
                      <a:pt x="158832" y="173804"/>
                    </a:cubicBezTo>
                    <a:cubicBezTo>
                      <a:pt x="159979" y="173804"/>
                      <a:pt x="160897" y="174033"/>
                      <a:pt x="161585" y="174492"/>
                    </a:cubicBezTo>
                    <a:cubicBezTo>
                      <a:pt x="162274" y="174951"/>
                      <a:pt x="162847" y="175869"/>
                      <a:pt x="163306" y="177245"/>
                    </a:cubicBezTo>
                    <a:cubicBezTo>
                      <a:pt x="163765" y="178622"/>
                      <a:pt x="164109" y="180544"/>
                      <a:pt x="164339" y="183010"/>
                    </a:cubicBezTo>
                    <a:cubicBezTo>
                      <a:pt x="164568" y="185477"/>
                      <a:pt x="164683" y="188775"/>
                      <a:pt x="164683" y="192905"/>
                    </a:cubicBezTo>
                    <a:cubicBezTo>
                      <a:pt x="164683" y="195773"/>
                      <a:pt x="164597" y="198211"/>
                      <a:pt x="164425" y="200218"/>
                    </a:cubicBezTo>
                    <a:cubicBezTo>
                      <a:pt x="164253" y="202226"/>
                      <a:pt x="163994" y="203947"/>
                      <a:pt x="163650" y="205381"/>
                    </a:cubicBezTo>
                    <a:cubicBezTo>
                      <a:pt x="163306" y="206815"/>
                      <a:pt x="162847" y="208048"/>
                      <a:pt x="162274" y="209081"/>
                    </a:cubicBezTo>
                    <a:cubicBezTo>
                      <a:pt x="161700" y="210113"/>
                      <a:pt x="160782" y="211289"/>
                      <a:pt x="159520" y="212608"/>
                    </a:cubicBezTo>
                    <a:cubicBezTo>
                      <a:pt x="158258" y="213928"/>
                      <a:pt x="155821" y="215620"/>
                      <a:pt x="152207" y="217685"/>
                    </a:cubicBezTo>
                    <a:cubicBezTo>
                      <a:pt x="148593" y="219750"/>
                      <a:pt x="144176" y="221729"/>
                      <a:pt x="138956" y="223622"/>
                    </a:cubicBezTo>
                    <a:cubicBezTo>
                      <a:pt x="133737" y="225515"/>
                      <a:pt x="127771" y="227092"/>
                      <a:pt x="121060" y="228354"/>
                    </a:cubicBezTo>
                    <a:cubicBezTo>
                      <a:pt x="114349" y="229616"/>
                      <a:pt x="107092" y="230247"/>
                      <a:pt x="99291" y="230247"/>
                    </a:cubicBezTo>
                    <a:cubicBezTo>
                      <a:pt x="84033" y="230247"/>
                      <a:pt x="70267" y="227895"/>
                      <a:pt x="57992" y="223191"/>
                    </a:cubicBezTo>
                    <a:cubicBezTo>
                      <a:pt x="45716" y="218488"/>
                      <a:pt x="35277" y="211461"/>
                      <a:pt x="26673" y="202111"/>
                    </a:cubicBezTo>
                    <a:cubicBezTo>
                      <a:pt x="18068" y="192761"/>
                      <a:pt x="11472" y="181089"/>
                      <a:pt x="6883" y="167092"/>
                    </a:cubicBezTo>
                    <a:cubicBezTo>
                      <a:pt x="2294" y="153096"/>
                      <a:pt x="0" y="136806"/>
                      <a:pt x="0" y="118221"/>
                    </a:cubicBezTo>
                    <a:cubicBezTo>
                      <a:pt x="0" y="99292"/>
                      <a:pt x="2524" y="82485"/>
                      <a:pt x="7571" y="67801"/>
                    </a:cubicBezTo>
                    <a:cubicBezTo>
                      <a:pt x="12619" y="53116"/>
                      <a:pt x="19675" y="40784"/>
                      <a:pt x="28738" y="30803"/>
                    </a:cubicBezTo>
                    <a:cubicBezTo>
                      <a:pt x="37801" y="20822"/>
                      <a:pt x="48670" y="13251"/>
                      <a:pt x="61347" y="8088"/>
                    </a:cubicBezTo>
                    <a:cubicBezTo>
                      <a:pt x="74024" y="2926"/>
                      <a:pt x="87991" y="345"/>
                      <a:pt x="103249" y="345"/>
                    </a:cubicBezTo>
                    <a:close/>
                    <a:moveTo>
                      <a:pt x="993548" y="0"/>
                    </a:moveTo>
                    <a:cubicBezTo>
                      <a:pt x="1010412" y="0"/>
                      <a:pt x="1025298" y="2237"/>
                      <a:pt x="1038204" y="6712"/>
                    </a:cubicBezTo>
                    <a:cubicBezTo>
                      <a:pt x="1051110" y="11186"/>
                      <a:pt x="1061894" y="18069"/>
                      <a:pt x="1070555" y="27361"/>
                    </a:cubicBezTo>
                    <a:cubicBezTo>
                      <a:pt x="1079217" y="36654"/>
                      <a:pt x="1085756" y="48384"/>
                      <a:pt x="1090173" y="62552"/>
                    </a:cubicBezTo>
                    <a:cubicBezTo>
                      <a:pt x="1094589" y="76720"/>
                      <a:pt x="1096798" y="93441"/>
                      <a:pt x="1096798" y="112714"/>
                    </a:cubicBezTo>
                    <a:cubicBezTo>
                      <a:pt x="1096798" y="131185"/>
                      <a:pt x="1094503" y="147705"/>
                      <a:pt x="1089915" y="162274"/>
                    </a:cubicBezTo>
                    <a:cubicBezTo>
                      <a:pt x="1085326" y="176844"/>
                      <a:pt x="1078500" y="189205"/>
                      <a:pt x="1069437" y="199358"/>
                    </a:cubicBezTo>
                    <a:cubicBezTo>
                      <a:pt x="1060374" y="209511"/>
                      <a:pt x="1049160" y="217255"/>
                      <a:pt x="1035795" y="222589"/>
                    </a:cubicBezTo>
                    <a:cubicBezTo>
                      <a:pt x="1022430" y="227924"/>
                      <a:pt x="1006971" y="230591"/>
                      <a:pt x="989418" y="230591"/>
                    </a:cubicBezTo>
                    <a:cubicBezTo>
                      <a:pt x="972095" y="230591"/>
                      <a:pt x="956981" y="228325"/>
                      <a:pt x="944075" y="223794"/>
                    </a:cubicBezTo>
                    <a:cubicBezTo>
                      <a:pt x="931168" y="219262"/>
                      <a:pt x="920413" y="212350"/>
                      <a:pt x="911809" y="203058"/>
                    </a:cubicBezTo>
                    <a:cubicBezTo>
                      <a:pt x="903205" y="193765"/>
                      <a:pt x="896752" y="181949"/>
                      <a:pt x="892450" y="167609"/>
                    </a:cubicBezTo>
                    <a:cubicBezTo>
                      <a:pt x="888148" y="153269"/>
                      <a:pt x="885997" y="136290"/>
                      <a:pt x="885997" y="116672"/>
                    </a:cubicBezTo>
                    <a:cubicBezTo>
                      <a:pt x="885997" y="98661"/>
                      <a:pt x="888291" y="82457"/>
                      <a:pt x="892880" y="68059"/>
                    </a:cubicBezTo>
                    <a:cubicBezTo>
                      <a:pt x="897469" y="53661"/>
                      <a:pt x="904295" y="41415"/>
                      <a:pt x="913358" y="31319"/>
                    </a:cubicBezTo>
                    <a:cubicBezTo>
                      <a:pt x="922421" y="21224"/>
                      <a:pt x="933635" y="13480"/>
                      <a:pt x="947000" y="8088"/>
                    </a:cubicBezTo>
                    <a:cubicBezTo>
                      <a:pt x="960365" y="2696"/>
                      <a:pt x="975881" y="0"/>
                      <a:pt x="993548" y="0"/>
                    </a:cubicBezTo>
                    <a:close/>
                  </a:path>
                </a:pathLst>
              </a:custGeom>
              <a:solidFill>
                <a:srgbClr val="FF0000"/>
              </a:solidFill>
              <a:ln>
                <a:noFill/>
              </a:ln>
              <a:effectLst/>
              <a:scene3d>
                <a:camera prst="orthographicFront">
                  <a:rot lat="0" lon="0" rev="300000"/>
                </a:camera>
                <a:lightRig rig="threePt" dir="t"/>
              </a:scene3d>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2000" b="1" i="0" u="none" strike="noStrike" kern="0" cap="none" spc="0" normalizeH="0" baseline="0" noProof="0" dirty="0">
                  <a:ln>
                    <a:noFill/>
                  </a:ln>
                  <a:solidFill>
                    <a:srgbClr val="FF0000"/>
                  </a:solidFill>
                  <a:effectLst/>
                  <a:uLnTx/>
                  <a:uFillTx/>
                  <a:latin typeface="Calibri"/>
                  <a:ea typeface="+mn-ea"/>
                  <a:cs typeface="+mn-cs"/>
                </a:endParaRPr>
              </a:p>
            </p:txBody>
          </p:sp>
          <p:pic>
            <p:nvPicPr>
              <p:cNvPr id="974" name="Graphic 973" descr="Slippery">
                <a:extLst>
                  <a:ext uri="{FF2B5EF4-FFF2-40B4-BE49-F238E27FC236}">
                    <a16:creationId xmlns:a16="http://schemas.microsoft.com/office/drawing/2014/main" id="{48FCDC08-E347-4185-BDBF-942425E181B1}"/>
                  </a:ext>
                </a:extLst>
              </p:cNvPr>
              <p:cNvPicPr>
                <a:picLocks noChangeAspect="1"/>
              </p:cNvPicPr>
              <p:nvPr/>
            </p:nvPicPr>
            <p:blipFill>
              <a:blip r:embed="rId15" cstate="hqprint">
                <a:extLst>
                  <a:ext uri="{28A0092B-C50C-407E-A947-70E740481C1C}">
                    <a14:useLocalDpi xmlns:a14="http://schemas.microsoft.com/office/drawing/2010/main" val="0"/>
                  </a:ext>
                  <a:ext uri="{96DAC541-7B7A-43D3-8B79-37D633B846F1}">
                    <asvg:svgBlip xmlns:asvg="http://schemas.microsoft.com/office/drawing/2016/SVG/main" r:embed="rId16"/>
                  </a:ext>
                </a:extLst>
              </a:blip>
              <a:stretch>
                <a:fillRect/>
              </a:stretch>
            </p:blipFill>
            <p:spPr>
              <a:xfrm rot="21515152">
                <a:off x="10388633" y="8784184"/>
                <a:ext cx="368225" cy="368225"/>
              </a:xfrm>
              <a:prstGeom prst="rect">
                <a:avLst/>
              </a:prstGeom>
            </p:spPr>
          </p:pic>
        </p:grpSp>
        <p:sp>
          <p:nvSpPr>
            <p:cNvPr id="1003" name="Freeform: Shape 1002">
              <a:extLst>
                <a:ext uri="{FF2B5EF4-FFF2-40B4-BE49-F238E27FC236}">
                  <a16:creationId xmlns:a16="http://schemas.microsoft.com/office/drawing/2014/main" id="{F7629826-A2C0-4F8C-82C4-112FFB57BE09}"/>
                </a:ext>
              </a:extLst>
            </p:cNvPr>
            <p:cNvSpPr/>
            <p:nvPr/>
          </p:nvSpPr>
          <p:spPr>
            <a:xfrm rot="16601166" flipH="1">
              <a:off x="-2294566" y="8614705"/>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D09F6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sp>
          <p:nvSpPr>
            <p:cNvPr id="1004" name="Freeform: Shape 1003">
              <a:extLst>
                <a:ext uri="{FF2B5EF4-FFF2-40B4-BE49-F238E27FC236}">
                  <a16:creationId xmlns:a16="http://schemas.microsoft.com/office/drawing/2014/main" id="{303498E0-6189-4D5B-A773-26B487232A3D}"/>
                </a:ext>
              </a:extLst>
            </p:cNvPr>
            <p:cNvSpPr/>
            <p:nvPr/>
          </p:nvSpPr>
          <p:spPr>
            <a:xfrm rot="3286146" flipH="1">
              <a:off x="-1575401" y="8471748"/>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93" name="Speech Bubble: Oval 238"/>
          <p:cNvSpPr/>
          <p:nvPr/>
        </p:nvSpPr>
        <p:spPr>
          <a:xfrm>
            <a:off x="2835885" y="53749"/>
            <a:ext cx="3722727" cy="2512017"/>
          </a:xfrm>
          <a:prstGeom prst="wedgeEllipseCallout">
            <a:avLst>
              <a:gd name="adj1" fmla="val -2467"/>
              <a:gd name="adj2" fmla="val 62369"/>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Before I mop the floor I put out wet floor signs.</a:t>
            </a:r>
          </a:p>
        </p:txBody>
      </p:sp>
    </p:spTree>
    <p:extLst>
      <p:ext uri="{BB962C8B-B14F-4D97-AF65-F5344CB8AC3E}">
        <p14:creationId xmlns:p14="http://schemas.microsoft.com/office/powerpoint/2010/main" val="267953935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9"/>
                                          </p:stCondLst>
                                        </p:cTn>
                                        <p:tgtEl>
                                          <p:spTgt spid="324"/>
                                        </p:tgtEl>
                                        <p:attrNameLst>
                                          <p:attrName>style.visibility</p:attrName>
                                        </p:attrNameLst>
                                      </p:cBhvr>
                                      <p:to>
                                        <p:strVal val="hidden"/>
                                      </p:to>
                                    </p:set>
                                  </p:childTnLst>
                                </p:cTn>
                              </p:par>
                              <p:par>
                                <p:cTn id="7" presetID="1" presetClass="entr" presetSubtype="0" fill="hold" grpId="1" nodeType="withEffect">
                                  <p:stCondLst>
                                    <p:cond delay="0"/>
                                  </p:stCondLst>
                                  <p:childTnLst>
                                    <p:set>
                                      <p:cBhvr>
                                        <p:cTn id="8" dur="1" fill="hold">
                                          <p:stCondLst>
                                            <p:cond delay="9"/>
                                          </p:stCondLst>
                                        </p:cTn>
                                        <p:tgtEl>
                                          <p:spTgt spid="973"/>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9"/>
                                          </p:stCondLst>
                                        </p:cTn>
                                        <p:tgtEl>
                                          <p:spTgt spid="973"/>
                                        </p:tgtEl>
                                        <p:attrNameLst>
                                          <p:attrName>style.visibility</p:attrName>
                                        </p:attrNameLst>
                                      </p:cBhvr>
                                      <p:to>
                                        <p:strVal val="hidden"/>
                                      </p:to>
                                    </p:set>
                                  </p:childTnLst>
                                </p:cTn>
                              </p:par>
                            </p:childTnLst>
                          </p:cTn>
                        </p:par>
                        <p:par>
                          <p:cTn id="13" fill="hold">
                            <p:stCondLst>
                              <p:cond delay="10"/>
                            </p:stCondLst>
                            <p:childTnLst>
                              <p:par>
                                <p:cTn id="14" presetID="35" presetClass="path" presetSubtype="0" accel="50000" decel="50000" fill="hold" nodeType="afterEffect">
                                  <p:stCondLst>
                                    <p:cond delay="0"/>
                                  </p:stCondLst>
                                  <p:childTnLst>
                                    <p:animMotion origin="layout" path="M 0 0 L -0.25 0 E" pathEditMode="relative" ptsTypes="">
                                      <p:cBhvr>
                                        <p:cTn id="15" dur="1000" fill="hold"/>
                                        <p:tgtEl>
                                          <p:spTgt spid="496"/>
                                        </p:tgtEl>
                                        <p:attrNameLst>
                                          <p:attrName>ppt_x</p:attrName>
                                          <p:attrName>ppt_y</p:attrName>
                                        </p:attrNameLst>
                                      </p:cBhvr>
                                    </p:animMotion>
                                  </p:childTnLst>
                                </p:cTn>
                              </p:par>
                            </p:childTnLst>
                          </p:cTn>
                        </p:par>
                        <p:par>
                          <p:cTn id="16" fill="hold">
                            <p:stCondLst>
                              <p:cond delay="1010"/>
                            </p:stCondLst>
                            <p:childTnLst>
                              <p:par>
                                <p:cTn id="17" presetID="35" presetClass="path" presetSubtype="0" accel="50000" decel="50000" fill="hold" nodeType="afterEffect">
                                  <p:stCondLst>
                                    <p:cond delay="0"/>
                                  </p:stCondLst>
                                  <p:childTnLst>
                                    <p:animMotion origin="layout" path="M -1.38889E-6 0 L -1.76736 0.02338 " pathEditMode="relative" rAng="0" ptsTypes="AA">
                                      <p:cBhvr>
                                        <p:cTn id="18" dur="2000" fill="hold"/>
                                        <p:tgtEl>
                                          <p:spTgt spid="32"/>
                                        </p:tgtEl>
                                        <p:attrNameLst>
                                          <p:attrName>ppt_x</p:attrName>
                                          <p:attrName>ppt_y</p:attrName>
                                        </p:attrNameLst>
                                      </p:cBhvr>
                                      <p:rCtr x="-88368" y="1157"/>
                                    </p:animMotion>
                                  </p:childTnLst>
                                </p:cTn>
                              </p:par>
                            </p:childTnLst>
                          </p:cTn>
                        </p:par>
                        <p:par>
                          <p:cTn id="19" fill="hold">
                            <p:stCondLst>
                              <p:cond delay="3010"/>
                            </p:stCondLst>
                            <p:childTnLst>
                              <p:par>
                                <p:cTn id="20" presetID="1" presetClass="entr" presetSubtype="0" fill="hold" nodeType="afterEffect">
                                  <p:stCondLst>
                                    <p:cond delay="0"/>
                                  </p:stCondLst>
                                  <p:childTnLst>
                                    <p:set>
                                      <p:cBhvr>
                                        <p:cTn id="21" dur="1" fill="hold">
                                          <p:stCondLst>
                                            <p:cond delay="0"/>
                                          </p:stCondLst>
                                        </p:cTn>
                                        <p:tgtEl>
                                          <p:spTgt spid="453"/>
                                        </p:tgtEl>
                                        <p:attrNameLst>
                                          <p:attrName>style.visibility</p:attrName>
                                        </p:attrNameLst>
                                      </p:cBhvr>
                                      <p:to>
                                        <p:strVal val="visible"/>
                                      </p:to>
                                    </p:set>
                                  </p:childTnLst>
                                </p:cTn>
                              </p:par>
                              <p:par>
                                <p:cTn id="22" presetID="1" presetClass="entr" presetSubtype="0" fill="hold" grpId="1" nodeType="withEffect">
                                  <p:stCondLst>
                                    <p:cond delay="0"/>
                                  </p:stCondLst>
                                  <p:childTnLst>
                                    <p:set>
                                      <p:cBhvr>
                                        <p:cTn id="23" dur="1" fill="hold">
                                          <p:stCondLst>
                                            <p:cond delay="0"/>
                                          </p:stCondLst>
                                        </p:cTn>
                                        <p:tgtEl>
                                          <p:spTgt spid="493"/>
                                        </p:tgtEl>
                                        <p:attrNameLst>
                                          <p:attrName>style.visibility</p:attrName>
                                        </p:attrNameLst>
                                      </p:cBhvr>
                                      <p:to>
                                        <p:strVal val="visible"/>
                                      </p:to>
                                    </p:set>
                                  </p:childTnLst>
                                </p:cTn>
                              </p:par>
                              <p:par>
                                <p:cTn id="24" presetID="1" presetClass="exit" presetSubtype="0" fill="hold" nodeType="withEffect">
                                  <p:stCondLst>
                                    <p:cond delay="0"/>
                                  </p:stCondLst>
                                  <p:childTnLst>
                                    <p:set>
                                      <p:cBhvr>
                                        <p:cTn id="25" dur="1" fill="hold">
                                          <p:stCondLst>
                                            <p:cond delay="0"/>
                                          </p:stCondLst>
                                        </p:cTn>
                                        <p:tgtEl>
                                          <p:spTgt spid="32"/>
                                        </p:tgtEl>
                                        <p:attrNameLst>
                                          <p:attrName>style.visibility</p:attrName>
                                        </p:attrNameLst>
                                      </p:cBhvr>
                                      <p:to>
                                        <p:strVal val="hidden"/>
                                      </p:to>
                                    </p:set>
                                  </p:childTnLst>
                                </p:cTn>
                              </p:par>
                              <p:par>
                                <p:cTn id="26" presetID="63" presetClass="path" presetSubtype="0" accel="50000" decel="50000" fill="hold" nodeType="withEffect">
                                  <p:stCondLst>
                                    <p:cond delay="0"/>
                                  </p:stCondLst>
                                  <p:childTnLst>
                                    <p:animMotion origin="layout" path="M -2.82743 0.025 L 0.25 0 " pathEditMode="relative" rAng="0" ptsTypes="AA">
                                      <p:cBhvr>
                                        <p:cTn id="27" dur="2000" fill="hold"/>
                                        <p:tgtEl>
                                          <p:spTgt spid="456"/>
                                        </p:tgtEl>
                                        <p:attrNameLst>
                                          <p:attrName>ppt_x</p:attrName>
                                          <p:attrName>ppt_y</p:attrName>
                                        </p:attrNameLst>
                                      </p:cBhvr>
                                      <p:rCtr x="153872" y="-1250"/>
                                    </p:animMotion>
                                  </p:childTnLst>
                                </p:cTn>
                              </p:par>
                            </p:childTnLst>
                          </p:cTn>
                        </p:par>
                        <p:par>
                          <p:cTn id="28" fill="hold">
                            <p:stCondLst>
                              <p:cond delay="5010"/>
                            </p:stCondLst>
                            <p:childTnLst>
                              <p:par>
                                <p:cTn id="29" presetID="35" presetClass="path" presetSubtype="0" accel="50000" decel="50000" fill="hold" nodeType="afterEffect">
                                  <p:stCondLst>
                                    <p:cond delay="2000"/>
                                  </p:stCondLst>
                                  <p:childTnLst>
                                    <p:animMotion origin="layout" path="M -1.38889E-6 0 L -1.76736 0.02338 " pathEditMode="relative" rAng="0" ptsTypes="AA">
                                      <p:cBhvr>
                                        <p:cTn id="30" dur="2000" fill="hold"/>
                                        <p:tgtEl>
                                          <p:spTgt spid="28"/>
                                        </p:tgtEl>
                                        <p:attrNameLst>
                                          <p:attrName>ppt_x</p:attrName>
                                          <p:attrName>ppt_y</p:attrName>
                                        </p:attrNameLst>
                                      </p:cBhvr>
                                      <p:rCtr x="-88368" y="1157"/>
                                    </p:animMotion>
                                  </p:childTnLst>
                                </p:cTn>
                              </p:par>
                            </p:childTnLst>
                          </p:cTn>
                        </p:par>
                        <p:par>
                          <p:cTn id="31" fill="hold">
                            <p:stCondLst>
                              <p:cond delay="9010"/>
                            </p:stCondLst>
                            <p:childTnLst>
                              <p:par>
                                <p:cTn id="32" presetID="1" presetClass="entr" presetSubtype="0" fill="hold" nodeType="afterEffect">
                                  <p:stCondLst>
                                    <p:cond delay="0"/>
                                  </p:stCondLst>
                                  <p:childTnLst>
                                    <p:set>
                                      <p:cBhvr>
                                        <p:cTn id="33" dur="1" fill="hold">
                                          <p:stCondLst>
                                            <p:cond delay="0"/>
                                          </p:stCondLst>
                                        </p:cTn>
                                        <p:tgtEl>
                                          <p:spTgt spid="455"/>
                                        </p:tgtEl>
                                        <p:attrNameLst>
                                          <p:attrName>style.visibility</p:attrName>
                                        </p:attrNameLst>
                                      </p:cBhvr>
                                      <p:to>
                                        <p:strVal val="visible"/>
                                      </p:to>
                                    </p:set>
                                  </p:childTnLst>
                                </p:cTn>
                              </p:par>
                              <p:par>
                                <p:cTn id="34" presetID="1" presetClass="exit" presetSubtype="0" fill="hold" nodeType="withEffect">
                                  <p:stCondLst>
                                    <p:cond delay="0"/>
                                  </p:stCondLst>
                                  <p:childTnLst>
                                    <p:set>
                                      <p:cBhvr>
                                        <p:cTn id="35" dur="1" fill="hold">
                                          <p:stCondLst>
                                            <p:cond delay="0"/>
                                          </p:stCondLst>
                                        </p:cTn>
                                        <p:tgtEl>
                                          <p:spTgt spid="28"/>
                                        </p:tgtEl>
                                        <p:attrNameLst>
                                          <p:attrName>style.visibility</p:attrName>
                                        </p:attrNameLst>
                                      </p:cBhvr>
                                      <p:to>
                                        <p:strVal val="hidden"/>
                                      </p:to>
                                    </p:set>
                                  </p:childTnLst>
                                </p:cTn>
                              </p:par>
                              <p:par>
                                <p:cTn id="36" presetID="63" presetClass="path" presetSubtype="0" accel="50000" decel="50000" fill="hold" nodeType="withEffect">
                                  <p:stCondLst>
                                    <p:cond delay="0"/>
                                  </p:stCondLst>
                                  <p:childTnLst>
                                    <p:animMotion origin="layout" path="M -2.15469 0.05417 L 0.25 0 " pathEditMode="relative" rAng="0" ptsTypes="AA">
                                      <p:cBhvr>
                                        <p:cTn id="37" dur="2000" fill="hold"/>
                                        <p:tgtEl>
                                          <p:spTgt spid="456"/>
                                        </p:tgtEl>
                                        <p:attrNameLst>
                                          <p:attrName>ppt_x</p:attrName>
                                          <p:attrName>ppt_y</p:attrName>
                                        </p:attrNameLst>
                                      </p:cBhvr>
                                      <p:rCtr x="120226" y="-2708"/>
                                    </p:animMotion>
                                  </p:childTnLst>
                                </p:cTn>
                              </p:par>
                            </p:childTnLst>
                          </p:cTn>
                        </p:par>
                        <p:par>
                          <p:cTn id="38" fill="hold">
                            <p:stCondLst>
                              <p:cond delay="11010"/>
                            </p:stCondLst>
                            <p:childTnLst>
                              <p:par>
                                <p:cTn id="39" presetID="35" presetClass="path" presetSubtype="0" accel="50000" decel="50000" fill="hold" nodeType="afterEffect">
                                  <p:stCondLst>
                                    <p:cond delay="0"/>
                                  </p:stCondLst>
                                  <p:childTnLst>
                                    <p:animMotion origin="layout" path="M 5.55556E-7 1.48148E-6 L -0.83576 -0.00718 " pathEditMode="relative" rAng="0" ptsTypes="AA">
                                      <p:cBhvr>
                                        <p:cTn id="40" dur="2000" fill="hold"/>
                                        <p:tgtEl>
                                          <p:spTgt spid="639"/>
                                        </p:tgtEl>
                                        <p:attrNameLst>
                                          <p:attrName>ppt_x</p:attrName>
                                          <p:attrName>ppt_y</p:attrName>
                                        </p:attrNameLst>
                                      </p:cBhvr>
                                      <p:rCtr x="-41788" y="-370"/>
                                    </p:animMotion>
                                  </p:childTnLst>
                                </p:cTn>
                              </p:par>
                              <p:par>
                                <p:cTn id="41" presetID="1" presetClass="exit" presetSubtype="0" fill="hold" grpId="0" nodeType="withEffect">
                                  <p:stCondLst>
                                    <p:cond delay="0"/>
                                  </p:stCondLst>
                                  <p:childTnLst>
                                    <p:set>
                                      <p:cBhvr>
                                        <p:cTn id="42" dur="1" fill="hold">
                                          <p:stCondLst>
                                            <p:cond delay="0"/>
                                          </p:stCondLst>
                                        </p:cTn>
                                        <p:tgtEl>
                                          <p:spTgt spid="493"/>
                                        </p:tgtEl>
                                        <p:attrNameLst>
                                          <p:attrName>style.visibility</p:attrName>
                                        </p:attrNameLst>
                                      </p:cBhvr>
                                      <p:to>
                                        <p:strVal val="hidden"/>
                                      </p:to>
                                    </p:set>
                                  </p:childTnLst>
                                </p:cTn>
                              </p:par>
                              <p:par>
                                <p:cTn id="43" presetID="35" presetClass="path" presetSubtype="0" accel="50000" decel="50000" fill="hold" grpId="0" nodeType="withEffect">
                                  <p:stCondLst>
                                    <p:cond delay="0"/>
                                  </p:stCondLst>
                                  <p:childTnLst>
                                    <p:animMotion origin="layout" path="M 3.33333E-6 4.44444E-6 L -0.83577 -0.00718 " pathEditMode="relative" rAng="0" ptsTypes="AA">
                                      <p:cBhvr>
                                        <p:cTn id="44" dur="2000" fill="hold"/>
                                        <p:tgtEl>
                                          <p:spTgt spid="1300"/>
                                        </p:tgtEl>
                                        <p:attrNameLst>
                                          <p:attrName>ppt_x</p:attrName>
                                          <p:attrName>ppt_y</p:attrName>
                                        </p:attrNameLst>
                                      </p:cBhvr>
                                      <p:rCtr x="-41788" y="-370"/>
                                    </p:animMotion>
                                  </p:childTnLst>
                                </p:cTn>
                              </p:par>
                              <p:par>
                                <p:cTn id="45" presetID="32" presetClass="emph" presetSubtype="0" repeatCount="3000" fill="hold" grpId="2" nodeType="withEffect">
                                  <p:stCondLst>
                                    <p:cond delay="0"/>
                                  </p:stCondLst>
                                  <p:childTnLst>
                                    <p:animRot by="120000">
                                      <p:cBhvr>
                                        <p:cTn id="46" dur="50" fill="hold">
                                          <p:stCondLst>
                                            <p:cond delay="0"/>
                                          </p:stCondLst>
                                        </p:cTn>
                                        <p:tgtEl>
                                          <p:spTgt spid="1300"/>
                                        </p:tgtEl>
                                        <p:attrNameLst>
                                          <p:attrName>r</p:attrName>
                                        </p:attrNameLst>
                                      </p:cBhvr>
                                    </p:animRot>
                                    <p:animRot by="-240000">
                                      <p:cBhvr>
                                        <p:cTn id="47" dur="100" fill="hold">
                                          <p:stCondLst>
                                            <p:cond delay="100"/>
                                          </p:stCondLst>
                                        </p:cTn>
                                        <p:tgtEl>
                                          <p:spTgt spid="1300"/>
                                        </p:tgtEl>
                                        <p:attrNameLst>
                                          <p:attrName>r</p:attrName>
                                        </p:attrNameLst>
                                      </p:cBhvr>
                                    </p:animRot>
                                    <p:animRot by="240000">
                                      <p:cBhvr>
                                        <p:cTn id="48" dur="100" fill="hold">
                                          <p:stCondLst>
                                            <p:cond delay="200"/>
                                          </p:stCondLst>
                                        </p:cTn>
                                        <p:tgtEl>
                                          <p:spTgt spid="1300"/>
                                        </p:tgtEl>
                                        <p:attrNameLst>
                                          <p:attrName>r</p:attrName>
                                        </p:attrNameLst>
                                      </p:cBhvr>
                                    </p:animRot>
                                    <p:animRot by="-240000">
                                      <p:cBhvr>
                                        <p:cTn id="49" dur="100" fill="hold">
                                          <p:stCondLst>
                                            <p:cond delay="300"/>
                                          </p:stCondLst>
                                        </p:cTn>
                                        <p:tgtEl>
                                          <p:spTgt spid="1300"/>
                                        </p:tgtEl>
                                        <p:attrNameLst>
                                          <p:attrName>r</p:attrName>
                                        </p:attrNameLst>
                                      </p:cBhvr>
                                    </p:animRot>
                                    <p:animRot by="120000">
                                      <p:cBhvr>
                                        <p:cTn id="50" dur="100" fill="hold">
                                          <p:stCondLst>
                                            <p:cond delay="400"/>
                                          </p:stCondLst>
                                        </p:cTn>
                                        <p:tgtEl>
                                          <p:spTgt spid="1300"/>
                                        </p:tgtEl>
                                        <p:attrNameLst>
                                          <p:attrName>r</p:attrName>
                                        </p:attrNameLst>
                                      </p:cBhvr>
                                    </p:animRot>
                                  </p:childTnLst>
                                </p:cTn>
                              </p:par>
                              <p:par>
                                <p:cTn id="51" presetID="35" presetClass="path" presetSubtype="0" accel="50000" decel="50000" fill="hold" grpId="0" nodeType="withEffect">
                                  <p:stCondLst>
                                    <p:cond delay="0"/>
                                  </p:stCondLst>
                                  <p:childTnLst>
                                    <p:animMotion origin="layout" path="M 2.77778E-6 -1.48148E-6 L -0.81927 -0.00185 " pathEditMode="relative" rAng="0" ptsTypes="AA">
                                      <p:cBhvr>
                                        <p:cTn id="52" dur="2000" fill="hold"/>
                                        <p:tgtEl>
                                          <p:spTgt spid="699"/>
                                        </p:tgtEl>
                                        <p:attrNameLst>
                                          <p:attrName>ppt_x</p:attrName>
                                          <p:attrName>ppt_y</p:attrName>
                                        </p:attrNameLst>
                                      </p:cBhvr>
                                      <p:rCtr x="-40972" y="-93"/>
                                    </p:animMotion>
                                  </p:childTnLst>
                                </p:cTn>
                              </p:par>
                              <p:par>
                                <p:cTn id="53" presetID="35" presetClass="path" presetSubtype="0" accel="50000" decel="50000" fill="hold" nodeType="withEffect">
                                  <p:stCondLst>
                                    <p:cond delay="0"/>
                                  </p:stCondLst>
                                  <p:childTnLst>
                                    <p:animMotion origin="layout" path="M 4.16667E-6 -4.81481E-6 L -0.82778 0.01065 " pathEditMode="relative" rAng="0" ptsTypes="AA">
                                      <p:cBhvr>
                                        <p:cTn id="54" dur="2000" fill="hold"/>
                                        <p:tgtEl>
                                          <p:spTgt spid="637"/>
                                        </p:tgtEl>
                                        <p:attrNameLst>
                                          <p:attrName>ppt_x</p:attrName>
                                          <p:attrName>ppt_y</p:attrName>
                                        </p:attrNameLst>
                                      </p:cBhvr>
                                      <p:rCtr x="-41389" y="532"/>
                                    </p:animMotion>
                                  </p:childTnLst>
                                </p:cTn>
                              </p:par>
                              <p:par>
                                <p:cTn id="55" presetID="35" presetClass="path" presetSubtype="0" accel="50000" decel="50000" fill="hold" nodeType="withEffect">
                                  <p:stCondLst>
                                    <p:cond delay="0"/>
                                  </p:stCondLst>
                                  <p:childTnLst>
                                    <p:animMotion origin="layout" path="M 3.33333E-6 -1.11111E-6 L -0.83698 -0.00717 " pathEditMode="relative" rAng="0" ptsTypes="AA">
                                      <p:cBhvr>
                                        <p:cTn id="56" dur="2000" fill="hold"/>
                                        <p:tgtEl>
                                          <p:spTgt spid="640"/>
                                        </p:tgtEl>
                                        <p:attrNameLst>
                                          <p:attrName>ppt_x</p:attrName>
                                          <p:attrName>ppt_y</p:attrName>
                                        </p:attrNameLst>
                                      </p:cBhvr>
                                      <p:rCtr x="-41858" y="-370"/>
                                    </p:animMotion>
                                  </p:childTnLst>
                                </p:cTn>
                              </p:par>
                              <p:par>
                                <p:cTn id="57" presetID="35" presetClass="path" presetSubtype="0" accel="50000" decel="50000" fill="hold" nodeType="withEffect">
                                  <p:stCondLst>
                                    <p:cond delay="0"/>
                                  </p:stCondLst>
                                  <p:childTnLst>
                                    <p:animMotion origin="layout" path="M 1.94444E-6 1.11111E-6 L -0.83472 -0.00602 " pathEditMode="relative" rAng="0" ptsTypes="AA">
                                      <p:cBhvr>
                                        <p:cTn id="58" dur="2000" fill="hold"/>
                                        <p:tgtEl>
                                          <p:spTgt spid="700"/>
                                        </p:tgtEl>
                                        <p:attrNameLst>
                                          <p:attrName>ppt_x</p:attrName>
                                          <p:attrName>ppt_y</p:attrName>
                                        </p:attrNameLst>
                                      </p:cBhvr>
                                      <p:rCtr x="-41736" y="-301"/>
                                    </p:animMotion>
                                  </p:childTnLst>
                                </p:cTn>
                              </p:par>
                            </p:childTnLst>
                          </p:cTn>
                        </p:par>
                        <p:par>
                          <p:cTn id="59" fill="hold">
                            <p:stCondLst>
                              <p:cond delay="13010"/>
                            </p:stCondLst>
                            <p:childTnLst>
                              <p:par>
                                <p:cTn id="60" presetID="1" presetClass="exit" presetSubtype="0" fill="hold" grpId="1" nodeType="afterEffect">
                                  <p:stCondLst>
                                    <p:cond delay="0"/>
                                  </p:stCondLst>
                                  <p:childTnLst>
                                    <p:set>
                                      <p:cBhvr>
                                        <p:cTn id="61" dur="1" fill="hold">
                                          <p:stCondLst>
                                            <p:cond delay="0"/>
                                          </p:stCondLst>
                                        </p:cTn>
                                        <p:tgtEl>
                                          <p:spTgt spid="699"/>
                                        </p:tgtEl>
                                        <p:attrNameLst>
                                          <p:attrName>style.visibility</p:attrName>
                                        </p:attrNameLst>
                                      </p:cBhvr>
                                      <p:to>
                                        <p:strVal val="hidden"/>
                                      </p:to>
                                    </p:set>
                                  </p:childTnLst>
                                </p:cTn>
                              </p:par>
                              <p:par>
                                <p:cTn id="62" presetID="1" presetClass="exit" presetSubtype="0" fill="hold" nodeType="withEffect">
                                  <p:stCondLst>
                                    <p:cond delay="0"/>
                                  </p:stCondLst>
                                  <p:childTnLst>
                                    <p:set>
                                      <p:cBhvr>
                                        <p:cTn id="63" dur="1" fill="hold">
                                          <p:stCondLst>
                                            <p:cond delay="0"/>
                                          </p:stCondLst>
                                        </p:cTn>
                                        <p:tgtEl>
                                          <p:spTgt spid="637"/>
                                        </p:tgtEl>
                                        <p:attrNameLst>
                                          <p:attrName>style.visibility</p:attrName>
                                        </p:attrNameLst>
                                      </p:cBhvr>
                                      <p:to>
                                        <p:strVal val="hidden"/>
                                      </p:to>
                                    </p:set>
                                  </p:childTnLst>
                                </p:cTn>
                              </p:par>
                              <p:par>
                                <p:cTn id="64" presetID="1" presetClass="exit" presetSubtype="0" fill="hold" nodeType="withEffect">
                                  <p:stCondLst>
                                    <p:cond delay="0"/>
                                  </p:stCondLst>
                                  <p:childTnLst>
                                    <p:set>
                                      <p:cBhvr>
                                        <p:cTn id="65" dur="1" fill="hold">
                                          <p:stCondLst>
                                            <p:cond delay="0"/>
                                          </p:stCondLst>
                                        </p:cTn>
                                        <p:tgtEl>
                                          <p:spTgt spid="700"/>
                                        </p:tgtEl>
                                        <p:attrNameLst>
                                          <p:attrName>style.visibility</p:attrName>
                                        </p:attrNameLst>
                                      </p:cBhvr>
                                      <p:to>
                                        <p:strVal val="hidden"/>
                                      </p:to>
                                    </p:set>
                                  </p:childTnLst>
                                </p:cTn>
                              </p:par>
                            </p:childTnLst>
                          </p:cTn>
                        </p:par>
                        <p:par>
                          <p:cTn id="66" fill="hold">
                            <p:stCondLst>
                              <p:cond delay="13010"/>
                            </p:stCondLst>
                            <p:childTnLst>
                              <p:par>
                                <p:cTn id="67" presetID="35" presetClass="path" presetSubtype="0" repeatCount="3000" accel="50000" decel="50000" autoRev="1" fill="hold" nodeType="afterEffect">
                                  <p:stCondLst>
                                    <p:cond delay="0"/>
                                  </p:stCondLst>
                                  <p:childTnLst>
                                    <p:animMotion origin="layout" path="M -1.74254 -0.80533 L -1.71788 -0.8669 " pathEditMode="relative" rAng="0" ptsTypes="AA">
                                      <p:cBhvr>
                                        <p:cTn id="68" dur="500" fill="hold"/>
                                        <p:tgtEl>
                                          <p:spTgt spid="1030"/>
                                        </p:tgtEl>
                                        <p:attrNameLst>
                                          <p:attrName>ppt_x</p:attrName>
                                          <p:attrName>ppt_y</p:attrName>
                                        </p:attrNameLst>
                                      </p:cBhvr>
                                      <p:rCtr x="1233" y="-3079"/>
                                    </p:animMotion>
                                  </p:childTnLst>
                                </p:cTn>
                              </p:par>
                              <p:par>
                                <p:cTn id="69" presetID="32" presetClass="emph" presetSubtype="0" repeatCount="4000" fill="hold" grpId="1" nodeType="withEffect">
                                  <p:stCondLst>
                                    <p:cond delay="0"/>
                                  </p:stCondLst>
                                  <p:childTnLst>
                                    <p:animRot by="120000">
                                      <p:cBhvr>
                                        <p:cTn id="70" dur="100" fill="hold">
                                          <p:stCondLst>
                                            <p:cond delay="0"/>
                                          </p:stCondLst>
                                        </p:cTn>
                                        <p:tgtEl>
                                          <p:spTgt spid="1300"/>
                                        </p:tgtEl>
                                        <p:attrNameLst>
                                          <p:attrName>r</p:attrName>
                                        </p:attrNameLst>
                                      </p:cBhvr>
                                    </p:animRot>
                                    <p:animRot by="-240000">
                                      <p:cBhvr>
                                        <p:cTn id="71" dur="200" fill="hold">
                                          <p:stCondLst>
                                            <p:cond delay="200"/>
                                          </p:stCondLst>
                                        </p:cTn>
                                        <p:tgtEl>
                                          <p:spTgt spid="1300"/>
                                        </p:tgtEl>
                                        <p:attrNameLst>
                                          <p:attrName>r</p:attrName>
                                        </p:attrNameLst>
                                      </p:cBhvr>
                                    </p:animRot>
                                    <p:animRot by="240000">
                                      <p:cBhvr>
                                        <p:cTn id="72" dur="200" fill="hold">
                                          <p:stCondLst>
                                            <p:cond delay="400"/>
                                          </p:stCondLst>
                                        </p:cTn>
                                        <p:tgtEl>
                                          <p:spTgt spid="1300"/>
                                        </p:tgtEl>
                                        <p:attrNameLst>
                                          <p:attrName>r</p:attrName>
                                        </p:attrNameLst>
                                      </p:cBhvr>
                                    </p:animRot>
                                    <p:animRot by="-240000">
                                      <p:cBhvr>
                                        <p:cTn id="73" dur="200" fill="hold">
                                          <p:stCondLst>
                                            <p:cond delay="600"/>
                                          </p:stCondLst>
                                        </p:cTn>
                                        <p:tgtEl>
                                          <p:spTgt spid="1300"/>
                                        </p:tgtEl>
                                        <p:attrNameLst>
                                          <p:attrName>r</p:attrName>
                                        </p:attrNameLst>
                                      </p:cBhvr>
                                    </p:animRot>
                                    <p:animRot by="120000">
                                      <p:cBhvr>
                                        <p:cTn id="74" dur="200" fill="hold">
                                          <p:stCondLst>
                                            <p:cond delay="800"/>
                                          </p:stCondLst>
                                        </p:cTn>
                                        <p:tgtEl>
                                          <p:spTgt spid="1300"/>
                                        </p:tgtEl>
                                        <p:attrNameLst>
                                          <p:attrName>r</p:attrName>
                                        </p:attrNameLst>
                                      </p:cBhvr>
                                    </p:animRot>
                                  </p:childTnLst>
                                </p:cTn>
                              </p:par>
                              <p:par>
                                <p:cTn id="75" presetID="35" presetClass="path" presetSubtype="0" accel="50000" decel="50000" fill="hold" nodeType="withEffect">
                                  <p:stCondLst>
                                    <p:cond delay="0"/>
                                  </p:stCondLst>
                                  <p:childTnLst>
                                    <p:animMotion origin="layout" path="M -1.74306 -0.80463 L -1.7434 -0.80347 " pathEditMode="relative" rAng="0" ptsTypes="AA">
                                      <p:cBhvr>
                                        <p:cTn id="76" dur="1000" fill="hold"/>
                                        <p:tgtEl>
                                          <p:spTgt spid="1031"/>
                                        </p:tgtEl>
                                        <p:attrNameLst>
                                          <p:attrName>ppt_x</p:attrName>
                                          <p:attrName>ppt_y</p:attrName>
                                        </p:attrNameLst>
                                      </p:cBhvr>
                                      <p:rCtr x="-17" y="46"/>
                                    </p:animMotion>
                                  </p:childTnLst>
                                </p:cTn>
                              </p:par>
                            </p:childTnLst>
                          </p:cTn>
                        </p:par>
                        <p:par>
                          <p:cTn id="77" fill="hold">
                            <p:stCondLst>
                              <p:cond delay="17010"/>
                            </p:stCondLst>
                            <p:childTnLst>
                              <p:par>
                                <p:cTn id="78" presetID="1" presetClass="exit" presetSubtype="0" fill="hold" nodeType="afterEffect">
                                  <p:stCondLst>
                                    <p:cond delay="0"/>
                                  </p:stCondLst>
                                  <p:childTnLst>
                                    <p:set>
                                      <p:cBhvr>
                                        <p:cTn id="79" dur="1" fill="hold">
                                          <p:stCondLst>
                                            <p:cond delay="0"/>
                                          </p:stCondLst>
                                        </p:cTn>
                                        <p:tgtEl>
                                          <p:spTgt spid="1030"/>
                                        </p:tgtEl>
                                        <p:attrNameLst>
                                          <p:attrName>style.visibility</p:attrName>
                                        </p:attrNameLst>
                                      </p:cBhvr>
                                      <p:to>
                                        <p:strVal val="hidden"/>
                                      </p:to>
                                    </p:set>
                                  </p:childTnLst>
                                </p:cTn>
                              </p:par>
                              <p:par>
                                <p:cTn id="80" presetID="1" presetClass="exit" presetSubtype="0" fill="hold" nodeType="withEffect">
                                  <p:stCondLst>
                                    <p:cond delay="0"/>
                                  </p:stCondLst>
                                  <p:childTnLst>
                                    <p:set>
                                      <p:cBhvr>
                                        <p:cTn id="81" dur="1" fill="hold">
                                          <p:stCondLst>
                                            <p:cond delay="0"/>
                                          </p:stCondLst>
                                        </p:cTn>
                                        <p:tgtEl>
                                          <p:spTgt spid="1031"/>
                                        </p:tgtEl>
                                        <p:attrNameLst>
                                          <p:attrName>style.visibility</p:attrName>
                                        </p:attrNameLst>
                                      </p:cBhvr>
                                      <p:to>
                                        <p:strVal val="hidden"/>
                                      </p:to>
                                    </p:set>
                                  </p:childTnLst>
                                </p:cTn>
                              </p:par>
                              <p:par>
                                <p:cTn id="82" presetID="35" presetClass="path" presetSubtype="0" accel="50000" decel="50000" fill="hold" nodeType="withEffect">
                                  <p:stCondLst>
                                    <p:cond delay="0"/>
                                  </p:stCondLst>
                                  <p:childTnLst>
                                    <p:animMotion origin="layout" path="M -1.74305 -0.80463 L -1.7434 -0.80347 " pathEditMode="relative" rAng="0" ptsTypes="AA">
                                      <p:cBhvr>
                                        <p:cTn id="83" dur="2000" fill="hold"/>
                                        <p:tgtEl>
                                          <p:spTgt spid="1445"/>
                                        </p:tgtEl>
                                        <p:attrNameLst>
                                          <p:attrName>ppt_x</p:attrName>
                                          <p:attrName>ppt_y</p:attrName>
                                        </p:attrNameLst>
                                      </p:cBhvr>
                                      <p:rCtr x="-17" y="46"/>
                                    </p:animMotion>
                                  </p:childTnLst>
                                </p:cTn>
                              </p:par>
                              <p:par>
                                <p:cTn id="84" presetID="35" presetClass="path" presetSubtype="0" accel="50000" decel="50000" autoRev="1" fill="hold" nodeType="withEffect">
                                  <p:stCondLst>
                                    <p:cond delay="0"/>
                                  </p:stCondLst>
                                  <p:childTnLst>
                                    <p:animMotion origin="layout" path="M -1.74704 -0.79676 L -1.72447 -0.87454 " pathEditMode="relative" rAng="0" ptsTypes="AA">
                                      <p:cBhvr>
                                        <p:cTn id="85" dur="500" fill="hold"/>
                                        <p:tgtEl>
                                          <p:spTgt spid="1444"/>
                                        </p:tgtEl>
                                        <p:attrNameLst>
                                          <p:attrName>ppt_x</p:attrName>
                                          <p:attrName>ppt_y</p:attrName>
                                        </p:attrNameLst>
                                      </p:cBhvr>
                                      <p:rCtr x="1128" y="-3889"/>
                                    </p:animMotion>
                                  </p:childTnLst>
                                </p:cTn>
                              </p:par>
                            </p:childTnLst>
                          </p:cTn>
                        </p:par>
                        <p:par>
                          <p:cTn id="86" fill="hold">
                            <p:stCondLst>
                              <p:cond delay="19010"/>
                            </p:stCondLst>
                            <p:childTnLst>
                              <p:par>
                                <p:cTn id="87" presetID="1" presetClass="exit" presetSubtype="0" fill="hold" nodeType="afterEffect">
                                  <p:stCondLst>
                                    <p:cond delay="0"/>
                                  </p:stCondLst>
                                  <p:childTnLst>
                                    <p:set>
                                      <p:cBhvr>
                                        <p:cTn id="88" dur="1" fill="hold">
                                          <p:stCondLst>
                                            <p:cond delay="0"/>
                                          </p:stCondLst>
                                        </p:cTn>
                                        <p:tgtEl>
                                          <p:spTgt spid="1444"/>
                                        </p:tgtEl>
                                        <p:attrNameLst>
                                          <p:attrName>style.visibility</p:attrName>
                                        </p:attrNameLst>
                                      </p:cBhvr>
                                      <p:to>
                                        <p:strVal val="hidden"/>
                                      </p:to>
                                    </p:set>
                                  </p:childTnLst>
                                </p:cTn>
                              </p:par>
                              <p:par>
                                <p:cTn id="89" presetID="1" presetClass="exit" presetSubtype="0" fill="hold" nodeType="withEffect">
                                  <p:stCondLst>
                                    <p:cond delay="0"/>
                                  </p:stCondLst>
                                  <p:childTnLst>
                                    <p:set>
                                      <p:cBhvr>
                                        <p:cTn id="90" dur="1" fill="hold">
                                          <p:stCondLst>
                                            <p:cond delay="0"/>
                                          </p:stCondLst>
                                        </p:cTn>
                                        <p:tgtEl>
                                          <p:spTgt spid="1445"/>
                                        </p:tgtEl>
                                        <p:attrNameLst>
                                          <p:attrName>style.visibility</p:attrName>
                                        </p:attrNameLst>
                                      </p:cBhvr>
                                      <p:to>
                                        <p:strVal val="hidden"/>
                                      </p:to>
                                    </p:set>
                                  </p:childTnLst>
                                </p:cTn>
                              </p:par>
                            </p:childTnLst>
                          </p:cTn>
                        </p:par>
                        <p:par>
                          <p:cTn id="91" fill="hold">
                            <p:stCondLst>
                              <p:cond delay="19010"/>
                            </p:stCondLst>
                            <p:childTnLst>
                              <p:par>
                                <p:cTn id="92" presetID="1" presetClass="exit" presetSubtype="0" fill="hold" nodeType="afterEffect">
                                  <p:stCondLst>
                                    <p:cond delay="0"/>
                                  </p:stCondLst>
                                  <p:childTnLst>
                                    <p:set>
                                      <p:cBhvr>
                                        <p:cTn id="93" dur="1" fill="hold">
                                          <p:stCondLst>
                                            <p:cond delay="0"/>
                                          </p:stCondLst>
                                        </p:cTn>
                                        <p:tgtEl>
                                          <p:spTgt spid="640"/>
                                        </p:tgtEl>
                                        <p:attrNameLst>
                                          <p:attrName>style.visibility</p:attrName>
                                        </p:attrNameLst>
                                      </p:cBhvr>
                                      <p:to>
                                        <p:strVal val="hidden"/>
                                      </p:to>
                                    </p:set>
                                  </p:childTnLst>
                                </p:cTn>
                              </p:par>
                              <p:par>
                                <p:cTn id="94" presetID="42" presetClass="path" presetSubtype="0" accel="50000" decel="50000" fill="hold" nodeType="withEffect">
                                  <p:stCondLst>
                                    <p:cond delay="0"/>
                                  </p:stCondLst>
                                  <p:childTnLst>
                                    <p:animMotion origin="layout" path="M -0.58455 -0.86829 L -0.58455 -0.86783 " pathEditMode="relative" rAng="0" ptsTypes="AA">
                                      <p:cBhvr>
                                        <p:cTn id="95" dur="2000" fill="hold"/>
                                        <p:tgtEl>
                                          <p:spTgt spid="13"/>
                                        </p:tgtEl>
                                        <p:attrNameLst>
                                          <p:attrName>ppt_x</p:attrName>
                                          <p:attrName>ppt_y</p:attrName>
                                        </p:attrNameLst>
                                      </p:cBhvr>
                                      <p:rCtr x="0" y="23"/>
                                    </p:animMotion>
                                  </p:childTnLst>
                                </p:cTn>
                              </p:par>
                            </p:childTnLst>
                          </p:cTn>
                        </p:par>
                        <p:par>
                          <p:cTn id="96" fill="hold">
                            <p:stCondLst>
                              <p:cond delay="21010"/>
                            </p:stCondLst>
                            <p:childTnLst>
                              <p:par>
                                <p:cTn id="97" presetID="1" presetClass="exit" presetSubtype="0" fill="hold" nodeType="afterEffect">
                                  <p:stCondLst>
                                    <p:cond delay="0"/>
                                  </p:stCondLst>
                                  <p:childTnLst>
                                    <p:set>
                                      <p:cBhvr>
                                        <p:cTn id="98" dur="1" fill="hold">
                                          <p:stCondLst>
                                            <p:cond delay="0"/>
                                          </p:stCondLst>
                                        </p:cTn>
                                        <p:tgtEl>
                                          <p:spTgt spid="13"/>
                                        </p:tgtEl>
                                        <p:attrNameLst>
                                          <p:attrName>style.visibility</p:attrName>
                                        </p:attrNameLst>
                                      </p:cBhvr>
                                      <p:to>
                                        <p:strVal val="hidden"/>
                                      </p:to>
                                    </p:set>
                                  </p:childTnLst>
                                </p:cTn>
                              </p:par>
                            </p:childTnLst>
                          </p:cTn>
                        </p:par>
                        <p:par>
                          <p:cTn id="99" fill="hold">
                            <p:stCondLst>
                              <p:cond delay="21010"/>
                            </p:stCondLst>
                            <p:childTnLst>
                              <p:par>
                                <p:cTn id="100" presetID="1" presetClass="entr" presetSubtype="0" fill="hold" nodeType="afterEffect">
                                  <p:stCondLst>
                                    <p:cond delay="0"/>
                                  </p:stCondLst>
                                  <p:childTnLst>
                                    <p:set>
                                      <p:cBhvr>
                                        <p:cTn id="101" dur="1" fill="hold">
                                          <p:stCondLst>
                                            <p:cond delay="0"/>
                                          </p:stCondLst>
                                        </p:cTn>
                                        <p:tgtEl>
                                          <p:spTgt spid="640"/>
                                        </p:tgtEl>
                                        <p:attrNameLst>
                                          <p:attrName>style.visibility</p:attrName>
                                        </p:attrNameLst>
                                      </p:cBhvr>
                                      <p:to>
                                        <p:strVal val="visible"/>
                                      </p:to>
                                    </p:set>
                                  </p:childTnLst>
                                </p:cTn>
                              </p:par>
                            </p:childTnLst>
                          </p:cTn>
                        </p:par>
                        <p:par>
                          <p:cTn id="102" fill="hold">
                            <p:stCondLst>
                              <p:cond delay="21010"/>
                            </p:stCondLst>
                            <p:childTnLst>
                              <p:par>
                                <p:cTn id="103" presetID="42" presetClass="path" presetSubtype="0" accel="50000" decel="50000" fill="hold" nodeType="afterEffect">
                                  <p:stCondLst>
                                    <p:cond delay="0"/>
                                  </p:stCondLst>
                                  <p:childTnLst>
                                    <p:animMotion origin="layout" path="M -1.13073 -0.56528 L -0.88108 -0.5743 " pathEditMode="relative" rAng="0" ptsTypes="AA">
                                      <p:cBhvr>
                                        <p:cTn id="104" dur="1000" fill="hold"/>
                                        <p:tgtEl>
                                          <p:spTgt spid="45"/>
                                        </p:tgtEl>
                                        <p:attrNameLst>
                                          <p:attrName>ppt_x</p:attrName>
                                          <p:attrName>ppt_y</p:attrName>
                                        </p:attrNameLst>
                                      </p:cBhvr>
                                      <p:rCtr x="11667" y="-185"/>
                                    </p:animMotion>
                                  </p:childTnLst>
                                </p:cTn>
                              </p:par>
                            </p:childTnLst>
                          </p:cTn>
                        </p:par>
                        <p:par>
                          <p:cTn id="105" fill="hold">
                            <p:stCondLst>
                              <p:cond delay="22010"/>
                            </p:stCondLst>
                            <p:childTnLst>
                              <p:par>
                                <p:cTn id="106" presetID="42" presetClass="path" presetSubtype="0" fill="hold" nodeType="afterEffect">
                                  <p:stCondLst>
                                    <p:cond delay="0"/>
                                  </p:stCondLst>
                                  <p:childTnLst>
                                    <p:animMotion origin="layout" path="M -1.13073 -0.56528 L -0.88107 -0.57431 " pathEditMode="relative" rAng="0" ptsTypes="AA">
                                      <p:cBhvr>
                                        <p:cTn id="107" dur="1000" fill="hold"/>
                                        <p:tgtEl>
                                          <p:spTgt spid="45"/>
                                        </p:tgtEl>
                                        <p:attrNameLst>
                                          <p:attrName>ppt_x</p:attrName>
                                          <p:attrName>ppt_y</p:attrName>
                                        </p:attrNameLst>
                                      </p:cBhvr>
                                      <p:rCtr x="12483" y="-463"/>
                                    </p:animMotion>
                                  </p:childTnLst>
                                </p:cTn>
                              </p:par>
                              <p:par>
                                <p:cTn id="108" presetID="9" presetClass="entr" presetSubtype="0" fill="hold" grpId="0" nodeType="withEffect">
                                  <p:stCondLst>
                                    <p:cond delay="0"/>
                                  </p:stCondLst>
                                  <p:childTnLst>
                                    <p:set>
                                      <p:cBhvr>
                                        <p:cTn id="109" dur="1" fill="hold">
                                          <p:stCondLst>
                                            <p:cond delay="0"/>
                                          </p:stCondLst>
                                        </p:cTn>
                                        <p:tgtEl>
                                          <p:spTgt spid="1204"/>
                                        </p:tgtEl>
                                        <p:attrNameLst>
                                          <p:attrName>style.visibility</p:attrName>
                                        </p:attrNameLst>
                                      </p:cBhvr>
                                      <p:to>
                                        <p:strVal val="visible"/>
                                      </p:to>
                                    </p:set>
                                    <p:animEffect transition="in" filter="dissolve">
                                      <p:cBhvr>
                                        <p:cTn id="110" dur="750"/>
                                        <p:tgtEl>
                                          <p:spTgt spid="1204"/>
                                        </p:tgtEl>
                                      </p:cBhvr>
                                    </p:animEffect>
                                  </p:childTnLst>
                                </p:cTn>
                              </p:par>
                              <p:par>
                                <p:cTn id="111" presetID="35" presetClass="path" presetSubtype="0" accel="50000" decel="50000" fill="hold" nodeType="withEffect">
                                  <p:stCondLst>
                                    <p:cond delay="0"/>
                                  </p:stCondLst>
                                  <p:childTnLst>
                                    <p:animMotion origin="layout" path="M -0.88107 -0.57431 L -1.13073 -0.56528 " pathEditMode="relative" rAng="0" ptsTypes="AA">
                                      <p:cBhvr>
                                        <p:cTn id="112" dur="1000" fill="hold"/>
                                        <p:tgtEl>
                                          <p:spTgt spid="45"/>
                                        </p:tgtEl>
                                        <p:attrNameLst>
                                          <p:attrName>ppt_x</p:attrName>
                                          <p:attrName>ppt_y</p:attrName>
                                        </p:attrNameLst>
                                      </p:cBhvr>
                                      <p:rCtr x="-12483" y="440"/>
                                    </p:animMotion>
                                  </p:childTnLst>
                                </p:cTn>
                              </p:par>
                            </p:childTnLst>
                          </p:cTn>
                        </p:par>
                        <p:par>
                          <p:cTn id="113" fill="hold">
                            <p:stCondLst>
                              <p:cond delay="23010"/>
                            </p:stCondLst>
                            <p:childTnLst>
                              <p:par>
                                <p:cTn id="114" presetID="42" presetClass="path" presetSubtype="0" accel="50000" decel="50000" fill="hold" nodeType="afterEffect">
                                  <p:stCondLst>
                                    <p:cond delay="0"/>
                                  </p:stCondLst>
                                  <p:childTnLst>
                                    <p:animMotion origin="layout" path="M -1.13073 -0.56528 L -1.33663 -0.44676 " pathEditMode="relative" rAng="0" ptsTypes="AA">
                                      <p:cBhvr>
                                        <p:cTn id="115" dur="1000" fill="hold"/>
                                        <p:tgtEl>
                                          <p:spTgt spid="45"/>
                                        </p:tgtEl>
                                        <p:attrNameLst>
                                          <p:attrName>ppt_x</p:attrName>
                                          <p:attrName>ppt_y</p:attrName>
                                        </p:attrNameLst>
                                      </p:cBhvr>
                                      <p:rCtr x="-10295" y="5926"/>
                                    </p:animMotion>
                                  </p:childTnLst>
                                </p:cTn>
                              </p:par>
                            </p:childTnLst>
                          </p:cTn>
                        </p:par>
                        <p:par>
                          <p:cTn id="116" fill="hold">
                            <p:stCondLst>
                              <p:cond delay="24010"/>
                            </p:stCondLst>
                            <p:childTnLst>
                              <p:par>
                                <p:cTn id="117" presetID="42" presetClass="path" presetSubtype="0" accel="50000" decel="50000" fill="hold" nodeType="afterEffect">
                                  <p:stCondLst>
                                    <p:cond delay="0"/>
                                  </p:stCondLst>
                                  <p:childTnLst>
                                    <p:animMotion origin="layout" path="M -1.33663 -0.44676 L -0.91128 -0.44583 " pathEditMode="relative" rAng="0" ptsTypes="AA">
                                      <p:cBhvr>
                                        <p:cTn id="118" dur="1000" fill="hold"/>
                                        <p:tgtEl>
                                          <p:spTgt spid="45"/>
                                        </p:tgtEl>
                                        <p:attrNameLst>
                                          <p:attrName>ppt_x</p:attrName>
                                          <p:attrName>ppt_y</p:attrName>
                                        </p:attrNameLst>
                                      </p:cBhvr>
                                      <p:rCtr x="21267" y="46"/>
                                    </p:animMotion>
                                  </p:childTnLst>
                                </p:cTn>
                              </p:par>
                              <p:par>
                                <p:cTn id="119" presetID="9" presetClass="entr" presetSubtype="0" fill="hold" grpId="0" nodeType="withEffect">
                                  <p:stCondLst>
                                    <p:cond delay="0"/>
                                  </p:stCondLst>
                                  <p:childTnLst>
                                    <p:set>
                                      <p:cBhvr>
                                        <p:cTn id="120" dur="1" fill="hold">
                                          <p:stCondLst>
                                            <p:cond delay="0"/>
                                          </p:stCondLst>
                                        </p:cTn>
                                        <p:tgtEl>
                                          <p:spTgt spid="1202"/>
                                        </p:tgtEl>
                                        <p:attrNameLst>
                                          <p:attrName>style.visibility</p:attrName>
                                        </p:attrNameLst>
                                      </p:cBhvr>
                                      <p:to>
                                        <p:strVal val="visible"/>
                                      </p:to>
                                    </p:set>
                                    <p:animEffect transition="in" filter="dissolve">
                                      <p:cBhvr>
                                        <p:cTn id="121" dur="750"/>
                                        <p:tgtEl>
                                          <p:spTgt spid="1202"/>
                                        </p:tgtEl>
                                      </p:cBhvr>
                                    </p:animEffect>
                                  </p:childTnLst>
                                </p:cTn>
                              </p:par>
                            </p:childTnLst>
                          </p:cTn>
                        </p:par>
                        <p:par>
                          <p:cTn id="122" fill="hold">
                            <p:stCondLst>
                              <p:cond delay="25010"/>
                            </p:stCondLst>
                            <p:childTnLst>
                              <p:par>
                                <p:cTn id="123" presetID="42" presetClass="path" presetSubtype="0" accel="50000" decel="50000" fill="hold" nodeType="afterEffect">
                                  <p:stCondLst>
                                    <p:cond delay="0"/>
                                  </p:stCondLst>
                                  <p:childTnLst>
                                    <p:animMotion origin="layout" path="M -0.91128 -0.44583 L -1.33663 -0.44676 " pathEditMode="relative" rAng="0" ptsTypes="AA">
                                      <p:cBhvr>
                                        <p:cTn id="124" dur="1000" fill="hold"/>
                                        <p:tgtEl>
                                          <p:spTgt spid="45"/>
                                        </p:tgtEl>
                                        <p:attrNameLst>
                                          <p:attrName>ppt_x</p:attrName>
                                          <p:attrName>ppt_y</p:attrName>
                                        </p:attrNameLst>
                                      </p:cBhvr>
                                      <p:rCtr x="-21267" y="-46"/>
                                    </p:animMotion>
                                  </p:childTnLst>
                                </p:cTn>
                              </p:par>
                            </p:childTnLst>
                          </p:cTn>
                        </p:par>
                        <p:par>
                          <p:cTn id="125" fill="hold">
                            <p:stCondLst>
                              <p:cond delay="26010"/>
                            </p:stCondLst>
                            <p:childTnLst>
                              <p:par>
                                <p:cTn id="126" presetID="42" presetClass="path" presetSubtype="0" accel="50000" decel="50000" fill="hold" nodeType="afterEffect">
                                  <p:stCondLst>
                                    <p:cond delay="0"/>
                                  </p:stCondLst>
                                  <p:childTnLst>
                                    <p:animMotion origin="layout" path="M -1.33663 -0.44676 L -0.91128 -0.44583 " pathEditMode="relative" rAng="0" ptsTypes="AA">
                                      <p:cBhvr>
                                        <p:cTn id="127" dur="1000" fill="hold"/>
                                        <p:tgtEl>
                                          <p:spTgt spid="45"/>
                                        </p:tgtEl>
                                        <p:attrNameLst>
                                          <p:attrName>ppt_x</p:attrName>
                                          <p:attrName>ppt_y</p:attrName>
                                        </p:attrNameLst>
                                      </p:cBhvr>
                                      <p:rCtr x="21267" y="46"/>
                                    </p:animMotion>
                                  </p:childTnLst>
                                </p:cTn>
                              </p:par>
                            </p:childTnLst>
                          </p:cTn>
                        </p:par>
                        <p:par>
                          <p:cTn id="128" fill="hold">
                            <p:stCondLst>
                              <p:cond delay="27010"/>
                            </p:stCondLst>
                            <p:childTnLst>
                              <p:par>
                                <p:cTn id="129" presetID="42" presetClass="path" presetSubtype="0" accel="50000" decel="50000" fill="hold" nodeType="afterEffect">
                                  <p:stCondLst>
                                    <p:cond delay="0"/>
                                  </p:stCondLst>
                                  <p:childTnLst>
                                    <p:animMotion origin="layout" path="M -0.91128 -0.44583 L -1.33663 -0.44676 " pathEditMode="relative" rAng="0" ptsTypes="AA">
                                      <p:cBhvr>
                                        <p:cTn id="130" dur="1000" fill="hold"/>
                                        <p:tgtEl>
                                          <p:spTgt spid="45"/>
                                        </p:tgtEl>
                                        <p:attrNameLst>
                                          <p:attrName>ppt_x</p:attrName>
                                          <p:attrName>ppt_y</p:attrName>
                                        </p:attrNameLst>
                                      </p:cBhvr>
                                      <p:rCtr x="-21267" y="-46"/>
                                    </p:animMotion>
                                  </p:childTnLst>
                                </p:cTn>
                              </p:par>
                            </p:childTnLst>
                          </p:cTn>
                        </p:par>
                        <p:par>
                          <p:cTn id="131" fill="hold">
                            <p:stCondLst>
                              <p:cond delay="28010"/>
                            </p:stCondLst>
                            <p:childTnLst>
                              <p:par>
                                <p:cTn id="132" presetID="42" presetClass="path" presetSubtype="0" accel="50000" decel="50000" fill="hold" nodeType="afterEffect">
                                  <p:stCondLst>
                                    <p:cond delay="0"/>
                                  </p:stCondLst>
                                  <p:childTnLst>
                                    <p:animMotion origin="layout" path="M -1.33663 -0.44676 L -0.91128 -0.44583 " pathEditMode="relative" rAng="0" ptsTypes="AA">
                                      <p:cBhvr>
                                        <p:cTn id="133" dur="1000" fill="hold"/>
                                        <p:tgtEl>
                                          <p:spTgt spid="45"/>
                                        </p:tgtEl>
                                        <p:attrNameLst>
                                          <p:attrName>ppt_x</p:attrName>
                                          <p:attrName>ppt_y</p:attrName>
                                        </p:attrNameLst>
                                      </p:cBhvr>
                                      <p:rCtr x="21267" y="116"/>
                                    </p:animMotion>
                                  </p:childTnLst>
                                </p:cTn>
                              </p:par>
                            </p:childTnLst>
                          </p:cTn>
                        </p:par>
                        <p:par>
                          <p:cTn id="134" fill="hold">
                            <p:stCondLst>
                              <p:cond delay="29010"/>
                            </p:stCondLst>
                            <p:childTnLst>
                              <p:par>
                                <p:cTn id="135" presetID="9" presetClass="exit" presetSubtype="0" fill="hold" grpId="1" nodeType="afterEffect">
                                  <p:stCondLst>
                                    <p:cond delay="0"/>
                                  </p:stCondLst>
                                  <p:childTnLst>
                                    <p:animEffect transition="out" filter="dissolve">
                                      <p:cBhvr>
                                        <p:cTn id="136" dur="500"/>
                                        <p:tgtEl>
                                          <p:spTgt spid="1202"/>
                                        </p:tgtEl>
                                      </p:cBhvr>
                                    </p:animEffect>
                                    <p:set>
                                      <p:cBhvr>
                                        <p:cTn id="137" dur="1" fill="hold">
                                          <p:stCondLst>
                                            <p:cond delay="499"/>
                                          </p:stCondLst>
                                        </p:cTn>
                                        <p:tgtEl>
                                          <p:spTgt spid="1202"/>
                                        </p:tgtEl>
                                        <p:attrNameLst>
                                          <p:attrName>style.visibility</p:attrName>
                                        </p:attrNameLst>
                                      </p:cBhvr>
                                      <p:to>
                                        <p:strVal val="hidden"/>
                                      </p:to>
                                    </p:set>
                                  </p:childTnLst>
                                </p:cTn>
                              </p:par>
                              <p:par>
                                <p:cTn id="138" presetID="9" presetClass="exit" presetSubtype="0" fill="hold" grpId="1" nodeType="withEffect">
                                  <p:stCondLst>
                                    <p:cond delay="0"/>
                                  </p:stCondLst>
                                  <p:childTnLst>
                                    <p:animEffect transition="out" filter="dissolve">
                                      <p:cBhvr>
                                        <p:cTn id="139" dur="500"/>
                                        <p:tgtEl>
                                          <p:spTgt spid="1204"/>
                                        </p:tgtEl>
                                      </p:cBhvr>
                                    </p:animEffect>
                                    <p:set>
                                      <p:cBhvr>
                                        <p:cTn id="140" dur="1" fill="hold">
                                          <p:stCondLst>
                                            <p:cond delay="499"/>
                                          </p:stCondLst>
                                        </p:cTn>
                                        <p:tgtEl>
                                          <p:spTgt spid="1204"/>
                                        </p:tgtEl>
                                        <p:attrNameLst>
                                          <p:attrName>style.visibility</p:attrName>
                                        </p:attrNameLst>
                                      </p:cBhvr>
                                      <p:to>
                                        <p:strVal val="hidden"/>
                                      </p:to>
                                    </p:set>
                                  </p:childTnLst>
                                </p:cTn>
                              </p:par>
                              <p:par>
                                <p:cTn id="141" presetID="53" presetClass="entr" presetSubtype="16" repeatCount="indefinite" fill="remove" grpId="0" nodeType="withEffect">
                                  <p:stCondLst>
                                    <p:cond delay="0"/>
                                  </p:stCondLst>
                                  <p:childTnLst>
                                    <p:set>
                                      <p:cBhvr>
                                        <p:cTn id="142" dur="1" fill="hold">
                                          <p:stCondLst>
                                            <p:cond delay="0"/>
                                          </p:stCondLst>
                                        </p:cTn>
                                        <p:tgtEl>
                                          <p:spTgt spid="46"/>
                                        </p:tgtEl>
                                        <p:attrNameLst>
                                          <p:attrName>style.visibility</p:attrName>
                                        </p:attrNameLst>
                                      </p:cBhvr>
                                      <p:to>
                                        <p:strVal val="visible"/>
                                      </p:to>
                                    </p:set>
                                    <p:anim calcmode="lin" valueType="num">
                                      <p:cBhvr>
                                        <p:cTn id="143" dur="750" fill="hold"/>
                                        <p:tgtEl>
                                          <p:spTgt spid="46"/>
                                        </p:tgtEl>
                                        <p:attrNameLst>
                                          <p:attrName>ppt_w</p:attrName>
                                        </p:attrNameLst>
                                      </p:cBhvr>
                                      <p:tavLst>
                                        <p:tav tm="0">
                                          <p:val>
                                            <p:fltVal val="0"/>
                                          </p:val>
                                        </p:tav>
                                        <p:tav tm="100000">
                                          <p:val>
                                            <p:strVal val="#ppt_w"/>
                                          </p:val>
                                        </p:tav>
                                      </p:tavLst>
                                    </p:anim>
                                    <p:anim calcmode="lin" valueType="num">
                                      <p:cBhvr>
                                        <p:cTn id="144" dur="750" fill="hold"/>
                                        <p:tgtEl>
                                          <p:spTgt spid="46"/>
                                        </p:tgtEl>
                                        <p:attrNameLst>
                                          <p:attrName>ppt_h</p:attrName>
                                        </p:attrNameLst>
                                      </p:cBhvr>
                                      <p:tavLst>
                                        <p:tav tm="0">
                                          <p:val>
                                            <p:fltVal val="0"/>
                                          </p:val>
                                        </p:tav>
                                        <p:tav tm="100000">
                                          <p:val>
                                            <p:strVal val="#ppt_h"/>
                                          </p:val>
                                        </p:tav>
                                      </p:tavLst>
                                    </p:anim>
                                    <p:animEffect transition="in" filter="fade">
                                      <p:cBhvr>
                                        <p:cTn id="145" dur="750"/>
                                        <p:tgtEl>
                                          <p:spTgt spid="46"/>
                                        </p:tgtEl>
                                      </p:cBhvr>
                                    </p:animEffect>
                                  </p:childTnLst>
                                </p:cTn>
                              </p:par>
                              <p:par>
                                <p:cTn id="146" presetID="53" presetClass="entr" presetSubtype="16" repeatCount="indefinite" fill="remove" grpId="0" nodeType="withEffect">
                                  <p:stCondLst>
                                    <p:cond delay="0"/>
                                  </p:stCondLst>
                                  <p:childTnLst>
                                    <p:set>
                                      <p:cBhvr>
                                        <p:cTn id="147" dur="1" fill="hold">
                                          <p:stCondLst>
                                            <p:cond delay="0"/>
                                          </p:stCondLst>
                                        </p:cTn>
                                        <p:tgtEl>
                                          <p:spTgt spid="1203"/>
                                        </p:tgtEl>
                                        <p:attrNameLst>
                                          <p:attrName>style.visibility</p:attrName>
                                        </p:attrNameLst>
                                      </p:cBhvr>
                                      <p:to>
                                        <p:strVal val="visible"/>
                                      </p:to>
                                    </p:set>
                                    <p:anim calcmode="lin" valueType="num">
                                      <p:cBhvr>
                                        <p:cTn id="148" dur="1000" fill="hold"/>
                                        <p:tgtEl>
                                          <p:spTgt spid="1203"/>
                                        </p:tgtEl>
                                        <p:attrNameLst>
                                          <p:attrName>ppt_w</p:attrName>
                                        </p:attrNameLst>
                                      </p:cBhvr>
                                      <p:tavLst>
                                        <p:tav tm="0">
                                          <p:val>
                                            <p:fltVal val="0"/>
                                          </p:val>
                                        </p:tav>
                                        <p:tav tm="100000">
                                          <p:val>
                                            <p:strVal val="#ppt_w"/>
                                          </p:val>
                                        </p:tav>
                                      </p:tavLst>
                                    </p:anim>
                                    <p:anim calcmode="lin" valueType="num">
                                      <p:cBhvr>
                                        <p:cTn id="149" dur="1000" fill="hold"/>
                                        <p:tgtEl>
                                          <p:spTgt spid="1203"/>
                                        </p:tgtEl>
                                        <p:attrNameLst>
                                          <p:attrName>ppt_h</p:attrName>
                                        </p:attrNameLst>
                                      </p:cBhvr>
                                      <p:tavLst>
                                        <p:tav tm="0">
                                          <p:val>
                                            <p:fltVal val="0"/>
                                          </p:val>
                                        </p:tav>
                                        <p:tav tm="100000">
                                          <p:val>
                                            <p:strVal val="#ppt_h"/>
                                          </p:val>
                                        </p:tav>
                                      </p:tavLst>
                                    </p:anim>
                                    <p:animEffect transition="in" filter="fade">
                                      <p:cBhvr>
                                        <p:cTn id="150" dur="1000"/>
                                        <p:tgtEl>
                                          <p:spTgt spid="1203"/>
                                        </p:tgtEl>
                                      </p:cBhvr>
                                    </p:animEffect>
                                  </p:childTnLst>
                                </p:cTn>
                              </p:par>
                              <p:par>
                                <p:cTn id="151" presetID="53" presetClass="entr" presetSubtype="16" repeatCount="indefinite" fill="remove" grpId="0" nodeType="withEffect">
                                  <p:stCondLst>
                                    <p:cond delay="0"/>
                                  </p:stCondLst>
                                  <p:childTnLst>
                                    <p:set>
                                      <p:cBhvr>
                                        <p:cTn id="152" dur="1" fill="hold">
                                          <p:stCondLst>
                                            <p:cond delay="0"/>
                                          </p:stCondLst>
                                        </p:cTn>
                                        <p:tgtEl>
                                          <p:spTgt spid="1205"/>
                                        </p:tgtEl>
                                        <p:attrNameLst>
                                          <p:attrName>style.visibility</p:attrName>
                                        </p:attrNameLst>
                                      </p:cBhvr>
                                      <p:to>
                                        <p:strVal val="visible"/>
                                      </p:to>
                                    </p:set>
                                    <p:anim calcmode="lin" valueType="num">
                                      <p:cBhvr>
                                        <p:cTn id="153" dur="500" fill="hold"/>
                                        <p:tgtEl>
                                          <p:spTgt spid="1205"/>
                                        </p:tgtEl>
                                        <p:attrNameLst>
                                          <p:attrName>ppt_w</p:attrName>
                                        </p:attrNameLst>
                                      </p:cBhvr>
                                      <p:tavLst>
                                        <p:tav tm="0">
                                          <p:val>
                                            <p:fltVal val="0"/>
                                          </p:val>
                                        </p:tav>
                                        <p:tav tm="100000">
                                          <p:val>
                                            <p:strVal val="#ppt_w"/>
                                          </p:val>
                                        </p:tav>
                                      </p:tavLst>
                                    </p:anim>
                                    <p:anim calcmode="lin" valueType="num">
                                      <p:cBhvr>
                                        <p:cTn id="154" dur="500" fill="hold"/>
                                        <p:tgtEl>
                                          <p:spTgt spid="1205"/>
                                        </p:tgtEl>
                                        <p:attrNameLst>
                                          <p:attrName>ppt_h</p:attrName>
                                        </p:attrNameLst>
                                      </p:cBhvr>
                                      <p:tavLst>
                                        <p:tav tm="0">
                                          <p:val>
                                            <p:fltVal val="0"/>
                                          </p:val>
                                        </p:tav>
                                        <p:tav tm="100000">
                                          <p:val>
                                            <p:strVal val="#ppt_h"/>
                                          </p:val>
                                        </p:tav>
                                      </p:tavLst>
                                    </p:anim>
                                    <p:animEffect transition="in" filter="fade">
                                      <p:cBhvr>
                                        <p:cTn id="155" dur="500"/>
                                        <p:tgtEl>
                                          <p:spTgt spid="1205"/>
                                        </p:tgtEl>
                                      </p:cBhvr>
                                    </p:animEffect>
                                  </p:childTnLst>
                                </p:cTn>
                              </p:par>
                              <p:par>
                                <p:cTn id="156" presetID="53" presetClass="entr" presetSubtype="16" repeatCount="indefinite" fill="remove" grpId="0" nodeType="withEffect">
                                  <p:stCondLst>
                                    <p:cond delay="0"/>
                                  </p:stCondLst>
                                  <p:childTnLst>
                                    <p:set>
                                      <p:cBhvr>
                                        <p:cTn id="157" dur="1" fill="hold">
                                          <p:stCondLst>
                                            <p:cond delay="0"/>
                                          </p:stCondLst>
                                        </p:cTn>
                                        <p:tgtEl>
                                          <p:spTgt spid="1206"/>
                                        </p:tgtEl>
                                        <p:attrNameLst>
                                          <p:attrName>style.visibility</p:attrName>
                                        </p:attrNameLst>
                                      </p:cBhvr>
                                      <p:to>
                                        <p:strVal val="visible"/>
                                      </p:to>
                                    </p:set>
                                    <p:anim calcmode="lin" valueType="num">
                                      <p:cBhvr>
                                        <p:cTn id="158" dur="1000" fill="hold"/>
                                        <p:tgtEl>
                                          <p:spTgt spid="1206"/>
                                        </p:tgtEl>
                                        <p:attrNameLst>
                                          <p:attrName>ppt_w</p:attrName>
                                        </p:attrNameLst>
                                      </p:cBhvr>
                                      <p:tavLst>
                                        <p:tav tm="0">
                                          <p:val>
                                            <p:fltVal val="0"/>
                                          </p:val>
                                        </p:tav>
                                        <p:tav tm="100000">
                                          <p:val>
                                            <p:strVal val="#ppt_w"/>
                                          </p:val>
                                        </p:tav>
                                      </p:tavLst>
                                    </p:anim>
                                    <p:anim calcmode="lin" valueType="num">
                                      <p:cBhvr>
                                        <p:cTn id="159" dur="1000" fill="hold"/>
                                        <p:tgtEl>
                                          <p:spTgt spid="1206"/>
                                        </p:tgtEl>
                                        <p:attrNameLst>
                                          <p:attrName>ppt_h</p:attrName>
                                        </p:attrNameLst>
                                      </p:cBhvr>
                                      <p:tavLst>
                                        <p:tav tm="0">
                                          <p:val>
                                            <p:fltVal val="0"/>
                                          </p:val>
                                        </p:tav>
                                        <p:tav tm="100000">
                                          <p:val>
                                            <p:strVal val="#ppt_h"/>
                                          </p:val>
                                        </p:tav>
                                      </p:tavLst>
                                    </p:anim>
                                    <p:animEffect transition="in" filter="fade">
                                      <p:cBhvr>
                                        <p:cTn id="160" dur="1000"/>
                                        <p:tgtEl>
                                          <p:spTgt spid="1206"/>
                                        </p:tgtEl>
                                      </p:cBhvr>
                                    </p:animEffect>
                                  </p:childTnLst>
                                </p:cTn>
                              </p:par>
                              <p:par>
                                <p:cTn id="161" presetID="53" presetClass="entr" presetSubtype="16" repeatCount="indefinite" fill="remove" grpId="0" nodeType="withEffect">
                                  <p:stCondLst>
                                    <p:cond delay="0"/>
                                  </p:stCondLst>
                                  <p:childTnLst>
                                    <p:set>
                                      <p:cBhvr>
                                        <p:cTn id="162" dur="1" fill="hold">
                                          <p:stCondLst>
                                            <p:cond delay="0"/>
                                          </p:stCondLst>
                                        </p:cTn>
                                        <p:tgtEl>
                                          <p:spTgt spid="1207"/>
                                        </p:tgtEl>
                                        <p:attrNameLst>
                                          <p:attrName>style.visibility</p:attrName>
                                        </p:attrNameLst>
                                      </p:cBhvr>
                                      <p:to>
                                        <p:strVal val="visible"/>
                                      </p:to>
                                    </p:set>
                                    <p:anim calcmode="lin" valueType="num">
                                      <p:cBhvr>
                                        <p:cTn id="163" dur="500" fill="hold"/>
                                        <p:tgtEl>
                                          <p:spTgt spid="1207"/>
                                        </p:tgtEl>
                                        <p:attrNameLst>
                                          <p:attrName>ppt_w</p:attrName>
                                        </p:attrNameLst>
                                      </p:cBhvr>
                                      <p:tavLst>
                                        <p:tav tm="0">
                                          <p:val>
                                            <p:fltVal val="0"/>
                                          </p:val>
                                        </p:tav>
                                        <p:tav tm="100000">
                                          <p:val>
                                            <p:strVal val="#ppt_w"/>
                                          </p:val>
                                        </p:tav>
                                      </p:tavLst>
                                    </p:anim>
                                    <p:anim calcmode="lin" valueType="num">
                                      <p:cBhvr>
                                        <p:cTn id="164" dur="500" fill="hold"/>
                                        <p:tgtEl>
                                          <p:spTgt spid="1207"/>
                                        </p:tgtEl>
                                        <p:attrNameLst>
                                          <p:attrName>ppt_h</p:attrName>
                                        </p:attrNameLst>
                                      </p:cBhvr>
                                      <p:tavLst>
                                        <p:tav tm="0">
                                          <p:val>
                                            <p:fltVal val="0"/>
                                          </p:val>
                                        </p:tav>
                                        <p:tav tm="100000">
                                          <p:val>
                                            <p:strVal val="#ppt_h"/>
                                          </p:val>
                                        </p:tav>
                                      </p:tavLst>
                                    </p:anim>
                                    <p:animEffect transition="in" filter="fade">
                                      <p:cBhvr>
                                        <p:cTn id="165" dur="500"/>
                                        <p:tgtEl>
                                          <p:spTgt spid="1207"/>
                                        </p:tgtEl>
                                      </p:cBhvr>
                                    </p:animEffect>
                                  </p:childTnLst>
                                </p:cTn>
                              </p:par>
                              <p:par>
                                <p:cTn id="166" presetID="53" presetClass="entr" presetSubtype="16" repeatCount="indefinite" fill="remove" grpId="0" nodeType="withEffect">
                                  <p:stCondLst>
                                    <p:cond delay="0"/>
                                  </p:stCondLst>
                                  <p:childTnLst>
                                    <p:set>
                                      <p:cBhvr>
                                        <p:cTn id="167" dur="1" fill="hold">
                                          <p:stCondLst>
                                            <p:cond delay="0"/>
                                          </p:stCondLst>
                                        </p:cTn>
                                        <p:tgtEl>
                                          <p:spTgt spid="1296"/>
                                        </p:tgtEl>
                                        <p:attrNameLst>
                                          <p:attrName>style.visibility</p:attrName>
                                        </p:attrNameLst>
                                      </p:cBhvr>
                                      <p:to>
                                        <p:strVal val="visible"/>
                                      </p:to>
                                    </p:set>
                                    <p:anim calcmode="lin" valueType="num">
                                      <p:cBhvr>
                                        <p:cTn id="168" dur="750" fill="hold"/>
                                        <p:tgtEl>
                                          <p:spTgt spid="1296"/>
                                        </p:tgtEl>
                                        <p:attrNameLst>
                                          <p:attrName>ppt_w</p:attrName>
                                        </p:attrNameLst>
                                      </p:cBhvr>
                                      <p:tavLst>
                                        <p:tav tm="0">
                                          <p:val>
                                            <p:fltVal val="0"/>
                                          </p:val>
                                        </p:tav>
                                        <p:tav tm="100000">
                                          <p:val>
                                            <p:strVal val="#ppt_w"/>
                                          </p:val>
                                        </p:tav>
                                      </p:tavLst>
                                    </p:anim>
                                    <p:anim calcmode="lin" valueType="num">
                                      <p:cBhvr>
                                        <p:cTn id="169" dur="750" fill="hold"/>
                                        <p:tgtEl>
                                          <p:spTgt spid="1296"/>
                                        </p:tgtEl>
                                        <p:attrNameLst>
                                          <p:attrName>ppt_h</p:attrName>
                                        </p:attrNameLst>
                                      </p:cBhvr>
                                      <p:tavLst>
                                        <p:tav tm="0">
                                          <p:val>
                                            <p:fltVal val="0"/>
                                          </p:val>
                                        </p:tav>
                                        <p:tav tm="100000">
                                          <p:val>
                                            <p:strVal val="#ppt_h"/>
                                          </p:val>
                                        </p:tav>
                                      </p:tavLst>
                                    </p:anim>
                                    <p:animEffect transition="in" filter="fade">
                                      <p:cBhvr>
                                        <p:cTn id="170" dur="750"/>
                                        <p:tgtEl>
                                          <p:spTgt spid="129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4" grpId="0" animBg="1"/>
      <p:bldP spid="973" grpId="0" animBg="1"/>
      <p:bldP spid="973" grpId="1" animBg="1"/>
      <p:bldP spid="699" grpId="0" animBg="1"/>
      <p:bldP spid="699" grpId="1" animBg="1"/>
      <p:bldP spid="1202" grpId="0" animBg="1"/>
      <p:bldP spid="1202" grpId="1" animBg="1"/>
      <p:bldP spid="46" grpId="0" animBg="1"/>
      <p:bldP spid="1203" grpId="0" animBg="1"/>
      <p:bldP spid="1204" grpId="0" animBg="1"/>
      <p:bldP spid="1204" grpId="1" animBg="1"/>
      <p:bldP spid="1205" grpId="0" animBg="1"/>
      <p:bldP spid="1206" grpId="0" animBg="1"/>
      <p:bldP spid="1207" grpId="0" animBg="1"/>
      <p:bldP spid="1296" grpId="0" animBg="1"/>
      <p:bldP spid="1300" grpId="0" animBg="1"/>
      <p:bldP spid="1300" grpId="1" animBg="1"/>
      <p:bldP spid="1300" grpId="2" animBg="1"/>
      <p:bldP spid="493" grpId="0" animBg="1"/>
      <p:bldP spid="493" grpId="1" animBg="1"/>
    </p:bldLst>
  </p:timing>
</p:sld>
</file>

<file path=ppt/slides/slide62.xml><?xml version="1.0" encoding="utf-8"?>
<p:sld xmlns:a="http://schemas.openxmlformats.org/drawingml/2006/main" xmlns:r="http://schemas.openxmlformats.org/officeDocument/2006/relationships" xmlns:p="http://schemas.openxmlformats.org/presentationml/2006/main" showMasterSp="0">
  <p:cSld>
    <p:bg>
      <p:bgPr>
        <a:gradFill flip="none" rotWithShape="1">
          <a:gsLst>
            <a:gs pos="65000">
              <a:schemeClr val="bg1">
                <a:lumMod val="50000"/>
              </a:schemeClr>
            </a:gs>
            <a:gs pos="90000">
              <a:srgbClr val="7F7F7F"/>
            </a:gs>
            <a:gs pos="47000">
              <a:schemeClr val="bg1">
                <a:lumMod val="65000"/>
              </a:schemeClr>
            </a:gs>
            <a:gs pos="100000">
              <a:schemeClr val="bg1">
                <a:lumMod val="50000"/>
              </a:schemeClr>
            </a:gs>
          </a:gsLst>
          <a:lin ang="8100000" scaled="1"/>
          <a:tileRect/>
        </a:gradFill>
        <a:effectLst/>
      </p:bgPr>
    </p:bg>
    <p:spTree>
      <p:nvGrpSpPr>
        <p:cNvPr id="1" name=""/>
        <p:cNvGrpSpPr/>
        <p:nvPr/>
      </p:nvGrpSpPr>
      <p:grpSpPr>
        <a:xfrm>
          <a:off x="0" y="0"/>
          <a:ext cx="0" cy="0"/>
          <a:chOff x="0" y="0"/>
          <a:chExt cx="0" cy="0"/>
        </a:xfrm>
      </p:grpSpPr>
      <p:grpSp>
        <p:nvGrpSpPr>
          <p:cNvPr id="55" name="Group 54">
            <a:extLst>
              <a:ext uri="{FF2B5EF4-FFF2-40B4-BE49-F238E27FC236}">
                <a16:creationId xmlns:a16="http://schemas.microsoft.com/office/drawing/2014/main" id="{5E3EF8EF-A552-418C-AF1E-BB8B82237C16}"/>
              </a:ext>
            </a:extLst>
          </p:cNvPr>
          <p:cNvGrpSpPr/>
          <p:nvPr/>
        </p:nvGrpSpPr>
        <p:grpSpPr>
          <a:xfrm>
            <a:off x="-21020" y="0"/>
            <a:ext cx="9203120" cy="4566495"/>
            <a:chOff x="-36964" y="0"/>
            <a:chExt cx="9245131" cy="4566495"/>
          </a:xfrm>
        </p:grpSpPr>
        <p:sp>
          <p:nvSpPr>
            <p:cNvPr id="34" name="Rectangle 33">
              <a:extLst>
                <a:ext uri="{FF2B5EF4-FFF2-40B4-BE49-F238E27FC236}">
                  <a16:creationId xmlns:a16="http://schemas.microsoft.com/office/drawing/2014/main" id="{4EB31761-3AB0-4BC2-9107-8B95B4A8CC5C}"/>
                </a:ext>
              </a:extLst>
            </p:cNvPr>
            <p:cNvSpPr/>
            <p:nvPr/>
          </p:nvSpPr>
          <p:spPr>
            <a:xfrm>
              <a:off x="-36964" y="3964202"/>
              <a:ext cx="9236076" cy="602293"/>
            </a:xfrm>
            <a:prstGeom prst="rect">
              <a:avLst/>
            </a:prstGeom>
            <a:solidFill>
              <a:schemeClr val="tx1">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3" name="Rectangle 32">
              <a:extLst>
                <a:ext uri="{FF2B5EF4-FFF2-40B4-BE49-F238E27FC236}">
                  <a16:creationId xmlns:a16="http://schemas.microsoft.com/office/drawing/2014/main" id="{920B9416-051B-4E45-90BB-3F45F5DF3BFC}"/>
                </a:ext>
              </a:extLst>
            </p:cNvPr>
            <p:cNvSpPr/>
            <p:nvPr/>
          </p:nvSpPr>
          <p:spPr>
            <a:xfrm>
              <a:off x="-3644" y="0"/>
              <a:ext cx="9199113" cy="3964201"/>
            </a:xfrm>
            <a:prstGeom prst="rect">
              <a:avLst/>
            </a:prstGeom>
            <a:gradFill flip="none" rotWithShape="1">
              <a:gsLst>
                <a:gs pos="60000">
                  <a:srgbClr val="EFE0CB"/>
                </a:gs>
                <a:gs pos="88000">
                  <a:srgbClr val="DCC1A6"/>
                </a:gs>
                <a:gs pos="6000">
                  <a:srgbClr val="DCC1A6"/>
                </a:gs>
                <a:gs pos="48000">
                  <a:schemeClr val="bg1"/>
                </a:gs>
                <a:gs pos="74000">
                  <a:srgbClr val="EEDECF"/>
                </a:gs>
                <a:gs pos="17000">
                  <a:srgbClr val="EFE3CD"/>
                </a:gs>
                <a:gs pos="57000">
                  <a:srgbClr val="FEFBF4"/>
                </a:gs>
                <a:gs pos="34000">
                  <a:schemeClr val="bg1"/>
                </a:gs>
                <a:gs pos="100000">
                  <a:srgbClr val="DFC5AA"/>
                </a:gs>
              </a:gsLst>
              <a:path path="circle">
                <a:fillToRect t="100000" r="100000"/>
              </a:path>
              <a:tileRect l="-100000" b="-100000"/>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6" name="Group 25">
              <a:extLst>
                <a:ext uri="{FF2B5EF4-FFF2-40B4-BE49-F238E27FC236}">
                  <a16:creationId xmlns:a16="http://schemas.microsoft.com/office/drawing/2014/main" id="{3236BE6E-7C8D-4F9A-9DFE-72903F853C92}"/>
                </a:ext>
              </a:extLst>
            </p:cNvPr>
            <p:cNvGrpSpPr/>
            <p:nvPr/>
          </p:nvGrpSpPr>
          <p:grpSpPr>
            <a:xfrm flipH="1">
              <a:off x="3346880" y="492766"/>
              <a:ext cx="1752060" cy="2912856"/>
              <a:chOff x="3143089" y="1052609"/>
              <a:chExt cx="1752060" cy="2749036"/>
            </a:xfrm>
          </p:grpSpPr>
          <p:sp>
            <p:nvSpPr>
              <p:cNvPr id="10" name="Rectangle: Rounded Corners 9">
                <a:extLst>
                  <a:ext uri="{FF2B5EF4-FFF2-40B4-BE49-F238E27FC236}">
                    <a16:creationId xmlns:a16="http://schemas.microsoft.com/office/drawing/2014/main" id="{5286CE16-F4FC-4305-A4B4-5EAD2C4A6151}"/>
                  </a:ext>
                </a:extLst>
              </p:cNvPr>
              <p:cNvSpPr/>
              <p:nvPr/>
            </p:nvSpPr>
            <p:spPr>
              <a:xfrm>
                <a:off x="3143089" y="1052609"/>
                <a:ext cx="1752060" cy="2749036"/>
              </a:xfrm>
              <a:prstGeom prst="roundRect">
                <a:avLst>
                  <a:gd name="adj" fmla="val 4134"/>
                </a:avLst>
              </a:prstGeom>
              <a:gradFill flip="none" rotWithShape="1">
                <a:gsLst>
                  <a:gs pos="39000">
                    <a:schemeClr val="accent5">
                      <a:lumMod val="20000"/>
                      <a:lumOff val="80000"/>
                    </a:schemeClr>
                  </a:gs>
                  <a:gs pos="9000">
                    <a:schemeClr val="accent5">
                      <a:lumMod val="40000"/>
                      <a:lumOff val="60000"/>
                    </a:schemeClr>
                  </a:gs>
                  <a:gs pos="14000">
                    <a:schemeClr val="bg1"/>
                  </a:gs>
                  <a:gs pos="26000">
                    <a:schemeClr val="accent5">
                      <a:lumMod val="20000"/>
                      <a:lumOff val="80000"/>
                    </a:schemeClr>
                  </a:gs>
                  <a:gs pos="48000">
                    <a:schemeClr val="bg1"/>
                  </a:gs>
                  <a:gs pos="70000">
                    <a:schemeClr val="accent5">
                      <a:lumMod val="40000"/>
                      <a:lumOff val="60000"/>
                    </a:schemeClr>
                  </a:gs>
                  <a:gs pos="80000">
                    <a:schemeClr val="accent5">
                      <a:lumMod val="20000"/>
                      <a:lumOff val="80000"/>
                    </a:schemeClr>
                  </a:gs>
                  <a:gs pos="57000">
                    <a:schemeClr val="bg1"/>
                  </a:gs>
                  <a:gs pos="92000">
                    <a:schemeClr val="bg1"/>
                  </a:gs>
                  <a:gs pos="100000">
                    <a:schemeClr val="accent5">
                      <a:lumMod val="60000"/>
                      <a:lumOff val="40000"/>
                    </a:schemeClr>
                  </a:gs>
                </a:gsLst>
                <a:lin ang="135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5" name="Freeform: Shape 24">
                <a:extLst>
                  <a:ext uri="{FF2B5EF4-FFF2-40B4-BE49-F238E27FC236}">
                    <a16:creationId xmlns:a16="http://schemas.microsoft.com/office/drawing/2014/main" id="{2872001E-E967-4B36-9BF4-FFEDA625A612}"/>
                  </a:ext>
                </a:extLst>
              </p:cNvPr>
              <p:cNvSpPr/>
              <p:nvPr/>
            </p:nvSpPr>
            <p:spPr>
              <a:xfrm rot="5400000">
                <a:off x="2644601" y="1551097"/>
                <a:ext cx="2749036" cy="1752060"/>
              </a:xfrm>
              <a:custGeom>
                <a:avLst/>
                <a:gdLst>
                  <a:gd name="connsiteX0" fmla="*/ 2079428 w 2749036"/>
                  <a:gd name="connsiteY0" fmla="*/ 844026 h 1752060"/>
                  <a:gd name="connsiteX1" fmla="*/ 2677538 w 2749036"/>
                  <a:gd name="connsiteY1" fmla="*/ 844026 h 1752060"/>
                  <a:gd name="connsiteX2" fmla="*/ 2677538 w 2749036"/>
                  <a:gd name="connsiteY2" fmla="*/ 142082 h 1752060"/>
                  <a:gd name="connsiteX3" fmla="*/ 2611386 w 2749036"/>
                  <a:gd name="connsiteY3" fmla="*/ 75930 h 1752060"/>
                  <a:gd name="connsiteX4" fmla="*/ 2079428 w 2749036"/>
                  <a:gd name="connsiteY4" fmla="*/ 75930 h 1752060"/>
                  <a:gd name="connsiteX5" fmla="*/ 2079428 w 2749036"/>
                  <a:gd name="connsiteY5" fmla="*/ 1676130 h 1752060"/>
                  <a:gd name="connsiteX6" fmla="*/ 2611386 w 2749036"/>
                  <a:gd name="connsiteY6" fmla="*/ 1676130 h 1752060"/>
                  <a:gd name="connsiteX7" fmla="*/ 2677538 w 2749036"/>
                  <a:gd name="connsiteY7" fmla="*/ 1609978 h 1752060"/>
                  <a:gd name="connsiteX8" fmla="*/ 2677538 w 2749036"/>
                  <a:gd name="connsiteY8" fmla="*/ 908034 h 1752060"/>
                  <a:gd name="connsiteX9" fmla="*/ 2079428 w 2749036"/>
                  <a:gd name="connsiteY9" fmla="*/ 908034 h 1752060"/>
                  <a:gd name="connsiteX10" fmla="*/ 1411810 w 2749036"/>
                  <a:gd name="connsiteY10" fmla="*/ 844026 h 1752060"/>
                  <a:gd name="connsiteX11" fmla="*/ 2015420 w 2749036"/>
                  <a:gd name="connsiteY11" fmla="*/ 844026 h 1752060"/>
                  <a:gd name="connsiteX12" fmla="*/ 2015420 w 2749036"/>
                  <a:gd name="connsiteY12" fmla="*/ 75930 h 1752060"/>
                  <a:gd name="connsiteX13" fmla="*/ 1411810 w 2749036"/>
                  <a:gd name="connsiteY13" fmla="*/ 75930 h 1752060"/>
                  <a:gd name="connsiteX14" fmla="*/ 1411810 w 2749036"/>
                  <a:gd name="connsiteY14" fmla="*/ 1676130 h 1752060"/>
                  <a:gd name="connsiteX15" fmla="*/ 2015420 w 2749036"/>
                  <a:gd name="connsiteY15" fmla="*/ 1676130 h 1752060"/>
                  <a:gd name="connsiteX16" fmla="*/ 2015420 w 2749036"/>
                  <a:gd name="connsiteY16" fmla="*/ 908034 h 1752060"/>
                  <a:gd name="connsiteX17" fmla="*/ 1411810 w 2749036"/>
                  <a:gd name="connsiteY17" fmla="*/ 908034 h 1752060"/>
                  <a:gd name="connsiteX18" fmla="*/ 744192 w 2749036"/>
                  <a:gd name="connsiteY18" fmla="*/ 844026 h 1752060"/>
                  <a:gd name="connsiteX19" fmla="*/ 1347802 w 2749036"/>
                  <a:gd name="connsiteY19" fmla="*/ 844026 h 1752060"/>
                  <a:gd name="connsiteX20" fmla="*/ 1347802 w 2749036"/>
                  <a:gd name="connsiteY20" fmla="*/ 75930 h 1752060"/>
                  <a:gd name="connsiteX21" fmla="*/ 744192 w 2749036"/>
                  <a:gd name="connsiteY21" fmla="*/ 75930 h 1752060"/>
                  <a:gd name="connsiteX22" fmla="*/ 744192 w 2749036"/>
                  <a:gd name="connsiteY22" fmla="*/ 1676130 h 1752060"/>
                  <a:gd name="connsiteX23" fmla="*/ 1347802 w 2749036"/>
                  <a:gd name="connsiteY23" fmla="*/ 1676130 h 1752060"/>
                  <a:gd name="connsiteX24" fmla="*/ 1347802 w 2749036"/>
                  <a:gd name="connsiteY24" fmla="*/ 908034 h 1752060"/>
                  <a:gd name="connsiteX25" fmla="*/ 744192 w 2749036"/>
                  <a:gd name="connsiteY25" fmla="*/ 908034 h 1752060"/>
                  <a:gd name="connsiteX26" fmla="*/ 71498 w 2749036"/>
                  <a:gd name="connsiteY26" fmla="*/ 844026 h 1752060"/>
                  <a:gd name="connsiteX27" fmla="*/ 680184 w 2749036"/>
                  <a:gd name="connsiteY27" fmla="*/ 844026 h 1752060"/>
                  <a:gd name="connsiteX28" fmla="*/ 680184 w 2749036"/>
                  <a:gd name="connsiteY28" fmla="*/ 75930 h 1752060"/>
                  <a:gd name="connsiteX29" fmla="*/ 137650 w 2749036"/>
                  <a:gd name="connsiteY29" fmla="*/ 75930 h 1752060"/>
                  <a:gd name="connsiteX30" fmla="*/ 71498 w 2749036"/>
                  <a:gd name="connsiteY30" fmla="*/ 142082 h 1752060"/>
                  <a:gd name="connsiteX31" fmla="*/ 71498 w 2749036"/>
                  <a:gd name="connsiteY31" fmla="*/ 1609978 h 1752060"/>
                  <a:gd name="connsiteX32" fmla="*/ 137650 w 2749036"/>
                  <a:gd name="connsiteY32" fmla="*/ 1676130 h 1752060"/>
                  <a:gd name="connsiteX33" fmla="*/ 680184 w 2749036"/>
                  <a:gd name="connsiteY33" fmla="*/ 1676130 h 1752060"/>
                  <a:gd name="connsiteX34" fmla="*/ 680184 w 2749036"/>
                  <a:gd name="connsiteY34" fmla="*/ 908034 h 1752060"/>
                  <a:gd name="connsiteX35" fmla="*/ 71498 w 2749036"/>
                  <a:gd name="connsiteY35" fmla="*/ 908034 h 1752060"/>
                  <a:gd name="connsiteX36" fmla="*/ 0 w 2749036"/>
                  <a:gd name="connsiteY36" fmla="*/ 1679630 h 1752060"/>
                  <a:gd name="connsiteX37" fmla="*/ 0 w 2749036"/>
                  <a:gd name="connsiteY37" fmla="*/ 72430 h 1752060"/>
                  <a:gd name="connsiteX38" fmla="*/ 72430 w 2749036"/>
                  <a:gd name="connsiteY38" fmla="*/ 0 h 1752060"/>
                  <a:gd name="connsiteX39" fmla="*/ 2676606 w 2749036"/>
                  <a:gd name="connsiteY39" fmla="*/ 0 h 1752060"/>
                  <a:gd name="connsiteX40" fmla="*/ 2749036 w 2749036"/>
                  <a:gd name="connsiteY40" fmla="*/ 72430 h 1752060"/>
                  <a:gd name="connsiteX41" fmla="*/ 2749036 w 2749036"/>
                  <a:gd name="connsiteY41" fmla="*/ 1679630 h 1752060"/>
                  <a:gd name="connsiteX42" fmla="*/ 2676606 w 2749036"/>
                  <a:gd name="connsiteY42" fmla="*/ 1752060 h 1752060"/>
                  <a:gd name="connsiteX43" fmla="*/ 72430 w 2749036"/>
                  <a:gd name="connsiteY43" fmla="*/ 1752060 h 1752060"/>
                  <a:gd name="connsiteX44" fmla="*/ 0 w 2749036"/>
                  <a:gd name="connsiteY44" fmla="*/ 1679630 h 1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49036" h="1752060">
                    <a:moveTo>
                      <a:pt x="2079428" y="844026"/>
                    </a:moveTo>
                    <a:lnTo>
                      <a:pt x="2677538" y="844026"/>
                    </a:lnTo>
                    <a:lnTo>
                      <a:pt x="2677538" y="142082"/>
                    </a:lnTo>
                    <a:cubicBezTo>
                      <a:pt x="2677538" y="105547"/>
                      <a:pt x="2647921" y="75930"/>
                      <a:pt x="2611386" y="75930"/>
                    </a:cubicBezTo>
                    <a:lnTo>
                      <a:pt x="2079428" y="75930"/>
                    </a:lnTo>
                    <a:close/>
                    <a:moveTo>
                      <a:pt x="2079428" y="1676130"/>
                    </a:moveTo>
                    <a:lnTo>
                      <a:pt x="2611386" y="1676130"/>
                    </a:lnTo>
                    <a:cubicBezTo>
                      <a:pt x="2647921" y="1676130"/>
                      <a:pt x="2677538" y="1646513"/>
                      <a:pt x="2677538" y="1609978"/>
                    </a:cubicBezTo>
                    <a:lnTo>
                      <a:pt x="2677538" y="908034"/>
                    </a:lnTo>
                    <a:lnTo>
                      <a:pt x="2079428" y="908034"/>
                    </a:lnTo>
                    <a:close/>
                    <a:moveTo>
                      <a:pt x="1411810" y="844026"/>
                    </a:moveTo>
                    <a:lnTo>
                      <a:pt x="2015420" y="844026"/>
                    </a:lnTo>
                    <a:lnTo>
                      <a:pt x="2015420" y="75930"/>
                    </a:lnTo>
                    <a:lnTo>
                      <a:pt x="1411810" y="75930"/>
                    </a:lnTo>
                    <a:close/>
                    <a:moveTo>
                      <a:pt x="1411810" y="1676130"/>
                    </a:moveTo>
                    <a:lnTo>
                      <a:pt x="2015420" y="1676130"/>
                    </a:lnTo>
                    <a:lnTo>
                      <a:pt x="2015420" y="908034"/>
                    </a:lnTo>
                    <a:lnTo>
                      <a:pt x="1411810" y="908034"/>
                    </a:lnTo>
                    <a:close/>
                    <a:moveTo>
                      <a:pt x="744192" y="844026"/>
                    </a:moveTo>
                    <a:lnTo>
                      <a:pt x="1347802" y="844026"/>
                    </a:lnTo>
                    <a:lnTo>
                      <a:pt x="1347802" y="75930"/>
                    </a:lnTo>
                    <a:lnTo>
                      <a:pt x="744192" y="75930"/>
                    </a:lnTo>
                    <a:close/>
                    <a:moveTo>
                      <a:pt x="744192" y="1676130"/>
                    </a:moveTo>
                    <a:lnTo>
                      <a:pt x="1347802" y="1676130"/>
                    </a:lnTo>
                    <a:lnTo>
                      <a:pt x="1347802" y="908034"/>
                    </a:lnTo>
                    <a:lnTo>
                      <a:pt x="744192" y="908034"/>
                    </a:lnTo>
                    <a:close/>
                    <a:moveTo>
                      <a:pt x="71498" y="844026"/>
                    </a:moveTo>
                    <a:lnTo>
                      <a:pt x="680184" y="844026"/>
                    </a:lnTo>
                    <a:lnTo>
                      <a:pt x="680184" y="75930"/>
                    </a:lnTo>
                    <a:lnTo>
                      <a:pt x="137650" y="75930"/>
                    </a:lnTo>
                    <a:cubicBezTo>
                      <a:pt x="101115" y="75930"/>
                      <a:pt x="71498" y="105547"/>
                      <a:pt x="71498" y="142082"/>
                    </a:cubicBezTo>
                    <a:close/>
                    <a:moveTo>
                      <a:pt x="71498" y="1609978"/>
                    </a:moveTo>
                    <a:cubicBezTo>
                      <a:pt x="71498" y="1646513"/>
                      <a:pt x="101115" y="1676130"/>
                      <a:pt x="137650" y="1676130"/>
                    </a:cubicBezTo>
                    <a:lnTo>
                      <a:pt x="680184" y="1676130"/>
                    </a:lnTo>
                    <a:lnTo>
                      <a:pt x="680184" y="908034"/>
                    </a:lnTo>
                    <a:lnTo>
                      <a:pt x="71498" y="908034"/>
                    </a:lnTo>
                    <a:close/>
                    <a:moveTo>
                      <a:pt x="0" y="1679630"/>
                    </a:moveTo>
                    <a:lnTo>
                      <a:pt x="0" y="72430"/>
                    </a:lnTo>
                    <a:cubicBezTo>
                      <a:pt x="0" y="32428"/>
                      <a:pt x="32428" y="0"/>
                      <a:pt x="72430" y="0"/>
                    </a:cubicBezTo>
                    <a:lnTo>
                      <a:pt x="2676606" y="0"/>
                    </a:lnTo>
                    <a:cubicBezTo>
                      <a:pt x="2716608" y="0"/>
                      <a:pt x="2749036" y="32428"/>
                      <a:pt x="2749036" y="72430"/>
                    </a:cubicBezTo>
                    <a:lnTo>
                      <a:pt x="2749036" y="1679630"/>
                    </a:lnTo>
                    <a:cubicBezTo>
                      <a:pt x="2749036" y="1719632"/>
                      <a:pt x="2716608" y="1752060"/>
                      <a:pt x="2676606" y="1752060"/>
                    </a:cubicBezTo>
                    <a:lnTo>
                      <a:pt x="72430" y="1752060"/>
                    </a:lnTo>
                    <a:cubicBezTo>
                      <a:pt x="32428" y="1752060"/>
                      <a:pt x="0" y="1719632"/>
                      <a:pt x="0" y="1679630"/>
                    </a:cubicBezTo>
                    <a:close/>
                  </a:path>
                </a:pathLst>
              </a:custGeom>
              <a:solidFill>
                <a:srgbClr val="DFC5AC"/>
              </a:solidFill>
              <a:ln w="15875">
                <a:solidFill>
                  <a:srgbClr val="9F8564"/>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 name="Group 26">
              <a:extLst>
                <a:ext uri="{FF2B5EF4-FFF2-40B4-BE49-F238E27FC236}">
                  <a16:creationId xmlns:a16="http://schemas.microsoft.com/office/drawing/2014/main" id="{CFAC3730-A4B3-4B78-877D-849F5922F843}"/>
                </a:ext>
              </a:extLst>
            </p:cNvPr>
            <p:cNvGrpSpPr/>
            <p:nvPr/>
          </p:nvGrpSpPr>
          <p:grpSpPr>
            <a:xfrm flipH="1">
              <a:off x="5552306" y="492764"/>
              <a:ext cx="1752060" cy="2912856"/>
              <a:chOff x="3143089" y="1052609"/>
              <a:chExt cx="1752060" cy="2749036"/>
            </a:xfrm>
          </p:grpSpPr>
          <p:sp>
            <p:nvSpPr>
              <p:cNvPr id="28" name="Rectangle: Rounded Corners 27">
                <a:extLst>
                  <a:ext uri="{FF2B5EF4-FFF2-40B4-BE49-F238E27FC236}">
                    <a16:creationId xmlns:a16="http://schemas.microsoft.com/office/drawing/2014/main" id="{3349AB88-BC93-4581-BF90-926624BDF268}"/>
                  </a:ext>
                </a:extLst>
              </p:cNvPr>
              <p:cNvSpPr/>
              <p:nvPr/>
            </p:nvSpPr>
            <p:spPr>
              <a:xfrm>
                <a:off x="3143089" y="1052609"/>
                <a:ext cx="1752060" cy="2749036"/>
              </a:xfrm>
              <a:prstGeom prst="roundRect">
                <a:avLst>
                  <a:gd name="adj" fmla="val 4134"/>
                </a:avLst>
              </a:prstGeom>
              <a:gradFill flip="none" rotWithShape="1">
                <a:gsLst>
                  <a:gs pos="39000">
                    <a:schemeClr val="accent5">
                      <a:lumMod val="20000"/>
                      <a:lumOff val="80000"/>
                    </a:schemeClr>
                  </a:gs>
                  <a:gs pos="9000">
                    <a:schemeClr val="accent5">
                      <a:lumMod val="40000"/>
                      <a:lumOff val="60000"/>
                    </a:schemeClr>
                  </a:gs>
                  <a:gs pos="14000">
                    <a:schemeClr val="bg1"/>
                  </a:gs>
                  <a:gs pos="26000">
                    <a:schemeClr val="accent5">
                      <a:lumMod val="20000"/>
                      <a:lumOff val="80000"/>
                    </a:schemeClr>
                  </a:gs>
                  <a:gs pos="48000">
                    <a:schemeClr val="bg1"/>
                  </a:gs>
                  <a:gs pos="70000">
                    <a:schemeClr val="accent5">
                      <a:lumMod val="40000"/>
                      <a:lumOff val="60000"/>
                    </a:schemeClr>
                  </a:gs>
                  <a:gs pos="80000">
                    <a:schemeClr val="accent5">
                      <a:lumMod val="20000"/>
                      <a:lumOff val="80000"/>
                    </a:schemeClr>
                  </a:gs>
                  <a:gs pos="57000">
                    <a:schemeClr val="bg1"/>
                  </a:gs>
                  <a:gs pos="92000">
                    <a:schemeClr val="bg1"/>
                  </a:gs>
                  <a:gs pos="100000">
                    <a:schemeClr val="accent5">
                      <a:lumMod val="60000"/>
                      <a:lumOff val="40000"/>
                    </a:schemeClr>
                  </a:gs>
                </a:gsLst>
                <a:lin ang="135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9" name="Freeform: Shape 28">
                <a:extLst>
                  <a:ext uri="{FF2B5EF4-FFF2-40B4-BE49-F238E27FC236}">
                    <a16:creationId xmlns:a16="http://schemas.microsoft.com/office/drawing/2014/main" id="{E244F10C-6E79-4609-8724-2F4776F8400F}"/>
                  </a:ext>
                </a:extLst>
              </p:cNvPr>
              <p:cNvSpPr/>
              <p:nvPr/>
            </p:nvSpPr>
            <p:spPr>
              <a:xfrm rot="5400000">
                <a:off x="2644601" y="1551097"/>
                <a:ext cx="2749036" cy="1752060"/>
              </a:xfrm>
              <a:custGeom>
                <a:avLst/>
                <a:gdLst>
                  <a:gd name="connsiteX0" fmla="*/ 2079428 w 2749036"/>
                  <a:gd name="connsiteY0" fmla="*/ 844026 h 1752060"/>
                  <a:gd name="connsiteX1" fmla="*/ 2677538 w 2749036"/>
                  <a:gd name="connsiteY1" fmla="*/ 844026 h 1752060"/>
                  <a:gd name="connsiteX2" fmla="*/ 2677538 w 2749036"/>
                  <a:gd name="connsiteY2" fmla="*/ 142082 h 1752060"/>
                  <a:gd name="connsiteX3" fmla="*/ 2611386 w 2749036"/>
                  <a:gd name="connsiteY3" fmla="*/ 75930 h 1752060"/>
                  <a:gd name="connsiteX4" fmla="*/ 2079428 w 2749036"/>
                  <a:gd name="connsiteY4" fmla="*/ 75930 h 1752060"/>
                  <a:gd name="connsiteX5" fmla="*/ 2079428 w 2749036"/>
                  <a:gd name="connsiteY5" fmla="*/ 1676130 h 1752060"/>
                  <a:gd name="connsiteX6" fmla="*/ 2611386 w 2749036"/>
                  <a:gd name="connsiteY6" fmla="*/ 1676130 h 1752060"/>
                  <a:gd name="connsiteX7" fmla="*/ 2677538 w 2749036"/>
                  <a:gd name="connsiteY7" fmla="*/ 1609978 h 1752060"/>
                  <a:gd name="connsiteX8" fmla="*/ 2677538 w 2749036"/>
                  <a:gd name="connsiteY8" fmla="*/ 908034 h 1752060"/>
                  <a:gd name="connsiteX9" fmla="*/ 2079428 w 2749036"/>
                  <a:gd name="connsiteY9" fmla="*/ 908034 h 1752060"/>
                  <a:gd name="connsiteX10" fmla="*/ 1411810 w 2749036"/>
                  <a:gd name="connsiteY10" fmla="*/ 844026 h 1752060"/>
                  <a:gd name="connsiteX11" fmla="*/ 2015420 w 2749036"/>
                  <a:gd name="connsiteY11" fmla="*/ 844026 h 1752060"/>
                  <a:gd name="connsiteX12" fmla="*/ 2015420 w 2749036"/>
                  <a:gd name="connsiteY12" fmla="*/ 75930 h 1752060"/>
                  <a:gd name="connsiteX13" fmla="*/ 1411810 w 2749036"/>
                  <a:gd name="connsiteY13" fmla="*/ 75930 h 1752060"/>
                  <a:gd name="connsiteX14" fmla="*/ 1411810 w 2749036"/>
                  <a:gd name="connsiteY14" fmla="*/ 1676130 h 1752060"/>
                  <a:gd name="connsiteX15" fmla="*/ 2015420 w 2749036"/>
                  <a:gd name="connsiteY15" fmla="*/ 1676130 h 1752060"/>
                  <a:gd name="connsiteX16" fmla="*/ 2015420 w 2749036"/>
                  <a:gd name="connsiteY16" fmla="*/ 908034 h 1752060"/>
                  <a:gd name="connsiteX17" fmla="*/ 1411810 w 2749036"/>
                  <a:gd name="connsiteY17" fmla="*/ 908034 h 1752060"/>
                  <a:gd name="connsiteX18" fmla="*/ 744192 w 2749036"/>
                  <a:gd name="connsiteY18" fmla="*/ 844026 h 1752060"/>
                  <a:gd name="connsiteX19" fmla="*/ 1347802 w 2749036"/>
                  <a:gd name="connsiteY19" fmla="*/ 844026 h 1752060"/>
                  <a:gd name="connsiteX20" fmla="*/ 1347802 w 2749036"/>
                  <a:gd name="connsiteY20" fmla="*/ 75930 h 1752060"/>
                  <a:gd name="connsiteX21" fmla="*/ 744192 w 2749036"/>
                  <a:gd name="connsiteY21" fmla="*/ 75930 h 1752060"/>
                  <a:gd name="connsiteX22" fmla="*/ 744192 w 2749036"/>
                  <a:gd name="connsiteY22" fmla="*/ 1676130 h 1752060"/>
                  <a:gd name="connsiteX23" fmla="*/ 1347802 w 2749036"/>
                  <a:gd name="connsiteY23" fmla="*/ 1676130 h 1752060"/>
                  <a:gd name="connsiteX24" fmla="*/ 1347802 w 2749036"/>
                  <a:gd name="connsiteY24" fmla="*/ 908034 h 1752060"/>
                  <a:gd name="connsiteX25" fmla="*/ 744192 w 2749036"/>
                  <a:gd name="connsiteY25" fmla="*/ 908034 h 1752060"/>
                  <a:gd name="connsiteX26" fmla="*/ 71498 w 2749036"/>
                  <a:gd name="connsiteY26" fmla="*/ 844026 h 1752060"/>
                  <a:gd name="connsiteX27" fmla="*/ 680184 w 2749036"/>
                  <a:gd name="connsiteY27" fmla="*/ 844026 h 1752060"/>
                  <a:gd name="connsiteX28" fmla="*/ 680184 w 2749036"/>
                  <a:gd name="connsiteY28" fmla="*/ 75930 h 1752060"/>
                  <a:gd name="connsiteX29" fmla="*/ 137650 w 2749036"/>
                  <a:gd name="connsiteY29" fmla="*/ 75930 h 1752060"/>
                  <a:gd name="connsiteX30" fmla="*/ 71498 w 2749036"/>
                  <a:gd name="connsiteY30" fmla="*/ 142082 h 1752060"/>
                  <a:gd name="connsiteX31" fmla="*/ 71498 w 2749036"/>
                  <a:gd name="connsiteY31" fmla="*/ 1609978 h 1752060"/>
                  <a:gd name="connsiteX32" fmla="*/ 137650 w 2749036"/>
                  <a:gd name="connsiteY32" fmla="*/ 1676130 h 1752060"/>
                  <a:gd name="connsiteX33" fmla="*/ 680184 w 2749036"/>
                  <a:gd name="connsiteY33" fmla="*/ 1676130 h 1752060"/>
                  <a:gd name="connsiteX34" fmla="*/ 680184 w 2749036"/>
                  <a:gd name="connsiteY34" fmla="*/ 908034 h 1752060"/>
                  <a:gd name="connsiteX35" fmla="*/ 71498 w 2749036"/>
                  <a:gd name="connsiteY35" fmla="*/ 908034 h 1752060"/>
                  <a:gd name="connsiteX36" fmla="*/ 0 w 2749036"/>
                  <a:gd name="connsiteY36" fmla="*/ 1679630 h 1752060"/>
                  <a:gd name="connsiteX37" fmla="*/ 0 w 2749036"/>
                  <a:gd name="connsiteY37" fmla="*/ 72430 h 1752060"/>
                  <a:gd name="connsiteX38" fmla="*/ 72430 w 2749036"/>
                  <a:gd name="connsiteY38" fmla="*/ 0 h 1752060"/>
                  <a:gd name="connsiteX39" fmla="*/ 2676606 w 2749036"/>
                  <a:gd name="connsiteY39" fmla="*/ 0 h 1752060"/>
                  <a:gd name="connsiteX40" fmla="*/ 2749036 w 2749036"/>
                  <a:gd name="connsiteY40" fmla="*/ 72430 h 1752060"/>
                  <a:gd name="connsiteX41" fmla="*/ 2749036 w 2749036"/>
                  <a:gd name="connsiteY41" fmla="*/ 1679630 h 1752060"/>
                  <a:gd name="connsiteX42" fmla="*/ 2676606 w 2749036"/>
                  <a:gd name="connsiteY42" fmla="*/ 1752060 h 1752060"/>
                  <a:gd name="connsiteX43" fmla="*/ 72430 w 2749036"/>
                  <a:gd name="connsiteY43" fmla="*/ 1752060 h 1752060"/>
                  <a:gd name="connsiteX44" fmla="*/ 0 w 2749036"/>
                  <a:gd name="connsiteY44" fmla="*/ 1679630 h 1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49036" h="1752060">
                    <a:moveTo>
                      <a:pt x="2079428" y="844026"/>
                    </a:moveTo>
                    <a:lnTo>
                      <a:pt x="2677538" y="844026"/>
                    </a:lnTo>
                    <a:lnTo>
                      <a:pt x="2677538" y="142082"/>
                    </a:lnTo>
                    <a:cubicBezTo>
                      <a:pt x="2677538" y="105547"/>
                      <a:pt x="2647921" y="75930"/>
                      <a:pt x="2611386" y="75930"/>
                    </a:cubicBezTo>
                    <a:lnTo>
                      <a:pt x="2079428" y="75930"/>
                    </a:lnTo>
                    <a:close/>
                    <a:moveTo>
                      <a:pt x="2079428" y="1676130"/>
                    </a:moveTo>
                    <a:lnTo>
                      <a:pt x="2611386" y="1676130"/>
                    </a:lnTo>
                    <a:cubicBezTo>
                      <a:pt x="2647921" y="1676130"/>
                      <a:pt x="2677538" y="1646513"/>
                      <a:pt x="2677538" y="1609978"/>
                    </a:cubicBezTo>
                    <a:lnTo>
                      <a:pt x="2677538" y="908034"/>
                    </a:lnTo>
                    <a:lnTo>
                      <a:pt x="2079428" y="908034"/>
                    </a:lnTo>
                    <a:close/>
                    <a:moveTo>
                      <a:pt x="1411810" y="844026"/>
                    </a:moveTo>
                    <a:lnTo>
                      <a:pt x="2015420" y="844026"/>
                    </a:lnTo>
                    <a:lnTo>
                      <a:pt x="2015420" y="75930"/>
                    </a:lnTo>
                    <a:lnTo>
                      <a:pt x="1411810" y="75930"/>
                    </a:lnTo>
                    <a:close/>
                    <a:moveTo>
                      <a:pt x="1411810" y="1676130"/>
                    </a:moveTo>
                    <a:lnTo>
                      <a:pt x="2015420" y="1676130"/>
                    </a:lnTo>
                    <a:lnTo>
                      <a:pt x="2015420" y="908034"/>
                    </a:lnTo>
                    <a:lnTo>
                      <a:pt x="1411810" y="908034"/>
                    </a:lnTo>
                    <a:close/>
                    <a:moveTo>
                      <a:pt x="744192" y="844026"/>
                    </a:moveTo>
                    <a:lnTo>
                      <a:pt x="1347802" y="844026"/>
                    </a:lnTo>
                    <a:lnTo>
                      <a:pt x="1347802" y="75930"/>
                    </a:lnTo>
                    <a:lnTo>
                      <a:pt x="744192" y="75930"/>
                    </a:lnTo>
                    <a:close/>
                    <a:moveTo>
                      <a:pt x="744192" y="1676130"/>
                    </a:moveTo>
                    <a:lnTo>
                      <a:pt x="1347802" y="1676130"/>
                    </a:lnTo>
                    <a:lnTo>
                      <a:pt x="1347802" y="908034"/>
                    </a:lnTo>
                    <a:lnTo>
                      <a:pt x="744192" y="908034"/>
                    </a:lnTo>
                    <a:close/>
                    <a:moveTo>
                      <a:pt x="71498" y="844026"/>
                    </a:moveTo>
                    <a:lnTo>
                      <a:pt x="680184" y="844026"/>
                    </a:lnTo>
                    <a:lnTo>
                      <a:pt x="680184" y="75930"/>
                    </a:lnTo>
                    <a:lnTo>
                      <a:pt x="137650" y="75930"/>
                    </a:lnTo>
                    <a:cubicBezTo>
                      <a:pt x="101115" y="75930"/>
                      <a:pt x="71498" y="105547"/>
                      <a:pt x="71498" y="142082"/>
                    </a:cubicBezTo>
                    <a:close/>
                    <a:moveTo>
                      <a:pt x="71498" y="1609978"/>
                    </a:moveTo>
                    <a:cubicBezTo>
                      <a:pt x="71498" y="1646513"/>
                      <a:pt x="101115" y="1676130"/>
                      <a:pt x="137650" y="1676130"/>
                    </a:cubicBezTo>
                    <a:lnTo>
                      <a:pt x="680184" y="1676130"/>
                    </a:lnTo>
                    <a:lnTo>
                      <a:pt x="680184" y="908034"/>
                    </a:lnTo>
                    <a:lnTo>
                      <a:pt x="71498" y="908034"/>
                    </a:lnTo>
                    <a:close/>
                    <a:moveTo>
                      <a:pt x="0" y="1679630"/>
                    </a:moveTo>
                    <a:lnTo>
                      <a:pt x="0" y="72430"/>
                    </a:lnTo>
                    <a:cubicBezTo>
                      <a:pt x="0" y="32428"/>
                      <a:pt x="32428" y="0"/>
                      <a:pt x="72430" y="0"/>
                    </a:cubicBezTo>
                    <a:lnTo>
                      <a:pt x="2676606" y="0"/>
                    </a:lnTo>
                    <a:cubicBezTo>
                      <a:pt x="2716608" y="0"/>
                      <a:pt x="2749036" y="32428"/>
                      <a:pt x="2749036" y="72430"/>
                    </a:cubicBezTo>
                    <a:lnTo>
                      <a:pt x="2749036" y="1679630"/>
                    </a:lnTo>
                    <a:cubicBezTo>
                      <a:pt x="2749036" y="1719632"/>
                      <a:pt x="2716608" y="1752060"/>
                      <a:pt x="2676606" y="1752060"/>
                    </a:cubicBezTo>
                    <a:lnTo>
                      <a:pt x="72430" y="1752060"/>
                    </a:lnTo>
                    <a:cubicBezTo>
                      <a:pt x="32428" y="1752060"/>
                      <a:pt x="0" y="1719632"/>
                      <a:pt x="0" y="1679630"/>
                    </a:cubicBezTo>
                    <a:close/>
                  </a:path>
                </a:pathLst>
              </a:custGeom>
              <a:solidFill>
                <a:srgbClr val="DFC5AC"/>
              </a:solidFill>
              <a:ln w="15875">
                <a:solidFill>
                  <a:srgbClr val="9F8564"/>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0" name="Group 29">
              <a:extLst>
                <a:ext uri="{FF2B5EF4-FFF2-40B4-BE49-F238E27FC236}">
                  <a16:creationId xmlns:a16="http://schemas.microsoft.com/office/drawing/2014/main" id="{38F21784-0069-4F42-BDFE-0F4617734939}"/>
                </a:ext>
              </a:extLst>
            </p:cNvPr>
            <p:cNvGrpSpPr/>
            <p:nvPr/>
          </p:nvGrpSpPr>
          <p:grpSpPr>
            <a:xfrm flipH="1">
              <a:off x="1141454" y="492765"/>
              <a:ext cx="1752060" cy="2912856"/>
              <a:chOff x="3143089" y="1052609"/>
              <a:chExt cx="1752060" cy="2749036"/>
            </a:xfrm>
          </p:grpSpPr>
          <p:sp>
            <p:nvSpPr>
              <p:cNvPr id="31" name="Rectangle: Rounded Corners 30">
                <a:extLst>
                  <a:ext uri="{FF2B5EF4-FFF2-40B4-BE49-F238E27FC236}">
                    <a16:creationId xmlns:a16="http://schemas.microsoft.com/office/drawing/2014/main" id="{A9724B66-BCFF-4FEA-B022-FCF3B074DBF7}"/>
                  </a:ext>
                </a:extLst>
              </p:cNvPr>
              <p:cNvSpPr/>
              <p:nvPr/>
            </p:nvSpPr>
            <p:spPr>
              <a:xfrm>
                <a:off x="3143089" y="1052609"/>
                <a:ext cx="1752060" cy="2749036"/>
              </a:xfrm>
              <a:prstGeom prst="roundRect">
                <a:avLst>
                  <a:gd name="adj" fmla="val 4134"/>
                </a:avLst>
              </a:prstGeom>
              <a:gradFill flip="none" rotWithShape="1">
                <a:gsLst>
                  <a:gs pos="39000">
                    <a:schemeClr val="accent5">
                      <a:lumMod val="20000"/>
                      <a:lumOff val="80000"/>
                    </a:schemeClr>
                  </a:gs>
                  <a:gs pos="9000">
                    <a:schemeClr val="accent5">
                      <a:lumMod val="40000"/>
                      <a:lumOff val="60000"/>
                    </a:schemeClr>
                  </a:gs>
                  <a:gs pos="14000">
                    <a:schemeClr val="bg1"/>
                  </a:gs>
                  <a:gs pos="26000">
                    <a:schemeClr val="accent5">
                      <a:lumMod val="20000"/>
                      <a:lumOff val="80000"/>
                    </a:schemeClr>
                  </a:gs>
                  <a:gs pos="48000">
                    <a:schemeClr val="bg1"/>
                  </a:gs>
                  <a:gs pos="70000">
                    <a:schemeClr val="accent5">
                      <a:lumMod val="40000"/>
                      <a:lumOff val="60000"/>
                    </a:schemeClr>
                  </a:gs>
                  <a:gs pos="80000">
                    <a:schemeClr val="accent5">
                      <a:lumMod val="20000"/>
                      <a:lumOff val="80000"/>
                    </a:schemeClr>
                  </a:gs>
                  <a:gs pos="57000">
                    <a:schemeClr val="bg1"/>
                  </a:gs>
                  <a:gs pos="92000">
                    <a:schemeClr val="bg1"/>
                  </a:gs>
                  <a:gs pos="100000">
                    <a:schemeClr val="accent5">
                      <a:lumMod val="60000"/>
                      <a:lumOff val="40000"/>
                    </a:schemeClr>
                  </a:gs>
                </a:gsLst>
                <a:lin ang="1350000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2" name="Freeform: Shape 31">
                <a:extLst>
                  <a:ext uri="{FF2B5EF4-FFF2-40B4-BE49-F238E27FC236}">
                    <a16:creationId xmlns:a16="http://schemas.microsoft.com/office/drawing/2014/main" id="{10F2508F-D5C1-4D18-A603-11300493B6EB}"/>
                  </a:ext>
                </a:extLst>
              </p:cNvPr>
              <p:cNvSpPr/>
              <p:nvPr/>
            </p:nvSpPr>
            <p:spPr>
              <a:xfrm rot="5400000">
                <a:off x="2644601" y="1551097"/>
                <a:ext cx="2749036" cy="1752060"/>
              </a:xfrm>
              <a:custGeom>
                <a:avLst/>
                <a:gdLst>
                  <a:gd name="connsiteX0" fmla="*/ 2079428 w 2749036"/>
                  <a:gd name="connsiteY0" fmla="*/ 844026 h 1752060"/>
                  <a:gd name="connsiteX1" fmla="*/ 2677538 w 2749036"/>
                  <a:gd name="connsiteY1" fmla="*/ 844026 h 1752060"/>
                  <a:gd name="connsiteX2" fmla="*/ 2677538 w 2749036"/>
                  <a:gd name="connsiteY2" fmla="*/ 142082 h 1752060"/>
                  <a:gd name="connsiteX3" fmla="*/ 2611386 w 2749036"/>
                  <a:gd name="connsiteY3" fmla="*/ 75930 h 1752060"/>
                  <a:gd name="connsiteX4" fmla="*/ 2079428 w 2749036"/>
                  <a:gd name="connsiteY4" fmla="*/ 75930 h 1752060"/>
                  <a:gd name="connsiteX5" fmla="*/ 2079428 w 2749036"/>
                  <a:gd name="connsiteY5" fmla="*/ 1676130 h 1752060"/>
                  <a:gd name="connsiteX6" fmla="*/ 2611386 w 2749036"/>
                  <a:gd name="connsiteY6" fmla="*/ 1676130 h 1752060"/>
                  <a:gd name="connsiteX7" fmla="*/ 2677538 w 2749036"/>
                  <a:gd name="connsiteY7" fmla="*/ 1609978 h 1752060"/>
                  <a:gd name="connsiteX8" fmla="*/ 2677538 w 2749036"/>
                  <a:gd name="connsiteY8" fmla="*/ 908034 h 1752060"/>
                  <a:gd name="connsiteX9" fmla="*/ 2079428 w 2749036"/>
                  <a:gd name="connsiteY9" fmla="*/ 908034 h 1752060"/>
                  <a:gd name="connsiteX10" fmla="*/ 1411810 w 2749036"/>
                  <a:gd name="connsiteY10" fmla="*/ 844026 h 1752060"/>
                  <a:gd name="connsiteX11" fmla="*/ 2015420 w 2749036"/>
                  <a:gd name="connsiteY11" fmla="*/ 844026 h 1752060"/>
                  <a:gd name="connsiteX12" fmla="*/ 2015420 w 2749036"/>
                  <a:gd name="connsiteY12" fmla="*/ 75930 h 1752060"/>
                  <a:gd name="connsiteX13" fmla="*/ 1411810 w 2749036"/>
                  <a:gd name="connsiteY13" fmla="*/ 75930 h 1752060"/>
                  <a:gd name="connsiteX14" fmla="*/ 1411810 w 2749036"/>
                  <a:gd name="connsiteY14" fmla="*/ 1676130 h 1752060"/>
                  <a:gd name="connsiteX15" fmla="*/ 2015420 w 2749036"/>
                  <a:gd name="connsiteY15" fmla="*/ 1676130 h 1752060"/>
                  <a:gd name="connsiteX16" fmla="*/ 2015420 w 2749036"/>
                  <a:gd name="connsiteY16" fmla="*/ 908034 h 1752060"/>
                  <a:gd name="connsiteX17" fmla="*/ 1411810 w 2749036"/>
                  <a:gd name="connsiteY17" fmla="*/ 908034 h 1752060"/>
                  <a:gd name="connsiteX18" fmla="*/ 744192 w 2749036"/>
                  <a:gd name="connsiteY18" fmla="*/ 844026 h 1752060"/>
                  <a:gd name="connsiteX19" fmla="*/ 1347802 w 2749036"/>
                  <a:gd name="connsiteY19" fmla="*/ 844026 h 1752060"/>
                  <a:gd name="connsiteX20" fmla="*/ 1347802 w 2749036"/>
                  <a:gd name="connsiteY20" fmla="*/ 75930 h 1752060"/>
                  <a:gd name="connsiteX21" fmla="*/ 744192 w 2749036"/>
                  <a:gd name="connsiteY21" fmla="*/ 75930 h 1752060"/>
                  <a:gd name="connsiteX22" fmla="*/ 744192 w 2749036"/>
                  <a:gd name="connsiteY22" fmla="*/ 1676130 h 1752060"/>
                  <a:gd name="connsiteX23" fmla="*/ 1347802 w 2749036"/>
                  <a:gd name="connsiteY23" fmla="*/ 1676130 h 1752060"/>
                  <a:gd name="connsiteX24" fmla="*/ 1347802 w 2749036"/>
                  <a:gd name="connsiteY24" fmla="*/ 908034 h 1752060"/>
                  <a:gd name="connsiteX25" fmla="*/ 744192 w 2749036"/>
                  <a:gd name="connsiteY25" fmla="*/ 908034 h 1752060"/>
                  <a:gd name="connsiteX26" fmla="*/ 71498 w 2749036"/>
                  <a:gd name="connsiteY26" fmla="*/ 844026 h 1752060"/>
                  <a:gd name="connsiteX27" fmla="*/ 680184 w 2749036"/>
                  <a:gd name="connsiteY27" fmla="*/ 844026 h 1752060"/>
                  <a:gd name="connsiteX28" fmla="*/ 680184 w 2749036"/>
                  <a:gd name="connsiteY28" fmla="*/ 75930 h 1752060"/>
                  <a:gd name="connsiteX29" fmla="*/ 137650 w 2749036"/>
                  <a:gd name="connsiteY29" fmla="*/ 75930 h 1752060"/>
                  <a:gd name="connsiteX30" fmla="*/ 71498 w 2749036"/>
                  <a:gd name="connsiteY30" fmla="*/ 142082 h 1752060"/>
                  <a:gd name="connsiteX31" fmla="*/ 71498 w 2749036"/>
                  <a:gd name="connsiteY31" fmla="*/ 1609978 h 1752060"/>
                  <a:gd name="connsiteX32" fmla="*/ 137650 w 2749036"/>
                  <a:gd name="connsiteY32" fmla="*/ 1676130 h 1752060"/>
                  <a:gd name="connsiteX33" fmla="*/ 680184 w 2749036"/>
                  <a:gd name="connsiteY33" fmla="*/ 1676130 h 1752060"/>
                  <a:gd name="connsiteX34" fmla="*/ 680184 w 2749036"/>
                  <a:gd name="connsiteY34" fmla="*/ 908034 h 1752060"/>
                  <a:gd name="connsiteX35" fmla="*/ 71498 w 2749036"/>
                  <a:gd name="connsiteY35" fmla="*/ 908034 h 1752060"/>
                  <a:gd name="connsiteX36" fmla="*/ 0 w 2749036"/>
                  <a:gd name="connsiteY36" fmla="*/ 1679630 h 1752060"/>
                  <a:gd name="connsiteX37" fmla="*/ 0 w 2749036"/>
                  <a:gd name="connsiteY37" fmla="*/ 72430 h 1752060"/>
                  <a:gd name="connsiteX38" fmla="*/ 72430 w 2749036"/>
                  <a:gd name="connsiteY38" fmla="*/ 0 h 1752060"/>
                  <a:gd name="connsiteX39" fmla="*/ 2676606 w 2749036"/>
                  <a:gd name="connsiteY39" fmla="*/ 0 h 1752060"/>
                  <a:gd name="connsiteX40" fmla="*/ 2749036 w 2749036"/>
                  <a:gd name="connsiteY40" fmla="*/ 72430 h 1752060"/>
                  <a:gd name="connsiteX41" fmla="*/ 2749036 w 2749036"/>
                  <a:gd name="connsiteY41" fmla="*/ 1679630 h 1752060"/>
                  <a:gd name="connsiteX42" fmla="*/ 2676606 w 2749036"/>
                  <a:gd name="connsiteY42" fmla="*/ 1752060 h 1752060"/>
                  <a:gd name="connsiteX43" fmla="*/ 72430 w 2749036"/>
                  <a:gd name="connsiteY43" fmla="*/ 1752060 h 1752060"/>
                  <a:gd name="connsiteX44" fmla="*/ 0 w 2749036"/>
                  <a:gd name="connsiteY44" fmla="*/ 1679630 h 17520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2749036" h="1752060">
                    <a:moveTo>
                      <a:pt x="2079428" y="844026"/>
                    </a:moveTo>
                    <a:lnTo>
                      <a:pt x="2677538" y="844026"/>
                    </a:lnTo>
                    <a:lnTo>
                      <a:pt x="2677538" y="142082"/>
                    </a:lnTo>
                    <a:cubicBezTo>
                      <a:pt x="2677538" y="105547"/>
                      <a:pt x="2647921" y="75930"/>
                      <a:pt x="2611386" y="75930"/>
                    </a:cubicBezTo>
                    <a:lnTo>
                      <a:pt x="2079428" y="75930"/>
                    </a:lnTo>
                    <a:close/>
                    <a:moveTo>
                      <a:pt x="2079428" y="1676130"/>
                    </a:moveTo>
                    <a:lnTo>
                      <a:pt x="2611386" y="1676130"/>
                    </a:lnTo>
                    <a:cubicBezTo>
                      <a:pt x="2647921" y="1676130"/>
                      <a:pt x="2677538" y="1646513"/>
                      <a:pt x="2677538" y="1609978"/>
                    </a:cubicBezTo>
                    <a:lnTo>
                      <a:pt x="2677538" y="908034"/>
                    </a:lnTo>
                    <a:lnTo>
                      <a:pt x="2079428" y="908034"/>
                    </a:lnTo>
                    <a:close/>
                    <a:moveTo>
                      <a:pt x="1411810" y="844026"/>
                    </a:moveTo>
                    <a:lnTo>
                      <a:pt x="2015420" y="844026"/>
                    </a:lnTo>
                    <a:lnTo>
                      <a:pt x="2015420" y="75930"/>
                    </a:lnTo>
                    <a:lnTo>
                      <a:pt x="1411810" y="75930"/>
                    </a:lnTo>
                    <a:close/>
                    <a:moveTo>
                      <a:pt x="1411810" y="1676130"/>
                    </a:moveTo>
                    <a:lnTo>
                      <a:pt x="2015420" y="1676130"/>
                    </a:lnTo>
                    <a:lnTo>
                      <a:pt x="2015420" y="908034"/>
                    </a:lnTo>
                    <a:lnTo>
                      <a:pt x="1411810" y="908034"/>
                    </a:lnTo>
                    <a:close/>
                    <a:moveTo>
                      <a:pt x="744192" y="844026"/>
                    </a:moveTo>
                    <a:lnTo>
                      <a:pt x="1347802" y="844026"/>
                    </a:lnTo>
                    <a:lnTo>
                      <a:pt x="1347802" y="75930"/>
                    </a:lnTo>
                    <a:lnTo>
                      <a:pt x="744192" y="75930"/>
                    </a:lnTo>
                    <a:close/>
                    <a:moveTo>
                      <a:pt x="744192" y="1676130"/>
                    </a:moveTo>
                    <a:lnTo>
                      <a:pt x="1347802" y="1676130"/>
                    </a:lnTo>
                    <a:lnTo>
                      <a:pt x="1347802" y="908034"/>
                    </a:lnTo>
                    <a:lnTo>
                      <a:pt x="744192" y="908034"/>
                    </a:lnTo>
                    <a:close/>
                    <a:moveTo>
                      <a:pt x="71498" y="844026"/>
                    </a:moveTo>
                    <a:lnTo>
                      <a:pt x="680184" y="844026"/>
                    </a:lnTo>
                    <a:lnTo>
                      <a:pt x="680184" y="75930"/>
                    </a:lnTo>
                    <a:lnTo>
                      <a:pt x="137650" y="75930"/>
                    </a:lnTo>
                    <a:cubicBezTo>
                      <a:pt x="101115" y="75930"/>
                      <a:pt x="71498" y="105547"/>
                      <a:pt x="71498" y="142082"/>
                    </a:cubicBezTo>
                    <a:close/>
                    <a:moveTo>
                      <a:pt x="71498" y="1609978"/>
                    </a:moveTo>
                    <a:cubicBezTo>
                      <a:pt x="71498" y="1646513"/>
                      <a:pt x="101115" y="1676130"/>
                      <a:pt x="137650" y="1676130"/>
                    </a:cubicBezTo>
                    <a:lnTo>
                      <a:pt x="680184" y="1676130"/>
                    </a:lnTo>
                    <a:lnTo>
                      <a:pt x="680184" y="908034"/>
                    </a:lnTo>
                    <a:lnTo>
                      <a:pt x="71498" y="908034"/>
                    </a:lnTo>
                    <a:close/>
                    <a:moveTo>
                      <a:pt x="0" y="1679630"/>
                    </a:moveTo>
                    <a:lnTo>
                      <a:pt x="0" y="72430"/>
                    </a:lnTo>
                    <a:cubicBezTo>
                      <a:pt x="0" y="32428"/>
                      <a:pt x="32428" y="0"/>
                      <a:pt x="72430" y="0"/>
                    </a:cubicBezTo>
                    <a:lnTo>
                      <a:pt x="2676606" y="0"/>
                    </a:lnTo>
                    <a:cubicBezTo>
                      <a:pt x="2716608" y="0"/>
                      <a:pt x="2749036" y="32428"/>
                      <a:pt x="2749036" y="72430"/>
                    </a:cubicBezTo>
                    <a:lnTo>
                      <a:pt x="2749036" y="1679630"/>
                    </a:lnTo>
                    <a:cubicBezTo>
                      <a:pt x="2749036" y="1719632"/>
                      <a:pt x="2716608" y="1752060"/>
                      <a:pt x="2676606" y="1752060"/>
                    </a:cubicBezTo>
                    <a:lnTo>
                      <a:pt x="72430" y="1752060"/>
                    </a:lnTo>
                    <a:cubicBezTo>
                      <a:pt x="32428" y="1752060"/>
                      <a:pt x="0" y="1719632"/>
                      <a:pt x="0" y="1679630"/>
                    </a:cubicBezTo>
                    <a:close/>
                  </a:path>
                </a:pathLst>
              </a:custGeom>
              <a:solidFill>
                <a:srgbClr val="DFC5AC"/>
              </a:solidFill>
              <a:ln w="15875">
                <a:solidFill>
                  <a:srgbClr val="9F8564"/>
                </a:solid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pic>
          <p:nvPicPr>
            <p:cNvPr id="4" name="Picture 3" descr="A close up of a flower&#10;&#10;Description automatically generated">
              <a:extLst>
                <a:ext uri="{FF2B5EF4-FFF2-40B4-BE49-F238E27FC236}">
                  <a16:creationId xmlns:a16="http://schemas.microsoft.com/office/drawing/2014/main" id="{C93EDEB3-B9CA-49D2-AD2E-454A132EC046}"/>
                </a:ext>
              </a:extLst>
            </p:cNvPr>
            <p:cNvPicPr>
              <a:picLocks noChangeAspect="1"/>
            </p:cNvPicPr>
            <p:nvPr/>
          </p:nvPicPr>
          <p:blipFill rotWithShape="1">
            <a:blip r:embed="rId3" cstate="hqprint">
              <a:extLst>
                <a:ext uri="{28A0092B-C50C-407E-A947-70E740481C1C}">
                  <a14:useLocalDpi xmlns:a14="http://schemas.microsoft.com/office/drawing/2010/main" val="0"/>
                </a:ext>
                <a:ext uri="{837473B0-CC2E-450A-ABE3-18F120FF3D39}">
                  <a1611:picAttrSrcUrl xmlns:a1611="http://schemas.microsoft.com/office/drawing/2016/11/main" r:id="rId4"/>
                </a:ext>
              </a:extLst>
            </a:blip>
            <a:srcRect l="29685"/>
            <a:stretch/>
          </p:blipFill>
          <p:spPr>
            <a:xfrm>
              <a:off x="0" y="237247"/>
              <a:ext cx="2889152" cy="4157869"/>
            </a:xfrm>
            <a:prstGeom prst="rect">
              <a:avLst/>
            </a:prstGeom>
          </p:spPr>
        </p:pic>
        <p:pic>
          <p:nvPicPr>
            <p:cNvPr id="36" name="Picture 35" descr="A picture containing light&#10;&#10;Description automatically generated">
              <a:extLst>
                <a:ext uri="{FF2B5EF4-FFF2-40B4-BE49-F238E27FC236}">
                  <a16:creationId xmlns:a16="http://schemas.microsoft.com/office/drawing/2014/main" id="{56D394CD-F5CD-47B9-AC0D-7C8A132B1ECD}"/>
                </a:ext>
              </a:extLst>
            </p:cNvPr>
            <p:cNvPicPr>
              <a:picLocks noChangeAspect="1"/>
            </p:cNvPicPr>
            <p:nvPr/>
          </p:nvPicPr>
          <p:blipFill>
            <a:blip r:embed="rId5" cstate="hqprint">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2014234" y="3981227"/>
              <a:ext cx="428734" cy="308061"/>
            </a:xfrm>
            <a:prstGeom prst="rect">
              <a:avLst/>
            </a:prstGeom>
          </p:spPr>
        </p:pic>
        <p:pic>
          <p:nvPicPr>
            <p:cNvPr id="37" name="Picture 36" descr="A picture containing light&#10;&#10;Description automatically generated">
              <a:extLst>
                <a:ext uri="{FF2B5EF4-FFF2-40B4-BE49-F238E27FC236}">
                  <a16:creationId xmlns:a16="http://schemas.microsoft.com/office/drawing/2014/main" id="{D9FE7318-B880-40E9-885C-E563B7403E48}"/>
                </a:ext>
              </a:extLst>
            </p:cNvPr>
            <p:cNvPicPr>
              <a:picLocks noChangeAspect="1"/>
            </p:cNvPicPr>
            <p:nvPr/>
          </p:nvPicPr>
          <p:blipFill>
            <a:blip r:embed="rId7" cstate="hqprint">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5979135" y="3957603"/>
              <a:ext cx="526676" cy="378436"/>
            </a:xfrm>
            <a:prstGeom prst="rect">
              <a:avLst/>
            </a:prstGeom>
          </p:spPr>
        </p:pic>
        <p:pic>
          <p:nvPicPr>
            <p:cNvPr id="39" name="Picture 38" descr="A close up of a plant&#10;&#10;Description automatically generated">
              <a:extLst>
                <a:ext uri="{FF2B5EF4-FFF2-40B4-BE49-F238E27FC236}">
                  <a16:creationId xmlns:a16="http://schemas.microsoft.com/office/drawing/2014/main" id="{3D1CCC65-D27F-4D11-8122-47A409BAE661}"/>
                </a:ext>
              </a:extLst>
            </p:cNvPr>
            <p:cNvPicPr>
              <a:picLocks noChangeAspect="1"/>
            </p:cNvPicPr>
            <p:nvPr/>
          </p:nvPicPr>
          <p:blipFill>
            <a:blip r:embed="rId8" cstate="hqprint">
              <a:extLst>
                <a:ext uri="{28A0092B-C50C-407E-A947-70E740481C1C}">
                  <a14:useLocalDpi xmlns:a14="http://schemas.microsoft.com/office/drawing/2010/main" val="0"/>
                </a:ext>
                <a:ext uri="{837473B0-CC2E-450A-ABE3-18F120FF3D39}">
                  <a1611:picAttrSrcUrl xmlns:a1611="http://schemas.microsoft.com/office/drawing/2016/11/main" r:id="rId9"/>
                </a:ext>
              </a:extLst>
            </a:blip>
            <a:stretch>
              <a:fillRect/>
            </a:stretch>
          </p:blipFill>
          <p:spPr>
            <a:xfrm>
              <a:off x="6887999" y="1651462"/>
              <a:ext cx="2320168" cy="2466652"/>
            </a:xfrm>
            <a:prstGeom prst="rect">
              <a:avLst/>
            </a:prstGeom>
          </p:spPr>
        </p:pic>
        <p:pic>
          <p:nvPicPr>
            <p:cNvPr id="41" name="Picture 40" descr="A close up of a plant&#10;&#10;Description automatically generated">
              <a:extLst>
                <a:ext uri="{FF2B5EF4-FFF2-40B4-BE49-F238E27FC236}">
                  <a16:creationId xmlns:a16="http://schemas.microsoft.com/office/drawing/2014/main" id="{66EE214D-22B4-4B23-83CF-A0444567BF3A}"/>
                </a:ext>
              </a:extLst>
            </p:cNvPr>
            <p:cNvPicPr>
              <a:picLocks noChangeAspect="1"/>
            </p:cNvPicPr>
            <p:nvPr/>
          </p:nvPicPr>
          <p:blipFill>
            <a:blip r:embed="rId10" cstate="hqprint">
              <a:extLst>
                <a:ext uri="{28A0092B-C50C-407E-A947-70E740481C1C}">
                  <a14:useLocalDpi xmlns:a14="http://schemas.microsoft.com/office/drawing/2010/main" val="0"/>
                </a:ext>
                <a:ext uri="{837473B0-CC2E-450A-ABE3-18F120FF3D39}">
                  <a1611:picAttrSrcUrl xmlns:a1611="http://schemas.microsoft.com/office/drawing/2016/11/main" r:id="rId11"/>
                </a:ext>
              </a:extLst>
            </a:blip>
            <a:stretch>
              <a:fillRect/>
            </a:stretch>
          </p:blipFill>
          <p:spPr>
            <a:xfrm>
              <a:off x="3412244" y="3798827"/>
              <a:ext cx="319001" cy="364801"/>
            </a:xfrm>
            <a:prstGeom prst="rect">
              <a:avLst/>
            </a:prstGeom>
          </p:spPr>
        </p:pic>
        <p:pic>
          <p:nvPicPr>
            <p:cNvPr id="42" name="Picture 41" descr="A close up of a plant&#10;&#10;Description automatically generated">
              <a:extLst>
                <a:ext uri="{FF2B5EF4-FFF2-40B4-BE49-F238E27FC236}">
                  <a16:creationId xmlns:a16="http://schemas.microsoft.com/office/drawing/2014/main" id="{EF960F23-92A1-4080-8063-053FE3A04423}"/>
                </a:ext>
              </a:extLst>
            </p:cNvPr>
            <p:cNvPicPr>
              <a:picLocks noChangeAspect="1"/>
            </p:cNvPicPr>
            <p:nvPr/>
          </p:nvPicPr>
          <p:blipFill>
            <a:blip r:embed="rId10" cstate="hqprint">
              <a:extLst>
                <a:ext uri="{28A0092B-C50C-407E-A947-70E740481C1C}">
                  <a14:useLocalDpi xmlns:a14="http://schemas.microsoft.com/office/drawing/2010/main" val="0"/>
                </a:ext>
                <a:ext uri="{837473B0-CC2E-450A-ABE3-18F120FF3D39}">
                  <a1611:picAttrSrcUrl xmlns:a1611="http://schemas.microsoft.com/office/drawing/2016/11/main" r:id="rId11"/>
                </a:ext>
              </a:extLst>
            </a:blip>
            <a:stretch>
              <a:fillRect/>
            </a:stretch>
          </p:blipFill>
          <p:spPr>
            <a:xfrm>
              <a:off x="4787900" y="3955778"/>
              <a:ext cx="319001" cy="364801"/>
            </a:xfrm>
            <a:prstGeom prst="rect">
              <a:avLst/>
            </a:prstGeom>
          </p:spPr>
        </p:pic>
        <p:pic>
          <p:nvPicPr>
            <p:cNvPr id="46" name="Picture 45" descr="A close up of a black background&#10;&#10;Description automatically generated">
              <a:extLst>
                <a:ext uri="{FF2B5EF4-FFF2-40B4-BE49-F238E27FC236}">
                  <a16:creationId xmlns:a16="http://schemas.microsoft.com/office/drawing/2014/main" id="{AAF6B9A4-8D69-40DB-B78E-A8C49A400392}"/>
                </a:ext>
              </a:extLst>
            </p:cNvPr>
            <p:cNvPicPr>
              <a:picLocks noChangeAspect="1"/>
            </p:cNvPicPr>
            <p:nvPr/>
          </p:nvPicPr>
          <p:blipFill>
            <a:blip r:embed="rId12">
              <a:extLst>
                <a:ext uri="{28A0092B-C50C-407E-A947-70E740481C1C}">
                  <a14:useLocalDpi xmlns:a14="http://schemas.microsoft.com/office/drawing/2010/main" val="0"/>
                </a:ext>
                <a:ext uri="{837473B0-CC2E-450A-ABE3-18F120FF3D39}">
                  <a1611:picAttrSrcUrl xmlns:a1611="http://schemas.microsoft.com/office/drawing/2016/11/main" r:id="rId13"/>
                </a:ext>
              </a:extLst>
            </a:blip>
            <a:stretch>
              <a:fillRect/>
            </a:stretch>
          </p:blipFill>
          <p:spPr>
            <a:xfrm>
              <a:off x="1" y="1434921"/>
              <a:ext cx="4517650" cy="3100405"/>
            </a:xfrm>
            <a:prstGeom prst="rect">
              <a:avLst/>
            </a:prstGeom>
          </p:spPr>
        </p:pic>
        <p:sp>
          <p:nvSpPr>
            <p:cNvPr id="49" name="Cylinder 48">
              <a:extLst>
                <a:ext uri="{FF2B5EF4-FFF2-40B4-BE49-F238E27FC236}">
                  <a16:creationId xmlns:a16="http://schemas.microsoft.com/office/drawing/2014/main" id="{E2C5ACAB-2AA9-433F-B559-3F03235BD409}"/>
                </a:ext>
              </a:extLst>
            </p:cNvPr>
            <p:cNvSpPr/>
            <p:nvPr/>
          </p:nvSpPr>
          <p:spPr>
            <a:xfrm>
              <a:off x="4517651" y="1434921"/>
              <a:ext cx="91440" cy="3100451"/>
            </a:xfrm>
            <a:prstGeom prst="can">
              <a:avLst/>
            </a:prstGeom>
            <a:gradFill>
              <a:gsLst>
                <a:gs pos="9000">
                  <a:schemeClr val="bg1">
                    <a:lumMod val="65000"/>
                  </a:schemeClr>
                </a:gs>
                <a:gs pos="48000">
                  <a:schemeClr val="bg1"/>
                </a:gs>
                <a:gs pos="57000">
                  <a:schemeClr val="bg1"/>
                </a:gs>
                <a:gs pos="100000">
                  <a:schemeClr val="bg1">
                    <a:lumMod val="65000"/>
                  </a:schemeClr>
                </a:gs>
              </a:gsLst>
              <a:lin ang="13500000" scaled="1"/>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pic>
          <p:nvPicPr>
            <p:cNvPr id="50" name="Picture 49" descr="A close up of a black background&#10;&#10;Description automatically generated">
              <a:extLst>
                <a:ext uri="{FF2B5EF4-FFF2-40B4-BE49-F238E27FC236}">
                  <a16:creationId xmlns:a16="http://schemas.microsoft.com/office/drawing/2014/main" id="{2643346D-F22F-4985-9F6E-7C57C3F71FBA}"/>
                </a:ext>
              </a:extLst>
            </p:cNvPr>
            <p:cNvPicPr>
              <a:picLocks noChangeAspect="1"/>
            </p:cNvPicPr>
            <p:nvPr/>
          </p:nvPicPr>
          <p:blipFill>
            <a:blip r:embed="rId12">
              <a:extLst>
                <a:ext uri="{28A0092B-C50C-407E-A947-70E740481C1C}">
                  <a14:useLocalDpi xmlns:a14="http://schemas.microsoft.com/office/drawing/2010/main" val="0"/>
                </a:ext>
                <a:ext uri="{837473B0-CC2E-450A-ABE3-18F120FF3D39}">
                  <a1611:picAttrSrcUrl xmlns:a1611="http://schemas.microsoft.com/office/drawing/2016/11/main" r:id="rId13"/>
                </a:ext>
              </a:extLst>
            </a:blip>
            <a:stretch>
              <a:fillRect/>
            </a:stretch>
          </p:blipFill>
          <p:spPr>
            <a:xfrm>
              <a:off x="4618766" y="1434921"/>
              <a:ext cx="4517650" cy="3100405"/>
            </a:xfrm>
            <a:prstGeom prst="rect">
              <a:avLst/>
            </a:prstGeom>
          </p:spPr>
        </p:pic>
      </p:grpSp>
      <p:grpSp>
        <p:nvGrpSpPr>
          <p:cNvPr id="137" name="Group 136">
            <a:extLst>
              <a:ext uri="{FF2B5EF4-FFF2-40B4-BE49-F238E27FC236}">
                <a16:creationId xmlns:a16="http://schemas.microsoft.com/office/drawing/2014/main" id="{C1E07B67-E0C0-4C1B-9965-8B3525A363B0}"/>
              </a:ext>
            </a:extLst>
          </p:cNvPr>
          <p:cNvGrpSpPr/>
          <p:nvPr/>
        </p:nvGrpSpPr>
        <p:grpSpPr>
          <a:xfrm>
            <a:off x="288344" y="1843071"/>
            <a:ext cx="3982492" cy="3203396"/>
            <a:chOff x="-6748882" y="2127664"/>
            <a:chExt cx="3982492" cy="3203396"/>
          </a:xfrm>
        </p:grpSpPr>
        <p:grpSp>
          <p:nvGrpSpPr>
            <p:cNvPr id="138" name="Group 137">
              <a:extLst>
                <a:ext uri="{FF2B5EF4-FFF2-40B4-BE49-F238E27FC236}">
                  <a16:creationId xmlns:a16="http://schemas.microsoft.com/office/drawing/2014/main" id="{11A7D2C1-7712-4644-AD08-417D344F36D1}"/>
                </a:ext>
              </a:extLst>
            </p:cNvPr>
            <p:cNvGrpSpPr/>
            <p:nvPr/>
          </p:nvGrpSpPr>
          <p:grpSpPr>
            <a:xfrm>
              <a:off x="-6748882" y="2127664"/>
              <a:ext cx="3982492" cy="1172378"/>
              <a:chOff x="-6710231" y="2330864"/>
              <a:chExt cx="3982492" cy="1172378"/>
            </a:xfrm>
          </p:grpSpPr>
          <p:grpSp>
            <p:nvGrpSpPr>
              <p:cNvPr id="155" name="Group 154">
                <a:extLst>
                  <a:ext uri="{FF2B5EF4-FFF2-40B4-BE49-F238E27FC236}">
                    <a16:creationId xmlns:a16="http://schemas.microsoft.com/office/drawing/2014/main" id="{9A861BD8-4C67-4814-B8BB-24555A5DC3B8}"/>
                  </a:ext>
                </a:extLst>
              </p:cNvPr>
              <p:cNvGrpSpPr/>
              <p:nvPr/>
            </p:nvGrpSpPr>
            <p:grpSpPr>
              <a:xfrm>
                <a:off x="-6710231" y="2369388"/>
                <a:ext cx="3982492" cy="1133854"/>
                <a:chOff x="-6710231" y="2369388"/>
                <a:chExt cx="3982492" cy="1133854"/>
              </a:xfrm>
            </p:grpSpPr>
            <p:sp>
              <p:nvSpPr>
                <p:cNvPr id="157" name="Rectangle 156">
                  <a:extLst>
                    <a:ext uri="{FF2B5EF4-FFF2-40B4-BE49-F238E27FC236}">
                      <a16:creationId xmlns:a16="http://schemas.microsoft.com/office/drawing/2014/main" id="{36EDDD15-F022-4D28-8287-BC979F5CF14A}"/>
                    </a:ext>
                  </a:extLst>
                </p:cNvPr>
                <p:cNvSpPr/>
                <p:nvPr/>
              </p:nvSpPr>
              <p:spPr>
                <a:xfrm>
                  <a:off x="-6187440" y="2369388"/>
                  <a:ext cx="2936910" cy="1096433"/>
                </a:xfrm>
                <a:prstGeom prst="rect">
                  <a:avLst/>
                </a:prstGeom>
                <a:solidFill>
                  <a:srgbClr val="987251"/>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58" name="Freeform: Shape 157">
                  <a:extLst>
                    <a:ext uri="{FF2B5EF4-FFF2-40B4-BE49-F238E27FC236}">
                      <a16:creationId xmlns:a16="http://schemas.microsoft.com/office/drawing/2014/main" id="{2A52494F-C970-43FE-8DA1-BABDB06B5043}"/>
                    </a:ext>
                  </a:extLst>
                </p:cNvPr>
                <p:cNvSpPr/>
                <p:nvPr/>
              </p:nvSpPr>
              <p:spPr>
                <a:xfrm>
                  <a:off x="-3253867"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3B2411"/>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59" name="Freeform: Shape 158">
                  <a:extLst>
                    <a:ext uri="{FF2B5EF4-FFF2-40B4-BE49-F238E27FC236}">
                      <a16:creationId xmlns:a16="http://schemas.microsoft.com/office/drawing/2014/main" id="{A2A2DFE7-0E40-496B-9CE4-A7810C5CF978}"/>
                    </a:ext>
                  </a:extLst>
                </p:cNvPr>
                <p:cNvSpPr/>
                <p:nvPr/>
              </p:nvSpPr>
              <p:spPr>
                <a:xfrm flipH="1">
                  <a:off x="-6710231"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3B2411"/>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56" name="Rectangle 155">
                <a:extLst>
                  <a:ext uri="{FF2B5EF4-FFF2-40B4-BE49-F238E27FC236}">
                    <a16:creationId xmlns:a16="http://schemas.microsoft.com/office/drawing/2014/main" id="{6B04EAFD-E864-401A-BE28-D6B85ECCE6D6}"/>
                  </a:ext>
                </a:extLst>
              </p:cNvPr>
              <p:cNvSpPr/>
              <p:nvPr/>
            </p:nvSpPr>
            <p:spPr>
              <a:xfrm>
                <a:off x="-6197072" y="2330864"/>
                <a:ext cx="2971800" cy="45719"/>
              </a:xfrm>
              <a:prstGeom prst="rect">
                <a:avLst/>
              </a:prstGeom>
              <a:solidFill>
                <a:srgbClr val="EFE3CD"/>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39" name="Group 138">
              <a:extLst>
                <a:ext uri="{FF2B5EF4-FFF2-40B4-BE49-F238E27FC236}">
                  <a16:creationId xmlns:a16="http://schemas.microsoft.com/office/drawing/2014/main" id="{F0DB89C6-391D-4FFA-AAB9-E7CE95E3630D}"/>
                </a:ext>
              </a:extLst>
            </p:cNvPr>
            <p:cNvGrpSpPr/>
            <p:nvPr/>
          </p:nvGrpSpPr>
          <p:grpSpPr>
            <a:xfrm flipH="1">
              <a:off x="-6235723" y="4946734"/>
              <a:ext cx="357576" cy="384326"/>
              <a:chOff x="11149961" y="3937895"/>
              <a:chExt cx="713236" cy="754981"/>
            </a:xfrm>
          </p:grpSpPr>
          <p:sp>
            <p:nvSpPr>
              <p:cNvPr id="148" name="Oval 147">
                <a:extLst>
                  <a:ext uri="{FF2B5EF4-FFF2-40B4-BE49-F238E27FC236}">
                    <a16:creationId xmlns:a16="http://schemas.microsoft.com/office/drawing/2014/main" id="{853143FA-3079-4489-B96B-D8869584D541}"/>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9" name="Oval 148">
                <a:extLst>
                  <a:ext uri="{FF2B5EF4-FFF2-40B4-BE49-F238E27FC236}">
                    <a16:creationId xmlns:a16="http://schemas.microsoft.com/office/drawing/2014/main" id="{33CA94EF-DA64-4516-A227-E6D3F7743F84}"/>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0" name="Freeform: Shape 149">
                <a:extLst>
                  <a:ext uri="{FF2B5EF4-FFF2-40B4-BE49-F238E27FC236}">
                    <a16:creationId xmlns:a16="http://schemas.microsoft.com/office/drawing/2014/main" id="{8697A91A-1269-486F-90CB-EA4FDF0BECA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1" name="Oval 150">
                <a:extLst>
                  <a:ext uri="{FF2B5EF4-FFF2-40B4-BE49-F238E27FC236}">
                    <a16:creationId xmlns:a16="http://schemas.microsoft.com/office/drawing/2014/main" id="{1B5EA645-2085-4FB0-A0EC-F4D799C45B2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2" name="Freeform: Shape 151">
                <a:extLst>
                  <a:ext uri="{FF2B5EF4-FFF2-40B4-BE49-F238E27FC236}">
                    <a16:creationId xmlns:a16="http://schemas.microsoft.com/office/drawing/2014/main" id="{4C48787C-80D3-4D23-85F5-E17BF7540CC2}"/>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3" name="Freeform: Shape 152">
                <a:extLst>
                  <a:ext uri="{FF2B5EF4-FFF2-40B4-BE49-F238E27FC236}">
                    <a16:creationId xmlns:a16="http://schemas.microsoft.com/office/drawing/2014/main" id="{58206207-7730-4B3E-8E69-155F696E074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54" name="Freeform: Shape 153">
                <a:extLst>
                  <a:ext uri="{FF2B5EF4-FFF2-40B4-BE49-F238E27FC236}">
                    <a16:creationId xmlns:a16="http://schemas.microsoft.com/office/drawing/2014/main" id="{AA8F5F46-9B37-432F-B751-28ACC730FECF}"/>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40" name="Group 139">
              <a:extLst>
                <a:ext uri="{FF2B5EF4-FFF2-40B4-BE49-F238E27FC236}">
                  <a16:creationId xmlns:a16="http://schemas.microsoft.com/office/drawing/2014/main" id="{B2BF819B-C5A5-4172-A3B2-61B47FE1E13C}"/>
                </a:ext>
              </a:extLst>
            </p:cNvPr>
            <p:cNvGrpSpPr/>
            <p:nvPr/>
          </p:nvGrpSpPr>
          <p:grpSpPr>
            <a:xfrm flipH="1">
              <a:off x="-3810393" y="4946734"/>
              <a:ext cx="357576" cy="384326"/>
              <a:chOff x="11149961" y="3937895"/>
              <a:chExt cx="713236" cy="754981"/>
            </a:xfrm>
          </p:grpSpPr>
          <p:sp>
            <p:nvSpPr>
              <p:cNvPr id="141" name="Oval 140">
                <a:extLst>
                  <a:ext uri="{FF2B5EF4-FFF2-40B4-BE49-F238E27FC236}">
                    <a16:creationId xmlns:a16="http://schemas.microsoft.com/office/drawing/2014/main" id="{E8AD3104-CE46-4670-921B-5A2136E932EC}"/>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2" name="Oval 141">
                <a:extLst>
                  <a:ext uri="{FF2B5EF4-FFF2-40B4-BE49-F238E27FC236}">
                    <a16:creationId xmlns:a16="http://schemas.microsoft.com/office/drawing/2014/main" id="{A702EF89-268A-4ADE-BE77-E2D40211586B}"/>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3" name="Freeform: Shape 142">
                <a:extLst>
                  <a:ext uri="{FF2B5EF4-FFF2-40B4-BE49-F238E27FC236}">
                    <a16:creationId xmlns:a16="http://schemas.microsoft.com/office/drawing/2014/main" id="{1D08CA0B-71CF-487D-A32C-7606361898F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4" name="Oval 143">
                <a:extLst>
                  <a:ext uri="{FF2B5EF4-FFF2-40B4-BE49-F238E27FC236}">
                    <a16:creationId xmlns:a16="http://schemas.microsoft.com/office/drawing/2014/main" id="{CE747203-74CD-456E-B8B1-80D87FDA6965}"/>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5" name="Freeform: Shape 144">
                <a:extLst>
                  <a:ext uri="{FF2B5EF4-FFF2-40B4-BE49-F238E27FC236}">
                    <a16:creationId xmlns:a16="http://schemas.microsoft.com/office/drawing/2014/main" id="{F389244C-20F2-4487-A10D-47D6412DE7A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6" name="Freeform: Shape 145">
                <a:extLst>
                  <a:ext uri="{FF2B5EF4-FFF2-40B4-BE49-F238E27FC236}">
                    <a16:creationId xmlns:a16="http://schemas.microsoft.com/office/drawing/2014/main" id="{ED99DB66-18CC-449B-819E-117EE14FA0B7}"/>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47" name="Freeform: Shape 146">
                <a:extLst>
                  <a:ext uri="{FF2B5EF4-FFF2-40B4-BE49-F238E27FC236}">
                    <a16:creationId xmlns:a16="http://schemas.microsoft.com/office/drawing/2014/main" id="{8E4A5D41-7C8D-4433-BE9E-DB054EFCC895}"/>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176" name="Group 175">
            <a:extLst>
              <a:ext uri="{FF2B5EF4-FFF2-40B4-BE49-F238E27FC236}">
                <a16:creationId xmlns:a16="http://schemas.microsoft.com/office/drawing/2014/main" id="{FD85580A-F651-40BA-B911-CCB516B68E50}"/>
              </a:ext>
            </a:extLst>
          </p:cNvPr>
          <p:cNvGrpSpPr/>
          <p:nvPr/>
        </p:nvGrpSpPr>
        <p:grpSpPr>
          <a:xfrm>
            <a:off x="4858056" y="1837812"/>
            <a:ext cx="3982492" cy="3203396"/>
            <a:chOff x="-6748882" y="2127664"/>
            <a:chExt cx="3982492" cy="3203396"/>
          </a:xfrm>
        </p:grpSpPr>
        <p:grpSp>
          <p:nvGrpSpPr>
            <p:cNvPr id="177" name="Group 176">
              <a:extLst>
                <a:ext uri="{FF2B5EF4-FFF2-40B4-BE49-F238E27FC236}">
                  <a16:creationId xmlns:a16="http://schemas.microsoft.com/office/drawing/2014/main" id="{6E12EEDA-2DC7-4BCF-95C0-AE59AF8E1850}"/>
                </a:ext>
              </a:extLst>
            </p:cNvPr>
            <p:cNvGrpSpPr/>
            <p:nvPr/>
          </p:nvGrpSpPr>
          <p:grpSpPr>
            <a:xfrm>
              <a:off x="-6748882" y="2127664"/>
              <a:ext cx="3982492" cy="1172378"/>
              <a:chOff x="-6710231" y="2330864"/>
              <a:chExt cx="3982492" cy="1172378"/>
            </a:xfrm>
          </p:grpSpPr>
          <p:grpSp>
            <p:nvGrpSpPr>
              <p:cNvPr id="194" name="Group 193">
                <a:extLst>
                  <a:ext uri="{FF2B5EF4-FFF2-40B4-BE49-F238E27FC236}">
                    <a16:creationId xmlns:a16="http://schemas.microsoft.com/office/drawing/2014/main" id="{CFA7F598-A723-4458-99FC-67D1D7BE2873}"/>
                  </a:ext>
                </a:extLst>
              </p:cNvPr>
              <p:cNvGrpSpPr/>
              <p:nvPr/>
            </p:nvGrpSpPr>
            <p:grpSpPr>
              <a:xfrm>
                <a:off x="-6710231" y="2369388"/>
                <a:ext cx="3982492" cy="1133854"/>
                <a:chOff x="-6710231" y="2369388"/>
                <a:chExt cx="3982492" cy="1133854"/>
              </a:xfrm>
            </p:grpSpPr>
            <p:sp>
              <p:nvSpPr>
                <p:cNvPr id="196" name="Rectangle 195">
                  <a:extLst>
                    <a:ext uri="{FF2B5EF4-FFF2-40B4-BE49-F238E27FC236}">
                      <a16:creationId xmlns:a16="http://schemas.microsoft.com/office/drawing/2014/main" id="{F3D88553-E949-4A62-9CAA-489A6DDF613D}"/>
                    </a:ext>
                  </a:extLst>
                </p:cNvPr>
                <p:cNvSpPr/>
                <p:nvPr/>
              </p:nvSpPr>
              <p:spPr>
                <a:xfrm>
                  <a:off x="-6187440" y="2369388"/>
                  <a:ext cx="2936910" cy="1096433"/>
                </a:xfrm>
                <a:prstGeom prst="rect">
                  <a:avLst/>
                </a:prstGeom>
                <a:solidFill>
                  <a:srgbClr val="112D35"/>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7" name="Freeform: Shape 196">
                  <a:extLst>
                    <a:ext uri="{FF2B5EF4-FFF2-40B4-BE49-F238E27FC236}">
                      <a16:creationId xmlns:a16="http://schemas.microsoft.com/office/drawing/2014/main" id="{386ED5E8-2CCB-4003-858A-4A3490116D1B}"/>
                    </a:ext>
                  </a:extLst>
                </p:cNvPr>
                <p:cNvSpPr/>
                <p:nvPr/>
              </p:nvSpPr>
              <p:spPr>
                <a:xfrm>
                  <a:off x="-3253867"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071417"/>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98" name="Freeform: Shape 197">
                  <a:extLst>
                    <a:ext uri="{FF2B5EF4-FFF2-40B4-BE49-F238E27FC236}">
                      <a16:creationId xmlns:a16="http://schemas.microsoft.com/office/drawing/2014/main" id="{F5F0424B-0242-4E1F-93B5-33F1B8E30F0E}"/>
                    </a:ext>
                  </a:extLst>
                </p:cNvPr>
                <p:cNvSpPr/>
                <p:nvPr/>
              </p:nvSpPr>
              <p:spPr>
                <a:xfrm flipH="1">
                  <a:off x="-6710231"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071417"/>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95" name="Rectangle 194">
                <a:extLst>
                  <a:ext uri="{FF2B5EF4-FFF2-40B4-BE49-F238E27FC236}">
                    <a16:creationId xmlns:a16="http://schemas.microsoft.com/office/drawing/2014/main" id="{DA24EBBE-BDD4-43E2-B71D-9548F3DC9BD2}"/>
                  </a:ext>
                </a:extLst>
              </p:cNvPr>
              <p:cNvSpPr/>
              <p:nvPr/>
            </p:nvSpPr>
            <p:spPr>
              <a:xfrm>
                <a:off x="-6197072" y="2330864"/>
                <a:ext cx="2971800" cy="45719"/>
              </a:xfrm>
              <a:prstGeom prst="rect">
                <a:avLst/>
              </a:prstGeom>
              <a:solidFill>
                <a:srgbClr val="4472C4">
                  <a:lumMod val="75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78" name="Group 177">
              <a:extLst>
                <a:ext uri="{FF2B5EF4-FFF2-40B4-BE49-F238E27FC236}">
                  <a16:creationId xmlns:a16="http://schemas.microsoft.com/office/drawing/2014/main" id="{2AD5646C-07A6-4295-87D7-C43573050B03}"/>
                </a:ext>
              </a:extLst>
            </p:cNvPr>
            <p:cNvGrpSpPr/>
            <p:nvPr/>
          </p:nvGrpSpPr>
          <p:grpSpPr>
            <a:xfrm flipH="1">
              <a:off x="-6235723" y="4946734"/>
              <a:ext cx="357576" cy="384326"/>
              <a:chOff x="11149961" y="3937895"/>
              <a:chExt cx="713236" cy="754981"/>
            </a:xfrm>
          </p:grpSpPr>
          <p:sp>
            <p:nvSpPr>
              <p:cNvPr id="187" name="Oval 186">
                <a:extLst>
                  <a:ext uri="{FF2B5EF4-FFF2-40B4-BE49-F238E27FC236}">
                    <a16:creationId xmlns:a16="http://schemas.microsoft.com/office/drawing/2014/main" id="{93D37089-E4FD-467F-B0C4-A957DC77940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8" name="Oval 187">
                <a:extLst>
                  <a:ext uri="{FF2B5EF4-FFF2-40B4-BE49-F238E27FC236}">
                    <a16:creationId xmlns:a16="http://schemas.microsoft.com/office/drawing/2014/main" id="{9843C446-ACB0-41EE-BB09-34D6B6930A35}"/>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9" name="Freeform: Shape 188">
                <a:extLst>
                  <a:ext uri="{FF2B5EF4-FFF2-40B4-BE49-F238E27FC236}">
                    <a16:creationId xmlns:a16="http://schemas.microsoft.com/office/drawing/2014/main" id="{3C22DA47-D227-46FD-9B72-FCC849668916}"/>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0" name="Oval 189">
                <a:extLst>
                  <a:ext uri="{FF2B5EF4-FFF2-40B4-BE49-F238E27FC236}">
                    <a16:creationId xmlns:a16="http://schemas.microsoft.com/office/drawing/2014/main" id="{5DFA9D2A-3CB4-4291-B73B-9FF0297D3071}"/>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1" name="Freeform: Shape 190">
                <a:extLst>
                  <a:ext uri="{FF2B5EF4-FFF2-40B4-BE49-F238E27FC236}">
                    <a16:creationId xmlns:a16="http://schemas.microsoft.com/office/drawing/2014/main" id="{DB4281AD-961E-4771-AD21-1E7067429DAF}"/>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2" name="Freeform: Shape 191">
                <a:extLst>
                  <a:ext uri="{FF2B5EF4-FFF2-40B4-BE49-F238E27FC236}">
                    <a16:creationId xmlns:a16="http://schemas.microsoft.com/office/drawing/2014/main" id="{0B66C1BA-D008-4ECD-AB82-3E8CC0B4C28F}"/>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93" name="Freeform: Shape 192">
                <a:extLst>
                  <a:ext uri="{FF2B5EF4-FFF2-40B4-BE49-F238E27FC236}">
                    <a16:creationId xmlns:a16="http://schemas.microsoft.com/office/drawing/2014/main" id="{7173BADB-2F97-4E02-8C20-A061EE504A44}"/>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179" name="Group 178">
              <a:extLst>
                <a:ext uri="{FF2B5EF4-FFF2-40B4-BE49-F238E27FC236}">
                  <a16:creationId xmlns:a16="http://schemas.microsoft.com/office/drawing/2014/main" id="{F108C7EA-349E-462D-9327-99BC32050EC3}"/>
                </a:ext>
              </a:extLst>
            </p:cNvPr>
            <p:cNvGrpSpPr/>
            <p:nvPr/>
          </p:nvGrpSpPr>
          <p:grpSpPr>
            <a:xfrm flipH="1">
              <a:off x="-3810393" y="4946734"/>
              <a:ext cx="357576" cy="384326"/>
              <a:chOff x="11149961" y="3937895"/>
              <a:chExt cx="713236" cy="754981"/>
            </a:xfrm>
          </p:grpSpPr>
          <p:sp>
            <p:nvSpPr>
              <p:cNvPr id="180" name="Oval 179">
                <a:extLst>
                  <a:ext uri="{FF2B5EF4-FFF2-40B4-BE49-F238E27FC236}">
                    <a16:creationId xmlns:a16="http://schemas.microsoft.com/office/drawing/2014/main" id="{7ECDA3F1-D448-45C6-AE70-3AFBB95D63F1}"/>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1" name="Oval 180">
                <a:extLst>
                  <a:ext uri="{FF2B5EF4-FFF2-40B4-BE49-F238E27FC236}">
                    <a16:creationId xmlns:a16="http://schemas.microsoft.com/office/drawing/2014/main" id="{F790F1FD-8288-4EE3-BB0C-C58743C248D2}"/>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2" name="Freeform: Shape 181">
                <a:extLst>
                  <a:ext uri="{FF2B5EF4-FFF2-40B4-BE49-F238E27FC236}">
                    <a16:creationId xmlns:a16="http://schemas.microsoft.com/office/drawing/2014/main" id="{210DFDD0-1D21-4015-B88C-FBCA6CE8A4CC}"/>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3" name="Oval 182">
                <a:extLst>
                  <a:ext uri="{FF2B5EF4-FFF2-40B4-BE49-F238E27FC236}">
                    <a16:creationId xmlns:a16="http://schemas.microsoft.com/office/drawing/2014/main" id="{9705D682-2250-46CE-B308-9D377F6335EE}"/>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4" name="Freeform: Shape 183">
                <a:extLst>
                  <a:ext uri="{FF2B5EF4-FFF2-40B4-BE49-F238E27FC236}">
                    <a16:creationId xmlns:a16="http://schemas.microsoft.com/office/drawing/2014/main" id="{869790D8-BBB0-40A2-BCCA-58316392F21E}"/>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5" name="Freeform: Shape 184">
                <a:extLst>
                  <a:ext uri="{FF2B5EF4-FFF2-40B4-BE49-F238E27FC236}">
                    <a16:creationId xmlns:a16="http://schemas.microsoft.com/office/drawing/2014/main" id="{DF2EC492-E436-4F6A-9BE0-E71A3660CD2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6" name="Freeform: Shape 185">
                <a:extLst>
                  <a:ext uri="{FF2B5EF4-FFF2-40B4-BE49-F238E27FC236}">
                    <a16:creationId xmlns:a16="http://schemas.microsoft.com/office/drawing/2014/main" id="{2171F655-C54F-483D-8272-171B233C68F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62" name="Group 61">
            <a:extLst>
              <a:ext uri="{FF2B5EF4-FFF2-40B4-BE49-F238E27FC236}">
                <a16:creationId xmlns:a16="http://schemas.microsoft.com/office/drawing/2014/main" id="{1DEAF672-9796-42C8-9BD5-8474FC3A2422}"/>
              </a:ext>
            </a:extLst>
          </p:cNvPr>
          <p:cNvGrpSpPr/>
          <p:nvPr/>
        </p:nvGrpSpPr>
        <p:grpSpPr>
          <a:xfrm>
            <a:off x="5522828" y="-2409951"/>
            <a:ext cx="1439606" cy="1945927"/>
            <a:chOff x="10664222" y="3117289"/>
            <a:chExt cx="1439606" cy="1945927"/>
          </a:xfrm>
        </p:grpSpPr>
        <p:sp>
          <p:nvSpPr>
            <p:cNvPr id="665" name="Freeform: Shape 664">
              <a:extLst>
                <a:ext uri="{FF2B5EF4-FFF2-40B4-BE49-F238E27FC236}">
                  <a16:creationId xmlns:a16="http://schemas.microsoft.com/office/drawing/2014/main" id="{E7CB8AF2-CD12-4DA7-960C-C149BFF8CD99}"/>
                </a:ext>
              </a:extLst>
            </p:cNvPr>
            <p:cNvSpPr/>
            <p:nvPr/>
          </p:nvSpPr>
          <p:spPr>
            <a:xfrm rot="233612">
              <a:off x="10664222" y="3129495"/>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666" name="Freeform: Shape 665">
              <a:extLst>
                <a:ext uri="{FF2B5EF4-FFF2-40B4-BE49-F238E27FC236}">
                  <a16:creationId xmlns:a16="http://schemas.microsoft.com/office/drawing/2014/main" id="{367AD32F-DA7A-486C-A34D-58BA8274E1E4}"/>
                </a:ext>
              </a:extLst>
            </p:cNvPr>
            <p:cNvSpPr/>
            <p:nvPr/>
          </p:nvSpPr>
          <p:spPr>
            <a:xfrm rot="233612">
              <a:off x="10680741" y="3117289"/>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667" name="Freeform: Shape 666">
              <a:extLst>
                <a:ext uri="{FF2B5EF4-FFF2-40B4-BE49-F238E27FC236}">
                  <a16:creationId xmlns:a16="http://schemas.microsoft.com/office/drawing/2014/main" id="{56E0D370-A1F8-4899-8D37-FDDD7E6DFB62}"/>
                </a:ext>
              </a:extLst>
            </p:cNvPr>
            <p:cNvSpPr/>
            <p:nvPr/>
          </p:nvSpPr>
          <p:spPr>
            <a:xfrm rot="233612">
              <a:off x="10814584" y="3159522"/>
              <a:ext cx="1174126" cy="1785497"/>
            </a:xfrm>
            <a:custGeom>
              <a:avLst/>
              <a:gdLst>
                <a:gd name="connsiteX0" fmla="*/ 529309 w 1174126"/>
                <a:gd name="connsiteY0" fmla="*/ 324 h 1785497"/>
                <a:gd name="connsiteX1" fmla="*/ 619034 w 1174126"/>
                <a:gd name="connsiteY1" fmla="*/ 11412 h 1785497"/>
                <a:gd name="connsiteX2" fmla="*/ 754599 w 1174126"/>
                <a:gd name="connsiteY2" fmla="*/ 105316 h 1785497"/>
                <a:gd name="connsiteX3" fmla="*/ 684713 w 1174126"/>
                <a:gd name="connsiteY3" fmla="*/ 356012 h 1785497"/>
                <a:gd name="connsiteX4" fmla="*/ 702867 w 1174126"/>
                <a:gd name="connsiteY4" fmla="*/ 358266 h 1785497"/>
                <a:gd name="connsiteX5" fmla="*/ 861195 w 1174126"/>
                <a:gd name="connsiteY5" fmla="*/ 592264 h 1785497"/>
                <a:gd name="connsiteX6" fmla="*/ 1168816 w 1174126"/>
                <a:gd name="connsiteY6" fmla="*/ 1062417 h 1785497"/>
                <a:gd name="connsiteX7" fmla="*/ 1055042 w 1174126"/>
                <a:gd name="connsiteY7" fmla="*/ 1665240 h 1785497"/>
                <a:gd name="connsiteX8" fmla="*/ 585260 w 1174126"/>
                <a:gd name="connsiteY8" fmla="*/ 1781171 h 1785497"/>
                <a:gd name="connsiteX9" fmla="*/ 159155 w 1174126"/>
                <a:gd name="connsiteY9" fmla="*/ 1589018 h 1785497"/>
                <a:gd name="connsiteX10" fmla="*/ 1704 w 1174126"/>
                <a:gd name="connsiteY10" fmla="*/ 1062417 h 1785497"/>
                <a:gd name="connsiteX11" fmla="*/ 271795 w 1174126"/>
                <a:gd name="connsiteY11" fmla="*/ 639170 h 1785497"/>
                <a:gd name="connsiteX12" fmla="*/ 467653 w 1174126"/>
                <a:gd name="connsiteY12" fmla="*/ 358266 h 1785497"/>
                <a:gd name="connsiteX13" fmla="*/ 553644 w 1174126"/>
                <a:gd name="connsiteY13" fmla="*/ 347589 h 1785497"/>
                <a:gd name="connsiteX14" fmla="*/ 574327 w 1174126"/>
                <a:gd name="connsiteY14" fmla="*/ 153969 h 1785497"/>
                <a:gd name="connsiteX15" fmla="*/ 569903 w 1174126"/>
                <a:gd name="connsiteY15" fmla="*/ 130222 h 1785497"/>
                <a:gd name="connsiteX16" fmla="*/ 581138 w 1174126"/>
                <a:gd name="connsiteY16" fmla="*/ 156111 h 1785497"/>
                <a:gd name="connsiteX17" fmla="*/ 571741 w 1174126"/>
                <a:gd name="connsiteY17" fmla="*/ 360403 h 1785497"/>
                <a:gd name="connsiteX18" fmla="*/ 514209 w 1174126"/>
                <a:gd name="connsiteY18" fmla="*/ 369917 h 1785497"/>
                <a:gd name="connsiteX19" fmla="*/ 383167 w 1174126"/>
                <a:gd name="connsiteY19" fmla="*/ 620239 h 1785497"/>
                <a:gd name="connsiteX20" fmla="*/ 202460 w 1174126"/>
                <a:gd name="connsiteY20" fmla="*/ 997404 h 1785497"/>
                <a:gd name="connsiteX21" fmla="*/ 307804 w 1174126"/>
                <a:gd name="connsiteY21" fmla="*/ 1466672 h 1785497"/>
                <a:gd name="connsiteX22" fmla="*/ 592895 w 1174126"/>
                <a:gd name="connsiteY22" fmla="*/ 1637904 h 1785497"/>
                <a:gd name="connsiteX23" fmla="*/ 907207 w 1174126"/>
                <a:gd name="connsiteY23" fmla="*/ 1534595 h 1785497"/>
                <a:gd name="connsiteX24" fmla="*/ 983329 w 1174126"/>
                <a:gd name="connsiteY24" fmla="*/ 997404 h 1785497"/>
                <a:gd name="connsiteX25" fmla="*/ 777512 w 1174126"/>
                <a:gd name="connsiteY25" fmla="*/ 578439 h 1785497"/>
                <a:gd name="connsiteX26" fmla="*/ 671581 w 1174126"/>
                <a:gd name="connsiteY26" fmla="*/ 369917 h 1785497"/>
                <a:gd name="connsiteX27" fmla="*/ 659435 w 1174126"/>
                <a:gd name="connsiteY27" fmla="*/ 367909 h 1785497"/>
                <a:gd name="connsiteX28" fmla="*/ 706193 w 1174126"/>
                <a:gd name="connsiteY28" fmla="*/ 144508 h 1785497"/>
                <a:gd name="connsiteX29" fmla="*/ 615492 w 1174126"/>
                <a:gd name="connsiteY29" fmla="*/ 60827 h 1785497"/>
                <a:gd name="connsiteX30" fmla="*/ 535879 w 1174126"/>
                <a:gd name="connsiteY30" fmla="*/ 63451 h 1785497"/>
                <a:gd name="connsiteX31" fmla="*/ 536053 w 1174126"/>
                <a:gd name="connsiteY31" fmla="*/ 75571 h 1785497"/>
                <a:gd name="connsiteX32" fmla="*/ 514904 w 1174126"/>
                <a:gd name="connsiteY32" fmla="*/ 58410 h 1785497"/>
                <a:gd name="connsiteX33" fmla="*/ 529309 w 1174126"/>
                <a:gd name="connsiteY33" fmla="*/ 324 h 17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4126" h="1785497">
                  <a:moveTo>
                    <a:pt x="529309" y="324"/>
                  </a:moveTo>
                  <a:cubicBezTo>
                    <a:pt x="557908" y="-1851"/>
                    <a:pt x="599060" y="7503"/>
                    <a:pt x="619034" y="11412"/>
                  </a:cubicBezTo>
                  <a:cubicBezTo>
                    <a:pt x="658984" y="19230"/>
                    <a:pt x="657904" y="100057"/>
                    <a:pt x="754599" y="105316"/>
                  </a:cubicBezTo>
                  <a:lnTo>
                    <a:pt x="684713" y="356012"/>
                  </a:lnTo>
                  <a:lnTo>
                    <a:pt x="702867" y="358266"/>
                  </a:lnTo>
                  <a:cubicBezTo>
                    <a:pt x="744068" y="380051"/>
                    <a:pt x="783536" y="474906"/>
                    <a:pt x="861195" y="592264"/>
                  </a:cubicBezTo>
                  <a:cubicBezTo>
                    <a:pt x="938853" y="709623"/>
                    <a:pt x="1136508" y="883588"/>
                    <a:pt x="1168816" y="1062417"/>
                  </a:cubicBezTo>
                  <a:cubicBezTo>
                    <a:pt x="1201124" y="1241246"/>
                    <a:pt x="1076334" y="1442841"/>
                    <a:pt x="1055042" y="1665240"/>
                  </a:cubicBezTo>
                  <a:cubicBezTo>
                    <a:pt x="957782" y="1785032"/>
                    <a:pt x="734574" y="1793874"/>
                    <a:pt x="585260" y="1781171"/>
                  </a:cubicBezTo>
                  <a:cubicBezTo>
                    <a:pt x="435945" y="1768468"/>
                    <a:pt x="335001" y="1656041"/>
                    <a:pt x="159155" y="1589018"/>
                  </a:cubicBezTo>
                  <a:cubicBezTo>
                    <a:pt x="124765" y="1419388"/>
                    <a:pt x="-17070" y="1220725"/>
                    <a:pt x="1704" y="1062417"/>
                  </a:cubicBezTo>
                  <a:cubicBezTo>
                    <a:pt x="20477" y="904109"/>
                    <a:pt x="194136" y="756529"/>
                    <a:pt x="271795" y="639170"/>
                  </a:cubicBezTo>
                  <a:cubicBezTo>
                    <a:pt x="349453" y="521812"/>
                    <a:pt x="418932" y="376569"/>
                    <a:pt x="467653" y="358266"/>
                  </a:cubicBezTo>
                  <a:lnTo>
                    <a:pt x="553644" y="347589"/>
                  </a:lnTo>
                  <a:cubicBezTo>
                    <a:pt x="545573" y="287343"/>
                    <a:pt x="577409" y="215646"/>
                    <a:pt x="574327" y="153969"/>
                  </a:cubicBezTo>
                  <a:lnTo>
                    <a:pt x="569903" y="130222"/>
                  </a:lnTo>
                  <a:lnTo>
                    <a:pt x="581138" y="156111"/>
                  </a:lnTo>
                  <a:cubicBezTo>
                    <a:pt x="597230" y="216861"/>
                    <a:pt x="565262" y="295980"/>
                    <a:pt x="571741" y="360403"/>
                  </a:cubicBezTo>
                  <a:lnTo>
                    <a:pt x="514209" y="369917"/>
                  </a:lnTo>
                  <a:cubicBezTo>
                    <a:pt x="481611" y="386228"/>
                    <a:pt x="435126" y="515658"/>
                    <a:pt x="383167" y="620239"/>
                  </a:cubicBezTo>
                  <a:cubicBezTo>
                    <a:pt x="331209" y="724820"/>
                    <a:pt x="215020" y="856332"/>
                    <a:pt x="202460" y="997404"/>
                  </a:cubicBezTo>
                  <a:cubicBezTo>
                    <a:pt x="189899" y="1138477"/>
                    <a:pt x="284795" y="1315510"/>
                    <a:pt x="307804" y="1466672"/>
                  </a:cubicBezTo>
                  <a:cubicBezTo>
                    <a:pt x="425456" y="1526397"/>
                    <a:pt x="492994" y="1626584"/>
                    <a:pt x="592895" y="1637904"/>
                  </a:cubicBezTo>
                  <a:cubicBezTo>
                    <a:pt x="692795" y="1649224"/>
                    <a:pt x="842135" y="1641345"/>
                    <a:pt x="907207" y="1534595"/>
                  </a:cubicBezTo>
                  <a:cubicBezTo>
                    <a:pt x="921453" y="1336410"/>
                    <a:pt x="1004945" y="1156764"/>
                    <a:pt x="983329" y="997404"/>
                  </a:cubicBezTo>
                  <a:cubicBezTo>
                    <a:pt x="961714" y="838045"/>
                    <a:pt x="829470" y="683020"/>
                    <a:pt x="777512" y="578439"/>
                  </a:cubicBezTo>
                  <a:cubicBezTo>
                    <a:pt x="725554" y="473858"/>
                    <a:pt x="699147" y="389331"/>
                    <a:pt x="671581" y="369917"/>
                  </a:cubicBezTo>
                  <a:lnTo>
                    <a:pt x="659435" y="367909"/>
                  </a:lnTo>
                  <a:lnTo>
                    <a:pt x="706193" y="144508"/>
                  </a:lnTo>
                  <a:cubicBezTo>
                    <a:pt x="641498" y="139821"/>
                    <a:pt x="642220" y="67794"/>
                    <a:pt x="615492" y="60827"/>
                  </a:cubicBezTo>
                  <a:cubicBezTo>
                    <a:pt x="595445" y="55602"/>
                    <a:pt x="543519" y="39461"/>
                    <a:pt x="535879" y="63451"/>
                  </a:cubicBezTo>
                  <a:lnTo>
                    <a:pt x="536053" y="75571"/>
                  </a:lnTo>
                  <a:lnTo>
                    <a:pt x="514904" y="58410"/>
                  </a:lnTo>
                  <a:cubicBezTo>
                    <a:pt x="484665" y="16204"/>
                    <a:pt x="500711" y="2499"/>
                    <a:pt x="529309" y="324"/>
                  </a:cubicBezTo>
                  <a:close/>
                </a:path>
              </a:pathLst>
            </a:custGeom>
            <a:solidFill>
              <a:schemeClr val="bg1">
                <a:lumMod val="95000"/>
                <a:alpha val="7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660" name="Group 659">
            <a:extLst>
              <a:ext uri="{FF2B5EF4-FFF2-40B4-BE49-F238E27FC236}">
                <a16:creationId xmlns:a16="http://schemas.microsoft.com/office/drawing/2014/main" id="{CF4589F5-130A-4EF7-8D16-DCD1D7A847EC}"/>
              </a:ext>
            </a:extLst>
          </p:cNvPr>
          <p:cNvGrpSpPr/>
          <p:nvPr/>
        </p:nvGrpSpPr>
        <p:grpSpPr>
          <a:xfrm>
            <a:off x="5437488" y="-2414893"/>
            <a:ext cx="1434190" cy="1951003"/>
            <a:chOff x="10553861" y="2715008"/>
            <a:chExt cx="1434190" cy="1951003"/>
          </a:xfrm>
        </p:grpSpPr>
        <p:sp>
          <p:nvSpPr>
            <p:cNvPr id="661" name="Freeform: Shape 660">
              <a:extLst>
                <a:ext uri="{FF2B5EF4-FFF2-40B4-BE49-F238E27FC236}">
                  <a16:creationId xmlns:a16="http://schemas.microsoft.com/office/drawing/2014/main" id="{2C66F224-5040-406A-A593-1E0693D9D1FA}"/>
                </a:ext>
              </a:extLst>
            </p:cNvPr>
            <p:cNvSpPr/>
            <p:nvPr/>
          </p:nvSpPr>
          <p:spPr>
            <a:xfrm rot="20584411">
              <a:off x="10553861" y="2732290"/>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662" name="Freeform: Shape 661">
              <a:extLst>
                <a:ext uri="{FF2B5EF4-FFF2-40B4-BE49-F238E27FC236}">
                  <a16:creationId xmlns:a16="http://schemas.microsoft.com/office/drawing/2014/main" id="{7349A51C-71E0-40DD-B3C9-C745A29121B2}"/>
                </a:ext>
              </a:extLst>
            </p:cNvPr>
            <p:cNvSpPr/>
            <p:nvPr/>
          </p:nvSpPr>
          <p:spPr>
            <a:xfrm rot="20584411">
              <a:off x="10564964" y="2715008"/>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663" name="Freeform: Shape 662">
              <a:extLst>
                <a:ext uri="{FF2B5EF4-FFF2-40B4-BE49-F238E27FC236}">
                  <a16:creationId xmlns:a16="http://schemas.microsoft.com/office/drawing/2014/main" id="{EAABE096-D52F-49E3-9E27-42EC045699F2}"/>
                </a:ext>
              </a:extLst>
            </p:cNvPr>
            <p:cNvSpPr/>
            <p:nvPr/>
          </p:nvSpPr>
          <p:spPr>
            <a:xfrm rot="20584411">
              <a:off x="10686902" y="2756250"/>
              <a:ext cx="1174126" cy="1785238"/>
            </a:xfrm>
            <a:custGeom>
              <a:avLst/>
              <a:gdLst>
                <a:gd name="connsiteX0" fmla="*/ 529309 w 1174126"/>
                <a:gd name="connsiteY0" fmla="*/ 324 h 1785497"/>
                <a:gd name="connsiteX1" fmla="*/ 619034 w 1174126"/>
                <a:gd name="connsiteY1" fmla="*/ 11412 h 1785497"/>
                <a:gd name="connsiteX2" fmla="*/ 754599 w 1174126"/>
                <a:gd name="connsiteY2" fmla="*/ 105316 h 1785497"/>
                <a:gd name="connsiteX3" fmla="*/ 684713 w 1174126"/>
                <a:gd name="connsiteY3" fmla="*/ 356012 h 1785497"/>
                <a:gd name="connsiteX4" fmla="*/ 702867 w 1174126"/>
                <a:gd name="connsiteY4" fmla="*/ 358266 h 1785497"/>
                <a:gd name="connsiteX5" fmla="*/ 861195 w 1174126"/>
                <a:gd name="connsiteY5" fmla="*/ 592264 h 1785497"/>
                <a:gd name="connsiteX6" fmla="*/ 1168816 w 1174126"/>
                <a:gd name="connsiteY6" fmla="*/ 1062417 h 1785497"/>
                <a:gd name="connsiteX7" fmla="*/ 1055042 w 1174126"/>
                <a:gd name="connsiteY7" fmla="*/ 1665240 h 1785497"/>
                <a:gd name="connsiteX8" fmla="*/ 585260 w 1174126"/>
                <a:gd name="connsiteY8" fmla="*/ 1781171 h 1785497"/>
                <a:gd name="connsiteX9" fmla="*/ 159155 w 1174126"/>
                <a:gd name="connsiteY9" fmla="*/ 1589018 h 1785497"/>
                <a:gd name="connsiteX10" fmla="*/ 1704 w 1174126"/>
                <a:gd name="connsiteY10" fmla="*/ 1062417 h 1785497"/>
                <a:gd name="connsiteX11" fmla="*/ 271795 w 1174126"/>
                <a:gd name="connsiteY11" fmla="*/ 639170 h 1785497"/>
                <a:gd name="connsiteX12" fmla="*/ 467653 w 1174126"/>
                <a:gd name="connsiteY12" fmla="*/ 358266 h 1785497"/>
                <a:gd name="connsiteX13" fmla="*/ 553644 w 1174126"/>
                <a:gd name="connsiteY13" fmla="*/ 347589 h 1785497"/>
                <a:gd name="connsiteX14" fmla="*/ 574327 w 1174126"/>
                <a:gd name="connsiteY14" fmla="*/ 153969 h 1785497"/>
                <a:gd name="connsiteX15" fmla="*/ 569903 w 1174126"/>
                <a:gd name="connsiteY15" fmla="*/ 130222 h 1785497"/>
                <a:gd name="connsiteX16" fmla="*/ 581138 w 1174126"/>
                <a:gd name="connsiteY16" fmla="*/ 156111 h 1785497"/>
                <a:gd name="connsiteX17" fmla="*/ 571741 w 1174126"/>
                <a:gd name="connsiteY17" fmla="*/ 360403 h 1785497"/>
                <a:gd name="connsiteX18" fmla="*/ 514209 w 1174126"/>
                <a:gd name="connsiteY18" fmla="*/ 369917 h 1785497"/>
                <a:gd name="connsiteX19" fmla="*/ 383167 w 1174126"/>
                <a:gd name="connsiteY19" fmla="*/ 620239 h 1785497"/>
                <a:gd name="connsiteX20" fmla="*/ 202460 w 1174126"/>
                <a:gd name="connsiteY20" fmla="*/ 997404 h 1785497"/>
                <a:gd name="connsiteX21" fmla="*/ 307804 w 1174126"/>
                <a:gd name="connsiteY21" fmla="*/ 1466672 h 1785497"/>
                <a:gd name="connsiteX22" fmla="*/ 592895 w 1174126"/>
                <a:gd name="connsiteY22" fmla="*/ 1637904 h 1785497"/>
                <a:gd name="connsiteX23" fmla="*/ 907207 w 1174126"/>
                <a:gd name="connsiteY23" fmla="*/ 1534595 h 1785497"/>
                <a:gd name="connsiteX24" fmla="*/ 983329 w 1174126"/>
                <a:gd name="connsiteY24" fmla="*/ 997404 h 1785497"/>
                <a:gd name="connsiteX25" fmla="*/ 777512 w 1174126"/>
                <a:gd name="connsiteY25" fmla="*/ 578439 h 1785497"/>
                <a:gd name="connsiteX26" fmla="*/ 671581 w 1174126"/>
                <a:gd name="connsiteY26" fmla="*/ 369917 h 1785497"/>
                <a:gd name="connsiteX27" fmla="*/ 659435 w 1174126"/>
                <a:gd name="connsiteY27" fmla="*/ 367909 h 1785497"/>
                <a:gd name="connsiteX28" fmla="*/ 706193 w 1174126"/>
                <a:gd name="connsiteY28" fmla="*/ 144508 h 1785497"/>
                <a:gd name="connsiteX29" fmla="*/ 615492 w 1174126"/>
                <a:gd name="connsiteY29" fmla="*/ 60827 h 1785497"/>
                <a:gd name="connsiteX30" fmla="*/ 535879 w 1174126"/>
                <a:gd name="connsiteY30" fmla="*/ 63451 h 1785497"/>
                <a:gd name="connsiteX31" fmla="*/ 536053 w 1174126"/>
                <a:gd name="connsiteY31" fmla="*/ 75571 h 1785497"/>
                <a:gd name="connsiteX32" fmla="*/ 514904 w 1174126"/>
                <a:gd name="connsiteY32" fmla="*/ 58410 h 1785497"/>
                <a:gd name="connsiteX33" fmla="*/ 529309 w 1174126"/>
                <a:gd name="connsiteY33" fmla="*/ 324 h 1785497"/>
                <a:gd name="connsiteX0" fmla="*/ 529309 w 1174126"/>
                <a:gd name="connsiteY0" fmla="*/ 65 h 1785238"/>
                <a:gd name="connsiteX1" fmla="*/ 629600 w 1174126"/>
                <a:gd name="connsiteY1" fmla="*/ 46228 h 1785238"/>
                <a:gd name="connsiteX2" fmla="*/ 754599 w 1174126"/>
                <a:gd name="connsiteY2" fmla="*/ 105057 h 1785238"/>
                <a:gd name="connsiteX3" fmla="*/ 684713 w 1174126"/>
                <a:gd name="connsiteY3" fmla="*/ 355753 h 1785238"/>
                <a:gd name="connsiteX4" fmla="*/ 702867 w 1174126"/>
                <a:gd name="connsiteY4" fmla="*/ 358007 h 1785238"/>
                <a:gd name="connsiteX5" fmla="*/ 861195 w 1174126"/>
                <a:gd name="connsiteY5" fmla="*/ 592005 h 1785238"/>
                <a:gd name="connsiteX6" fmla="*/ 1168816 w 1174126"/>
                <a:gd name="connsiteY6" fmla="*/ 1062158 h 1785238"/>
                <a:gd name="connsiteX7" fmla="*/ 1055042 w 1174126"/>
                <a:gd name="connsiteY7" fmla="*/ 1664981 h 1785238"/>
                <a:gd name="connsiteX8" fmla="*/ 585260 w 1174126"/>
                <a:gd name="connsiteY8" fmla="*/ 1780912 h 1785238"/>
                <a:gd name="connsiteX9" fmla="*/ 159155 w 1174126"/>
                <a:gd name="connsiteY9" fmla="*/ 1588759 h 1785238"/>
                <a:gd name="connsiteX10" fmla="*/ 1704 w 1174126"/>
                <a:gd name="connsiteY10" fmla="*/ 1062158 h 1785238"/>
                <a:gd name="connsiteX11" fmla="*/ 271795 w 1174126"/>
                <a:gd name="connsiteY11" fmla="*/ 638911 h 1785238"/>
                <a:gd name="connsiteX12" fmla="*/ 467653 w 1174126"/>
                <a:gd name="connsiteY12" fmla="*/ 358007 h 1785238"/>
                <a:gd name="connsiteX13" fmla="*/ 553644 w 1174126"/>
                <a:gd name="connsiteY13" fmla="*/ 347330 h 1785238"/>
                <a:gd name="connsiteX14" fmla="*/ 574327 w 1174126"/>
                <a:gd name="connsiteY14" fmla="*/ 153710 h 1785238"/>
                <a:gd name="connsiteX15" fmla="*/ 569903 w 1174126"/>
                <a:gd name="connsiteY15" fmla="*/ 129963 h 1785238"/>
                <a:gd name="connsiteX16" fmla="*/ 581138 w 1174126"/>
                <a:gd name="connsiteY16" fmla="*/ 155852 h 1785238"/>
                <a:gd name="connsiteX17" fmla="*/ 571741 w 1174126"/>
                <a:gd name="connsiteY17" fmla="*/ 360144 h 1785238"/>
                <a:gd name="connsiteX18" fmla="*/ 514209 w 1174126"/>
                <a:gd name="connsiteY18" fmla="*/ 369658 h 1785238"/>
                <a:gd name="connsiteX19" fmla="*/ 383167 w 1174126"/>
                <a:gd name="connsiteY19" fmla="*/ 619980 h 1785238"/>
                <a:gd name="connsiteX20" fmla="*/ 202460 w 1174126"/>
                <a:gd name="connsiteY20" fmla="*/ 997145 h 1785238"/>
                <a:gd name="connsiteX21" fmla="*/ 307804 w 1174126"/>
                <a:gd name="connsiteY21" fmla="*/ 1466413 h 1785238"/>
                <a:gd name="connsiteX22" fmla="*/ 592895 w 1174126"/>
                <a:gd name="connsiteY22" fmla="*/ 1637645 h 1785238"/>
                <a:gd name="connsiteX23" fmla="*/ 907207 w 1174126"/>
                <a:gd name="connsiteY23" fmla="*/ 1534336 h 1785238"/>
                <a:gd name="connsiteX24" fmla="*/ 983329 w 1174126"/>
                <a:gd name="connsiteY24" fmla="*/ 997145 h 1785238"/>
                <a:gd name="connsiteX25" fmla="*/ 777512 w 1174126"/>
                <a:gd name="connsiteY25" fmla="*/ 578180 h 1785238"/>
                <a:gd name="connsiteX26" fmla="*/ 671581 w 1174126"/>
                <a:gd name="connsiteY26" fmla="*/ 369658 h 1785238"/>
                <a:gd name="connsiteX27" fmla="*/ 659435 w 1174126"/>
                <a:gd name="connsiteY27" fmla="*/ 367650 h 1785238"/>
                <a:gd name="connsiteX28" fmla="*/ 706193 w 1174126"/>
                <a:gd name="connsiteY28" fmla="*/ 144249 h 1785238"/>
                <a:gd name="connsiteX29" fmla="*/ 615492 w 1174126"/>
                <a:gd name="connsiteY29" fmla="*/ 60568 h 1785238"/>
                <a:gd name="connsiteX30" fmla="*/ 535879 w 1174126"/>
                <a:gd name="connsiteY30" fmla="*/ 63192 h 1785238"/>
                <a:gd name="connsiteX31" fmla="*/ 536053 w 1174126"/>
                <a:gd name="connsiteY31" fmla="*/ 75312 h 1785238"/>
                <a:gd name="connsiteX32" fmla="*/ 514904 w 1174126"/>
                <a:gd name="connsiteY32" fmla="*/ 58151 h 1785238"/>
                <a:gd name="connsiteX33" fmla="*/ 529309 w 1174126"/>
                <a:gd name="connsiteY33" fmla="*/ 65 h 1785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4126" h="1785238">
                  <a:moveTo>
                    <a:pt x="529309" y="65"/>
                  </a:moveTo>
                  <a:cubicBezTo>
                    <a:pt x="548425" y="-1922"/>
                    <a:pt x="609626" y="42319"/>
                    <a:pt x="629600" y="46228"/>
                  </a:cubicBezTo>
                  <a:cubicBezTo>
                    <a:pt x="669550" y="54046"/>
                    <a:pt x="657904" y="99798"/>
                    <a:pt x="754599" y="105057"/>
                  </a:cubicBezTo>
                  <a:lnTo>
                    <a:pt x="684713" y="355753"/>
                  </a:lnTo>
                  <a:lnTo>
                    <a:pt x="702867" y="358007"/>
                  </a:lnTo>
                  <a:cubicBezTo>
                    <a:pt x="744068" y="379792"/>
                    <a:pt x="783536" y="474647"/>
                    <a:pt x="861195" y="592005"/>
                  </a:cubicBezTo>
                  <a:cubicBezTo>
                    <a:pt x="938853" y="709364"/>
                    <a:pt x="1136508" y="883329"/>
                    <a:pt x="1168816" y="1062158"/>
                  </a:cubicBezTo>
                  <a:cubicBezTo>
                    <a:pt x="1201124" y="1240987"/>
                    <a:pt x="1076334" y="1442582"/>
                    <a:pt x="1055042" y="1664981"/>
                  </a:cubicBezTo>
                  <a:cubicBezTo>
                    <a:pt x="957782" y="1784773"/>
                    <a:pt x="734574" y="1793615"/>
                    <a:pt x="585260" y="1780912"/>
                  </a:cubicBezTo>
                  <a:cubicBezTo>
                    <a:pt x="435945" y="1768209"/>
                    <a:pt x="335001" y="1655782"/>
                    <a:pt x="159155" y="1588759"/>
                  </a:cubicBezTo>
                  <a:cubicBezTo>
                    <a:pt x="124765" y="1419129"/>
                    <a:pt x="-17070" y="1220466"/>
                    <a:pt x="1704" y="1062158"/>
                  </a:cubicBezTo>
                  <a:cubicBezTo>
                    <a:pt x="20477" y="903850"/>
                    <a:pt x="194136" y="756270"/>
                    <a:pt x="271795" y="638911"/>
                  </a:cubicBezTo>
                  <a:cubicBezTo>
                    <a:pt x="349453" y="521553"/>
                    <a:pt x="418932" y="376310"/>
                    <a:pt x="467653" y="358007"/>
                  </a:cubicBezTo>
                  <a:lnTo>
                    <a:pt x="553644" y="347330"/>
                  </a:lnTo>
                  <a:cubicBezTo>
                    <a:pt x="545573" y="287084"/>
                    <a:pt x="577409" y="215387"/>
                    <a:pt x="574327" y="153710"/>
                  </a:cubicBezTo>
                  <a:lnTo>
                    <a:pt x="569903" y="129963"/>
                  </a:lnTo>
                  <a:lnTo>
                    <a:pt x="581138" y="155852"/>
                  </a:lnTo>
                  <a:cubicBezTo>
                    <a:pt x="597230" y="216602"/>
                    <a:pt x="565262" y="295721"/>
                    <a:pt x="571741" y="360144"/>
                  </a:cubicBezTo>
                  <a:lnTo>
                    <a:pt x="514209" y="369658"/>
                  </a:lnTo>
                  <a:cubicBezTo>
                    <a:pt x="481611" y="385969"/>
                    <a:pt x="435126" y="515399"/>
                    <a:pt x="383167" y="619980"/>
                  </a:cubicBezTo>
                  <a:cubicBezTo>
                    <a:pt x="331209" y="724561"/>
                    <a:pt x="215020" y="856073"/>
                    <a:pt x="202460" y="997145"/>
                  </a:cubicBezTo>
                  <a:cubicBezTo>
                    <a:pt x="189899" y="1138218"/>
                    <a:pt x="284795" y="1315251"/>
                    <a:pt x="307804" y="1466413"/>
                  </a:cubicBezTo>
                  <a:cubicBezTo>
                    <a:pt x="425456" y="1526138"/>
                    <a:pt x="492994" y="1626325"/>
                    <a:pt x="592895" y="1637645"/>
                  </a:cubicBezTo>
                  <a:cubicBezTo>
                    <a:pt x="692795" y="1648965"/>
                    <a:pt x="842135" y="1641086"/>
                    <a:pt x="907207" y="1534336"/>
                  </a:cubicBezTo>
                  <a:cubicBezTo>
                    <a:pt x="921453" y="1336151"/>
                    <a:pt x="1004945" y="1156505"/>
                    <a:pt x="983329" y="997145"/>
                  </a:cubicBezTo>
                  <a:cubicBezTo>
                    <a:pt x="961714" y="837786"/>
                    <a:pt x="829470" y="682761"/>
                    <a:pt x="777512" y="578180"/>
                  </a:cubicBezTo>
                  <a:cubicBezTo>
                    <a:pt x="725554" y="473599"/>
                    <a:pt x="699147" y="389072"/>
                    <a:pt x="671581" y="369658"/>
                  </a:cubicBezTo>
                  <a:lnTo>
                    <a:pt x="659435" y="367650"/>
                  </a:lnTo>
                  <a:lnTo>
                    <a:pt x="706193" y="144249"/>
                  </a:lnTo>
                  <a:cubicBezTo>
                    <a:pt x="641498" y="139562"/>
                    <a:pt x="642220" y="67535"/>
                    <a:pt x="615492" y="60568"/>
                  </a:cubicBezTo>
                  <a:cubicBezTo>
                    <a:pt x="595445" y="55343"/>
                    <a:pt x="543519" y="39202"/>
                    <a:pt x="535879" y="63192"/>
                  </a:cubicBezTo>
                  <a:lnTo>
                    <a:pt x="536053" y="75312"/>
                  </a:lnTo>
                  <a:lnTo>
                    <a:pt x="514904" y="58151"/>
                  </a:lnTo>
                  <a:cubicBezTo>
                    <a:pt x="484665" y="15945"/>
                    <a:pt x="510193" y="2052"/>
                    <a:pt x="529309" y="65"/>
                  </a:cubicBezTo>
                  <a:close/>
                </a:path>
              </a:pathLst>
            </a:custGeom>
            <a:solidFill>
              <a:schemeClr val="bg1">
                <a:lumMod val="95000"/>
                <a:alpha val="7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66" name="Freeform: Shape 65">
            <a:extLst>
              <a:ext uri="{FF2B5EF4-FFF2-40B4-BE49-F238E27FC236}">
                <a16:creationId xmlns:a16="http://schemas.microsoft.com/office/drawing/2014/main" id="{4C717848-13BD-4DA3-9E33-B0ADB30700DB}"/>
              </a:ext>
            </a:extLst>
          </p:cNvPr>
          <p:cNvSpPr/>
          <p:nvPr/>
        </p:nvSpPr>
        <p:spPr>
          <a:xfrm rot="1534576">
            <a:off x="343211" y="3613922"/>
            <a:ext cx="8401431" cy="4015530"/>
          </a:xfrm>
          <a:custGeom>
            <a:avLst/>
            <a:gdLst>
              <a:gd name="connsiteX0" fmla="*/ 2984246 w 8401431"/>
              <a:gd name="connsiteY0" fmla="*/ 1409446 h 4015530"/>
              <a:gd name="connsiteX1" fmla="*/ 5428966 w 8401431"/>
              <a:gd name="connsiteY1" fmla="*/ 1409446 h 4015530"/>
              <a:gd name="connsiteX2" fmla="*/ 8253359 w 8401431"/>
              <a:gd name="connsiteY2" fmla="*/ 57661 h 4015530"/>
              <a:gd name="connsiteX3" fmla="*/ 5995364 w 8401431"/>
              <a:gd name="connsiteY3" fmla="*/ 57661 h 4015530"/>
              <a:gd name="connsiteX4" fmla="*/ 5995364 w 8401431"/>
              <a:gd name="connsiteY4" fmla="*/ 2797 h 4015530"/>
              <a:gd name="connsiteX5" fmla="*/ 8367991 w 8401431"/>
              <a:gd name="connsiteY5" fmla="*/ 2797 h 4015530"/>
              <a:gd name="connsiteX6" fmla="*/ 8373834 w 8401431"/>
              <a:gd name="connsiteY6" fmla="*/ 0 h 4015530"/>
              <a:gd name="connsiteX7" fmla="*/ 8401431 w 8401431"/>
              <a:gd name="connsiteY7" fmla="*/ 57661 h 4015530"/>
              <a:gd name="connsiteX8" fmla="*/ 8380444 w 8401431"/>
              <a:gd name="connsiteY8" fmla="*/ 57661 h 4015530"/>
              <a:gd name="connsiteX9" fmla="*/ 5556050 w 8401431"/>
              <a:gd name="connsiteY9" fmla="*/ 1409446 h 4015530"/>
              <a:gd name="connsiteX10" fmla="*/ 8287766 w 8401431"/>
              <a:gd name="connsiteY10" fmla="*/ 1409446 h 4015530"/>
              <a:gd name="connsiteX11" fmla="*/ 8287765 w 8401431"/>
              <a:gd name="connsiteY11" fmla="*/ 1464310 h 4015530"/>
              <a:gd name="connsiteX12" fmla="*/ 5441418 w 8401431"/>
              <a:gd name="connsiteY12" fmla="*/ 1464310 h 4015530"/>
              <a:gd name="connsiteX13" fmla="*/ 2499712 w 8401431"/>
              <a:gd name="connsiteY13" fmla="*/ 2872241 h 4015530"/>
              <a:gd name="connsiteX14" fmla="*/ 5303520 w 8401431"/>
              <a:gd name="connsiteY14" fmla="*/ 2872241 h 4015530"/>
              <a:gd name="connsiteX15" fmla="*/ 5303520 w 8401431"/>
              <a:gd name="connsiteY15" fmla="*/ 2893713 h 4015530"/>
              <a:gd name="connsiteX16" fmla="*/ 5233752 w 8401431"/>
              <a:gd name="connsiteY16" fmla="*/ 2927105 h 4015530"/>
              <a:gd name="connsiteX17" fmla="*/ 2385080 w 8401431"/>
              <a:gd name="connsiteY17" fmla="*/ 2927105 h 4015530"/>
              <a:gd name="connsiteX18" fmla="*/ 110944 w 8401431"/>
              <a:gd name="connsiteY18" fmla="*/ 4015530 h 4015530"/>
              <a:gd name="connsiteX19" fmla="*/ 87259 w 8401431"/>
              <a:gd name="connsiteY19" fmla="*/ 3966043 h 4015530"/>
              <a:gd name="connsiteX20" fmla="*/ 2257995 w 8401431"/>
              <a:gd name="connsiteY20" fmla="*/ 2927105 h 4015530"/>
              <a:gd name="connsiteX21" fmla="*/ 0 w 8401431"/>
              <a:gd name="connsiteY21" fmla="*/ 2927105 h 4015530"/>
              <a:gd name="connsiteX22" fmla="*/ 0 w 8401431"/>
              <a:gd name="connsiteY22" fmla="*/ 2872241 h 4015530"/>
              <a:gd name="connsiteX23" fmla="*/ 2372627 w 8401431"/>
              <a:gd name="connsiteY23" fmla="*/ 2872241 h 4015530"/>
              <a:gd name="connsiteX24" fmla="*/ 5314333 w 8401431"/>
              <a:gd name="connsiteY24" fmla="*/ 1464310 h 4015530"/>
              <a:gd name="connsiteX25" fmla="*/ 2984246 w 8401431"/>
              <a:gd name="connsiteY25" fmla="*/ 1464310 h 4015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8401431" h="4015530">
                <a:moveTo>
                  <a:pt x="2984246" y="1409446"/>
                </a:moveTo>
                <a:lnTo>
                  <a:pt x="5428966" y="1409446"/>
                </a:lnTo>
                <a:lnTo>
                  <a:pt x="8253359" y="57661"/>
                </a:lnTo>
                <a:lnTo>
                  <a:pt x="5995364" y="57661"/>
                </a:lnTo>
                <a:lnTo>
                  <a:pt x="5995364" y="2797"/>
                </a:lnTo>
                <a:lnTo>
                  <a:pt x="8367991" y="2797"/>
                </a:lnTo>
                <a:lnTo>
                  <a:pt x="8373834" y="0"/>
                </a:lnTo>
                <a:lnTo>
                  <a:pt x="8401431" y="57661"/>
                </a:lnTo>
                <a:lnTo>
                  <a:pt x="8380444" y="57661"/>
                </a:lnTo>
                <a:lnTo>
                  <a:pt x="5556050" y="1409446"/>
                </a:lnTo>
                <a:lnTo>
                  <a:pt x="8287766" y="1409446"/>
                </a:lnTo>
                <a:lnTo>
                  <a:pt x="8287765" y="1464310"/>
                </a:lnTo>
                <a:lnTo>
                  <a:pt x="5441418" y="1464310"/>
                </a:lnTo>
                <a:lnTo>
                  <a:pt x="2499712" y="2872241"/>
                </a:lnTo>
                <a:lnTo>
                  <a:pt x="5303520" y="2872241"/>
                </a:lnTo>
                <a:lnTo>
                  <a:pt x="5303520" y="2893713"/>
                </a:lnTo>
                <a:lnTo>
                  <a:pt x="5233752" y="2927105"/>
                </a:lnTo>
                <a:lnTo>
                  <a:pt x="2385080" y="2927105"/>
                </a:lnTo>
                <a:lnTo>
                  <a:pt x="110944" y="4015530"/>
                </a:lnTo>
                <a:lnTo>
                  <a:pt x="87259" y="3966043"/>
                </a:lnTo>
                <a:lnTo>
                  <a:pt x="2257995" y="2927105"/>
                </a:lnTo>
                <a:lnTo>
                  <a:pt x="0" y="2927105"/>
                </a:lnTo>
                <a:lnTo>
                  <a:pt x="0" y="2872241"/>
                </a:lnTo>
                <a:lnTo>
                  <a:pt x="2372627" y="2872241"/>
                </a:lnTo>
                <a:lnTo>
                  <a:pt x="5314333" y="1464310"/>
                </a:lnTo>
                <a:lnTo>
                  <a:pt x="2984246" y="1464310"/>
                </a:lnTo>
                <a:close/>
              </a:path>
            </a:pathLst>
          </a:custGeom>
          <a:solidFill>
            <a:schemeClr val="bg1">
              <a:alpha val="14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nvGrpSpPr>
          <p:cNvPr id="215" name="Group 214">
            <a:extLst>
              <a:ext uri="{FF2B5EF4-FFF2-40B4-BE49-F238E27FC236}">
                <a16:creationId xmlns:a16="http://schemas.microsoft.com/office/drawing/2014/main" id="{159B964F-8BA9-4E2B-936F-E422B655EAF5}"/>
              </a:ext>
            </a:extLst>
          </p:cNvPr>
          <p:cNvGrpSpPr/>
          <p:nvPr/>
        </p:nvGrpSpPr>
        <p:grpSpPr>
          <a:xfrm>
            <a:off x="-6284071" y="2013629"/>
            <a:ext cx="3982492" cy="3203396"/>
            <a:chOff x="-6748882" y="2127664"/>
            <a:chExt cx="3982492" cy="3203396"/>
          </a:xfrm>
        </p:grpSpPr>
        <p:grpSp>
          <p:nvGrpSpPr>
            <p:cNvPr id="216" name="Group 215">
              <a:extLst>
                <a:ext uri="{FF2B5EF4-FFF2-40B4-BE49-F238E27FC236}">
                  <a16:creationId xmlns:a16="http://schemas.microsoft.com/office/drawing/2014/main" id="{84F5C1BF-8471-4ADF-8576-845CE04D12D4}"/>
                </a:ext>
              </a:extLst>
            </p:cNvPr>
            <p:cNvGrpSpPr/>
            <p:nvPr/>
          </p:nvGrpSpPr>
          <p:grpSpPr>
            <a:xfrm>
              <a:off x="-6748882" y="2127664"/>
              <a:ext cx="3982492" cy="1172378"/>
              <a:chOff x="-6710231" y="2330864"/>
              <a:chExt cx="3982492" cy="1172378"/>
            </a:xfrm>
          </p:grpSpPr>
          <p:grpSp>
            <p:nvGrpSpPr>
              <p:cNvPr id="233" name="Group 232">
                <a:extLst>
                  <a:ext uri="{FF2B5EF4-FFF2-40B4-BE49-F238E27FC236}">
                    <a16:creationId xmlns:a16="http://schemas.microsoft.com/office/drawing/2014/main" id="{3B2DCF38-F024-486C-9630-785A3E00AD24}"/>
                  </a:ext>
                </a:extLst>
              </p:cNvPr>
              <p:cNvGrpSpPr/>
              <p:nvPr/>
            </p:nvGrpSpPr>
            <p:grpSpPr>
              <a:xfrm>
                <a:off x="-6710231" y="2369388"/>
                <a:ext cx="3982492" cy="1133854"/>
                <a:chOff x="-6710231" y="2369388"/>
                <a:chExt cx="3982492" cy="1133854"/>
              </a:xfrm>
            </p:grpSpPr>
            <p:sp>
              <p:nvSpPr>
                <p:cNvPr id="235" name="Rectangle 234">
                  <a:extLst>
                    <a:ext uri="{FF2B5EF4-FFF2-40B4-BE49-F238E27FC236}">
                      <a16:creationId xmlns:a16="http://schemas.microsoft.com/office/drawing/2014/main" id="{ECD466C6-E039-430F-84C9-8330A62835A7}"/>
                    </a:ext>
                  </a:extLst>
                </p:cNvPr>
                <p:cNvSpPr/>
                <p:nvPr/>
              </p:nvSpPr>
              <p:spPr>
                <a:xfrm>
                  <a:off x="-6187440" y="2369388"/>
                  <a:ext cx="2936910" cy="1096433"/>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6" name="Freeform: Shape 235">
                  <a:extLst>
                    <a:ext uri="{FF2B5EF4-FFF2-40B4-BE49-F238E27FC236}">
                      <a16:creationId xmlns:a16="http://schemas.microsoft.com/office/drawing/2014/main" id="{3EC0E39F-3103-4C39-82B1-10C173C16721}"/>
                    </a:ext>
                  </a:extLst>
                </p:cNvPr>
                <p:cNvSpPr/>
                <p:nvPr/>
              </p:nvSpPr>
              <p:spPr>
                <a:xfrm>
                  <a:off x="-3253867"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3B2411"/>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37" name="Freeform: Shape 236">
                  <a:extLst>
                    <a:ext uri="{FF2B5EF4-FFF2-40B4-BE49-F238E27FC236}">
                      <a16:creationId xmlns:a16="http://schemas.microsoft.com/office/drawing/2014/main" id="{9B10DC90-7B5B-4B45-A8AD-0AE8BAA56EB6}"/>
                    </a:ext>
                  </a:extLst>
                </p:cNvPr>
                <p:cNvSpPr/>
                <p:nvPr/>
              </p:nvSpPr>
              <p:spPr>
                <a:xfrm flipH="1">
                  <a:off x="-6710231" y="2372617"/>
                  <a:ext cx="526128" cy="1130625"/>
                </a:xfrm>
                <a:custGeom>
                  <a:avLst/>
                  <a:gdLst>
                    <a:gd name="connsiteX0" fmla="*/ 1 w 526128"/>
                    <a:gd name="connsiteY0" fmla="*/ 0 h 1130625"/>
                    <a:gd name="connsiteX1" fmla="*/ 525379 w 526128"/>
                    <a:gd name="connsiteY1" fmla="*/ 524933 h 1130625"/>
                    <a:gd name="connsiteX2" fmla="*/ 511339 w 526128"/>
                    <a:gd name="connsiteY2" fmla="*/ 524933 h 1130625"/>
                    <a:gd name="connsiteX3" fmla="*/ 511481 w 526128"/>
                    <a:gd name="connsiteY3" fmla="*/ 525034 h 1130625"/>
                    <a:gd name="connsiteX4" fmla="*/ 526128 w 526128"/>
                    <a:gd name="connsiteY4" fmla="*/ 525034 h 1130625"/>
                    <a:gd name="connsiteX5" fmla="*/ 526128 w 526128"/>
                    <a:gd name="connsiteY5" fmla="*/ 1130625 h 1130625"/>
                    <a:gd name="connsiteX6" fmla="*/ 750 w 526128"/>
                    <a:gd name="connsiteY6" fmla="*/ 1130625 h 1130625"/>
                    <a:gd name="connsiteX7" fmla="*/ 750 w 526128"/>
                    <a:gd name="connsiteY7" fmla="*/ 549119 h 1130625"/>
                    <a:gd name="connsiteX8" fmla="*/ 0 w 526128"/>
                    <a:gd name="connsiteY8" fmla="*/ 549119 h 1130625"/>
                    <a:gd name="connsiteX9" fmla="*/ 0 w 526128"/>
                    <a:gd name="connsiteY9" fmla="*/ 503400 h 1130625"/>
                    <a:gd name="connsiteX10" fmla="*/ 1 w 526128"/>
                    <a:gd name="connsiteY10" fmla="*/ 503400 h 11306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26128" h="1130625">
                      <a:moveTo>
                        <a:pt x="1" y="0"/>
                      </a:moveTo>
                      <a:lnTo>
                        <a:pt x="525379" y="524933"/>
                      </a:lnTo>
                      <a:lnTo>
                        <a:pt x="511339" y="524933"/>
                      </a:lnTo>
                      <a:lnTo>
                        <a:pt x="511481" y="525034"/>
                      </a:lnTo>
                      <a:lnTo>
                        <a:pt x="526128" y="525034"/>
                      </a:lnTo>
                      <a:lnTo>
                        <a:pt x="526128" y="1130625"/>
                      </a:lnTo>
                      <a:lnTo>
                        <a:pt x="750" y="1130625"/>
                      </a:lnTo>
                      <a:lnTo>
                        <a:pt x="750" y="549119"/>
                      </a:lnTo>
                      <a:lnTo>
                        <a:pt x="0" y="549119"/>
                      </a:lnTo>
                      <a:lnTo>
                        <a:pt x="0" y="503400"/>
                      </a:lnTo>
                      <a:lnTo>
                        <a:pt x="1" y="503400"/>
                      </a:lnTo>
                      <a:close/>
                    </a:path>
                  </a:pathLst>
                </a:custGeom>
                <a:solidFill>
                  <a:srgbClr val="3B2411"/>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34" name="Rectangle 233">
                <a:extLst>
                  <a:ext uri="{FF2B5EF4-FFF2-40B4-BE49-F238E27FC236}">
                    <a16:creationId xmlns:a16="http://schemas.microsoft.com/office/drawing/2014/main" id="{064924C1-A77D-4BE9-B704-164B0DC32DE8}"/>
                  </a:ext>
                </a:extLst>
              </p:cNvPr>
              <p:cNvSpPr/>
              <p:nvPr/>
            </p:nvSpPr>
            <p:spPr>
              <a:xfrm>
                <a:off x="-6197072" y="2330864"/>
                <a:ext cx="2971800" cy="45719"/>
              </a:xfrm>
              <a:prstGeom prst="rect">
                <a:avLst/>
              </a:prstGeom>
              <a:solidFill>
                <a:srgbClr val="68A141"/>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17" name="Group 216">
              <a:extLst>
                <a:ext uri="{FF2B5EF4-FFF2-40B4-BE49-F238E27FC236}">
                  <a16:creationId xmlns:a16="http://schemas.microsoft.com/office/drawing/2014/main" id="{ECE69B2E-1147-4B1F-BDCD-6CD378031E3F}"/>
                </a:ext>
              </a:extLst>
            </p:cNvPr>
            <p:cNvGrpSpPr/>
            <p:nvPr/>
          </p:nvGrpSpPr>
          <p:grpSpPr>
            <a:xfrm flipH="1">
              <a:off x="-6235723" y="4946734"/>
              <a:ext cx="357576" cy="384326"/>
              <a:chOff x="11149961" y="3937895"/>
              <a:chExt cx="713236" cy="754981"/>
            </a:xfrm>
          </p:grpSpPr>
          <p:sp>
            <p:nvSpPr>
              <p:cNvPr id="226" name="Oval 225">
                <a:extLst>
                  <a:ext uri="{FF2B5EF4-FFF2-40B4-BE49-F238E27FC236}">
                    <a16:creationId xmlns:a16="http://schemas.microsoft.com/office/drawing/2014/main" id="{27B37F59-BB22-4D13-8089-6A2A78A183AB}"/>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7" name="Oval 226">
                <a:extLst>
                  <a:ext uri="{FF2B5EF4-FFF2-40B4-BE49-F238E27FC236}">
                    <a16:creationId xmlns:a16="http://schemas.microsoft.com/office/drawing/2014/main" id="{3394CF56-4044-43B2-A57C-6DD5A2CF63B1}"/>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8" name="Freeform: Shape 227">
                <a:extLst>
                  <a:ext uri="{FF2B5EF4-FFF2-40B4-BE49-F238E27FC236}">
                    <a16:creationId xmlns:a16="http://schemas.microsoft.com/office/drawing/2014/main" id="{A0A150A9-991C-48D5-8E78-589D0A7E9190}"/>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9" name="Oval 228">
                <a:extLst>
                  <a:ext uri="{FF2B5EF4-FFF2-40B4-BE49-F238E27FC236}">
                    <a16:creationId xmlns:a16="http://schemas.microsoft.com/office/drawing/2014/main" id="{95F6C655-4540-41B9-88C0-939F64E8BEAA}"/>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0" name="Freeform: Shape 229">
                <a:extLst>
                  <a:ext uri="{FF2B5EF4-FFF2-40B4-BE49-F238E27FC236}">
                    <a16:creationId xmlns:a16="http://schemas.microsoft.com/office/drawing/2014/main" id="{220F5415-B8E2-4F4D-BC53-E1E84530F25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1" name="Freeform: Shape 230">
                <a:extLst>
                  <a:ext uri="{FF2B5EF4-FFF2-40B4-BE49-F238E27FC236}">
                    <a16:creationId xmlns:a16="http://schemas.microsoft.com/office/drawing/2014/main" id="{C5BB0ADA-F765-4A06-BF3E-161E265D48C3}"/>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32" name="Freeform: Shape 231">
                <a:extLst>
                  <a:ext uri="{FF2B5EF4-FFF2-40B4-BE49-F238E27FC236}">
                    <a16:creationId xmlns:a16="http://schemas.microsoft.com/office/drawing/2014/main" id="{359129A4-301A-486C-8D5E-687972A33EB8}"/>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18" name="Group 217">
              <a:extLst>
                <a:ext uri="{FF2B5EF4-FFF2-40B4-BE49-F238E27FC236}">
                  <a16:creationId xmlns:a16="http://schemas.microsoft.com/office/drawing/2014/main" id="{01038306-8AE2-45F2-B1C1-B7F8DB5038F1}"/>
                </a:ext>
              </a:extLst>
            </p:cNvPr>
            <p:cNvGrpSpPr/>
            <p:nvPr/>
          </p:nvGrpSpPr>
          <p:grpSpPr>
            <a:xfrm flipH="1">
              <a:off x="-3810393" y="4946734"/>
              <a:ext cx="357576" cy="384326"/>
              <a:chOff x="11149961" y="3937895"/>
              <a:chExt cx="713236" cy="754981"/>
            </a:xfrm>
          </p:grpSpPr>
          <p:sp>
            <p:nvSpPr>
              <p:cNvPr id="219" name="Oval 218">
                <a:extLst>
                  <a:ext uri="{FF2B5EF4-FFF2-40B4-BE49-F238E27FC236}">
                    <a16:creationId xmlns:a16="http://schemas.microsoft.com/office/drawing/2014/main" id="{F89606A6-BBA4-47F6-BC5E-BBA0BC699F9A}"/>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0" name="Oval 219">
                <a:extLst>
                  <a:ext uri="{FF2B5EF4-FFF2-40B4-BE49-F238E27FC236}">
                    <a16:creationId xmlns:a16="http://schemas.microsoft.com/office/drawing/2014/main" id="{D43642C3-38AB-4307-BFBE-21B39DA99760}"/>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1" name="Freeform: Shape 220">
                <a:extLst>
                  <a:ext uri="{FF2B5EF4-FFF2-40B4-BE49-F238E27FC236}">
                    <a16:creationId xmlns:a16="http://schemas.microsoft.com/office/drawing/2014/main" id="{2415D179-4878-4CAC-88DC-1F931D4051BE}"/>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2" name="Oval 221">
                <a:extLst>
                  <a:ext uri="{FF2B5EF4-FFF2-40B4-BE49-F238E27FC236}">
                    <a16:creationId xmlns:a16="http://schemas.microsoft.com/office/drawing/2014/main" id="{1DCA4F3D-ACC0-4CF1-B319-A2CA765514DB}"/>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3" name="Freeform: Shape 222">
                <a:extLst>
                  <a:ext uri="{FF2B5EF4-FFF2-40B4-BE49-F238E27FC236}">
                    <a16:creationId xmlns:a16="http://schemas.microsoft.com/office/drawing/2014/main" id="{1FAA7A04-76DC-4C65-856B-BA179F7F7D29}"/>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4" name="Freeform: Shape 223">
                <a:extLst>
                  <a:ext uri="{FF2B5EF4-FFF2-40B4-BE49-F238E27FC236}">
                    <a16:creationId xmlns:a16="http://schemas.microsoft.com/office/drawing/2014/main" id="{75222BE1-DC3A-437F-A92A-8700CF6F1282}"/>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25" name="Freeform: Shape 224">
                <a:extLst>
                  <a:ext uri="{FF2B5EF4-FFF2-40B4-BE49-F238E27FC236}">
                    <a16:creationId xmlns:a16="http://schemas.microsoft.com/office/drawing/2014/main" id="{7C8DA715-5C8D-4DB0-B844-A375134C45F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238" name="Group 237">
            <a:extLst>
              <a:ext uri="{FF2B5EF4-FFF2-40B4-BE49-F238E27FC236}">
                <a16:creationId xmlns:a16="http://schemas.microsoft.com/office/drawing/2014/main" id="{68460A06-1489-4532-B217-907486794178}"/>
              </a:ext>
            </a:extLst>
          </p:cNvPr>
          <p:cNvGrpSpPr/>
          <p:nvPr/>
        </p:nvGrpSpPr>
        <p:grpSpPr>
          <a:xfrm>
            <a:off x="-6565871" y="2011534"/>
            <a:ext cx="4558929" cy="2883622"/>
            <a:chOff x="-7030682" y="2125569"/>
            <a:chExt cx="4558929" cy="2883622"/>
          </a:xfrm>
        </p:grpSpPr>
        <p:sp>
          <p:nvSpPr>
            <p:cNvPr id="239" name="Rectangle 238">
              <a:extLst>
                <a:ext uri="{FF2B5EF4-FFF2-40B4-BE49-F238E27FC236}">
                  <a16:creationId xmlns:a16="http://schemas.microsoft.com/office/drawing/2014/main" id="{D3C1D807-6C8A-480D-8055-AC678174B839}"/>
                </a:ext>
              </a:extLst>
            </p:cNvPr>
            <p:cNvSpPr/>
            <p:nvPr/>
          </p:nvSpPr>
          <p:spPr>
            <a:xfrm>
              <a:off x="-6592609" y="3454711"/>
              <a:ext cx="3685646" cy="1554480"/>
            </a:xfrm>
            <a:prstGeom prst="rect">
              <a:avLst/>
            </a:prstGeom>
            <a:solidFill>
              <a:srgbClr val="70AD47">
                <a:lumMod val="75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0" name="Rectangle 239">
              <a:extLst>
                <a:ext uri="{FF2B5EF4-FFF2-40B4-BE49-F238E27FC236}">
                  <a16:creationId xmlns:a16="http://schemas.microsoft.com/office/drawing/2014/main" id="{8BF37F25-B4AC-43A5-A2C6-38970E37269F}"/>
                </a:ext>
              </a:extLst>
            </p:cNvPr>
            <p:cNvSpPr/>
            <p:nvPr/>
          </p:nvSpPr>
          <p:spPr>
            <a:xfrm>
              <a:off x="-6770099" y="2842676"/>
              <a:ext cx="4035724" cy="838852"/>
            </a:xfrm>
            <a:prstGeom prst="rect">
              <a:avLst/>
            </a:prstGeom>
            <a:solidFill>
              <a:srgbClr val="70AD47">
                <a:lumMod val="75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1" name="Freeform: Shape 240">
              <a:extLst>
                <a:ext uri="{FF2B5EF4-FFF2-40B4-BE49-F238E27FC236}">
                  <a16:creationId xmlns:a16="http://schemas.microsoft.com/office/drawing/2014/main" id="{0DF2D7C3-99D9-4FAD-B0FD-C7375482F617}"/>
                </a:ext>
              </a:extLst>
            </p:cNvPr>
            <p:cNvSpPr/>
            <p:nvPr/>
          </p:nvSpPr>
          <p:spPr>
            <a:xfrm flipV="1">
              <a:off x="-6863433" y="2125569"/>
              <a:ext cx="4226672" cy="611299"/>
            </a:xfrm>
            <a:custGeom>
              <a:avLst/>
              <a:gdLst>
                <a:gd name="connsiteX0" fmla="*/ 574431 w 4226672"/>
                <a:gd name="connsiteY0" fmla="*/ 611321 h 611321"/>
                <a:gd name="connsiteX1" fmla="*/ 617615 w 4226672"/>
                <a:gd name="connsiteY1" fmla="*/ 611321 h 611321"/>
                <a:gd name="connsiteX2" fmla="*/ 617615 w 4226672"/>
                <a:gd name="connsiteY2" fmla="*/ 559863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0" fmla="*/ 574431 w 4226672"/>
                <a:gd name="connsiteY0" fmla="*/ 611321 h 611321"/>
                <a:gd name="connsiteX1" fmla="*/ 617615 w 4226672"/>
                <a:gd name="connsiteY1" fmla="*/ 611321 h 611321"/>
                <a:gd name="connsiteX2" fmla="*/ 632431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574431 w 4226672"/>
                <a:gd name="connsiteY0" fmla="*/ 611321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604064 w 4226672"/>
                <a:gd name="connsiteY0" fmla="*/ 609204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604064 w 4226672"/>
                <a:gd name="connsiteY11" fmla="*/ 609204 h 611321"/>
                <a:gd name="connsiteX0" fmla="*/ 604064 w 4226672"/>
                <a:gd name="connsiteY0" fmla="*/ 609204 h 611299"/>
                <a:gd name="connsiteX1" fmla="*/ 659948 w 4226672"/>
                <a:gd name="connsiteY1" fmla="*/ 609204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 name="connsiteX0" fmla="*/ 604064 w 4226672"/>
                <a:gd name="connsiteY0" fmla="*/ 609204 h 611299"/>
                <a:gd name="connsiteX1" fmla="*/ 643015 w 4226672"/>
                <a:gd name="connsiteY1" fmla="*/ 570447 h 611299"/>
                <a:gd name="connsiteX2" fmla="*/ 122270 w 4226672"/>
                <a:gd name="connsiteY2" fmla="*/ 42555 h 611299"/>
                <a:gd name="connsiteX3" fmla="*/ 4074769 w 4226672"/>
                <a:gd name="connsiteY3" fmla="*/ 42555 h 611299"/>
                <a:gd name="connsiteX4" fmla="*/ 3566869 w 4226672"/>
                <a:gd name="connsiteY4" fmla="*/ 572974 h 611299"/>
                <a:gd name="connsiteX5" fmla="*/ 3561983 w 4226672"/>
                <a:gd name="connsiteY5" fmla="*/ 572956 h 611299"/>
                <a:gd name="connsiteX6" fmla="*/ 3561983 w 4226672"/>
                <a:gd name="connsiteY6" fmla="*/ 611299 h 611299"/>
                <a:gd name="connsiteX7" fmla="*/ 3611341 w 4226672"/>
                <a:gd name="connsiteY7" fmla="*/ 611299 h 611299"/>
                <a:gd name="connsiteX8" fmla="*/ 4226672 w 4226672"/>
                <a:gd name="connsiteY8" fmla="*/ 0 h 611299"/>
                <a:gd name="connsiteX9" fmla="*/ 0 w 4226672"/>
                <a:gd name="connsiteY9" fmla="*/ 0 h 611299"/>
                <a:gd name="connsiteX10" fmla="*/ 604064 w 4226672"/>
                <a:gd name="connsiteY10" fmla="*/ 609204 h 611299"/>
                <a:gd name="connsiteX0" fmla="*/ 604064 w 4226672"/>
                <a:gd name="connsiteY0" fmla="*/ 609204 h 611299"/>
                <a:gd name="connsiteX1" fmla="*/ 651016 w 4226672"/>
                <a:gd name="connsiteY1" fmla="*/ 607502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672" h="611299">
                  <a:moveTo>
                    <a:pt x="604064" y="609204"/>
                  </a:moveTo>
                  <a:cubicBezTo>
                    <a:pt x="611954" y="602992"/>
                    <a:pt x="643126" y="613714"/>
                    <a:pt x="651016" y="607502"/>
                  </a:cubicBezTo>
                  <a:lnTo>
                    <a:pt x="643015" y="570447"/>
                  </a:lnTo>
                  <a:lnTo>
                    <a:pt x="122270" y="42555"/>
                  </a:lnTo>
                  <a:lnTo>
                    <a:pt x="4074769" y="42555"/>
                  </a:lnTo>
                  <a:lnTo>
                    <a:pt x="3566869" y="572974"/>
                  </a:lnTo>
                  <a:lnTo>
                    <a:pt x="3561983" y="572956"/>
                  </a:lnTo>
                  <a:lnTo>
                    <a:pt x="3561983" y="611299"/>
                  </a:lnTo>
                  <a:lnTo>
                    <a:pt x="3611341" y="611299"/>
                  </a:lnTo>
                  <a:lnTo>
                    <a:pt x="4226672" y="0"/>
                  </a:lnTo>
                  <a:lnTo>
                    <a:pt x="0" y="0"/>
                  </a:lnTo>
                  <a:lnTo>
                    <a:pt x="604064" y="609204"/>
                  </a:lnTo>
                  <a:close/>
                </a:path>
              </a:pathLst>
            </a:custGeom>
            <a:solidFill>
              <a:srgbClr val="68A141"/>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2" name="Rectangle 241">
              <a:extLst>
                <a:ext uri="{FF2B5EF4-FFF2-40B4-BE49-F238E27FC236}">
                  <a16:creationId xmlns:a16="http://schemas.microsoft.com/office/drawing/2014/main" id="{C7DAEB28-CB8F-468D-9FD5-38D13F082949}"/>
                </a:ext>
              </a:extLst>
            </p:cNvPr>
            <p:cNvSpPr/>
            <p:nvPr/>
          </p:nvSpPr>
          <p:spPr>
            <a:xfrm>
              <a:off x="-6862361" y="2736854"/>
              <a:ext cx="4224528" cy="110071"/>
            </a:xfrm>
            <a:prstGeom prst="rect">
              <a:avLst/>
            </a:prstGeom>
            <a:solidFill>
              <a:srgbClr val="5E913B"/>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3" name="Rectangle 242">
              <a:extLst>
                <a:ext uri="{FF2B5EF4-FFF2-40B4-BE49-F238E27FC236}">
                  <a16:creationId xmlns:a16="http://schemas.microsoft.com/office/drawing/2014/main" id="{03B80C84-B34C-4EF3-81AE-B4CAC5B73437}"/>
                </a:ext>
              </a:extLst>
            </p:cNvPr>
            <p:cNvSpPr/>
            <p:nvPr/>
          </p:nvSpPr>
          <p:spPr>
            <a:xfrm>
              <a:off x="-2908730" y="3251108"/>
              <a:ext cx="176034" cy="431800"/>
            </a:xfrm>
            <a:prstGeom prst="rect">
              <a:avLst/>
            </a:prstGeom>
            <a:solidFill>
              <a:srgbClr val="33502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244" name="Group 243">
              <a:extLst>
                <a:ext uri="{FF2B5EF4-FFF2-40B4-BE49-F238E27FC236}">
                  <a16:creationId xmlns:a16="http://schemas.microsoft.com/office/drawing/2014/main" id="{DBEE9304-0B9F-4CFC-8B20-FD036C7BFA6E}"/>
                </a:ext>
              </a:extLst>
            </p:cNvPr>
            <p:cNvGrpSpPr/>
            <p:nvPr/>
          </p:nvGrpSpPr>
          <p:grpSpPr>
            <a:xfrm>
              <a:off x="-7030682" y="3054352"/>
              <a:ext cx="261550" cy="580895"/>
              <a:chOff x="-7030681" y="3054352"/>
              <a:chExt cx="261550" cy="580895"/>
            </a:xfrm>
          </p:grpSpPr>
          <p:sp>
            <p:nvSpPr>
              <p:cNvPr id="252" name="Rectangle 251">
                <a:extLst>
                  <a:ext uri="{FF2B5EF4-FFF2-40B4-BE49-F238E27FC236}">
                    <a16:creationId xmlns:a16="http://schemas.microsoft.com/office/drawing/2014/main" id="{0E6D3CB7-D53D-4A2B-BAF7-F51A37577C41}"/>
                  </a:ext>
                </a:extLst>
              </p:cNvPr>
              <p:cNvSpPr/>
              <p:nvPr/>
            </p:nvSpPr>
            <p:spPr>
              <a:xfrm>
                <a:off x="-7030680" y="3251199"/>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53" name="Right Triangle 252">
                <a:extLst>
                  <a:ext uri="{FF2B5EF4-FFF2-40B4-BE49-F238E27FC236}">
                    <a16:creationId xmlns:a16="http://schemas.microsoft.com/office/drawing/2014/main" id="{FFC04F0F-F5AE-43A8-AEF0-9E8F5083078B}"/>
                  </a:ext>
                </a:extLst>
              </p:cNvPr>
              <p:cNvSpPr/>
              <p:nvPr/>
            </p:nvSpPr>
            <p:spPr>
              <a:xfrm rot="16200000">
                <a:off x="-6998638" y="3022309"/>
                <a:ext cx="197464" cy="261550"/>
              </a:xfrm>
              <a:prstGeom prst="rtTriangle">
                <a:avLst/>
              </a:prstGeom>
              <a:solidFill>
                <a:srgbClr val="2C451B"/>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45" name="Group 244">
              <a:extLst>
                <a:ext uri="{FF2B5EF4-FFF2-40B4-BE49-F238E27FC236}">
                  <a16:creationId xmlns:a16="http://schemas.microsoft.com/office/drawing/2014/main" id="{40123208-F29C-406B-B885-14BBD5DF0D72}"/>
                </a:ext>
              </a:extLst>
            </p:cNvPr>
            <p:cNvGrpSpPr/>
            <p:nvPr/>
          </p:nvGrpSpPr>
          <p:grpSpPr>
            <a:xfrm flipH="1">
              <a:off x="-2733303" y="3053719"/>
              <a:ext cx="261550" cy="580896"/>
              <a:chOff x="-6878281" y="3206752"/>
              <a:chExt cx="261550" cy="580896"/>
            </a:xfrm>
          </p:grpSpPr>
          <p:sp>
            <p:nvSpPr>
              <p:cNvPr id="250" name="Rectangle 249">
                <a:extLst>
                  <a:ext uri="{FF2B5EF4-FFF2-40B4-BE49-F238E27FC236}">
                    <a16:creationId xmlns:a16="http://schemas.microsoft.com/office/drawing/2014/main" id="{46CB2991-91C3-40BC-B339-964FB4CF2072}"/>
                  </a:ext>
                </a:extLst>
              </p:cNvPr>
              <p:cNvSpPr/>
              <p:nvPr/>
            </p:nvSpPr>
            <p:spPr>
              <a:xfrm>
                <a:off x="-6878280" y="3403600"/>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51" name="Right Triangle 250">
                <a:extLst>
                  <a:ext uri="{FF2B5EF4-FFF2-40B4-BE49-F238E27FC236}">
                    <a16:creationId xmlns:a16="http://schemas.microsoft.com/office/drawing/2014/main" id="{CF1D0B53-8893-4D92-B968-8D67CFB0A869}"/>
                  </a:ext>
                </a:extLst>
              </p:cNvPr>
              <p:cNvSpPr/>
              <p:nvPr/>
            </p:nvSpPr>
            <p:spPr>
              <a:xfrm rot="16200000">
                <a:off x="-6846238" y="3174709"/>
                <a:ext cx="197464" cy="261550"/>
              </a:xfrm>
              <a:prstGeom prst="rtTriangle">
                <a:avLst/>
              </a:prstGeom>
              <a:solidFill>
                <a:srgbClr val="2C451B"/>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246" name="Rectangle 245">
              <a:extLst>
                <a:ext uri="{FF2B5EF4-FFF2-40B4-BE49-F238E27FC236}">
                  <a16:creationId xmlns:a16="http://schemas.microsoft.com/office/drawing/2014/main" id="{EAFA7490-8B11-4828-A4EF-AFAB53A3C87B}"/>
                </a:ext>
              </a:extLst>
            </p:cNvPr>
            <p:cNvSpPr/>
            <p:nvPr/>
          </p:nvSpPr>
          <p:spPr>
            <a:xfrm>
              <a:off x="-6592609" y="3681380"/>
              <a:ext cx="3684787" cy="229947"/>
            </a:xfrm>
            <a:prstGeom prst="rect">
              <a:avLst/>
            </a:prstGeom>
            <a:solidFill>
              <a:srgbClr val="476E2C"/>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47" name="Rectangle 246">
              <a:extLst>
                <a:ext uri="{FF2B5EF4-FFF2-40B4-BE49-F238E27FC236}">
                  <a16:creationId xmlns:a16="http://schemas.microsoft.com/office/drawing/2014/main" id="{CBC71087-312B-40B2-9849-7739CF8F7893}"/>
                </a:ext>
              </a:extLst>
            </p:cNvPr>
            <p:cNvSpPr/>
            <p:nvPr/>
          </p:nvSpPr>
          <p:spPr>
            <a:xfrm>
              <a:off x="-6591318" y="3909619"/>
              <a:ext cx="3682588" cy="27432"/>
            </a:xfrm>
            <a:prstGeom prst="rect">
              <a:avLst/>
            </a:prstGeom>
            <a:solidFill>
              <a:srgbClr val="385723"/>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8" name="Rectangle 247">
              <a:extLst>
                <a:ext uri="{FF2B5EF4-FFF2-40B4-BE49-F238E27FC236}">
                  <a16:creationId xmlns:a16="http://schemas.microsoft.com/office/drawing/2014/main" id="{A81A075A-01C1-4877-A704-E8FA26568FB2}"/>
                </a:ext>
              </a:extLst>
            </p:cNvPr>
            <p:cNvSpPr/>
            <p:nvPr/>
          </p:nvSpPr>
          <p:spPr>
            <a:xfrm>
              <a:off x="-6769250" y="2842897"/>
              <a:ext cx="4036554" cy="49803"/>
            </a:xfrm>
            <a:prstGeom prst="rect">
              <a:avLst/>
            </a:prstGeom>
            <a:solidFill>
              <a:srgbClr val="385723"/>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49" name="Rectangle 248">
              <a:extLst>
                <a:ext uri="{FF2B5EF4-FFF2-40B4-BE49-F238E27FC236}">
                  <a16:creationId xmlns:a16="http://schemas.microsoft.com/office/drawing/2014/main" id="{22B62B23-BCC4-43F5-AFBA-E02A9591D913}"/>
                </a:ext>
              </a:extLst>
            </p:cNvPr>
            <p:cNvSpPr/>
            <p:nvPr/>
          </p:nvSpPr>
          <p:spPr>
            <a:xfrm>
              <a:off x="-6768510" y="3251108"/>
              <a:ext cx="176034" cy="431800"/>
            </a:xfrm>
            <a:prstGeom prst="rect">
              <a:avLst/>
            </a:prstGeom>
            <a:solidFill>
              <a:srgbClr val="33502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7" name="TextBox 6">
            <a:extLst>
              <a:ext uri="{FF2B5EF4-FFF2-40B4-BE49-F238E27FC236}">
                <a16:creationId xmlns:a16="http://schemas.microsoft.com/office/drawing/2014/main" id="{D22CCA0B-9A84-474D-B503-27D7DB4C5F30}"/>
              </a:ext>
            </a:extLst>
          </p:cNvPr>
          <p:cNvSpPr txBox="1"/>
          <p:nvPr/>
        </p:nvSpPr>
        <p:spPr>
          <a:xfrm>
            <a:off x="456685" y="-2413000"/>
            <a:ext cx="2210315" cy="678504"/>
          </a:xfrm>
          <a:prstGeom prst="rect">
            <a:avLst/>
          </a:prstGeom>
          <a:noFill/>
        </p:spPr>
        <p:txBody>
          <a:bodyPr wrap="square" rtlCol="0">
            <a:spAutoFit/>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srgbClr val="000000"/>
              </a:solidFill>
              <a:effectLst/>
              <a:uLnTx/>
              <a:uFillTx/>
              <a:latin typeface="Calibri"/>
              <a:ea typeface="+mn-ea"/>
              <a:cs typeface="+mn-cs"/>
            </a:endParaRPr>
          </a:p>
        </p:txBody>
      </p:sp>
      <p:grpSp>
        <p:nvGrpSpPr>
          <p:cNvPr id="20" name="Group 19">
            <a:extLst>
              <a:ext uri="{FF2B5EF4-FFF2-40B4-BE49-F238E27FC236}">
                <a16:creationId xmlns:a16="http://schemas.microsoft.com/office/drawing/2014/main" id="{5771DDE7-765B-4FD2-8F86-58074E9D8BE4}"/>
              </a:ext>
            </a:extLst>
          </p:cNvPr>
          <p:cNvGrpSpPr/>
          <p:nvPr/>
        </p:nvGrpSpPr>
        <p:grpSpPr>
          <a:xfrm>
            <a:off x="4581336" y="1835717"/>
            <a:ext cx="4558929" cy="2883622"/>
            <a:chOff x="4581336" y="1835717"/>
            <a:chExt cx="4558929" cy="2883622"/>
          </a:xfrm>
        </p:grpSpPr>
        <p:grpSp>
          <p:nvGrpSpPr>
            <p:cNvPr id="199" name="Group 198">
              <a:extLst>
                <a:ext uri="{FF2B5EF4-FFF2-40B4-BE49-F238E27FC236}">
                  <a16:creationId xmlns:a16="http://schemas.microsoft.com/office/drawing/2014/main" id="{3B259A16-C93F-4722-9DF8-23E293617DDB}"/>
                </a:ext>
              </a:extLst>
            </p:cNvPr>
            <p:cNvGrpSpPr/>
            <p:nvPr/>
          </p:nvGrpSpPr>
          <p:grpSpPr>
            <a:xfrm>
              <a:off x="4581336" y="1835717"/>
              <a:ext cx="4558929" cy="2883622"/>
              <a:chOff x="-7030682" y="2125569"/>
              <a:chExt cx="4558929" cy="2883622"/>
            </a:xfrm>
          </p:grpSpPr>
          <p:sp>
            <p:nvSpPr>
              <p:cNvPr id="200" name="Rectangle 199">
                <a:extLst>
                  <a:ext uri="{FF2B5EF4-FFF2-40B4-BE49-F238E27FC236}">
                    <a16:creationId xmlns:a16="http://schemas.microsoft.com/office/drawing/2014/main" id="{7F9CD1F4-8BA0-4752-AF94-44488F3E5627}"/>
                  </a:ext>
                </a:extLst>
              </p:cNvPr>
              <p:cNvSpPr/>
              <p:nvPr/>
            </p:nvSpPr>
            <p:spPr>
              <a:xfrm>
                <a:off x="-6592609" y="3454711"/>
                <a:ext cx="3685646" cy="1554480"/>
              </a:xfrm>
              <a:prstGeom prst="rect">
                <a:avLst/>
              </a:prstGeom>
              <a:solidFill>
                <a:srgbClr val="2E75B6"/>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1" name="Rectangle 200">
                <a:extLst>
                  <a:ext uri="{FF2B5EF4-FFF2-40B4-BE49-F238E27FC236}">
                    <a16:creationId xmlns:a16="http://schemas.microsoft.com/office/drawing/2014/main" id="{6DABB77F-62AE-45B9-B7F5-4F8DEC7021A8}"/>
                  </a:ext>
                </a:extLst>
              </p:cNvPr>
              <p:cNvSpPr/>
              <p:nvPr/>
            </p:nvSpPr>
            <p:spPr>
              <a:xfrm>
                <a:off x="-6770099" y="2842676"/>
                <a:ext cx="4035724" cy="838852"/>
              </a:xfrm>
              <a:prstGeom prst="rect">
                <a:avLst/>
              </a:prstGeom>
              <a:solidFill>
                <a:srgbClr val="5B9BD5">
                  <a:lumMod val="75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2" name="Freeform: Shape 201">
                <a:extLst>
                  <a:ext uri="{FF2B5EF4-FFF2-40B4-BE49-F238E27FC236}">
                    <a16:creationId xmlns:a16="http://schemas.microsoft.com/office/drawing/2014/main" id="{CECA38F9-DE3C-47C6-B2EE-BBAA5C7A352C}"/>
                  </a:ext>
                </a:extLst>
              </p:cNvPr>
              <p:cNvSpPr/>
              <p:nvPr/>
            </p:nvSpPr>
            <p:spPr>
              <a:xfrm flipV="1">
                <a:off x="-6863433" y="2125569"/>
                <a:ext cx="4226672" cy="611299"/>
              </a:xfrm>
              <a:custGeom>
                <a:avLst/>
                <a:gdLst>
                  <a:gd name="connsiteX0" fmla="*/ 574431 w 4226672"/>
                  <a:gd name="connsiteY0" fmla="*/ 611321 h 611321"/>
                  <a:gd name="connsiteX1" fmla="*/ 617615 w 4226672"/>
                  <a:gd name="connsiteY1" fmla="*/ 611321 h 611321"/>
                  <a:gd name="connsiteX2" fmla="*/ 617615 w 4226672"/>
                  <a:gd name="connsiteY2" fmla="*/ 559863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0" fmla="*/ 574431 w 4226672"/>
                  <a:gd name="connsiteY0" fmla="*/ 611321 h 611321"/>
                  <a:gd name="connsiteX1" fmla="*/ 617615 w 4226672"/>
                  <a:gd name="connsiteY1" fmla="*/ 611321 h 611321"/>
                  <a:gd name="connsiteX2" fmla="*/ 632431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574431 w 4226672"/>
                  <a:gd name="connsiteY0" fmla="*/ 611321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604064 w 4226672"/>
                  <a:gd name="connsiteY0" fmla="*/ 609204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604064 w 4226672"/>
                  <a:gd name="connsiteY11" fmla="*/ 609204 h 611321"/>
                  <a:gd name="connsiteX0" fmla="*/ 604064 w 4226672"/>
                  <a:gd name="connsiteY0" fmla="*/ 609204 h 611299"/>
                  <a:gd name="connsiteX1" fmla="*/ 659948 w 4226672"/>
                  <a:gd name="connsiteY1" fmla="*/ 609204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 name="connsiteX0" fmla="*/ 604064 w 4226672"/>
                  <a:gd name="connsiteY0" fmla="*/ 609204 h 611299"/>
                  <a:gd name="connsiteX1" fmla="*/ 643015 w 4226672"/>
                  <a:gd name="connsiteY1" fmla="*/ 570447 h 611299"/>
                  <a:gd name="connsiteX2" fmla="*/ 122270 w 4226672"/>
                  <a:gd name="connsiteY2" fmla="*/ 42555 h 611299"/>
                  <a:gd name="connsiteX3" fmla="*/ 4074769 w 4226672"/>
                  <a:gd name="connsiteY3" fmla="*/ 42555 h 611299"/>
                  <a:gd name="connsiteX4" fmla="*/ 3566869 w 4226672"/>
                  <a:gd name="connsiteY4" fmla="*/ 572974 h 611299"/>
                  <a:gd name="connsiteX5" fmla="*/ 3561983 w 4226672"/>
                  <a:gd name="connsiteY5" fmla="*/ 572956 h 611299"/>
                  <a:gd name="connsiteX6" fmla="*/ 3561983 w 4226672"/>
                  <a:gd name="connsiteY6" fmla="*/ 611299 h 611299"/>
                  <a:gd name="connsiteX7" fmla="*/ 3611341 w 4226672"/>
                  <a:gd name="connsiteY7" fmla="*/ 611299 h 611299"/>
                  <a:gd name="connsiteX8" fmla="*/ 4226672 w 4226672"/>
                  <a:gd name="connsiteY8" fmla="*/ 0 h 611299"/>
                  <a:gd name="connsiteX9" fmla="*/ 0 w 4226672"/>
                  <a:gd name="connsiteY9" fmla="*/ 0 h 611299"/>
                  <a:gd name="connsiteX10" fmla="*/ 604064 w 4226672"/>
                  <a:gd name="connsiteY10" fmla="*/ 609204 h 611299"/>
                  <a:gd name="connsiteX0" fmla="*/ 604064 w 4226672"/>
                  <a:gd name="connsiteY0" fmla="*/ 609204 h 611299"/>
                  <a:gd name="connsiteX1" fmla="*/ 651016 w 4226672"/>
                  <a:gd name="connsiteY1" fmla="*/ 607502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 name="connsiteX0" fmla="*/ 604064 w 4226672"/>
                  <a:gd name="connsiteY0" fmla="*/ 609204 h 611299"/>
                  <a:gd name="connsiteX1" fmla="*/ 651016 w 4226672"/>
                  <a:gd name="connsiteY1" fmla="*/ 607502 h 611299"/>
                  <a:gd name="connsiteX2" fmla="*/ 643015 w 4226672"/>
                  <a:gd name="connsiteY2" fmla="*/ 570447 h 611299"/>
                  <a:gd name="connsiteX3" fmla="*/ 122270 w 4226672"/>
                  <a:gd name="connsiteY3" fmla="*/ 42555 h 611299"/>
                  <a:gd name="connsiteX4" fmla="*/ 4074769 w 4226672"/>
                  <a:gd name="connsiteY4" fmla="*/ 42555 h 611299"/>
                  <a:gd name="connsiteX5" fmla="*/ 3560519 w 4226672"/>
                  <a:gd name="connsiteY5" fmla="*/ 574562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672" h="611299">
                    <a:moveTo>
                      <a:pt x="604064" y="609204"/>
                    </a:moveTo>
                    <a:cubicBezTo>
                      <a:pt x="611954" y="602992"/>
                      <a:pt x="643126" y="613714"/>
                      <a:pt x="651016" y="607502"/>
                    </a:cubicBezTo>
                    <a:lnTo>
                      <a:pt x="643015" y="570447"/>
                    </a:lnTo>
                    <a:lnTo>
                      <a:pt x="122270" y="42555"/>
                    </a:lnTo>
                    <a:lnTo>
                      <a:pt x="4074769" y="42555"/>
                    </a:lnTo>
                    <a:lnTo>
                      <a:pt x="3560519" y="574562"/>
                    </a:lnTo>
                    <a:lnTo>
                      <a:pt x="3561983" y="572956"/>
                    </a:lnTo>
                    <a:lnTo>
                      <a:pt x="3561983" y="611299"/>
                    </a:lnTo>
                    <a:lnTo>
                      <a:pt x="3611341" y="611299"/>
                    </a:lnTo>
                    <a:lnTo>
                      <a:pt x="4226672" y="0"/>
                    </a:lnTo>
                    <a:lnTo>
                      <a:pt x="0" y="0"/>
                    </a:lnTo>
                    <a:lnTo>
                      <a:pt x="604064" y="609204"/>
                    </a:lnTo>
                    <a:close/>
                  </a:path>
                </a:pathLst>
              </a:custGeom>
              <a:solidFill>
                <a:srgbClr val="4472C4">
                  <a:lumMod val="75000"/>
                </a:srgbClr>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3" name="Rectangle 202">
                <a:extLst>
                  <a:ext uri="{FF2B5EF4-FFF2-40B4-BE49-F238E27FC236}">
                    <a16:creationId xmlns:a16="http://schemas.microsoft.com/office/drawing/2014/main" id="{6C085DD4-5B69-42FC-9CF2-58A123FE6023}"/>
                  </a:ext>
                </a:extLst>
              </p:cNvPr>
              <p:cNvSpPr/>
              <p:nvPr/>
            </p:nvSpPr>
            <p:spPr>
              <a:xfrm>
                <a:off x="-6862361" y="2736854"/>
                <a:ext cx="4224528" cy="110071"/>
              </a:xfrm>
              <a:prstGeom prst="rect">
                <a:avLst/>
              </a:prstGeom>
              <a:solidFill>
                <a:srgbClr val="5B9BD5">
                  <a:lumMod val="75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4" name="Rectangle 203">
                <a:extLst>
                  <a:ext uri="{FF2B5EF4-FFF2-40B4-BE49-F238E27FC236}">
                    <a16:creationId xmlns:a16="http://schemas.microsoft.com/office/drawing/2014/main" id="{58727312-A8FF-4B0B-9954-7680D7563EC5}"/>
                  </a:ext>
                </a:extLst>
              </p:cNvPr>
              <p:cNvSpPr/>
              <p:nvPr/>
            </p:nvSpPr>
            <p:spPr>
              <a:xfrm>
                <a:off x="-2908730" y="3251108"/>
                <a:ext cx="176034" cy="431800"/>
              </a:xfrm>
              <a:prstGeom prst="rect">
                <a:avLst/>
              </a:prstGeom>
              <a:solidFill>
                <a:srgbClr val="5B9BD5">
                  <a:lumMod val="50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205" name="Group 204">
                <a:extLst>
                  <a:ext uri="{FF2B5EF4-FFF2-40B4-BE49-F238E27FC236}">
                    <a16:creationId xmlns:a16="http://schemas.microsoft.com/office/drawing/2014/main" id="{A0D5F515-56C8-4CC3-BD19-17E9AACD1812}"/>
                  </a:ext>
                </a:extLst>
              </p:cNvPr>
              <p:cNvGrpSpPr/>
              <p:nvPr/>
            </p:nvGrpSpPr>
            <p:grpSpPr>
              <a:xfrm>
                <a:off x="-7030682" y="3054352"/>
                <a:ext cx="261550" cy="580895"/>
                <a:chOff x="-7030681" y="3054352"/>
                <a:chExt cx="261550" cy="580895"/>
              </a:xfrm>
            </p:grpSpPr>
            <p:sp>
              <p:nvSpPr>
                <p:cNvPr id="213" name="Rectangle 212">
                  <a:extLst>
                    <a:ext uri="{FF2B5EF4-FFF2-40B4-BE49-F238E27FC236}">
                      <a16:creationId xmlns:a16="http://schemas.microsoft.com/office/drawing/2014/main" id="{854CA0BC-3E06-4B3A-83E8-BEAED6C23D74}"/>
                    </a:ext>
                  </a:extLst>
                </p:cNvPr>
                <p:cNvSpPr/>
                <p:nvPr/>
              </p:nvSpPr>
              <p:spPr>
                <a:xfrm>
                  <a:off x="-7030680" y="3251199"/>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4" name="Right Triangle 213">
                  <a:extLst>
                    <a:ext uri="{FF2B5EF4-FFF2-40B4-BE49-F238E27FC236}">
                      <a16:creationId xmlns:a16="http://schemas.microsoft.com/office/drawing/2014/main" id="{6E045C83-F065-4C99-AEA5-9CB788E1AF5D}"/>
                    </a:ext>
                  </a:extLst>
                </p:cNvPr>
                <p:cNvSpPr/>
                <p:nvPr/>
              </p:nvSpPr>
              <p:spPr>
                <a:xfrm rot="16200000">
                  <a:off x="-6998638" y="3022309"/>
                  <a:ext cx="197464" cy="261550"/>
                </a:xfrm>
                <a:prstGeom prst="rtTriangle">
                  <a:avLst/>
                </a:prstGeom>
                <a:solidFill>
                  <a:srgbClr val="4472C4">
                    <a:lumMod val="50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206" name="Group 205">
                <a:extLst>
                  <a:ext uri="{FF2B5EF4-FFF2-40B4-BE49-F238E27FC236}">
                    <a16:creationId xmlns:a16="http://schemas.microsoft.com/office/drawing/2014/main" id="{26C46182-91F5-4D3A-B461-FA487FCDDF8D}"/>
                  </a:ext>
                </a:extLst>
              </p:cNvPr>
              <p:cNvGrpSpPr/>
              <p:nvPr/>
            </p:nvGrpSpPr>
            <p:grpSpPr>
              <a:xfrm flipH="1">
                <a:off x="-2733303" y="3053719"/>
                <a:ext cx="261550" cy="580896"/>
                <a:chOff x="-6878281" y="3206752"/>
                <a:chExt cx="261550" cy="580896"/>
              </a:xfrm>
            </p:grpSpPr>
            <p:sp>
              <p:nvSpPr>
                <p:cNvPr id="211" name="Rectangle 210">
                  <a:extLst>
                    <a:ext uri="{FF2B5EF4-FFF2-40B4-BE49-F238E27FC236}">
                      <a16:creationId xmlns:a16="http://schemas.microsoft.com/office/drawing/2014/main" id="{9F4AE481-F2F7-4A1C-A529-E55E234A1FB6}"/>
                    </a:ext>
                  </a:extLst>
                </p:cNvPr>
                <p:cNvSpPr/>
                <p:nvPr/>
              </p:nvSpPr>
              <p:spPr>
                <a:xfrm>
                  <a:off x="-6878280" y="3403600"/>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12" name="Right Triangle 211">
                  <a:extLst>
                    <a:ext uri="{FF2B5EF4-FFF2-40B4-BE49-F238E27FC236}">
                      <a16:creationId xmlns:a16="http://schemas.microsoft.com/office/drawing/2014/main" id="{DC52EC9F-5977-40CB-B7BC-C076F992241F}"/>
                    </a:ext>
                  </a:extLst>
                </p:cNvPr>
                <p:cNvSpPr/>
                <p:nvPr/>
              </p:nvSpPr>
              <p:spPr>
                <a:xfrm rot="16200000">
                  <a:off x="-6846238" y="3174709"/>
                  <a:ext cx="197464" cy="261550"/>
                </a:xfrm>
                <a:prstGeom prst="rtTriangle">
                  <a:avLst/>
                </a:prstGeom>
                <a:solidFill>
                  <a:srgbClr val="4472C4">
                    <a:lumMod val="50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sp>
            <p:nvSpPr>
              <p:cNvPr id="207" name="Rectangle 206">
                <a:extLst>
                  <a:ext uri="{FF2B5EF4-FFF2-40B4-BE49-F238E27FC236}">
                    <a16:creationId xmlns:a16="http://schemas.microsoft.com/office/drawing/2014/main" id="{3A7644E3-C211-4455-9B61-069FAA4E52D2}"/>
                  </a:ext>
                </a:extLst>
              </p:cNvPr>
              <p:cNvSpPr/>
              <p:nvPr/>
            </p:nvSpPr>
            <p:spPr>
              <a:xfrm>
                <a:off x="-6592609" y="3681380"/>
                <a:ext cx="3684787" cy="229947"/>
              </a:xfrm>
              <a:prstGeom prst="rect">
                <a:avLst/>
              </a:prstGeom>
              <a:solidFill>
                <a:srgbClr val="1F4E79"/>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208" name="Rectangle 207">
                <a:extLst>
                  <a:ext uri="{FF2B5EF4-FFF2-40B4-BE49-F238E27FC236}">
                    <a16:creationId xmlns:a16="http://schemas.microsoft.com/office/drawing/2014/main" id="{BC443DE0-79D9-4F27-84D3-64B5A661CE57}"/>
                  </a:ext>
                </a:extLst>
              </p:cNvPr>
              <p:cNvSpPr/>
              <p:nvPr/>
            </p:nvSpPr>
            <p:spPr>
              <a:xfrm>
                <a:off x="-6591318" y="3914699"/>
                <a:ext cx="3682588" cy="27432"/>
              </a:xfrm>
              <a:prstGeom prst="rect">
                <a:avLst/>
              </a:prstGeom>
              <a:solidFill>
                <a:srgbClr val="203864"/>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09" name="Rectangle 208">
                <a:extLst>
                  <a:ext uri="{FF2B5EF4-FFF2-40B4-BE49-F238E27FC236}">
                    <a16:creationId xmlns:a16="http://schemas.microsoft.com/office/drawing/2014/main" id="{3CE304F4-C0C8-4C80-9A9C-770D98A1ADC5}"/>
                  </a:ext>
                </a:extLst>
              </p:cNvPr>
              <p:cNvSpPr/>
              <p:nvPr/>
            </p:nvSpPr>
            <p:spPr>
              <a:xfrm>
                <a:off x="-6769250" y="2842897"/>
                <a:ext cx="4036554" cy="49803"/>
              </a:xfrm>
              <a:prstGeom prst="rect">
                <a:avLst/>
              </a:prstGeom>
              <a:solidFill>
                <a:srgbClr val="5B9BD5">
                  <a:lumMod val="50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210" name="Rectangle 209">
                <a:extLst>
                  <a:ext uri="{FF2B5EF4-FFF2-40B4-BE49-F238E27FC236}">
                    <a16:creationId xmlns:a16="http://schemas.microsoft.com/office/drawing/2014/main" id="{8430519A-A0AE-4CBC-998B-4F9CD1FBCB2E}"/>
                  </a:ext>
                </a:extLst>
              </p:cNvPr>
              <p:cNvSpPr/>
              <p:nvPr/>
            </p:nvSpPr>
            <p:spPr>
              <a:xfrm>
                <a:off x="-6768510" y="3251108"/>
                <a:ext cx="176034" cy="431800"/>
              </a:xfrm>
              <a:prstGeom prst="rect">
                <a:avLst/>
              </a:prstGeom>
              <a:solidFill>
                <a:srgbClr val="5B9BD5">
                  <a:lumMod val="50000"/>
                </a:srgb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grpSp>
          <p:nvGrpSpPr>
            <p:cNvPr id="345" name="Group 344">
              <a:extLst>
                <a:ext uri="{FF2B5EF4-FFF2-40B4-BE49-F238E27FC236}">
                  <a16:creationId xmlns:a16="http://schemas.microsoft.com/office/drawing/2014/main" id="{314C09EE-7728-453E-9146-F4E559038E1A}"/>
                </a:ext>
              </a:extLst>
            </p:cNvPr>
            <p:cNvGrpSpPr>
              <a:grpSpLocks noChangeAspect="1"/>
            </p:cNvGrpSpPr>
            <p:nvPr/>
          </p:nvGrpSpPr>
          <p:grpSpPr>
            <a:xfrm>
              <a:off x="8017862" y="2656120"/>
              <a:ext cx="511162" cy="422212"/>
              <a:chOff x="-5513564" y="-624841"/>
              <a:chExt cx="1043709" cy="862087"/>
            </a:xfrm>
          </p:grpSpPr>
          <p:sp>
            <p:nvSpPr>
              <p:cNvPr id="346" name="Rectangle 345">
                <a:extLst>
                  <a:ext uri="{FF2B5EF4-FFF2-40B4-BE49-F238E27FC236}">
                    <a16:creationId xmlns:a16="http://schemas.microsoft.com/office/drawing/2014/main" id="{3AB76989-5F91-4E09-A388-EF4C5F0A6057}"/>
                  </a:ext>
                </a:extLst>
              </p:cNvPr>
              <p:cNvSpPr/>
              <p:nvPr/>
            </p:nvSpPr>
            <p:spPr>
              <a:xfrm>
                <a:off x="-5513564" y="-624841"/>
                <a:ext cx="1043709" cy="862087"/>
              </a:xfrm>
              <a:prstGeom prst="rect">
                <a:avLst/>
              </a:prstGeom>
              <a:solidFill>
                <a:srgbClr val="D0C46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347" name="Group 346">
                <a:extLst>
                  <a:ext uri="{FF2B5EF4-FFF2-40B4-BE49-F238E27FC236}">
                    <a16:creationId xmlns:a16="http://schemas.microsoft.com/office/drawing/2014/main" id="{DE2E5D5B-7877-40DD-A750-ABA10E54C80F}"/>
                  </a:ext>
                </a:extLst>
              </p:cNvPr>
              <p:cNvGrpSpPr/>
              <p:nvPr/>
            </p:nvGrpSpPr>
            <p:grpSpPr>
              <a:xfrm>
                <a:off x="-5513564" y="-335159"/>
                <a:ext cx="1043709" cy="335159"/>
                <a:chOff x="-3354290" y="-120194"/>
                <a:chExt cx="1043709" cy="335159"/>
              </a:xfrm>
            </p:grpSpPr>
            <p:sp>
              <p:nvSpPr>
                <p:cNvPr id="348" name="Freeform: Shape 347">
                  <a:extLst>
                    <a:ext uri="{FF2B5EF4-FFF2-40B4-BE49-F238E27FC236}">
                      <a16:creationId xmlns:a16="http://schemas.microsoft.com/office/drawing/2014/main" id="{B941ACE5-3580-48E7-8EF2-697E8B2C7788}"/>
                    </a:ext>
                  </a:extLst>
                </p:cNvPr>
                <p:cNvSpPr/>
                <p:nvPr/>
              </p:nvSpPr>
              <p:spPr>
                <a:xfrm>
                  <a:off x="-3354290" y="-120194"/>
                  <a:ext cx="1043709" cy="335159"/>
                </a:xfrm>
                <a:custGeom>
                  <a:avLst/>
                  <a:gdLst/>
                  <a:ahLst/>
                  <a:cxnLst/>
                  <a:rect l="l" t="t" r="r" b="b"/>
                  <a:pathLst>
                    <a:path w="1043709" h="335159">
                      <a:moveTo>
                        <a:pt x="467397" y="151167"/>
                      </a:moveTo>
                      <a:lnTo>
                        <a:pt x="467471" y="151167"/>
                      </a:lnTo>
                      <a:lnTo>
                        <a:pt x="481089" y="192095"/>
                      </a:lnTo>
                      <a:lnTo>
                        <a:pt x="453779" y="192095"/>
                      </a:lnTo>
                      <a:close/>
                      <a:moveTo>
                        <a:pt x="778894" y="147149"/>
                      </a:moveTo>
                      <a:cubicBezTo>
                        <a:pt x="783657" y="147149"/>
                        <a:pt x="787626" y="147955"/>
                        <a:pt x="790801" y="149568"/>
                      </a:cubicBezTo>
                      <a:cubicBezTo>
                        <a:pt x="793976" y="151180"/>
                        <a:pt x="796518" y="153462"/>
                        <a:pt x="798428" y="156414"/>
                      </a:cubicBezTo>
                      <a:cubicBezTo>
                        <a:pt x="800338" y="159365"/>
                        <a:pt x="801690" y="162913"/>
                        <a:pt x="802484" y="167055"/>
                      </a:cubicBezTo>
                      <a:cubicBezTo>
                        <a:pt x="803277" y="171197"/>
                        <a:pt x="803674" y="175799"/>
                        <a:pt x="803674" y="180859"/>
                      </a:cubicBezTo>
                      <a:cubicBezTo>
                        <a:pt x="803674" y="185472"/>
                        <a:pt x="803265" y="189826"/>
                        <a:pt x="802446" y="193918"/>
                      </a:cubicBezTo>
                      <a:cubicBezTo>
                        <a:pt x="801628" y="198011"/>
                        <a:pt x="800226" y="201595"/>
                        <a:pt x="798242" y="204671"/>
                      </a:cubicBezTo>
                      <a:cubicBezTo>
                        <a:pt x="796258" y="207747"/>
                        <a:pt x="793653" y="210178"/>
                        <a:pt x="790429" y="211964"/>
                      </a:cubicBezTo>
                      <a:cubicBezTo>
                        <a:pt x="787204" y="213750"/>
                        <a:pt x="783186" y="214643"/>
                        <a:pt x="778373" y="214643"/>
                      </a:cubicBezTo>
                      <a:cubicBezTo>
                        <a:pt x="773561" y="214643"/>
                        <a:pt x="769568" y="213861"/>
                        <a:pt x="766393" y="212299"/>
                      </a:cubicBezTo>
                      <a:cubicBezTo>
                        <a:pt x="763218" y="210736"/>
                        <a:pt x="760688" y="208466"/>
                        <a:pt x="758803" y="205490"/>
                      </a:cubicBezTo>
                      <a:cubicBezTo>
                        <a:pt x="756917" y="202513"/>
                        <a:pt x="755578" y="198929"/>
                        <a:pt x="754784" y="194737"/>
                      </a:cubicBezTo>
                      <a:cubicBezTo>
                        <a:pt x="753990" y="190545"/>
                        <a:pt x="753594" y="185820"/>
                        <a:pt x="753594" y="180561"/>
                      </a:cubicBezTo>
                      <a:cubicBezTo>
                        <a:pt x="753594" y="176047"/>
                        <a:pt x="754003" y="171768"/>
                        <a:pt x="754821" y="167725"/>
                      </a:cubicBezTo>
                      <a:cubicBezTo>
                        <a:pt x="755640" y="163681"/>
                        <a:pt x="757041" y="160147"/>
                        <a:pt x="759026" y="157121"/>
                      </a:cubicBezTo>
                      <a:cubicBezTo>
                        <a:pt x="761010" y="154094"/>
                        <a:pt x="763615" y="151676"/>
                        <a:pt x="766839" y="149865"/>
                      </a:cubicBezTo>
                      <a:cubicBezTo>
                        <a:pt x="770064" y="148054"/>
                        <a:pt x="774082" y="147149"/>
                        <a:pt x="778894" y="147149"/>
                      </a:cubicBezTo>
                      <a:close/>
                      <a:moveTo>
                        <a:pt x="616597" y="132787"/>
                      </a:moveTo>
                      <a:cubicBezTo>
                        <a:pt x="616101" y="132787"/>
                        <a:pt x="615679" y="132924"/>
                        <a:pt x="615332" y="133196"/>
                      </a:cubicBezTo>
                      <a:cubicBezTo>
                        <a:pt x="614985" y="133469"/>
                        <a:pt x="614687" y="133916"/>
                        <a:pt x="614439" y="134536"/>
                      </a:cubicBezTo>
                      <a:cubicBezTo>
                        <a:pt x="614191" y="135156"/>
                        <a:pt x="614005" y="135987"/>
                        <a:pt x="613881" y="137029"/>
                      </a:cubicBezTo>
                      <a:cubicBezTo>
                        <a:pt x="613757" y="138071"/>
                        <a:pt x="613695" y="139336"/>
                        <a:pt x="613695" y="140824"/>
                      </a:cubicBezTo>
                      <a:cubicBezTo>
                        <a:pt x="613695" y="142263"/>
                        <a:pt x="613757" y="143490"/>
                        <a:pt x="613881" y="144507"/>
                      </a:cubicBezTo>
                      <a:cubicBezTo>
                        <a:pt x="614005" y="145524"/>
                        <a:pt x="614191" y="146343"/>
                        <a:pt x="614439" y="146963"/>
                      </a:cubicBezTo>
                      <a:cubicBezTo>
                        <a:pt x="614687" y="147583"/>
                        <a:pt x="614985" y="148042"/>
                        <a:pt x="615332" y="148340"/>
                      </a:cubicBezTo>
                      <a:cubicBezTo>
                        <a:pt x="615679" y="148637"/>
                        <a:pt x="616101" y="148786"/>
                        <a:pt x="616597" y="148786"/>
                      </a:cubicBezTo>
                      <a:lnTo>
                        <a:pt x="640707" y="148786"/>
                      </a:lnTo>
                      <a:lnTo>
                        <a:pt x="640707" y="226400"/>
                      </a:lnTo>
                      <a:cubicBezTo>
                        <a:pt x="640707" y="226896"/>
                        <a:pt x="640869" y="227343"/>
                        <a:pt x="641191" y="227740"/>
                      </a:cubicBezTo>
                      <a:cubicBezTo>
                        <a:pt x="641514" y="228136"/>
                        <a:pt x="642047" y="228459"/>
                        <a:pt x="642791" y="228707"/>
                      </a:cubicBezTo>
                      <a:cubicBezTo>
                        <a:pt x="643535" y="228955"/>
                        <a:pt x="644540" y="229153"/>
                        <a:pt x="645805" y="229302"/>
                      </a:cubicBezTo>
                      <a:cubicBezTo>
                        <a:pt x="647070" y="229451"/>
                        <a:pt x="648645" y="229525"/>
                        <a:pt x="650530" y="229525"/>
                      </a:cubicBezTo>
                      <a:cubicBezTo>
                        <a:pt x="652415" y="229525"/>
                        <a:pt x="653990" y="229451"/>
                        <a:pt x="655255" y="229302"/>
                      </a:cubicBezTo>
                      <a:cubicBezTo>
                        <a:pt x="656520" y="229153"/>
                        <a:pt x="657525" y="228955"/>
                        <a:pt x="658269" y="228707"/>
                      </a:cubicBezTo>
                      <a:cubicBezTo>
                        <a:pt x="659013" y="228459"/>
                        <a:pt x="659547" y="228136"/>
                        <a:pt x="659869" y="227740"/>
                      </a:cubicBezTo>
                      <a:cubicBezTo>
                        <a:pt x="660191" y="227343"/>
                        <a:pt x="660353" y="226896"/>
                        <a:pt x="660353" y="226400"/>
                      </a:cubicBezTo>
                      <a:lnTo>
                        <a:pt x="660353" y="148786"/>
                      </a:lnTo>
                      <a:lnTo>
                        <a:pt x="684463" y="148786"/>
                      </a:lnTo>
                      <a:cubicBezTo>
                        <a:pt x="684909" y="148786"/>
                        <a:pt x="685319" y="148637"/>
                        <a:pt x="685691" y="148340"/>
                      </a:cubicBezTo>
                      <a:cubicBezTo>
                        <a:pt x="686063" y="148042"/>
                        <a:pt x="686373" y="147583"/>
                        <a:pt x="686621" y="146963"/>
                      </a:cubicBezTo>
                      <a:cubicBezTo>
                        <a:pt x="686869" y="146343"/>
                        <a:pt x="687055" y="145524"/>
                        <a:pt x="687179" y="144507"/>
                      </a:cubicBezTo>
                      <a:cubicBezTo>
                        <a:pt x="687303" y="143490"/>
                        <a:pt x="687365" y="142263"/>
                        <a:pt x="687365" y="140824"/>
                      </a:cubicBezTo>
                      <a:cubicBezTo>
                        <a:pt x="687365" y="139336"/>
                        <a:pt x="687303" y="138071"/>
                        <a:pt x="687179" y="137029"/>
                      </a:cubicBezTo>
                      <a:cubicBezTo>
                        <a:pt x="687055" y="135987"/>
                        <a:pt x="686869" y="135156"/>
                        <a:pt x="686621" y="134536"/>
                      </a:cubicBezTo>
                      <a:cubicBezTo>
                        <a:pt x="686373" y="133916"/>
                        <a:pt x="686063" y="133469"/>
                        <a:pt x="685691" y="133196"/>
                      </a:cubicBezTo>
                      <a:cubicBezTo>
                        <a:pt x="685319" y="132924"/>
                        <a:pt x="684909" y="132787"/>
                        <a:pt x="684463" y="132787"/>
                      </a:cubicBezTo>
                      <a:close/>
                      <a:moveTo>
                        <a:pt x="913212" y="132490"/>
                      </a:moveTo>
                      <a:cubicBezTo>
                        <a:pt x="911426" y="132490"/>
                        <a:pt x="909962" y="132552"/>
                        <a:pt x="908821" y="132676"/>
                      </a:cubicBezTo>
                      <a:cubicBezTo>
                        <a:pt x="907680" y="132800"/>
                        <a:pt x="906763" y="133010"/>
                        <a:pt x="906068" y="133308"/>
                      </a:cubicBezTo>
                      <a:cubicBezTo>
                        <a:pt x="905373" y="133606"/>
                        <a:pt x="904877" y="133953"/>
                        <a:pt x="904580" y="134350"/>
                      </a:cubicBezTo>
                      <a:cubicBezTo>
                        <a:pt x="904282" y="134747"/>
                        <a:pt x="904133" y="135193"/>
                        <a:pt x="904133" y="135689"/>
                      </a:cubicBezTo>
                      <a:lnTo>
                        <a:pt x="904133" y="180859"/>
                      </a:lnTo>
                      <a:cubicBezTo>
                        <a:pt x="904133" y="184282"/>
                        <a:pt x="904170" y="187878"/>
                        <a:pt x="904245" y="191649"/>
                      </a:cubicBezTo>
                      <a:cubicBezTo>
                        <a:pt x="904319" y="195419"/>
                        <a:pt x="904431" y="199041"/>
                        <a:pt x="904580" y="202513"/>
                      </a:cubicBezTo>
                      <a:lnTo>
                        <a:pt x="904505" y="202513"/>
                      </a:lnTo>
                      <a:cubicBezTo>
                        <a:pt x="903612" y="200529"/>
                        <a:pt x="902695" y="198544"/>
                        <a:pt x="901752" y="196560"/>
                      </a:cubicBezTo>
                      <a:cubicBezTo>
                        <a:pt x="900809" y="194576"/>
                        <a:pt x="899842" y="192554"/>
                        <a:pt x="898850" y="190495"/>
                      </a:cubicBezTo>
                      <a:cubicBezTo>
                        <a:pt x="897858" y="188437"/>
                        <a:pt x="896828" y="186378"/>
                        <a:pt x="895762" y="184319"/>
                      </a:cubicBezTo>
                      <a:cubicBezTo>
                        <a:pt x="894695" y="182260"/>
                        <a:pt x="893616" y="180164"/>
                        <a:pt x="892525" y="178031"/>
                      </a:cubicBezTo>
                      <a:lnTo>
                        <a:pt x="873772" y="142833"/>
                      </a:lnTo>
                      <a:cubicBezTo>
                        <a:pt x="872830" y="140898"/>
                        <a:pt x="871912" y="139274"/>
                        <a:pt x="871019" y="137959"/>
                      </a:cubicBezTo>
                      <a:cubicBezTo>
                        <a:pt x="870126" y="136644"/>
                        <a:pt x="869171" y="135615"/>
                        <a:pt x="868154" y="134871"/>
                      </a:cubicBezTo>
                      <a:cubicBezTo>
                        <a:pt x="867137" y="134127"/>
                        <a:pt x="865984" y="133593"/>
                        <a:pt x="864694" y="133271"/>
                      </a:cubicBezTo>
                      <a:cubicBezTo>
                        <a:pt x="863404" y="132948"/>
                        <a:pt x="861816" y="132787"/>
                        <a:pt x="859931" y="132787"/>
                      </a:cubicBezTo>
                      <a:lnTo>
                        <a:pt x="849439" y="132787"/>
                      </a:lnTo>
                      <a:cubicBezTo>
                        <a:pt x="847454" y="132787"/>
                        <a:pt x="845780" y="133370"/>
                        <a:pt x="844416" y="134536"/>
                      </a:cubicBezTo>
                      <a:cubicBezTo>
                        <a:pt x="843052" y="135702"/>
                        <a:pt x="842370" y="137450"/>
                        <a:pt x="842370" y="139782"/>
                      </a:cubicBezTo>
                      <a:lnTo>
                        <a:pt x="842370" y="226326"/>
                      </a:lnTo>
                      <a:cubicBezTo>
                        <a:pt x="842370" y="226822"/>
                        <a:pt x="842494" y="227268"/>
                        <a:pt x="842742" y="227665"/>
                      </a:cubicBezTo>
                      <a:cubicBezTo>
                        <a:pt x="842990" y="228062"/>
                        <a:pt x="843436" y="228397"/>
                        <a:pt x="844081" y="228670"/>
                      </a:cubicBezTo>
                      <a:cubicBezTo>
                        <a:pt x="844726" y="228943"/>
                        <a:pt x="845619" y="229153"/>
                        <a:pt x="846760" y="229302"/>
                      </a:cubicBezTo>
                      <a:cubicBezTo>
                        <a:pt x="847901" y="229451"/>
                        <a:pt x="849340" y="229525"/>
                        <a:pt x="851076" y="229525"/>
                      </a:cubicBezTo>
                      <a:cubicBezTo>
                        <a:pt x="852862" y="229525"/>
                        <a:pt x="854325" y="229451"/>
                        <a:pt x="855466" y="229302"/>
                      </a:cubicBezTo>
                      <a:cubicBezTo>
                        <a:pt x="856607" y="229153"/>
                        <a:pt x="857513" y="228943"/>
                        <a:pt x="858183" y="228670"/>
                      </a:cubicBezTo>
                      <a:cubicBezTo>
                        <a:pt x="858852" y="228397"/>
                        <a:pt x="859324" y="228062"/>
                        <a:pt x="859596" y="227665"/>
                      </a:cubicBezTo>
                      <a:cubicBezTo>
                        <a:pt x="859869" y="227268"/>
                        <a:pt x="860006" y="226822"/>
                        <a:pt x="860006" y="226326"/>
                      </a:cubicBezTo>
                      <a:lnTo>
                        <a:pt x="860006" y="175947"/>
                      </a:lnTo>
                      <a:cubicBezTo>
                        <a:pt x="860006" y="172177"/>
                        <a:pt x="859956" y="168518"/>
                        <a:pt x="859857" y="164971"/>
                      </a:cubicBezTo>
                      <a:cubicBezTo>
                        <a:pt x="859758" y="161424"/>
                        <a:pt x="859609" y="157865"/>
                        <a:pt x="859410" y="154293"/>
                      </a:cubicBezTo>
                      <a:lnTo>
                        <a:pt x="859559" y="154293"/>
                      </a:lnTo>
                      <a:cubicBezTo>
                        <a:pt x="860700" y="157220"/>
                        <a:pt x="861990" y="160234"/>
                        <a:pt x="863429" y="163334"/>
                      </a:cubicBezTo>
                      <a:cubicBezTo>
                        <a:pt x="864867" y="166435"/>
                        <a:pt x="866281" y="169325"/>
                        <a:pt x="867670" y="172003"/>
                      </a:cubicBezTo>
                      <a:lnTo>
                        <a:pt x="891632" y="217024"/>
                      </a:lnTo>
                      <a:cubicBezTo>
                        <a:pt x="892872" y="219504"/>
                        <a:pt x="893988" y="221526"/>
                        <a:pt x="894980" y="223089"/>
                      </a:cubicBezTo>
                      <a:cubicBezTo>
                        <a:pt x="895973" y="224651"/>
                        <a:pt x="897002" y="225892"/>
                        <a:pt x="898068" y="226809"/>
                      </a:cubicBezTo>
                      <a:cubicBezTo>
                        <a:pt x="899135" y="227727"/>
                        <a:pt x="900301" y="228360"/>
                        <a:pt x="901566" y="228707"/>
                      </a:cubicBezTo>
                      <a:cubicBezTo>
                        <a:pt x="902831" y="229054"/>
                        <a:pt x="904332" y="229228"/>
                        <a:pt x="906068" y="229228"/>
                      </a:cubicBezTo>
                      <a:lnTo>
                        <a:pt x="914402" y="229228"/>
                      </a:lnTo>
                      <a:cubicBezTo>
                        <a:pt x="915345" y="229228"/>
                        <a:pt x="916275" y="229091"/>
                        <a:pt x="917193" y="228819"/>
                      </a:cubicBezTo>
                      <a:cubicBezTo>
                        <a:pt x="918111" y="228546"/>
                        <a:pt x="918904" y="228112"/>
                        <a:pt x="919574" y="227516"/>
                      </a:cubicBezTo>
                      <a:cubicBezTo>
                        <a:pt x="920244" y="226921"/>
                        <a:pt x="920777" y="226177"/>
                        <a:pt x="921174" y="225284"/>
                      </a:cubicBezTo>
                      <a:cubicBezTo>
                        <a:pt x="921571" y="224391"/>
                        <a:pt x="921769" y="223374"/>
                        <a:pt x="921769" y="222233"/>
                      </a:cubicBezTo>
                      <a:lnTo>
                        <a:pt x="921769" y="135689"/>
                      </a:lnTo>
                      <a:cubicBezTo>
                        <a:pt x="921769" y="135193"/>
                        <a:pt x="921645" y="134747"/>
                        <a:pt x="921397" y="134350"/>
                      </a:cubicBezTo>
                      <a:cubicBezTo>
                        <a:pt x="921149" y="133953"/>
                        <a:pt x="920715" y="133606"/>
                        <a:pt x="920095" y="133308"/>
                      </a:cubicBezTo>
                      <a:cubicBezTo>
                        <a:pt x="919475" y="133010"/>
                        <a:pt x="918594" y="132800"/>
                        <a:pt x="917453" y="132676"/>
                      </a:cubicBezTo>
                      <a:cubicBezTo>
                        <a:pt x="916312" y="132552"/>
                        <a:pt x="914898" y="132490"/>
                        <a:pt x="913212" y="132490"/>
                      </a:cubicBezTo>
                      <a:close/>
                      <a:moveTo>
                        <a:pt x="709317" y="132341"/>
                      </a:moveTo>
                      <a:cubicBezTo>
                        <a:pt x="707432" y="132341"/>
                        <a:pt x="705869" y="132415"/>
                        <a:pt x="704629" y="132564"/>
                      </a:cubicBezTo>
                      <a:cubicBezTo>
                        <a:pt x="703389" y="132713"/>
                        <a:pt x="702384" y="132911"/>
                        <a:pt x="701615" y="133159"/>
                      </a:cubicBezTo>
                      <a:cubicBezTo>
                        <a:pt x="700846" y="133407"/>
                        <a:pt x="700301" y="133730"/>
                        <a:pt x="699978" y="134127"/>
                      </a:cubicBezTo>
                      <a:cubicBezTo>
                        <a:pt x="699656" y="134524"/>
                        <a:pt x="699495" y="134970"/>
                        <a:pt x="699495" y="135466"/>
                      </a:cubicBezTo>
                      <a:lnTo>
                        <a:pt x="699495" y="226400"/>
                      </a:lnTo>
                      <a:cubicBezTo>
                        <a:pt x="699495" y="226896"/>
                        <a:pt x="699656" y="227343"/>
                        <a:pt x="699978" y="227740"/>
                      </a:cubicBezTo>
                      <a:cubicBezTo>
                        <a:pt x="700301" y="228136"/>
                        <a:pt x="700834" y="228459"/>
                        <a:pt x="701578" y="228707"/>
                      </a:cubicBezTo>
                      <a:cubicBezTo>
                        <a:pt x="702322" y="228955"/>
                        <a:pt x="703327" y="229153"/>
                        <a:pt x="704592" y="229302"/>
                      </a:cubicBezTo>
                      <a:cubicBezTo>
                        <a:pt x="705857" y="229451"/>
                        <a:pt x="707432" y="229525"/>
                        <a:pt x="709317" y="229525"/>
                      </a:cubicBezTo>
                      <a:cubicBezTo>
                        <a:pt x="711252" y="229525"/>
                        <a:pt x="712839" y="229451"/>
                        <a:pt x="714080" y="229302"/>
                      </a:cubicBezTo>
                      <a:cubicBezTo>
                        <a:pt x="715320" y="229153"/>
                        <a:pt x="716312" y="228955"/>
                        <a:pt x="717056" y="228707"/>
                      </a:cubicBezTo>
                      <a:cubicBezTo>
                        <a:pt x="717800" y="228459"/>
                        <a:pt x="718334" y="228136"/>
                        <a:pt x="718656" y="227740"/>
                      </a:cubicBezTo>
                      <a:cubicBezTo>
                        <a:pt x="718979" y="227343"/>
                        <a:pt x="719140" y="226896"/>
                        <a:pt x="719140" y="226400"/>
                      </a:cubicBezTo>
                      <a:lnTo>
                        <a:pt x="719140" y="135466"/>
                      </a:lnTo>
                      <a:cubicBezTo>
                        <a:pt x="719140" y="134970"/>
                        <a:pt x="718979" y="134524"/>
                        <a:pt x="718656" y="134127"/>
                      </a:cubicBezTo>
                      <a:cubicBezTo>
                        <a:pt x="718334" y="133730"/>
                        <a:pt x="717800" y="133407"/>
                        <a:pt x="717056" y="133159"/>
                      </a:cubicBezTo>
                      <a:cubicBezTo>
                        <a:pt x="716312" y="132911"/>
                        <a:pt x="715320" y="132713"/>
                        <a:pt x="714080" y="132564"/>
                      </a:cubicBezTo>
                      <a:cubicBezTo>
                        <a:pt x="712839" y="132415"/>
                        <a:pt x="711252" y="132341"/>
                        <a:pt x="709317" y="132341"/>
                      </a:cubicBezTo>
                      <a:close/>
                      <a:moveTo>
                        <a:pt x="537793" y="132341"/>
                      </a:moveTo>
                      <a:cubicBezTo>
                        <a:pt x="535858" y="132341"/>
                        <a:pt x="534271" y="132415"/>
                        <a:pt x="533030" y="132564"/>
                      </a:cubicBezTo>
                      <a:cubicBezTo>
                        <a:pt x="531790" y="132713"/>
                        <a:pt x="530785" y="132911"/>
                        <a:pt x="530016" y="133159"/>
                      </a:cubicBezTo>
                      <a:cubicBezTo>
                        <a:pt x="529248" y="133407"/>
                        <a:pt x="528714" y="133730"/>
                        <a:pt x="528417" y="134127"/>
                      </a:cubicBezTo>
                      <a:cubicBezTo>
                        <a:pt x="528119" y="134524"/>
                        <a:pt x="527970" y="134970"/>
                        <a:pt x="527970" y="135466"/>
                      </a:cubicBezTo>
                      <a:lnTo>
                        <a:pt x="527970" y="194030"/>
                      </a:lnTo>
                      <a:cubicBezTo>
                        <a:pt x="527970" y="200182"/>
                        <a:pt x="528851" y="205552"/>
                        <a:pt x="530612" y="210141"/>
                      </a:cubicBezTo>
                      <a:cubicBezTo>
                        <a:pt x="532373" y="214729"/>
                        <a:pt x="534915" y="218562"/>
                        <a:pt x="538239" y="221638"/>
                      </a:cubicBezTo>
                      <a:cubicBezTo>
                        <a:pt x="541563" y="224713"/>
                        <a:pt x="545631" y="227008"/>
                        <a:pt x="550443" y="228521"/>
                      </a:cubicBezTo>
                      <a:cubicBezTo>
                        <a:pt x="555255" y="230034"/>
                        <a:pt x="560688" y="230791"/>
                        <a:pt x="566740" y="230791"/>
                      </a:cubicBezTo>
                      <a:cubicBezTo>
                        <a:pt x="573189" y="230791"/>
                        <a:pt x="578894" y="229947"/>
                        <a:pt x="583855" y="228260"/>
                      </a:cubicBezTo>
                      <a:cubicBezTo>
                        <a:pt x="588816" y="226574"/>
                        <a:pt x="592983" y="224118"/>
                        <a:pt x="596357" y="220893"/>
                      </a:cubicBezTo>
                      <a:cubicBezTo>
                        <a:pt x="599730" y="217669"/>
                        <a:pt x="602285" y="213725"/>
                        <a:pt x="604021" y="209062"/>
                      </a:cubicBezTo>
                      <a:cubicBezTo>
                        <a:pt x="605758" y="204398"/>
                        <a:pt x="606626" y="199115"/>
                        <a:pt x="606626" y="193211"/>
                      </a:cubicBezTo>
                      <a:lnTo>
                        <a:pt x="606626" y="135466"/>
                      </a:lnTo>
                      <a:cubicBezTo>
                        <a:pt x="606626" y="134970"/>
                        <a:pt x="606477" y="134524"/>
                        <a:pt x="606179" y="134127"/>
                      </a:cubicBezTo>
                      <a:cubicBezTo>
                        <a:pt x="605882" y="133730"/>
                        <a:pt x="605361" y="133407"/>
                        <a:pt x="604617" y="133159"/>
                      </a:cubicBezTo>
                      <a:cubicBezTo>
                        <a:pt x="603872" y="132911"/>
                        <a:pt x="602893" y="132713"/>
                        <a:pt x="601677" y="132564"/>
                      </a:cubicBezTo>
                      <a:cubicBezTo>
                        <a:pt x="600462" y="132415"/>
                        <a:pt x="598912" y="132341"/>
                        <a:pt x="597026" y="132341"/>
                      </a:cubicBezTo>
                      <a:cubicBezTo>
                        <a:pt x="595141" y="132341"/>
                        <a:pt x="593566" y="132415"/>
                        <a:pt x="592301" y="132564"/>
                      </a:cubicBezTo>
                      <a:cubicBezTo>
                        <a:pt x="591036" y="132713"/>
                        <a:pt x="590031" y="132911"/>
                        <a:pt x="589287" y="133159"/>
                      </a:cubicBezTo>
                      <a:cubicBezTo>
                        <a:pt x="588543" y="133407"/>
                        <a:pt x="588022" y="133730"/>
                        <a:pt x="587725" y="134127"/>
                      </a:cubicBezTo>
                      <a:cubicBezTo>
                        <a:pt x="587427" y="134524"/>
                        <a:pt x="587278" y="134970"/>
                        <a:pt x="587278" y="135466"/>
                      </a:cubicBezTo>
                      <a:lnTo>
                        <a:pt x="587278" y="193435"/>
                      </a:lnTo>
                      <a:cubicBezTo>
                        <a:pt x="587278" y="196808"/>
                        <a:pt x="586819" y="199822"/>
                        <a:pt x="585901" y="202476"/>
                      </a:cubicBezTo>
                      <a:cubicBezTo>
                        <a:pt x="584984" y="205130"/>
                        <a:pt x="583681" y="207363"/>
                        <a:pt x="581995" y="209173"/>
                      </a:cubicBezTo>
                      <a:cubicBezTo>
                        <a:pt x="580308" y="210984"/>
                        <a:pt x="578249" y="212361"/>
                        <a:pt x="575818" y="213303"/>
                      </a:cubicBezTo>
                      <a:cubicBezTo>
                        <a:pt x="573387" y="214246"/>
                        <a:pt x="570634" y="214717"/>
                        <a:pt x="567558" y="214717"/>
                      </a:cubicBezTo>
                      <a:cubicBezTo>
                        <a:pt x="564532" y="214717"/>
                        <a:pt x="561791" y="214258"/>
                        <a:pt x="559336" y="213340"/>
                      </a:cubicBezTo>
                      <a:cubicBezTo>
                        <a:pt x="556880" y="212423"/>
                        <a:pt x="554772" y="211046"/>
                        <a:pt x="553010" y="209210"/>
                      </a:cubicBezTo>
                      <a:cubicBezTo>
                        <a:pt x="551249" y="207375"/>
                        <a:pt x="549897" y="205056"/>
                        <a:pt x="548955" y="202253"/>
                      </a:cubicBezTo>
                      <a:cubicBezTo>
                        <a:pt x="548012" y="199450"/>
                        <a:pt x="547541" y="196138"/>
                        <a:pt x="547541" y="192318"/>
                      </a:cubicBezTo>
                      <a:lnTo>
                        <a:pt x="547541" y="135466"/>
                      </a:lnTo>
                      <a:cubicBezTo>
                        <a:pt x="547541" y="134970"/>
                        <a:pt x="547380" y="134524"/>
                        <a:pt x="547057" y="134127"/>
                      </a:cubicBezTo>
                      <a:cubicBezTo>
                        <a:pt x="546735" y="133730"/>
                        <a:pt x="546202" y="133407"/>
                        <a:pt x="545457" y="133159"/>
                      </a:cubicBezTo>
                      <a:cubicBezTo>
                        <a:pt x="544713" y="132911"/>
                        <a:pt x="543721" y="132713"/>
                        <a:pt x="542481" y="132564"/>
                      </a:cubicBezTo>
                      <a:cubicBezTo>
                        <a:pt x="541241" y="132415"/>
                        <a:pt x="539678" y="132341"/>
                        <a:pt x="537793" y="132341"/>
                      </a:cubicBezTo>
                      <a:close/>
                      <a:moveTo>
                        <a:pt x="467695" y="132341"/>
                      </a:moveTo>
                      <a:cubicBezTo>
                        <a:pt x="465165" y="132341"/>
                        <a:pt x="463131" y="132378"/>
                        <a:pt x="461593" y="132452"/>
                      </a:cubicBezTo>
                      <a:cubicBezTo>
                        <a:pt x="460055" y="132527"/>
                        <a:pt x="458852" y="132700"/>
                        <a:pt x="457984" y="132973"/>
                      </a:cubicBezTo>
                      <a:cubicBezTo>
                        <a:pt x="457116" y="133246"/>
                        <a:pt x="456483" y="133643"/>
                        <a:pt x="456086" y="134164"/>
                      </a:cubicBezTo>
                      <a:cubicBezTo>
                        <a:pt x="455689" y="134685"/>
                        <a:pt x="455342" y="135367"/>
                        <a:pt x="455044" y="136210"/>
                      </a:cubicBezTo>
                      <a:lnTo>
                        <a:pt x="425353" y="221638"/>
                      </a:lnTo>
                      <a:cubicBezTo>
                        <a:pt x="424758" y="223374"/>
                        <a:pt x="424386" y="224763"/>
                        <a:pt x="424237" y="225805"/>
                      </a:cubicBezTo>
                      <a:cubicBezTo>
                        <a:pt x="424088" y="226847"/>
                        <a:pt x="424262" y="227653"/>
                        <a:pt x="424758" y="228223"/>
                      </a:cubicBezTo>
                      <a:cubicBezTo>
                        <a:pt x="425254" y="228794"/>
                        <a:pt x="426147" y="229153"/>
                        <a:pt x="427437" y="229302"/>
                      </a:cubicBezTo>
                      <a:cubicBezTo>
                        <a:pt x="428727" y="229451"/>
                        <a:pt x="430513" y="229525"/>
                        <a:pt x="432795" y="229525"/>
                      </a:cubicBezTo>
                      <a:cubicBezTo>
                        <a:pt x="434928" y="229525"/>
                        <a:pt x="436652" y="229476"/>
                        <a:pt x="437966" y="229377"/>
                      </a:cubicBezTo>
                      <a:cubicBezTo>
                        <a:pt x="439281" y="229277"/>
                        <a:pt x="440298" y="229091"/>
                        <a:pt x="441017" y="228819"/>
                      </a:cubicBezTo>
                      <a:cubicBezTo>
                        <a:pt x="441737" y="228546"/>
                        <a:pt x="442258" y="228174"/>
                        <a:pt x="442580" y="227702"/>
                      </a:cubicBezTo>
                      <a:cubicBezTo>
                        <a:pt x="442902" y="227231"/>
                        <a:pt x="443163" y="226648"/>
                        <a:pt x="443361" y="225954"/>
                      </a:cubicBezTo>
                      <a:lnTo>
                        <a:pt x="449463" y="207127"/>
                      </a:lnTo>
                      <a:lnTo>
                        <a:pt x="485629" y="207127"/>
                      </a:lnTo>
                      <a:lnTo>
                        <a:pt x="492103" y="226475"/>
                      </a:lnTo>
                      <a:cubicBezTo>
                        <a:pt x="492301" y="227119"/>
                        <a:pt x="492549" y="227640"/>
                        <a:pt x="492847" y="228037"/>
                      </a:cubicBezTo>
                      <a:cubicBezTo>
                        <a:pt x="493144" y="228434"/>
                        <a:pt x="493665" y="228744"/>
                        <a:pt x="494409" y="228967"/>
                      </a:cubicBezTo>
                      <a:cubicBezTo>
                        <a:pt x="495154" y="229191"/>
                        <a:pt x="496233" y="229339"/>
                        <a:pt x="497646" y="229414"/>
                      </a:cubicBezTo>
                      <a:cubicBezTo>
                        <a:pt x="499060" y="229488"/>
                        <a:pt x="501032" y="229525"/>
                        <a:pt x="503562" y="229525"/>
                      </a:cubicBezTo>
                      <a:cubicBezTo>
                        <a:pt x="505993" y="229525"/>
                        <a:pt x="507903" y="229463"/>
                        <a:pt x="509292" y="229339"/>
                      </a:cubicBezTo>
                      <a:cubicBezTo>
                        <a:pt x="510681" y="229215"/>
                        <a:pt x="511649" y="228893"/>
                        <a:pt x="512194" y="228372"/>
                      </a:cubicBezTo>
                      <a:cubicBezTo>
                        <a:pt x="512740" y="227851"/>
                        <a:pt x="512938" y="227070"/>
                        <a:pt x="512790" y="226028"/>
                      </a:cubicBezTo>
                      <a:cubicBezTo>
                        <a:pt x="512641" y="224986"/>
                        <a:pt x="512269" y="223572"/>
                        <a:pt x="511673" y="221786"/>
                      </a:cubicBezTo>
                      <a:lnTo>
                        <a:pt x="481908" y="136433"/>
                      </a:lnTo>
                      <a:cubicBezTo>
                        <a:pt x="481610" y="135491"/>
                        <a:pt x="481250" y="134747"/>
                        <a:pt x="480829" y="134201"/>
                      </a:cubicBezTo>
                      <a:cubicBezTo>
                        <a:pt x="480407" y="133655"/>
                        <a:pt x="479713" y="133246"/>
                        <a:pt x="478745" y="132973"/>
                      </a:cubicBezTo>
                      <a:cubicBezTo>
                        <a:pt x="477778" y="132700"/>
                        <a:pt x="476426" y="132527"/>
                        <a:pt x="474690" y="132452"/>
                      </a:cubicBezTo>
                      <a:cubicBezTo>
                        <a:pt x="472953" y="132378"/>
                        <a:pt x="470622" y="132341"/>
                        <a:pt x="467695" y="132341"/>
                      </a:cubicBezTo>
                      <a:close/>
                      <a:moveTo>
                        <a:pt x="396629" y="131225"/>
                      </a:moveTo>
                      <a:cubicBezTo>
                        <a:pt x="390031" y="131225"/>
                        <a:pt x="383991" y="132341"/>
                        <a:pt x="378509" y="134573"/>
                      </a:cubicBezTo>
                      <a:cubicBezTo>
                        <a:pt x="373028" y="136806"/>
                        <a:pt x="368327" y="140080"/>
                        <a:pt x="364408" y="144396"/>
                      </a:cubicBezTo>
                      <a:cubicBezTo>
                        <a:pt x="360489" y="148712"/>
                        <a:pt x="357438" y="154045"/>
                        <a:pt x="355255" y="160395"/>
                      </a:cubicBezTo>
                      <a:cubicBezTo>
                        <a:pt x="353072" y="166745"/>
                        <a:pt x="351981" y="174013"/>
                        <a:pt x="351981" y="182198"/>
                      </a:cubicBezTo>
                      <a:cubicBezTo>
                        <a:pt x="351981" y="190235"/>
                        <a:pt x="352973" y="197279"/>
                        <a:pt x="354957" y="203332"/>
                      </a:cubicBezTo>
                      <a:cubicBezTo>
                        <a:pt x="356942" y="209384"/>
                        <a:pt x="359794" y="214432"/>
                        <a:pt x="363515" y="218475"/>
                      </a:cubicBezTo>
                      <a:cubicBezTo>
                        <a:pt x="367236" y="222518"/>
                        <a:pt x="371750" y="225557"/>
                        <a:pt x="377058" y="227591"/>
                      </a:cubicBezTo>
                      <a:cubicBezTo>
                        <a:pt x="382367" y="229625"/>
                        <a:pt x="388320" y="230642"/>
                        <a:pt x="394918" y="230642"/>
                      </a:cubicBezTo>
                      <a:cubicBezTo>
                        <a:pt x="398291" y="230642"/>
                        <a:pt x="401429" y="230369"/>
                        <a:pt x="404331" y="229823"/>
                      </a:cubicBezTo>
                      <a:cubicBezTo>
                        <a:pt x="407233" y="229277"/>
                        <a:pt x="409813" y="228595"/>
                        <a:pt x="412070" y="227777"/>
                      </a:cubicBezTo>
                      <a:cubicBezTo>
                        <a:pt x="414327" y="226958"/>
                        <a:pt x="416237" y="226102"/>
                        <a:pt x="417800" y="225209"/>
                      </a:cubicBezTo>
                      <a:cubicBezTo>
                        <a:pt x="419363" y="224317"/>
                        <a:pt x="420417" y="223585"/>
                        <a:pt x="420963" y="223014"/>
                      </a:cubicBezTo>
                      <a:cubicBezTo>
                        <a:pt x="421508" y="222444"/>
                        <a:pt x="421905" y="221935"/>
                        <a:pt x="422153" y="221489"/>
                      </a:cubicBezTo>
                      <a:cubicBezTo>
                        <a:pt x="422401" y="221042"/>
                        <a:pt x="422600" y="220509"/>
                        <a:pt x="422749" y="219889"/>
                      </a:cubicBezTo>
                      <a:cubicBezTo>
                        <a:pt x="422897" y="219269"/>
                        <a:pt x="423009" y="218525"/>
                        <a:pt x="423083" y="217656"/>
                      </a:cubicBezTo>
                      <a:cubicBezTo>
                        <a:pt x="423158" y="216788"/>
                        <a:pt x="423195" y="215734"/>
                        <a:pt x="423195" y="214494"/>
                      </a:cubicBezTo>
                      <a:cubicBezTo>
                        <a:pt x="423195" y="212708"/>
                        <a:pt x="423146" y="211282"/>
                        <a:pt x="423046" y="210215"/>
                      </a:cubicBezTo>
                      <a:cubicBezTo>
                        <a:pt x="422947" y="209148"/>
                        <a:pt x="422798" y="208317"/>
                        <a:pt x="422600" y="207722"/>
                      </a:cubicBezTo>
                      <a:cubicBezTo>
                        <a:pt x="422401" y="207127"/>
                        <a:pt x="422153" y="206730"/>
                        <a:pt x="421856" y="206532"/>
                      </a:cubicBezTo>
                      <a:cubicBezTo>
                        <a:pt x="421558" y="206333"/>
                        <a:pt x="421161" y="206234"/>
                        <a:pt x="420665" y="206234"/>
                      </a:cubicBezTo>
                      <a:cubicBezTo>
                        <a:pt x="420020" y="206234"/>
                        <a:pt x="419115" y="206631"/>
                        <a:pt x="417949" y="207425"/>
                      </a:cubicBezTo>
                      <a:cubicBezTo>
                        <a:pt x="416783" y="208218"/>
                        <a:pt x="415295" y="209111"/>
                        <a:pt x="413484" y="210103"/>
                      </a:cubicBezTo>
                      <a:cubicBezTo>
                        <a:pt x="411673" y="211096"/>
                        <a:pt x="409503" y="212001"/>
                        <a:pt x="406973" y="212820"/>
                      </a:cubicBezTo>
                      <a:cubicBezTo>
                        <a:pt x="404443" y="213638"/>
                        <a:pt x="401441" y="214047"/>
                        <a:pt x="397969" y="214047"/>
                      </a:cubicBezTo>
                      <a:cubicBezTo>
                        <a:pt x="394149" y="214047"/>
                        <a:pt x="390713" y="213390"/>
                        <a:pt x="387662" y="212075"/>
                      </a:cubicBezTo>
                      <a:cubicBezTo>
                        <a:pt x="384611" y="210761"/>
                        <a:pt x="382007" y="208764"/>
                        <a:pt x="379849" y="206085"/>
                      </a:cubicBezTo>
                      <a:cubicBezTo>
                        <a:pt x="377691" y="203406"/>
                        <a:pt x="376029" y="199996"/>
                        <a:pt x="374863" y="195853"/>
                      </a:cubicBezTo>
                      <a:cubicBezTo>
                        <a:pt x="373697" y="191711"/>
                        <a:pt x="373114" y="186812"/>
                        <a:pt x="373114" y="181156"/>
                      </a:cubicBezTo>
                      <a:cubicBezTo>
                        <a:pt x="373114" y="175997"/>
                        <a:pt x="373660" y="171358"/>
                        <a:pt x="374752" y="167241"/>
                      </a:cubicBezTo>
                      <a:cubicBezTo>
                        <a:pt x="375843" y="163123"/>
                        <a:pt x="377443" y="159613"/>
                        <a:pt x="379551" y="156711"/>
                      </a:cubicBezTo>
                      <a:cubicBezTo>
                        <a:pt x="381660" y="153809"/>
                        <a:pt x="384215" y="151577"/>
                        <a:pt x="387216" y="150014"/>
                      </a:cubicBezTo>
                      <a:cubicBezTo>
                        <a:pt x="390217" y="148451"/>
                        <a:pt x="393628" y="147670"/>
                        <a:pt x="397448" y="147670"/>
                      </a:cubicBezTo>
                      <a:cubicBezTo>
                        <a:pt x="400921" y="147670"/>
                        <a:pt x="403909" y="148104"/>
                        <a:pt x="406415" y="148972"/>
                      </a:cubicBezTo>
                      <a:cubicBezTo>
                        <a:pt x="408920" y="149840"/>
                        <a:pt x="411078" y="150808"/>
                        <a:pt x="412889" y="151874"/>
                      </a:cubicBezTo>
                      <a:cubicBezTo>
                        <a:pt x="414699" y="152941"/>
                        <a:pt x="416175" y="153908"/>
                        <a:pt x="417316" y="154777"/>
                      </a:cubicBezTo>
                      <a:cubicBezTo>
                        <a:pt x="418457" y="155645"/>
                        <a:pt x="419400" y="156079"/>
                        <a:pt x="420144" y="156079"/>
                      </a:cubicBezTo>
                      <a:cubicBezTo>
                        <a:pt x="420591" y="156079"/>
                        <a:pt x="420987" y="155930"/>
                        <a:pt x="421335" y="155632"/>
                      </a:cubicBezTo>
                      <a:cubicBezTo>
                        <a:pt x="421682" y="155335"/>
                        <a:pt x="421980" y="154863"/>
                        <a:pt x="422228" y="154218"/>
                      </a:cubicBezTo>
                      <a:cubicBezTo>
                        <a:pt x="422476" y="153574"/>
                        <a:pt x="422649" y="152730"/>
                        <a:pt x="422749" y="151688"/>
                      </a:cubicBezTo>
                      <a:cubicBezTo>
                        <a:pt x="422848" y="150647"/>
                        <a:pt x="422897" y="149382"/>
                        <a:pt x="422897" y="147893"/>
                      </a:cubicBezTo>
                      <a:cubicBezTo>
                        <a:pt x="422897" y="146504"/>
                        <a:pt x="422860" y="145338"/>
                        <a:pt x="422786" y="144396"/>
                      </a:cubicBezTo>
                      <a:cubicBezTo>
                        <a:pt x="422711" y="143453"/>
                        <a:pt x="422600" y="142635"/>
                        <a:pt x="422451" y="141940"/>
                      </a:cubicBezTo>
                      <a:cubicBezTo>
                        <a:pt x="422302" y="141246"/>
                        <a:pt x="422104" y="140675"/>
                        <a:pt x="421856" y="140229"/>
                      </a:cubicBezTo>
                      <a:cubicBezTo>
                        <a:pt x="421608" y="139782"/>
                        <a:pt x="421149" y="139224"/>
                        <a:pt x="420479" y="138554"/>
                      </a:cubicBezTo>
                      <a:cubicBezTo>
                        <a:pt x="419809" y="137885"/>
                        <a:pt x="418631" y="137078"/>
                        <a:pt x="416944" y="136136"/>
                      </a:cubicBezTo>
                      <a:cubicBezTo>
                        <a:pt x="415258" y="135193"/>
                        <a:pt x="413360" y="134362"/>
                        <a:pt x="411252" y="133643"/>
                      </a:cubicBezTo>
                      <a:cubicBezTo>
                        <a:pt x="409143" y="132924"/>
                        <a:pt x="406849" y="132341"/>
                        <a:pt x="404368" y="131894"/>
                      </a:cubicBezTo>
                      <a:cubicBezTo>
                        <a:pt x="401888" y="131448"/>
                        <a:pt x="399308" y="131225"/>
                        <a:pt x="396629" y="131225"/>
                      </a:cubicBezTo>
                      <a:close/>
                      <a:moveTo>
                        <a:pt x="779564" y="131076"/>
                      </a:moveTo>
                      <a:cubicBezTo>
                        <a:pt x="771924" y="131076"/>
                        <a:pt x="765215" y="132242"/>
                        <a:pt x="759435" y="134573"/>
                      </a:cubicBezTo>
                      <a:cubicBezTo>
                        <a:pt x="753656" y="136905"/>
                        <a:pt x="748806" y="140253"/>
                        <a:pt x="744887" y="144619"/>
                      </a:cubicBezTo>
                      <a:cubicBezTo>
                        <a:pt x="740968" y="148985"/>
                        <a:pt x="738016" y="154280"/>
                        <a:pt x="736032" y="160506"/>
                      </a:cubicBezTo>
                      <a:cubicBezTo>
                        <a:pt x="734047" y="166732"/>
                        <a:pt x="733055" y="173740"/>
                        <a:pt x="733055" y="181528"/>
                      </a:cubicBezTo>
                      <a:cubicBezTo>
                        <a:pt x="733055" y="190012"/>
                        <a:pt x="733985" y="197354"/>
                        <a:pt x="735846" y="203555"/>
                      </a:cubicBezTo>
                      <a:cubicBezTo>
                        <a:pt x="737706" y="209756"/>
                        <a:pt x="740497" y="214866"/>
                        <a:pt x="744217" y="218884"/>
                      </a:cubicBezTo>
                      <a:cubicBezTo>
                        <a:pt x="747938" y="222903"/>
                        <a:pt x="752589" y="225892"/>
                        <a:pt x="758170" y="227851"/>
                      </a:cubicBezTo>
                      <a:cubicBezTo>
                        <a:pt x="763751" y="229811"/>
                        <a:pt x="770287" y="230791"/>
                        <a:pt x="777778" y="230791"/>
                      </a:cubicBezTo>
                      <a:cubicBezTo>
                        <a:pt x="785368" y="230791"/>
                        <a:pt x="792053" y="229637"/>
                        <a:pt x="797833" y="227330"/>
                      </a:cubicBezTo>
                      <a:cubicBezTo>
                        <a:pt x="803612" y="225023"/>
                        <a:pt x="808462" y="221675"/>
                        <a:pt x="812381" y="217284"/>
                      </a:cubicBezTo>
                      <a:cubicBezTo>
                        <a:pt x="816300" y="212894"/>
                        <a:pt x="819252" y="207549"/>
                        <a:pt x="821236" y="201248"/>
                      </a:cubicBezTo>
                      <a:cubicBezTo>
                        <a:pt x="823220" y="194948"/>
                        <a:pt x="824212" y="187804"/>
                        <a:pt x="824212" y="179817"/>
                      </a:cubicBezTo>
                      <a:cubicBezTo>
                        <a:pt x="824212" y="171483"/>
                        <a:pt x="823258" y="164252"/>
                        <a:pt x="821348" y="158125"/>
                      </a:cubicBezTo>
                      <a:cubicBezTo>
                        <a:pt x="819438" y="151998"/>
                        <a:pt x="816610" y="146926"/>
                        <a:pt x="812864" y="142908"/>
                      </a:cubicBezTo>
                      <a:cubicBezTo>
                        <a:pt x="809119" y="138889"/>
                        <a:pt x="804456" y="135913"/>
                        <a:pt x="798875" y="133978"/>
                      </a:cubicBezTo>
                      <a:cubicBezTo>
                        <a:pt x="793293" y="132043"/>
                        <a:pt x="786857" y="131076"/>
                        <a:pt x="779564" y="131076"/>
                      </a:cubicBezTo>
                      <a:close/>
                      <a:moveTo>
                        <a:pt x="0" y="0"/>
                      </a:moveTo>
                      <a:lnTo>
                        <a:pt x="1043709" y="0"/>
                      </a:lnTo>
                      <a:lnTo>
                        <a:pt x="1043709" y="335159"/>
                      </a:lnTo>
                      <a:lnTo>
                        <a:pt x="0" y="335159"/>
                      </a:ln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pic>
              <p:nvPicPr>
                <p:cNvPr id="349" name="Graphic 348" descr="Warning">
                  <a:extLst>
                    <a:ext uri="{FF2B5EF4-FFF2-40B4-BE49-F238E27FC236}">
                      <a16:creationId xmlns:a16="http://schemas.microsoft.com/office/drawing/2014/main" id="{421AA1FF-6820-461F-B818-C1733AAA179F}"/>
                    </a:ext>
                  </a:extLst>
                </p:cNvPr>
                <p:cNvPicPr>
                  <a:picLocks noChangeAspect="1"/>
                </p:cNvPicPr>
                <p:nvPr/>
              </p:nvPicPr>
              <p:blipFill>
                <a:blip r:embed="rId14" cstate="hq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317432" y="-95571"/>
                  <a:ext cx="285911" cy="285911"/>
                </a:xfrm>
                <a:prstGeom prst="rect">
                  <a:avLst/>
                </a:prstGeom>
              </p:spPr>
            </p:pic>
          </p:grpSp>
        </p:grpSp>
      </p:grpSp>
      <p:grpSp>
        <p:nvGrpSpPr>
          <p:cNvPr id="390" name="Group 389">
            <a:extLst>
              <a:ext uri="{FF2B5EF4-FFF2-40B4-BE49-F238E27FC236}">
                <a16:creationId xmlns:a16="http://schemas.microsoft.com/office/drawing/2014/main" id="{7E777C8C-4BD4-4E1E-9300-6A523FA9DD03}"/>
              </a:ext>
            </a:extLst>
          </p:cNvPr>
          <p:cNvGrpSpPr>
            <a:grpSpLocks noChangeAspect="1"/>
          </p:cNvGrpSpPr>
          <p:nvPr/>
        </p:nvGrpSpPr>
        <p:grpSpPr>
          <a:xfrm>
            <a:off x="-2450329" y="7320940"/>
            <a:ext cx="1989602" cy="2838978"/>
            <a:chOff x="2232080" y="3703880"/>
            <a:chExt cx="1600316" cy="2283503"/>
          </a:xfrm>
        </p:grpSpPr>
        <p:sp>
          <p:nvSpPr>
            <p:cNvPr id="391" name="Freeform: Shape 390">
              <a:extLst>
                <a:ext uri="{FF2B5EF4-FFF2-40B4-BE49-F238E27FC236}">
                  <a16:creationId xmlns:a16="http://schemas.microsoft.com/office/drawing/2014/main" id="{E07CF906-AD69-4415-8F88-30F9EE54A6F1}"/>
                </a:ext>
              </a:extLst>
            </p:cNvPr>
            <p:cNvSpPr/>
            <p:nvPr/>
          </p:nvSpPr>
          <p:spPr>
            <a:xfrm>
              <a:off x="2341992" y="3703880"/>
              <a:ext cx="1392150" cy="2034872"/>
            </a:xfrm>
            <a:custGeom>
              <a:avLst/>
              <a:gdLst>
                <a:gd name="connsiteX0" fmla="*/ 1365642 w 2733984"/>
                <a:gd name="connsiteY0" fmla="*/ 0 h 3996199"/>
                <a:gd name="connsiteX1" fmla="*/ 2723776 w 2733984"/>
                <a:gd name="connsiteY1" fmla="*/ 287011 h 3996199"/>
                <a:gd name="connsiteX2" fmla="*/ 2733984 w 2733984"/>
                <a:gd name="connsiteY2" fmla="*/ 293128 h 3996199"/>
                <a:gd name="connsiteX3" fmla="*/ 2644990 w 2733984"/>
                <a:gd name="connsiteY3" fmla="*/ 1329220 h 3996199"/>
                <a:gd name="connsiteX4" fmla="*/ 2610179 w 2733984"/>
                <a:gd name="connsiteY4" fmla="*/ 1346384 h 3996199"/>
                <a:gd name="connsiteX5" fmla="*/ 2573703 w 2733984"/>
                <a:gd name="connsiteY5" fmla="*/ 1361239 h 3996199"/>
                <a:gd name="connsiteX6" fmla="*/ 2423493 w 2733984"/>
                <a:gd name="connsiteY6" fmla="*/ 3452096 h 3996199"/>
                <a:gd name="connsiteX7" fmla="*/ 2423895 w 2733984"/>
                <a:gd name="connsiteY7" fmla="*/ 3453326 h 3996199"/>
                <a:gd name="connsiteX8" fmla="*/ 2429331 w 2733984"/>
                <a:gd name="connsiteY8" fmla="*/ 3503683 h 3996199"/>
                <a:gd name="connsiteX9" fmla="*/ 1376357 w 2733984"/>
                <a:gd name="connsiteY9" fmla="*/ 3996199 h 3996199"/>
                <a:gd name="connsiteX10" fmla="*/ 344776 w 2733984"/>
                <a:gd name="connsiteY10" fmla="*/ 3602942 h 3996199"/>
                <a:gd name="connsiteX11" fmla="*/ 334278 w 2733984"/>
                <a:gd name="connsiteY11" fmla="*/ 3570768 h 3996199"/>
                <a:gd name="connsiteX12" fmla="*/ 327480 w 2733984"/>
                <a:gd name="connsiteY12" fmla="*/ 3570747 h 3996199"/>
                <a:gd name="connsiteX13" fmla="*/ 173526 w 2733984"/>
                <a:gd name="connsiteY13" fmla="*/ 1367733 h 3996199"/>
                <a:gd name="connsiteX14" fmla="*/ 121106 w 2733984"/>
                <a:gd name="connsiteY14" fmla="*/ 1346384 h 3996199"/>
                <a:gd name="connsiteX15" fmla="*/ 89258 w 2733984"/>
                <a:gd name="connsiteY15" fmla="*/ 1330681 h 3996199"/>
                <a:gd name="connsiteX16" fmla="*/ 0 w 2733984"/>
                <a:gd name="connsiteY16" fmla="*/ 291511 h 3996199"/>
                <a:gd name="connsiteX17" fmla="*/ 7509 w 2733984"/>
                <a:gd name="connsiteY17" fmla="*/ 287011 h 3996199"/>
                <a:gd name="connsiteX18" fmla="*/ 1365642 w 2733984"/>
                <a:gd name="connsiteY18" fmla="*/ 0 h 399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3984" h="3996199">
                  <a:moveTo>
                    <a:pt x="1365642" y="0"/>
                  </a:moveTo>
                  <a:cubicBezTo>
                    <a:pt x="1912416" y="0"/>
                    <a:pt x="2400958" y="111726"/>
                    <a:pt x="2723776" y="287011"/>
                  </a:cubicBezTo>
                  <a:lnTo>
                    <a:pt x="2733984" y="293128"/>
                  </a:lnTo>
                  <a:lnTo>
                    <a:pt x="2644990" y="1329220"/>
                  </a:lnTo>
                  <a:lnTo>
                    <a:pt x="2610179" y="1346384"/>
                  </a:lnTo>
                  <a:lnTo>
                    <a:pt x="2573703" y="1361239"/>
                  </a:lnTo>
                  <a:lnTo>
                    <a:pt x="2423493" y="3452096"/>
                  </a:lnTo>
                  <a:lnTo>
                    <a:pt x="2423895" y="3453326"/>
                  </a:lnTo>
                  <a:cubicBezTo>
                    <a:pt x="2427490" y="3469883"/>
                    <a:pt x="2429331" y="3486683"/>
                    <a:pt x="2429331" y="3503683"/>
                  </a:cubicBezTo>
                  <a:cubicBezTo>
                    <a:pt x="2429331" y="3775692"/>
                    <a:pt x="1957898" y="3996199"/>
                    <a:pt x="1376357" y="3996199"/>
                  </a:cubicBezTo>
                  <a:cubicBezTo>
                    <a:pt x="867509" y="3996199"/>
                    <a:pt x="442962" y="3827374"/>
                    <a:pt x="344776" y="3602942"/>
                  </a:cubicBezTo>
                  <a:lnTo>
                    <a:pt x="334278" y="3570768"/>
                  </a:lnTo>
                  <a:lnTo>
                    <a:pt x="327480" y="3570747"/>
                  </a:lnTo>
                  <a:lnTo>
                    <a:pt x="173526" y="1367733"/>
                  </a:lnTo>
                  <a:lnTo>
                    <a:pt x="121106" y="1346384"/>
                  </a:lnTo>
                  <a:lnTo>
                    <a:pt x="89258" y="1330681"/>
                  </a:lnTo>
                  <a:lnTo>
                    <a:pt x="0" y="291511"/>
                  </a:lnTo>
                  <a:lnTo>
                    <a:pt x="7509" y="287011"/>
                  </a:lnTo>
                  <a:cubicBezTo>
                    <a:pt x="330327" y="111726"/>
                    <a:pt x="818868" y="0"/>
                    <a:pt x="1365642" y="0"/>
                  </a:cubicBezTo>
                  <a:close/>
                </a:path>
              </a:pathLst>
            </a:custGeom>
            <a:gradFill flip="none" rotWithShape="1">
              <a:gsLst>
                <a:gs pos="15000">
                  <a:srgbClr val="585858"/>
                </a:gs>
                <a:gs pos="44000">
                  <a:srgbClr val="191919"/>
                </a:gs>
                <a:gs pos="80000">
                  <a:srgbClr val="585858"/>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92" name="Group 391">
              <a:extLst>
                <a:ext uri="{FF2B5EF4-FFF2-40B4-BE49-F238E27FC236}">
                  <a16:creationId xmlns:a16="http://schemas.microsoft.com/office/drawing/2014/main" id="{AF599FD5-5E7F-43BB-94B4-B1392002441D}"/>
                </a:ext>
              </a:extLst>
            </p:cNvPr>
            <p:cNvGrpSpPr/>
            <p:nvPr/>
          </p:nvGrpSpPr>
          <p:grpSpPr>
            <a:xfrm flipH="1">
              <a:off x="2492913" y="5653316"/>
              <a:ext cx="182078" cy="195699"/>
              <a:chOff x="11149961" y="3937895"/>
              <a:chExt cx="713236" cy="754981"/>
            </a:xfrm>
          </p:grpSpPr>
          <p:sp>
            <p:nvSpPr>
              <p:cNvPr id="416" name="Oval 415">
                <a:extLst>
                  <a:ext uri="{FF2B5EF4-FFF2-40B4-BE49-F238E27FC236}">
                    <a16:creationId xmlns:a16="http://schemas.microsoft.com/office/drawing/2014/main" id="{D2D7A716-DC50-4890-86EE-DF27A3C5548D}"/>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7" name="Oval 416">
                <a:extLst>
                  <a:ext uri="{FF2B5EF4-FFF2-40B4-BE49-F238E27FC236}">
                    <a16:creationId xmlns:a16="http://schemas.microsoft.com/office/drawing/2014/main" id="{5D674057-2DC6-45D0-A442-320AD84CFD8D}"/>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8" name="Freeform: Shape 417">
                <a:extLst>
                  <a:ext uri="{FF2B5EF4-FFF2-40B4-BE49-F238E27FC236}">
                    <a16:creationId xmlns:a16="http://schemas.microsoft.com/office/drawing/2014/main" id="{AB1D1619-3428-4F82-89BD-DFE9C7C8ECA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9" name="Oval 418">
                <a:extLst>
                  <a:ext uri="{FF2B5EF4-FFF2-40B4-BE49-F238E27FC236}">
                    <a16:creationId xmlns:a16="http://schemas.microsoft.com/office/drawing/2014/main" id="{372816DD-02CE-42B3-8EB4-7AD5F01AC5A9}"/>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20" name="Freeform: Shape 419">
                <a:extLst>
                  <a:ext uri="{FF2B5EF4-FFF2-40B4-BE49-F238E27FC236}">
                    <a16:creationId xmlns:a16="http://schemas.microsoft.com/office/drawing/2014/main" id="{4BD146E1-6A99-4908-A1B6-00E17B674AB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21" name="Freeform: Shape 420">
                <a:extLst>
                  <a:ext uri="{FF2B5EF4-FFF2-40B4-BE49-F238E27FC236}">
                    <a16:creationId xmlns:a16="http://schemas.microsoft.com/office/drawing/2014/main" id="{20FF44F8-1B54-4361-B951-6C8C13B0427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22" name="Freeform: Shape 421">
                <a:extLst>
                  <a:ext uri="{FF2B5EF4-FFF2-40B4-BE49-F238E27FC236}">
                    <a16:creationId xmlns:a16="http://schemas.microsoft.com/office/drawing/2014/main" id="{BC1BC121-E0D0-4CB0-8DBC-C9B71E1262AF}"/>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93" name="Group 392">
              <a:extLst>
                <a:ext uri="{FF2B5EF4-FFF2-40B4-BE49-F238E27FC236}">
                  <a16:creationId xmlns:a16="http://schemas.microsoft.com/office/drawing/2014/main" id="{ADA657D5-6376-421B-A5A3-34FEE3E49BBC}"/>
                </a:ext>
              </a:extLst>
            </p:cNvPr>
            <p:cNvGrpSpPr/>
            <p:nvPr/>
          </p:nvGrpSpPr>
          <p:grpSpPr>
            <a:xfrm flipH="1">
              <a:off x="2945142" y="5791684"/>
              <a:ext cx="182078" cy="195699"/>
              <a:chOff x="11149961" y="3937895"/>
              <a:chExt cx="713236" cy="754981"/>
            </a:xfrm>
          </p:grpSpPr>
          <p:sp>
            <p:nvSpPr>
              <p:cNvPr id="409" name="Oval 408">
                <a:extLst>
                  <a:ext uri="{FF2B5EF4-FFF2-40B4-BE49-F238E27FC236}">
                    <a16:creationId xmlns:a16="http://schemas.microsoft.com/office/drawing/2014/main" id="{FDD3F447-B11F-422D-9F4D-7CB9A194CAA2}"/>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0" name="Oval 409">
                <a:extLst>
                  <a:ext uri="{FF2B5EF4-FFF2-40B4-BE49-F238E27FC236}">
                    <a16:creationId xmlns:a16="http://schemas.microsoft.com/office/drawing/2014/main" id="{989FABEB-0533-49FB-84F6-709E0F593118}"/>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1" name="Freeform: Shape 410">
                <a:extLst>
                  <a:ext uri="{FF2B5EF4-FFF2-40B4-BE49-F238E27FC236}">
                    <a16:creationId xmlns:a16="http://schemas.microsoft.com/office/drawing/2014/main" id="{30928B7D-975E-4F69-8BFE-9996CA159FA2}"/>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2" name="Oval 411">
                <a:extLst>
                  <a:ext uri="{FF2B5EF4-FFF2-40B4-BE49-F238E27FC236}">
                    <a16:creationId xmlns:a16="http://schemas.microsoft.com/office/drawing/2014/main" id="{82D33652-1005-4958-AA3C-2507A025E9EE}"/>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3" name="Freeform: Shape 412">
                <a:extLst>
                  <a:ext uri="{FF2B5EF4-FFF2-40B4-BE49-F238E27FC236}">
                    <a16:creationId xmlns:a16="http://schemas.microsoft.com/office/drawing/2014/main" id="{EF5D806A-5A83-448B-982B-5B311ABABCE0}"/>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4" name="Freeform: Shape 413">
                <a:extLst>
                  <a:ext uri="{FF2B5EF4-FFF2-40B4-BE49-F238E27FC236}">
                    <a16:creationId xmlns:a16="http://schemas.microsoft.com/office/drawing/2014/main" id="{932AF659-13C4-4E22-87F4-4AE75E60C5F5}"/>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15" name="Freeform: Shape 414">
                <a:extLst>
                  <a:ext uri="{FF2B5EF4-FFF2-40B4-BE49-F238E27FC236}">
                    <a16:creationId xmlns:a16="http://schemas.microsoft.com/office/drawing/2014/main" id="{F7318D43-5A0E-407C-BEED-19F8DEAC588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394" name="Group 393">
              <a:extLst>
                <a:ext uri="{FF2B5EF4-FFF2-40B4-BE49-F238E27FC236}">
                  <a16:creationId xmlns:a16="http://schemas.microsoft.com/office/drawing/2014/main" id="{D62D6ADC-B980-4F55-8DD0-624A760FE674}"/>
                </a:ext>
              </a:extLst>
            </p:cNvPr>
            <p:cNvGrpSpPr/>
            <p:nvPr/>
          </p:nvGrpSpPr>
          <p:grpSpPr>
            <a:xfrm flipH="1">
              <a:off x="3402281" y="5674270"/>
              <a:ext cx="182078" cy="195699"/>
              <a:chOff x="11149961" y="3937895"/>
              <a:chExt cx="713236" cy="754981"/>
            </a:xfrm>
          </p:grpSpPr>
          <p:sp>
            <p:nvSpPr>
              <p:cNvPr id="402" name="Oval 401">
                <a:extLst>
                  <a:ext uri="{FF2B5EF4-FFF2-40B4-BE49-F238E27FC236}">
                    <a16:creationId xmlns:a16="http://schemas.microsoft.com/office/drawing/2014/main" id="{687DDFD6-18AC-4528-A4FA-1A259151ECCC}"/>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3" name="Oval 402">
                <a:extLst>
                  <a:ext uri="{FF2B5EF4-FFF2-40B4-BE49-F238E27FC236}">
                    <a16:creationId xmlns:a16="http://schemas.microsoft.com/office/drawing/2014/main" id="{956CE0C5-D343-4841-9579-333B70BABB18}"/>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4" name="Freeform: Shape 403">
                <a:extLst>
                  <a:ext uri="{FF2B5EF4-FFF2-40B4-BE49-F238E27FC236}">
                    <a16:creationId xmlns:a16="http://schemas.microsoft.com/office/drawing/2014/main" id="{B6DB5AF2-F7E5-4B7C-A6E3-B756B5903439}"/>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5" name="Oval 404">
                <a:extLst>
                  <a:ext uri="{FF2B5EF4-FFF2-40B4-BE49-F238E27FC236}">
                    <a16:creationId xmlns:a16="http://schemas.microsoft.com/office/drawing/2014/main" id="{5A1150E2-7759-4AF5-B88E-4B462643EB8E}"/>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6" name="Freeform: Shape 405">
                <a:extLst>
                  <a:ext uri="{FF2B5EF4-FFF2-40B4-BE49-F238E27FC236}">
                    <a16:creationId xmlns:a16="http://schemas.microsoft.com/office/drawing/2014/main" id="{EFB3BCFB-B952-474A-A418-FC860308752B}"/>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7" name="Freeform: Shape 406">
                <a:extLst>
                  <a:ext uri="{FF2B5EF4-FFF2-40B4-BE49-F238E27FC236}">
                    <a16:creationId xmlns:a16="http://schemas.microsoft.com/office/drawing/2014/main" id="{78F0C474-9AB2-4E30-B92F-4FB55124B028}"/>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08" name="Freeform: Shape 407">
                <a:extLst>
                  <a:ext uri="{FF2B5EF4-FFF2-40B4-BE49-F238E27FC236}">
                    <a16:creationId xmlns:a16="http://schemas.microsoft.com/office/drawing/2014/main" id="{1C70AA82-BADF-43B8-A6A8-521F5852C9A6}"/>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395" name="Freeform: Shape 394">
              <a:extLst>
                <a:ext uri="{FF2B5EF4-FFF2-40B4-BE49-F238E27FC236}">
                  <a16:creationId xmlns:a16="http://schemas.microsoft.com/office/drawing/2014/main" id="{8F64BDF9-4C0A-4C2E-9ECA-6920ED838DF5}"/>
                </a:ext>
              </a:extLst>
            </p:cNvPr>
            <p:cNvSpPr/>
            <p:nvPr/>
          </p:nvSpPr>
          <p:spPr>
            <a:xfrm>
              <a:off x="2496167" y="5509939"/>
              <a:ext cx="1086479" cy="295694"/>
            </a:xfrm>
            <a:custGeom>
              <a:avLst/>
              <a:gdLst>
                <a:gd name="connsiteX0" fmla="*/ 0 w 2133691"/>
                <a:gd name="connsiteY0" fmla="*/ 0 h 715387"/>
                <a:gd name="connsiteX1" fmla="*/ 38087 w 2133691"/>
                <a:gd name="connsiteY1" fmla="*/ 0 h 715387"/>
                <a:gd name="connsiteX2" fmla="*/ 39597 w 2133691"/>
                <a:gd name="connsiteY2" fmla="*/ 4630 h 715387"/>
                <a:gd name="connsiteX3" fmla="*/ 1071178 w 2133691"/>
                <a:gd name="connsiteY3" fmla="*/ 397887 h 715387"/>
                <a:gd name="connsiteX4" fmla="*/ 2102760 w 2133691"/>
                <a:gd name="connsiteY4" fmla="*/ 4630 h 715387"/>
                <a:gd name="connsiteX5" fmla="*/ 2104270 w 2133691"/>
                <a:gd name="connsiteY5" fmla="*/ 0 h 715387"/>
                <a:gd name="connsiteX6" fmla="*/ 2133691 w 2133691"/>
                <a:gd name="connsiteY6" fmla="*/ 0 h 715387"/>
                <a:gd name="connsiteX7" fmla="*/ 2121356 w 2133691"/>
                <a:gd name="connsiteY7" fmla="*/ 171284 h 715387"/>
                <a:gd name="connsiteX8" fmla="*/ 2121759 w 2133691"/>
                <a:gd name="connsiteY8" fmla="*/ 172514 h 715387"/>
                <a:gd name="connsiteX9" fmla="*/ 2127208 w 2133691"/>
                <a:gd name="connsiteY9" fmla="*/ 222871 h 715387"/>
                <a:gd name="connsiteX10" fmla="*/ 1071706 w 2133691"/>
                <a:gd name="connsiteY10" fmla="*/ 715387 h 715387"/>
                <a:gd name="connsiteX11" fmla="*/ 37648 w 2133691"/>
                <a:gd name="connsiteY11" fmla="*/ 322130 h 715387"/>
                <a:gd name="connsiteX12" fmla="*/ 27125 w 2133691"/>
                <a:gd name="connsiteY12" fmla="*/ 289956 h 715387"/>
                <a:gd name="connsiteX13" fmla="*/ 20310 w 2133691"/>
                <a:gd name="connsiteY13" fmla="*/ 289935 h 7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3691" h="715387">
                  <a:moveTo>
                    <a:pt x="0" y="0"/>
                  </a:moveTo>
                  <a:lnTo>
                    <a:pt x="38087" y="0"/>
                  </a:lnTo>
                  <a:lnTo>
                    <a:pt x="39597" y="4630"/>
                  </a:lnTo>
                  <a:cubicBezTo>
                    <a:pt x="137783" y="229062"/>
                    <a:pt x="562330" y="397887"/>
                    <a:pt x="1071178" y="397887"/>
                  </a:cubicBezTo>
                  <a:cubicBezTo>
                    <a:pt x="1580027" y="397887"/>
                    <a:pt x="2004574" y="229062"/>
                    <a:pt x="2102760" y="4630"/>
                  </a:cubicBezTo>
                  <a:lnTo>
                    <a:pt x="2104270" y="0"/>
                  </a:lnTo>
                  <a:lnTo>
                    <a:pt x="2133691" y="0"/>
                  </a:lnTo>
                  <a:lnTo>
                    <a:pt x="2121356" y="171284"/>
                  </a:lnTo>
                  <a:lnTo>
                    <a:pt x="2121759" y="172514"/>
                  </a:lnTo>
                  <a:cubicBezTo>
                    <a:pt x="2125363" y="189071"/>
                    <a:pt x="2127208" y="205871"/>
                    <a:pt x="2127208" y="222871"/>
                  </a:cubicBezTo>
                  <a:cubicBezTo>
                    <a:pt x="2127208" y="494880"/>
                    <a:pt x="1654643" y="715387"/>
                    <a:pt x="1071706" y="715387"/>
                  </a:cubicBezTo>
                  <a:cubicBezTo>
                    <a:pt x="561636" y="715387"/>
                    <a:pt x="136070" y="546562"/>
                    <a:pt x="37648" y="322130"/>
                  </a:cubicBezTo>
                  <a:lnTo>
                    <a:pt x="27125" y="289956"/>
                  </a:lnTo>
                  <a:lnTo>
                    <a:pt x="20310" y="289935"/>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6" name="Freeform: Shape 395">
              <a:extLst>
                <a:ext uri="{FF2B5EF4-FFF2-40B4-BE49-F238E27FC236}">
                  <a16:creationId xmlns:a16="http://schemas.microsoft.com/office/drawing/2014/main" id="{2AEF2114-3384-4537-9AD9-E112E8FA2F86}"/>
                </a:ext>
              </a:extLst>
            </p:cNvPr>
            <p:cNvSpPr/>
            <p:nvPr/>
          </p:nvSpPr>
          <p:spPr>
            <a:xfrm>
              <a:off x="2421204" y="4220116"/>
              <a:ext cx="1247027" cy="1518636"/>
            </a:xfrm>
            <a:custGeom>
              <a:avLst/>
              <a:gdLst>
                <a:gd name="connsiteX0" fmla="*/ 2448983 w 2448983"/>
                <a:gd name="connsiteY0" fmla="*/ 0 h 2982385"/>
                <a:gd name="connsiteX1" fmla="*/ 2273813 w 2448983"/>
                <a:gd name="connsiteY1" fmla="*/ 2438282 h 2982385"/>
                <a:gd name="connsiteX2" fmla="*/ 2274215 w 2448983"/>
                <a:gd name="connsiteY2" fmla="*/ 2439512 h 2982385"/>
                <a:gd name="connsiteX3" fmla="*/ 2279651 w 2448983"/>
                <a:gd name="connsiteY3" fmla="*/ 2489869 h 2982385"/>
                <a:gd name="connsiteX4" fmla="*/ 1226677 w 2448983"/>
                <a:gd name="connsiteY4" fmla="*/ 2982385 h 2982385"/>
                <a:gd name="connsiteX5" fmla="*/ 195096 w 2448983"/>
                <a:gd name="connsiteY5" fmla="*/ 2589128 h 2982385"/>
                <a:gd name="connsiteX6" fmla="*/ 184598 w 2448983"/>
                <a:gd name="connsiteY6" fmla="*/ 2556954 h 2982385"/>
                <a:gd name="connsiteX7" fmla="*/ 177800 w 2448983"/>
                <a:gd name="connsiteY7" fmla="*/ 2556933 h 2982385"/>
                <a:gd name="connsiteX8" fmla="*/ 0 w 2448983"/>
                <a:gd name="connsiteY8" fmla="*/ 12700 h 298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983" h="2982385">
                  <a:moveTo>
                    <a:pt x="2448983" y="0"/>
                  </a:moveTo>
                  <a:lnTo>
                    <a:pt x="2273813" y="2438282"/>
                  </a:lnTo>
                  <a:lnTo>
                    <a:pt x="2274215" y="2439512"/>
                  </a:lnTo>
                  <a:cubicBezTo>
                    <a:pt x="2277810" y="2456069"/>
                    <a:pt x="2279651" y="2472869"/>
                    <a:pt x="2279651" y="2489869"/>
                  </a:cubicBezTo>
                  <a:cubicBezTo>
                    <a:pt x="2279651" y="2761878"/>
                    <a:pt x="1808218" y="2982385"/>
                    <a:pt x="1226677" y="2982385"/>
                  </a:cubicBezTo>
                  <a:cubicBezTo>
                    <a:pt x="717829" y="2982385"/>
                    <a:pt x="293282" y="2813560"/>
                    <a:pt x="195096" y="2589128"/>
                  </a:cubicBezTo>
                  <a:lnTo>
                    <a:pt x="184598" y="2556954"/>
                  </a:lnTo>
                  <a:lnTo>
                    <a:pt x="177800" y="2556933"/>
                  </a:lnTo>
                  <a:lnTo>
                    <a:pt x="0" y="12700"/>
                  </a:lnTo>
                  <a:close/>
                </a:path>
              </a:pathLst>
            </a:custGeom>
            <a:gradFill flip="none" rotWithShape="1">
              <a:gsLst>
                <a:gs pos="15000">
                  <a:sysClr val="window" lastClr="FFFFFF">
                    <a:lumMod val="85000"/>
                  </a:sysClr>
                </a:gs>
                <a:gs pos="44000">
                  <a:sysClr val="window" lastClr="FFFFFF">
                    <a:lumMod val="50000"/>
                  </a:sysClr>
                </a:gs>
                <a:gs pos="80000">
                  <a:srgbClr val="5B5E65"/>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7" name="Freeform: Shape 396">
              <a:extLst>
                <a:ext uri="{FF2B5EF4-FFF2-40B4-BE49-F238E27FC236}">
                  <a16:creationId xmlns:a16="http://schemas.microsoft.com/office/drawing/2014/main" id="{30F951C2-B98B-413E-B525-E25D996B2303}"/>
                </a:ext>
              </a:extLst>
            </p:cNvPr>
            <p:cNvSpPr/>
            <p:nvPr/>
          </p:nvSpPr>
          <p:spPr>
            <a:xfrm>
              <a:off x="2344986" y="3837610"/>
              <a:ext cx="1392150" cy="669479"/>
            </a:xfrm>
            <a:custGeom>
              <a:avLst/>
              <a:gdLst>
                <a:gd name="connsiteX0" fmla="*/ 32205 w 1392150"/>
                <a:gd name="connsiteY0" fmla="*/ 0 h 669479"/>
                <a:gd name="connsiteX1" fmla="*/ 36425 w 1392150"/>
                <a:gd name="connsiteY1" fmla="*/ 7580 h 669479"/>
                <a:gd name="connsiteX2" fmla="*/ 63795 w 1392150"/>
                <a:gd name="connsiteY2" fmla="*/ 29970 h 669479"/>
                <a:gd name="connsiteX3" fmla="*/ 67255 w 1392150"/>
                <a:gd name="connsiteY3" fmla="*/ 31220 h 669479"/>
                <a:gd name="connsiteX4" fmla="*/ 74524 w 1392150"/>
                <a:gd name="connsiteY4" fmla="*/ 37460 h 669479"/>
                <a:gd name="connsiteX5" fmla="*/ 699887 w 1392150"/>
                <a:gd name="connsiteY5" fmla="*/ 124390 h 669479"/>
                <a:gd name="connsiteX6" fmla="*/ 891484 w 1392150"/>
                <a:gd name="connsiteY6" fmla="*/ 117275 h 669479"/>
                <a:gd name="connsiteX7" fmla="*/ 1018194 w 1392150"/>
                <a:gd name="connsiteY7" fmla="*/ 104968 h 669479"/>
                <a:gd name="connsiteX8" fmla="*/ 1070789 w 1392150"/>
                <a:gd name="connsiteY8" fmla="*/ 102106 h 669479"/>
                <a:gd name="connsiteX9" fmla="*/ 1308538 w 1392150"/>
                <a:gd name="connsiteY9" fmla="*/ 56096 h 669479"/>
                <a:gd name="connsiteX10" fmla="*/ 1324620 w 1392150"/>
                <a:gd name="connsiteY10" fmla="*/ 46515 h 669479"/>
                <a:gd name="connsiteX11" fmla="*/ 1326719 w 1392150"/>
                <a:gd name="connsiteY11" fmla="*/ 45733 h 669479"/>
                <a:gd name="connsiteX12" fmla="*/ 1327617 w 1392150"/>
                <a:gd name="connsiteY12" fmla="*/ 44730 h 669479"/>
                <a:gd name="connsiteX13" fmla="*/ 1347726 w 1392150"/>
                <a:gd name="connsiteY13" fmla="*/ 32750 h 669479"/>
                <a:gd name="connsiteX14" fmla="*/ 1362498 w 1392150"/>
                <a:gd name="connsiteY14" fmla="*/ 6054 h 669479"/>
                <a:gd name="connsiteX15" fmla="*/ 1360354 w 1392150"/>
                <a:gd name="connsiteY15" fmla="*/ 780 h 669479"/>
                <a:gd name="connsiteX16" fmla="*/ 1386952 w 1392150"/>
                <a:gd name="connsiteY16" fmla="*/ 12418 h 669479"/>
                <a:gd name="connsiteX17" fmla="*/ 1392150 w 1392150"/>
                <a:gd name="connsiteY17" fmla="*/ 15532 h 669479"/>
                <a:gd name="connsiteX18" fmla="*/ 1346834 w 1392150"/>
                <a:gd name="connsiteY18" fmla="*/ 543113 h 669479"/>
                <a:gd name="connsiteX19" fmla="*/ 1329108 w 1392150"/>
                <a:gd name="connsiteY19" fmla="*/ 551852 h 669479"/>
                <a:gd name="connsiteX20" fmla="*/ 695388 w 1392150"/>
                <a:gd name="connsiteY20" fmla="*/ 669479 h 669479"/>
                <a:gd name="connsiteX21" fmla="*/ 61668 w 1392150"/>
                <a:gd name="connsiteY21" fmla="*/ 551852 h 669479"/>
                <a:gd name="connsiteX22" fmla="*/ 45451 w 1392150"/>
                <a:gd name="connsiteY22" fmla="*/ 543856 h 669479"/>
                <a:gd name="connsiteX23" fmla="*/ 0 w 1392150"/>
                <a:gd name="connsiteY23" fmla="*/ 14709 h 669479"/>
                <a:gd name="connsiteX24" fmla="*/ 3824 w 1392150"/>
                <a:gd name="connsiteY24" fmla="*/ 12418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2150" h="669479">
                  <a:moveTo>
                    <a:pt x="32205" y="0"/>
                  </a:moveTo>
                  <a:lnTo>
                    <a:pt x="36425" y="7580"/>
                  </a:lnTo>
                  <a:cubicBezTo>
                    <a:pt x="43789" y="16254"/>
                    <a:pt x="53057" y="23889"/>
                    <a:pt x="63795" y="29970"/>
                  </a:cubicBezTo>
                  <a:lnTo>
                    <a:pt x="67255" y="31220"/>
                  </a:lnTo>
                  <a:lnTo>
                    <a:pt x="74524" y="37460"/>
                  </a:lnTo>
                  <a:cubicBezTo>
                    <a:pt x="159478" y="76622"/>
                    <a:pt x="511775" y="123919"/>
                    <a:pt x="699887" y="124390"/>
                  </a:cubicBezTo>
                  <a:cubicBezTo>
                    <a:pt x="753633" y="124524"/>
                    <a:pt x="820866" y="122022"/>
                    <a:pt x="891484" y="117275"/>
                  </a:cubicBezTo>
                  <a:lnTo>
                    <a:pt x="1018194" y="104968"/>
                  </a:lnTo>
                  <a:lnTo>
                    <a:pt x="1070789" y="102106"/>
                  </a:lnTo>
                  <a:cubicBezTo>
                    <a:pt x="1174821" y="93563"/>
                    <a:pt x="1258018" y="77637"/>
                    <a:pt x="1308538" y="56096"/>
                  </a:cubicBezTo>
                  <a:lnTo>
                    <a:pt x="1324620" y="46515"/>
                  </a:lnTo>
                  <a:lnTo>
                    <a:pt x="1326719" y="45733"/>
                  </a:lnTo>
                  <a:lnTo>
                    <a:pt x="1327617" y="44730"/>
                  </a:lnTo>
                  <a:lnTo>
                    <a:pt x="1347726" y="32750"/>
                  </a:lnTo>
                  <a:cubicBezTo>
                    <a:pt x="1356866" y="24388"/>
                    <a:pt x="1361936" y="15467"/>
                    <a:pt x="1362498" y="6054"/>
                  </a:cubicBezTo>
                  <a:lnTo>
                    <a:pt x="1360354" y="780"/>
                  </a:lnTo>
                  <a:lnTo>
                    <a:pt x="1386952" y="12418"/>
                  </a:lnTo>
                  <a:lnTo>
                    <a:pt x="1392150" y="15532"/>
                  </a:lnTo>
                  <a:lnTo>
                    <a:pt x="1346834" y="543113"/>
                  </a:lnTo>
                  <a:lnTo>
                    <a:pt x="1329108" y="551852"/>
                  </a:lnTo>
                  <a:cubicBezTo>
                    <a:pt x="1166926" y="624528"/>
                    <a:pt x="942871" y="669479"/>
                    <a:pt x="695388" y="669479"/>
                  </a:cubicBezTo>
                  <a:cubicBezTo>
                    <a:pt x="447905" y="669479"/>
                    <a:pt x="223851" y="624528"/>
                    <a:pt x="61668" y="551852"/>
                  </a:cubicBezTo>
                  <a:lnTo>
                    <a:pt x="45451" y="543856"/>
                  </a:lnTo>
                  <a:lnTo>
                    <a:pt x="0" y="14709"/>
                  </a:lnTo>
                  <a:lnTo>
                    <a:pt x="3824" y="12418"/>
                  </a:lnTo>
                  <a:close/>
                </a:path>
              </a:pathLst>
            </a:custGeom>
            <a:gradFill flip="none" rotWithShape="1">
              <a:gsLst>
                <a:gs pos="15000">
                  <a:sysClr val="window" lastClr="FFFFFF">
                    <a:lumMod val="85000"/>
                  </a:sysClr>
                </a:gs>
                <a:gs pos="44000">
                  <a:sysClr val="window" lastClr="FFFFFF">
                    <a:lumMod val="50000"/>
                  </a:sysClr>
                </a:gs>
                <a:gs pos="80000">
                  <a:srgbClr val="6B6E75"/>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8" name="Freeform: Shape 397">
              <a:extLst>
                <a:ext uri="{FF2B5EF4-FFF2-40B4-BE49-F238E27FC236}">
                  <a16:creationId xmlns:a16="http://schemas.microsoft.com/office/drawing/2014/main" id="{6ACC71BF-14A1-4157-8512-46E52CA001DC}"/>
                </a:ext>
              </a:extLst>
            </p:cNvPr>
            <p:cNvSpPr/>
            <p:nvPr/>
          </p:nvSpPr>
          <p:spPr>
            <a:xfrm>
              <a:off x="2334112" y="3818500"/>
              <a:ext cx="1420393" cy="211153"/>
            </a:xfrm>
            <a:custGeom>
              <a:avLst/>
              <a:gdLst>
                <a:gd name="connsiteX0" fmla="*/ 0 w 2812305"/>
                <a:gd name="connsiteY0" fmla="*/ 0 h 363875"/>
                <a:gd name="connsiteX1" fmla="*/ 59026 w 2812305"/>
                <a:gd name="connsiteY1" fmla="*/ 0 h 363875"/>
                <a:gd name="connsiteX2" fmla="*/ 49209 w 2812305"/>
                <a:gd name="connsiteY2" fmla="*/ 17453 h 363875"/>
                <a:gd name="connsiteX3" fmla="*/ 1400819 w 2812305"/>
                <a:gd name="connsiteY3" fmla="*/ 259698 h 363875"/>
                <a:gd name="connsiteX4" fmla="*/ 2752429 w 2812305"/>
                <a:gd name="connsiteY4" fmla="*/ 17453 h 363875"/>
                <a:gd name="connsiteX5" fmla="*/ 2742613 w 2812305"/>
                <a:gd name="connsiteY5" fmla="*/ 0 h 363875"/>
                <a:gd name="connsiteX6" fmla="*/ 2805455 w 2812305"/>
                <a:gd name="connsiteY6" fmla="*/ 0 h 363875"/>
                <a:gd name="connsiteX7" fmla="*/ 2806164 w 2812305"/>
                <a:gd name="connsiteY7" fmla="*/ 503 h 363875"/>
                <a:gd name="connsiteX8" fmla="*/ 2812305 w 2812305"/>
                <a:gd name="connsiteY8" fmla="*/ 13340 h 363875"/>
                <a:gd name="connsiteX9" fmla="*/ 2796795 w 2812305"/>
                <a:gd name="connsiteY9" fmla="*/ 128761 h 363875"/>
                <a:gd name="connsiteX10" fmla="*/ 2722543 w 2812305"/>
                <a:gd name="connsiteY10" fmla="*/ 179169 h 363875"/>
                <a:gd name="connsiteX11" fmla="*/ 1400219 w 2812305"/>
                <a:gd name="connsiteY11" fmla="*/ 363875 h 363875"/>
                <a:gd name="connsiteX12" fmla="*/ 77896 w 2812305"/>
                <a:gd name="connsiteY12" fmla="*/ 179169 h 363875"/>
                <a:gd name="connsiteX13" fmla="*/ 18672 w 2812305"/>
                <a:gd name="connsiteY13" fmla="*/ 138964 h 363875"/>
                <a:gd name="connsiteX0" fmla="*/ 0 w 2806164"/>
                <a:gd name="connsiteY0" fmla="*/ 0 h 363875"/>
                <a:gd name="connsiteX1" fmla="*/ 59026 w 2806164"/>
                <a:gd name="connsiteY1" fmla="*/ 0 h 363875"/>
                <a:gd name="connsiteX2" fmla="*/ 49209 w 2806164"/>
                <a:gd name="connsiteY2" fmla="*/ 17453 h 363875"/>
                <a:gd name="connsiteX3" fmla="*/ 1400819 w 2806164"/>
                <a:gd name="connsiteY3" fmla="*/ 259698 h 363875"/>
                <a:gd name="connsiteX4" fmla="*/ 2752429 w 2806164"/>
                <a:gd name="connsiteY4" fmla="*/ 17453 h 363875"/>
                <a:gd name="connsiteX5" fmla="*/ 2742613 w 2806164"/>
                <a:gd name="connsiteY5" fmla="*/ 0 h 363875"/>
                <a:gd name="connsiteX6" fmla="*/ 2805455 w 2806164"/>
                <a:gd name="connsiteY6" fmla="*/ 0 h 363875"/>
                <a:gd name="connsiteX7" fmla="*/ 2806164 w 2806164"/>
                <a:gd name="connsiteY7" fmla="*/ 503 h 363875"/>
                <a:gd name="connsiteX8" fmla="*/ 2796795 w 2806164"/>
                <a:gd name="connsiteY8" fmla="*/ 128761 h 363875"/>
                <a:gd name="connsiteX9" fmla="*/ 2722543 w 2806164"/>
                <a:gd name="connsiteY9" fmla="*/ 179169 h 363875"/>
                <a:gd name="connsiteX10" fmla="*/ 1400219 w 2806164"/>
                <a:gd name="connsiteY10" fmla="*/ 363875 h 363875"/>
                <a:gd name="connsiteX11" fmla="*/ 77896 w 2806164"/>
                <a:gd name="connsiteY11" fmla="*/ 179169 h 363875"/>
                <a:gd name="connsiteX12" fmla="*/ 18672 w 2806164"/>
                <a:gd name="connsiteY12" fmla="*/ 138964 h 363875"/>
                <a:gd name="connsiteX13" fmla="*/ 0 w 2806164"/>
                <a:gd name="connsiteY13" fmla="*/ 0 h 363875"/>
                <a:gd name="connsiteX0" fmla="*/ 0 w 2805455"/>
                <a:gd name="connsiteY0" fmla="*/ 0 h 363875"/>
                <a:gd name="connsiteX1" fmla="*/ 59026 w 2805455"/>
                <a:gd name="connsiteY1" fmla="*/ 0 h 363875"/>
                <a:gd name="connsiteX2" fmla="*/ 49209 w 2805455"/>
                <a:gd name="connsiteY2" fmla="*/ 17453 h 363875"/>
                <a:gd name="connsiteX3" fmla="*/ 1400819 w 2805455"/>
                <a:gd name="connsiteY3" fmla="*/ 259698 h 363875"/>
                <a:gd name="connsiteX4" fmla="*/ 2752429 w 2805455"/>
                <a:gd name="connsiteY4" fmla="*/ 17453 h 363875"/>
                <a:gd name="connsiteX5" fmla="*/ 2742613 w 2805455"/>
                <a:gd name="connsiteY5" fmla="*/ 0 h 363875"/>
                <a:gd name="connsiteX6" fmla="*/ 2805455 w 2805455"/>
                <a:gd name="connsiteY6" fmla="*/ 0 h 363875"/>
                <a:gd name="connsiteX7" fmla="*/ 2796795 w 2805455"/>
                <a:gd name="connsiteY7" fmla="*/ 128761 h 363875"/>
                <a:gd name="connsiteX8" fmla="*/ 2722543 w 2805455"/>
                <a:gd name="connsiteY8" fmla="*/ 179169 h 363875"/>
                <a:gd name="connsiteX9" fmla="*/ 1400219 w 2805455"/>
                <a:gd name="connsiteY9" fmla="*/ 363875 h 363875"/>
                <a:gd name="connsiteX10" fmla="*/ 77896 w 2805455"/>
                <a:gd name="connsiteY10" fmla="*/ 179169 h 363875"/>
                <a:gd name="connsiteX11" fmla="*/ 18672 w 2805455"/>
                <a:gd name="connsiteY11" fmla="*/ 138964 h 363875"/>
                <a:gd name="connsiteX12" fmla="*/ 0 w 2805455"/>
                <a:gd name="connsiteY12" fmla="*/ 0 h 3638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38100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107662 w 2805455"/>
                <a:gd name="connsiteY1" fmla="*/ 127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44450 h 408325"/>
                <a:gd name="connsiteX1" fmla="*/ 166872 w 2805455"/>
                <a:gd name="connsiteY1" fmla="*/ 0 h 408325"/>
                <a:gd name="connsiteX2" fmla="*/ 49209 w 2805455"/>
                <a:gd name="connsiteY2" fmla="*/ 61903 h 408325"/>
                <a:gd name="connsiteX3" fmla="*/ 1400819 w 2805455"/>
                <a:gd name="connsiteY3" fmla="*/ 304148 h 408325"/>
                <a:gd name="connsiteX4" fmla="*/ 2752429 w 2805455"/>
                <a:gd name="connsiteY4" fmla="*/ 61903 h 408325"/>
                <a:gd name="connsiteX5" fmla="*/ 2660142 w 2805455"/>
                <a:gd name="connsiteY5" fmla="*/ 6350 h 408325"/>
                <a:gd name="connsiteX6" fmla="*/ 2805455 w 2805455"/>
                <a:gd name="connsiteY6" fmla="*/ 65617 h 408325"/>
                <a:gd name="connsiteX7" fmla="*/ 2796795 w 2805455"/>
                <a:gd name="connsiteY7" fmla="*/ 173211 h 408325"/>
                <a:gd name="connsiteX8" fmla="*/ 2722543 w 2805455"/>
                <a:gd name="connsiteY8" fmla="*/ 223619 h 408325"/>
                <a:gd name="connsiteX9" fmla="*/ 1400219 w 2805455"/>
                <a:gd name="connsiteY9" fmla="*/ 408325 h 408325"/>
                <a:gd name="connsiteX10" fmla="*/ 77896 w 2805455"/>
                <a:gd name="connsiteY10" fmla="*/ 223619 h 408325"/>
                <a:gd name="connsiteX11" fmla="*/ 18672 w 2805455"/>
                <a:gd name="connsiteY11" fmla="*/ 183414 h 408325"/>
                <a:gd name="connsiteX12" fmla="*/ 0 w 2805455"/>
                <a:gd name="connsiteY12" fmla="*/ 44450 h 408325"/>
                <a:gd name="connsiteX0" fmla="*/ 0 w 2805455"/>
                <a:gd name="connsiteY0" fmla="*/ 50800 h 414675"/>
                <a:gd name="connsiteX1" fmla="*/ 164757 w 2805455"/>
                <a:gd name="connsiteY1" fmla="*/ 0 h 414675"/>
                <a:gd name="connsiteX2" fmla="*/ 49209 w 2805455"/>
                <a:gd name="connsiteY2" fmla="*/ 68253 h 414675"/>
                <a:gd name="connsiteX3" fmla="*/ 1400819 w 2805455"/>
                <a:gd name="connsiteY3" fmla="*/ 310498 h 414675"/>
                <a:gd name="connsiteX4" fmla="*/ 2752429 w 2805455"/>
                <a:gd name="connsiteY4" fmla="*/ 68253 h 414675"/>
                <a:gd name="connsiteX5" fmla="*/ 2660142 w 2805455"/>
                <a:gd name="connsiteY5" fmla="*/ 12700 h 414675"/>
                <a:gd name="connsiteX6" fmla="*/ 2805455 w 2805455"/>
                <a:gd name="connsiteY6" fmla="*/ 71967 h 414675"/>
                <a:gd name="connsiteX7" fmla="*/ 2796795 w 2805455"/>
                <a:gd name="connsiteY7" fmla="*/ 179561 h 414675"/>
                <a:gd name="connsiteX8" fmla="*/ 2722543 w 2805455"/>
                <a:gd name="connsiteY8" fmla="*/ 229969 h 414675"/>
                <a:gd name="connsiteX9" fmla="*/ 1400219 w 2805455"/>
                <a:gd name="connsiteY9" fmla="*/ 414675 h 414675"/>
                <a:gd name="connsiteX10" fmla="*/ 77896 w 2805455"/>
                <a:gd name="connsiteY10" fmla="*/ 229969 h 414675"/>
                <a:gd name="connsiteX11" fmla="*/ 18672 w 2805455"/>
                <a:gd name="connsiteY11" fmla="*/ 189764 h 414675"/>
                <a:gd name="connsiteX12" fmla="*/ 0 w 2805455"/>
                <a:gd name="connsiteY12" fmla="*/ 50800 h 414675"/>
                <a:gd name="connsiteX0" fmla="*/ 2475 w 2786783"/>
                <a:gd name="connsiteY0" fmla="*/ 52916 h 414675"/>
                <a:gd name="connsiteX1" fmla="*/ 146085 w 2786783"/>
                <a:gd name="connsiteY1" fmla="*/ 0 h 414675"/>
                <a:gd name="connsiteX2" fmla="*/ 30537 w 2786783"/>
                <a:gd name="connsiteY2" fmla="*/ 68253 h 414675"/>
                <a:gd name="connsiteX3" fmla="*/ 1382147 w 2786783"/>
                <a:gd name="connsiteY3" fmla="*/ 310498 h 414675"/>
                <a:gd name="connsiteX4" fmla="*/ 2733757 w 2786783"/>
                <a:gd name="connsiteY4" fmla="*/ 68253 h 414675"/>
                <a:gd name="connsiteX5" fmla="*/ 2641470 w 2786783"/>
                <a:gd name="connsiteY5" fmla="*/ 12700 h 414675"/>
                <a:gd name="connsiteX6" fmla="*/ 2786783 w 2786783"/>
                <a:gd name="connsiteY6" fmla="*/ 71967 h 414675"/>
                <a:gd name="connsiteX7" fmla="*/ 2778123 w 2786783"/>
                <a:gd name="connsiteY7" fmla="*/ 179561 h 414675"/>
                <a:gd name="connsiteX8" fmla="*/ 2703871 w 2786783"/>
                <a:gd name="connsiteY8" fmla="*/ 229969 h 414675"/>
                <a:gd name="connsiteX9" fmla="*/ 1381547 w 2786783"/>
                <a:gd name="connsiteY9" fmla="*/ 414675 h 414675"/>
                <a:gd name="connsiteX10" fmla="*/ 59224 w 2786783"/>
                <a:gd name="connsiteY10" fmla="*/ 229969 h 414675"/>
                <a:gd name="connsiteX11" fmla="*/ 0 w 2786783"/>
                <a:gd name="connsiteY11" fmla="*/ 189764 h 414675"/>
                <a:gd name="connsiteX12" fmla="*/ 2475 w 2786783"/>
                <a:gd name="connsiteY12" fmla="*/ 52916 h 4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6783" h="414675">
                  <a:moveTo>
                    <a:pt x="2475" y="52916"/>
                  </a:moveTo>
                  <a:lnTo>
                    <a:pt x="146085" y="0"/>
                  </a:lnTo>
                  <a:lnTo>
                    <a:pt x="30537" y="68253"/>
                  </a:lnTo>
                  <a:cubicBezTo>
                    <a:pt x="30537" y="202042"/>
                    <a:pt x="635673" y="310498"/>
                    <a:pt x="1382147" y="310498"/>
                  </a:cubicBezTo>
                  <a:cubicBezTo>
                    <a:pt x="2128621" y="310498"/>
                    <a:pt x="2748560" y="199925"/>
                    <a:pt x="2733757" y="68253"/>
                  </a:cubicBezTo>
                  <a:lnTo>
                    <a:pt x="2641470" y="12700"/>
                  </a:lnTo>
                  <a:lnTo>
                    <a:pt x="2786783" y="71967"/>
                  </a:lnTo>
                  <a:lnTo>
                    <a:pt x="2778123" y="179561"/>
                  </a:lnTo>
                  <a:lnTo>
                    <a:pt x="2703871" y="229969"/>
                  </a:lnTo>
                  <a:cubicBezTo>
                    <a:pt x="2486010" y="338513"/>
                    <a:pt x="1975985" y="414675"/>
                    <a:pt x="1381547" y="414675"/>
                  </a:cubicBezTo>
                  <a:cubicBezTo>
                    <a:pt x="787109" y="414675"/>
                    <a:pt x="277084" y="338513"/>
                    <a:pt x="59224" y="229969"/>
                  </a:cubicBezTo>
                  <a:lnTo>
                    <a:pt x="0" y="189764"/>
                  </a:lnTo>
                  <a:lnTo>
                    <a:pt x="2475" y="52916"/>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99" name="Freeform: Shape 398">
              <a:extLst>
                <a:ext uri="{FF2B5EF4-FFF2-40B4-BE49-F238E27FC236}">
                  <a16:creationId xmlns:a16="http://schemas.microsoft.com/office/drawing/2014/main" id="{68E1ACF7-36DB-4BB5-8592-7CAB2DE9BB79}"/>
                </a:ext>
              </a:extLst>
            </p:cNvPr>
            <p:cNvSpPr/>
            <p:nvPr/>
          </p:nvSpPr>
          <p:spPr>
            <a:xfrm rot="15969076">
              <a:off x="2105881" y="4091248"/>
              <a:ext cx="402128" cy="149730"/>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00" name="Freeform: Shape 399">
              <a:extLst>
                <a:ext uri="{FF2B5EF4-FFF2-40B4-BE49-F238E27FC236}">
                  <a16:creationId xmlns:a16="http://schemas.microsoft.com/office/drawing/2014/main" id="{A25B1511-E25E-4B47-BE4C-BAD902B17534}"/>
                </a:ext>
              </a:extLst>
            </p:cNvPr>
            <p:cNvSpPr/>
            <p:nvPr/>
          </p:nvSpPr>
          <p:spPr>
            <a:xfrm rot="15969076">
              <a:off x="2156055" y="4125125"/>
              <a:ext cx="402128" cy="149730"/>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8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01" name="Freeform: Shape 400">
              <a:extLst>
                <a:ext uri="{FF2B5EF4-FFF2-40B4-BE49-F238E27FC236}">
                  <a16:creationId xmlns:a16="http://schemas.microsoft.com/office/drawing/2014/main" id="{EEEAEB42-8C08-432E-A3E8-5E2B95D62025}"/>
                </a:ext>
              </a:extLst>
            </p:cNvPr>
            <p:cNvSpPr/>
            <p:nvPr/>
          </p:nvSpPr>
          <p:spPr>
            <a:xfrm rot="5700000" flipH="1">
              <a:off x="3604411" y="4067979"/>
              <a:ext cx="335440" cy="120531"/>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24" name="Freeform: Shape 423">
            <a:extLst>
              <a:ext uri="{FF2B5EF4-FFF2-40B4-BE49-F238E27FC236}">
                <a16:creationId xmlns:a16="http://schemas.microsoft.com/office/drawing/2014/main" id="{4643271C-7B6C-4626-8003-40D423BEC421}"/>
              </a:ext>
            </a:extLst>
          </p:cNvPr>
          <p:cNvSpPr/>
          <p:nvPr/>
        </p:nvSpPr>
        <p:spPr>
          <a:xfrm>
            <a:off x="10330226" y="3795584"/>
            <a:ext cx="1730798" cy="2529866"/>
          </a:xfrm>
          <a:custGeom>
            <a:avLst/>
            <a:gdLst>
              <a:gd name="connsiteX0" fmla="*/ 1365642 w 2733984"/>
              <a:gd name="connsiteY0" fmla="*/ 0 h 3996199"/>
              <a:gd name="connsiteX1" fmla="*/ 2723776 w 2733984"/>
              <a:gd name="connsiteY1" fmla="*/ 287011 h 3996199"/>
              <a:gd name="connsiteX2" fmla="*/ 2733984 w 2733984"/>
              <a:gd name="connsiteY2" fmla="*/ 293128 h 3996199"/>
              <a:gd name="connsiteX3" fmla="*/ 2644990 w 2733984"/>
              <a:gd name="connsiteY3" fmla="*/ 1329220 h 3996199"/>
              <a:gd name="connsiteX4" fmla="*/ 2610179 w 2733984"/>
              <a:gd name="connsiteY4" fmla="*/ 1346384 h 3996199"/>
              <a:gd name="connsiteX5" fmla="*/ 2573703 w 2733984"/>
              <a:gd name="connsiteY5" fmla="*/ 1361239 h 3996199"/>
              <a:gd name="connsiteX6" fmla="*/ 2423493 w 2733984"/>
              <a:gd name="connsiteY6" fmla="*/ 3452096 h 3996199"/>
              <a:gd name="connsiteX7" fmla="*/ 2423895 w 2733984"/>
              <a:gd name="connsiteY7" fmla="*/ 3453326 h 3996199"/>
              <a:gd name="connsiteX8" fmla="*/ 2429331 w 2733984"/>
              <a:gd name="connsiteY8" fmla="*/ 3503683 h 3996199"/>
              <a:gd name="connsiteX9" fmla="*/ 1376357 w 2733984"/>
              <a:gd name="connsiteY9" fmla="*/ 3996199 h 3996199"/>
              <a:gd name="connsiteX10" fmla="*/ 344776 w 2733984"/>
              <a:gd name="connsiteY10" fmla="*/ 3602942 h 3996199"/>
              <a:gd name="connsiteX11" fmla="*/ 334278 w 2733984"/>
              <a:gd name="connsiteY11" fmla="*/ 3570768 h 3996199"/>
              <a:gd name="connsiteX12" fmla="*/ 327480 w 2733984"/>
              <a:gd name="connsiteY12" fmla="*/ 3570747 h 3996199"/>
              <a:gd name="connsiteX13" fmla="*/ 173526 w 2733984"/>
              <a:gd name="connsiteY13" fmla="*/ 1367733 h 3996199"/>
              <a:gd name="connsiteX14" fmla="*/ 121106 w 2733984"/>
              <a:gd name="connsiteY14" fmla="*/ 1346384 h 3996199"/>
              <a:gd name="connsiteX15" fmla="*/ 89258 w 2733984"/>
              <a:gd name="connsiteY15" fmla="*/ 1330681 h 3996199"/>
              <a:gd name="connsiteX16" fmla="*/ 0 w 2733984"/>
              <a:gd name="connsiteY16" fmla="*/ 291511 h 3996199"/>
              <a:gd name="connsiteX17" fmla="*/ 7509 w 2733984"/>
              <a:gd name="connsiteY17" fmla="*/ 287011 h 3996199"/>
              <a:gd name="connsiteX18" fmla="*/ 1365642 w 2733984"/>
              <a:gd name="connsiteY18" fmla="*/ 0 h 39961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733984" h="3996199">
                <a:moveTo>
                  <a:pt x="1365642" y="0"/>
                </a:moveTo>
                <a:cubicBezTo>
                  <a:pt x="1912416" y="0"/>
                  <a:pt x="2400958" y="111726"/>
                  <a:pt x="2723776" y="287011"/>
                </a:cubicBezTo>
                <a:lnTo>
                  <a:pt x="2733984" y="293128"/>
                </a:lnTo>
                <a:lnTo>
                  <a:pt x="2644990" y="1329220"/>
                </a:lnTo>
                <a:lnTo>
                  <a:pt x="2610179" y="1346384"/>
                </a:lnTo>
                <a:lnTo>
                  <a:pt x="2573703" y="1361239"/>
                </a:lnTo>
                <a:lnTo>
                  <a:pt x="2423493" y="3452096"/>
                </a:lnTo>
                <a:lnTo>
                  <a:pt x="2423895" y="3453326"/>
                </a:lnTo>
                <a:cubicBezTo>
                  <a:pt x="2427490" y="3469883"/>
                  <a:pt x="2429331" y="3486683"/>
                  <a:pt x="2429331" y="3503683"/>
                </a:cubicBezTo>
                <a:cubicBezTo>
                  <a:pt x="2429331" y="3775692"/>
                  <a:pt x="1957898" y="3996199"/>
                  <a:pt x="1376357" y="3996199"/>
                </a:cubicBezTo>
                <a:cubicBezTo>
                  <a:pt x="867509" y="3996199"/>
                  <a:pt x="442962" y="3827374"/>
                  <a:pt x="344776" y="3602942"/>
                </a:cubicBezTo>
                <a:lnTo>
                  <a:pt x="334278" y="3570768"/>
                </a:lnTo>
                <a:lnTo>
                  <a:pt x="327480" y="3570747"/>
                </a:lnTo>
                <a:lnTo>
                  <a:pt x="173526" y="1367733"/>
                </a:lnTo>
                <a:lnTo>
                  <a:pt x="121106" y="1346384"/>
                </a:lnTo>
                <a:lnTo>
                  <a:pt x="89258" y="1330681"/>
                </a:lnTo>
                <a:lnTo>
                  <a:pt x="0" y="291511"/>
                </a:lnTo>
                <a:lnTo>
                  <a:pt x="7509" y="287011"/>
                </a:lnTo>
                <a:cubicBezTo>
                  <a:pt x="330327" y="111726"/>
                  <a:pt x="818868" y="0"/>
                  <a:pt x="1365642" y="0"/>
                </a:cubicBezTo>
                <a:close/>
              </a:path>
            </a:pathLst>
          </a:custGeom>
          <a:gradFill flip="none" rotWithShape="1">
            <a:gsLst>
              <a:gs pos="15000">
                <a:srgbClr val="585858"/>
              </a:gs>
              <a:gs pos="44000">
                <a:srgbClr val="191919"/>
              </a:gs>
              <a:gs pos="80000">
                <a:srgbClr val="585858"/>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465" name="Group 464">
            <a:extLst>
              <a:ext uri="{FF2B5EF4-FFF2-40B4-BE49-F238E27FC236}">
                <a16:creationId xmlns:a16="http://schemas.microsoft.com/office/drawing/2014/main" id="{35653700-0026-40BE-85CC-F0A652F12E57}"/>
              </a:ext>
            </a:extLst>
          </p:cNvPr>
          <p:cNvGrpSpPr/>
          <p:nvPr/>
        </p:nvGrpSpPr>
        <p:grpSpPr>
          <a:xfrm rot="20584411">
            <a:off x="10399186" y="2564599"/>
            <a:ext cx="1438740" cy="1947021"/>
            <a:chOff x="-496895" y="6950651"/>
            <a:chExt cx="1438740" cy="1947021"/>
          </a:xfrm>
        </p:grpSpPr>
        <p:sp>
          <p:nvSpPr>
            <p:cNvPr id="466" name="Freeform: Shape 465">
              <a:extLst>
                <a:ext uri="{FF2B5EF4-FFF2-40B4-BE49-F238E27FC236}">
                  <a16:creationId xmlns:a16="http://schemas.microsoft.com/office/drawing/2014/main" id="{5A1D6366-C8BA-4DD5-85F3-9DCD41D84E5F}"/>
                </a:ext>
              </a:extLst>
            </p:cNvPr>
            <p:cNvSpPr/>
            <p:nvPr/>
          </p:nvSpPr>
          <p:spPr>
            <a:xfrm>
              <a:off x="-496895" y="6963951"/>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467" name="Freeform: Shape 466">
              <a:extLst>
                <a:ext uri="{FF2B5EF4-FFF2-40B4-BE49-F238E27FC236}">
                  <a16:creationId xmlns:a16="http://schemas.microsoft.com/office/drawing/2014/main" id="{CB2B91E8-3F4A-4D18-8298-D33F3E6F393A}"/>
                </a:ext>
              </a:extLst>
            </p:cNvPr>
            <p:cNvSpPr/>
            <p:nvPr/>
          </p:nvSpPr>
          <p:spPr>
            <a:xfrm>
              <a:off x="-481242" y="6950651"/>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468" name="Freeform: Shape 467">
              <a:extLst>
                <a:ext uri="{FF2B5EF4-FFF2-40B4-BE49-F238E27FC236}">
                  <a16:creationId xmlns:a16="http://schemas.microsoft.com/office/drawing/2014/main" id="{7379C87F-C863-4B8C-B37C-1E812B398207}"/>
                </a:ext>
              </a:extLst>
            </p:cNvPr>
            <p:cNvSpPr/>
            <p:nvPr/>
          </p:nvSpPr>
          <p:spPr>
            <a:xfrm>
              <a:off x="-349586" y="6992322"/>
              <a:ext cx="1174126" cy="1785497"/>
            </a:xfrm>
            <a:custGeom>
              <a:avLst/>
              <a:gdLst>
                <a:gd name="connsiteX0" fmla="*/ 529309 w 1174126"/>
                <a:gd name="connsiteY0" fmla="*/ 324 h 1785497"/>
                <a:gd name="connsiteX1" fmla="*/ 619034 w 1174126"/>
                <a:gd name="connsiteY1" fmla="*/ 11412 h 1785497"/>
                <a:gd name="connsiteX2" fmla="*/ 754599 w 1174126"/>
                <a:gd name="connsiteY2" fmla="*/ 105316 h 1785497"/>
                <a:gd name="connsiteX3" fmla="*/ 684713 w 1174126"/>
                <a:gd name="connsiteY3" fmla="*/ 356012 h 1785497"/>
                <a:gd name="connsiteX4" fmla="*/ 702867 w 1174126"/>
                <a:gd name="connsiteY4" fmla="*/ 358266 h 1785497"/>
                <a:gd name="connsiteX5" fmla="*/ 861195 w 1174126"/>
                <a:gd name="connsiteY5" fmla="*/ 592264 h 1785497"/>
                <a:gd name="connsiteX6" fmla="*/ 1168816 w 1174126"/>
                <a:gd name="connsiteY6" fmla="*/ 1062417 h 1785497"/>
                <a:gd name="connsiteX7" fmla="*/ 1055042 w 1174126"/>
                <a:gd name="connsiteY7" fmla="*/ 1665240 h 1785497"/>
                <a:gd name="connsiteX8" fmla="*/ 585260 w 1174126"/>
                <a:gd name="connsiteY8" fmla="*/ 1781171 h 1785497"/>
                <a:gd name="connsiteX9" fmla="*/ 159155 w 1174126"/>
                <a:gd name="connsiteY9" fmla="*/ 1589018 h 1785497"/>
                <a:gd name="connsiteX10" fmla="*/ 1704 w 1174126"/>
                <a:gd name="connsiteY10" fmla="*/ 1062417 h 1785497"/>
                <a:gd name="connsiteX11" fmla="*/ 271795 w 1174126"/>
                <a:gd name="connsiteY11" fmla="*/ 639170 h 1785497"/>
                <a:gd name="connsiteX12" fmla="*/ 467653 w 1174126"/>
                <a:gd name="connsiteY12" fmla="*/ 358266 h 1785497"/>
                <a:gd name="connsiteX13" fmla="*/ 553644 w 1174126"/>
                <a:gd name="connsiteY13" fmla="*/ 347589 h 1785497"/>
                <a:gd name="connsiteX14" fmla="*/ 574327 w 1174126"/>
                <a:gd name="connsiteY14" fmla="*/ 153969 h 1785497"/>
                <a:gd name="connsiteX15" fmla="*/ 569903 w 1174126"/>
                <a:gd name="connsiteY15" fmla="*/ 130222 h 1785497"/>
                <a:gd name="connsiteX16" fmla="*/ 581138 w 1174126"/>
                <a:gd name="connsiteY16" fmla="*/ 156111 h 1785497"/>
                <a:gd name="connsiteX17" fmla="*/ 571741 w 1174126"/>
                <a:gd name="connsiteY17" fmla="*/ 360403 h 1785497"/>
                <a:gd name="connsiteX18" fmla="*/ 514209 w 1174126"/>
                <a:gd name="connsiteY18" fmla="*/ 369917 h 1785497"/>
                <a:gd name="connsiteX19" fmla="*/ 383167 w 1174126"/>
                <a:gd name="connsiteY19" fmla="*/ 620239 h 1785497"/>
                <a:gd name="connsiteX20" fmla="*/ 202460 w 1174126"/>
                <a:gd name="connsiteY20" fmla="*/ 997404 h 1785497"/>
                <a:gd name="connsiteX21" fmla="*/ 307804 w 1174126"/>
                <a:gd name="connsiteY21" fmla="*/ 1466672 h 1785497"/>
                <a:gd name="connsiteX22" fmla="*/ 592895 w 1174126"/>
                <a:gd name="connsiteY22" fmla="*/ 1637904 h 1785497"/>
                <a:gd name="connsiteX23" fmla="*/ 907207 w 1174126"/>
                <a:gd name="connsiteY23" fmla="*/ 1534595 h 1785497"/>
                <a:gd name="connsiteX24" fmla="*/ 983329 w 1174126"/>
                <a:gd name="connsiteY24" fmla="*/ 997404 h 1785497"/>
                <a:gd name="connsiteX25" fmla="*/ 777512 w 1174126"/>
                <a:gd name="connsiteY25" fmla="*/ 578439 h 1785497"/>
                <a:gd name="connsiteX26" fmla="*/ 671581 w 1174126"/>
                <a:gd name="connsiteY26" fmla="*/ 369917 h 1785497"/>
                <a:gd name="connsiteX27" fmla="*/ 659435 w 1174126"/>
                <a:gd name="connsiteY27" fmla="*/ 367909 h 1785497"/>
                <a:gd name="connsiteX28" fmla="*/ 706193 w 1174126"/>
                <a:gd name="connsiteY28" fmla="*/ 144508 h 1785497"/>
                <a:gd name="connsiteX29" fmla="*/ 615492 w 1174126"/>
                <a:gd name="connsiteY29" fmla="*/ 60827 h 1785497"/>
                <a:gd name="connsiteX30" fmla="*/ 535879 w 1174126"/>
                <a:gd name="connsiteY30" fmla="*/ 63451 h 1785497"/>
                <a:gd name="connsiteX31" fmla="*/ 536053 w 1174126"/>
                <a:gd name="connsiteY31" fmla="*/ 75571 h 1785497"/>
                <a:gd name="connsiteX32" fmla="*/ 514904 w 1174126"/>
                <a:gd name="connsiteY32" fmla="*/ 58410 h 1785497"/>
                <a:gd name="connsiteX33" fmla="*/ 529309 w 1174126"/>
                <a:gd name="connsiteY33" fmla="*/ 324 h 17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4126" h="1785497">
                  <a:moveTo>
                    <a:pt x="529309" y="324"/>
                  </a:moveTo>
                  <a:cubicBezTo>
                    <a:pt x="557908" y="-1851"/>
                    <a:pt x="599060" y="7503"/>
                    <a:pt x="619034" y="11412"/>
                  </a:cubicBezTo>
                  <a:cubicBezTo>
                    <a:pt x="658984" y="19230"/>
                    <a:pt x="657904" y="100057"/>
                    <a:pt x="754599" y="105316"/>
                  </a:cubicBezTo>
                  <a:lnTo>
                    <a:pt x="684713" y="356012"/>
                  </a:lnTo>
                  <a:lnTo>
                    <a:pt x="702867" y="358266"/>
                  </a:lnTo>
                  <a:cubicBezTo>
                    <a:pt x="744068" y="380051"/>
                    <a:pt x="783536" y="474906"/>
                    <a:pt x="861195" y="592264"/>
                  </a:cubicBezTo>
                  <a:cubicBezTo>
                    <a:pt x="938853" y="709623"/>
                    <a:pt x="1136508" y="883588"/>
                    <a:pt x="1168816" y="1062417"/>
                  </a:cubicBezTo>
                  <a:cubicBezTo>
                    <a:pt x="1201124" y="1241246"/>
                    <a:pt x="1076334" y="1442841"/>
                    <a:pt x="1055042" y="1665240"/>
                  </a:cubicBezTo>
                  <a:cubicBezTo>
                    <a:pt x="957782" y="1785032"/>
                    <a:pt x="734574" y="1793874"/>
                    <a:pt x="585260" y="1781171"/>
                  </a:cubicBezTo>
                  <a:cubicBezTo>
                    <a:pt x="435945" y="1768468"/>
                    <a:pt x="335001" y="1656041"/>
                    <a:pt x="159155" y="1589018"/>
                  </a:cubicBezTo>
                  <a:cubicBezTo>
                    <a:pt x="124765" y="1419388"/>
                    <a:pt x="-17070" y="1220725"/>
                    <a:pt x="1704" y="1062417"/>
                  </a:cubicBezTo>
                  <a:cubicBezTo>
                    <a:pt x="20477" y="904109"/>
                    <a:pt x="194136" y="756529"/>
                    <a:pt x="271795" y="639170"/>
                  </a:cubicBezTo>
                  <a:cubicBezTo>
                    <a:pt x="349453" y="521812"/>
                    <a:pt x="418932" y="376569"/>
                    <a:pt x="467653" y="358266"/>
                  </a:cubicBezTo>
                  <a:lnTo>
                    <a:pt x="553644" y="347589"/>
                  </a:lnTo>
                  <a:cubicBezTo>
                    <a:pt x="545573" y="287343"/>
                    <a:pt x="577409" y="215646"/>
                    <a:pt x="574327" y="153969"/>
                  </a:cubicBezTo>
                  <a:lnTo>
                    <a:pt x="569903" y="130222"/>
                  </a:lnTo>
                  <a:lnTo>
                    <a:pt x="581138" y="156111"/>
                  </a:lnTo>
                  <a:cubicBezTo>
                    <a:pt x="597230" y="216861"/>
                    <a:pt x="565262" y="295980"/>
                    <a:pt x="571741" y="360403"/>
                  </a:cubicBezTo>
                  <a:lnTo>
                    <a:pt x="514209" y="369917"/>
                  </a:lnTo>
                  <a:cubicBezTo>
                    <a:pt x="481611" y="386228"/>
                    <a:pt x="435126" y="515658"/>
                    <a:pt x="383167" y="620239"/>
                  </a:cubicBezTo>
                  <a:cubicBezTo>
                    <a:pt x="331209" y="724820"/>
                    <a:pt x="215020" y="856332"/>
                    <a:pt x="202460" y="997404"/>
                  </a:cubicBezTo>
                  <a:cubicBezTo>
                    <a:pt x="189899" y="1138477"/>
                    <a:pt x="284795" y="1315510"/>
                    <a:pt x="307804" y="1466672"/>
                  </a:cubicBezTo>
                  <a:cubicBezTo>
                    <a:pt x="425456" y="1526397"/>
                    <a:pt x="492994" y="1626584"/>
                    <a:pt x="592895" y="1637904"/>
                  </a:cubicBezTo>
                  <a:cubicBezTo>
                    <a:pt x="692795" y="1649224"/>
                    <a:pt x="842135" y="1641345"/>
                    <a:pt x="907207" y="1534595"/>
                  </a:cubicBezTo>
                  <a:cubicBezTo>
                    <a:pt x="921453" y="1336410"/>
                    <a:pt x="1004945" y="1156764"/>
                    <a:pt x="983329" y="997404"/>
                  </a:cubicBezTo>
                  <a:cubicBezTo>
                    <a:pt x="961714" y="838045"/>
                    <a:pt x="829470" y="683020"/>
                    <a:pt x="777512" y="578439"/>
                  </a:cubicBezTo>
                  <a:cubicBezTo>
                    <a:pt x="725554" y="473858"/>
                    <a:pt x="699147" y="389331"/>
                    <a:pt x="671581" y="369917"/>
                  </a:cubicBezTo>
                  <a:lnTo>
                    <a:pt x="659435" y="367909"/>
                  </a:lnTo>
                  <a:lnTo>
                    <a:pt x="706193" y="144508"/>
                  </a:lnTo>
                  <a:cubicBezTo>
                    <a:pt x="641498" y="139821"/>
                    <a:pt x="642220" y="67794"/>
                    <a:pt x="615492" y="60827"/>
                  </a:cubicBezTo>
                  <a:cubicBezTo>
                    <a:pt x="595445" y="55602"/>
                    <a:pt x="543519" y="39461"/>
                    <a:pt x="535879" y="63451"/>
                  </a:cubicBezTo>
                  <a:lnTo>
                    <a:pt x="536053" y="75571"/>
                  </a:lnTo>
                  <a:lnTo>
                    <a:pt x="514904" y="58410"/>
                  </a:lnTo>
                  <a:cubicBezTo>
                    <a:pt x="484665" y="16204"/>
                    <a:pt x="500711" y="2499"/>
                    <a:pt x="529309" y="324"/>
                  </a:cubicBezTo>
                  <a:close/>
                </a:path>
              </a:pathLst>
            </a:custGeom>
            <a:solidFill>
              <a:schemeClr val="bg1">
                <a:lumMod val="95000"/>
                <a:alpha val="7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3" name="Group 42">
            <a:extLst>
              <a:ext uri="{FF2B5EF4-FFF2-40B4-BE49-F238E27FC236}">
                <a16:creationId xmlns:a16="http://schemas.microsoft.com/office/drawing/2014/main" id="{41C444A9-0C7A-44DE-877F-0A0BF0DF0F73}"/>
              </a:ext>
            </a:extLst>
          </p:cNvPr>
          <p:cNvGrpSpPr/>
          <p:nvPr/>
        </p:nvGrpSpPr>
        <p:grpSpPr>
          <a:xfrm rot="233612">
            <a:off x="10512255" y="2964342"/>
            <a:ext cx="1438740" cy="1947021"/>
            <a:chOff x="-496895" y="6950651"/>
            <a:chExt cx="1438740" cy="1947021"/>
          </a:xfrm>
        </p:grpSpPr>
        <p:sp>
          <p:nvSpPr>
            <p:cNvPr id="457" name="Freeform: Shape 456">
              <a:extLst>
                <a:ext uri="{FF2B5EF4-FFF2-40B4-BE49-F238E27FC236}">
                  <a16:creationId xmlns:a16="http://schemas.microsoft.com/office/drawing/2014/main" id="{CCED7154-B9F8-418C-8131-4EF6032ED222}"/>
                </a:ext>
              </a:extLst>
            </p:cNvPr>
            <p:cNvSpPr/>
            <p:nvPr/>
          </p:nvSpPr>
          <p:spPr>
            <a:xfrm>
              <a:off x="-496895" y="6963951"/>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460" name="Freeform: Shape 459">
              <a:extLst>
                <a:ext uri="{FF2B5EF4-FFF2-40B4-BE49-F238E27FC236}">
                  <a16:creationId xmlns:a16="http://schemas.microsoft.com/office/drawing/2014/main" id="{B23B8734-2DB4-4540-9CA6-183C9F173BC2}"/>
                </a:ext>
              </a:extLst>
            </p:cNvPr>
            <p:cNvSpPr/>
            <p:nvPr/>
          </p:nvSpPr>
          <p:spPr>
            <a:xfrm>
              <a:off x="-481242" y="6950651"/>
              <a:ext cx="1423087" cy="1933721"/>
            </a:xfrm>
            <a:custGeom>
              <a:avLst/>
              <a:gdLst>
                <a:gd name="connsiteX0" fmla="*/ 748229 w 1414586"/>
                <a:gd name="connsiteY0" fmla="*/ 0 h 1916677"/>
                <a:gd name="connsiteX1" fmla="*/ 823639 w 1414586"/>
                <a:gd name="connsiteY1" fmla="*/ 263625 h 1916677"/>
                <a:gd name="connsiteX2" fmla="*/ 827834 w 1414586"/>
                <a:gd name="connsiteY2" fmla="*/ 373207 h 1916677"/>
                <a:gd name="connsiteX3" fmla="*/ 849837 w 1414586"/>
                <a:gd name="connsiteY3" fmla="*/ 375648 h 1916677"/>
                <a:gd name="connsiteX4" fmla="*/ 1414586 w 1414586"/>
                <a:gd name="connsiteY4" fmla="*/ 1138255 h 1916677"/>
                <a:gd name="connsiteX5" fmla="*/ 707293 w 1414586"/>
                <a:gd name="connsiteY5" fmla="*/ 1916677 h 1916677"/>
                <a:gd name="connsiteX6" fmla="*/ 0 w 1414586"/>
                <a:gd name="connsiteY6" fmla="*/ 1138255 h 1916677"/>
                <a:gd name="connsiteX7" fmla="*/ 564749 w 1414586"/>
                <a:gd name="connsiteY7" fmla="*/ 375648 h 1916677"/>
                <a:gd name="connsiteX8" fmla="*/ 668973 w 1414586"/>
                <a:gd name="connsiteY8" fmla="*/ 364085 h 1916677"/>
                <a:gd name="connsiteX9" fmla="*/ 672819 w 1414586"/>
                <a:gd name="connsiteY9" fmla="*/ 263625 h 1916677"/>
                <a:gd name="connsiteX10" fmla="*/ 748229 w 1414586"/>
                <a:gd name="connsiteY10" fmla="*/ 0 h 1916677"/>
                <a:gd name="connsiteX0" fmla="*/ 748229 w 1414586"/>
                <a:gd name="connsiteY0" fmla="*/ 20541 h 1937218"/>
                <a:gd name="connsiteX1" fmla="*/ 912539 w 1414586"/>
                <a:gd name="connsiteY1" fmla="*/ 122241 h 1937218"/>
                <a:gd name="connsiteX2" fmla="*/ 827834 w 1414586"/>
                <a:gd name="connsiteY2" fmla="*/ 393748 h 1937218"/>
                <a:gd name="connsiteX3" fmla="*/ 849837 w 1414586"/>
                <a:gd name="connsiteY3" fmla="*/ 396189 h 1937218"/>
                <a:gd name="connsiteX4" fmla="*/ 1414586 w 1414586"/>
                <a:gd name="connsiteY4" fmla="*/ 1158796 h 1937218"/>
                <a:gd name="connsiteX5" fmla="*/ 707293 w 1414586"/>
                <a:gd name="connsiteY5" fmla="*/ 1937218 h 1937218"/>
                <a:gd name="connsiteX6" fmla="*/ 0 w 1414586"/>
                <a:gd name="connsiteY6" fmla="*/ 1158796 h 1937218"/>
                <a:gd name="connsiteX7" fmla="*/ 564749 w 1414586"/>
                <a:gd name="connsiteY7" fmla="*/ 396189 h 1937218"/>
                <a:gd name="connsiteX8" fmla="*/ 668973 w 1414586"/>
                <a:gd name="connsiteY8" fmla="*/ 384626 h 1937218"/>
                <a:gd name="connsiteX9" fmla="*/ 672819 w 1414586"/>
                <a:gd name="connsiteY9" fmla="*/ 284166 h 1937218"/>
                <a:gd name="connsiteX10" fmla="*/ 748229 w 1414586"/>
                <a:gd name="connsiteY10" fmla="*/ 20541 h 1937218"/>
                <a:gd name="connsiteX0" fmla="*/ 748229 w 1414586"/>
                <a:gd name="connsiteY0" fmla="*/ 3865 h 1920542"/>
                <a:gd name="connsiteX1" fmla="*/ 912539 w 1414586"/>
                <a:gd name="connsiteY1" fmla="*/ 105565 h 1920542"/>
                <a:gd name="connsiteX2" fmla="*/ 827834 w 1414586"/>
                <a:gd name="connsiteY2" fmla="*/ 377072 h 1920542"/>
                <a:gd name="connsiteX3" fmla="*/ 849837 w 1414586"/>
                <a:gd name="connsiteY3" fmla="*/ 379513 h 1920542"/>
                <a:gd name="connsiteX4" fmla="*/ 1414586 w 1414586"/>
                <a:gd name="connsiteY4" fmla="*/ 1142120 h 1920542"/>
                <a:gd name="connsiteX5" fmla="*/ 707293 w 1414586"/>
                <a:gd name="connsiteY5" fmla="*/ 1920542 h 1920542"/>
                <a:gd name="connsiteX6" fmla="*/ 0 w 1414586"/>
                <a:gd name="connsiteY6" fmla="*/ 1142120 h 1920542"/>
                <a:gd name="connsiteX7" fmla="*/ 564749 w 1414586"/>
                <a:gd name="connsiteY7" fmla="*/ 379513 h 1920542"/>
                <a:gd name="connsiteX8" fmla="*/ 668973 w 1414586"/>
                <a:gd name="connsiteY8" fmla="*/ 367950 h 1920542"/>
                <a:gd name="connsiteX9" fmla="*/ 672819 w 1414586"/>
                <a:gd name="connsiteY9" fmla="*/ 267490 h 1920542"/>
                <a:gd name="connsiteX10" fmla="*/ 748229 w 1414586"/>
                <a:gd name="connsiteY10" fmla="*/ 3865 h 1920542"/>
                <a:gd name="connsiteX0" fmla="*/ 748229 w 1414586"/>
                <a:gd name="connsiteY0" fmla="*/ 36874 h 1953551"/>
                <a:gd name="connsiteX1" fmla="*/ 912539 w 1414586"/>
                <a:gd name="connsiteY1" fmla="*/ 138574 h 1953551"/>
                <a:gd name="connsiteX2" fmla="*/ 827834 w 1414586"/>
                <a:gd name="connsiteY2" fmla="*/ 410081 h 1953551"/>
                <a:gd name="connsiteX3" fmla="*/ 849837 w 1414586"/>
                <a:gd name="connsiteY3" fmla="*/ 412522 h 1953551"/>
                <a:gd name="connsiteX4" fmla="*/ 1414586 w 1414586"/>
                <a:gd name="connsiteY4" fmla="*/ 1175129 h 1953551"/>
                <a:gd name="connsiteX5" fmla="*/ 707293 w 1414586"/>
                <a:gd name="connsiteY5" fmla="*/ 1953551 h 1953551"/>
                <a:gd name="connsiteX6" fmla="*/ 0 w 1414586"/>
                <a:gd name="connsiteY6" fmla="*/ 1175129 h 1953551"/>
                <a:gd name="connsiteX7" fmla="*/ 564749 w 1414586"/>
                <a:gd name="connsiteY7" fmla="*/ 412522 h 1953551"/>
                <a:gd name="connsiteX8" fmla="*/ 668973 w 1414586"/>
                <a:gd name="connsiteY8" fmla="*/ 400959 h 1953551"/>
                <a:gd name="connsiteX9" fmla="*/ 622019 w 1414586"/>
                <a:gd name="connsiteY9" fmla="*/ 87774 h 1953551"/>
                <a:gd name="connsiteX10" fmla="*/ 748229 w 1414586"/>
                <a:gd name="connsiteY10" fmla="*/ 36874 h 1953551"/>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48229 w 1414586"/>
                <a:gd name="connsiteY0" fmla="*/ 12359 h 1929036"/>
                <a:gd name="connsiteX1" fmla="*/ 912539 w 1414586"/>
                <a:gd name="connsiteY1" fmla="*/ 114059 h 1929036"/>
                <a:gd name="connsiteX2" fmla="*/ 827834 w 1414586"/>
                <a:gd name="connsiteY2" fmla="*/ 385566 h 1929036"/>
                <a:gd name="connsiteX3" fmla="*/ 849837 w 1414586"/>
                <a:gd name="connsiteY3" fmla="*/ 388007 h 1929036"/>
                <a:gd name="connsiteX4" fmla="*/ 1414586 w 1414586"/>
                <a:gd name="connsiteY4" fmla="*/ 1150614 h 1929036"/>
                <a:gd name="connsiteX5" fmla="*/ 707293 w 1414586"/>
                <a:gd name="connsiteY5" fmla="*/ 1929036 h 1929036"/>
                <a:gd name="connsiteX6" fmla="*/ 0 w 1414586"/>
                <a:gd name="connsiteY6" fmla="*/ 1150614 h 1929036"/>
                <a:gd name="connsiteX7" fmla="*/ 564749 w 1414586"/>
                <a:gd name="connsiteY7" fmla="*/ 388007 h 1929036"/>
                <a:gd name="connsiteX8" fmla="*/ 668973 w 1414586"/>
                <a:gd name="connsiteY8" fmla="*/ 376444 h 1929036"/>
                <a:gd name="connsiteX9" fmla="*/ 622019 w 1414586"/>
                <a:gd name="connsiteY9" fmla="*/ 63259 h 1929036"/>
                <a:gd name="connsiteX10" fmla="*/ 748229 w 1414586"/>
                <a:gd name="connsiteY10" fmla="*/ 12359 h 1929036"/>
                <a:gd name="connsiteX0" fmla="*/ 757014 w 1423371"/>
                <a:gd name="connsiteY0" fmla="*/ 12359 h 1929036"/>
                <a:gd name="connsiteX1" fmla="*/ 921324 w 1423371"/>
                <a:gd name="connsiteY1" fmla="*/ 114059 h 1929036"/>
                <a:gd name="connsiteX2" fmla="*/ 836619 w 1423371"/>
                <a:gd name="connsiteY2" fmla="*/ 385566 h 1929036"/>
                <a:gd name="connsiteX3" fmla="*/ 858622 w 1423371"/>
                <a:gd name="connsiteY3" fmla="*/ 388007 h 1929036"/>
                <a:gd name="connsiteX4" fmla="*/ 1423371 w 1423371"/>
                <a:gd name="connsiteY4" fmla="*/ 1150614 h 1929036"/>
                <a:gd name="connsiteX5" fmla="*/ 716078 w 1423371"/>
                <a:gd name="connsiteY5" fmla="*/ 1929036 h 1929036"/>
                <a:gd name="connsiteX6" fmla="*/ 8785 w 1423371"/>
                <a:gd name="connsiteY6" fmla="*/ 1150614 h 1929036"/>
                <a:gd name="connsiteX7" fmla="*/ 336146 w 1423371"/>
                <a:gd name="connsiteY7" fmla="*/ 692231 h 1929036"/>
                <a:gd name="connsiteX8" fmla="*/ 573534 w 1423371"/>
                <a:gd name="connsiteY8" fmla="*/ 388007 h 1929036"/>
                <a:gd name="connsiteX9" fmla="*/ 677758 w 1423371"/>
                <a:gd name="connsiteY9" fmla="*/ 376444 h 1929036"/>
                <a:gd name="connsiteX10" fmla="*/ 630804 w 1423371"/>
                <a:gd name="connsiteY10" fmla="*/ 63259 h 1929036"/>
                <a:gd name="connsiteX11" fmla="*/ 757014 w 1423371"/>
                <a:gd name="connsiteY11" fmla="*/ 12359 h 1929036"/>
                <a:gd name="connsiteX0" fmla="*/ 757014 w 1429595"/>
                <a:gd name="connsiteY0" fmla="*/ 12359 h 1929036"/>
                <a:gd name="connsiteX1" fmla="*/ 921324 w 1429595"/>
                <a:gd name="connsiteY1" fmla="*/ 114059 h 1929036"/>
                <a:gd name="connsiteX2" fmla="*/ 836619 w 1429595"/>
                <a:gd name="connsiteY2" fmla="*/ 385566 h 1929036"/>
                <a:gd name="connsiteX3" fmla="*/ 858622 w 1429595"/>
                <a:gd name="connsiteY3" fmla="*/ 388007 h 1929036"/>
                <a:gd name="connsiteX4" fmla="*/ 1050522 w 1429595"/>
                <a:gd name="connsiteY4" fmla="*/ 641431 h 1929036"/>
                <a:gd name="connsiteX5" fmla="*/ 1423371 w 1429595"/>
                <a:gd name="connsiteY5" fmla="*/ 1150614 h 1929036"/>
                <a:gd name="connsiteX6" fmla="*/ 716078 w 1429595"/>
                <a:gd name="connsiteY6" fmla="*/ 1929036 h 1929036"/>
                <a:gd name="connsiteX7" fmla="*/ 8785 w 1429595"/>
                <a:gd name="connsiteY7" fmla="*/ 1150614 h 1929036"/>
                <a:gd name="connsiteX8" fmla="*/ 336146 w 1429595"/>
                <a:gd name="connsiteY8" fmla="*/ 692231 h 1929036"/>
                <a:gd name="connsiteX9" fmla="*/ 573534 w 1429595"/>
                <a:gd name="connsiteY9" fmla="*/ 388007 h 1929036"/>
                <a:gd name="connsiteX10" fmla="*/ 677758 w 1429595"/>
                <a:gd name="connsiteY10" fmla="*/ 376444 h 1929036"/>
                <a:gd name="connsiteX11" fmla="*/ 630804 w 1429595"/>
                <a:gd name="connsiteY11" fmla="*/ 63259 h 1929036"/>
                <a:gd name="connsiteX12" fmla="*/ 757014 w 1429595"/>
                <a:gd name="connsiteY12" fmla="*/ 12359 h 1929036"/>
                <a:gd name="connsiteX0" fmla="*/ 757014 w 1435399"/>
                <a:gd name="connsiteY0" fmla="*/ 12359 h 1974447"/>
                <a:gd name="connsiteX1" fmla="*/ 921324 w 1435399"/>
                <a:gd name="connsiteY1" fmla="*/ 114059 h 1974447"/>
                <a:gd name="connsiteX2" fmla="*/ 836619 w 1435399"/>
                <a:gd name="connsiteY2" fmla="*/ 385566 h 1974447"/>
                <a:gd name="connsiteX3" fmla="*/ 858622 w 1435399"/>
                <a:gd name="connsiteY3" fmla="*/ 388007 h 1974447"/>
                <a:gd name="connsiteX4" fmla="*/ 1050522 w 1435399"/>
                <a:gd name="connsiteY4" fmla="*/ 641431 h 1974447"/>
                <a:gd name="connsiteX5" fmla="*/ 1423371 w 1435399"/>
                <a:gd name="connsiteY5" fmla="*/ 1150614 h 1974447"/>
                <a:gd name="connsiteX6" fmla="*/ 1285472 w 1435399"/>
                <a:gd name="connsiteY6" fmla="*/ 1803481 h 1974447"/>
                <a:gd name="connsiteX7" fmla="*/ 716078 w 1435399"/>
                <a:gd name="connsiteY7" fmla="*/ 1929036 h 1974447"/>
                <a:gd name="connsiteX8" fmla="*/ 8785 w 1435399"/>
                <a:gd name="connsiteY8" fmla="*/ 1150614 h 1974447"/>
                <a:gd name="connsiteX9" fmla="*/ 336146 w 1435399"/>
                <a:gd name="connsiteY9" fmla="*/ 692231 h 1974447"/>
                <a:gd name="connsiteX10" fmla="*/ 573534 w 1435399"/>
                <a:gd name="connsiteY10" fmla="*/ 388007 h 1974447"/>
                <a:gd name="connsiteX11" fmla="*/ 677758 w 1435399"/>
                <a:gd name="connsiteY11" fmla="*/ 376444 h 1974447"/>
                <a:gd name="connsiteX12" fmla="*/ 630804 w 1435399"/>
                <a:gd name="connsiteY12" fmla="*/ 63259 h 1974447"/>
                <a:gd name="connsiteX13" fmla="*/ 757014 w 1435399"/>
                <a:gd name="connsiteY13" fmla="*/ 12359 h 1974447"/>
                <a:gd name="connsiteX0" fmla="*/ 757014 w 1429807"/>
                <a:gd name="connsiteY0" fmla="*/ 12359 h 1974447"/>
                <a:gd name="connsiteX1" fmla="*/ 921324 w 1429807"/>
                <a:gd name="connsiteY1" fmla="*/ 114059 h 1974447"/>
                <a:gd name="connsiteX2" fmla="*/ 836619 w 1429807"/>
                <a:gd name="connsiteY2" fmla="*/ 385566 h 1974447"/>
                <a:gd name="connsiteX3" fmla="*/ 858622 w 1429807"/>
                <a:gd name="connsiteY3" fmla="*/ 388007 h 1974447"/>
                <a:gd name="connsiteX4" fmla="*/ 1050522 w 1429807"/>
                <a:gd name="connsiteY4" fmla="*/ 641431 h 1974447"/>
                <a:gd name="connsiteX5" fmla="*/ 1423371 w 1429807"/>
                <a:gd name="connsiteY5" fmla="*/ 1150614 h 1974447"/>
                <a:gd name="connsiteX6" fmla="*/ 1285472 w 1429807"/>
                <a:gd name="connsiteY6" fmla="*/ 1803481 h 1974447"/>
                <a:gd name="connsiteX7" fmla="*/ 716078 w 1429807"/>
                <a:gd name="connsiteY7" fmla="*/ 1929036 h 1974447"/>
                <a:gd name="connsiteX8" fmla="*/ 8785 w 1429807"/>
                <a:gd name="connsiteY8" fmla="*/ 1150614 h 1974447"/>
                <a:gd name="connsiteX9" fmla="*/ 336146 w 1429807"/>
                <a:gd name="connsiteY9" fmla="*/ 692231 h 1974447"/>
                <a:gd name="connsiteX10" fmla="*/ 573534 w 1429807"/>
                <a:gd name="connsiteY10" fmla="*/ 388007 h 1974447"/>
                <a:gd name="connsiteX11" fmla="*/ 677758 w 1429807"/>
                <a:gd name="connsiteY11" fmla="*/ 376444 h 1974447"/>
                <a:gd name="connsiteX12" fmla="*/ 630804 w 1429807"/>
                <a:gd name="connsiteY12" fmla="*/ 63259 h 1974447"/>
                <a:gd name="connsiteX13" fmla="*/ 757014 w 1429807"/>
                <a:gd name="connsiteY13" fmla="*/ 12359 h 1974447"/>
                <a:gd name="connsiteX0" fmla="*/ 751598 w 1424391"/>
                <a:gd name="connsiteY0" fmla="*/ 12359 h 1933721"/>
                <a:gd name="connsiteX1" fmla="*/ 915908 w 1424391"/>
                <a:gd name="connsiteY1" fmla="*/ 114059 h 1933721"/>
                <a:gd name="connsiteX2" fmla="*/ 831203 w 1424391"/>
                <a:gd name="connsiteY2" fmla="*/ 385566 h 1933721"/>
                <a:gd name="connsiteX3" fmla="*/ 853206 w 1424391"/>
                <a:gd name="connsiteY3" fmla="*/ 388007 h 1933721"/>
                <a:gd name="connsiteX4" fmla="*/ 1045106 w 1424391"/>
                <a:gd name="connsiteY4" fmla="*/ 641431 h 1933721"/>
                <a:gd name="connsiteX5" fmla="*/ 1417955 w 1424391"/>
                <a:gd name="connsiteY5" fmla="*/ 1150614 h 1933721"/>
                <a:gd name="connsiteX6" fmla="*/ 1280056 w 1424391"/>
                <a:gd name="connsiteY6" fmla="*/ 1803481 h 1933721"/>
                <a:gd name="connsiteX7" fmla="*/ 710662 w 1424391"/>
                <a:gd name="connsiteY7" fmla="*/ 1929036 h 1933721"/>
                <a:gd name="connsiteX8" fmla="*/ 194206 w 1424391"/>
                <a:gd name="connsiteY8" fmla="*/ 1720931 h 1933721"/>
                <a:gd name="connsiteX9" fmla="*/ 3369 w 1424391"/>
                <a:gd name="connsiteY9" fmla="*/ 1150614 h 1933721"/>
                <a:gd name="connsiteX10" fmla="*/ 330730 w 1424391"/>
                <a:gd name="connsiteY10" fmla="*/ 692231 h 1933721"/>
                <a:gd name="connsiteX11" fmla="*/ 568118 w 1424391"/>
                <a:gd name="connsiteY11" fmla="*/ 388007 h 1933721"/>
                <a:gd name="connsiteX12" fmla="*/ 672342 w 1424391"/>
                <a:gd name="connsiteY12" fmla="*/ 376444 h 1933721"/>
                <a:gd name="connsiteX13" fmla="*/ 625388 w 1424391"/>
                <a:gd name="connsiteY13" fmla="*/ 63259 h 1933721"/>
                <a:gd name="connsiteX14" fmla="*/ 751598 w 1424391"/>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 name="connsiteX0" fmla="*/ 750294 w 1423087"/>
                <a:gd name="connsiteY0" fmla="*/ 12359 h 1933721"/>
                <a:gd name="connsiteX1" fmla="*/ 914604 w 1423087"/>
                <a:gd name="connsiteY1" fmla="*/ 114059 h 1933721"/>
                <a:gd name="connsiteX2" fmla="*/ 829899 w 1423087"/>
                <a:gd name="connsiteY2" fmla="*/ 385566 h 1933721"/>
                <a:gd name="connsiteX3" fmla="*/ 851902 w 1423087"/>
                <a:gd name="connsiteY3" fmla="*/ 388007 h 1933721"/>
                <a:gd name="connsiteX4" fmla="*/ 1043802 w 1423087"/>
                <a:gd name="connsiteY4" fmla="*/ 641431 h 1933721"/>
                <a:gd name="connsiteX5" fmla="*/ 1416651 w 1423087"/>
                <a:gd name="connsiteY5" fmla="*/ 1150614 h 1933721"/>
                <a:gd name="connsiteX6" fmla="*/ 1278752 w 1423087"/>
                <a:gd name="connsiteY6" fmla="*/ 1803481 h 1933721"/>
                <a:gd name="connsiteX7" fmla="*/ 709358 w 1423087"/>
                <a:gd name="connsiteY7" fmla="*/ 1929036 h 1933721"/>
                <a:gd name="connsiteX8" fmla="*/ 192902 w 1423087"/>
                <a:gd name="connsiteY8" fmla="*/ 1720931 h 1933721"/>
                <a:gd name="connsiteX9" fmla="*/ 2065 w 1423087"/>
                <a:gd name="connsiteY9" fmla="*/ 1150614 h 1933721"/>
                <a:gd name="connsiteX10" fmla="*/ 329426 w 1423087"/>
                <a:gd name="connsiteY10" fmla="*/ 692231 h 1933721"/>
                <a:gd name="connsiteX11" fmla="*/ 566814 w 1423087"/>
                <a:gd name="connsiteY11" fmla="*/ 388007 h 1933721"/>
                <a:gd name="connsiteX12" fmla="*/ 671038 w 1423087"/>
                <a:gd name="connsiteY12" fmla="*/ 376444 h 1933721"/>
                <a:gd name="connsiteX13" fmla="*/ 624084 w 1423087"/>
                <a:gd name="connsiteY13" fmla="*/ 63259 h 1933721"/>
                <a:gd name="connsiteX14" fmla="*/ 750294 w 1423087"/>
                <a:gd name="connsiteY14" fmla="*/ 12359 h 19337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23087" h="1933721">
                  <a:moveTo>
                    <a:pt x="750294" y="12359"/>
                  </a:moveTo>
                  <a:cubicBezTo>
                    <a:pt x="798714" y="20826"/>
                    <a:pt x="797405" y="108363"/>
                    <a:pt x="914604" y="114059"/>
                  </a:cubicBezTo>
                  <a:lnTo>
                    <a:pt x="829899" y="385566"/>
                  </a:lnTo>
                  <a:lnTo>
                    <a:pt x="851902" y="388007"/>
                  </a:lnTo>
                  <a:cubicBezTo>
                    <a:pt x="901840" y="411601"/>
                    <a:pt x="949677" y="514330"/>
                    <a:pt x="1043802" y="641431"/>
                  </a:cubicBezTo>
                  <a:cubicBezTo>
                    <a:pt x="1137927" y="768532"/>
                    <a:pt x="1377493" y="956939"/>
                    <a:pt x="1416651" y="1150614"/>
                  </a:cubicBezTo>
                  <a:cubicBezTo>
                    <a:pt x="1455809" y="1344289"/>
                    <a:pt x="1304559" y="1562619"/>
                    <a:pt x="1278752" y="1803481"/>
                  </a:cubicBezTo>
                  <a:cubicBezTo>
                    <a:pt x="1160870" y="1933218"/>
                    <a:pt x="890333" y="1942794"/>
                    <a:pt x="709358" y="1929036"/>
                  </a:cubicBezTo>
                  <a:cubicBezTo>
                    <a:pt x="528383" y="1915278"/>
                    <a:pt x="406034" y="1793518"/>
                    <a:pt x="192902" y="1720931"/>
                  </a:cubicBezTo>
                  <a:cubicBezTo>
                    <a:pt x="151220" y="1537219"/>
                    <a:pt x="-20689" y="1322064"/>
                    <a:pt x="2065" y="1150614"/>
                  </a:cubicBezTo>
                  <a:cubicBezTo>
                    <a:pt x="24819" y="979164"/>
                    <a:pt x="235301" y="819332"/>
                    <a:pt x="329426" y="692231"/>
                  </a:cubicBezTo>
                  <a:cubicBezTo>
                    <a:pt x="423551" y="565130"/>
                    <a:pt x="507762" y="407830"/>
                    <a:pt x="566814" y="388007"/>
                  </a:cubicBezTo>
                  <a:lnTo>
                    <a:pt x="671038" y="376444"/>
                  </a:lnTo>
                  <a:cubicBezTo>
                    <a:pt x="655387" y="272049"/>
                    <a:pt x="763560" y="135904"/>
                    <a:pt x="624084" y="63259"/>
                  </a:cubicBezTo>
                  <a:cubicBezTo>
                    <a:pt x="550783" y="-28162"/>
                    <a:pt x="701874" y="3892"/>
                    <a:pt x="750294" y="12359"/>
                  </a:cubicBez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464" name="Freeform: Shape 463">
              <a:extLst>
                <a:ext uri="{FF2B5EF4-FFF2-40B4-BE49-F238E27FC236}">
                  <a16:creationId xmlns:a16="http://schemas.microsoft.com/office/drawing/2014/main" id="{511D5761-EE0B-4958-A2FA-29E84FA240BA}"/>
                </a:ext>
              </a:extLst>
            </p:cNvPr>
            <p:cNvSpPr/>
            <p:nvPr/>
          </p:nvSpPr>
          <p:spPr>
            <a:xfrm>
              <a:off x="-349586" y="6992322"/>
              <a:ext cx="1174126" cy="1785497"/>
            </a:xfrm>
            <a:custGeom>
              <a:avLst/>
              <a:gdLst>
                <a:gd name="connsiteX0" fmla="*/ 529309 w 1174126"/>
                <a:gd name="connsiteY0" fmla="*/ 324 h 1785497"/>
                <a:gd name="connsiteX1" fmla="*/ 619034 w 1174126"/>
                <a:gd name="connsiteY1" fmla="*/ 11412 h 1785497"/>
                <a:gd name="connsiteX2" fmla="*/ 754599 w 1174126"/>
                <a:gd name="connsiteY2" fmla="*/ 105316 h 1785497"/>
                <a:gd name="connsiteX3" fmla="*/ 684713 w 1174126"/>
                <a:gd name="connsiteY3" fmla="*/ 356012 h 1785497"/>
                <a:gd name="connsiteX4" fmla="*/ 702867 w 1174126"/>
                <a:gd name="connsiteY4" fmla="*/ 358266 h 1785497"/>
                <a:gd name="connsiteX5" fmla="*/ 861195 w 1174126"/>
                <a:gd name="connsiteY5" fmla="*/ 592264 h 1785497"/>
                <a:gd name="connsiteX6" fmla="*/ 1168816 w 1174126"/>
                <a:gd name="connsiteY6" fmla="*/ 1062417 h 1785497"/>
                <a:gd name="connsiteX7" fmla="*/ 1055042 w 1174126"/>
                <a:gd name="connsiteY7" fmla="*/ 1665240 h 1785497"/>
                <a:gd name="connsiteX8" fmla="*/ 585260 w 1174126"/>
                <a:gd name="connsiteY8" fmla="*/ 1781171 h 1785497"/>
                <a:gd name="connsiteX9" fmla="*/ 159155 w 1174126"/>
                <a:gd name="connsiteY9" fmla="*/ 1589018 h 1785497"/>
                <a:gd name="connsiteX10" fmla="*/ 1704 w 1174126"/>
                <a:gd name="connsiteY10" fmla="*/ 1062417 h 1785497"/>
                <a:gd name="connsiteX11" fmla="*/ 271795 w 1174126"/>
                <a:gd name="connsiteY11" fmla="*/ 639170 h 1785497"/>
                <a:gd name="connsiteX12" fmla="*/ 467653 w 1174126"/>
                <a:gd name="connsiteY12" fmla="*/ 358266 h 1785497"/>
                <a:gd name="connsiteX13" fmla="*/ 553644 w 1174126"/>
                <a:gd name="connsiteY13" fmla="*/ 347589 h 1785497"/>
                <a:gd name="connsiteX14" fmla="*/ 574327 w 1174126"/>
                <a:gd name="connsiteY14" fmla="*/ 153969 h 1785497"/>
                <a:gd name="connsiteX15" fmla="*/ 569903 w 1174126"/>
                <a:gd name="connsiteY15" fmla="*/ 130222 h 1785497"/>
                <a:gd name="connsiteX16" fmla="*/ 581138 w 1174126"/>
                <a:gd name="connsiteY16" fmla="*/ 156111 h 1785497"/>
                <a:gd name="connsiteX17" fmla="*/ 571741 w 1174126"/>
                <a:gd name="connsiteY17" fmla="*/ 360403 h 1785497"/>
                <a:gd name="connsiteX18" fmla="*/ 514209 w 1174126"/>
                <a:gd name="connsiteY18" fmla="*/ 369917 h 1785497"/>
                <a:gd name="connsiteX19" fmla="*/ 383167 w 1174126"/>
                <a:gd name="connsiteY19" fmla="*/ 620239 h 1785497"/>
                <a:gd name="connsiteX20" fmla="*/ 202460 w 1174126"/>
                <a:gd name="connsiteY20" fmla="*/ 997404 h 1785497"/>
                <a:gd name="connsiteX21" fmla="*/ 307804 w 1174126"/>
                <a:gd name="connsiteY21" fmla="*/ 1466672 h 1785497"/>
                <a:gd name="connsiteX22" fmla="*/ 592895 w 1174126"/>
                <a:gd name="connsiteY22" fmla="*/ 1637904 h 1785497"/>
                <a:gd name="connsiteX23" fmla="*/ 907207 w 1174126"/>
                <a:gd name="connsiteY23" fmla="*/ 1534595 h 1785497"/>
                <a:gd name="connsiteX24" fmla="*/ 983329 w 1174126"/>
                <a:gd name="connsiteY24" fmla="*/ 997404 h 1785497"/>
                <a:gd name="connsiteX25" fmla="*/ 777512 w 1174126"/>
                <a:gd name="connsiteY25" fmla="*/ 578439 h 1785497"/>
                <a:gd name="connsiteX26" fmla="*/ 671581 w 1174126"/>
                <a:gd name="connsiteY26" fmla="*/ 369917 h 1785497"/>
                <a:gd name="connsiteX27" fmla="*/ 659435 w 1174126"/>
                <a:gd name="connsiteY27" fmla="*/ 367909 h 1785497"/>
                <a:gd name="connsiteX28" fmla="*/ 706193 w 1174126"/>
                <a:gd name="connsiteY28" fmla="*/ 144508 h 1785497"/>
                <a:gd name="connsiteX29" fmla="*/ 615492 w 1174126"/>
                <a:gd name="connsiteY29" fmla="*/ 60827 h 1785497"/>
                <a:gd name="connsiteX30" fmla="*/ 535879 w 1174126"/>
                <a:gd name="connsiteY30" fmla="*/ 63451 h 1785497"/>
                <a:gd name="connsiteX31" fmla="*/ 536053 w 1174126"/>
                <a:gd name="connsiteY31" fmla="*/ 75571 h 1785497"/>
                <a:gd name="connsiteX32" fmla="*/ 514904 w 1174126"/>
                <a:gd name="connsiteY32" fmla="*/ 58410 h 1785497"/>
                <a:gd name="connsiteX33" fmla="*/ 529309 w 1174126"/>
                <a:gd name="connsiteY33" fmla="*/ 324 h 17854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174126" h="1785497">
                  <a:moveTo>
                    <a:pt x="529309" y="324"/>
                  </a:moveTo>
                  <a:cubicBezTo>
                    <a:pt x="557908" y="-1851"/>
                    <a:pt x="599060" y="7503"/>
                    <a:pt x="619034" y="11412"/>
                  </a:cubicBezTo>
                  <a:cubicBezTo>
                    <a:pt x="658984" y="19230"/>
                    <a:pt x="657904" y="100057"/>
                    <a:pt x="754599" y="105316"/>
                  </a:cubicBezTo>
                  <a:lnTo>
                    <a:pt x="684713" y="356012"/>
                  </a:lnTo>
                  <a:lnTo>
                    <a:pt x="702867" y="358266"/>
                  </a:lnTo>
                  <a:cubicBezTo>
                    <a:pt x="744068" y="380051"/>
                    <a:pt x="783536" y="474906"/>
                    <a:pt x="861195" y="592264"/>
                  </a:cubicBezTo>
                  <a:cubicBezTo>
                    <a:pt x="938853" y="709623"/>
                    <a:pt x="1136508" y="883588"/>
                    <a:pt x="1168816" y="1062417"/>
                  </a:cubicBezTo>
                  <a:cubicBezTo>
                    <a:pt x="1201124" y="1241246"/>
                    <a:pt x="1076334" y="1442841"/>
                    <a:pt x="1055042" y="1665240"/>
                  </a:cubicBezTo>
                  <a:cubicBezTo>
                    <a:pt x="957782" y="1785032"/>
                    <a:pt x="734574" y="1793874"/>
                    <a:pt x="585260" y="1781171"/>
                  </a:cubicBezTo>
                  <a:cubicBezTo>
                    <a:pt x="435945" y="1768468"/>
                    <a:pt x="335001" y="1656041"/>
                    <a:pt x="159155" y="1589018"/>
                  </a:cubicBezTo>
                  <a:cubicBezTo>
                    <a:pt x="124765" y="1419388"/>
                    <a:pt x="-17070" y="1220725"/>
                    <a:pt x="1704" y="1062417"/>
                  </a:cubicBezTo>
                  <a:cubicBezTo>
                    <a:pt x="20477" y="904109"/>
                    <a:pt x="194136" y="756529"/>
                    <a:pt x="271795" y="639170"/>
                  </a:cubicBezTo>
                  <a:cubicBezTo>
                    <a:pt x="349453" y="521812"/>
                    <a:pt x="418932" y="376569"/>
                    <a:pt x="467653" y="358266"/>
                  </a:cubicBezTo>
                  <a:lnTo>
                    <a:pt x="553644" y="347589"/>
                  </a:lnTo>
                  <a:cubicBezTo>
                    <a:pt x="545573" y="287343"/>
                    <a:pt x="577409" y="215646"/>
                    <a:pt x="574327" y="153969"/>
                  </a:cubicBezTo>
                  <a:lnTo>
                    <a:pt x="569903" y="130222"/>
                  </a:lnTo>
                  <a:lnTo>
                    <a:pt x="581138" y="156111"/>
                  </a:lnTo>
                  <a:cubicBezTo>
                    <a:pt x="597230" y="216861"/>
                    <a:pt x="565262" y="295980"/>
                    <a:pt x="571741" y="360403"/>
                  </a:cubicBezTo>
                  <a:lnTo>
                    <a:pt x="514209" y="369917"/>
                  </a:lnTo>
                  <a:cubicBezTo>
                    <a:pt x="481611" y="386228"/>
                    <a:pt x="435126" y="515658"/>
                    <a:pt x="383167" y="620239"/>
                  </a:cubicBezTo>
                  <a:cubicBezTo>
                    <a:pt x="331209" y="724820"/>
                    <a:pt x="215020" y="856332"/>
                    <a:pt x="202460" y="997404"/>
                  </a:cubicBezTo>
                  <a:cubicBezTo>
                    <a:pt x="189899" y="1138477"/>
                    <a:pt x="284795" y="1315510"/>
                    <a:pt x="307804" y="1466672"/>
                  </a:cubicBezTo>
                  <a:cubicBezTo>
                    <a:pt x="425456" y="1526397"/>
                    <a:pt x="492994" y="1626584"/>
                    <a:pt x="592895" y="1637904"/>
                  </a:cubicBezTo>
                  <a:cubicBezTo>
                    <a:pt x="692795" y="1649224"/>
                    <a:pt x="842135" y="1641345"/>
                    <a:pt x="907207" y="1534595"/>
                  </a:cubicBezTo>
                  <a:cubicBezTo>
                    <a:pt x="921453" y="1336410"/>
                    <a:pt x="1004945" y="1156764"/>
                    <a:pt x="983329" y="997404"/>
                  </a:cubicBezTo>
                  <a:cubicBezTo>
                    <a:pt x="961714" y="838045"/>
                    <a:pt x="829470" y="683020"/>
                    <a:pt x="777512" y="578439"/>
                  </a:cubicBezTo>
                  <a:cubicBezTo>
                    <a:pt x="725554" y="473858"/>
                    <a:pt x="699147" y="389331"/>
                    <a:pt x="671581" y="369917"/>
                  </a:cubicBezTo>
                  <a:lnTo>
                    <a:pt x="659435" y="367909"/>
                  </a:lnTo>
                  <a:lnTo>
                    <a:pt x="706193" y="144508"/>
                  </a:lnTo>
                  <a:cubicBezTo>
                    <a:pt x="641498" y="139821"/>
                    <a:pt x="642220" y="67794"/>
                    <a:pt x="615492" y="60827"/>
                  </a:cubicBezTo>
                  <a:cubicBezTo>
                    <a:pt x="595445" y="55602"/>
                    <a:pt x="543519" y="39461"/>
                    <a:pt x="535879" y="63451"/>
                  </a:cubicBezTo>
                  <a:lnTo>
                    <a:pt x="536053" y="75571"/>
                  </a:lnTo>
                  <a:lnTo>
                    <a:pt x="514904" y="58410"/>
                  </a:lnTo>
                  <a:cubicBezTo>
                    <a:pt x="484665" y="16204"/>
                    <a:pt x="500711" y="2499"/>
                    <a:pt x="529309" y="324"/>
                  </a:cubicBezTo>
                  <a:close/>
                </a:path>
              </a:pathLst>
            </a:custGeom>
            <a:solidFill>
              <a:schemeClr val="bg1">
                <a:lumMod val="95000"/>
                <a:alpha val="7000"/>
              </a:schemeClr>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59" name="Group 58">
            <a:extLst>
              <a:ext uri="{FF2B5EF4-FFF2-40B4-BE49-F238E27FC236}">
                <a16:creationId xmlns:a16="http://schemas.microsoft.com/office/drawing/2014/main" id="{827852B1-05C0-4A8C-BEB7-9343EB06B11C}"/>
              </a:ext>
            </a:extLst>
          </p:cNvPr>
          <p:cNvGrpSpPr/>
          <p:nvPr/>
        </p:nvGrpSpPr>
        <p:grpSpPr>
          <a:xfrm>
            <a:off x="10193576" y="2290808"/>
            <a:ext cx="4276265" cy="4343754"/>
            <a:chOff x="9736593" y="-2270468"/>
            <a:chExt cx="4276265" cy="4343754"/>
          </a:xfrm>
        </p:grpSpPr>
        <p:grpSp>
          <p:nvGrpSpPr>
            <p:cNvPr id="58" name="Group 57">
              <a:extLst>
                <a:ext uri="{FF2B5EF4-FFF2-40B4-BE49-F238E27FC236}">
                  <a16:creationId xmlns:a16="http://schemas.microsoft.com/office/drawing/2014/main" id="{DEF3F1B5-D57A-42E6-9B6B-3E29CF89EC4A}"/>
                </a:ext>
              </a:extLst>
            </p:cNvPr>
            <p:cNvGrpSpPr/>
            <p:nvPr/>
          </p:nvGrpSpPr>
          <p:grpSpPr>
            <a:xfrm>
              <a:off x="9736593" y="-623190"/>
              <a:ext cx="3113346" cy="2696476"/>
              <a:chOff x="9736593" y="-623190"/>
              <a:chExt cx="3113346" cy="2696476"/>
            </a:xfrm>
          </p:grpSpPr>
          <p:sp>
            <p:nvSpPr>
              <p:cNvPr id="351" name="Freeform: Shape 350">
                <a:extLst>
                  <a:ext uri="{FF2B5EF4-FFF2-40B4-BE49-F238E27FC236}">
                    <a16:creationId xmlns:a16="http://schemas.microsoft.com/office/drawing/2014/main" id="{C7119530-94E6-4FB7-BA71-C277B379B063}"/>
                  </a:ext>
                </a:extLst>
              </p:cNvPr>
              <p:cNvSpPr/>
              <p:nvPr/>
            </p:nvSpPr>
            <p:spPr>
              <a:xfrm rot="17017833" flipH="1">
                <a:off x="11754957" y="-971073"/>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8648"/>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35" name="Group 34">
                <a:extLst>
                  <a:ext uri="{FF2B5EF4-FFF2-40B4-BE49-F238E27FC236}">
                    <a16:creationId xmlns:a16="http://schemas.microsoft.com/office/drawing/2014/main" id="{E41D1911-ECA1-419E-AFAA-55DD0205E485}"/>
                  </a:ext>
                </a:extLst>
              </p:cNvPr>
              <p:cNvGrpSpPr/>
              <p:nvPr/>
            </p:nvGrpSpPr>
            <p:grpSpPr>
              <a:xfrm>
                <a:off x="9736593" y="-623190"/>
                <a:ext cx="1989603" cy="2696476"/>
                <a:chOff x="2582397" y="8176021"/>
                <a:chExt cx="1989603" cy="2696476"/>
              </a:xfrm>
            </p:grpSpPr>
            <p:grpSp>
              <p:nvGrpSpPr>
                <p:cNvPr id="425" name="Group 424">
                  <a:extLst>
                    <a:ext uri="{FF2B5EF4-FFF2-40B4-BE49-F238E27FC236}">
                      <a16:creationId xmlns:a16="http://schemas.microsoft.com/office/drawing/2014/main" id="{D184AC52-3C99-4F50-9952-3C4D14BF129F}"/>
                    </a:ext>
                  </a:extLst>
                </p:cNvPr>
                <p:cNvGrpSpPr/>
                <p:nvPr/>
              </p:nvGrpSpPr>
              <p:grpSpPr>
                <a:xfrm flipH="1">
                  <a:off x="2906680" y="10457166"/>
                  <a:ext cx="226370" cy="243304"/>
                  <a:chOff x="11149961" y="3937895"/>
                  <a:chExt cx="713236" cy="754981"/>
                </a:xfrm>
              </p:grpSpPr>
              <p:sp>
                <p:nvSpPr>
                  <p:cNvPr id="449" name="Oval 448">
                    <a:extLst>
                      <a:ext uri="{FF2B5EF4-FFF2-40B4-BE49-F238E27FC236}">
                        <a16:creationId xmlns:a16="http://schemas.microsoft.com/office/drawing/2014/main" id="{7CD05A49-2B7A-42B2-B8F3-9DEC698EF173}"/>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0" name="Oval 449">
                    <a:extLst>
                      <a:ext uri="{FF2B5EF4-FFF2-40B4-BE49-F238E27FC236}">
                        <a16:creationId xmlns:a16="http://schemas.microsoft.com/office/drawing/2014/main" id="{9BFE0758-F195-4F22-B462-539E7F051D00}"/>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1" name="Freeform: Shape 450">
                    <a:extLst>
                      <a:ext uri="{FF2B5EF4-FFF2-40B4-BE49-F238E27FC236}">
                        <a16:creationId xmlns:a16="http://schemas.microsoft.com/office/drawing/2014/main" id="{E5E3C788-E16F-4DF4-B107-42A1630A025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2" name="Oval 451">
                    <a:extLst>
                      <a:ext uri="{FF2B5EF4-FFF2-40B4-BE49-F238E27FC236}">
                        <a16:creationId xmlns:a16="http://schemas.microsoft.com/office/drawing/2014/main" id="{72508A31-EF95-4015-AEE6-B9FAC4D0693F}"/>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3" name="Freeform: Shape 452">
                    <a:extLst>
                      <a:ext uri="{FF2B5EF4-FFF2-40B4-BE49-F238E27FC236}">
                        <a16:creationId xmlns:a16="http://schemas.microsoft.com/office/drawing/2014/main" id="{537435AC-07AC-41E6-BC29-6E40D08E69AB}"/>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4" name="Freeform: Shape 453">
                    <a:extLst>
                      <a:ext uri="{FF2B5EF4-FFF2-40B4-BE49-F238E27FC236}">
                        <a16:creationId xmlns:a16="http://schemas.microsoft.com/office/drawing/2014/main" id="{96B47953-901A-4F92-B3FD-209927FDB077}"/>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55" name="Freeform: Shape 454">
                    <a:extLst>
                      <a:ext uri="{FF2B5EF4-FFF2-40B4-BE49-F238E27FC236}">
                        <a16:creationId xmlns:a16="http://schemas.microsoft.com/office/drawing/2014/main" id="{F8E6C8A4-9BB2-4791-A96B-A5C9F2AD1A3E}"/>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26" name="Group 425">
                  <a:extLst>
                    <a:ext uri="{FF2B5EF4-FFF2-40B4-BE49-F238E27FC236}">
                      <a16:creationId xmlns:a16="http://schemas.microsoft.com/office/drawing/2014/main" id="{4380DD09-C2A1-4C83-B853-E69D3265C497}"/>
                    </a:ext>
                  </a:extLst>
                </p:cNvPr>
                <p:cNvGrpSpPr/>
                <p:nvPr/>
              </p:nvGrpSpPr>
              <p:grpSpPr>
                <a:xfrm flipH="1">
                  <a:off x="3468916" y="10629193"/>
                  <a:ext cx="226370" cy="243304"/>
                  <a:chOff x="11149961" y="3937895"/>
                  <a:chExt cx="713236" cy="754981"/>
                </a:xfrm>
              </p:grpSpPr>
              <p:sp>
                <p:nvSpPr>
                  <p:cNvPr id="442" name="Oval 441">
                    <a:extLst>
                      <a:ext uri="{FF2B5EF4-FFF2-40B4-BE49-F238E27FC236}">
                        <a16:creationId xmlns:a16="http://schemas.microsoft.com/office/drawing/2014/main" id="{E630B567-0ED4-4001-B973-D3B36D287F8E}"/>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3" name="Oval 442">
                    <a:extLst>
                      <a:ext uri="{FF2B5EF4-FFF2-40B4-BE49-F238E27FC236}">
                        <a16:creationId xmlns:a16="http://schemas.microsoft.com/office/drawing/2014/main" id="{F66E9656-78FA-43B3-B60C-4E2E3B2AD078}"/>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4" name="Freeform: Shape 443">
                    <a:extLst>
                      <a:ext uri="{FF2B5EF4-FFF2-40B4-BE49-F238E27FC236}">
                        <a16:creationId xmlns:a16="http://schemas.microsoft.com/office/drawing/2014/main" id="{57B64D5F-B269-4F97-909A-AEB80617CB54}"/>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5" name="Oval 444">
                    <a:extLst>
                      <a:ext uri="{FF2B5EF4-FFF2-40B4-BE49-F238E27FC236}">
                        <a16:creationId xmlns:a16="http://schemas.microsoft.com/office/drawing/2014/main" id="{1BC0D34D-AF0F-4D20-8A93-CC3FA9075B53}"/>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6" name="Freeform: Shape 445">
                    <a:extLst>
                      <a:ext uri="{FF2B5EF4-FFF2-40B4-BE49-F238E27FC236}">
                        <a16:creationId xmlns:a16="http://schemas.microsoft.com/office/drawing/2014/main" id="{29E8646B-B1FC-492E-936B-B1AF80CB5F1A}"/>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7" name="Freeform: Shape 446">
                    <a:extLst>
                      <a:ext uri="{FF2B5EF4-FFF2-40B4-BE49-F238E27FC236}">
                        <a16:creationId xmlns:a16="http://schemas.microsoft.com/office/drawing/2014/main" id="{7924A66A-6196-4A04-86AC-CD5446A09F3A}"/>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8" name="Freeform: Shape 447">
                    <a:extLst>
                      <a:ext uri="{FF2B5EF4-FFF2-40B4-BE49-F238E27FC236}">
                        <a16:creationId xmlns:a16="http://schemas.microsoft.com/office/drawing/2014/main" id="{517209FC-7959-4689-BA79-3B0BCC6DC2CB}"/>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427" name="Group 426">
                  <a:extLst>
                    <a:ext uri="{FF2B5EF4-FFF2-40B4-BE49-F238E27FC236}">
                      <a16:creationId xmlns:a16="http://schemas.microsoft.com/office/drawing/2014/main" id="{6F078A16-9155-4A58-B291-312184296B62}"/>
                    </a:ext>
                  </a:extLst>
                </p:cNvPr>
                <p:cNvGrpSpPr/>
                <p:nvPr/>
              </p:nvGrpSpPr>
              <p:grpSpPr>
                <a:xfrm flipH="1">
                  <a:off x="4037257" y="10483217"/>
                  <a:ext cx="226370" cy="243304"/>
                  <a:chOff x="11149961" y="3937895"/>
                  <a:chExt cx="713236" cy="754981"/>
                </a:xfrm>
              </p:grpSpPr>
              <p:sp>
                <p:nvSpPr>
                  <p:cNvPr id="435" name="Oval 434">
                    <a:extLst>
                      <a:ext uri="{FF2B5EF4-FFF2-40B4-BE49-F238E27FC236}">
                        <a16:creationId xmlns:a16="http://schemas.microsoft.com/office/drawing/2014/main" id="{E73230B5-F9A0-4B17-81C2-0CDAABA69764}"/>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36" name="Oval 435">
                    <a:extLst>
                      <a:ext uri="{FF2B5EF4-FFF2-40B4-BE49-F238E27FC236}">
                        <a16:creationId xmlns:a16="http://schemas.microsoft.com/office/drawing/2014/main" id="{6E75A4A3-09C5-49DC-98DA-4BBADE69F82C}"/>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37" name="Freeform: Shape 436">
                    <a:extLst>
                      <a:ext uri="{FF2B5EF4-FFF2-40B4-BE49-F238E27FC236}">
                        <a16:creationId xmlns:a16="http://schemas.microsoft.com/office/drawing/2014/main" id="{1D27FC0C-9BE7-45C7-9D60-0EE4046658AD}"/>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38" name="Oval 437">
                    <a:extLst>
                      <a:ext uri="{FF2B5EF4-FFF2-40B4-BE49-F238E27FC236}">
                        <a16:creationId xmlns:a16="http://schemas.microsoft.com/office/drawing/2014/main" id="{9413AE09-6373-47A8-9E46-F9D98CBF0293}"/>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39" name="Freeform: Shape 438">
                    <a:extLst>
                      <a:ext uri="{FF2B5EF4-FFF2-40B4-BE49-F238E27FC236}">
                        <a16:creationId xmlns:a16="http://schemas.microsoft.com/office/drawing/2014/main" id="{4630ABF0-F93B-463A-BDD6-16B4DFDA6E5D}"/>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0" name="Freeform: Shape 439">
                    <a:extLst>
                      <a:ext uri="{FF2B5EF4-FFF2-40B4-BE49-F238E27FC236}">
                        <a16:creationId xmlns:a16="http://schemas.microsoft.com/office/drawing/2014/main" id="{4B772E02-36CB-4648-B76F-7CB5BCDE119B}"/>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441" name="Freeform: Shape 440">
                    <a:extLst>
                      <a:ext uri="{FF2B5EF4-FFF2-40B4-BE49-F238E27FC236}">
                        <a16:creationId xmlns:a16="http://schemas.microsoft.com/office/drawing/2014/main" id="{F3F6E13B-D441-4F31-B27F-EB0B0791FE52}"/>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428" name="Freeform: Shape 427">
                  <a:extLst>
                    <a:ext uri="{FF2B5EF4-FFF2-40B4-BE49-F238E27FC236}">
                      <a16:creationId xmlns:a16="http://schemas.microsoft.com/office/drawing/2014/main" id="{6F672260-C612-454C-A62C-BAD9A224CE62}"/>
                    </a:ext>
                  </a:extLst>
                </p:cNvPr>
                <p:cNvSpPr/>
                <p:nvPr/>
              </p:nvSpPr>
              <p:spPr>
                <a:xfrm>
                  <a:off x="2910726" y="10278912"/>
                  <a:ext cx="1350771" cy="367623"/>
                </a:xfrm>
                <a:custGeom>
                  <a:avLst/>
                  <a:gdLst>
                    <a:gd name="connsiteX0" fmla="*/ 0 w 2133691"/>
                    <a:gd name="connsiteY0" fmla="*/ 0 h 715387"/>
                    <a:gd name="connsiteX1" fmla="*/ 38087 w 2133691"/>
                    <a:gd name="connsiteY1" fmla="*/ 0 h 715387"/>
                    <a:gd name="connsiteX2" fmla="*/ 39597 w 2133691"/>
                    <a:gd name="connsiteY2" fmla="*/ 4630 h 715387"/>
                    <a:gd name="connsiteX3" fmla="*/ 1071178 w 2133691"/>
                    <a:gd name="connsiteY3" fmla="*/ 397887 h 715387"/>
                    <a:gd name="connsiteX4" fmla="*/ 2102760 w 2133691"/>
                    <a:gd name="connsiteY4" fmla="*/ 4630 h 715387"/>
                    <a:gd name="connsiteX5" fmla="*/ 2104270 w 2133691"/>
                    <a:gd name="connsiteY5" fmla="*/ 0 h 715387"/>
                    <a:gd name="connsiteX6" fmla="*/ 2133691 w 2133691"/>
                    <a:gd name="connsiteY6" fmla="*/ 0 h 715387"/>
                    <a:gd name="connsiteX7" fmla="*/ 2121356 w 2133691"/>
                    <a:gd name="connsiteY7" fmla="*/ 171284 h 715387"/>
                    <a:gd name="connsiteX8" fmla="*/ 2121759 w 2133691"/>
                    <a:gd name="connsiteY8" fmla="*/ 172514 h 715387"/>
                    <a:gd name="connsiteX9" fmla="*/ 2127208 w 2133691"/>
                    <a:gd name="connsiteY9" fmla="*/ 222871 h 715387"/>
                    <a:gd name="connsiteX10" fmla="*/ 1071706 w 2133691"/>
                    <a:gd name="connsiteY10" fmla="*/ 715387 h 715387"/>
                    <a:gd name="connsiteX11" fmla="*/ 37648 w 2133691"/>
                    <a:gd name="connsiteY11" fmla="*/ 322130 h 715387"/>
                    <a:gd name="connsiteX12" fmla="*/ 27125 w 2133691"/>
                    <a:gd name="connsiteY12" fmla="*/ 289956 h 715387"/>
                    <a:gd name="connsiteX13" fmla="*/ 20310 w 2133691"/>
                    <a:gd name="connsiteY13" fmla="*/ 289935 h 7153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133691" h="715387">
                      <a:moveTo>
                        <a:pt x="0" y="0"/>
                      </a:moveTo>
                      <a:lnTo>
                        <a:pt x="38087" y="0"/>
                      </a:lnTo>
                      <a:lnTo>
                        <a:pt x="39597" y="4630"/>
                      </a:lnTo>
                      <a:cubicBezTo>
                        <a:pt x="137783" y="229062"/>
                        <a:pt x="562330" y="397887"/>
                        <a:pt x="1071178" y="397887"/>
                      </a:cubicBezTo>
                      <a:cubicBezTo>
                        <a:pt x="1580027" y="397887"/>
                        <a:pt x="2004574" y="229062"/>
                        <a:pt x="2102760" y="4630"/>
                      </a:cubicBezTo>
                      <a:lnTo>
                        <a:pt x="2104270" y="0"/>
                      </a:lnTo>
                      <a:lnTo>
                        <a:pt x="2133691" y="0"/>
                      </a:lnTo>
                      <a:lnTo>
                        <a:pt x="2121356" y="171284"/>
                      </a:lnTo>
                      <a:lnTo>
                        <a:pt x="2121759" y="172514"/>
                      </a:lnTo>
                      <a:cubicBezTo>
                        <a:pt x="2125363" y="189071"/>
                        <a:pt x="2127208" y="205871"/>
                        <a:pt x="2127208" y="222871"/>
                      </a:cubicBezTo>
                      <a:cubicBezTo>
                        <a:pt x="2127208" y="494880"/>
                        <a:pt x="1654643" y="715387"/>
                        <a:pt x="1071706" y="715387"/>
                      </a:cubicBezTo>
                      <a:cubicBezTo>
                        <a:pt x="561636" y="715387"/>
                        <a:pt x="136070" y="546562"/>
                        <a:pt x="37648" y="322130"/>
                      </a:cubicBezTo>
                      <a:lnTo>
                        <a:pt x="27125" y="289956"/>
                      </a:lnTo>
                      <a:lnTo>
                        <a:pt x="20310" y="289935"/>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22" name="Group 21">
                  <a:extLst>
                    <a:ext uri="{FF2B5EF4-FFF2-40B4-BE49-F238E27FC236}">
                      <a16:creationId xmlns:a16="http://schemas.microsoft.com/office/drawing/2014/main" id="{C3E70700-07D3-4583-B1F5-D1F8DAC6458C}"/>
                    </a:ext>
                  </a:extLst>
                </p:cNvPr>
                <p:cNvGrpSpPr/>
                <p:nvPr/>
              </p:nvGrpSpPr>
              <p:grpSpPr>
                <a:xfrm>
                  <a:off x="2722769" y="8199780"/>
                  <a:ext cx="1730798" cy="2363605"/>
                  <a:chOff x="2722769" y="8199780"/>
                  <a:chExt cx="1730798" cy="2363605"/>
                </a:xfrm>
              </p:grpSpPr>
              <p:sp>
                <p:nvSpPr>
                  <p:cNvPr id="429" name="Freeform: Shape 428">
                    <a:extLst>
                      <a:ext uri="{FF2B5EF4-FFF2-40B4-BE49-F238E27FC236}">
                        <a16:creationId xmlns:a16="http://schemas.microsoft.com/office/drawing/2014/main" id="{69168C29-D56A-43E2-8F4D-AF49DC7188A0}"/>
                      </a:ext>
                    </a:extLst>
                  </p:cNvPr>
                  <p:cNvSpPr/>
                  <p:nvPr/>
                </p:nvSpPr>
                <p:spPr>
                  <a:xfrm>
                    <a:off x="2817527" y="8675332"/>
                    <a:ext cx="1550373" cy="1888053"/>
                  </a:xfrm>
                  <a:custGeom>
                    <a:avLst/>
                    <a:gdLst>
                      <a:gd name="connsiteX0" fmla="*/ 2448983 w 2448983"/>
                      <a:gd name="connsiteY0" fmla="*/ 0 h 2982385"/>
                      <a:gd name="connsiteX1" fmla="*/ 2273813 w 2448983"/>
                      <a:gd name="connsiteY1" fmla="*/ 2438282 h 2982385"/>
                      <a:gd name="connsiteX2" fmla="*/ 2274215 w 2448983"/>
                      <a:gd name="connsiteY2" fmla="*/ 2439512 h 2982385"/>
                      <a:gd name="connsiteX3" fmla="*/ 2279651 w 2448983"/>
                      <a:gd name="connsiteY3" fmla="*/ 2489869 h 2982385"/>
                      <a:gd name="connsiteX4" fmla="*/ 1226677 w 2448983"/>
                      <a:gd name="connsiteY4" fmla="*/ 2982385 h 2982385"/>
                      <a:gd name="connsiteX5" fmla="*/ 195096 w 2448983"/>
                      <a:gd name="connsiteY5" fmla="*/ 2589128 h 2982385"/>
                      <a:gd name="connsiteX6" fmla="*/ 184598 w 2448983"/>
                      <a:gd name="connsiteY6" fmla="*/ 2556954 h 2982385"/>
                      <a:gd name="connsiteX7" fmla="*/ 177800 w 2448983"/>
                      <a:gd name="connsiteY7" fmla="*/ 2556933 h 2982385"/>
                      <a:gd name="connsiteX8" fmla="*/ 0 w 2448983"/>
                      <a:gd name="connsiteY8" fmla="*/ 12700 h 29823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48983" h="2982385">
                        <a:moveTo>
                          <a:pt x="2448983" y="0"/>
                        </a:moveTo>
                        <a:lnTo>
                          <a:pt x="2273813" y="2438282"/>
                        </a:lnTo>
                        <a:lnTo>
                          <a:pt x="2274215" y="2439512"/>
                        </a:lnTo>
                        <a:cubicBezTo>
                          <a:pt x="2277810" y="2456069"/>
                          <a:pt x="2279651" y="2472869"/>
                          <a:pt x="2279651" y="2489869"/>
                        </a:cubicBezTo>
                        <a:cubicBezTo>
                          <a:pt x="2279651" y="2761878"/>
                          <a:pt x="1808218" y="2982385"/>
                          <a:pt x="1226677" y="2982385"/>
                        </a:cubicBezTo>
                        <a:cubicBezTo>
                          <a:pt x="717829" y="2982385"/>
                          <a:pt x="293282" y="2813560"/>
                          <a:pt x="195096" y="2589128"/>
                        </a:cubicBezTo>
                        <a:lnTo>
                          <a:pt x="184598" y="2556954"/>
                        </a:lnTo>
                        <a:lnTo>
                          <a:pt x="177800" y="2556933"/>
                        </a:lnTo>
                        <a:lnTo>
                          <a:pt x="0" y="12700"/>
                        </a:lnTo>
                        <a:close/>
                      </a:path>
                    </a:pathLst>
                  </a:custGeom>
                  <a:gradFill flip="none" rotWithShape="1">
                    <a:gsLst>
                      <a:gs pos="15000">
                        <a:sysClr val="window" lastClr="FFFFFF">
                          <a:lumMod val="85000"/>
                        </a:sysClr>
                      </a:gs>
                      <a:gs pos="44000">
                        <a:sysClr val="window" lastClr="FFFFFF">
                          <a:lumMod val="50000"/>
                        </a:sysClr>
                      </a:gs>
                      <a:gs pos="80000">
                        <a:srgbClr val="5B5E65"/>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0" name="Freeform: Shape 429">
                    <a:extLst>
                      <a:ext uri="{FF2B5EF4-FFF2-40B4-BE49-F238E27FC236}">
                        <a16:creationId xmlns:a16="http://schemas.microsoft.com/office/drawing/2014/main" id="{839687BA-771E-4924-BECD-B08B55A364C3}"/>
                      </a:ext>
                    </a:extLst>
                  </p:cNvPr>
                  <p:cNvSpPr/>
                  <p:nvPr/>
                </p:nvSpPr>
                <p:spPr>
                  <a:xfrm>
                    <a:off x="2722769" y="8199780"/>
                    <a:ext cx="1730798" cy="832334"/>
                  </a:xfrm>
                  <a:custGeom>
                    <a:avLst/>
                    <a:gdLst>
                      <a:gd name="connsiteX0" fmla="*/ 32205 w 1392150"/>
                      <a:gd name="connsiteY0" fmla="*/ 0 h 669479"/>
                      <a:gd name="connsiteX1" fmla="*/ 36425 w 1392150"/>
                      <a:gd name="connsiteY1" fmla="*/ 7580 h 669479"/>
                      <a:gd name="connsiteX2" fmla="*/ 63795 w 1392150"/>
                      <a:gd name="connsiteY2" fmla="*/ 29970 h 669479"/>
                      <a:gd name="connsiteX3" fmla="*/ 67255 w 1392150"/>
                      <a:gd name="connsiteY3" fmla="*/ 31220 h 669479"/>
                      <a:gd name="connsiteX4" fmla="*/ 74524 w 1392150"/>
                      <a:gd name="connsiteY4" fmla="*/ 37460 h 669479"/>
                      <a:gd name="connsiteX5" fmla="*/ 699887 w 1392150"/>
                      <a:gd name="connsiteY5" fmla="*/ 124390 h 669479"/>
                      <a:gd name="connsiteX6" fmla="*/ 891484 w 1392150"/>
                      <a:gd name="connsiteY6" fmla="*/ 117275 h 669479"/>
                      <a:gd name="connsiteX7" fmla="*/ 1018194 w 1392150"/>
                      <a:gd name="connsiteY7" fmla="*/ 104968 h 669479"/>
                      <a:gd name="connsiteX8" fmla="*/ 1070789 w 1392150"/>
                      <a:gd name="connsiteY8" fmla="*/ 102106 h 669479"/>
                      <a:gd name="connsiteX9" fmla="*/ 1308538 w 1392150"/>
                      <a:gd name="connsiteY9" fmla="*/ 56096 h 669479"/>
                      <a:gd name="connsiteX10" fmla="*/ 1324620 w 1392150"/>
                      <a:gd name="connsiteY10" fmla="*/ 46515 h 669479"/>
                      <a:gd name="connsiteX11" fmla="*/ 1326719 w 1392150"/>
                      <a:gd name="connsiteY11" fmla="*/ 45733 h 669479"/>
                      <a:gd name="connsiteX12" fmla="*/ 1327617 w 1392150"/>
                      <a:gd name="connsiteY12" fmla="*/ 44730 h 669479"/>
                      <a:gd name="connsiteX13" fmla="*/ 1347726 w 1392150"/>
                      <a:gd name="connsiteY13" fmla="*/ 32750 h 669479"/>
                      <a:gd name="connsiteX14" fmla="*/ 1362498 w 1392150"/>
                      <a:gd name="connsiteY14" fmla="*/ 6054 h 669479"/>
                      <a:gd name="connsiteX15" fmla="*/ 1360354 w 1392150"/>
                      <a:gd name="connsiteY15" fmla="*/ 780 h 669479"/>
                      <a:gd name="connsiteX16" fmla="*/ 1386952 w 1392150"/>
                      <a:gd name="connsiteY16" fmla="*/ 12418 h 669479"/>
                      <a:gd name="connsiteX17" fmla="*/ 1392150 w 1392150"/>
                      <a:gd name="connsiteY17" fmla="*/ 15532 h 669479"/>
                      <a:gd name="connsiteX18" fmla="*/ 1346834 w 1392150"/>
                      <a:gd name="connsiteY18" fmla="*/ 543113 h 669479"/>
                      <a:gd name="connsiteX19" fmla="*/ 1329108 w 1392150"/>
                      <a:gd name="connsiteY19" fmla="*/ 551852 h 669479"/>
                      <a:gd name="connsiteX20" fmla="*/ 695388 w 1392150"/>
                      <a:gd name="connsiteY20" fmla="*/ 669479 h 669479"/>
                      <a:gd name="connsiteX21" fmla="*/ 61668 w 1392150"/>
                      <a:gd name="connsiteY21" fmla="*/ 551852 h 669479"/>
                      <a:gd name="connsiteX22" fmla="*/ 45451 w 1392150"/>
                      <a:gd name="connsiteY22" fmla="*/ 543856 h 669479"/>
                      <a:gd name="connsiteX23" fmla="*/ 0 w 1392150"/>
                      <a:gd name="connsiteY23" fmla="*/ 14709 h 669479"/>
                      <a:gd name="connsiteX24" fmla="*/ 3824 w 1392150"/>
                      <a:gd name="connsiteY24" fmla="*/ 12418 h 669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392150" h="669479">
                        <a:moveTo>
                          <a:pt x="32205" y="0"/>
                        </a:moveTo>
                        <a:lnTo>
                          <a:pt x="36425" y="7580"/>
                        </a:lnTo>
                        <a:cubicBezTo>
                          <a:pt x="43789" y="16254"/>
                          <a:pt x="53057" y="23889"/>
                          <a:pt x="63795" y="29970"/>
                        </a:cubicBezTo>
                        <a:lnTo>
                          <a:pt x="67255" y="31220"/>
                        </a:lnTo>
                        <a:lnTo>
                          <a:pt x="74524" y="37460"/>
                        </a:lnTo>
                        <a:cubicBezTo>
                          <a:pt x="159478" y="76622"/>
                          <a:pt x="511775" y="123919"/>
                          <a:pt x="699887" y="124390"/>
                        </a:cubicBezTo>
                        <a:cubicBezTo>
                          <a:pt x="753633" y="124524"/>
                          <a:pt x="820866" y="122022"/>
                          <a:pt x="891484" y="117275"/>
                        </a:cubicBezTo>
                        <a:lnTo>
                          <a:pt x="1018194" y="104968"/>
                        </a:lnTo>
                        <a:lnTo>
                          <a:pt x="1070789" y="102106"/>
                        </a:lnTo>
                        <a:cubicBezTo>
                          <a:pt x="1174821" y="93563"/>
                          <a:pt x="1258018" y="77637"/>
                          <a:pt x="1308538" y="56096"/>
                        </a:cubicBezTo>
                        <a:lnTo>
                          <a:pt x="1324620" y="46515"/>
                        </a:lnTo>
                        <a:lnTo>
                          <a:pt x="1326719" y="45733"/>
                        </a:lnTo>
                        <a:lnTo>
                          <a:pt x="1327617" y="44730"/>
                        </a:lnTo>
                        <a:lnTo>
                          <a:pt x="1347726" y="32750"/>
                        </a:lnTo>
                        <a:cubicBezTo>
                          <a:pt x="1356866" y="24388"/>
                          <a:pt x="1361936" y="15467"/>
                          <a:pt x="1362498" y="6054"/>
                        </a:cubicBezTo>
                        <a:lnTo>
                          <a:pt x="1360354" y="780"/>
                        </a:lnTo>
                        <a:lnTo>
                          <a:pt x="1386952" y="12418"/>
                        </a:lnTo>
                        <a:lnTo>
                          <a:pt x="1392150" y="15532"/>
                        </a:lnTo>
                        <a:lnTo>
                          <a:pt x="1346834" y="543113"/>
                        </a:lnTo>
                        <a:lnTo>
                          <a:pt x="1329108" y="551852"/>
                        </a:lnTo>
                        <a:cubicBezTo>
                          <a:pt x="1166926" y="624528"/>
                          <a:pt x="942871" y="669479"/>
                          <a:pt x="695388" y="669479"/>
                        </a:cubicBezTo>
                        <a:cubicBezTo>
                          <a:pt x="447905" y="669479"/>
                          <a:pt x="223851" y="624528"/>
                          <a:pt x="61668" y="551852"/>
                        </a:cubicBezTo>
                        <a:lnTo>
                          <a:pt x="45451" y="543856"/>
                        </a:lnTo>
                        <a:lnTo>
                          <a:pt x="0" y="14709"/>
                        </a:lnTo>
                        <a:lnTo>
                          <a:pt x="3824" y="12418"/>
                        </a:lnTo>
                        <a:close/>
                      </a:path>
                    </a:pathLst>
                  </a:custGeom>
                  <a:gradFill flip="none" rotWithShape="1">
                    <a:gsLst>
                      <a:gs pos="15000">
                        <a:sysClr val="window" lastClr="FFFFFF">
                          <a:lumMod val="85000"/>
                        </a:sysClr>
                      </a:gs>
                      <a:gs pos="44000">
                        <a:sysClr val="window" lastClr="FFFFFF">
                          <a:lumMod val="50000"/>
                        </a:sysClr>
                      </a:gs>
                      <a:gs pos="80000">
                        <a:srgbClr val="6B6E75"/>
                      </a:gs>
                    </a:gsLst>
                    <a:lin ang="10800000" scaled="1"/>
                    <a:tileRect/>
                  </a:gra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431" name="Freeform: Shape 430">
                  <a:extLst>
                    <a:ext uri="{FF2B5EF4-FFF2-40B4-BE49-F238E27FC236}">
                      <a16:creationId xmlns:a16="http://schemas.microsoft.com/office/drawing/2014/main" id="{D1B05F93-D69A-4B17-AC45-0D2BDAC15BE8}"/>
                    </a:ext>
                  </a:extLst>
                </p:cNvPr>
                <p:cNvSpPr/>
                <p:nvPr/>
              </p:nvSpPr>
              <p:spPr>
                <a:xfrm>
                  <a:off x="2709250" y="8176021"/>
                  <a:ext cx="1765912" cy="262517"/>
                </a:xfrm>
                <a:custGeom>
                  <a:avLst/>
                  <a:gdLst>
                    <a:gd name="connsiteX0" fmla="*/ 0 w 2812305"/>
                    <a:gd name="connsiteY0" fmla="*/ 0 h 363875"/>
                    <a:gd name="connsiteX1" fmla="*/ 59026 w 2812305"/>
                    <a:gd name="connsiteY1" fmla="*/ 0 h 363875"/>
                    <a:gd name="connsiteX2" fmla="*/ 49209 w 2812305"/>
                    <a:gd name="connsiteY2" fmla="*/ 17453 h 363875"/>
                    <a:gd name="connsiteX3" fmla="*/ 1400819 w 2812305"/>
                    <a:gd name="connsiteY3" fmla="*/ 259698 h 363875"/>
                    <a:gd name="connsiteX4" fmla="*/ 2752429 w 2812305"/>
                    <a:gd name="connsiteY4" fmla="*/ 17453 h 363875"/>
                    <a:gd name="connsiteX5" fmla="*/ 2742613 w 2812305"/>
                    <a:gd name="connsiteY5" fmla="*/ 0 h 363875"/>
                    <a:gd name="connsiteX6" fmla="*/ 2805455 w 2812305"/>
                    <a:gd name="connsiteY6" fmla="*/ 0 h 363875"/>
                    <a:gd name="connsiteX7" fmla="*/ 2806164 w 2812305"/>
                    <a:gd name="connsiteY7" fmla="*/ 503 h 363875"/>
                    <a:gd name="connsiteX8" fmla="*/ 2812305 w 2812305"/>
                    <a:gd name="connsiteY8" fmla="*/ 13340 h 363875"/>
                    <a:gd name="connsiteX9" fmla="*/ 2796795 w 2812305"/>
                    <a:gd name="connsiteY9" fmla="*/ 128761 h 363875"/>
                    <a:gd name="connsiteX10" fmla="*/ 2722543 w 2812305"/>
                    <a:gd name="connsiteY10" fmla="*/ 179169 h 363875"/>
                    <a:gd name="connsiteX11" fmla="*/ 1400219 w 2812305"/>
                    <a:gd name="connsiteY11" fmla="*/ 363875 h 363875"/>
                    <a:gd name="connsiteX12" fmla="*/ 77896 w 2812305"/>
                    <a:gd name="connsiteY12" fmla="*/ 179169 h 363875"/>
                    <a:gd name="connsiteX13" fmla="*/ 18672 w 2812305"/>
                    <a:gd name="connsiteY13" fmla="*/ 138964 h 363875"/>
                    <a:gd name="connsiteX0" fmla="*/ 0 w 2806164"/>
                    <a:gd name="connsiteY0" fmla="*/ 0 h 363875"/>
                    <a:gd name="connsiteX1" fmla="*/ 59026 w 2806164"/>
                    <a:gd name="connsiteY1" fmla="*/ 0 h 363875"/>
                    <a:gd name="connsiteX2" fmla="*/ 49209 w 2806164"/>
                    <a:gd name="connsiteY2" fmla="*/ 17453 h 363875"/>
                    <a:gd name="connsiteX3" fmla="*/ 1400819 w 2806164"/>
                    <a:gd name="connsiteY3" fmla="*/ 259698 h 363875"/>
                    <a:gd name="connsiteX4" fmla="*/ 2752429 w 2806164"/>
                    <a:gd name="connsiteY4" fmla="*/ 17453 h 363875"/>
                    <a:gd name="connsiteX5" fmla="*/ 2742613 w 2806164"/>
                    <a:gd name="connsiteY5" fmla="*/ 0 h 363875"/>
                    <a:gd name="connsiteX6" fmla="*/ 2805455 w 2806164"/>
                    <a:gd name="connsiteY6" fmla="*/ 0 h 363875"/>
                    <a:gd name="connsiteX7" fmla="*/ 2806164 w 2806164"/>
                    <a:gd name="connsiteY7" fmla="*/ 503 h 363875"/>
                    <a:gd name="connsiteX8" fmla="*/ 2796795 w 2806164"/>
                    <a:gd name="connsiteY8" fmla="*/ 128761 h 363875"/>
                    <a:gd name="connsiteX9" fmla="*/ 2722543 w 2806164"/>
                    <a:gd name="connsiteY9" fmla="*/ 179169 h 363875"/>
                    <a:gd name="connsiteX10" fmla="*/ 1400219 w 2806164"/>
                    <a:gd name="connsiteY10" fmla="*/ 363875 h 363875"/>
                    <a:gd name="connsiteX11" fmla="*/ 77896 w 2806164"/>
                    <a:gd name="connsiteY11" fmla="*/ 179169 h 363875"/>
                    <a:gd name="connsiteX12" fmla="*/ 18672 w 2806164"/>
                    <a:gd name="connsiteY12" fmla="*/ 138964 h 363875"/>
                    <a:gd name="connsiteX13" fmla="*/ 0 w 2806164"/>
                    <a:gd name="connsiteY13" fmla="*/ 0 h 363875"/>
                    <a:gd name="connsiteX0" fmla="*/ 0 w 2805455"/>
                    <a:gd name="connsiteY0" fmla="*/ 0 h 363875"/>
                    <a:gd name="connsiteX1" fmla="*/ 59026 w 2805455"/>
                    <a:gd name="connsiteY1" fmla="*/ 0 h 363875"/>
                    <a:gd name="connsiteX2" fmla="*/ 49209 w 2805455"/>
                    <a:gd name="connsiteY2" fmla="*/ 17453 h 363875"/>
                    <a:gd name="connsiteX3" fmla="*/ 1400819 w 2805455"/>
                    <a:gd name="connsiteY3" fmla="*/ 259698 h 363875"/>
                    <a:gd name="connsiteX4" fmla="*/ 2752429 w 2805455"/>
                    <a:gd name="connsiteY4" fmla="*/ 17453 h 363875"/>
                    <a:gd name="connsiteX5" fmla="*/ 2742613 w 2805455"/>
                    <a:gd name="connsiteY5" fmla="*/ 0 h 363875"/>
                    <a:gd name="connsiteX6" fmla="*/ 2805455 w 2805455"/>
                    <a:gd name="connsiteY6" fmla="*/ 0 h 363875"/>
                    <a:gd name="connsiteX7" fmla="*/ 2796795 w 2805455"/>
                    <a:gd name="connsiteY7" fmla="*/ 128761 h 363875"/>
                    <a:gd name="connsiteX8" fmla="*/ 2722543 w 2805455"/>
                    <a:gd name="connsiteY8" fmla="*/ 179169 h 363875"/>
                    <a:gd name="connsiteX9" fmla="*/ 1400219 w 2805455"/>
                    <a:gd name="connsiteY9" fmla="*/ 363875 h 363875"/>
                    <a:gd name="connsiteX10" fmla="*/ 77896 w 2805455"/>
                    <a:gd name="connsiteY10" fmla="*/ 179169 h 363875"/>
                    <a:gd name="connsiteX11" fmla="*/ 18672 w 2805455"/>
                    <a:gd name="connsiteY11" fmla="*/ 138964 h 363875"/>
                    <a:gd name="connsiteX12" fmla="*/ 0 w 2805455"/>
                    <a:gd name="connsiteY12" fmla="*/ 0 h 3638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38100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59026 w 2805455"/>
                    <a:gd name="connsiteY1" fmla="*/ 381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38100 h 401975"/>
                    <a:gd name="connsiteX1" fmla="*/ 107662 w 2805455"/>
                    <a:gd name="connsiteY1" fmla="*/ 12700 h 401975"/>
                    <a:gd name="connsiteX2" fmla="*/ 49209 w 2805455"/>
                    <a:gd name="connsiteY2" fmla="*/ 55553 h 401975"/>
                    <a:gd name="connsiteX3" fmla="*/ 1400819 w 2805455"/>
                    <a:gd name="connsiteY3" fmla="*/ 297798 h 401975"/>
                    <a:gd name="connsiteX4" fmla="*/ 2752429 w 2805455"/>
                    <a:gd name="connsiteY4" fmla="*/ 55553 h 401975"/>
                    <a:gd name="connsiteX5" fmla="*/ 2660142 w 2805455"/>
                    <a:gd name="connsiteY5" fmla="*/ 0 h 401975"/>
                    <a:gd name="connsiteX6" fmla="*/ 2805455 w 2805455"/>
                    <a:gd name="connsiteY6" fmla="*/ 59267 h 401975"/>
                    <a:gd name="connsiteX7" fmla="*/ 2796795 w 2805455"/>
                    <a:gd name="connsiteY7" fmla="*/ 166861 h 401975"/>
                    <a:gd name="connsiteX8" fmla="*/ 2722543 w 2805455"/>
                    <a:gd name="connsiteY8" fmla="*/ 217269 h 401975"/>
                    <a:gd name="connsiteX9" fmla="*/ 1400219 w 2805455"/>
                    <a:gd name="connsiteY9" fmla="*/ 401975 h 401975"/>
                    <a:gd name="connsiteX10" fmla="*/ 77896 w 2805455"/>
                    <a:gd name="connsiteY10" fmla="*/ 217269 h 401975"/>
                    <a:gd name="connsiteX11" fmla="*/ 18672 w 2805455"/>
                    <a:gd name="connsiteY11" fmla="*/ 177064 h 401975"/>
                    <a:gd name="connsiteX12" fmla="*/ 0 w 2805455"/>
                    <a:gd name="connsiteY12" fmla="*/ 38100 h 401975"/>
                    <a:gd name="connsiteX0" fmla="*/ 0 w 2805455"/>
                    <a:gd name="connsiteY0" fmla="*/ 44450 h 408325"/>
                    <a:gd name="connsiteX1" fmla="*/ 166872 w 2805455"/>
                    <a:gd name="connsiteY1" fmla="*/ 0 h 408325"/>
                    <a:gd name="connsiteX2" fmla="*/ 49209 w 2805455"/>
                    <a:gd name="connsiteY2" fmla="*/ 61903 h 408325"/>
                    <a:gd name="connsiteX3" fmla="*/ 1400819 w 2805455"/>
                    <a:gd name="connsiteY3" fmla="*/ 304148 h 408325"/>
                    <a:gd name="connsiteX4" fmla="*/ 2752429 w 2805455"/>
                    <a:gd name="connsiteY4" fmla="*/ 61903 h 408325"/>
                    <a:gd name="connsiteX5" fmla="*/ 2660142 w 2805455"/>
                    <a:gd name="connsiteY5" fmla="*/ 6350 h 408325"/>
                    <a:gd name="connsiteX6" fmla="*/ 2805455 w 2805455"/>
                    <a:gd name="connsiteY6" fmla="*/ 65617 h 408325"/>
                    <a:gd name="connsiteX7" fmla="*/ 2796795 w 2805455"/>
                    <a:gd name="connsiteY7" fmla="*/ 173211 h 408325"/>
                    <a:gd name="connsiteX8" fmla="*/ 2722543 w 2805455"/>
                    <a:gd name="connsiteY8" fmla="*/ 223619 h 408325"/>
                    <a:gd name="connsiteX9" fmla="*/ 1400219 w 2805455"/>
                    <a:gd name="connsiteY9" fmla="*/ 408325 h 408325"/>
                    <a:gd name="connsiteX10" fmla="*/ 77896 w 2805455"/>
                    <a:gd name="connsiteY10" fmla="*/ 223619 h 408325"/>
                    <a:gd name="connsiteX11" fmla="*/ 18672 w 2805455"/>
                    <a:gd name="connsiteY11" fmla="*/ 183414 h 408325"/>
                    <a:gd name="connsiteX12" fmla="*/ 0 w 2805455"/>
                    <a:gd name="connsiteY12" fmla="*/ 44450 h 408325"/>
                    <a:gd name="connsiteX0" fmla="*/ 0 w 2805455"/>
                    <a:gd name="connsiteY0" fmla="*/ 50800 h 414675"/>
                    <a:gd name="connsiteX1" fmla="*/ 164757 w 2805455"/>
                    <a:gd name="connsiteY1" fmla="*/ 0 h 414675"/>
                    <a:gd name="connsiteX2" fmla="*/ 49209 w 2805455"/>
                    <a:gd name="connsiteY2" fmla="*/ 68253 h 414675"/>
                    <a:gd name="connsiteX3" fmla="*/ 1400819 w 2805455"/>
                    <a:gd name="connsiteY3" fmla="*/ 310498 h 414675"/>
                    <a:gd name="connsiteX4" fmla="*/ 2752429 w 2805455"/>
                    <a:gd name="connsiteY4" fmla="*/ 68253 h 414675"/>
                    <a:gd name="connsiteX5" fmla="*/ 2660142 w 2805455"/>
                    <a:gd name="connsiteY5" fmla="*/ 12700 h 414675"/>
                    <a:gd name="connsiteX6" fmla="*/ 2805455 w 2805455"/>
                    <a:gd name="connsiteY6" fmla="*/ 71967 h 414675"/>
                    <a:gd name="connsiteX7" fmla="*/ 2796795 w 2805455"/>
                    <a:gd name="connsiteY7" fmla="*/ 179561 h 414675"/>
                    <a:gd name="connsiteX8" fmla="*/ 2722543 w 2805455"/>
                    <a:gd name="connsiteY8" fmla="*/ 229969 h 414675"/>
                    <a:gd name="connsiteX9" fmla="*/ 1400219 w 2805455"/>
                    <a:gd name="connsiteY9" fmla="*/ 414675 h 414675"/>
                    <a:gd name="connsiteX10" fmla="*/ 77896 w 2805455"/>
                    <a:gd name="connsiteY10" fmla="*/ 229969 h 414675"/>
                    <a:gd name="connsiteX11" fmla="*/ 18672 w 2805455"/>
                    <a:gd name="connsiteY11" fmla="*/ 189764 h 414675"/>
                    <a:gd name="connsiteX12" fmla="*/ 0 w 2805455"/>
                    <a:gd name="connsiteY12" fmla="*/ 50800 h 414675"/>
                    <a:gd name="connsiteX0" fmla="*/ 2475 w 2786783"/>
                    <a:gd name="connsiteY0" fmla="*/ 52916 h 414675"/>
                    <a:gd name="connsiteX1" fmla="*/ 146085 w 2786783"/>
                    <a:gd name="connsiteY1" fmla="*/ 0 h 414675"/>
                    <a:gd name="connsiteX2" fmla="*/ 30537 w 2786783"/>
                    <a:gd name="connsiteY2" fmla="*/ 68253 h 414675"/>
                    <a:gd name="connsiteX3" fmla="*/ 1382147 w 2786783"/>
                    <a:gd name="connsiteY3" fmla="*/ 310498 h 414675"/>
                    <a:gd name="connsiteX4" fmla="*/ 2733757 w 2786783"/>
                    <a:gd name="connsiteY4" fmla="*/ 68253 h 414675"/>
                    <a:gd name="connsiteX5" fmla="*/ 2641470 w 2786783"/>
                    <a:gd name="connsiteY5" fmla="*/ 12700 h 414675"/>
                    <a:gd name="connsiteX6" fmla="*/ 2786783 w 2786783"/>
                    <a:gd name="connsiteY6" fmla="*/ 71967 h 414675"/>
                    <a:gd name="connsiteX7" fmla="*/ 2778123 w 2786783"/>
                    <a:gd name="connsiteY7" fmla="*/ 179561 h 414675"/>
                    <a:gd name="connsiteX8" fmla="*/ 2703871 w 2786783"/>
                    <a:gd name="connsiteY8" fmla="*/ 229969 h 414675"/>
                    <a:gd name="connsiteX9" fmla="*/ 1381547 w 2786783"/>
                    <a:gd name="connsiteY9" fmla="*/ 414675 h 414675"/>
                    <a:gd name="connsiteX10" fmla="*/ 59224 w 2786783"/>
                    <a:gd name="connsiteY10" fmla="*/ 229969 h 414675"/>
                    <a:gd name="connsiteX11" fmla="*/ 0 w 2786783"/>
                    <a:gd name="connsiteY11" fmla="*/ 189764 h 414675"/>
                    <a:gd name="connsiteX12" fmla="*/ 2475 w 2786783"/>
                    <a:gd name="connsiteY12" fmla="*/ 52916 h 414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86783" h="414675">
                      <a:moveTo>
                        <a:pt x="2475" y="52916"/>
                      </a:moveTo>
                      <a:lnTo>
                        <a:pt x="146085" y="0"/>
                      </a:lnTo>
                      <a:lnTo>
                        <a:pt x="30537" y="68253"/>
                      </a:lnTo>
                      <a:cubicBezTo>
                        <a:pt x="30537" y="202042"/>
                        <a:pt x="635673" y="310498"/>
                        <a:pt x="1382147" y="310498"/>
                      </a:cubicBezTo>
                      <a:cubicBezTo>
                        <a:pt x="2128621" y="310498"/>
                        <a:pt x="2748560" y="199925"/>
                        <a:pt x="2733757" y="68253"/>
                      </a:cubicBezTo>
                      <a:lnTo>
                        <a:pt x="2641470" y="12700"/>
                      </a:lnTo>
                      <a:lnTo>
                        <a:pt x="2786783" y="71967"/>
                      </a:lnTo>
                      <a:lnTo>
                        <a:pt x="2778123" y="179561"/>
                      </a:lnTo>
                      <a:lnTo>
                        <a:pt x="2703871" y="229969"/>
                      </a:lnTo>
                      <a:cubicBezTo>
                        <a:pt x="2486010" y="338513"/>
                        <a:pt x="1975985" y="414675"/>
                        <a:pt x="1381547" y="414675"/>
                      </a:cubicBezTo>
                      <a:cubicBezTo>
                        <a:pt x="787109" y="414675"/>
                        <a:pt x="277084" y="338513"/>
                        <a:pt x="59224" y="229969"/>
                      </a:cubicBezTo>
                      <a:lnTo>
                        <a:pt x="0" y="189764"/>
                      </a:lnTo>
                      <a:lnTo>
                        <a:pt x="2475" y="52916"/>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2" name="Freeform: Shape 431">
                  <a:extLst>
                    <a:ext uri="{FF2B5EF4-FFF2-40B4-BE49-F238E27FC236}">
                      <a16:creationId xmlns:a16="http://schemas.microsoft.com/office/drawing/2014/main" id="{77B24E38-B9D5-4C90-A191-4BB1E35F4D72}"/>
                    </a:ext>
                  </a:extLst>
                </p:cNvPr>
                <p:cNvSpPr/>
                <p:nvPr/>
              </p:nvSpPr>
              <p:spPr>
                <a:xfrm rot="15969076">
                  <a:off x="2425500" y="8515116"/>
                  <a:ext cx="499948" cy="186153"/>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3" name="Freeform: Shape 432">
                  <a:extLst>
                    <a:ext uri="{FF2B5EF4-FFF2-40B4-BE49-F238E27FC236}">
                      <a16:creationId xmlns:a16="http://schemas.microsoft.com/office/drawing/2014/main" id="{1DD2D3DE-B610-4BD3-8A2E-CFC456D43A5F}"/>
                    </a:ext>
                  </a:extLst>
                </p:cNvPr>
                <p:cNvSpPr/>
                <p:nvPr/>
              </p:nvSpPr>
              <p:spPr>
                <a:xfrm rot="15969076">
                  <a:off x="2487879" y="8557234"/>
                  <a:ext cx="499948" cy="186153"/>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8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434" name="Freeform: Shape 433">
                  <a:extLst>
                    <a:ext uri="{FF2B5EF4-FFF2-40B4-BE49-F238E27FC236}">
                      <a16:creationId xmlns:a16="http://schemas.microsoft.com/office/drawing/2014/main" id="{8433DECC-B34B-45A3-9460-05C390CFB8E9}"/>
                    </a:ext>
                  </a:extLst>
                </p:cNvPr>
                <p:cNvSpPr/>
                <p:nvPr/>
              </p:nvSpPr>
              <p:spPr>
                <a:xfrm rot="5700000" flipH="1">
                  <a:off x="4288556" y="8486187"/>
                  <a:ext cx="417038" cy="149851"/>
                </a:xfrm>
                <a:custGeom>
                  <a:avLst/>
                  <a:gdLst>
                    <a:gd name="connsiteX0" fmla="*/ 1063591 w 1063591"/>
                    <a:gd name="connsiteY0" fmla="*/ 366488 h 366488"/>
                    <a:gd name="connsiteX1" fmla="*/ 0 w 1063591"/>
                    <a:gd name="connsiteY1" fmla="*/ 366488 h 366488"/>
                    <a:gd name="connsiteX2" fmla="*/ 0 w 1063591"/>
                    <a:gd name="connsiteY2" fmla="*/ 44433 h 366488"/>
                    <a:gd name="connsiteX3" fmla="*/ 261668 w 1063591"/>
                    <a:gd name="connsiteY3" fmla="*/ 0 h 366488"/>
                  </a:gdLst>
                  <a:ahLst/>
                  <a:cxnLst>
                    <a:cxn ang="0">
                      <a:pos x="connsiteX0" y="connsiteY0"/>
                    </a:cxn>
                    <a:cxn ang="0">
                      <a:pos x="connsiteX1" y="connsiteY1"/>
                    </a:cxn>
                    <a:cxn ang="0">
                      <a:pos x="connsiteX2" y="connsiteY2"/>
                    </a:cxn>
                    <a:cxn ang="0">
                      <a:pos x="connsiteX3" y="connsiteY3"/>
                    </a:cxn>
                  </a:cxnLst>
                  <a:rect l="l" t="t" r="r" b="b"/>
                  <a:pathLst>
                    <a:path w="1063591" h="366488">
                      <a:moveTo>
                        <a:pt x="1063591" y="366488"/>
                      </a:moveTo>
                      <a:lnTo>
                        <a:pt x="0" y="366488"/>
                      </a:lnTo>
                      <a:lnTo>
                        <a:pt x="0" y="44433"/>
                      </a:lnTo>
                      <a:lnTo>
                        <a:pt x="261668" y="0"/>
                      </a:lnTo>
                      <a:close/>
                    </a:path>
                  </a:pathLst>
                </a:custGeom>
                <a:solidFill>
                  <a:sysClr val="window" lastClr="FFFFFF">
                    <a:lumMod val="65000"/>
                  </a:sysClr>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57" name="Group 56">
              <a:extLst>
                <a:ext uri="{FF2B5EF4-FFF2-40B4-BE49-F238E27FC236}">
                  <a16:creationId xmlns:a16="http://schemas.microsoft.com/office/drawing/2014/main" id="{84EFB60C-F927-47F1-81D9-1B92DE7E612C}"/>
                </a:ext>
              </a:extLst>
            </p:cNvPr>
            <p:cNvGrpSpPr/>
            <p:nvPr/>
          </p:nvGrpSpPr>
          <p:grpSpPr>
            <a:xfrm>
              <a:off x="11448829" y="-2270468"/>
              <a:ext cx="2564029" cy="4299831"/>
              <a:chOff x="11448829" y="-2270468"/>
              <a:chExt cx="2564029" cy="4299831"/>
            </a:xfrm>
          </p:grpSpPr>
          <p:sp>
            <p:nvSpPr>
              <p:cNvPr id="352" name="Flowchart: Manual Operation 26">
                <a:extLst>
                  <a:ext uri="{FF2B5EF4-FFF2-40B4-BE49-F238E27FC236}">
                    <a16:creationId xmlns:a16="http://schemas.microsoft.com/office/drawing/2014/main" id="{1F5B51F5-11AD-42FA-BDCE-E2598D252475}"/>
                  </a:ext>
                </a:extLst>
              </p:cNvPr>
              <p:cNvSpPr/>
              <p:nvPr/>
            </p:nvSpPr>
            <p:spPr>
              <a:xfrm rot="9734010" flipH="1" flipV="1">
                <a:off x="13075465" y="513570"/>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53" name="Rectangle 352">
                <a:extLst>
                  <a:ext uri="{FF2B5EF4-FFF2-40B4-BE49-F238E27FC236}">
                    <a16:creationId xmlns:a16="http://schemas.microsoft.com/office/drawing/2014/main" id="{F9E56E3F-F92C-4644-9036-12D3721157C5}"/>
                  </a:ext>
                </a:extLst>
              </p:cNvPr>
              <p:cNvSpPr/>
              <p:nvPr/>
            </p:nvSpPr>
            <p:spPr>
              <a:xfrm flipH="1">
                <a:off x="13118202" y="-399959"/>
                <a:ext cx="402149" cy="1004552"/>
              </a:xfrm>
              <a:prstGeom prst="rect">
                <a:avLst/>
              </a:prstGeom>
              <a:solidFill>
                <a:srgbClr val="262626"/>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4" name="Flowchart: Manual Operation 26">
                <a:extLst>
                  <a:ext uri="{FF2B5EF4-FFF2-40B4-BE49-F238E27FC236}">
                    <a16:creationId xmlns:a16="http://schemas.microsoft.com/office/drawing/2014/main" id="{5BFAF27D-F441-4525-84CB-3BF43C97FD21}"/>
                  </a:ext>
                </a:extLst>
              </p:cNvPr>
              <p:cNvSpPr/>
              <p:nvPr/>
            </p:nvSpPr>
            <p:spPr>
              <a:xfrm rot="11330622" flipH="1" flipV="1">
                <a:off x="12532029" y="545705"/>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55" name="Freeform: Shape 354">
                <a:extLst>
                  <a:ext uri="{FF2B5EF4-FFF2-40B4-BE49-F238E27FC236}">
                    <a16:creationId xmlns:a16="http://schemas.microsoft.com/office/drawing/2014/main" id="{DC110DB2-1092-4EC8-9072-E731D2BB7AA1}"/>
                  </a:ext>
                </a:extLst>
              </p:cNvPr>
              <p:cNvSpPr/>
              <p:nvPr/>
            </p:nvSpPr>
            <p:spPr>
              <a:xfrm rot="1451869" flipH="1">
                <a:off x="12504732" y="-69750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6" name="Rectangle 355">
                <a:extLst>
                  <a:ext uri="{FF2B5EF4-FFF2-40B4-BE49-F238E27FC236}">
                    <a16:creationId xmlns:a16="http://schemas.microsoft.com/office/drawing/2014/main" id="{8C8F6176-389E-4671-A128-21555ADFFF65}"/>
                  </a:ext>
                </a:extLst>
              </p:cNvPr>
              <p:cNvSpPr/>
              <p:nvPr/>
            </p:nvSpPr>
            <p:spPr>
              <a:xfrm flipH="1">
                <a:off x="12789019" y="-862752"/>
                <a:ext cx="368545" cy="371528"/>
              </a:xfrm>
              <a:prstGeom prst="rect">
                <a:avLst/>
              </a:prstGeom>
              <a:solidFill>
                <a:srgbClr val="D09F6E"/>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7" name="Freeform: Shape 356">
                <a:extLst>
                  <a:ext uri="{FF2B5EF4-FFF2-40B4-BE49-F238E27FC236}">
                    <a16:creationId xmlns:a16="http://schemas.microsoft.com/office/drawing/2014/main" id="{2960D9F9-0512-4E75-97A2-427E308228BA}"/>
                  </a:ext>
                </a:extLst>
              </p:cNvPr>
              <p:cNvSpPr/>
              <p:nvPr/>
            </p:nvSpPr>
            <p:spPr>
              <a:xfrm rot="294282" flipH="1">
                <a:off x="12513771" y="-716986"/>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58" name="Freeform: Shape 357">
                <a:extLst>
                  <a:ext uri="{FF2B5EF4-FFF2-40B4-BE49-F238E27FC236}">
                    <a16:creationId xmlns:a16="http://schemas.microsoft.com/office/drawing/2014/main" id="{5E93C029-50A0-452A-9F05-80EEB3A810C2}"/>
                  </a:ext>
                </a:extLst>
              </p:cNvPr>
              <p:cNvSpPr/>
              <p:nvPr/>
            </p:nvSpPr>
            <p:spPr>
              <a:xfrm rot="19595175" flipH="1">
                <a:off x="13652682" y="1728916"/>
                <a:ext cx="360176" cy="24108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59" name="Freeform: Shape 358">
                <a:extLst>
                  <a:ext uri="{FF2B5EF4-FFF2-40B4-BE49-F238E27FC236}">
                    <a16:creationId xmlns:a16="http://schemas.microsoft.com/office/drawing/2014/main" id="{7347A051-7BFD-49B0-8D30-F5C273D86AF9}"/>
                  </a:ext>
                </a:extLst>
              </p:cNvPr>
              <p:cNvSpPr/>
              <p:nvPr/>
            </p:nvSpPr>
            <p:spPr>
              <a:xfrm rot="19579235" flipH="1">
                <a:off x="13660437" y="1721075"/>
                <a:ext cx="330524" cy="23272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0" name="Freeform: Shape 359">
                <a:extLst>
                  <a:ext uri="{FF2B5EF4-FFF2-40B4-BE49-F238E27FC236}">
                    <a16:creationId xmlns:a16="http://schemas.microsoft.com/office/drawing/2014/main" id="{B7AF736E-6B89-4725-ACA3-4E845207A13E}"/>
                  </a:ext>
                </a:extLst>
              </p:cNvPr>
              <p:cNvSpPr/>
              <p:nvPr/>
            </p:nvSpPr>
            <p:spPr>
              <a:xfrm rot="8645806" flipH="1" flipV="1">
                <a:off x="13377865" y="1274848"/>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61" name="Freeform: Shape 360">
                <a:extLst>
                  <a:ext uri="{FF2B5EF4-FFF2-40B4-BE49-F238E27FC236}">
                    <a16:creationId xmlns:a16="http://schemas.microsoft.com/office/drawing/2014/main" id="{0859C1AF-7ACA-4A3F-8FF4-55F921693750}"/>
                  </a:ext>
                </a:extLst>
              </p:cNvPr>
              <p:cNvSpPr/>
              <p:nvPr/>
            </p:nvSpPr>
            <p:spPr>
              <a:xfrm rot="538254" flipH="1">
                <a:off x="12474951" y="1788276"/>
                <a:ext cx="360175" cy="241087"/>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2" name="Freeform: Shape 361">
                <a:extLst>
                  <a:ext uri="{FF2B5EF4-FFF2-40B4-BE49-F238E27FC236}">
                    <a16:creationId xmlns:a16="http://schemas.microsoft.com/office/drawing/2014/main" id="{683A6865-6D03-4B4F-84D7-4E567BBE254E}"/>
                  </a:ext>
                </a:extLst>
              </p:cNvPr>
              <p:cNvSpPr/>
              <p:nvPr/>
            </p:nvSpPr>
            <p:spPr>
              <a:xfrm rot="522314" flipH="1">
                <a:off x="12490946" y="1780682"/>
                <a:ext cx="330524" cy="232726"/>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3" name="Oval 362">
                <a:extLst>
                  <a:ext uri="{FF2B5EF4-FFF2-40B4-BE49-F238E27FC236}">
                    <a16:creationId xmlns:a16="http://schemas.microsoft.com/office/drawing/2014/main" id="{5567929B-327D-4691-88FF-7EAD81A9A979}"/>
                  </a:ext>
                </a:extLst>
              </p:cNvPr>
              <p:cNvSpPr/>
              <p:nvPr/>
            </p:nvSpPr>
            <p:spPr>
              <a:xfrm flipH="1">
                <a:off x="12770192" y="-481889"/>
                <a:ext cx="73152" cy="91440"/>
              </a:xfrm>
              <a:prstGeom prst="ellipse">
                <a:avLst/>
              </a:prstGeom>
              <a:solidFill>
                <a:srgbClr val="B7B2B2"/>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64" name="Oval 363">
                <a:extLst>
                  <a:ext uri="{FF2B5EF4-FFF2-40B4-BE49-F238E27FC236}">
                    <a16:creationId xmlns:a16="http://schemas.microsoft.com/office/drawing/2014/main" id="{069BD781-A057-4649-83B6-8B39D998D76E}"/>
                  </a:ext>
                </a:extLst>
              </p:cNvPr>
              <p:cNvSpPr/>
              <p:nvPr/>
            </p:nvSpPr>
            <p:spPr>
              <a:xfrm flipH="1">
                <a:off x="12757492" y="-367589"/>
                <a:ext cx="73152" cy="91440"/>
              </a:xfrm>
              <a:prstGeom prst="ellipse">
                <a:avLst/>
              </a:prstGeom>
              <a:solidFill>
                <a:srgbClr val="9F9C9C"/>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5" name="Picture 364">
                <a:extLst>
                  <a:ext uri="{FF2B5EF4-FFF2-40B4-BE49-F238E27FC236}">
                    <a16:creationId xmlns:a16="http://schemas.microsoft.com/office/drawing/2014/main" id="{0FD35FCB-C874-43AF-BFB3-5A842EFAE00A}"/>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456935">
                <a:off x="12584847" y="-504567"/>
                <a:ext cx="184798" cy="287906"/>
              </a:xfrm>
              <a:prstGeom prst="rect">
                <a:avLst/>
              </a:prstGeom>
              <a:ln>
                <a:noFill/>
              </a:ln>
            </p:spPr>
          </p:pic>
          <p:sp>
            <p:nvSpPr>
              <p:cNvPr id="366" name="Freeform: Shape 365">
                <a:extLst>
                  <a:ext uri="{FF2B5EF4-FFF2-40B4-BE49-F238E27FC236}">
                    <a16:creationId xmlns:a16="http://schemas.microsoft.com/office/drawing/2014/main" id="{FE7FE61B-C75A-4BAE-AF62-0754F6561CB7}"/>
                  </a:ext>
                </a:extLst>
              </p:cNvPr>
              <p:cNvSpPr/>
              <p:nvPr/>
            </p:nvSpPr>
            <p:spPr>
              <a:xfrm rot="17107075" flipH="1">
                <a:off x="11823434" y="-881431"/>
                <a:ext cx="720378" cy="1469587"/>
              </a:xfrm>
              <a:custGeom>
                <a:avLst/>
                <a:gdLst>
                  <a:gd name="connsiteX0" fmla="*/ 63 w 720378"/>
                  <a:gd name="connsiteY0" fmla="*/ 1372983 h 1469587"/>
                  <a:gd name="connsiteX1" fmla="*/ 4064 w 720378"/>
                  <a:gd name="connsiteY1" fmla="*/ 1381173 h 1469587"/>
                  <a:gd name="connsiteX2" fmla="*/ 192614 w 720378"/>
                  <a:gd name="connsiteY2" fmla="*/ 1468490 h 1469587"/>
                  <a:gd name="connsiteX3" fmla="*/ 484066 w 720378"/>
                  <a:gd name="connsiteY3" fmla="*/ 1291496 h 1469587"/>
                  <a:gd name="connsiteX4" fmla="*/ 690069 w 720378"/>
                  <a:gd name="connsiteY4" fmla="*/ 1081267 h 1469587"/>
                  <a:gd name="connsiteX5" fmla="*/ 686319 w 720378"/>
                  <a:gd name="connsiteY5" fmla="*/ 1073589 h 1469587"/>
                  <a:gd name="connsiteX6" fmla="*/ 691002 w 720378"/>
                  <a:gd name="connsiteY6" fmla="*/ 1062004 h 1469587"/>
                  <a:gd name="connsiteX7" fmla="*/ 715765 w 720378"/>
                  <a:gd name="connsiteY7" fmla="*/ 764269 h 1469587"/>
                  <a:gd name="connsiteX8" fmla="*/ 715237 w 720378"/>
                  <a:gd name="connsiteY8" fmla="*/ 743404 h 1469587"/>
                  <a:gd name="connsiteX9" fmla="*/ 669363 w 720378"/>
                  <a:gd name="connsiteY9" fmla="*/ 524918 h 1469587"/>
                  <a:gd name="connsiteX10" fmla="*/ 685517 w 720378"/>
                  <a:gd name="connsiteY10" fmla="*/ 514586 h 1469587"/>
                  <a:gd name="connsiteX11" fmla="*/ 713229 w 720378"/>
                  <a:gd name="connsiteY11" fmla="*/ 452014 h 1469587"/>
                  <a:gd name="connsiteX12" fmla="*/ 717603 w 720378"/>
                  <a:gd name="connsiteY12" fmla="*/ 271375 h 1469587"/>
                  <a:gd name="connsiteX13" fmla="*/ 716315 w 720378"/>
                  <a:gd name="connsiteY13" fmla="*/ 264089 h 1469587"/>
                  <a:gd name="connsiteX14" fmla="*/ 720371 w 720378"/>
                  <a:gd name="connsiteY14" fmla="*/ 96600 h 1469587"/>
                  <a:gd name="connsiteX15" fmla="*/ 696397 w 720378"/>
                  <a:gd name="connsiteY15" fmla="*/ 71435 h 1469587"/>
                  <a:gd name="connsiteX16" fmla="*/ 671232 w 720378"/>
                  <a:gd name="connsiteY16" fmla="*/ 95410 h 1469587"/>
                  <a:gd name="connsiteX17" fmla="*/ 668930 w 720378"/>
                  <a:gd name="connsiteY17" fmla="*/ 190478 h 1469587"/>
                  <a:gd name="connsiteX18" fmla="*/ 665005 w 720378"/>
                  <a:gd name="connsiteY18" fmla="*/ 187691 h 1469587"/>
                  <a:gd name="connsiteX19" fmla="*/ 663479 w 720378"/>
                  <a:gd name="connsiteY19" fmla="*/ 187344 h 1469587"/>
                  <a:gd name="connsiteX20" fmla="*/ 666704 w 720378"/>
                  <a:gd name="connsiteY20" fmla="*/ 54168 h 1469587"/>
                  <a:gd name="connsiteX21" fmla="*/ 642729 w 720378"/>
                  <a:gd name="connsiteY21" fmla="*/ 29004 h 1469587"/>
                  <a:gd name="connsiteX22" fmla="*/ 617565 w 720378"/>
                  <a:gd name="connsiteY22" fmla="*/ 52978 h 1469587"/>
                  <a:gd name="connsiteX23" fmla="*/ 614502 w 720378"/>
                  <a:gd name="connsiteY23" fmla="*/ 179439 h 1469587"/>
                  <a:gd name="connsiteX24" fmla="*/ 607515 w 720378"/>
                  <a:gd name="connsiteY24" fmla="*/ 179270 h 1469587"/>
                  <a:gd name="connsiteX25" fmla="*/ 611247 w 720378"/>
                  <a:gd name="connsiteY25" fmla="*/ 25172 h 1469587"/>
                  <a:gd name="connsiteX26" fmla="*/ 587273 w 720378"/>
                  <a:gd name="connsiteY26" fmla="*/ 7 h 1469587"/>
                  <a:gd name="connsiteX27" fmla="*/ 562108 w 720378"/>
                  <a:gd name="connsiteY27" fmla="*/ 23981 h 1469587"/>
                  <a:gd name="connsiteX28" fmla="*/ 558317 w 720378"/>
                  <a:gd name="connsiteY28" fmla="*/ 180526 h 1469587"/>
                  <a:gd name="connsiteX29" fmla="*/ 549120 w 720378"/>
                  <a:gd name="connsiteY29" fmla="*/ 182512 h 1469587"/>
                  <a:gd name="connsiteX30" fmla="*/ 551995 w 720378"/>
                  <a:gd name="connsiteY30" fmla="*/ 63787 h 1469587"/>
                  <a:gd name="connsiteX31" fmla="*/ 528021 w 720378"/>
                  <a:gd name="connsiteY31" fmla="*/ 38622 h 1469587"/>
                  <a:gd name="connsiteX32" fmla="*/ 502856 w 720378"/>
                  <a:gd name="connsiteY32" fmla="*/ 62597 h 1469587"/>
                  <a:gd name="connsiteX33" fmla="*/ 498216 w 720378"/>
                  <a:gd name="connsiteY33" fmla="*/ 254197 h 1469587"/>
                  <a:gd name="connsiteX34" fmla="*/ 494770 w 720378"/>
                  <a:gd name="connsiteY34" fmla="*/ 270461 h 1469587"/>
                  <a:gd name="connsiteX35" fmla="*/ 494360 w 720378"/>
                  <a:gd name="connsiteY35" fmla="*/ 270713 h 1469587"/>
                  <a:gd name="connsiteX36" fmla="*/ 473164 w 720378"/>
                  <a:gd name="connsiteY36" fmla="*/ 192341 h 1469587"/>
                  <a:gd name="connsiteX37" fmla="*/ 443023 w 720378"/>
                  <a:gd name="connsiteY37" fmla="*/ 175033 h 1469587"/>
                  <a:gd name="connsiteX38" fmla="*/ 425716 w 720378"/>
                  <a:gd name="connsiteY38" fmla="*/ 205174 h 1469587"/>
                  <a:gd name="connsiteX39" fmla="*/ 448255 w 720378"/>
                  <a:gd name="connsiteY39" fmla="*/ 325330 h 1469587"/>
                  <a:gd name="connsiteX40" fmla="*/ 473190 w 720378"/>
                  <a:gd name="connsiteY40" fmla="*/ 411074 h 1469587"/>
                  <a:gd name="connsiteX41" fmla="*/ 503755 w 720378"/>
                  <a:gd name="connsiteY41" fmla="*/ 481755 h 1469587"/>
                  <a:gd name="connsiteX42" fmla="*/ 507603 w 720378"/>
                  <a:gd name="connsiteY42" fmla="*/ 507951 h 1469587"/>
                  <a:gd name="connsiteX43" fmla="*/ 509144 w 720378"/>
                  <a:gd name="connsiteY43" fmla="*/ 513649 h 1469587"/>
                  <a:gd name="connsiteX44" fmla="*/ 510199 w 720378"/>
                  <a:gd name="connsiteY44" fmla="*/ 515017 h 1469587"/>
                  <a:gd name="connsiteX45" fmla="*/ 464602 w 720378"/>
                  <a:gd name="connsiteY45" fmla="*/ 730993 h 1469587"/>
                  <a:gd name="connsiteX46" fmla="*/ 463760 w 720378"/>
                  <a:gd name="connsiteY46" fmla="*/ 764268 h 1469587"/>
                  <a:gd name="connsiteX47" fmla="*/ 470686 w 720378"/>
                  <a:gd name="connsiteY47" fmla="*/ 944937 h 1469587"/>
                  <a:gd name="connsiteX48" fmla="*/ 475622 w 720378"/>
                  <a:gd name="connsiteY48" fmla="*/ 988241 h 1469587"/>
                  <a:gd name="connsiteX49" fmla="*/ 460722 w 720378"/>
                  <a:gd name="connsiteY49" fmla="*/ 993235 h 1469587"/>
                  <a:gd name="connsiteX50" fmla="*/ 206067 w 720378"/>
                  <a:gd name="connsiteY50" fmla="*/ 1162755 h 1469587"/>
                  <a:gd name="connsiteX51" fmla="*/ 63 w 720378"/>
                  <a:gd name="connsiteY51" fmla="*/ 1372983 h 14695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Lst>
                <a:rect l="l" t="t" r="r" b="b"/>
                <a:pathLst>
                  <a:path w="720378" h="1469587">
                    <a:moveTo>
                      <a:pt x="63" y="1372983"/>
                    </a:moveTo>
                    <a:cubicBezTo>
                      <a:pt x="-311" y="1376965"/>
                      <a:pt x="977" y="1379743"/>
                      <a:pt x="4064" y="1381173"/>
                    </a:cubicBezTo>
                    <a:lnTo>
                      <a:pt x="192614" y="1468490"/>
                    </a:lnTo>
                    <a:cubicBezTo>
                      <a:pt x="217312" y="1479928"/>
                      <a:pt x="347795" y="1400691"/>
                      <a:pt x="484066" y="1291496"/>
                    </a:cubicBezTo>
                    <a:cubicBezTo>
                      <a:pt x="603303" y="1195948"/>
                      <a:pt x="687444" y="1109139"/>
                      <a:pt x="690069" y="1081267"/>
                    </a:cubicBezTo>
                    <a:lnTo>
                      <a:pt x="686319" y="1073589"/>
                    </a:lnTo>
                    <a:lnTo>
                      <a:pt x="691002" y="1062004"/>
                    </a:lnTo>
                    <a:cubicBezTo>
                      <a:pt x="705552" y="1012952"/>
                      <a:pt x="715765" y="898120"/>
                      <a:pt x="715765" y="764269"/>
                    </a:cubicBezTo>
                    <a:lnTo>
                      <a:pt x="715237" y="743404"/>
                    </a:lnTo>
                    <a:lnTo>
                      <a:pt x="669363" y="524918"/>
                    </a:lnTo>
                    <a:lnTo>
                      <a:pt x="685517" y="514586"/>
                    </a:lnTo>
                    <a:cubicBezTo>
                      <a:pt x="702085" y="498802"/>
                      <a:pt x="712631" y="476698"/>
                      <a:pt x="713229" y="452014"/>
                    </a:cubicBezTo>
                    <a:lnTo>
                      <a:pt x="717603" y="271375"/>
                    </a:lnTo>
                    <a:lnTo>
                      <a:pt x="716315" y="264089"/>
                    </a:lnTo>
                    <a:lnTo>
                      <a:pt x="720371" y="96600"/>
                    </a:lnTo>
                    <a:cubicBezTo>
                      <a:pt x="720700" y="83030"/>
                      <a:pt x="709966" y="71764"/>
                      <a:pt x="696397" y="71435"/>
                    </a:cubicBezTo>
                    <a:cubicBezTo>
                      <a:pt x="682827" y="71107"/>
                      <a:pt x="671561" y="81840"/>
                      <a:pt x="671232" y="95410"/>
                    </a:cubicBezTo>
                    <a:lnTo>
                      <a:pt x="668930" y="190478"/>
                    </a:lnTo>
                    <a:lnTo>
                      <a:pt x="665005" y="187691"/>
                    </a:lnTo>
                    <a:cubicBezTo>
                      <a:pt x="664496" y="187575"/>
                      <a:pt x="663988" y="187459"/>
                      <a:pt x="663479" y="187344"/>
                    </a:cubicBezTo>
                    <a:lnTo>
                      <a:pt x="666704" y="54168"/>
                    </a:lnTo>
                    <a:cubicBezTo>
                      <a:pt x="667033" y="40599"/>
                      <a:pt x="656299" y="29332"/>
                      <a:pt x="642729" y="29004"/>
                    </a:cubicBezTo>
                    <a:cubicBezTo>
                      <a:pt x="629160" y="28675"/>
                      <a:pt x="617894" y="39409"/>
                      <a:pt x="617565" y="52978"/>
                    </a:cubicBezTo>
                    <a:lnTo>
                      <a:pt x="614502" y="179439"/>
                    </a:lnTo>
                    <a:lnTo>
                      <a:pt x="607515" y="179270"/>
                    </a:lnTo>
                    <a:lnTo>
                      <a:pt x="611247" y="25172"/>
                    </a:lnTo>
                    <a:cubicBezTo>
                      <a:pt x="611576" y="11602"/>
                      <a:pt x="600842" y="336"/>
                      <a:pt x="587273" y="7"/>
                    </a:cubicBezTo>
                    <a:cubicBezTo>
                      <a:pt x="573703" y="-321"/>
                      <a:pt x="562437" y="10412"/>
                      <a:pt x="562108" y="23981"/>
                    </a:cubicBezTo>
                    <a:lnTo>
                      <a:pt x="558317" y="180526"/>
                    </a:lnTo>
                    <a:lnTo>
                      <a:pt x="549120" y="182512"/>
                    </a:lnTo>
                    <a:lnTo>
                      <a:pt x="551995" y="63787"/>
                    </a:lnTo>
                    <a:cubicBezTo>
                      <a:pt x="552324" y="50217"/>
                      <a:pt x="541590" y="38951"/>
                      <a:pt x="528021" y="38622"/>
                    </a:cubicBezTo>
                    <a:cubicBezTo>
                      <a:pt x="514451" y="38294"/>
                      <a:pt x="503185" y="49027"/>
                      <a:pt x="502856" y="62597"/>
                    </a:cubicBezTo>
                    <a:lnTo>
                      <a:pt x="498216" y="254197"/>
                    </a:lnTo>
                    <a:lnTo>
                      <a:pt x="494770" y="270461"/>
                    </a:lnTo>
                    <a:lnTo>
                      <a:pt x="494360" y="270713"/>
                    </a:lnTo>
                    <a:lnTo>
                      <a:pt x="473164" y="192341"/>
                    </a:lnTo>
                    <a:cubicBezTo>
                      <a:pt x="469620" y="179239"/>
                      <a:pt x="456126" y="171490"/>
                      <a:pt x="443023" y="175033"/>
                    </a:cubicBezTo>
                    <a:cubicBezTo>
                      <a:pt x="429920" y="178577"/>
                      <a:pt x="422172" y="192071"/>
                      <a:pt x="425716" y="205174"/>
                    </a:cubicBezTo>
                    <a:lnTo>
                      <a:pt x="448255" y="325330"/>
                    </a:lnTo>
                    <a:cubicBezTo>
                      <a:pt x="454480" y="370670"/>
                      <a:pt x="462179" y="388323"/>
                      <a:pt x="473190" y="411074"/>
                    </a:cubicBezTo>
                    <a:cubicBezTo>
                      <a:pt x="485241" y="435974"/>
                      <a:pt x="493811" y="448115"/>
                      <a:pt x="503755" y="481755"/>
                    </a:cubicBezTo>
                    <a:lnTo>
                      <a:pt x="507603" y="507951"/>
                    </a:lnTo>
                    <a:lnTo>
                      <a:pt x="509144" y="513649"/>
                    </a:lnTo>
                    <a:lnTo>
                      <a:pt x="510199" y="515017"/>
                    </a:lnTo>
                    <a:lnTo>
                      <a:pt x="464602" y="730993"/>
                    </a:lnTo>
                    <a:lnTo>
                      <a:pt x="463760" y="764268"/>
                    </a:lnTo>
                    <a:cubicBezTo>
                      <a:pt x="463760" y="831194"/>
                      <a:pt x="466313" y="893366"/>
                      <a:pt x="470686" y="944937"/>
                    </a:cubicBezTo>
                    <a:lnTo>
                      <a:pt x="475622" y="988241"/>
                    </a:lnTo>
                    <a:lnTo>
                      <a:pt x="460722" y="993235"/>
                    </a:lnTo>
                    <a:cubicBezTo>
                      <a:pt x="407217" y="1015813"/>
                      <a:pt x="308270" y="1080859"/>
                      <a:pt x="206067" y="1162755"/>
                    </a:cubicBezTo>
                    <a:cubicBezTo>
                      <a:pt x="86830" y="1258301"/>
                      <a:pt x="2690" y="1345111"/>
                      <a:pt x="63" y="1372983"/>
                    </a:cubicBezTo>
                    <a:close/>
                  </a:path>
                </a:pathLst>
              </a:custGeom>
              <a:solidFill>
                <a:srgbClr val="C4915E"/>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67" name="Freeform: Shape 366">
                <a:extLst>
                  <a:ext uri="{FF2B5EF4-FFF2-40B4-BE49-F238E27FC236}">
                    <a16:creationId xmlns:a16="http://schemas.microsoft.com/office/drawing/2014/main" id="{FF3518A9-3811-487F-98E4-FD0E302BF198}"/>
                  </a:ext>
                </a:extLst>
              </p:cNvPr>
              <p:cNvSpPr/>
              <p:nvPr/>
            </p:nvSpPr>
            <p:spPr>
              <a:xfrm rot="3077145" flipH="1">
                <a:off x="12955422" y="-683379"/>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26262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68" name="Picture 367">
                <a:extLst>
                  <a:ext uri="{FF2B5EF4-FFF2-40B4-BE49-F238E27FC236}">
                    <a16:creationId xmlns:a16="http://schemas.microsoft.com/office/drawing/2014/main" id="{BABA5BDF-CFE2-43FA-A854-8F7AE2D33804}"/>
                  </a:ext>
                </a:extLst>
              </p:cNvPr>
              <p:cNvPicPr>
                <a:picLocks noChangeAspect="1" noChangeArrowheads="1"/>
              </p:cNvPicPr>
              <p:nvPr/>
            </p:nvPicPr>
            <p:blipFill rotWithShape="1">
              <a:blip r:embed="rId17">
                <a:extLst>
                  <a:ext uri="{28A0092B-C50C-407E-A947-70E740481C1C}">
                    <a14:useLocalDpi xmlns:a14="http://schemas.microsoft.com/office/drawing/2010/main" val="0"/>
                  </a:ext>
                </a:extLst>
              </a:blip>
              <a:srcRect r="-2035" b="63988"/>
              <a:stretch/>
            </p:blipFill>
            <p:spPr bwMode="auto">
              <a:xfrm>
                <a:off x="12128728" y="-2270468"/>
                <a:ext cx="1606513" cy="1584528"/>
              </a:xfrm>
              <a:custGeom>
                <a:avLst/>
                <a:gdLst>
                  <a:gd name="connsiteX0" fmla="*/ 25755 w 1606513"/>
                  <a:gd name="connsiteY0" fmla="*/ 695941 h 1584528"/>
                  <a:gd name="connsiteX1" fmla="*/ 22792 w 1606513"/>
                  <a:gd name="connsiteY1" fmla="*/ 741566 h 1584528"/>
                  <a:gd name="connsiteX2" fmla="*/ 112651 w 1606513"/>
                  <a:gd name="connsiteY2" fmla="*/ 747403 h 1584528"/>
                  <a:gd name="connsiteX3" fmla="*/ 104080 w 1606513"/>
                  <a:gd name="connsiteY3" fmla="*/ 757715 h 1584528"/>
                  <a:gd name="connsiteX4" fmla="*/ 104520 w 1606513"/>
                  <a:gd name="connsiteY4" fmla="*/ 753286 h 1584528"/>
                  <a:gd name="connsiteX5" fmla="*/ 99961 w 1606513"/>
                  <a:gd name="connsiteY5" fmla="*/ 783588 h 1584528"/>
                  <a:gd name="connsiteX6" fmla="*/ 96064 w 1606513"/>
                  <a:gd name="connsiteY6" fmla="*/ 861866 h 1584528"/>
                  <a:gd name="connsiteX7" fmla="*/ 111399 w 1606513"/>
                  <a:gd name="connsiteY7" fmla="*/ 1016162 h 1584528"/>
                  <a:gd name="connsiteX8" fmla="*/ 143964 w 1606513"/>
                  <a:gd name="connsiteY8" fmla="*/ 1122572 h 1584528"/>
                  <a:gd name="connsiteX9" fmla="*/ 272808 w 1606513"/>
                  <a:gd name="connsiteY9" fmla="*/ 1122572 h 1584528"/>
                  <a:gd name="connsiteX10" fmla="*/ 250200 w 1606513"/>
                  <a:gd name="connsiteY10" fmla="*/ 1080140 h 1584528"/>
                  <a:gd name="connsiteX11" fmla="*/ 200731 w 1606513"/>
                  <a:gd name="connsiteY11" fmla="*/ 830514 h 1584528"/>
                  <a:gd name="connsiteX12" fmla="*/ 212406 w 1606513"/>
                  <a:gd name="connsiteY12" fmla="*/ 712521 h 1584528"/>
                  <a:gd name="connsiteX13" fmla="*/ 207852 w 1606513"/>
                  <a:gd name="connsiteY13" fmla="*/ 713936 h 1584528"/>
                  <a:gd name="connsiteX14" fmla="*/ 208251 w 1606513"/>
                  <a:gd name="connsiteY14" fmla="*/ 707794 h 1584528"/>
                  <a:gd name="connsiteX15" fmla="*/ 784414 w 1606513"/>
                  <a:gd name="connsiteY15" fmla="*/ 99668 h 1584528"/>
                  <a:gd name="connsiteX16" fmla="*/ 773684 w 1606513"/>
                  <a:gd name="connsiteY16" fmla="*/ 100217 h 1584528"/>
                  <a:gd name="connsiteX17" fmla="*/ 767396 w 1606513"/>
                  <a:gd name="connsiteY17" fmla="*/ 101190 h 1584528"/>
                  <a:gd name="connsiteX18" fmla="*/ 907477 w 1606513"/>
                  <a:gd name="connsiteY18" fmla="*/ 99164 h 1584528"/>
                  <a:gd name="connsiteX19" fmla="*/ 940078 w 1606513"/>
                  <a:gd name="connsiteY19" fmla="*/ 102082 h 1584528"/>
                  <a:gd name="connsiteX20" fmla="*/ 928031 w 1606513"/>
                  <a:gd name="connsiteY20" fmla="*/ 100217 h 1584528"/>
                  <a:gd name="connsiteX21" fmla="*/ 0 w 1606513"/>
                  <a:gd name="connsiteY21" fmla="*/ 0 h 1584528"/>
                  <a:gd name="connsiteX22" fmla="*/ 1606513 w 1606513"/>
                  <a:gd name="connsiteY22" fmla="*/ 0 h 1584528"/>
                  <a:gd name="connsiteX23" fmla="*/ 1606513 w 1606513"/>
                  <a:gd name="connsiteY23" fmla="*/ 1581654 h 1584528"/>
                  <a:gd name="connsiteX24" fmla="*/ 1593932 w 1606513"/>
                  <a:gd name="connsiteY24" fmla="*/ 1584528 h 1584528"/>
                  <a:gd name="connsiteX25" fmla="*/ 1593932 w 1606513"/>
                  <a:gd name="connsiteY25" fmla="*/ 1559265 h 1584528"/>
                  <a:gd name="connsiteX26" fmla="*/ 1124457 w 1606513"/>
                  <a:gd name="connsiteY26" fmla="*/ 1559265 h 1584528"/>
                  <a:gd name="connsiteX27" fmla="*/ 1124457 w 1606513"/>
                  <a:gd name="connsiteY27" fmla="*/ 1544070 h 1584528"/>
                  <a:gd name="connsiteX28" fmla="*/ 637806 w 1606513"/>
                  <a:gd name="connsiteY28" fmla="*/ 1544070 h 1584528"/>
                  <a:gd name="connsiteX29" fmla="*/ 611783 w 1606513"/>
                  <a:gd name="connsiteY29" fmla="*/ 1506674 h 1584528"/>
                  <a:gd name="connsiteX30" fmla="*/ 558045 w 1606513"/>
                  <a:gd name="connsiteY30" fmla="*/ 1544070 h 1584528"/>
                  <a:gd name="connsiteX31" fmla="*/ 383888 w 1606513"/>
                  <a:gd name="connsiteY31" fmla="*/ 1544070 h 1584528"/>
                  <a:gd name="connsiteX32" fmla="*/ 383888 w 1606513"/>
                  <a:gd name="connsiteY32" fmla="*/ 1569584 h 1584528"/>
                  <a:gd name="connsiteX33" fmla="*/ 0 w 1606513"/>
                  <a:gd name="connsiteY33" fmla="*/ 1569584 h 1584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606513" h="1584528">
                    <a:moveTo>
                      <a:pt x="25755" y="695941"/>
                    </a:moveTo>
                    <a:lnTo>
                      <a:pt x="22792" y="741566"/>
                    </a:lnTo>
                    <a:lnTo>
                      <a:pt x="112651" y="747403"/>
                    </a:lnTo>
                    <a:lnTo>
                      <a:pt x="104080" y="757715"/>
                    </a:lnTo>
                    <a:lnTo>
                      <a:pt x="104520" y="753286"/>
                    </a:lnTo>
                    <a:lnTo>
                      <a:pt x="99961" y="783588"/>
                    </a:lnTo>
                    <a:cubicBezTo>
                      <a:pt x="97384" y="809325"/>
                      <a:pt x="96064" y="835440"/>
                      <a:pt x="96064" y="861866"/>
                    </a:cubicBezTo>
                    <a:cubicBezTo>
                      <a:pt x="96064" y="914720"/>
                      <a:pt x="101344" y="966323"/>
                      <a:pt x="111399" y="1016162"/>
                    </a:cubicBezTo>
                    <a:lnTo>
                      <a:pt x="143964" y="1122572"/>
                    </a:lnTo>
                    <a:lnTo>
                      <a:pt x="272808" y="1122572"/>
                    </a:lnTo>
                    <a:lnTo>
                      <a:pt x="250200" y="1080140"/>
                    </a:lnTo>
                    <a:cubicBezTo>
                      <a:pt x="218346" y="1003415"/>
                      <a:pt x="200731" y="919060"/>
                      <a:pt x="200731" y="830514"/>
                    </a:cubicBezTo>
                    <a:lnTo>
                      <a:pt x="212406" y="712521"/>
                    </a:lnTo>
                    <a:lnTo>
                      <a:pt x="207852" y="713936"/>
                    </a:lnTo>
                    <a:lnTo>
                      <a:pt x="208251" y="707794"/>
                    </a:lnTo>
                    <a:close/>
                    <a:moveTo>
                      <a:pt x="784414" y="99668"/>
                    </a:moveTo>
                    <a:lnTo>
                      <a:pt x="773684" y="100217"/>
                    </a:lnTo>
                    <a:lnTo>
                      <a:pt x="767396" y="101190"/>
                    </a:lnTo>
                    <a:close/>
                    <a:moveTo>
                      <a:pt x="907477" y="99164"/>
                    </a:moveTo>
                    <a:lnTo>
                      <a:pt x="940078" y="102082"/>
                    </a:lnTo>
                    <a:lnTo>
                      <a:pt x="928031" y="100217"/>
                    </a:lnTo>
                    <a:close/>
                    <a:moveTo>
                      <a:pt x="0" y="0"/>
                    </a:moveTo>
                    <a:lnTo>
                      <a:pt x="1606513" y="0"/>
                    </a:lnTo>
                    <a:lnTo>
                      <a:pt x="1606513" y="1581654"/>
                    </a:lnTo>
                    <a:lnTo>
                      <a:pt x="1593932" y="1584528"/>
                    </a:lnTo>
                    <a:lnTo>
                      <a:pt x="1593932" y="1559265"/>
                    </a:lnTo>
                    <a:lnTo>
                      <a:pt x="1124457" y="1559265"/>
                    </a:lnTo>
                    <a:lnTo>
                      <a:pt x="1124457" y="1544070"/>
                    </a:lnTo>
                    <a:lnTo>
                      <a:pt x="637806" y="1544070"/>
                    </a:lnTo>
                    <a:lnTo>
                      <a:pt x="611783" y="1506674"/>
                    </a:lnTo>
                    <a:lnTo>
                      <a:pt x="558045" y="1544070"/>
                    </a:lnTo>
                    <a:lnTo>
                      <a:pt x="383888" y="1544070"/>
                    </a:lnTo>
                    <a:lnTo>
                      <a:pt x="383888" y="1569584"/>
                    </a:lnTo>
                    <a:lnTo>
                      <a:pt x="0" y="1569584"/>
                    </a:lnTo>
                    <a:close/>
                  </a:path>
                </a:pathLst>
              </a:custGeom>
              <a:noFill/>
              <a:extLst>
                <a:ext uri="{909E8E84-426E-40DD-AFC4-6F175D3DCCD1}">
                  <a14:hiddenFill xmlns:a14="http://schemas.microsoft.com/office/drawing/2010/main">
                    <a:solidFill>
                      <a:srgbClr val="FFFFFF"/>
                    </a:solidFill>
                  </a14:hiddenFill>
                </a:ext>
              </a:extLst>
            </p:spPr>
          </p:pic>
        </p:grpSp>
      </p:grpSp>
      <p:grpSp>
        <p:nvGrpSpPr>
          <p:cNvPr id="786" name="Group 785">
            <a:extLst>
              <a:ext uri="{FF2B5EF4-FFF2-40B4-BE49-F238E27FC236}">
                <a16:creationId xmlns:a16="http://schemas.microsoft.com/office/drawing/2014/main" id="{F372EDC6-5531-436F-9456-22597D2507BC}"/>
              </a:ext>
            </a:extLst>
          </p:cNvPr>
          <p:cNvGrpSpPr/>
          <p:nvPr/>
        </p:nvGrpSpPr>
        <p:grpSpPr>
          <a:xfrm>
            <a:off x="760628" y="-1756750"/>
            <a:ext cx="3084821" cy="1553578"/>
            <a:chOff x="8989508" y="3421247"/>
            <a:chExt cx="3572879" cy="1747820"/>
          </a:xfrm>
        </p:grpSpPr>
        <p:grpSp>
          <p:nvGrpSpPr>
            <p:cNvPr id="787" name="Group 786">
              <a:extLst>
                <a:ext uri="{FF2B5EF4-FFF2-40B4-BE49-F238E27FC236}">
                  <a16:creationId xmlns:a16="http://schemas.microsoft.com/office/drawing/2014/main" id="{FD41DB2E-F14D-4CF6-A033-805891BD11B1}"/>
                </a:ext>
              </a:extLst>
            </p:cNvPr>
            <p:cNvGrpSpPr/>
            <p:nvPr/>
          </p:nvGrpSpPr>
          <p:grpSpPr>
            <a:xfrm>
              <a:off x="8990122" y="4127334"/>
              <a:ext cx="3572265" cy="1041733"/>
              <a:chOff x="-6887652" y="265540"/>
              <a:chExt cx="4061295" cy="1041733"/>
            </a:xfrm>
          </p:grpSpPr>
          <p:grpSp>
            <p:nvGrpSpPr>
              <p:cNvPr id="808" name="Group 807">
                <a:extLst>
                  <a:ext uri="{FF2B5EF4-FFF2-40B4-BE49-F238E27FC236}">
                    <a16:creationId xmlns:a16="http://schemas.microsoft.com/office/drawing/2014/main" id="{6E7843F1-1DF8-4A30-9779-44C0139A14C7}"/>
                  </a:ext>
                </a:extLst>
              </p:cNvPr>
              <p:cNvGrpSpPr/>
              <p:nvPr/>
            </p:nvGrpSpPr>
            <p:grpSpPr>
              <a:xfrm rot="174355" flipH="1">
                <a:off x="-6887652" y="483748"/>
                <a:ext cx="3629495" cy="823525"/>
                <a:chOff x="-6455852" y="458348"/>
                <a:chExt cx="3629495" cy="823525"/>
              </a:xfrm>
            </p:grpSpPr>
            <p:sp>
              <p:nvSpPr>
                <p:cNvPr id="815" name="Freeform: Shape 814">
                  <a:extLst>
                    <a:ext uri="{FF2B5EF4-FFF2-40B4-BE49-F238E27FC236}">
                      <a16:creationId xmlns:a16="http://schemas.microsoft.com/office/drawing/2014/main" id="{18AF3948-B211-4F82-9F3D-CF321A9F593A}"/>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16" name="Freeform: Shape 815">
                  <a:extLst>
                    <a:ext uri="{FF2B5EF4-FFF2-40B4-BE49-F238E27FC236}">
                      <a16:creationId xmlns:a16="http://schemas.microsoft.com/office/drawing/2014/main" id="{12F838D8-CB4A-4526-AD5D-A16349595433}"/>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809" name="Group 808">
                <a:extLst>
                  <a:ext uri="{FF2B5EF4-FFF2-40B4-BE49-F238E27FC236}">
                    <a16:creationId xmlns:a16="http://schemas.microsoft.com/office/drawing/2014/main" id="{F073DAFA-C4D4-4C27-B614-630C7E654B31}"/>
                  </a:ext>
                </a:extLst>
              </p:cNvPr>
              <p:cNvGrpSpPr/>
              <p:nvPr/>
            </p:nvGrpSpPr>
            <p:grpSpPr>
              <a:xfrm>
                <a:off x="-6455852" y="458348"/>
                <a:ext cx="3629495" cy="823525"/>
                <a:chOff x="-6455852" y="458348"/>
                <a:chExt cx="3629495" cy="823525"/>
              </a:xfrm>
            </p:grpSpPr>
            <p:sp>
              <p:nvSpPr>
                <p:cNvPr id="813" name="Freeform: Shape 812">
                  <a:extLst>
                    <a:ext uri="{FF2B5EF4-FFF2-40B4-BE49-F238E27FC236}">
                      <a16:creationId xmlns:a16="http://schemas.microsoft.com/office/drawing/2014/main" id="{84604163-E5FA-414D-9912-8F85F142BD18}"/>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14" name="Freeform: Shape 813">
                  <a:extLst>
                    <a:ext uri="{FF2B5EF4-FFF2-40B4-BE49-F238E27FC236}">
                      <a16:creationId xmlns:a16="http://schemas.microsoft.com/office/drawing/2014/main" id="{ED440ED5-66A4-4513-9D37-A4DFAA1FA1CE}"/>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810" name="Group 809">
                <a:extLst>
                  <a:ext uri="{FF2B5EF4-FFF2-40B4-BE49-F238E27FC236}">
                    <a16:creationId xmlns:a16="http://schemas.microsoft.com/office/drawing/2014/main" id="{D361F44B-AFAC-49CA-8447-1DDF9BCD5899}"/>
                  </a:ext>
                </a:extLst>
              </p:cNvPr>
              <p:cNvGrpSpPr/>
              <p:nvPr/>
            </p:nvGrpSpPr>
            <p:grpSpPr>
              <a:xfrm>
                <a:off x="-6301479" y="265540"/>
                <a:ext cx="2790227" cy="941510"/>
                <a:chOff x="-6455852" y="458348"/>
                <a:chExt cx="3629495" cy="823525"/>
              </a:xfrm>
            </p:grpSpPr>
            <p:sp>
              <p:nvSpPr>
                <p:cNvPr id="811" name="Freeform: Shape 810">
                  <a:extLst>
                    <a:ext uri="{FF2B5EF4-FFF2-40B4-BE49-F238E27FC236}">
                      <a16:creationId xmlns:a16="http://schemas.microsoft.com/office/drawing/2014/main" id="{BDA20F7E-0861-4CAE-A2D7-677397B6F8FC}"/>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12" name="Freeform: Shape 811">
                  <a:extLst>
                    <a:ext uri="{FF2B5EF4-FFF2-40B4-BE49-F238E27FC236}">
                      <a16:creationId xmlns:a16="http://schemas.microsoft.com/office/drawing/2014/main" id="{9D41CE15-4381-49DD-964A-6AF48CE6D7F6}"/>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88" name="Group 787">
              <a:extLst>
                <a:ext uri="{FF2B5EF4-FFF2-40B4-BE49-F238E27FC236}">
                  <a16:creationId xmlns:a16="http://schemas.microsoft.com/office/drawing/2014/main" id="{282BA820-8E1D-4650-9F53-5326A6C5344D}"/>
                </a:ext>
              </a:extLst>
            </p:cNvPr>
            <p:cNvGrpSpPr/>
            <p:nvPr/>
          </p:nvGrpSpPr>
          <p:grpSpPr>
            <a:xfrm>
              <a:off x="8989508" y="3822658"/>
              <a:ext cx="3467172" cy="1047863"/>
              <a:chOff x="-6887652" y="265540"/>
              <a:chExt cx="3941812" cy="1047863"/>
            </a:xfrm>
          </p:grpSpPr>
          <p:grpSp>
            <p:nvGrpSpPr>
              <p:cNvPr id="799" name="Group 798">
                <a:extLst>
                  <a:ext uri="{FF2B5EF4-FFF2-40B4-BE49-F238E27FC236}">
                    <a16:creationId xmlns:a16="http://schemas.microsoft.com/office/drawing/2014/main" id="{0DB79530-6AC2-4256-96D4-A5F05C7CC6B9}"/>
                  </a:ext>
                </a:extLst>
              </p:cNvPr>
              <p:cNvGrpSpPr/>
              <p:nvPr/>
            </p:nvGrpSpPr>
            <p:grpSpPr>
              <a:xfrm rot="174355" flipH="1">
                <a:off x="-6887652" y="483748"/>
                <a:ext cx="3629495" cy="823525"/>
                <a:chOff x="-6455852" y="458348"/>
                <a:chExt cx="3629495" cy="823525"/>
              </a:xfrm>
            </p:grpSpPr>
            <p:sp>
              <p:nvSpPr>
                <p:cNvPr id="806" name="Freeform: Shape 805">
                  <a:extLst>
                    <a:ext uri="{FF2B5EF4-FFF2-40B4-BE49-F238E27FC236}">
                      <a16:creationId xmlns:a16="http://schemas.microsoft.com/office/drawing/2014/main" id="{0D2108B5-D9B1-4005-BA3C-912DADDA232B}"/>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07" name="Freeform: Shape 806">
                  <a:extLst>
                    <a:ext uri="{FF2B5EF4-FFF2-40B4-BE49-F238E27FC236}">
                      <a16:creationId xmlns:a16="http://schemas.microsoft.com/office/drawing/2014/main" id="{93CC8A17-4CF0-44A3-B63D-7D242524C40B}"/>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800" name="Group 799">
                <a:extLst>
                  <a:ext uri="{FF2B5EF4-FFF2-40B4-BE49-F238E27FC236}">
                    <a16:creationId xmlns:a16="http://schemas.microsoft.com/office/drawing/2014/main" id="{AFB57ACB-5316-457F-B3F3-301CA2E50BA6}"/>
                  </a:ext>
                </a:extLst>
              </p:cNvPr>
              <p:cNvGrpSpPr/>
              <p:nvPr/>
            </p:nvGrpSpPr>
            <p:grpSpPr>
              <a:xfrm>
                <a:off x="-6575342" y="489878"/>
                <a:ext cx="3629502" cy="823525"/>
                <a:chOff x="-6575342" y="489878"/>
                <a:chExt cx="3629502" cy="823525"/>
              </a:xfrm>
            </p:grpSpPr>
            <p:sp>
              <p:nvSpPr>
                <p:cNvPr id="804" name="Freeform: Shape 803">
                  <a:extLst>
                    <a:ext uri="{FF2B5EF4-FFF2-40B4-BE49-F238E27FC236}">
                      <a16:creationId xmlns:a16="http://schemas.microsoft.com/office/drawing/2014/main" id="{F1C71085-8A9A-4C4D-9FB2-89AF542C5A91}"/>
                    </a:ext>
                  </a:extLst>
                </p:cNvPr>
                <p:cNvSpPr/>
                <p:nvPr/>
              </p:nvSpPr>
              <p:spPr>
                <a:xfrm rot="20635521">
                  <a:off x="-6549939" y="515278"/>
                  <a:ext cx="3604099"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05" name="Freeform: Shape 804">
                  <a:extLst>
                    <a:ext uri="{FF2B5EF4-FFF2-40B4-BE49-F238E27FC236}">
                      <a16:creationId xmlns:a16="http://schemas.microsoft.com/office/drawing/2014/main" id="{A6FC52C8-B0AB-44B2-AB1A-3144FF0C9FDF}"/>
                    </a:ext>
                  </a:extLst>
                </p:cNvPr>
                <p:cNvSpPr/>
                <p:nvPr/>
              </p:nvSpPr>
              <p:spPr>
                <a:xfrm rot="20635521">
                  <a:off x="-6575342" y="489878"/>
                  <a:ext cx="3604094"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801" name="Group 800">
                <a:extLst>
                  <a:ext uri="{FF2B5EF4-FFF2-40B4-BE49-F238E27FC236}">
                    <a16:creationId xmlns:a16="http://schemas.microsoft.com/office/drawing/2014/main" id="{77C5DFF8-E20A-41E9-A894-C2DC72F48ADE}"/>
                  </a:ext>
                </a:extLst>
              </p:cNvPr>
              <p:cNvGrpSpPr/>
              <p:nvPr/>
            </p:nvGrpSpPr>
            <p:grpSpPr>
              <a:xfrm>
                <a:off x="-6301479" y="265540"/>
                <a:ext cx="2790227" cy="941510"/>
                <a:chOff x="-6455852" y="458348"/>
                <a:chExt cx="3629495" cy="823525"/>
              </a:xfrm>
            </p:grpSpPr>
            <p:sp>
              <p:nvSpPr>
                <p:cNvPr id="802" name="Freeform: Shape 801">
                  <a:extLst>
                    <a:ext uri="{FF2B5EF4-FFF2-40B4-BE49-F238E27FC236}">
                      <a16:creationId xmlns:a16="http://schemas.microsoft.com/office/drawing/2014/main" id="{A6B7683A-0017-42C7-A28E-1B7A18255153}"/>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803" name="Freeform: Shape 802">
                  <a:extLst>
                    <a:ext uri="{FF2B5EF4-FFF2-40B4-BE49-F238E27FC236}">
                      <a16:creationId xmlns:a16="http://schemas.microsoft.com/office/drawing/2014/main" id="{30039890-2D07-4E39-AEA8-4FC212F37602}"/>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789" name="Group 788">
              <a:extLst>
                <a:ext uri="{FF2B5EF4-FFF2-40B4-BE49-F238E27FC236}">
                  <a16:creationId xmlns:a16="http://schemas.microsoft.com/office/drawing/2014/main" id="{D2DA1F5A-47BC-43A6-9C26-EABAE83194E1}"/>
                </a:ext>
              </a:extLst>
            </p:cNvPr>
            <p:cNvGrpSpPr/>
            <p:nvPr/>
          </p:nvGrpSpPr>
          <p:grpSpPr>
            <a:xfrm rot="21382421" flipH="1">
              <a:off x="9145759" y="3421247"/>
              <a:ext cx="3369355" cy="1082935"/>
              <a:chOff x="-6656959" y="265540"/>
              <a:chExt cx="3830602" cy="1082935"/>
            </a:xfrm>
          </p:grpSpPr>
          <p:grpSp>
            <p:nvGrpSpPr>
              <p:cNvPr id="790" name="Group 789">
                <a:extLst>
                  <a:ext uri="{FF2B5EF4-FFF2-40B4-BE49-F238E27FC236}">
                    <a16:creationId xmlns:a16="http://schemas.microsoft.com/office/drawing/2014/main" id="{EC49F014-B657-4426-B7B2-BAADA9C37E5D}"/>
                  </a:ext>
                </a:extLst>
              </p:cNvPr>
              <p:cNvGrpSpPr/>
              <p:nvPr/>
            </p:nvGrpSpPr>
            <p:grpSpPr>
              <a:xfrm rot="174355" flipH="1">
                <a:off x="-6656959" y="524992"/>
                <a:ext cx="3629374" cy="823483"/>
                <a:chOff x="-6688205" y="487835"/>
                <a:chExt cx="3629374" cy="823483"/>
              </a:xfrm>
            </p:grpSpPr>
            <p:sp>
              <p:nvSpPr>
                <p:cNvPr id="797" name="Freeform: Shape 796">
                  <a:extLst>
                    <a:ext uri="{FF2B5EF4-FFF2-40B4-BE49-F238E27FC236}">
                      <a16:creationId xmlns:a16="http://schemas.microsoft.com/office/drawing/2014/main" id="{13935EEF-9B4F-4E68-80A0-D1E13468230E}"/>
                    </a:ext>
                  </a:extLst>
                </p:cNvPr>
                <p:cNvSpPr/>
                <p:nvPr/>
              </p:nvSpPr>
              <p:spPr>
                <a:xfrm rot="20856891">
                  <a:off x="-6662929" y="513193"/>
                  <a:ext cx="3604098"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798" name="Freeform: Shape 797">
                  <a:extLst>
                    <a:ext uri="{FF2B5EF4-FFF2-40B4-BE49-F238E27FC236}">
                      <a16:creationId xmlns:a16="http://schemas.microsoft.com/office/drawing/2014/main" id="{A6F6E1A5-2DE9-4DC9-991E-640CE8FAEB38}"/>
                    </a:ext>
                  </a:extLst>
                </p:cNvPr>
                <p:cNvSpPr/>
                <p:nvPr/>
              </p:nvSpPr>
              <p:spPr>
                <a:xfrm rot="20856891">
                  <a:off x="-6688205" y="487835"/>
                  <a:ext cx="3604093"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91" name="Group 790">
                <a:extLst>
                  <a:ext uri="{FF2B5EF4-FFF2-40B4-BE49-F238E27FC236}">
                    <a16:creationId xmlns:a16="http://schemas.microsoft.com/office/drawing/2014/main" id="{311C126D-5FEA-4C92-A438-CC30C8E83E10}"/>
                  </a:ext>
                </a:extLst>
              </p:cNvPr>
              <p:cNvGrpSpPr/>
              <p:nvPr/>
            </p:nvGrpSpPr>
            <p:grpSpPr>
              <a:xfrm>
                <a:off x="-6455852" y="458348"/>
                <a:ext cx="3629495" cy="823525"/>
                <a:chOff x="-6455852" y="458348"/>
                <a:chExt cx="3629495" cy="823525"/>
              </a:xfrm>
            </p:grpSpPr>
            <p:sp>
              <p:nvSpPr>
                <p:cNvPr id="795" name="Freeform: Shape 794">
                  <a:extLst>
                    <a:ext uri="{FF2B5EF4-FFF2-40B4-BE49-F238E27FC236}">
                      <a16:creationId xmlns:a16="http://schemas.microsoft.com/office/drawing/2014/main" id="{1F7A0BA1-A2CD-40E9-B464-3B0FD43FC231}"/>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796" name="Freeform: Shape 795">
                  <a:extLst>
                    <a:ext uri="{FF2B5EF4-FFF2-40B4-BE49-F238E27FC236}">
                      <a16:creationId xmlns:a16="http://schemas.microsoft.com/office/drawing/2014/main" id="{9BF68546-3503-4779-AC5E-A01E7E2B062E}"/>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792" name="Group 791">
                <a:extLst>
                  <a:ext uri="{FF2B5EF4-FFF2-40B4-BE49-F238E27FC236}">
                    <a16:creationId xmlns:a16="http://schemas.microsoft.com/office/drawing/2014/main" id="{E371F169-046E-46C7-A036-BBEC738C64EA}"/>
                  </a:ext>
                </a:extLst>
              </p:cNvPr>
              <p:cNvGrpSpPr/>
              <p:nvPr/>
            </p:nvGrpSpPr>
            <p:grpSpPr>
              <a:xfrm>
                <a:off x="-6301479" y="265540"/>
                <a:ext cx="2790227" cy="941510"/>
                <a:chOff x="-6455852" y="458348"/>
                <a:chExt cx="3629495" cy="823525"/>
              </a:xfrm>
            </p:grpSpPr>
            <p:sp>
              <p:nvSpPr>
                <p:cNvPr id="793" name="Freeform: Shape 792">
                  <a:extLst>
                    <a:ext uri="{FF2B5EF4-FFF2-40B4-BE49-F238E27FC236}">
                      <a16:creationId xmlns:a16="http://schemas.microsoft.com/office/drawing/2014/main" id="{46173809-DA58-431D-B6DE-2299F9842DD0}"/>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794" name="Freeform: Shape 793">
                  <a:extLst>
                    <a:ext uri="{FF2B5EF4-FFF2-40B4-BE49-F238E27FC236}">
                      <a16:creationId xmlns:a16="http://schemas.microsoft.com/office/drawing/2014/main" id="{B1DB92C6-7115-41AC-98D2-395E6EFE3A2A}"/>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grpSp>
        <p:nvGrpSpPr>
          <p:cNvPr id="19" name="Group 18">
            <a:extLst>
              <a:ext uri="{FF2B5EF4-FFF2-40B4-BE49-F238E27FC236}">
                <a16:creationId xmlns:a16="http://schemas.microsoft.com/office/drawing/2014/main" id="{FEEF3178-9DB8-48C3-A8AA-61AF7760F2FC}"/>
              </a:ext>
            </a:extLst>
          </p:cNvPr>
          <p:cNvGrpSpPr/>
          <p:nvPr/>
        </p:nvGrpSpPr>
        <p:grpSpPr>
          <a:xfrm>
            <a:off x="44993" y="1842745"/>
            <a:ext cx="4558929" cy="2883622"/>
            <a:chOff x="18119" y="1847471"/>
            <a:chExt cx="4558929" cy="2883622"/>
          </a:xfrm>
        </p:grpSpPr>
        <p:grpSp>
          <p:nvGrpSpPr>
            <p:cNvPr id="18" name="Group 17">
              <a:extLst>
                <a:ext uri="{FF2B5EF4-FFF2-40B4-BE49-F238E27FC236}">
                  <a16:creationId xmlns:a16="http://schemas.microsoft.com/office/drawing/2014/main" id="{B00655CB-2235-4B60-9EF5-71845A16E37E}"/>
                </a:ext>
              </a:extLst>
            </p:cNvPr>
            <p:cNvGrpSpPr/>
            <p:nvPr/>
          </p:nvGrpSpPr>
          <p:grpSpPr>
            <a:xfrm>
              <a:off x="18119" y="1847471"/>
              <a:ext cx="4558929" cy="2883622"/>
              <a:chOff x="18119" y="1847471"/>
              <a:chExt cx="4558929" cy="2883622"/>
            </a:xfrm>
          </p:grpSpPr>
          <p:grpSp>
            <p:nvGrpSpPr>
              <p:cNvPr id="160" name="Group 159">
                <a:extLst>
                  <a:ext uri="{FF2B5EF4-FFF2-40B4-BE49-F238E27FC236}">
                    <a16:creationId xmlns:a16="http://schemas.microsoft.com/office/drawing/2014/main" id="{1A7A928C-BDEB-4D76-AABC-DA3B4A55306B}"/>
                  </a:ext>
                </a:extLst>
              </p:cNvPr>
              <p:cNvGrpSpPr/>
              <p:nvPr/>
            </p:nvGrpSpPr>
            <p:grpSpPr>
              <a:xfrm>
                <a:off x="18119" y="1847471"/>
                <a:ext cx="4558929" cy="2883622"/>
                <a:chOff x="-7030682" y="2125569"/>
                <a:chExt cx="4558929" cy="2883622"/>
              </a:xfrm>
            </p:grpSpPr>
            <p:sp>
              <p:nvSpPr>
                <p:cNvPr id="161" name="Rectangle 160">
                  <a:extLst>
                    <a:ext uri="{FF2B5EF4-FFF2-40B4-BE49-F238E27FC236}">
                      <a16:creationId xmlns:a16="http://schemas.microsoft.com/office/drawing/2014/main" id="{34A8B96C-E428-4A82-83E7-0CB108CF23AF}"/>
                    </a:ext>
                  </a:extLst>
                </p:cNvPr>
                <p:cNvSpPr/>
                <p:nvPr/>
              </p:nvSpPr>
              <p:spPr>
                <a:xfrm>
                  <a:off x="-6592609" y="3454711"/>
                  <a:ext cx="3685646" cy="1554480"/>
                </a:xfrm>
                <a:prstGeom prst="rect">
                  <a:avLst/>
                </a:prstGeom>
                <a:solidFill>
                  <a:srgbClr val="F2F2F2"/>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2" name="Rectangle 161">
                  <a:extLst>
                    <a:ext uri="{FF2B5EF4-FFF2-40B4-BE49-F238E27FC236}">
                      <a16:creationId xmlns:a16="http://schemas.microsoft.com/office/drawing/2014/main" id="{99495F87-A95C-487D-A227-ECE36CB0D46C}"/>
                    </a:ext>
                  </a:extLst>
                </p:cNvPr>
                <p:cNvSpPr/>
                <p:nvPr/>
              </p:nvSpPr>
              <p:spPr>
                <a:xfrm>
                  <a:off x="-6770099" y="2842676"/>
                  <a:ext cx="4035724" cy="838852"/>
                </a:xfrm>
                <a:prstGeom prst="rect">
                  <a:avLst/>
                </a:prstGeom>
                <a:solidFill>
                  <a:sysClr val="window" lastClr="FFFFFF">
                    <a:lumMod val="9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63" name="Freeform: Shape 162">
                  <a:extLst>
                    <a:ext uri="{FF2B5EF4-FFF2-40B4-BE49-F238E27FC236}">
                      <a16:creationId xmlns:a16="http://schemas.microsoft.com/office/drawing/2014/main" id="{003C9513-6B86-4F8F-A4BE-81363704495D}"/>
                    </a:ext>
                  </a:extLst>
                </p:cNvPr>
                <p:cNvSpPr/>
                <p:nvPr/>
              </p:nvSpPr>
              <p:spPr>
                <a:xfrm flipV="1">
                  <a:off x="-6863433" y="2125569"/>
                  <a:ext cx="4226672" cy="611299"/>
                </a:xfrm>
                <a:custGeom>
                  <a:avLst/>
                  <a:gdLst>
                    <a:gd name="connsiteX0" fmla="*/ 574431 w 4226672"/>
                    <a:gd name="connsiteY0" fmla="*/ 611321 h 611321"/>
                    <a:gd name="connsiteX1" fmla="*/ 617615 w 4226672"/>
                    <a:gd name="connsiteY1" fmla="*/ 611321 h 611321"/>
                    <a:gd name="connsiteX2" fmla="*/ 617615 w 4226672"/>
                    <a:gd name="connsiteY2" fmla="*/ 559863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0" fmla="*/ 574431 w 4226672"/>
                    <a:gd name="connsiteY0" fmla="*/ 611321 h 611321"/>
                    <a:gd name="connsiteX1" fmla="*/ 617615 w 4226672"/>
                    <a:gd name="connsiteY1" fmla="*/ 611321 h 611321"/>
                    <a:gd name="connsiteX2" fmla="*/ 632431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574431 w 4226672"/>
                    <a:gd name="connsiteY0" fmla="*/ 611321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574431 w 4226672"/>
                    <a:gd name="connsiteY11" fmla="*/ 611321 h 611321"/>
                    <a:gd name="connsiteX0" fmla="*/ 604064 w 4226672"/>
                    <a:gd name="connsiteY0" fmla="*/ 609204 h 611321"/>
                    <a:gd name="connsiteX1" fmla="*/ 617615 w 4226672"/>
                    <a:gd name="connsiteY1" fmla="*/ 611321 h 611321"/>
                    <a:gd name="connsiteX2" fmla="*/ 643015 w 4226672"/>
                    <a:gd name="connsiteY2" fmla="*/ 570447 h 611321"/>
                    <a:gd name="connsiteX3" fmla="*/ 122270 w 4226672"/>
                    <a:gd name="connsiteY3" fmla="*/ 42555 h 611321"/>
                    <a:gd name="connsiteX4" fmla="*/ 4074769 w 4226672"/>
                    <a:gd name="connsiteY4" fmla="*/ 42555 h 611321"/>
                    <a:gd name="connsiteX5" fmla="*/ 3566869 w 4226672"/>
                    <a:gd name="connsiteY5" fmla="*/ 572974 h 611321"/>
                    <a:gd name="connsiteX6" fmla="*/ 3561983 w 4226672"/>
                    <a:gd name="connsiteY6" fmla="*/ 572956 h 611321"/>
                    <a:gd name="connsiteX7" fmla="*/ 3561983 w 4226672"/>
                    <a:gd name="connsiteY7" fmla="*/ 611299 h 611321"/>
                    <a:gd name="connsiteX8" fmla="*/ 3611341 w 4226672"/>
                    <a:gd name="connsiteY8" fmla="*/ 611299 h 611321"/>
                    <a:gd name="connsiteX9" fmla="*/ 4226672 w 4226672"/>
                    <a:gd name="connsiteY9" fmla="*/ 0 h 611321"/>
                    <a:gd name="connsiteX10" fmla="*/ 0 w 4226672"/>
                    <a:gd name="connsiteY10" fmla="*/ 0 h 611321"/>
                    <a:gd name="connsiteX11" fmla="*/ 604064 w 4226672"/>
                    <a:gd name="connsiteY11" fmla="*/ 609204 h 611321"/>
                    <a:gd name="connsiteX0" fmla="*/ 604064 w 4226672"/>
                    <a:gd name="connsiteY0" fmla="*/ 609204 h 611299"/>
                    <a:gd name="connsiteX1" fmla="*/ 659948 w 4226672"/>
                    <a:gd name="connsiteY1" fmla="*/ 609204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 name="connsiteX0" fmla="*/ 604064 w 4226672"/>
                    <a:gd name="connsiteY0" fmla="*/ 609204 h 611299"/>
                    <a:gd name="connsiteX1" fmla="*/ 643015 w 4226672"/>
                    <a:gd name="connsiteY1" fmla="*/ 570447 h 611299"/>
                    <a:gd name="connsiteX2" fmla="*/ 122270 w 4226672"/>
                    <a:gd name="connsiteY2" fmla="*/ 42555 h 611299"/>
                    <a:gd name="connsiteX3" fmla="*/ 4074769 w 4226672"/>
                    <a:gd name="connsiteY3" fmla="*/ 42555 h 611299"/>
                    <a:gd name="connsiteX4" fmla="*/ 3566869 w 4226672"/>
                    <a:gd name="connsiteY4" fmla="*/ 572974 h 611299"/>
                    <a:gd name="connsiteX5" fmla="*/ 3561983 w 4226672"/>
                    <a:gd name="connsiteY5" fmla="*/ 572956 h 611299"/>
                    <a:gd name="connsiteX6" fmla="*/ 3561983 w 4226672"/>
                    <a:gd name="connsiteY6" fmla="*/ 611299 h 611299"/>
                    <a:gd name="connsiteX7" fmla="*/ 3611341 w 4226672"/>
                    <a:gd name="connsiteY7" fmla="*/ 611299 h 611299"/>
                    <a:gd name="connsiteX8" fmla="*/ 4226672 w 4226672"/>
                    <a:gd name="connsiteY8" fmla="*/ 0 h 611299"/>
                    <a:gd name="connsiteX9" fmla="*/ 0 w 4226672"/>
                    <a:gd name="connsiteY9" fmla="*/ 0 h 611299"/>
                    <a:gd name="connsiteX10" fmla="*/ 604064 w 4226672"/>
                    <a:gd name="connsiteY10" fmla="*/ 609204 h 611299"/>
                    <a:gd name="connsiteX0" fmla="*/ 604064 w 4226672"/>
                    <a:gd name="connsiteY0" fmla="*/ 609204 h 611299"/>
                    <a:gd name="connsiteX1" fmla="*/ 651016 w 4226672"/>
                    <a:gd name="connsiteY1" fmla="*/ 607502 h 611299"/>
                    <a:gd name="connsiteX2" fmla="*/ 643015 w 4226672"/>
                    <a:gd name="connsiteY2" fmla="*/ 570447 h 611299"/>
                    <a:gd name="connsiteX3" fmla="*/ 122270 w 4226672"/>
                    <a:gd name="connsiteY3" fmla="*/ 42555 h 611299"/>
                    <a:gd name="connsiteX4" fmla="*/ 4074769 w 4226672"/>
                    <a:gd name="connsiteY4" fmla="*/ 42555 h 611299"/>
                    <a:gd name="connsiteX5" fmla="*/ 3566869 w 4226672"/>
                    <a:gd name="connsiteY5" fmla="*/ 572974 h 611299"/>
                    <a:gd name="connsiteX6" fmla="*/ 3561983 w 4226672"/>
                    <a:gd name="connsiteY6" fmla="*/ 572956 h 611299"/>
                    <a:gd name="connsiteX7" fmla="*/ 3561983 w 4226672"/>
                    <a:gd name="connsiteY7" fmla="*/ 611299 h 611299"/>
                    <a:gd name="connsiteX8" fmla="*/ 3611341 w 4226672"/>
                    <a:gd name="connsiteY8" fmla="*/ 611299 h 611299"/>
                    <a:gd name="connsiteX9" fmla="*/ 4226672 w 4226672"/>
                    <a:gd name="connsiteY9" fmla="*/ 0 h 611299"/>
                    <a:gd name="connsiteX10" fmla="*/ 0 w 4226672"/>
                    <a:gd name="connsiteY10" fmla="*/ 0 h 611299"/>
                    <a:gd name="connsiteX11" fmla="*/ 604064 w 4226672"/>
                    <a:gd name="connsiteY11" fmla="*/ 609204 h 6112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226672" h="611299">
                      <a:moveTo>
                        <a:pt x="604064" y="609204"/>
                      </a:moveTo>
                      <a:cubicBezTo>
                        <a:pt x="611954" y="602992"/>
                        <a:pt x="643126" y="613714"/>
                        <a:pt x="651016" y="607502"/>
                      </a:cubicBezTo>
                      <a:lnTo>
                        <a:pt x="643015" y="570447"/>
                      </a:lnTo>
                      <a:lnTo>
                        <a:pt x="122270" y="42555"/>
                      </a:lnTo>
                      <a:lnTo>
                        <a:pt x="4074769" y="42555"/>
                      </a:lnTo>
                      <a:lnTo>
                        <a:pt x="3566869" y="572974"/>
                      </a:lnTo>
                      <a:lnTo>
                        <a:pt x="3561983" y="572956"/>
                      </a:lnTo>
                      <a:lnTo>
                        <a:pt x="3561983" y="611299"/>
                      </a:lnTo>
                      <a:lnTo>
                        <a:pt x="3611341" y="611299"/>
                      </a:lnTo>
                      <a:lnTo>
                        <a:pt x="4226672" y="0"/>
                      </a:lnTo>
                      <a:lnTo>
                        <a:pt x="0" y="0"/>
                      </a:lnTo>
                      <a:lnTo>
                        <a:pt x="604064" y="609204"/>
                      </a:lnTo>
                      <a:close/>
                    </a:path>
                  </a:pathLst>
                </a:custGeom>
                <a:solidFill>
                  <a:srgbClr val="EFE3CD"/>
                </a:solidFill>
                <a:ln w="6350" cap="flat" cmpd="sng" algn="ctr">
                  <a:noFill/>
                  <a:prstDash val="solid"/>
                  <a:miter lim="800000"/>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4" name="Rectangle 163">
                  <a:extLst>
                    <a:ext uri="{FF2B5EF4-FFF2-40B4-BE49-F238E27FC236}">
                      <a16:creationId xmlns:a16="http://schemas.microsoft.com/office/drawing/2014/main" id="{DFE4373C-B404-48FE-BAC2-6914D90F7E7C}"/>
                    </a:ext>
                  </a:extLst>
                </p:cNvPr>
                <p:cNvSpPr/>
                <p:nvPr/>
              </p:nvSpPr>
              <p:spPr>
                <a:xfrm>
                  <a:off x="-6862361" y="2736854"/>
                  <a:ext cx="4224528" cy="110071"/>
                </a:xfrm>
                <a:prstGeom prst="rect">
                  <a:avLst/>
                </a:prstGeom>
                <a:solidFill>
                  <a:sysClr val="window" lastClr="FFFFFF">
                    <a:lumMod val="8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5" name="Rectangle 164">
                  <a:extLst>
                    <a:ext uri="{FF2B5EF4-FFF2-40B4-BE49-F238E27FC236}">
                      <a16:creationId xmlns:a16="http://schemas.microsoft.com/office/drawing/2014/main" id="{90C06B83-0A47-4EE3-A74A-EB18D33551D1}"/>
                    </a:ext>
                  </a:extLst>
                </p:cNvPr>
                <p:cNvSpPr/>
                <p:nvPr/>
              </p:nvSpPr>
              <p:spPr>
                <a:xfrm>
                  <a:off x="-2908730" y="3251108"/>
                  <a:ext cx="176034" cy="431800"/>
                </a:xfrm>
                <a:prstGeom prst="rect">
                  <a:avLst/>
                </a:prstGeom>
                <a:solidFill>
                  <a:sysClr val="window" lastClr="FFFFFF">
                    <a:lumMod val="8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nvGrpSpPr>
                <p:cNvPr id="166" name="Group 165">
                  <a:extLst>
                    <a:ext uri="{FF2B5EF4-FFF2-40B4-BE49-F238E27FC236}">
                      <a16:creationId xmlns:a16="http://schemas.microsoft.com/office/drawing/2014/main" id="{7B4E6BD7-C017-49D8-974D-68710F264AF4}"/>
                    </a:ext>
                  </a:extLst>
                </p:cNvPr>
                <p:cNvGrpSpPr/>
                <p:nvPr/>
              </p:nvGrpSpPr>
              <p:grpSpPr>
                <a:xfrm>
                  <a:off x="-7030682" y="3054352"/>
                  <a:ext cx="261550" cy="580895"/>
                  <a:chOff x="-7030681" y="3054352"/>
                  <a:chExt cx="261550" cy="580895"/>
                </a:xfrm>
              </p:grpSpPr>
              <p:sp>
                <p:nvSpPr>
                  <p:cNvPr id="174" name="Rectangle 173">
                    <a:extLst>
                      <a:ext uri="{FF2B5EF4-FFF2-40B4-BE49-F238E27FC236}">
                        <a16:creationId xmlns:a16="http://schemas.microsoft.com/office/drawing/2014/main" id="{26D44D25-F2C8-4B91-978F-3EB3A41672FE}"/>
                      </a:ext>
                    </a:extLst>
                  </p:cNvPr>
                  <p:cNvSpPr/>
                  <p:nvPr/>
                </p:nvSpPr>
                <p:spPr>
                  <a:xfrm>
                    <a:off x="-7030680" y="3251199"/>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75" name="Right Triangle 174">
                    <a:extLst>
                      <a:ext uri="{FF2B5EF4-FFF2-40B4-BE49-F238E27FC236}">
                        <a16:creationId xmlns:a16="http://schemas.microsoft.com/office/drawing/2014/main" id="{9759084C-ADD1-4DDC-837D-83D11784AA33}"/>
                      </a:ext>
                    </a:extLst>
                  </p:cNvPr>
                  <p:cNvSpPr/>
                  <p:nvPr/>
                </p:nvSpPr>
                <p:spPr>
                  <a:xfrm rot="16200000">
                    <a:off x="-6998638" y="3022309"/>
                    <a:ext cx="197464" cy="261550"/>
                  </a:xfrm>
                  <a:prstGeom prst="rtTriangle">
                    <a:avLst/>
                  </a:prstGeom>
                  <a:solidFill>
                    <a:sysClr val="window" lastClr="FFFFFF">
                      <a:lumMod val="6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grpSp>
            <p:grpSp>
              <p:nvGrpSpPr>
                <p:cNvPr id="167" name="Group 166">
                  <a:extLst>
                    <a:ext uri="{FF2B5EF4-FFF2-40B4-BE49-F238E27FC236}">
                      <a16:creationId xmlns:a16="http://schemas.microsoft.com/office/drawing/2014/main" id="{35302341-2140-45E8-9DE0-B1C9DE9F9F7C}"/>
                    </a:ext>
                  </a:extLst>
                </p:cNvPr>
                <p:cNvGrpSpPr/>
                <p:nvPr/>
              </p:nvGrpSpPr>
              <p:grpSpPr>
                <a:xfrm flipH="1">
                  <a:off x="-2733303" y="3053719"/>
                  <a:ext cx="261550" cy="580896"/>
                  <a:chOff x="-6878281" y="3206752"/>
                  <a:chExt cx="261550" cy="580896"/>
                </a:xfrm>
              </p:grpSpPr>
              <p:sp>
                <p:nvSpPr>
                  <p:cNvPr id="172" name="Rectangle 171">
                    <a:extLst>
                      <a:ext uri="{FF2B5EF4-FFF2-40B4-BE49-F238E27FC236}">
                        <a16:creationId xmlns:a16="http://schemas.microsoft.com/office/drawing/2014/main" id="{F313C954-8454-4B62-97EB-8CB2DF4A96F0}"/>
                      </a:ext>
                    </a:extLst>
                  </p:cNvPr>
                  <p:cNvSpPr/>
                  <p:nvPr/>
                </p:nvSpPr>
                <p:spPr>
                  <a:xfrm>
                    <a:off x="-6878280" y="3403600"/>
                    <a:ext cx="260582" cy="384048"/>
                  </a:xfrm>
                  <a:prstGeom prst="rect">
                    <a:avLst/>
                  </a:prstGeom>
                  <a:solidFill>
                    <a:srgbClr val="150C07"/>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73" name="Right Triangle 172">
                    <a:extLst>
                      <a:ext uri="{FF2B5EF4-FFF2-40B4-BE49-F238E27FC236}">
                        <a16:creationId xmlns:a16="http://schemas.microsoft.com/office/drawing/2014/main" id="{5E0064F2-02A3-4F7D-B666-377B475F7DE6}"/>
                      </a:ext>
                    </a:extLst>
                  </p:cNvPr>
                  <p:cNvSpPr/>
                  <p:nvPr/>
                </p:nvSpPr>
                <p:spPr>
                  <a:xfrm rot="16200000">
                    <a:off x="-6846238" y="3174709"/>
                    <a:ext cx="197464" cy="261550"/>
                  </a:xfrm>
                  <a:prstGeom prst="rtTriangle">
                    <a:avLst/>
                  </a:prstGeom>
                  <a:solidFill>
                    <a:srgbClr val="A6A6A6"/>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sp>
              <p:nvSpPr>
                <p:cNvPr id="168" name="Rectangle 167">
                  <a:extLst>
                    <a:ext uri="{FF2B5EF4-FFF2-40B4-BE49-F238E27FC236}">
                      <a16:creationId xmlns:a16="http://schemas.microsoft.com/office/drawing/2014/main" id="{92625E93-7864-4E6A-84B8-35B6FC8224C1}"/>
                    </a:ext>
                  </a:extLst>
                </p:cNvPr>
                <p:cNvSpPr/>
                <p:nvPr/>
              </p:nvSpPr>
              <p:spPr>
                <a:xfrm>
                  <a:off x="-6592609" y="3681380"/>
                  <a:ext cx="3684787" cy="229947"/>
                </a:xfrm>
                <a:prstGeom prst="rect">
                  <a:avLst/>
                </a:prstGeom>
                <a:solidFill>
                  <a:srgbClr val="E0E0E0"/>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69" name="Rectangle 168">
                  <a:extLst>
                    <a:ext uri="{FF2B5EF4-FFF2-40B4-BE49-F238E27FC236}">
                      <a16:creationId xmlns:a16="http://schemas.microsoft.com/office/drawing/2014/main" id="{A8CB52D1-16FB-4F7C-8131-ADEF15B43ACB}"/>
                    </a:ext>
                  </a:extLst>
                </p:cNvPr>
                <p:cNvSpPr/>
                <p:nvPr/>
              </p:nvSpPr>
              <p:spPr>
                <a:xfrm>
                  <a:off x="-6591318" y="3914699"/>
                  <a:ext cx="3682588" cy="27432"/>
                </a:xfrm>
                <a:prstGeom prst="rect">
                  <a:avLst/>
                </a:prstGeom>
                <a:solidFill>
                  <a:sysClr val="window" lastClr="FFFFFF">
                    <a:lumMod val="7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dirty="0">
                    <a:ln>
                      <a:noFill/>
                    </a:ln>
                    <a:solidFill>
                      <a:prstClr val="white"/>
                    </a:solidFill>
                    <a:effectLst/>
                    <a:uLnTx/>
                    <a:uFillTx/>
                    <a:latin typeface="Calibri" panose="020F0502020204030204"/>
                    <a:ea typeface="+mn-ea"/>
                    <a:cs typeface="+mn-cs"/>
                  </a:endParaRPr>
                </a:p>
              </p:txBody>
            </p:sp>
            <p:sp>
              <p:nvSpPr>
                <p:cNvPr id="170" name="Rectangle 169">
                  <a:extLst>
                    <a:ext uri="{FF2B5EF4-FFF2-40B4-BE49-F238E27FC236}">
                      <a16:creationId xmlns:a16="http://schemas.microsoft.com/office/drawing/2014/main" id="{4A65D45F-88D7-48D1-86C2-9A56EEA7330C}"/>
                    </a:ext>
                  </a:extLst>
                </p:cNvPr>
                <p:cNvSpPr/>
                <p:nvPr/>
              </p:nvSpPr>
              <p:spPr>
                <a:xfrm>
                  <a:off x="-6769250" y="2842897"/>
                  <a:ext cx="4036554" cy="49803"/>
                </a:xfrm>
                <a:prstGeom prst="rect">
                  <a:avLst/>
                </a:prstGeom>
                <a:solidFill>
                  <a:sysClr val="window" lastClr="FFFFFF">
                    <a:lumMod val="75000"/>
                  </a:sysClr>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sp>
              <p:nvSpPr>
                <p:cNvPr id="171" name="Rectangle 170">
                  <a:extLst>
                    <a:ext uri="{FF2B5EF4-FFF2-40B4-BE49-F238E27FC236}">
                      <a16:creationId xmlns:a16="http://schemas.microsoft.com/office/drawing/2014/main" id="{9D31A707-E846-4AF1-9832-CB1C8CA43C0B}"/>
                    </a:ext>
                  </a:extLst>
                </p:cNvPr>
                <p:cNvSpPr/>
                <p:nvPr/>
              </p:nvSpPr>
              <p:spPr>
                <a:xfrm>
                  <a:off x="-6768510" y="3251108"/>
                  <a:ext cx="176034" cy="431800"/>
                </a:xfrm>
                <a:prstGeom prst="rect">
                  <a:avLst/>
                </a:prstGeom>
                <a:solidFill>
                  <a:srgbClr val="D9D9D9"/>
                </a:solidFill>
                <a:ln w="6350" cap="flat" cmpd="sng" algn="ctr">
                  <a:noFill/>
                  <a:prstDash val="solid"/>
                  <a:miter lim="800000"/>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s-PE" sz="1800" b="0" i="0" u="none" strike="noStrike" kern="0" cap="none" spc="0" normalizeH="0" baseline="0" noProof="0">
                    <a:ln>
                      <a:noFill/>
                    </a:ln>
                    <a:solidFill>
                      <a:prstClr val="white"/>
                    </a:solidFill>
                    <a:effectLst/>
                    <a:uLnTx/>
                    <a:uFillTx/>
                    <a:latin typeface="Calibri" panose="020F0502020204030204"/>
                    <a:ea typeface="+mn-ea"/>
                    <a:cs typeface="+mn-cs"/>
                  </a:endParaRPr>
                </a:p>
              </p:txBody>
            </p:sp>
          </p:grpSp>
          <p:pic>
            <p:nvPicPr>
              <p:cNvPr id="1026" name="Picture 2" descr="Recycling Symbol - Download the Original Recycle Logo">
                <a:extLst>
                  <a:ext uri="{FF2B5EF4-FFF2-40B4-BE49-F238E27FC236}">
                    <a16:creationId xmlns:a16="http://schemas.microsoft.com/office/drawing/2014/main" id="{A380BDD0-FD05-483A-AFF9-67CDE2C8C1E9}"/>
                  </a:ext>
                </a:extLst>
              </p:cNvPr>
              <p:cNvPicPr>
                <a:picLocks noChangeAspect="1" noChangeArrowheads="1"/>
              </p:cNvPicPr>
              <p:nvPr/>
            </p:nvPicPr>
            <p:blipFill>
              <a:blip r:embed="rId18" cstate="hqprint">
                <a:extLst>
                  <a:ext uri="{28A0092B-C50C-407E-A947-70E740481C1C}">
                    <a14:useLocalDpi xmlns:a14="http://schemas.microsoft.com/office/drawing/2010/main" val="0"/>
                  </a:ext>
                </a:extLst>
              </a:blip>
              <a:srcRect/>
              <a:stretch>
                <a:fillRect/>
              </a:stretch>
            </p:blipFill>
            <p:spPr bwMode="auto">
              <a:xfrm>
                <a:off x="2009196" y="2824506"/>
                <a:ext cx="612403" cy="592250"/>
              </a:xfrm>
              <a:prstGeom prst="rect">
                <a:avLst/>
              </a:prstGeom>
              <a:noFill/>
              <a:extLst>
                <a:ext uri="{909E8E84-426E-40DD-AFC4-6F175D3DCCD1}">
                  <a14:hiddenFill xmlns:a14="http://schemas.microsoft.com/office/drawing/2010/main">
                    <a:solidFill>
                      <a:srgbClr val="FFFFFF"/>
                    </a:solidFill>
                  </a14:hiddenFill>
                </a:ext>
              </a:extLst>
            </p:spPr>
          </p:pic>
        </p:grpSp>
        <p:grpSp>
          <p:nvGrpSpPr>
            <p:cNvPr id="17" name="Group 16">
              <a:extLst>
                <a:ext uri="{FF2B5EF4-FFF2-40B4-BE49-F238E27FC236}">
                  <a16:creationId xmlns:a16="http://schemas.microsoft.com/office/drawing/2014/main" id="{D14A5897-C546-456D-BBFF-E7DA4F321258}"/>
                </a:ext>
              </a:extLst>
            </p:cNvPr>
            <p:cNvGrpSpPr>
              <a:grpSpLocks noChangeAspect="1"/>
            </p:cNvGrpSpPr>
            <p:nvPr/>
          </p:nvGrpSpPr>
          <p:grpSpPr>
            <a:xfrm>
              <a:off x="3420426" y="2680742"/>
              <a:ext cx="511162" cy="422212"/>
              <a:chOff x="-5513564" y="-624841"/>
              <a:chExt cx="1043709" cy="862087"/>
            </a:xfrm>
          </p:grpSpPr>
          <p:sp>
            <p:nvSpPr>
              <p:cNvPr id="8" name="Rectangle 7">
                <a:extLst>
                  <a:ext uri="{FF2B5EF4-FFF2-40B4-BE49-F238E27FC236}">
                    <a16:creationId xmlns:a16="http://schemas.microsoft.com/office/drawing/2014/main" id="{6B14B008-D9F8-4F1A-9418-8909A1245835}"/>
                  </a:ext>
                </a:extLst>
              </p:cNvPr>
              <p:cNvSpPr/>
              <p:nvPr/>
            </p:nvSpPr>
            <p:spPr>
              <a:xfrm>
                <a:off x="-5513564" y="-624841"/>
                <a:ext cx="1043709" cy="862087"/>
              </a:xfrm>
              <a:prstGeom prst="rect">
                <a:avLst/>
              </a:prstGeom>
              <a:solidFill>
                <a:srgbClr val="D0C46F"/>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6" name="Group 15">
                <a:extLst>
                  <a:ext uri="{FF2B5EF4-FFF2-40B4-BE49-F238E27FC236}">
                    <a16:creationId xmlns:a16="http://schemas.microsoft.com/office/drawing/2014/main" id="{E740E3A7-4D39-450E-ABEA-7D62156A2F48}"/>
                  </a:ext>
                </a:extLst>
              </p:cNvPr>
              <p:cNvGrpSpPr/>
              <p:nvPr/>
            </p:nvGrpSpPr>
            <p:grpSpPr>
              <a:xfrm>
                <a:off x="-5513564" y="-335159"/>
                <a:ext cx="1043709" cy="335159"/>
                <a:chOff x="-3354290" y="-120194"/>
                <a:chExt cx="1043709" cy="335159"/>
              </a:xfrm>
            </p:grpSpPr>
            <p:sp>
              <p:nvSpPr>
                <p:cNvPr id="344" name="Freeform: Shape 343">
                  <a:extLst>
                    <a:ext uri="{FF2B5EF4-FFF2-40B4-BE49-F238E27FC236}">
                      <a16:creationId xmlns:a16="http://schemas.microsoft.com/office/drawing/2014/main" id="{40142E7D-7700-4F2B-843A-77B9F2CEDB7F}"/>
                    </a:ext>
                  </a:extLst>
                </p:cNvPr>
                <p:cNvSpPr/>
                <p:nvPr/>
              </p:nvSpPr>
              <p:spPr>
                <a:xfrm>
                  <a:off x="-3354290" y="-120194"/>
                  <a:ext cx="1043709" cy="335159"/>
                </a:xfrm>
                <a:custGeom>
                  <a:avLst/>
                  <a:gdLst/>
                  <a:ahLst/>
                  <a:cxnLst/>
                  <a:rect l="l" t="t" r="r" b="b"/>
                  <a:pathLst>
                    <a:path w="1043709" h="335159">
                      <a:moveTo>
                        <a:pt x="467397" y="151167"/>
                      </a:moveTo>
                      <a:lnTo>
                        <a:pt x="467471" y="151167"/>
                      </a:lnTo>
                      <a:lnTo>
                        <a:pt x="481089" y="192095"/>
                      </a:lnTo>
                      <a:lnTo>
                        <a:pt x="453779" y="192095"/>
                      </a:lnTo>
                      <a:close/>
                      <a:moveTo>
                        <a:pt x="778894" y="147149"/>
                      </a:moveTo>
                      <a:cubicBezTo>
                        <a:pt x="783657" y="147149"/>
                        <a:pt x="787626" y="147955"/>
                        <a:pt x="790801" y="149568"/>
                      </a:cubicBezTo>
                      <a:cubicBezTo>
                        <a:pt x="793976" y="151180"/>
                        <a:pt x="796518" y="153462"/>
                        <a:pt x="798428" y="156414"/>
                      </a:cubicBezTo>
                      <a:cubicBezTo>
                        <a:pt x="800338" y="159365"/>
                        <a:pt x="801690" y="162913"/>
                        <a:pt x="802484" y="167055"/>
                      </a:cubicBezTo>
                      <a:cubicBezTo>
                        <a:pt x="803277" y="171197"/>
                        <a:pt x="803674" y="175799"/>
                        <a:pt x="803674" y="180859"/>
                      </a:cubicBezTo>
                      <a:cubicBezTo>
                        <a:pt x="803674" y="185472"/>
                        <a:pt x="803265" y="189826"/>
                        <a:pt x="802446" y="193918"/>
                      </a:cubicBezTo>
                      <a:cubicBezTo>
                        <a:pt x="801628" y="198011"/>
                        <a:pt x="800226" y="201595"/>
                        <a:pt x="798242" y="204671"/>
                      </a:cubicBezTo>
                      <a:cubicBezTo>
                        <a:pt x="796258" y="207747"/>
                        <a:pt x="793653" y="210178"/>
                        <a:pt x="790429" y="211964"/>
                      </a:cubicBezTo>
                      <a:cubicBezTo>
                        <a:pt x="787204" y="213750"/>
                        <a:pt x="783186" y="214643"/>
                        <a:pt x="778373" y="214643"/>
                      </a:cubicBezTo>
                      <a:cubicBezTo>
                        <a:pt x="773561" y="214643"/>
                        <a:pt x="769568" y="213861"/>
                        <a:pt x="766393" y="212299"/>
                      </a:cubicBezTo>
                      <a:cubicBezTo>
                        <a:pt x="763218" y="210736"/>
                        <a:pt x="760688" y="208466"/>
                        <a:pt x="758803" y="205490"/>
                      </a:cubicBezTo>
                      <a:cubicBezTo>
                        <a:pt x="756917" y="202513"/>
                        <a:pt x="755578" y="198929"/>
                        <a:pt x="754784" y="194737"/>
                      </a:cubicBezTo>
                      <a:cubicBezTo>
                        <a:pt x="753990" y="190545"/>
                        <a:pt x="753594" y="185820"/>
                        <a:pt x="753594" y="180561"/>
                      </a:cubicBezTo>
                      <a:cubicBezTo>
                        <a:pt x="753594" y="176047"/>
                        <a:pt x="754003" y="171768"/>
                        <a:pt x="754821" y="167725"/>
                      </a:cubicBezTo>
                      <a:cubicBezTo>
                        <a:pt x="755640" y="163681"/>
                        <a:pt x="757041" y="160147"/>
                        <a:pt x="759026" y="157121"/>
                      </a:cubicBezTo>
                      <a:cubicBezTo>
                        <a:pt x="761010" y="154094"/>
                        <a:pt x="763615" y="151676"/>
                        <a:pt x="766839" y="149865"/>
                      </a:cubicBezTo>
                      <a:cubicBezTo>
                        <a:pt x="770064" y="148054"/>
                        <a:pt x="774082" y="147149"/>
                        <a:pt x="778894" y="147149"/>
                      </a:cubicBezTo>
                      <a:close/>
                      <a:moveTo>
                        <a:pt x="616597" y="132787"/>
                      </a:moveTo>
                      <a:cubicBezTo>
                        <a:pt x="616101" y="132787"/>
                        <a:pt x="615679" y="132924"/>
                        <a:pt x="615332" y="133196"/>
                      </a:cubicBezTo>
                      <a:cubicBezTo>
                        <a:pt x="614985" y="133469"/>
                        <a:pt x="614687" y="133916"/>
                        <a:pt x="614439" y="134536"/>
                      </a:cubicBezTo>
                      <a:cubicBezTo>
                        <a:pt x="614191" y="135156"/>
                        <a:pt x="614005" y="135987"/>
                        <a:pt x="613881" y="137029"/>
                      </a:cubicBezTo>
                      <a:cubicBezTo>
                        <a:pt x="613757" y="138071"/>
                        <a:pt x="613695" y="139336"/>
                        <a:pt x="613695" y="140824"/>
                      </a:cubicBezTo>
                      <a:cubicBezTo>
                        <a:pt x="613695" y="142263"/>
                        <a:pt x="613757" y="143490"/>
                        <a:pt x="613881" y="144507"/>
                      </a:cubicBezTo>
                      <a:cubicBezTo>
                        <a:pt x="614005" y="145524"/>
                        <a:pt x="614191" y="146343"/>
                        <a:pt x="614439" y="146963"/>
                      </a:cubicBezTo>
                      <a:cubicBezTo>
                        <a:pt x="614687" y="147583"/>
                        <a:pt x="614985" y="148042"/>
                        <a:pt x="615332" y="148340"/>
                      </a:cubicBezTo>
                      <a:cubicBezTo>
                        <a:pt x="615679" y="148637"/>
                        <a:pt x="616101" y="148786"/>
                        <a:pt x="616597" y="148786"/>
                      </a:cubicBezTo>
                      <a:lnTo>
                        <a:pt x="640707" y="148786"/>
                      </a:lnTo>
                      <a:lnTo>
                        <a:pt x="640707" y="226400"/>
                      </a:lnTo>
                      <a:cubicBezTo>
                        <a:pt x="640707" y="226896"/>
                        <a:pt x="640869" y="227343"/>
                        <a:pt x="641191" y="227740"/>
                      </a:cubicBezTo>
                      <a:cubicBezTo>
                        <a:pt x="641514" y="228136"/>
                        <a:pt x="642047" y="228459"/>
                        <a:pt x="642791" y="228707"/>
                      </a:cubicBezTo>
                      <a:cubicBezTo>
                        <a:pt x="643535" y="228955"/>
                        <a:pt x="644540" y="229153"/>
                        <a:pt x="645805" y="229302"/>
                      </a:cubicBezTo>
                      <a:cubicBezTo>
                        <a:pt x="647070" y="229451"/>
                        <a:pt x="648645" y="229525"/>
                        <a:pt x="650530" y="229525"/>
                      </a:cubicBezTo>
                      <a:cubicBezTo>
                        <a:pt x="652415" y="229525"/>
                        <a:pt x="653990" y="229451"/>
                        <a:pt x="655255" y="229302"/>
                      </a:cubicBezTo>
                      <a:cubicBezTo>
                        <a:pt x="656520" y="229153"/>
                        <a:pt x="657525" y="228955"/>
                        <a:pt x="658269" y="228707"/>
                      </a:cubicBezTo>
                      <a:cubicBezTo>
                        <a:pt x="659013" y="228459"/>
                        <a:pt x="659547" y="228136"/>
                        <a:pt x="659869" y="227740"/>
                      </a:cubicBezTo>
                      <a:cubicBezTo>
                        <a:pt x="660191" y="227343"/>
                        <a:pt x="660353" y="226896"/>
                        <a:pt x="660353" y="226400"/>
                      </a:cubicBezTo>
                      <a:lnTo>
                        <a:pt x="660353" y="148786"/>
                      </a:lnTo>
                      <a:lnTo>
                        <a:pt x="684463" y="148786"/>
                      </a:lnTo>
                      <a:cubicBezTo>
                        <a:pt x="684909" y="148786"/>
                        <a:pt x="685319" y="148637"/>
                        <a:pt x="685691" y="148340"/>
                      </a:cubicBezTo>
                      <a:cubicBezTo>
                        <a:pt x="686063" y="148042"/>
                        <a:pt x="686373" y="147583"/>
                        <a:pt x="686621" y="146963"/>
                      </a:cubicBezTo>
                      <a:cubicBezTo>
                        <a:pt x="686869" y="146343"/>
                        <a:pt x="687055" y="145524"/>
                        <a:pt x="687179" y="144507"/>
                      </a:cubicBezTo>
                      <a:cubicBezTo>
                        <a:pt x="687303" y="143490"/>
                        <a:pt x="687365" y="142263"/>
                        <a:pt x="687365" y="140824"/>
                      </a:cubicBezTo>
                      <a:cubicBezTo>
                        <a:pt x="687365" y="139336"/>
                        <a:pt x="687303" y="138071"/>
                        <a:pt x="687179" y="137029"/>
                      </a:cubicBezTo>
                      <a:cubicBezTo>
                        <a:pt x="687055" y="135987"/>
                        <a:pt x="686869" y="135156"/>
                        <a:pt x="686621" y="134536"/>
                      </a:cubicBezTo>
                      <a:cubicBezTo>
                        <a:pt x="686373" y="133916"/>
                        <a:pt x="686063" y="133469"/>
                        <a:pt x="685691" y="133196"/>
                      </a:cubicBezTo>
                      <a:cubicBezTo>
                        <a:pt x="685319" y="132924"/>
                        <a:pt x="684909" y="132787"/>
                        <a:pt x="684463" y="132787"/>
                      </a:cubicBezTo>
                      <a:close/>
                      <a:moveTo>
                        <a:pt x="913212" y="132490"/>
                      </a:moveTo>
                      <a:cubicBezTo>
                        <a:pt x="911426" y="132490"/>
                        <a:pt x="909962" y="132552"/>
                        <a:pt x="908821" y="132676"/>
                      </a:cubicBezTo>
                      <a:cubicBezTo>
                        <a:pt x="907680" y="132800"/>
                        <a:pt x="906763" y="133010"/>
                        <a:pt x="906068" y="133308"/>
                      </a:cubicBezTo>
                      <a:cubicBezTo>
                        <a:pt x="905373" y="133606"/>
                        <a:pt x="904877" y="133953"/>
                        <a:pt x="904580" y="134350"/>
                      </a:cubicBezTo>
                      <a:cubicBezTo>
                        <a:pt x="904282" y="134747"/>
                        <a:pt x="904133" y="135193"/>
                        <a:pt x="904133" y="135689"/>
                      </a:cubicBezTo>
                      <a:lnTo>
                        <a:pt x="904133" y="180859"/>
                      </a:lnTo>
                      <a:cubicBezTo>
                        <a:pt x="904133" y="184282"/>
                        <a:pt x="904170" y="187878"/>
                        <a:pt x="904245" y="191649"/>
                      </a:cubicBezTo>
                      <a:cubicBezTo>
                        <a:pt x="904319" y="195419"/>
                        <a:pt x="904431" y="199041"/>
                        <a:pt x="904580" y="202513"/>
                      </a:cubicBezTo>
                      <a:lnTo>
                        <a:pt x="904505" y="202513"/>
                      </a:lnTo>
                      <a:cubicBezTo>
                        <a:pt x="903612" y="200529"/>
                        <a:pt x="902695" y="198544"/>
                        <a:pt x="901752" y="196560"/>
                      </a:cubicBezTo>
                      <a:cubicBezTo>
                        <a:pt x="900809" y="194576"/>
                        <a:pt x="899842" y="192554"/>
                        <a:pt x="898850" y="190495"/>
                      </a:cubicBezTo>
                      <a:cubicBezTo>
                        <a:pt x="897858" y="188437"/>
                        <a:pt x="896828" y="186378"/>
                        <a:pt x="895762" y="184319"/>
                      </a:cubicBezTo>
                      <a:cubicBezTo>
                        <a:pt x="894695" y="182260"/>
                        <a:pt x="893616" y="180164"/>
                        <a:pt x="892525" y="178031"/>
                      </a:cubicBezTo>
                      <a:lnTo>
                        <a:pt x="873772" y="142833"/>
                      </a:lnTo>
                      <a:cubicBezTo>
                        <a:pt x="872830" y="140898"/>
                        <a:pt x="871912" y="139274"/>
                        <a:pt x="871019" y="137959"/>
                      </a:cubicBezTo>
                      <a:cubicBezTo>
                        <a:pt x="870126" y="136644"/>
                        <a:pt x="869171" y="135615"/>
                        <a:pt x="868154" y="134871"/>
                      </a:cubicBezTo>
                      <a:cubicBezTo>
                        <a:pt x="867137" y="134127"/>
                        <a:pt x="865984" y="133593"/>
                        <a:pt x="864694" y="133271"/>
                      </a:cubicBezTo>
                      <a:cubicBezTo>
                        <a:pt x="863404" y="132948"/>
                        <a:pt x="861816" y="132787"/>
                        <a:pt x="859931" y="132787"/>
                      </a:cubicBezTo>
                      <a:lnTo>
                        <a:pt x="849439" y="132787"/>
                      </a:lnTo>
                      <a:cubicBezTo>
                        <a:pt x="847454" y="132787"/>
                        <a:pt x="845780" y="133370"/>
                        <a:pt x="844416" y="134536"/>
                      </a:cubicBezTo>
                      <a:cubicBezTo>
                        <a:pt x="843052" y="135702"/>
                        <a:pt x="842370" y="137450"/>
                        <a:pt x="842370" y="139782"/>
                      </a:cubicBezTo>
                      <a:lnTo>
                        <a:pt x="842370" y="226326"/>
                      </a:lnTo>
                      <a:cubicBezTo>
                        <a:pt x="842370" y="226822"/>
                        <a:pt x="842494" y="227268"/>
                        <a:pt x="842742" y="227665"/>
                      </a:cubicBezTo>
                      <a:cubicBezTo>
                        <a:pt x="842990" y="228062"/>
                        <a:pt x="843436" y="228397"/>
                        <a:pt x="844081" y="228670"/>
                      </a:cubicBezTo>
                      <a:cubicBezTo>
                        <a:pt x="844726" y="228943"/>
                        <a:pt x="845619" y="229153"/>
                        <a:pt x="846760" y="229302"/>
                      </a:cubicBezTo>
                      <a:cubicBezTo>
                        <a:pt x="847901" y="229451"/>
                        <a:pt x="849340" y="229525"/>
                        <a:pt x="851076" y="229525"/>
                      </a:cubicBezTo>
                      <a:cubicBezTo>
                        <a:pt x="852862" y="229525"/>
                        <a:pt x="854325" y="229451"/>
                        <a:pt x="855466" y="229302"/>
                      </a:cubicBezTo>
                      <a:cubicBezTo>
                        <a:pt x="856607" y="229153"/>
                        <a:pt x="857513" y="228943"/>
                        <a:pt x="858183" y="228670"/>
                      </a:cubicBezTo>
                      <a:cubicBezTo>
                        <a:pt x="858852" y="228397"/>
                        <a:pt x="859324" y="228062"/>
                        <a:pt x="859596" y="227665"/>
                      </a:cubicBezTo>
                      <a:cubicBezTo>
                        <a:pt x="859869" y="227268"/>
                        <a:pt x="860006" y="226822"/>
                        <a:pt x="860006" y="226326"/>
                      </a:cubicBezTo>
                      <a:lnTo>
                        <a:pt x="860006" y="175947"/>
                      </a:lnTo>
                      <a:cubicBezTo>
                        <a:pt x="860006" y="172177"/>
                        <a:pt x="859956" y="168518"/>
                        <a:pt x="859857" y="164971"/>
                      </a:cubicBezTo>
                      <a:cubicBezTo>
                        <a:pt x="859758" y="161424"/>
                        <a:pt x="859609" y="157865"/>
                        <a:pt x="859410" y="154293"/>
                      </a:cubicBezTo>
                      <a:lnTo>
                        <a:pt x="859559" y="154293"/>
                      </a:lnTo>
                      <a:cubicBezTo>
                        <a:pt x="860700" y="157220"/>
                        <a:pt x="861990" y="160234"/>
                        <a:pt x="863429" y="163334"/>
                      </a:cubicBezTo>
                      <a:cubicBezTo>
                        <a:pt x="864867" y="166435"/>
                        <a:pt x="866281" y="169325"/>
                        <a:pt x="867670" y="172003"/>
                      </a:cubicBezTo>
                      <a:lnTo>
                        <a:pt x="891632" y="217024"/>
                      </a:lnTo>
                      <a:cubicBezTo>
                        <a:pt x="892872" y="219504"/>
                        <a:pt x="893988" y="221526"/>
                        <a:pt x="894980" y="223089"/>
                      </a:cubicBezTo>
                      <a:cubicBezTo>
                        <a:pt x="895973" y="224651"/>
                        <a:pt x="897002" y="225892"/>
                        <a:pt x="898068" y="226809"/>
                      </a:cubicBezTo>
                      <a:cubicBezTo>
                        <a:pt x="899135" y="227727"/>
                        <a:pt x="900301" y="228360"/>
                        <a:pt x="901566" y="228707"/>
                      </a:cubicBezTo>
                      <a:cubicBezTo>
                        <a:pt x="902831" y="229054"/>
                        <a:pt x="904332" y="229228"/>
                        <a:pt x="906068" y="229228"/>
                      </a:cubicBezTo>
                      <a:lnTo>
                        <a:pt x="914402" y="229228"/>
                      </a:lnTo>
                      <a:cubicBezTo>
                        <a:pt x="915345" y="229228"/>
                        <a:pt x="916275" y="229091"/>
                        <a:pt x="917193" y="228819"/>
                      </a:cubicBezTo>
                      <a:cubicBezTo>
                        <a:pt x="918111" y="228546"/>
                        <a:pt x="918904" y="228112"/>
                        <a:pt x="919574" y="227516"/>
                      </a:cubicBezTo>
                      <a:cubicBezTo>
                        <a:pt x="920244" y="226921"/>
                        <a:pt x="920777" y="226177"/>
                        <a:pt x="921174" y="225284"/>
                      </a:cubicBezTo>
                      <a:cubicBezTo>
                        <a:pt x="921571" y="224391"/>
                        <a:pt x="921769" y="223374"/>
                        <a:pt x="921769" y="222233"/>
                      </a:cubicBezTo>
                      <a:lnTo>
                        <a:pt x="921769" y="135689"/>
                      </a:lnTo>
                      <a:cubicBezTo>
                        <a:pt x="921769" y="135193"/>
                        <a:pt x="921645" y="134747"/>
                        <a:pt x="921397" y="134350"/>
                      </a:cubicBezTo>
                      <a:cubicBezTo>
                        <a:pt x="921149" y="133953"/>
                        <a:pt x="920715" y="133606"/>
                        <a:pt x="920095" y="133308"/>
                      </a:cubicBezTo>
                      <a:cubicBezTo>
                        <a:pt x="919475" y="133010"/>
                        <a:pt x="918594" y="132800"/>
                        <a:pt x="917453" y="132676"/>
                      </a:cubicBezTo>
                      <a:cubicBezTo>
                        <a:pt x="916312" y="132552"/>
                        <a:pt x="914898" y="132490"/>
                        <a:pt x="913212" y="132490"/>
                      </a:cubicBezTo>
                      <a:close/>
                      <a:moveTo>
                        <a:pt x="709317" y="132341"/>
                      </a:moveTo>
                      <a:cubicBezTo>
                        <a:pt x="707432" y="132341"/>
                        <a:pt x="705869" y="132415"/>
                        <a:pt x="704629" y="132564"/>
                      </a:cubicBezTo>
                      <a:cubicBezTo>
                        <a:pt x="703389" y="132713"/>
                        <a:pt x="702384" y="132911"/>
                        <a:pt x="701615" y="133159"/>
                      </a:cubicBezTo>
                      <a:cubicBezTo>
                        <a:pt x="700846" y="133407"/>
                        <a:pt x="700301" y="133730"/>
                        <a:pt x="699978" y="134127"/>
                      </a:cubicBezTo>
                      <a:cubicBezTo>
                        <a:pt x="699656" y="134524"/>
                        <a:pt x="699495" y="134970"/>
                        <a:pt x="699495" y="135466"/>
                      </a:cubicBezTo>
                      <a:lnTo>
                        <a:pt x="699495" y="226400"/>
                      </a:lnTo>
                      <a:cubicBezTo>
                        <a:pt x="699495" y="226896"/>
                        <a:pt x="699656" y="227343"/>
                        <a:pt x="699978" y="227740"/>
                      </a:cubicBezTo>
                      <a:cubicBezTo>
                        <a:pt x="700301" y="228136"/>
                        <a:pt x="700834" y="228459"/>
                        <a:pt x="701578" y="228707"/>
                      </a:cubicBezTo>
                      <a:cubicBezTo>
                        <a:pt x="702322" y="228955"/>
                        <a:pt x="703327" y="229153"/>
                        <a:pt x="704592" y="229302"/>
                      </a:cubicBezTo>
                      <a:cubicBezTo>
                        <a:pt x="705857" y="229451"/>
                        <a:pt x="707432" y="229525"/>
                        <a:pt x="709317" y="229525"/>
                      </a:cubicBezTo>
                      <a:cubicBezTo>
                        <a:pt x="711252" y="229525"/>
                        <a:pt x="712839" y="229451"/>
                        <a:pt x="714080" y="229302"/>
                      </a:cubicBezTo>
                      <a:cubicBezTo>
                        <a:pt x="715320" y="229153"/>
                        <a:pt x="716312" y="228955"/>
                        <a:pt x="717056" y="228707"/>
                      </a:cubicBezTo>
                      <a:cubicBezTo>
                        <a:pt x="717800" y="228459"/>
                        <a:pt x="718334" y="228136"/>
                        <a:pt x="718656" y="227740"/>
                      </a:cubicBezTo>
                      <a:cubicBezTo>
                        <a:pt x="718979" y="227343"/>
                        <a:pt x="719140" y="226896"/>
                        <a:pt x="719140" y="226400"/>
                      </a:cubicBezTo>
                      <a:lnTo>
                        <a:pt x="719140" y="135466"/>
                      </a:lnTo>
                      <a:cubicBezTo>
                        <a:pt x="719140" y="134970"/>
                        <a:pt x="718979" y="134524"/>
                        <a:pt x="718656" y="134127"/>
                      </a:cubicBezTo>
                      <a:cubicBezTo>
                        <a:pt x="718334" y="133730"/>
                        <a:pt x="717800" y="133407"/>
                        <a:pt x="717056" y="133159"/>
                      </a:cubicBezTo>
                      <a:cubicBezTo>
                        <a:pt x="716312" y="132911"/>
                        <a:pt x="715320" y="132713"/>
                        <a:pt x="714080" y="132564"/>
                      </a:cubicBezTo>
                      <a:cubicBezTo>
                        <a:pt x="712839" y="132415"/>
                        <a:pt x="711252" y="132341"/>
                        <a:pt x="709317" y="132341"/>
                      </a:cubicBezTo>
                      <a:close/>
                      <a:moveTo>
                        <a:pt x="537793" y="132341"/>
                      </a:moveTo>
                      <a:cubicBezTo>
                        <a:pt x="535858" y="132341"/>
                        <a:pt x="534271" y="132415"/>
                        <a:pt x="533030" y="132564"/>
                      </a:cubicBezTo>
                      <a:cubicBezTo>
                        <a:pt x="531790" y="132713"/>
                        <a:pt x="530785" y="132911"/>
                        <a:pt x="530016" y="133159"/>
                      </a:cubicBezTo>
                      <a:cubicBezTo>
                        <a:pt x="529248" y="133407"/>
                        <a:pt x="528714" y="133730"/>
                        <a:pt x="528417" y="134127"/>
                      </a:cubicBezTo>
                      <a:cubicBezTo>
                        <a:pt x="528119" y="134524"/>
                        <a:pt x="527970" y="134970"/>
                        <a:pt x="527970" y="135466"/>
                      </a:cubicBezTo>
                      <a:lnTo>
                        <a:pt x="527970" y="194030"/>
                      </a:lnTo>
                      <a:cubicBezTo>
                        <a:pt x="527970" y="200182"/>
                        <a:pt x="528851" y="205552"/>
                        <a:pt x="530612" y="210141"/>
                      </a:cubicBezTo>
                      <a:cubicBezTo>
                        <a:pt x="532373" y="214729"/>
                        <a:pt x="534915" y="218562"/>
                        <a:pt x="538239" y="221638"/>
                      </a:cubicBezTo>
                      <a:cubicBezTo>
                        <a:pt x="541563" y="224713"/>
                        <a:pt x="545631" y="227008"/>
                        <a:pt x="550443" y="228521"/>
                      </a:cubicBezTo>
                      <a:cubicBezTo>
                        <a:pt x="555255" y="230034"/>
                        <a:pt x="560688" y="230791"/>
                        <a:pt x="566740" y="230791"/>
                      </a:cubicBezTo>
                      <a:cubicBezTo>
                        <a:pt x="573189" y="230791"/>
                        <a:pt x="578894" y="229947"/>
                        <a:pt x="583855" y="228260"/>
                      </a:cubicBezTo>
                      <a:cubicBezTo>
                        <a:pt x="588816" y="226574"/>
                        <a:pt x="592983" y="224118"/>
                        <a:pt x="596357" y="220893"/>
                      </a:cubicBezTo>
                      <a:cubicBezTo>
                        <a:pt x="599730" y="217669"/>
                        <a:pt x="602285" y="213725"/>
                        <a:pt x="604021" y="209062"/>
                      </a:cubicBezTo>
                      <a:cubicBezTo>
                        <a:pt x="605758" y="204398"/>
                        <a:pt x="606626" y="199115"/>
                        <a:pt x="606626" y="193211"/>
                      </a:cubicBezTo>
                      <a:lnTo>
                        <a:pt x="606626" y="135466"/>
                      </a:lnTo>
                      <a:cubicBezTo>
                        <a:pt x="606626" y="134970"/>
                        <a:pt x="606477" y="134524"/>
                        <a:pt x="606179" y="134127"/>
                      </a:cubicBezTo>
                      <a:cubicBezTo>
                        <a:pt x="605882" y="133730"/>
                        <a:pt x="605361" y="133407"/>
                        <a:pt x="604617" y="133159"/>
                      </a:cubicBezTo>
                      <a:cubicBezTo>
                        <a:pt x="603872" y="132911"/>
                        <a:pt x="602893" y="132713"/>
                        <a:pt x="601677" y="132564"/>
                      </a:cubicBezTo>
                      <a:cubicBezTo>
                        <a:pt x="600462" y="132415"/>
                        <a:pt x="598912" y="132341"/>
                        <a:pt x="597026" y="132341"/>
                      </a:cubicBezTo>
                      <a:cubicBezTo>
                        <a:pt x="595141" y="132341"/>
                        <a:pt x="593566" y="132415"/>
                        <a:pt x="592301" y="132564"/>
                      </a:cubicBezTo>
                      <a:cubicBezTo>
                        <a:pt x="591036" y="132713"/>
                        <a:pt x="590031" y="132911"/>
                        <a:pt x="589287" y="133159"/>
                      </a:cubicBezTo>
                      <a:cubicBezTo>
                        <a:pt x="588543" y="133407"/>
                        <a:pt x="588022" y="133730"/>
                        <a:pt x="587725" y="134127"/>
                      </a:cubicBezTo>
                      <a:cubicBezTo>
                        <a:pt x="587427" y="134524"/>
                        <a:pt x="587278" y="134970"/>
                        <a:pt x="587278" y="135466"/>
                      </a:cubicBezTo>
                      <a:lnTo>
                        <a:pt x="587278" y="193435"/>
                      </a:lnTo>
                      <a:cubicBezTo>
                        <a:pt x="587278" y="196808"/>
                        <a:pt x="586819" y="199822"/>
                        <a:pt x="585901" y="202476"/>
                      </a:cubicBezTo>
                      <a:cubicBezTo>
                        <a:pt x="584984" y="205130"/>
                        <a:pt x="583681" y="207363"/>
                        <a:pt x="581995" y="209173"/>
                      </a:cubicBezTo>
                      <a:cubicBezTo>
                        <a:pt x="580308" y="210984"/>
                        <a:pt x="578249" y="212361"/>
                        <a:pt x="575818" y="213303"/>
                      </a:cubicBezTo>
                      <a:cubicBezTo>
                        <a:pt x="573387" y="214246"/>
                        <a:pt x="570634" y="214717"/>
                        <a:pt x="567558" y="214717"/>
                      </a:cubicBezTo>
                      <a:cubicBezTo>
                        <a:pt x="564532" y="214717"/>
                        <a:pt x="561791" y="214258"/>
                        <a:pt x="559336" y="213340"/>
                      </a:cubicBezTo>
                      <a:cubicBezTo>
                        <a:pt x="556880" y="212423"/>
                        <a:pt x="554772" y="211046"/>
                        <a:pt x="553010" y="209210"/>
                      </a:cubicBezTo>
                      <a:cubicBezTo>
                        <a:pt x="551249" y="207375"/>
                        <a:pt x="549897" y="205056"/>
                        <a:pt x="548955" y="202253"/>
                      </a:cubicBezTo>
                      <a:cubicBezTo>
                        <a:pt x="548012" y="199450"/>
                        <a:pt x="547541" y="196138"/>
                        <a:pt x="547541" y="192318"/>
                      </a:cubicBezTo>
                      <a:lnTo>
                        <a:pt x="547541" y="135466"/>
                      </a:lnTo>
                      <a:cubicBezTo>
                        <a:pt x="547541" y="134970"/>
                        <a:pt x="547380" y="134524"/>
                        <a:pt x="547057" y="134127"/>
                      </a:cubicBezTo>
                      <a:cubicBezTo>
                        <a:pt x="546735" y="133730"/>
                        <a:pt x="546202" y="133407"/>
                        <a:pt x="545457" y="133159"/>
                      </a:cubicBezTo>
                      <a:cubicBezTo>
                        <a:pt x="544713" y="132911"/>
                        <a:pt x="543721" y="132713"/>
                        <a:pt x="542481" y="132564"/>
                      </a:cubicBezTo>
                      <a:cubicBezTo>
                        <a:pt x="541241" y="132415"/>
                        <a:pt x="539678" y="132341"/>
                        <a:pt x="537793" y="132341"/>
                      </a:cubicBezTo>
                      <a:close/>
                      <a:moveTo>
                        <a:pt x="467695" y="132341"/>
                      </a:moveTo>
                      <a:cubicBezTo>
                        <a:pt x="465165" y="132341"/>
                        <a:pt x="463131" y="132378"/>
                        <a:pt x="461593" y="132452"/>
                      </a:cubicBezTo>
                      <a:cubicBezTo>
                        <a:pt x="460055" y="132527"/>
                        <a:pt x="458852" y="132700"/>
                        <a:pt x="457984" y="132973"/>
                      </a:cubicBezTo>
                      <a:cubicBezTo>
                        <a:pt x="457116" y="133246"/>
                        <a:pt x="456483" y="133643"/>
                        <a:pt x="456086" y="134164"/>
                      </a:cubicBezTo>
                      <a:cubicBezTo>
                        <a:pt x="455689" y="134685"/>
                        <a:pt x="455342" y="135367"/>
                        <a:pt x="455044" y="136210"/>
                      </a:cubicBezTo>
                      <a:lnTo>
                        <a:pt x="425353" y="221638"/>
                      </a:lnTo>
                      <a:cubicBezTo>
                        <a:pt x="424758" y="223374"/>
                        <a:pt x="424386" y="224763"/>
                        <a:pt x="424237" y="225805"/>
                      </a:cubicBezTo>
                      <a:cubicBezTo>
                        <a:pt x="424088" y="226847"/>
                        <a:pt x="424262" y="227653"/>
                        <a:pt x="424758" y="228223"/>
                      </a:cubicBezTo>
                      <a:cubicBezTo>
                        <a:pt x="425254" y="228794"/>
                        <a:pt x="426147" y="229153"/>
                        <a:pt x="427437" y="229302"/>
                      </a:cubicBezTo>
                      <a:cubicBezTo>
                        <a:pt x="428727" y="229451"/>
                        <a:pt x="430513" y="229525"/>
                        <a:pt x="432795" y="229525"/>
                      </a:cubicBezTo>
                      <a:cubicBezTo>
                        <a:pt x="434928" y="229525"/>
                        <a:pt x="436652" y="229476"/>
                        <a:pt x="437966" y="229377"/>
                      </a:cubicBezTo>
                      <a:cubicBezTo>
                        <a:pt x="439281" y="229277"/>
                        <a:pt x="440298" y="229091"/>
                        <a:pt x="441017" y="228819"/>
                      </a:cubicBezTo>
                      <a:cubicBezTo>
                        <a:pt x="441737" y="228546"/>
                        <a:pt x="442258" y="228174"/>
                        <a:pt x="442580" y="227702"/>
                      </a:cubicBezTo>
                      <a:cubicBezTo>
                        <a:pt x="442902" y="227231"/>
                        <a:pt x="443163" y="226648"/>
                        <a:pt x="443361" y="225954"/>
                      </a:cubicBezTo>
                      <a:lnTo>
                        <a:pt x="449463" y="207127"/>
                      </a:lnTo>
                      <a:lnTo>
                        <a:pt x="485629" y="207127"/>
                      </a:lnTo>
                      <a:lnTo>
                        <a:pt x="492103" y="226475"/>
                      </a:lnTo>
                      <a:cubicBezTo>
                        <a:pt x="492301" y="227119"/>
                        <a:pt x="492549" y="227640"/>
                        <a:pt x="492847" y="228037"/>
                      </a:cubicBezTo>
                      <a:cubicBezTo>
                        <a:pt x="493144" y="228434"/>
                        <a:pt x="493665" y="228744"/>
                        <a:pt x="494409" y="228967"/>
                      </a:cubicBezTo>
                      <a:cubicBezTo>
                        <a:pt x="495154" y="229191"/>
                        <a:pt x="496233" y="229339"/>
                        <a:pt x="497646" y="229414"/>
                      </a:cubicBezTo>
                      <a:cubicBezTo>
                        <a:pt x="499060" y="229488"/>
                        <a:pt x="501032" y="229525"/>
                        <a:pt x="503562" y="229525"/>
                      </a:cubicBezTo>
                      <a:cubicBezTo>
                        <a:pt x="505993" y="229525"/>
                        <a:pt x="507903" y="229463"/>
                        <a:pt x="509292" y="229339"/>
                      </a:cubicBezTo>
                      <a:cubicBezTo>
                        <a:pt x="510681" y="229215"/>
                        <a:pt x="511649" y="228893"/>
                        <a:pt x="512194" y="228372"/>
                      </a:cubicBezTo>
                      <a:cubicBezTo>
                        <a:pt x="512740" y="227851"/>
                        <a:pt x="512938" y="227070"/>
                        <a:pt x="512790" y="226028"/>
                      </a:cubicBezTo>
                      <a:cubicBezTo>
                        <a:pt x="512641" y="224986"/>
                        <a:pt x="512269" y="223572"/>
                        <a:pt x="511673" y="221786"/>
                      </a:cubicBezTo>
                      <a:lnTo>
                        <a:pt x="481908" y="136433"/>
                      </a:lnTo>
                      <a:cubicBezTo>
                        <a:pt x="481610" y="135491"/>
                        <a:pt x="481250" y="134747"/>
                        <a:pt x="480829" y="134201"/>
                      </a:cubicBezTo>
                      <a:cubicBezTo>
                        <a:pt x="480407" y="133655"/>
                        <a:pt x="479713" y="133246"/>
                        <a:pt x="478745" y="132973"/>
                      </a:cubicBezTo>
                      <a:cubicBezTo>
                        <a:pt x="477778" y="132700"/>
                        <a:pt x="476426" y="132527"/>
                        <a:pt x="474690" y="132452"/>
                      </a:cubicBezTo>
                      <a:cubicBezTo>
                        <a:pt x="472953" y="132378"/>
                        <a:pt x="470622" y="132341"/>
                        <a:pt x="467695" y="132341"/>
                      </a:cubicBezTo>
                      <a:close/>
                      <a:moveTo>
                        <a:pt x="396629" y="131225"/>
                      </a:moveTo>
                      <a:cubicBezTo>
                        <a:pt x="390031" y="131225"/>
                        <a:pt x="383991" y="132341"/>
                        <a:pt x="378509" y="134573"/>
                      </a:cubicBezTo>
                      <a:cubicBezTo>
                        <a:pt x="373028" y="136806"/>
                        <a:pt x="368327" y="140080"/>
                        <a:pt x="364408" y="144396"/>
                      </a:cubicBezTo>
                      <a:cubicBezTo>
                        <a:pt x="360489" y="148712"/>
                        <a:pt x="357438" y="154045"/>
                        <a:pt x="355255" y="160395"/>
                      </a:cubicBezTo>
                      <a:cubicBezTo>
                        <a:pt x="353072" y="166745"/>
                        <a:pt x="351981" y="174013"/>
                        <a:pt x="351981" y="182198"/>
                      </a:cubicBezTo>
                      <a:cubicBezTo>
                        <a:pt x="351981" y="190235"/>
                        <a:pt x="352973" y="197279"/>
                        <a:pt x="354957" y="203332"/>
                      </a:cubicBezTo>
                      <a:cubicBezTo>
                        <a:pt x="356942" y="209384"/>
                        <a:pt x="359794" y="214432"/>
                        <a:pt x="363515" y="218475"/>
                      </a:cubicBezTo>
                      <a:cubicBezTo>
                        <a:pt x="367236" y="222518"/>
                        <a:pt x="371750" y="225557"/>
                        <a:pt x="377058" y="227591"/>
                      </a:cubicBezTo>
                      <a:cubicBezTo>
                        <a:pt x="382367" y="229625"/>
                        <a:pt x="388320" y="230642"/>
                        <a:pt x="394918" y="230642"/>
                      </a:cubicBezTo>
                      <a:cubicBezTo>
                        <a:pt x="398291" y="230642"/>
                        <a:pt x="401429" y="230369"/>
                        <a:pt x="404331" y="229823"/>
                      </a:cubicBezTo>
                      <a:cubicBezTo>
                        <a:pt x="407233" y="229277"/>
                        <a:pt x="409813" y="228595"/>
                        <a:pt x="412070" y="227777"/>
                      </a:cubicBezTo>
                      <a:cubicBezTo>
                        <a:pt x="414327" y="226958"/>
                        <a:pt x="416237" y="226102"/>
                        <a:pt x="417800" y="225209"/>
                      </a:cubicBezTo>
                      <a:cubicBezTo>
                        <a:pt x="419363" y="224317"/>
                        <a:pt x="420417" y="223585"/>
                        <a:pt x="420963" y="223014"/>
                      </a:cubicBezTo>
                      <a:cubicBezTo>
                        <a:pt x="421508" y="222444"/>
                        <a:pt x="421905" y="221935"/>
                        <a:pt x="422153" y="221489"/>
                      </a:cubicBezTo>
                      <a:cubicBezTo>
                        <a:pt x="422401" y="221042"/>
                        <a:pt x="422600" y="220509"/>
                        <a:pt x="422749" y="219889"/>
                      </a:cubicBezTo>
                      <a:cubicBezTo>
                        <a:pt x="422897" y="219269"/>
                        <a:pt x="423009" y="218525"/>
                        <a:pt x="423083" y="217656"/>
                      </a:cubicBezTo>
                      <a:cubicBezTo>
                        <a:pt x="423158" y="216788"/>
                        <a:pt x="423195" y="215734"/>
                        <a:pt x="423195" y="214494"/>
                      </a:cubicBezTo>
                      <a:cubicBezTo>
                        <a:pt x="423195" y="212708"/>
                        <a:pt x="423146" y="211282"/>
                        <a:pt x="423046" y="210215"/>
                      </a:cubicBezTo>
                      <a:cubicBezTo>
                        <a:pt x="422947" y="209148"/>
                        <a:pt x="422798" y="208317"/>
                        <a:pt x="422600" y="207722"/>
                      </a:cubicBezTo>
                      <a:cubicBezTo>
                        <a:pt x="422401" y="207127"/>
                        <a:pt x="422153" y="206730"/>
                        <a:pt x="421856" y="206532"/>
                      </a:cubicBezTo>
                      <a:cubicBezTo>
                        <a:pt x="421558" y="206333"/>
                        <a:pt x="421161" y="206234"/>
                        <a:pt x="420665" y="206234"/>
                      </a:cubicBezTo>
                      <a:cubicBezTo>
                        <a:pt x="420020" y="206234"/>
                        <a:pt x="419115" y="206631"/>
                        <a:pt x="417949" y="207425"/>
                      </a:cubicBezTo>
                      <a:cubicBezTo>
                        <a:pt x="416783" y="208218"/>
                        <a:pt x="415295" y="209111"/>
                        <a:pt x="413484" y="210103"/>
                      </a:cubicBezTo>
                      <a:cubicBezTo>
                        <a:pt x="411673" y="211096"/>
                        <a:pt x="409503" y="212001"/>
                        <a:pt x="406973" y="212820"/>
                      </a:cubicBezTo>
                      <a:cubicBezTo>
                        <a:pt x="404443" y="213638"/>
                        <a:pt x="401441" y="214047"/>
                        <a:pt x="397969" y="214047"/>
                      </a:cubicBezTo>
                      <a:cubicBezTo>
                        <a:pt x="394149" y="214047"/>
                        <a:pt x="390713" y="213390"/>
                        <a:pt x="387662" y="212075"/>
                      </a:cubicBezTo>
                      <a:cubicBezTo>
                        <a:pt x="384611" y="210761"/>
                        <a:pt x="382007" y="208764"/>
                        <a:pt x="379849" y="206085"/>
                      </a:cubicBezTo>
                      <a:cubicBezTo>
                        <a:pt x="377691" y="203406"/>
                        <a:pt x="376029" y="199996"/>
                        <a:pt x="374863" y="195853"/>
                      </a:cubicBezTo>
                      <a:cubicBezTo>
                        <a:pt x="373697" y="191711"/>
                        <a:pt x="373114" y="186812"/>
                        <a:pt x="373114" y="181156"/>
                      </a:cubicBezTo>
                      <a:cubicBezTo>
                        <a:pt x="373114" y="175997"/>
                        <a:pt x="373660" y="171358"/>
                        <a:pt x="374752" y="167241"/>
                      </a:cubicBezTo>
                      <a:cubicBezTo>
                        <a:pt x="375843" y="163123"/>
                        <a:pt x="377443" y="159613"/>
                        <a:pt x="379551" y="156711"/>
                      </a:cubicBezTo>
                      <a:cubicBezTo>
                        <a:pt x="381660" y="153809"/>
                        <a:pt x="384215" y="151577"/>
                        <a:pt x="387216" y="150014"/>
                      </a:cubicBezTo>
                      <a:cubicBezTo>
                        <a:pt x="390217" y="148451"/>
                        <a:pt x="393628" y="147670"/>
                        <a:pt x="397448" y="147670"/>
                      </a:cubicBezTo>
                      <a:cubicBezTo>
                        <a:pt x="400921" y="147670"/>
                        <a:pt x="403909" y="148104"/>
                        <a:pt x="406415" y="148972"/>
                      </a:cubicBezTo>
                      <a:cubicBezTo>
                        <a:pt x="408920" y="149840"/>
                        <a:pt x="411078" y="150808"/>
                        <a:pt x="412889" y="151874"/>
                      </a:cubicBezTo>
                      <a:cubicBezTo>
                        <a:pt x="414699" y="152941"/>
                        <a:pt x="416175" y="153908"/>
                        <a:pt x="417316" y="154777"/>
                      </a:cubicBezTo>
                      <a:cubicBezTo>
                        <a:pt x="418457" y="155645"/>
                        <a:pt x="419400" y="156079"/>
                        <a:pt x="420144" y="156079"/>
                      </a:cubicBezTo>
                      <a:cubicBezTo>
                        <a:pt x="420591" y="156079"/>
                        <a:pt x="420987" y="155930"/>
                        <a:pt x="421335" y="155632"/>
                      </a:cubicBezTo>
                      <a:cubicBezTo>
                        <a:pt x="421682" y="155335"/>
                        <a:pt x="421980" y="154863"/>
                        <a:pt x="422228" y="154218"/>
                      </a:cubicBezTo>
                      <a:cubicBezTo>
                        <a:pt x="422476" y="153574"/>
                        <a:pt x="422649" y="152730"/>
                        <a:pt x="422749" y="151688"/>
                      </a:cubicBezTo>
                      <a:cubicBezTo>
                        <a:pt x="422848" y="150647"/>
                        <a:pt x="422897" y="149382"/>
                        <a:pt x="422897" y="147893"/>
                      </a:cubicBezTo>
                      <a:cubicBezTo>
                        <a:pt x="422897" y="146504"/>
                        <a:pt x="422860" y="145338"/>
                        <a:pt x="422786" y="144396"/>
                      </a:cubicBezTo>
                      <a:cubicBezTo>
                        <a:pt x="422711" y="143453"/>
                        <a:pt x="422600" y="142635"/>
                        <a:pt x="422451" y="141940"/>
                      </a:cubicBezTo>
                      <a:cubicBezTo>
                        <a:pt x="422302" y="141246"/>
                        <a:pt x="422104" y="140675"/>
                        <a:pt x="421856" y="140229"/>
                      </a:cubicBezTo>
                      <a:cubicBezTo>
                        <a:pt x="421608" y="139782"/>
                        <a:pt x="421149" y="139224"/>
                        <a:pt x="420479" y="138554"/>
                      </a:cubicBezTo>
                      <a:cubicBezTo>
                        <a:pt x="419809" y="137885"/>
                        <a:pt x="418631" y="137078"/>
                        <a:pt x="416944" y="136136"/>
                      </a:cubicBezTo>
                      <a:cubicBezTo>
                        <a:pt x="415258" y="135193"/>
                        <a:pt x="413360" y="134362"/>
                        <a:pt x="411252" y="133643"/>
                      </a:cubicBezTo>
                      <a:cubicBezTo>
                        <a:pt x="409143" y="132924"/>
                        <a:pt x="406849" y="132341"/>
                        <a:pt x="404368" y="131894"/>
                      </a:cubicBezTo>
                      <a:cubicBezTo>
                        <a:pt x="401888" y="131448"/>
                        <a:pt x="399308" y="131225"/>
                        <a:pt x="396629" y="131225"/>
                      </a:cubicBezTo>
                      <a:close/>
                      <a:moveTo>
                        <a:pt x="779564" y="131076"/>
                      </a:moveTo>
                      <a:cubicBezTo>
                        <a:pt x="771924" y="131076"/>
                        <a:pt x="765215" y="132242"/>
                        <a:pt x="759435" y="134573"/>
                      </a:cubicBezTo>
                      <a:cubicBezTo>
                        <a:pt x="753656" y="136905"/>
                        <a:pt x="748806" y="140253"/>
                        <a:pt x="744887" y="144619"/>
                      </a:cubicBezTo>
                      <a:cubicBezTo>
                        <a:pt x="740968" y="148985"/>
                        <a:pt x="738016" y="154280"/>
                        <a:pt x="736032" y="160506"/>
                      </a:cubicBezTo>
                      <a:cubicBezTo>
                        <a:pt x="734047" y="166732"/>
                        <a:pt x="733055" y="173740"/>
                        <a:pt x="733055" y="181528"/>
                      </a:cubicBezTo>
                      <a:cubicBezTo>
                        <a:pt x="733055" y="190012"/>
                        <a:pt x="733985" y="197354"/>
                        <a:pt x="735846" y="203555"/>
                      </a:cubicBezTo>
                      <a:cubicBezTo>
                        <a:pt x="737706" y="209756"/>
                        <a:pt x="740497" y="214866"/>
                        <a:pt x="744217" y="218884"/>
                      </a:cubicBezTo>
                      <a:cubicBezTo>
                        <a:pt x="747938" y="222903"/>
                        <a:pt x="752589" y="225892"/>
                        <a:pt x="758170" y="227851"/>
                      </a:cubicBezTo>
                      <a:cubicBezTo>
                        <a:pt x="763751" y="229811"/>
                        <a:pt x="770287" y="230791"/>
                        <a:pt x="777778" y="230791"/>
                      </a:cubicBezTo>
                      <a:cubicBezTo>
                        <a:pt x="785368" y="230791"/>
                        <a:pt x="792053" y="229637"/>
                        <a:pt x="797833" y="227330"/>
                      </a:cubicBezTo>
                      <a:cubicBezTo>
                        <a:pt x="803612" y="225023"/>
                        <a:pt x="808462" y="221675"/>
                        <a:pt x="812381" y="217284"/>
                      </a:cubicBezTo>
                      <a:cubicBezTo>
                        <a:pt x="816300" y="212894"/>
                        <a:pt x="819252" y="207549"/>
                        <a:pt x="821236" y="201248"/>
                      </a:cubicBezTo>
                      <a:cubicBezTo>
                        <a:pt x="823220" y="194948"/>
                        <a:pt x="824212" y="187804"/>
                        <a:pt x="824212" y="179817"/>
                      </a:cubicBezTo>
                      <a:cubicBezTo>
                        <a:pt x="824212" y="171483"/>
                        <a:pt x="823258" y="164252"/>
                        <a:pt x="821348" y="158125"/>
                      </a:cubicBezTo>
                      <a:cubicBezTo>
                        <a:pt x="819438" y="151998"/>
                        <a:pt x="816610" y="146926"/>
                        <a:pt x="812864" y="142908"/>
                      </a:cubicBezTo>
                      <a:cubicBezTo>
                        <a:pt x="809119" y="138889"/>
                        <a:pt x="804456" y="135913"/>
                        <a:pt x="798875" y="133978"/>
                      </a:cubicBezTo>
                      <a:cubicBezTo>
                        <a:pt x="793293" y="132043"/>
                        <a:pt x="786857" y="131076"/>
                        <a:pt x="779564" y="131076"/>
                      </a:cubicBezTo>
                      <a:close/>
                      <a:moveTo>
                        <a:pt x="0" y="0"/>
                      </a:moveTo>
                      <a:lnTo>
                        <a:pt x="1043709" y="0"/>
                      </a:lnTo>
                      <a:lnTo>
                        <a:pt x="1043709" y="335159"/>
                      </a:lnTo>
                      <a:lnTo>
                        <a:pt x="0" y="335159"/>
                      </a:lnTo>
                      <a:close/>
                    </a:path>
                  </a:pathLst>
                </a:custGeom>
                <a:solidFill>
                  <a:srgbClr val="150C07"/>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pic>
              <p:nvPicPr>
                <p:cNvPr id="13" name="Graphic 12" descr="Warning">
                  <a:extLst>
                    <a:ext uri="{FF2B5EF4-FFF2-40B4-BE49-F238E27FC236}">
                      <a16:creationId xmlns:a16="http://schemas.microsoft.com/office/drawing/2014/main" id="{D6DEC9AD-BFB4-4804-A173-5798A0392B19}"/>
                    </a:ext>
                  </a:extLst>
                </p:cNvPr>
                <p:cNvPicPr>
                  <a:picLocks noChangeAspect="1"/>
                </p:cNvPicPr>
                <p:nvPr/>
              </p:nvPicPr>
              <p:blipFill>
                <a:blip r:embed="rId14" cstate="hqprint">
                  <a:extLst>
                    <a:ext uri="{28A0092B-C50C-407E-A947-70E740481C1C}">
                      <a14:useLocalDpi xmlns:a14="http://schemas.microsoft.com/office/drawing/2010/main" val="0"/>
                    </a:ext>
                    <a:ext uri="{96DAC541-7B7A-43D3-8B79-37D633B846F1}">
                      <asvg:svgBlip xmlns:asvg="http://schemas.microsoft.com/office/drawing/2016/SVG/main" r:embed="rId15"/>
                    </a:ext>
                  </a:extLst>
                </a:blip>
                <a:stretch>
                  <a:fillRect/>
                </a:stretch>
              </p:blipFill>
              <p:spPr>
                <a:xfrm>
                  <a:off x="-3317432" y="-95571"/>
                  <a:ext cx="285911" cy="285911"/>
                </a:xfrm>
                <a:prstGeom prst="rect">
                  <a:avLst/>
                </a:prstGeom>
              </p:spPr>
            </p:pic>
          </p:grpSp>
        </p:grpSp>
      </p:grpSp>
      <p:grpSp>
        <p:nvGrpSpPr>
          <p:cNvPr id="56" name="Group 55">
            <a:extLst>
              <a:ext uri="{FF2B5EF4-FFF2-40B4-BE49-F238E27FC236}">
                <a16:creationId xmlns:a16="http://schemas.microsoft.com/office/drawing/2014/main" id="{2FB1B37C-339E-4BE1-9990-E99024587B55}"/>
              </a:ext>
            </a:extLst>
          </p:cNvPr>
          <p:cNvGrpSpPr/>
          <p:nvPr/>
        </p:nvGrpSpPr>
        <p:grpSpPr>
          <a:xfrm>
            <a:off x="16757024" y="1951921"/>
            <a:ext cx="4403703" cy="4506340"/>
            <a:chOff x="14680300" y="3456413"/>
            <a:chExt cx="4403703" cy="4506340"/>
          </a:xfrm>
        </p:grpSpPr>
        <p:sp>
          <p:nvSpPr>
            <p:cNvPr id="373" name="Freeform: Shape 372">
              <a:extLst>
                <a:ext uri="{FF2B5EF4-FFF2-40B4-BE49-F238E27FC236}">
                  <a16:creationId xmlns:a16="http://schemas.microsoft.com/office/drawing/2014/main" id="{0C9FE5D5-FF87-4B3B-B8B6-49BCC0C44F5B}"/>
                </a:ext>
              </a:extLst>
            </p:cNvPr>
            <p:cNvSpPr/>
            <p:nvPr/>
          </p:nvSpPr>
          <p:spPr>
            <a:xfrm rot="15126570" flipH="1" flipV="1">
              <a:off x="17115895" y="4974480"/>
              <a:ext cx="625562" cy="1085850"/>
            </a:xfrm>
            <a:custGeom>
              <a:avLst/>
              <a:gdLst>
                <a:gd name="connsiteX0" fmla="*/ 171922 w 569639"/>
                <a:gd name="connsiteY0" fmla="*/ 65602 h 1573519"/>
                <a:gd name="connsiteX1" fmla="*/ 230906 w 569639"/>
                <a:gd name="connsiteY1" fmla="*/ 392986 h 1573519"/>
                <a:gd name="connsiteX2" fmla="*/ 347057 w 569639"/>
                <a:gd name="connsiteY2" fmla="*/ 682786 h 1573519"/>
                <a:gd name="connsiteX3" fmla="*/ 352109 w 569639"/>
                <a:gd name="connsiteY3" fmla="*/ 688687 h 1573519"/>
                <a:gd name="connsiteX4" fmla="*/ 331259 w 569639"/>
                <a:gd name="connsiteY4" fmla="*/ 734240 h 1573519"/>
                <a:gd name="connsiteX5" fmla="*/ 239443 w 569639"/>
                <a:gd name="connsiteY5" fmla="*/ 961968 h 1573519"/>
                <a:gd name="connsiteX6" fmla="*/ 224174 w 569639"/>
                <a:gd name="connsiteY6" fmla="*/ 1004527 h 1573519"/>
                <a:gd name="connsiteX7" fmla="*/ 148369 w 569639"/>
                <a:gd name="connsiteY7" fmla="*/ 1325392 h 1573519"/>
                <a:gd name="connsiteX8" fmla="*/ 13120 w 569639"/>
                <a:gd name="connsiteY8" fmla="*/ 1380780 h 1573519"/>
                <a:gd name="connsiteX9" fmla="*/ 3698 w 569639"/>
                <a:gd name="connsiteY9" fmla="*/ 1399905 h 1573519"/>
                <a:gd name="connsiteX10" fmla="*/ 0 w 569639"/>
                <a:gd name="connsiteY10" fmla="*/ 1415144 h 1573519"/>
                <a:gd name="connsiteX11" fmla="*/ 51911 w 569639"/>
                <a:gd name="connsiteY11" fmla="*/ 1544543 h 1573519"/>
                <a:gd name="connsiteX12" fmla="*/ 63564 w 569639"/>
                <a:gd name="connsiteY12" fmla="*/ 1551814 h 1573519"/>
                <a:gd name="connsiteX13" fmla="*/ 114084 w 569639"/>
                <a:gd name="connsiteY13" fmla="*/ 1565448 h 1573519"/>
                <a:gd name="connsiteX14" fmla="*/ 129597 w 569639"/>
                <a:gd name="connsiteY14" fmla="*/ 1565280 h 1573519"/>
                <a:gd name="connsiteX15" fmla="*/ 136142 w 569639"/>
                <a:gd name="connsiteY15" fmla="*/ 1556227 h 1573519"/>
                <a:gd name="connsiteX16" fmla="*/ 161350 w 569639"/>
                <a:gd name="connsiteY16" fmla="*/ 1572574 h 1573519"/>
                <a:gd name="connsiteX17" fmla="*/ 169176 w 569639"/>
                <a:gd name="connsiteY17" fmla="*/ 1573519 h 1573519"/>
                <a:gd name="connsiteX18" fmla="*/ 204234 w 569639"/>
                <a:gd name="connsiteY18" fmla="*/ 1566111 h 1573519"/>
                <a:gd name="connsiteX19" fmla="*/ 218075 w 569639"/>
                <a:gd name="connsiteY19" fmla="*/ 1556604 h 1573519"/>
                <a:gd name="connsiteX20" fmla="*/ 274087 w 569639"/>
                <a:gd name="connsiteY20" fmla="*/ 1430197 h 1573519"/>
                <a:gd name="connsiteX21" fmla="*/ 274312 w 569639"/>
                <a:gd name="connsiteY21" fmla="*/ 1408949 h 1573519"/>
                <a:gd name="connsiteX22" fmla="*/ 262893 w 569639"/>
                <a:gd name="connsiteY22" fmla="*/ 1373085 h 1573519"/>
                <a:gd name="connsiteX23" fmla="*/ 260946 w 569639"/>
                <a:gd name="connsiteY23" fmla="*/ 1370135 h 1573519"/>
                <a:gd name="connsiteX24" fmla="*/ 424265 w 569639"/>
                <a:gd name="connsiteY24" fmla="*/ 1061804 h 1573519"/>
                <a:gd name="connsiteX25" fmla="*/ 434659 w 569639"/>
                <a:gd name="connsiteY25" fmla="*/ 1035424 h 1573519"/>
                <a:gd name="connsiteX26" fmla="*/ 557944 w 569639"/>
                <a:gd name="connsiteY26" fmla="*/ 649592 h 1573519"/>
                <a:gd name="connsiteX27" fmla="*/ 558203 w 569639"/>
                <a:gd name="connsiteY27" fmla="*/ 647426 h 1573519"/>
                <a:gd name="connsiteX28" fmla="*/ 559826 w 569639"/>
                <a:gd name="connsiteY28" fmla="*/ 646941 h 1573519"/>
                <a:gd name="connsiteX29" fmla="*/ 507860 w 569639"/>
                <a:gd name="connsiteY29" fmla="*/ 310308 h 1573519"/>
                <a:gd name="connsiteX30" fmla="*/ 366782 w 569639"/>
                <a:gd name="connsiteY30" fmla="*/ 278 h 1573519"/>
                <a:gd name="connsiteX31" fmla="*/ 178940 w 569639"/>
                <a:gd name="connsiteY31" fmla="*/ 56353 h 1573519"/>
                <a:gd name="connsiteX32" fmla="*/ 171922 w 569639"/>
                <a:gd name="connsiteY32" fmla="*/ 65602 h 15735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9639" h="1573519">
                  <a:moveTo>
                    <a:pt x="171922" y="65602"/>
                  </a:moveTo>
                  <a:cubicBezTo>
                    <a:pt x="160619" y="101811"/>
                    <a:pt x="184259" y="236728"/>
                    <a:pt x="230906" y="392986"/>
                  </a:cubicBezTo>
                  <a:cubicBezTo>
                    <a:pt x="270889" y="526921"/>
                    <a:pt x="316413" y="638478"/>
                    <a:pt x="347057" y="682786"/>
                  </a:cubicBezTo>
                  <a:lnTo>
                    <a:pt x="352109" y="688687"/>
                  </a:lnTo>
                  <a:lnTo>
                    <a:pt x="331259" y="734240"/>
                  </a:lnTo>
                  <a:cubicBezTo>
                    <a:pt x="303195" y="798546"/>
                    <a:pt x="271468" y="876862"/>
                    <a:pt x="239443" y="961968"/>
                  </a:cubicBezTo>
                  <a:lnTo>
                    <a:pt x="224174" y="1004527"/>
                  </a:lnTo>
                  <a:lnTo>
                    <a:pt x="148369" y="1325392"/>
                  </a:lnTo>
                  <a:lnTo>
                    <a:pt x="13120" y="1380780"/>
                  </a:lnTo>
                  <a:lnTo>
                    <a:pt x="3698" y="1399905"/>
                  </a:lnTo>
                  <a:lnTo>
                    <a:pt x="0" y="1415144"/>
                  </a:lnTo>
                  <a:lnTo>
                    <a:pt x="51911" y="1544543"/>
                  </a:lnTo>
                  <a:lnTo>
                    <a:pt x="63564" y="1551814"/>
                  </a:lnTo>
                  <a:cubicBezTo>
                    <a:pt x="79182" y="1559476"/>
                    <a:pt x="96372" y="1564048"/>
                    <a:pt x="114084" y="1565448"/>
                  </a:cubicBezTo>
                  <a:lnTo>
                    <a:pt x="129597" y="1565280"/>
                  </a:lnTo>
                  <a:lnTo>
                    <a:pt x="136142" y="1556227"/>
                  </a:lnTo>
                  <a:lnTo>
                    <a:pt x="161350" y="1572574"/>
                  </a:lnTo>
                  <a:lnTo>
                    <a:pt x="169176" y="1573519"/>
                  </a:lnTo>
                  <a:cubicBezTo>
                    <a:pt x="181495" y="1573519"/>
                    <a:pt x="193303" y="1570904"/>
                    <a:pt x="204234" y="1566111"/>
                  </a:cubicBezTo>
                  <a:lnTo>
                    <a:pt x="218075" y="1556604"/>
                  </a:lnTo>
                  <a:lnTo>
                    <a:pt x="274087" y="1430197"/>
                  </a:lnTo>
                  <a:lnTo>
                    <a:pt x="274312" y="1408949"/>
                  </a:lnTo>
                  <a:cubicBezTo>
                    <a:pt x="272498" y="1396590"/>
                    <a:pt x="268714" y="1384496"/>
                    <a:pt x="262893" y="1373085"/>
                  </a:cubicBezTo>
                  <a:lnTo>
                    <a:pt x="260946" y="1370135"/>
                  </a:lnTo>
                  <a:lnTo>
                    <a:pt x="424265" y="1061804"/>
                  </a:lnTo>
                  <a:lnTo>
                    <a:pt x="434659" y="1035424"/>
                  </a:lnTo>
                  <a:cubicBezTo>
                    <a:pt x="498707" y="865213"/>
                    <a:pt x="545745" y="716210"/>
                    <a:pt x="557944" y="649592"/>
                  </a:cubicBezTo>
                  <a:lnTo>
                    <a:pt x="558203" y="647426"/>
                  </a:lnTo>
                  <a:lnTo>
                    <a:pt x="559826" y="646941"/>
                  </a:lnTo>
                  <a:cubicBezTo>
                    <a:pt x="584432" y="639595"/>
                    <a:pt x="561171" y="488889"/>
                    <a:pt x="507860" y="310308"/>
                  </a:cubicBezTo>
                  <a:cubicBezTo>
                    <a:pt x="454550" y="131728"/>
                    <a:pt x="391387" y="-7068"/>
                    <a:pt x="366782" y="278"/>
                  </a:cubicBezTo>
                  <a:lnTo>
                    <a:pt x="178940" y="56353"/>
                  </a:lnTo>
                  <a:cubicBezTo>
                    <a:pt x="175864" y="57271"/>
                    <a:pt x="173536" y="60430"/>
                    <a:pt x="171922" y="65602"/>
                  </a:cubicBezTo>
                  <a:close/>
                </a:path>
              </a:pathLst>
            </a:custGeom>
            <a:solidFill>
              <a:srgbClr val="B0753A"/>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85" name="Group 284">
              <a:extLst>
                <a:ext uri="{FF2B5EF4-FFF2-40B4-BE49-F238E27FC236}">
                  <a16:creationId xmlns:a16="http://schemas.microsoft.com/office/drawing/2014/main" id="{BEE82A9B-E217-491D-86DF-B77A2CAA7EF2}"/>
                </a:ext>
              </a:extLst>
            </p:cNvPr>
            <p:cNvGrpSpPr/>
            <p:nvPr/>
          </p:nvGrpSpPr>
          <p:grpSpPr>
            <a:xfrm flipH="1">
              <a:off x="14680300" y="5259167"/>
              <a:ext cx="2682922" cy="2703586"/>
              <a:chOff x="9311457" y="782501"/>
              <a:chExt cx="2682922" cy="2703586"/>
            </a:xfrm>
          </p:grpSpPr>
          <p:sp>
            <p:nvSpPr>
              <p:cNvPr id="286" name="Flowchart: Manual Operation 1078">
                <a:extLst>
                  <a:ext uri="{FF2B5EF4-FFF2-40B4-BE49-F238E27FC236}">
                    <a16:creationId xmlns:a16="http://schemas.microsoft.com/office/drawing/2014/main" id="{2BEEFAD1-62AC-4694-AC9F-680F28DA8DAD}"/>
                  </a:ext>
                </a:extLst>
              </p:cNvPr>
              <p:cNvSpPr/>
              <p:nvPr/>
            </p:nvSpPr>
            <p:spPr>
              <a:xfrm flipH="1" flipV="1">
                <a:off x="9637577" y="1625838"/>
                <a:ext cx="2217963" cy="437692"/>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0503"/>
                  <a:gd name="connsiteX1" fmla="*/ 10000 w 10000"/>
                  <a:gd name="connsiteY1" fmla="*/ 0 h 10503"/>
                  <a:gd name="connsiteX2" fmla="*/ 9377 w 10000"/>
                  <a:gd name="connsiteY2" fmla="*/ 10503 h 10503"/>
                  <a:gd name="connsiteX3" fmla="*/ 682 w 10000"/>
                  <a:gd name="connsiteY3" fmla="*/ 10000 h 10503"/>
                  <a:gd name="connsiteX4" fmla="*/ 0 w 10000"/>
                  <a:gd name="connsiteY4" fmla="*/ 0 h 10503"/>
                  <a:gd name="connsiteX0" fmla="*/ 0 w 10000"/>
                  <a:gd name="connsiteY0" fmla="*/ 0 h 10586"/>
                  <a:gd name="connsiteX1" fmla="*/ 10000 w 10000"/>
                  <a:gd name="connsiteY1" fmla="*/ 0 h 10586"/>
                  <a:gd name="connsiteX2" fmla="*/ 9377 w 10000"/>
                  <a:gd name="connsiteY2" fmla="*/ 10503 h 10586"/>
                  <a:gd name="connsiteX3" fmla="*/ 667 w 10000"/>
                  <a:gd name="connsiteY3" fmla="*/ 10586 h 10586"/>
                  <a:gd name="connsiteX4" fmla="*/ 0 w 10000"/>
                  <a:gd name="connsiteY4" fmla="*/ 0 h 105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586">
                    <a:moveTo>
                      <a:pt x="0" y="0"/>
                    </a:moveTo>
                    <a:lnTo>
                      <a:pt x="10000" y="0"/>
                    </a:lnTo>
                    <a:cubicBezTo>
                      <a:pt x="9782" y="3249"/>
                      <a:pt x="9595" y="7254"/>
                      <a:pt x="9377" y="10503"/>
                    </a:cubicBezTo>
                    <a:lnTo>
                      <a:pt x="667" y="10586"/>
                    </a:lnTo>
                    <a:cubicBezTo>
                      <a:pt x="440" y="7253"/>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87" name="Flowchart: Manual Operation 1078">
                <a:extLst>
                  <a:ext uri="{FF2B5EF4-FFF2-40B4-BE49-F238E27FC236}">
                    <a16:creationId xmlns:a16="http://schemas.microsoft.com/office/drawing/2014/main" id="{8E3F0F3D-8181-4A2A-B5EA-204968A34B87}"/>
                  </a:ext>
                </a:extLst>
              </p:cNvPr>
              <p:cNvSpPr/>
              <p:nvPr/>
            </p:nvSpPr>
            <p:spPr>
              <a:xfrm flipH="1" flipV="1">
                <a:off x="9611873" y="2356078"/>
                <a:ext cx="2217964" cy="59562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682 w 10000"/>
                  <a:gd name="connsiteY3" fmla="*/ 9676 h 10000"/>
                  <a:gd name="connsiteX4" fmla="*/ 0 w 10000"/>
                  <a:gd name="connsiteY4" fmla="*/ 0 h 10000"/>
                  <a:gd name="connsiteX0" fmla="*/ 0 w 10000"/>
                  <a:gd name="connsiteY0" fmla="*/ 0 h 9676"/>
                  <a:gd name="connsiteX1" fmla="*/ 10000 w 10000"/>
                  <a:gd name="connsiteY1" fmla="*/ 0 h 9676"/>
                  <a:gd name="connsiteX2" fmla="*/ 9347 w 10000"/>
                  <a:gd name="connsiteY2" fmla="*/ 9433 h 9676"/>
                  <a:gd name="connsiteX3" fmla="*/ 682 w 10000"/>
                  <a:gd name="connsiteY3" fmla="*/ 9676 h 9676"/>
                  <a:gd name="connsiteX4" fmla="*/ 0 w 10000"/>
                  <a:gd name="connsiteY4" fmla="*/ 0 h 9676"/>
                  <a:gd name="connsiteX0" fmla="*/ 0 w 10000"/>
                  <a:gd name="connsiteY0" fmla="*/ 0 h 14692"/>
                  <a:gd name="connsiteX1" fmla="*/ 10000 w 10000"/>
                  <a:gd name="connsiteY1" fmla="*/ 0 h 14692"/>
                  <a:gd name="connsiteX2" fmla="*/ 9347 w 10000"/>
                  <a:gd name="connsiteY2" fmla="*/ 9749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169 w 10000"/>
                  <a:gd name="connsiteY2" fmla="*/ 14106 h 14692"/>
                  <a:gd name="connsiteX3" fmla="*/ 697 w 10000"/>
                  <a:gd name="connsiteY3" fmla="*/ 14692 h 14692"/>
                  <a:gd name="connsiteX4" fmla="*/ 0 w 10000"/>
                  <a:gd name="connsiteY4" fmla="*/ 0 h 14692"/>
                  <a:gd name="connsiteX0" fmla="*/ 0 w 10000"/>
                  <a:gd name="connsiteY0" fmla="*/ 0 h 14692"/>
                  <a:gd name="connsiteX1" fmla="*/ 10000 w 10000"/>
                  <a:gd name="connsiteY1" fmla="*/ 0 h 14692"/>
                  <a:gd name="connsiteX2" fmla="*/ 9228 w 10000"/>
                  <a:gd name="connsiteY2" fmla="*/ 14357 h 14692"/>
                  <a:gd name="connsiteX3" fmla="*/ 697 w 10000"/>
                  <a:gd name="connsiteY3" fmla="*/ 14692 h 14692"/>
                  <a:gd name="connsiteX4" fmla="*/ 0 w 10000"/>
                  <a:gd name="connsiteY4" fmla="*/ 0 h 14692"/>
                  <a:gd name="connsiteX0" fmla="*/ 0 w 10074"/>
                  <a:gd name="connsiteY0" fmla="*/ 0 h 14860"/>
                  <a:gd name="connsiteX1" fmla="*/ 10074 w 10074"/>
                  <a:gd name="connsiteY1" fmla="*/ 168 h 14860"/>
                  <a:gd name="connsiteX2" fmla="*/ 9302 w 10074"/>
                  <a:gd name="connsiteY2" fmla="*/ 14525 h 14860"/>
                  <a:gd name="connsiteX3" fmla="*/ 771 w 10074"/>
                  <a:gd name="connsiteY3" fmla="*/ 14860 h 14860"/>
                  <a:gd name="connsiteX4" fmla="*/ 0 w 10074"/>
                  <a:gd name="connsiteY4" fmla="*/ 0 h 1486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74" h="14860">
                    <a:moveTo>
                      <a:pt x="0" y="0"/>
                    </a:moveTo>
                    <a:lnTo>
                      <a:pt x="10074" y="168"/>
                    </a:lnTo>
                    <a:cubicBezTo>
                      <a:pt x="9856" y="3417"/>
                      <a:pt x="9520" y="11276"/>
                      <a:pt x="9302" y="14525"/>
                    </a:cubicBezTo>
                    <a:lnTo>
                      <a:pt x="771" y="14860"/>
                    </a:lnTo>
                    <a:cubicBezTo>
                      <a:pt x="544" y="11527"/>
                      <a:pt x="227" y="3333"/>
                      <a:pt x="0" y="0"/>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88" name="Rectangle 1079">
                <a:extLst>
                  <a:ext uri="{FF2B5EF4-FFF2-40B4-BE49-F238E27FC236}">
                    <a16:creationId xmlns:a16="http://schemas.microsoft.com/office/drawing/2014/main" id="{E52C6957-3C1D-4782-BD14-58F98B61F948}"/>
                  </a:ext>
                </a:extLst>
              </p:cNvPr>
              <p:cNvSpPr/>
              <p:nvPr/>
            </p:nvSpPr>
            <p:spPr>
              <a:xfrm flipH="1">
                <a:off x="9592369" y="2214060"/>
                <a:ext cx="228820" cy="75162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36179"/>
                  <a:gd name="connsiteX1" fmla="*/ 354666 w 354666"/>
                  <a:gd name="connsiteY1" fmla="*/ 19050 h 1336179"/>
                  <a:gd name="connsiteX2" fmla="*/ 276403 w 354666"/>
                  <a:gd name="connsiteY2" fmla="*/ 1336179 h 1336179"/>
                  <a:gd name="connsiteX3" fmla="*/ 0 w 354666"/>
                  <a:gd name="connsiteY3" fmla="*/ 282715 h 1336179"/>
                  <a:gd name="connsiteX4" fmla="*/ 6350 w 354666"/>
                  <a:gd name="connsiteY4" fmla="*/ 0 h 1336179"/>
                  <a:gd name="connsiteX0" fmla="*/ 6350 w 354666"/>
                  <a:gd name="connsiteY0" fmla="*/ 0 h 1402529"/>
                  <a:gd name="connsiteX1" fmla="*/ 354666 w 354666"/>
                  <a:gd name="connsiteY1" fmla="*/ 19050 h 1402529"/>
                  <a:gd name="connsiteX2" fmla="*/ 276403 w 354666"/>
                  <a:gd name="connsiteY2" fmla="*/ 1402529 h 1402529"/>
                  <a:gd name="connsiteX3" fmla="*/ 0 w 354666"/>
                  <a:gd name="connsiteY3" fmla="*/ 282715 h 1402529"/>
                  <a:gd name="connsiteX4" fmla="*/ 6350 w 354666"/>
                  <a:gd name="connsiteY4" fmla="*/ 0 h 1402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402529">
                    <a:moveTo>
                      <a:pt x="6350" y="0"/>
                    </a:moveTo>
                    <a:lnTo>
                      <a:pt x="354666" y="19050"/>
                    </a:lnTo>
                    <a:lnTo>
                      <a:pt x="276403" y="1402529"/>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89" name="Rectangle 1079">
                <a:extLst>
                  <a:ext uri="{FF2B5EF4-FFF2-40B4-BE49-F238E27FC236}">
                    <a16:creationId xmlns:a16="http://schemas.microsoft.com/office/drawing/2014/main" id="{24059FB4-62ED-492D-9656-F268F5B392CD}"/>
                  </a:ext>
                </a:extLst>
              </p:cNvPr>
              <p:cNvSpPr/>
              <p:nvPr/>
            </p:nvSpPr>
            <p:spPr>
              <a:xfrm>
                <a:off x="11655212" y="2234099"/>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C0504D">
                  <a:lumMod val="75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0" name="Rectangle 1079">
                <a:extLst>
                  <a:ext uri="{FF2B5EF4-FFF2-40B4-BE49-F238E27FC236}">
                    <a16:creationId xmlns:a16="http://schemas.microsoft.com/office/drawing/2014/main" id="{B52A931A-4039-4243-814F-12390F73A77B}"/>
                  </a:ext>
                </a:extLst>
              </p:cNvPr>
              <p:cNvSpPr/>
              <p:nvPr/>
            </p:nvSpPr>
            <p:spPr>
              <a:xfrm flipH="1">
                <a:off x="9643380" y="2233455"/>
                <a:ext cx="177809" cy="674047"/>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24115">
                    <a:moveTo>
                      <a:pt x="6350" y="0"/>
                    </a:moveTo>
                    <a:lnTo>
                      <a:pt x="354666" y="19050"/>
                    </a:lnTo>
                    <a:lnTo>
                      <a:pt x="335616" y="132411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1" name="Rectangle 1079">
                <a:extLst>
                  <a:ext uri="{FF2B5EF4-FFF2-40B4-BE49-F238E27FC236}">
                    <a16:creationId xmlns:a16="http://schemas.microsoft.com/office/drawing/2014/main" id="{8E31518C-2AD4-4AA6-B1DC-5F131D41506D}"/>
                  </a:ext>
                </a:extLst>
              </p:cNvPr>
              <p:cNvSpPr/>
              <p:nvPr/>
            </p:nvSpPr>
            <p:spPr>
              <a:xfrm>
                <a:off x="11641082" y="2225842"/>
                <a:ext cx="177809" cy="709605"/>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4666" h="1393965">
                    <a:moveTo>
                      <a:pt x="6350" y="0"/>
                    </a:moveTo>
                    <a:lnTo>
                      <a:pt x="354666" y="19050"/>
                    </a:lnTo>
                    <a:lnTo>
                      <a:pt x="335616" y="1393965"/>
                    </a:lnTo>
                    <a:lnTo>
                      <a:pt x="0" y="282715"/>
                    </a:lnTo>
                    <a:lnTo>
                      <a:pt x="635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2" name="Rectangle 1079">
                <a:extLst>
                  <a:ext uri="{FF2B5EF4-FFF2-40B4-BE49-F238E27FC236}">
                    <a16:creationId xmlns:a16="http://schemas.microsoft.com/office/drawing/2014/main" id="{542C3584-0A73-4337-B2CC-3567E6CD1A46}"/>
                  </a:ext>
                </a:extLst>
              </p:cNvPr>
              <p:cNvSpPr/>
              <p:nvPr/>
            </p:nvSpPr>
            <p:spPr>
              <a:xfrm flipH="1">
                <a:off x="9568398" y="1317792"/>
                <a:ext cx="225637" cy="772231"/>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1416 w 349732"/>
                  <a:gd name="connsiteY0" fmla="*/ 0 h 1324115"/>
                  <a:gd name="connsiteX1" fmla="*/ 349732 w 349732"/>
                  <a:gd name="connsiteY1" fmla="*/ 19050 h 1324115"/>
                  <a:gd name="connsiteX2" fmla="*/ 330682 w 349732"/>
                  <a:gd name="connsiteY2" fmla="*/ 1324115 h 1324115"/>
                  <a:gd name="connsiteX3" fmla="*/ 0 w 349732"/>
                  <a:gd name="connsiteY3" fmla="*/ 593865 h 1324115"/>
                  <a:gd name="connsiteX4" fmla="*/ 1416 w 349732"/>
                  <a:gd name="connsiteY4" fmla="*/ 0 h 1324115"/>
                  <a:gd name="connsiteX0" fmla="*/ 1416 w 349732"/>
                  <a:gd name="connsiteY0" fmla="*/ 0 h 1413015"/>
                  <a:gd name="connsiteX1" fmla="*/ 349732 w 349732"/>
                  <a:gd name="connsiteY1" fmla="*/ 19050 h 1413015"/>
                  <a:gd name="connsiteX2" fmla="*/ 256666 w 349732"/>
                  <a:gd name="connsiteY2" fmla="*/ 1413015 h 1413015"/>
                  <a:gd name="connsiteX3" fmla="*/ 0 w 349732"/>
                  <a:gd name="connsiteY3" fmla="*/ 593865 h 1413015"/>
                  <a:gd name="connsiteX4" fmla="*/ 1416 w 349732"/>
                  <a:gd name="connsiteY4" fmla="*/ 0 h 1413015"/>
                  <a:gd name="connsiteX0" fmla="*/ 1416 w 349732"/>
                  <a:gd name="connsiteY0" fmla="*/ 0 h 1413015"/>
                  <a:gd name="connsiteX1" fmla="*/ 349732 w 349732"/>
                  <a:gd name="connsiteY1" fmla="*/ 19050 h 1413015"/>
                  <a:gd name="connsiteX2" fmla="*/ 271469 w 349732"/>
                  <a:gd name="connsiteY2" fmla="*/ 1413015 h 1413015"/>
                  <a:gd name="connsiteX3" fmla="*/ 0 w 349732"/>
                  <a:gd name="connsiteY3" fmla="*/ 593865 h 1413015"/>
                  <a:gd name="connsiteX4" fmla="*/ 1416 w 349732"/>
                  <a:gd name="connsiteY4" fmla="*/ 0 h 1413015"/>
                  <a:gd name="connsiteX0" fmla="*/ 1416 w 349732"/>
                  <a:gd name="connsiteY0" fmla="*/ 0 h 1451115"/>
                  <a:gd name="connsiteX1" fmla="*/ 349732 w 349732"/>
                  <a:gd name="connsiteY1" fmla="*/ 19050 h 1451115"/>
                  <a:gd name="connsiteX2" fmla="*/ 241863 w 349732"/>
                  <a:gd name="connsiteY2" fmla="*/ 1451115 h 1451115"/>
                  <a:gd name="connsiteX3" fmla="*/ 0 w 349732"/>
                  <a:gd name="connsiteY3" fmla="*/ 593865 h 1451115"/>
                  <a:gd name="connsiteX4" fmla="*/ 1416 w 349732"/>
                  <a:gd name="connsiteY4" fmla="*/ 0 h 1451115"/>
                  <a:gd name="connsiteX0" fmla="*/ 1416 w 349732"/>
                  <a:gd name="connsiteY0" fmla="*/ 0 h 1451115"/>
                  <a:gd name="connsiteX1" fmla="*/ 349732 w 349732"/>
                  <a:gd name="connsiteY1" fmla="*/ 19050 h 1451115"/>
                  <a:gd name="connsiteX2" fmla="*/ 249968 w 349732"/>
                  <a:gd name="connsiteY2" fmla="*/ 12691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51115"/>
                  <a:gd name="connsiteX1" fmla="*/ 349732 w 349732"/>
                  <a:gd name="connsiteY1" fmla="*/ 19050 h 1451115"/>
                  <a:gd name="connsiteX2" fmla="*/ 299312 w 349732"/>
                  <a:gd name="connsiteY2" fmla="*/ 1383477 h 1451115"/>
                  <a:gd name="connsiteX3" fmla="*/ 241863 w 349732"/>
                  <a:gd name="connsiteY3" fmla="*/ 1451115 h 1451115"/>
                  <a:gd name="connsiteX4" fmla="*/ 0 w 349732"/>
                  <a:gd name="connsiteY4" fmla="*/ 593865 h 1451115"/>
                  <a:gd name="connsiteX5" fmla="*/ 1416 w 349732"/>
                  <a:gd name="connsiteY5" fmla="*/ 0 h 1451115"/>
                  <a:gd name="connsiteX0" fmla="*/ 1416 w 349732"/>
                  <a:gd name="connsiteY0" fmla="*/ 0 h 1491427"/>
                  <a:gd name="connsiteX1" fmla="*/ 349732 w 349732"/>
                  <a:gd name="connsiteY1" fmla="*/ 19050 h 1491427"/>
                  <a:gd name="connsiteX2" fmla="*/ 314115 w 349732"/>
                  <a:gd name="connsiteY2" fmla="*/ 1491427 h 1491427"/>
                  <a:gd name="connsiteX3" fmla="*/ 241863 w 349732"/>
                  <a:gd name="connsiteY3" fmla="*/ 1451115 h 1491427"/>
                  <a:gd name="connsiteX4" fmla="*/ 0 w 349732"/>
                  <a:gd name="connsiteY4" fmla="*/ 593865 h 1491427"/>
                  <a:gd name="connsiteX5" fmla="*/ 1416 w 349732"/>
                  <a:gd name="connsiteY5" fmla="*/ 0 h 14914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9732" h="1491427">
                    <a:moveTo>
                      <a:pt x="1416" y="0"/>
                    </a:moveTo>
                    <a:lnTo>
                      <a:pt x="349732" y="19050"/>
                    </a:lnTo>
                    <a:lnTo>
                      <a:pt x="314115" y="1491427"/>
                    </a:lnTo>
                    <a:lnTo>
                      <a:pt x="241863" y="1451115"/>
                    </a:lnTo>
                    <a:lnTo>
                      <a:pt x="0" y="593865"/>
                    </a:lnTo>
                    <a:lnTo>
                      <a:pt x="1416"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3" name="Rectangle 1079">
                <a:extLst>
                  <a:ext uri="{FF2B5EF4-FFF2-40B4-BE49-F238E27FC236}">
                    <a16:creationId xmlns:a16="http://schemas.microsoft.com/office/drawing/2014/main" id="{BF406B97-A36C-45CD-9A11-A1F7FCEF7F5B}"/>
                  </a:ext>
                </a:extLst>
              </p:cNvPr>
              <p:cNvSpPr/>
              <p:nvPr/>
            </p:nvSpPr>
            <p:spPr>
              <a:xfrm>
                <a:off x="11674548" y="1299033"/>
                <a:ext cx="180993" cy="732232"/>
              </a:xfrm>
              <a:custGeom>
                <a:avLst/>
                <a:gdLst>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1254265 h 1254265"/>
                  <a:gd name="connsiteX4" fmla="*/ 0 w 348316"/>
                  <a:gd name="connsiteY4" fmla="*/ 0 h 1254265"/>
                  <a:gd name="connsiteX0" fmla="*/ 0 w 348316"/>
                  <a:gd name="connsiteY0" fmla="*/ 0 h 1254265"/>
                  <a:gd name="connsiteX1" fmla="*/ 348316 w 348316"/>
                  <a:gd name="connsiteY1" fmla="*/ 0 h 1254265"/>
                  <a:gd name="connsiteX2" fmla="*/ 348316 w 348316"/>
                  <a:gd name="connsiteY2" fmla="*/ 1254265 h 1254265"/>
                  <a:gd name="connsiteX3" fmla="*/ 0 w 348316"/>
                  <a:gd name="connsiteY3" fmla="*/ 238265 h 1254265"/>
                  <a:gd name="connsiteX4" fmla="*/ 0 w 348316"/>
                  <a:gd name="connsiteY4" fmla="*/ 0 h 1254265"/>
                  <a:gd name="connsiteX0" fmla="*/ 0 w 348316"/>
                  <a:gd name="connsiteY0" fmla="*/ 0 h 1247915"/>
                  <a:gd name="connsiteX1" fmla="*/ 348316 w 348316"/>
                  <a:gd name="connsiteY1" fmla="*/ 0 h 1247915"/>
                  <a:gd name="connsiteX2" fmla="*/ 335616 w 348316"/>
                  <a:gd name="connsiteY2" fmla="*/ 1247915 h 1247915"/>
                  <a:gd name="connsiteX3" fmla="*/ 0 w 348316"/>
                  <a:gd name="connsiteY3" fmla="*/ 238265 h 1247915"/>
                  <a:gd name="connsiteX4" fmla="*/ 0 w 348316"/>
                  <a:gd name="connsiteY4" fmla="*/ 0 h 1247915"/>
                  <a:gd name="connsiteX0" fmla="*/ 0 w 348316"/>
                  <a:gd name="connsiteY0" fmla="*/ 0 h 1279665"/>
                  <a:gd name="connsiteX1" fmla="*/ 348316 w 348316"/>
                  <a:gd name="connsiteY1" fmla="*/ 0 h 1279665"/>
                  <a:gd name="connsiteX2" fmla="*/ 335616 w 348316"/>
                  <a:gd name="connsiteY2" fmla="*/ 1279665 h 1279665"/>
                  <a:gd name="connsiteX3" fmla="*/ 0 w 348316"/>
                  <a:gd name="connsiteY3" fmla="*/ 238265 h 1279665"/>
                  <a:gd name="connsiteX4" fmla="*/ 0 w 348316"/>
                  <a:gd name="connsiteY4" fmla="*/ 0 h 1279665"/>
                  <a:gd name="connsiteX0" fmla="*/ 6350 w 348316"/>
                  <a:gd name="connsiteY0" fmla="*/ 0 h 1324115"/>
                  <a:gd name="connsiteX1" fmla="*/ 348316 w 348316"/>
                  <a:gd name="connsiteY1" fmla="*/ 44450 h 1324115"/>
                  <a:gd name="connsiteX2" fmla="*/ 335616 w 348316"/>
                  <a:gd name="connsiteY2" fmla="*/ 1324115 h 1324115"/>
                  <a:gd name="connsiteX3" fmla="*/ 0 w 348316"/>
                  <a:gd name="connsiteY3" fmla="*/ 282715 h 1324115"/>
                  <a:gd name="connsiteX4" fmla="*/ 6350 w 348316"/>
                  <a:gd name="connsiteY4" fmla="*/ 0 h 1324115"/>
                  <a:gd name="connsiteX0" fmla="*/ 6350 w 354666"/>
                  <a:gd name="connsiteY0" fmla="*/ 0 h 1324115"/>
                  <a:gd name="connsiteX1" fmla="*/ 354666 w 354666"/>
                  <a:gd name="connsiteY1" fmla="*/ 19050 h 1324115"/>
                  <a:gd name="connsiteX2" fmla="*/ 335616 w 354666"/>
                  <a:gd name="connsiteY2" fmla="*/ 1324115 h 1324115"/>
                  <a:gd name="connsiteX3" fmla="*/ 0 w 354666"/>
                  <a:gd name="connsiteY3" fmla="*/ 282715 h 1324115"/>
                  <a:gd name="connsiteX4" fmla="*/ 6350 w 354666"/>
                  <a:gd name="connsiteY4" fmla="*/ 0 h 1324115"/>
                  <a:gd name="connsiteX0" fmla="*/ 6350 w 354666"/>
                  <a:gd name="connsiteY0" fmla="*/ 0 h 1355865"/>
                  <a:gd name="connsiteX1" fmla="*/ 354666 w 354666"/>
                  <a:gd name="connsiteY1" fmla="*/ 19050 h 1355865"/>
                  <a:gd name="connsiteX2" fmla="*/ 310216 w 354666"/>
                  <a:gd name="connsiteY2" fmla="*/ 1355865 h 1355865"/>
                  <a:gd name="connsiteX3" fmla="*/ 0 w 354666"/>
                  <a:gd name="connsiteY3" fmla="*/ 282715 h 1355865"/>
                  <a:gd name="connsiteX4" fmla="*/ 6350 w 354666"/>
                  <a:gd name="connsiteY4" fmla="*/ 0 h 1355865"/>
                  <a:gd name="connsiteX0" fmla="*/ 6350 w 354666"/>
                  <a:gd name="connsiteY0" fmla="*/ 0 h 1393965"/>
                  <a:gd name="connsiteX1" fmla="*/ 354666 w 354666"/>
                  <a:gd name="connsiteY1" fmla="*/ 19050 h 1393965"/>
                  <a:gd name="connsiteX2" fmla="*/ 335616 w 354666"/>
                  <a:gd name="connsiteY2" fmla="*/ 1393965 h 1393965"/>
                  <a:gd name="connsiteX3" fmla="*/ 0 w 354666"/>
                  <a:gd name="connsiteY3" fmla="*/ 282715 h 1393965"/>
                  <a:gd name="connsiteX4" fmla="*/ 6350 w 354666"/>
                  <a:gd name="connsiteY4" fmla="*/ 0 h 1393965"/>
                  <a:gd name="connsiteX0" fmla="*/ 12700 w 361016"/>
                  <a:gd name="connsiteY0" fmla="*/ 0 h 1393965"/>
                  <a:gd name="connsiteX1" fmla="*/ 361016 w 361016"/>
                  <a:gd name="connsiteY1" fmla="*/ 19050 h 1393965"/>
                  <a:gd name="connsiteX2" fmla="*/ 341966 w 361016"/>
                  <a:gd name="connsiteY2" fmla="*/ 1393965 h 1393965"/>
                  <a:gd name="connsiteX3" fmla="*/ 0 w 361016"/>
                  <a:gd name="connsiteY3" fmla="*/ 644665 h 1393965"/>
                  <a:gd name="connsiteX4" fmla="*/ 12700 w 361016"/>
                  <a:gd name="connsiteY4" fmla="*/ 0 h 1393965"/>
                  <a:gd name="connsiteX0" fmla="*/ 12700 w 361016"/>
                  <a:gd name="connsiteY0" fmla="*/ 0 h 1438415"/>
                  <a:gd name="connsiteX1" fmla="*/ 361016 w 361016"/>
                  <a:gd name="connsiteY1" fmla="*/ 19050 h 1438415"/>
                  <a:gd name="connsiteX2" fmla="*/ 284816 w 361016"/>
                  <a:gd name="connsiteY2" fmla="*/ 1438415 h 1438415"/>
                  <a:gd name="connsiteX3" fmla="*/ 0 w 361016"/>
                  <a:gd name="connsiteY3" fmla="*/ 644665 h 1438415"/>
                  <a:gd name="connsiteX4" fmla="*/ 12700 w 361016"/>
                  <a:gd name="connsiteY4" fmla="*/ 0 h 1438415"/>
                  <a:gd name="connsiteX0" fmla="*/ 12700 w 361016"/>
                  <a:gd name="connsiteY0" fmla="*/ 0 h 1438415"/>
                  <a:gd name="connsiteX1" fmla="*/ 361016 w 361016"/>
                  <a:gd name="connsiteY1" fmla="*/ 19050 h 1438415"/>
                  <a:gd name="connsiteX2" fmla="*/ 284661 w 361016"/>
                  <a:gd name="connsiteY2" fmla="*/ 1259651 h 1438415"/>
                  <a:gd name="connsiteX3" fmla="*/ 284816 w 361016"/>
                  <a:gd name="connsiteY3" fmla="*/ 1438415 h 1438415"/>
                  <a:gd name="connsiteX4" fmla="*/ 0 w 361016"/>
                  <a:gd name="connsiteY4" fmla="*/ 644665 h 1438415"/>
                  <a:gd name="connsiteX5" fmla="*/ 12700 w 361016"/>
                  <a:gd name="connsiteY5" fmla="*/ 0 h 1438415"/>
                  <a:gd name="connsiteX0" fmla="*/ 12700 w 361016"/>
                  <a:gd name="connsiteY0" fmla="*/ 0 h 1438415"/>
                  <a:gd name="connsiteX1" fmla="*/ 361016 w 361016"/>
                  <a:gd name="connsiteY1" fmla="*/ 19050 h 1438415"/>
                  <a:gd name="connsiteX2" fmla="*/ 348161 w 361016"/>
                  <a:gd name="connsiteY2" fmla="*/ 1386651 h 1438415"/>
                  <a:gd name="connsiteX3" fmla="*/ 284816 w 361016"/>
                  <a:gd name="connsiteY3" fmla="*/ 1438415 h 1438415"/>
                  <a:gd name="connsiteX4" fmla="*/ 0 w 361016"/>
                  <a:gd name="connsiteY4" fmla="*/ 644665 h 1438415"/>
                  <a:gd name="connsiteX5" fmla="*/ 12700 w 361016"/>
                  <a:gd name="connsiteY5" fmla="*/ 0 h 1438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1016" h="1438415">
                    <a:moveTo>
                      <a:pt x="12700" y="0"/>
                    </a:moveTo>
                    <a:lnTo>
                      <a:pt x="361016" y="19050"/>
                    </a:lnTo>
                    <a:lnTo>
                      <a:pt x="348161" y="1386651"/>
                    </a:lnTo>
                    <a:cubicBezTo>
                      <a:pt x="348213" y="1446239"/>
                      <a:pt x="284764" y="1378827"/>
                      <a:pt x="284816" y="1438415"/>
                    </a:cubicBezTo>
                    <a:lnTo>
                      <a:pt x="0" y="644665"/>
                    </a:lnTo>
                    <a:lnTo>
                      <a:pt x="12700" y="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4" name="Freeform: Shape 293">
                <a:extLst>
                  <a:ext uri="{FF2B5EF4-FFF2-40B4-BE49-F238E27FC236}">
                    <a16:creationId xmlns:a16="http://schemas.microsoft.com/office/drawing/2014/main" id="{6D6F1578-5914-49F1-AFE2-F15BA3D7776E}"/>
                  </a:ext>
                </a:extLst>
              </p:cNvPr>
              <p:cNvSpPr/>
              <p:nvPr/>
            </p:nvSpPr>
            <p:spPr>
              <a:xfrm flipH="1">
                <a:off x="9464635" y="1229117"/>
                <a:ext cx="2514076" cy="1865072"/>
              </a:xfrm>
              <a:custGeom>
                <a:avLst/>
                <a:gdLst>
                  <a:gd name="connsiteX0" fmla="*/ 2778446 w 3056533"/>
                  <a:gd name="connsiteY0" fmla="*/ 1201540 h 2233143"/>
                  <a:gd name="connsiteX1" fmla="*/ 2835643 w 3056533"/>
                  <a:gd name="connsiteY1" fmla="*/ 1260732 h 2233143"/>
                  <a:gd name="connsiteX2" fmla="*/ 2828163 w 3056533"/>
                  <a:gd name="connsiteY2" fmla="*/ 1942236 h 2233143"/>
                  <a:gd name="connsiteX3" fmla="*/ 2778446 w 3056533"/>
                  <a:gd name="connsiteY3" fmla="*/ 2047874 h 2233143"/>
                  <a:gd name="connsiteX4" fmla="*/ 239250 w 3056533"/>
                  <a:gd name="connsiteY4" fmla="*/ 2047874 h 2233143"/>
                  <a:gd name="connsiteX5" fmla="*/ 197013 w 3056533"/>
                  <a:gd name="connsiteY5" fmla="*/ 1980940 h 2233143"/>
                  <a:gd name="connsiteX6" fmla="*/ 182053 w 3056533"/>
                  <a:gd name="connsiteY6" fmla="*/ 1260732 h 2233143"/>
                  <a:gd name="connsiteX7" fmla="*/ 239250 w 3056533"/>
                  <a:gd name="connsiteY7" fmla="*/ 1201540 h 2233143"/>
                  <a:gd name="connsiteX8" fmla="*/ 2842045 w 3056533"/>
                  <a:gd name="connsiteY8" fmla="*/ 113532 h 2233143"/>
                  <a:gd name="connsiteX9" fmla="*/ 2901238 w 3056533"/>
                  <a:gd name="connsiteY9" fmla="*/ 172724 h 2233143"/>
                  <a:gd name="connsiteX10" fmla="*/ 2893497 w 3056533"/>
                  <a:gd name="connsiteY10" fmla="*/ 854228 h 2233143"/>
                  <a:gd name="connsiteX11" fmla="*/ 2842045 w 3056533"/>
                  <a:gd name="connsiteY11" fmla="*/ 959866 h 2233143"/>
                  <a:gd name="connsiteX12" fmla="*/ 214270 w 3056533"/>
                  <a:gd name="connsiteY12" fmla="*/ 959866 h 2233143"/>
                  <a:gd name="connsiteX13" fmla="*/ 170559 w 3056533"/>
                  <a:gd name="connsiteY13" fmla="*/ 892932 h 2233143"/>
                  <a:gd name="connsiteX14" fmla="*/ 155077 w 3056533"/>
                  <a:gd name="connsiteY14" fmla="*/ 172724 h 2233143"/>
                  <a:gd name="connsiteX15" fmla="*/ 214270 w 3056533"/>
                  <a:gd name="connsiteY15" fmla="*/ 113532 h 2233143"/>
                  <a:gd name="connsiteX16" fmla="*/ 3056533 w 3056533"/>
                  <a:gd name="connsiteY16" fmla="*/ 0 h 2233143"/>
                  <a:gd name="connsiteX17" fmla="*/ 0 w 3056533"/>
                  <a:gd name="connsiteY17" fmla="*/ 0 h 2233143"/>
                  <a:gd name="connsiteX18" fmla="*/ 67451 w 3056533"/>
                  <a:gd name="connsiteY18" fmla="*/ 2158479 h 2233143"/>
                  <a:gd name="connsiteX19" fmla="*/ 113375 w 3056533"/>
                  <a:gd name="connsiteY19" fmla="*/ 2233143 h 2233143"/>
                  <a:gd name="connsiteX20" fmla="*/ 2927393 w 3056533"/>
                  <a:gd name="connsiteY20" fmla="*/ 2229473 h 2233143"/>
                  <a:gd name="connsiteX21" fmla="*/ 2970296 w 3056533"/>
                  <a:gd name="connsiteY21" fmla="*/ 2159722 h 22331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056533" h="2233143">
                    <a:moveTo>
                      <a:pt x="2778446" y="1201540"/>
                    </a:moveTo>
                    <a:cubicBezTo>
                      <a:pt x="2810035" y="1201540"/>
                      <a:pt x="2835643" y="1228041"/>
                      <a:pt x="2835643" y="1260732"/>
                    </a:cubicBezTo>
                    <a:cubicBezTo>
                      <a:pt x="2835643" y="1490480"/>
                      <a:pt x="2838136" y="1405433"/>
                      <a:pt x="2828163" y="1942236"/>
                    </a:cubicBezTo>
                    <a:cubicBezTo>
                      <a:pt x="2828163" y="1974927"/>
                      <a:pt x="2810035" y="2047874"/>
                      <a:pt x="2778446" y="2047874"/>
                    </a:cubicBezTo>
                    <a:lnTo>
                      <a:pt x="239250" y="2047874"/>
                    </a:lnTo>
                    <a:cubicBezTo>
                      <a:pt x="207661" y="2047874"/>
                      <a:pt x="197013" y="2013632"/>
                      <a:pt x="197013" y="1980940"/>
                    </a:cubicBezTo>
                    <a:cubicBezTo>
                      <a:pt x="192026" y="1627338"/>
                      <a:pt x="182053" y="1503382"/>
                      <a:pt x="182053" y="1260732"/>
                    </a:cubicBezTo>
                    <a:cubicBezTo>
                      <a:pt x="182053" y="1228041"/>
                      <a:pt x="207661" y="1201540"/>
                      <a:pt x="239250" y="1201540"/>
                    </a:cubicBezTo>
                    <a:close/>
                    <a:moveTo>
                      <a:pt x="2842045" y="113532"/>
                    </a:moveTo>
                    <a:cubicBezTo>
                      <a:pt x="2874737" y="113532"/>
                      <a:pt x="2901238" y="140033"/>
                      <a:pt x="2901238" y="172724"/>
                    </a:cubicBezTo>
                    <a:cubicBezTo>
                      <a:pt x="2901238" y="402472"/>
                      <a:pt x="2903818" y="317425"/>
                      <a:pt x="2893497" y="854228"/>
                    </a:cubicBezTo>
                    <a:cubicBezTo>
                      <a:pt x="2893497" y="886919"/>
                      <a:pt x="2874737" y="959866"/>
                      <a:pt x="2842045" y="959866"/>
                    </a:cubicBezTo>
                    <a:lnTo>
                      <a:pt x="214270" y="959866"/>
                    </a:lnTo>
                    <a:cubicBezTo>
                      <a:pt x="181578" y="959866"/>
                      <a:pt x="170559" y="925624"/>
                      <a:pt x="170559" y="892932"/>
                    </a:cubicBezTo>
                    <a:cubicBezTo>
                      <a:pt x="165398" y="539330"/>
                      <a:pt x="155077" y="415374"/>
                      <a:pt x="155077" y="172724"/>
                    </a:cubicBezTo>
                    <a:cubicBezTo>
                      <a:pt x="155077" y="140033"/>
                      <a:pt x="181578" y="113532"/>
                      <a:pt x="214270" y="113532"/>
                    </a:cubicBezTo>
                    <a:close/>
                    <a:moveTo>
                      <a:pt x="3056533" y="0"/>
                    </a:moveTo>
                    <a:lnTo>
                      <a:pt x="0" y="0"/>
                    </a:lnTo>
                    <a:lnTo>
                      <a:pt x="67451" y="2158479"/>
                    </a:lnTo>
                    <a:lnTo>
                      <a:pt x="113375" y="2233143"/>
                    </a:lnTo>
                    <a:lnTo>
                      <a:pt x="2927393" y="2229473"/>
                    </a:lnTo>
                    <a:lnTo>
                      <a:pt x="2970296" y="2159722"/>
                    </a:lnTo>
                    <a:close/>
                  </a:path>
                </a:pathLst>
              </a:custGeom>
              <a:solidFill>
                <a:srgbClr val="C0504D">
                  <a:lumMod val="50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95" name="Oval 294">
                <a:extLst>
                  <a:ext uri="{FF2B5EF4-FFF2-40B4-BE49-F238E27FC236}">
                    <a16:creationId xmlns:a16="http://schemas.microsoft.com/office/drawing/2014/main" id="{F3F40B54-F09C-4078-9822-902D4AB4ABD5}"/>
                  </a:ext>
                </a:extLst>
              </p:cNvPr>
              <p:cNvSpPr/>
              <p:nvPr/>
            </p:nvSpPr>
            <p:spPr>
              <a:xfrm flipH="1">
                <a:off x="9688182" y="3142333"/>
                <a:ext cx="357576" cy="343754"/>
              </a:xfrm>
              <a:prstGeom prst="ellipse">
                <a:avLst/>
              </a:prstGeom>
              <a:solidFill>
                <a:srgbClr val="000000">
                  <a:alpha val="67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296" name="Group 295">
                <a:extLst>
                  <a:ext uri="{FF2B5EF4-FFF2-40B4-BE49-F238E27FC236}">
                    <a16:creationId xmlns:a16="http://schemas.microsoft.com/office/drawing/2014/main" id="{1119FDCC-52A8-4490-90C5-EBC751054DB2}"/>
                  </a:ext>
                </a:extLst>
              </p:cNvPr>
              <p:cNvGrpSpPr/>
              <p:nvPr/>
            </p:nvGrpSpPr>
            <p:grpSpPr>
              <a:xfrm flipH="1">
                <a:off x="11514125" y="3097954"/>
                <a:ext cx="357576" cy="384326"/>
                <a:chOff x="11149961" y="3937895"/>
                <a:chExt cx="713236" cy="754981"/>
              </a:xfrm>
            </p:grpSpPr>
            <p:sp>
              <p:nvSpPr>
                <p:cNvPr id="316" name="Oval 315">
                  <a:extLst>
                    <a:ext uri="{FF2B5EF4-FFF2-40B4-BE49-F238E27FC236}">
                      <a16:creationId xmlns:a16="http://schemas.microsoft.com/office/drawing/2014/main" id="{67D4191F-FEE3-44EA-94FD-BB83BE3C096A}"/>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17" name="Oval 316">
                  <a:extLst>
                    <a:ext uri="{FF2B5EF4-FFF2-40B4-BE49-F238E27FC236}">
                      <a16:creationId xmlns:a16="http://schemas.microsoft.com/office/drawing/2014/main" id="{FA7AF86C-C302-40CB-ABB7-D764B9F3FF8B}"/>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18" name="Freeform: Shape 317">
                  <a:extLst>
                    <a:ext uri="{FF2B5EF4-FFF2-40B4-BE49-F238E27FC236}">
                      <a16:creationId xmlns:a16="http://schemas.microsoft.com/office/drawing/2014/main" id="{64D399B0-F104-494E-973D-921FD12C790B}"/>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19" name="Oval 318">
                  <a:extLst>
                    <a:ext uri="{FF2B5EF4-FFF2-40B4-BE49-F238E27FC236}">
                      <a16:creationId xmlns:a16="http://schemas.microsoft.com/office/drawing/2014/main" id="{53131B16-E64F-46C1-8101-0100CBD8A2FA}"/>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20" name="Freeform: Shape 319">
                  <a:extLst>
                    <a:ext uri="{FF2B5EF4-FFF2-40B4-BE49-F238E27FC236}">
                      <a16:creationId xmlns:a16="http://schemas.microsoft.com/office/drawing/2014/main" id="{E42362F2-A8AA-4C2D-9C77-A1764AF6A364}"/>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21" name="Freeform: Shape 320">
                  <a:extLst>
                    <a:ext uri="{FF2B5EF4-FFF2-40B4-BE49-F238E27FC236}">
                      <a16:creationId xmlns:a16="http://schemas.microsoft.com/office/drawing/2014/main" id="{B7BE8ED6-058A-4989-B4F9-1C256B6B52A3}"/>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22" name="Freeform: Shape 321">
                  <a:extLst>
                    <a:ext uri="{FF2B5EF4-FFF2-40B4-BE49-F238E27FC236}">
                      <a16:creationId xmlns:a16="http://schemas.microsoft.com/office/drawing/2014/main" id="{C71EE8D9-65E0-4373-BB2C-D781D381607A}"/>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297" name="Group 296">
                <a:extLst>
                  <a:ext uri="{FF2B5EF4-FFF2-40B4-BE49-F238E27FC236}">
                    <a16:creationId xmlns:a16="http://schemas.microsoft.com/office/drawing/2014/main" id="{22B3101A-B087-415F-81C8-E049C9F17AF9}"/>
                  </a:ext>
                </a:extLst>
              </p:cNvPr>
              <p:cNvGrpSpPr/>
              <p:nvPr/>
            </p:nvGrpSpPr>
            <p:grpSpPr>
              <a:xfrm flipH="1">
                <a:off x="9702374" y="3097954"/>
                <a:ext cx="357576" cy="384326"/>
                <a:chOff x="11149961" y="3937895"/>
                <a:chExt cx="713236" cy="754981"/>
              </a:xfrm>
            </p:grpSpPr>
            <p:sp>
              <p:nvSpPr>
                <p:cNvPr id="309" name="Oval 308">
                  <a:extLst>
                    <a:ext uri="{FF2B5EF4-FFF2-40B4-BE49-F238E27FC236}">
                      <a16:creationId xmlns:a16="http://schemas.microsoft.com/office/drawing/2014/main" id="{A124561E-F36D-428E-AC6A-C799F689DFA5}"/>
                    </a:ext>
                  </a:extLst>
                </p:cNvPr>
                <p:cNvSpPr/>
                <p:nvPr/>
              </p:nvSpPr>
              <p:spPr>
                <a:xfrm>
                  <a:off x="11149961" y="4017596"/>
                  <a:ext cx="713236" cy="67528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0" name="Oval 309">
                  <a:extLst>
                    <a:ext uri="{FF2B5EF4-FFF2-40B4-BE49-F238E27FC236}">
                      <a16:creationId xmlns:a16="http://schemas.microsoft.com/office/drawing/2014/main" id="{C6CC08CA-F17C-4CA8-8858-C0AD3003B93E}"/>
                    </a:ext>
                  </a:extLst>
                </p:cNvPr>
                <p:cNvSpPr/>
                <p:nvPr/>
              </p:nvSpPr>
              <p:spPr>
                <a:xfrm>
                  <a:off x="11251385" y="4145807"/>
                  <a:ext cx="506698" cy="487576"/>
                </a:xfrm>
                <a:prstGeom prst="ellipse">
                  <a:avLst/>
                </a:prstGeom>
                <a:solidFill>
                  <a:sysClr val="window" lastClr="FFFFFF">
                    <a:lumMod val="50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1" name="Freeform: Shape 310">
                  <a:extLst>
                    <a:ext uri="{FF2B5EF4-FFF2-40B4-BE49-F238E27FC236}">
                      <a16:creationId xmlns:a16="http://schemas.microsoft.com/office/drawing/2014/main" id="{174D8671-1130-4618-ACB3-2EFB55B06721}"/>
                    </a:ext>
                  </a:extLst>
                </p:cNvPr>
                <p:cNvSpPr/>
                <p:nvPr/>
              </p:nvSpPr>
              <p:spPr>
                <a:xfrm rot="213293">
                  <a:off x="11363824" y="4049976"/>
                  <a:ext cx="483028" cy="423190"/>
                </a:xfrm>
                <a:custGeom>
                  <a:avLst/>
                  <a:gdLst>
                    <a:gd name="connsiteX0" fmla="*/ 227765 w 584383"/>
                    <a:gd name="connsiteY0" fmla="*/ 0 h 474859"/>
                    <a:gd name="connsiteX1" fmla="*/ 584383 w 584383"/>
                    <a:gd name="connsiteY1" fmla="*/ 337640 h 474859"/>
                    <a:gd name="connsiteX2" fmla="*/ 556358 w 584383"/>
                    <a:gd name="connsiteY2" fmla="*/ 469065 h 474859"/>
                    <a:gd name="connsiteX3" fmla="*/ 553036 w 584383"/>
                    <a:gd name="connsiteY3" fmla="*/ 474859 h 474859"/>
                    <a:gd name="connsiteX4" fmla="*/ 565944 w 584383"/>
                    <a:gd name="connsiteY4" fmla="*/ 436280 h 474859"/>
                    <a:gd name="connsiteX5" fmla="*/ 573471 w 584383"/>
                    <a:gd name="connsiteY5" fmla="*/ 366999 h 474859"/>
                    <a:gd name="connsiteX6" fmla="*/ 202962 w 584383"/>
                    <a:gd name="connsiteY6" fmla="*/ 23232 h 474859"/>
                    <a:gd name="connsiteX7" fmla="*/ 58743 w 584383"/>
                    <a:gd name="connsiteY7" fmla="*/ 50247 h 474859"/>
                    <a:gd name="connsiteX8" fmla="*/ 0 w 584383"/>
                    <a:gd name="connsiteY8" fmla="*/ 79831 h 474859"/>
                    <a:gd name="connsiteX9" fmla="*/ 28376 w 584383"/>
                    <a:gd name="connsiteY9" fmla="*/ 57664 h 474859"/>
                    <a:gd name="connsiteX10" fmla="*/ 227765 w 584383"/>
                    <a:gd name="connsiteY10" fmla="*/ 0 h 474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84383" h="474859">
                      <a:moveTo>
                        <a:pt x="227765" y="0"/>
                      </a:moveTo>
                      <a:cubicBezTo>
                        <a:pt x="424720" y="0"/>
                        <a:pt x="584383" y="151167"/>
                        <a:pt x="584383" y="337640"/>
                      </a:cubicBezTo>
                      <a:cubicBezTo>
                        <a:pt x="584383" y="384259"/>
                        <a:pt x="574404" y="428670"/>
                        <a:pt x="556358" y="469065"/>
                      </a:cubicBezTo>
                      <a:lnTo>
                        <a:pt x="553036" y="474859"/>
                      </a:lnTo>
                      <a:lnTo>
                        <a:pt x="565944" y="436280"/>
                      </a:lnTo>
                      <a:cubicBezTo>
                        <a:pt x="570879" y="413902"/>
                        <a:pt x="573471" y="390731"/>
                        <a:pt x="573471" y="366999"/>
                      </a:cubicBezTo>
                      <a:cubicBezTo>
                        <a:pt x="573471" y="177142"/>
                        <a:pt x="407588" y="23232"/>
                        <a:pt x="202962" y="23232"/>
                      </a:cubicBezTo>
                      <a:cubicBezTo>
                        <a:pt x="151806" y="23232"/>
                        <a:pt x="103070" y="32852"/>
                        <a:pt x="58743" y="50247"/>
                      </a:cubicBezTo>
                      <a:lnTo>
                        <a:pt x="0" y="79831"/>
                      </a:lnTo>
                      <a:lnTo>
                        <a:pt x="28376" y="57664"/>
                      </a:lnTo>
                      <a:cubicBezTo>
                        <a:pt x="85293" y="21258"/>
                        <a:pt x="153907" y="0"/>
                        <a:pt x="227765" y="0"/>
                      </a:cubicBezTo>
                      <a:close/>
                    </a:path>
                  </a:pathLst>
                </a:custGeom>
                <a:solidFill>
                  <a:sysClr val="window" lastClr="FFFFFF">
                    <a:alpha val="71000"/>
                  </a:sys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2" name="Oval 311">
                  <a:extLst>
                    <a:ext uri="{FF2B5EF4-FFF2-40B4-BE49-F238E27FC236}">
                      <a16:creationId xmlns:a16="http://schemas.microsoft.com/office/drawing/2014/main" id="{DC99ECCD-8BF6-4899-96EB-C6346AA5892C}"/>
                    </a:ext>
                  </a:extLst>
                </p:cNvPr>
                <p:cNvSpPr/>
                <p:nvPr/>
              </p:nvSpPr>
              <p:spPr>
                <a:xfrm>
                  <a:off x="11404447" y="4311985"/>
                  <a:ext cx="205517" cy="188572"/>
                </a:xfrm>
                <a:prstGeom prst="ellipse">
                  <a:avLst/>
                </a:prstGeom>
                <a:solidFill>
                  <a:srgbClr val="00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3" name="Freeform: Shape 312">
                  <a:extLst>
                    <a:ext uri="{FF2B5EF4-FFF2-40B4-BE49-F238E27FC236}">
                      <a16:creationId xmlns:a16="http://schemas.microsoft.com/office/drawing/2014/main" id="{28718B8A-A27B-4BB7-91D5-B969448B0354}"/>
                    </a:ext>
                  </a:extLst>
                </p:cNvPr>
                <p:cNvSpPr/>
                <p:nvPr/>
              </p:nvSpPr>
              <p:spPr>
                <a:xfrm flipV="1">
                  <a:off x="11372607" y="3937895"/>
                  <a:ext cx="103575" cy="540463"/>
                </a:xfrm>
                <a:custGeom>
                  <a:avLst/>
                  <a:gdLst>
                    <a:gd name="connsiteX0" fmla="*/ 48272 w 103575"/>
                    <a:gd name="connsiteY0" fmla="*/ 540463 h 540463"/>
                    <a:gd name="connsiteX1" fmla="*/ 103575 w 103575"/>
                    <a:gd name="connsiteY1" fmla="*/ 540463 h 540463"/>
                    <a:gd name="connsiteX2" fmla="*/ 103575 w 103575"/>
                    <a:gd name="connsiteY2" fmla="*/ 0 h 540463"/>
                    <a:gd name="connsiteX3" fmla="*/ 93452 w 103575"/>
                    <a:gd name="connsiteY3" fmla="*/ 0 h 540463"/>
                    <a:gd name="connsiteX4" fmla="*/ 14853 w 103575"/>
                    <a:gd name="connsiteY4" fmla="*/ 239120 h 540463"/>
                    <a:gd name="connsiteX5" fmla="*/ 0 w 103575"/>
                    <a:gd name="connsiteY5" fmla="*/ 478500 h 540463"/>
                    <a:gd name="connsiteX6" fmla="*/ 48272 w 103575"/>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3575" h="540463">
                      <a:moveTo>
                        <a:pt x="48272" y="540463"/>
                      </a:moveTo>
                      <a:lnTo>
                        <a:pt x="103575" y="540463"/>
                      </a:lnTo>
                      <a:lnTo>
                        <a:pt x="103575" y="0"/>
                      </a:lnTo>
                      <a:lnTo>
                        <a:pt x="93452" y="0"/>
                      </a:lnTo>
                      <a:lnTo>
                        <a:pt x="14853" y="239120"/>
                      </a:lnTo>
                      <a:lnTo>
                        <a:pt x="0" y="478500"/>
                      </a:lnTo>
                      <a:lnTo>
                        <a:pt x="48272"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4" name="Freeform: Shape 313">
                  <a:extLst>
                    <a:ext uri="{FF2B5EF4-FFF2-40B4-BE49-F238E27FC236}">
                      <a16:creationId xmlns:a16="http://schemas.microsoft.com/office/drawing/2014/main" id="{BDDDEB38-7C42-4DFD-8219-F7D8F33E891E}"/>
                    </a:ext>
                  </a:extLst>
                </p:cNvPr>
                <p:cNvSpPr/>
                <p:nvPr/>
              </p:nvSpPr>
              <p:spPr>
                <a:xfrm flipV="1">
                  <a:off x="11521901" y="3937895"/>
                  <a:ext cx="99493" cy="540463"/>
                </a:xfrm>
                <a:custGeom>
                  <a:avLst/>
                  <a:gdLst>
                    <a:gd name="connsiteX0" fmla="*/ 0 w 99493"/>
                    <a:gd name="connsiteY0" fmla="*/ 540463 h 540463"/>
                    <a:gd name="connsiteX1" fmla="*/ 51221 w 99493"/>
                    <a:gd name="connsiteY1" fmla="*/ 540463 h 540463"/>
                    <a:gd name="connsiteX2" fmla="*/ 99493 w 99493"/>
                    <a:gd name="connsiteY2" fmla="*/ 478500 h 540463"/>
                    <a:gd name="connsiteX3" fmla="*/ 84640 w 99493"/>
                    <a:gd name="connsiteY3" fmla="*/ 243886 h 540463"/>
                    <a:gd name="connsiteX4" fmla="*/ 6041 w 99493"/>
                    <a:gd name="connsiteY4" fmla="*/ 0 h 540463"/>
                    <a:gd name="connsiteX5" fmla="*/ 0 w 99493"/>
                    <a:gd name="connsiteY5" fmla="*/ 0 h 540463"/>
                    <a:gd name="connsiteX6" fmla="*/ 0 w 99493"/>
                    <a:gd name="connsiteY6" fmla="*/ 540463 h 5404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493" h="540463">
                      <a:moveTo>
                        <a:pt x="0" y="540463"/>
                      </a:moveTo>
                      <a:lnTo>
                        <a:pt x="51221" y="540463"/>
                      </a:lnTo>
                      <a:lnTo>
                        <a:pt x="99493" y="478500"/>
                      </a:lnTo>
                      <a:lnTo>
                        <a:pt x="84640" y="243886"/>
                      </a:lnTo>
                      <a:lnTo>
                        <a:pt x="6041" y="0"/>
                      </a:lnTo>
                      <a:lnTo>
                        <a:pt x="0" y="0"/>
                      </a:lnTo>
                      <a:lnTo>
                        <a:pt x="0" y="5404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sp>
              <p:nvSpPr>
                <p:cNvPr id="315" name="Freeform: Shape 314">
                  <a:extLst>
                    <a:ext uri="{FF2B5EF4-FFF2-40B4-BE49-F238E27FC236}">
                      <a16:creationId xmlns:a16="http://schemas.microsoft.com/office/drawing/2014/main" id="{7A25146F-9BCE-40AF-AC5E-921B8A78F8A3}"/>
                    </a:ext>
                  </a:extLst>
                </p:cNvPr>
                <p:cNvSpPr/>
                <p:nvPr/>
              </p:nvSpPr>
              <p:spPr>
                <a:xfrm flipV="1">
                  <a:off x="11476182" y="4478358"/>
                  <a:ext cx="45719" cy="21763"/>
                </a:xfrm>
                <a:custGeom>
                  <a:avLst/>
                  <a:gdLst>
                    <a:gd name="connsiteX0" fmla="*/ 0 w 45719"/>
                    <a:gd name="connsiteY0" fmla="*/ 21763 h 21763"/>
                    <a:gd name="connsiteX1" fmla="*/ 45719 w 45719"/>
                    <a:gd name="connsiteY1" fmla="*/ 21763 h 21763"/>
                    <a:gd name="connsiteX2" fmla="*/ 45719 w 45719"/>
                    <a:gd name="connsiteY2" fmla="*/ 0 h 21763"/>
                    <a:gd name="connsiteX3" fmla="*/ 0 w 45719"/>
                    <a:gd name="connsiteY3" fmla="*/ 0 h 21763"/>
                    <a:gd name="connsiteX4" fmla="*/ 0 w 45719"/>
                    <a:gd name="connsiteY4" fmla="*/ 21763 h 21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719" h="21763">
                      <a:moveTo>
                        <a:pt x="0" y="21763"/>
                      </a:moveTo>
                      <a:lnTo>
                        <a:pt x="45719" y="21763"/>
                      </a:lnTo>
                      <a:lnTo>
                        <a:pt x="45719" y="0"/>
                      </a:lnTo>
                      <a:lnTo>
                        <a:pt x="0" y="0"/>
                      </a:lnTo>
                      <a:lnTo>
                        <a:pt x="0" y="21763"/>
                      </a:lnTo>
                      <a:close/>
                    </a:path>
                  </a:pathLst>
                </a:custGeom>
                <a:solidFill>
                  <a:sysClr val="window" lastClr="FFFFFF">
                    <a:lumMod val="95000"/>
                    <a:alpha val="89000"/>
                  </a:sysClr>
                </a:solidFill>
                <a:ln w="9525" cap="flat" cmpd="sng" algn="ctr">
                  <a:solidFill>
                    <a:sysClr val="window" lastClr="FFFFFF">
                      <a:lumMod val="50000"/>
                    </a:sysClr>
                  </a:solid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black"/>
                    </a:solidFill>
                    <a:effectLst/>
                    <a:uLnTx/>
                    <a:uFillTx/>
                    <a:latin typeface="Calibri"/>
                    <a:ea typeface="+mn-ea"/>
                    <a:cs typeface="+mn-cs"/>
                  </a:endParaRPr>
                </a:p>
              </p:txBody>
            </p:sp>
          </p:grpSp>
          <p:grpSp>
            <p:nvGrpSpPr>
              <p:cNvPr id="298" name="Group 297">
                <a:extLst>
                  <a:ext uri="{FF2B5EF4-FFF2-40B4-BE49-F238E27FC236}">
                    <a16:creationId xmlns:a16="http://schemas.microsoft.com/office/drawing/2014/main" id="{08B3E04F-6B91-4B95-9A8F-60084FDB9E71}"/>
                  </a:ext>
                </a:extLst>
              </p:cNvPr>
              <p:cNvGrpSpPr/>
              <p:nvPr/>
            </p:nvGrpSpPr>
            <p:grpSpPr>
              <a:xfrm flipH="1">
                <a:off x="9311457" y="782501"/>
                <a:ext cx="2682922" cy="683476"/>
                <a:chOff x="10936516" y="-644176"/>
                <a:chExt cx="5351472" cy="1342639"/>
              </a:xfrm>
            </p:grpSpPr>
            <p:sp>
              <p:nvSpPr>
                <p:cNvPr id="299" name="Freeform: Shape 298">
                  <a:extLst>
                    <a:ext uri="{FF2B5EF4-FFF2-40B4-BE49-F238E27FC236}">
                      <a16:creationId xmlns:a16="http://schemas.microsoft.com/office/drawing/2014/main" id="{5245F22B-0AB5-4547-8C0F-0D0553983324}"/>
                    </a:ext>
                  </a:extLst>
                </p:cNvPr>
                <p:cNvSpPr/>
                <p:nvPr/>
              </p:nvSpPr>
              <p:spPr>
                <a:xfrm rot="352851">
                  <a:off x="15585303" y="-458936"/>
                  <a:ext cx="296047"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0" name="Freeform: Shape 299">
                  <a:extLst>
                    <a:ext uri="{FF2B5EF4-FFF2-40B4-BE49-F238E27FC236}">
                      <a16:creationId xmlns:a16="http://schemas.microsoft.com/office/drawing/2014/main" id="{9C7BA237-4A2E-4EBD-8E50-4105E048576E}"/>
                    </a:ext>
                  </a:extLst>
                </p:cNvPr>
                <p:cNvSpPr/>
                <p:nvPr/>
              </p:nvSpPr>
              <p:spPr>
                <a:xfrm rot="352851">
                  <a:off x="15902924" y="125977"/>
                  <a:ext cx="385064" cy="572486"/>
                </a:xfrm>
                <a:custGeom>
                  <a:avLst/>
                  <a:gdLst>
                    <a:gd name="connsiteX0" fmla="*/ 327340 w 385064"/>
                    <a:gd name="connsiteY0" fmla="*/ 0 h 572486"/>
                    <a:gd name="connsiteX1" fmla="*/ 333356 w 385064"/>
                    <a:gd name="connsiteY1" fmla="*/ 1800 h 572486"/>
                    <a:gd name="connsiteX2" fmla="*/ 335513 w 385064"/>
                    <a:gd name="connsiteY2" fmla="*/ 1578 h 572486"/>
                    <a:gd name="connsiteX3" fmla="*/ 335751 w 385064"/>
                    <a:gd name="connsiteY3" fmla="*/ 2517 h 572486"/>
                    <a:gd name="connsiteX4" fmla="*/ 349809 w 385064"/>
                    <a:gd name="connsiteY4" fmla="*/ 6722 h 572486"/>
                    <a:gd name="connsiteX5" fmla="*/ 385064 w 385064"/>
                    <a:gd name="connsiteY5" fmla="*/ 85544 h 572486"/>
                    <a:gd name="connsiteX6" fmla="*/ 368157 w 385064"/>
                    <a:gd name="connsiteY6" fmla="*/ 146033 h 572486"/>
                    <a:gd name="connsiteX7" fmla="*/ 362919 w 385064"/>
                    <a:gd name="connsiteY7" fmla="*/ 151266 h 572486"/>
                    <a:gd name="connsiteX8" fmla="*/ 362801 w 385064"/>
                    <a:gd name="connsiteY8" fmla="*/ 153771 h 572486"/>
                    <a:gd name="connsiteX9" fmla="*/ 55245 w 385064"/>
                    <a:gd name="connsiteY9" fmla="*/ 572486 h 572486"/>
                    <a:gd name="connsiteX10" fmla="*/ 0 w 385064"/>
                    <a:gd name="connsiteY10" fmla="*/ 36136 h 572486"/>
                    <a:gd name="connsiteX11" fmla="*/ 315007 w 385064"/>
                    <a:gd name="connsiteY11" fmla="*/ 3690 h 5724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5064" h="572486">
                      <a:moveTo>
                        <a:pt x="327340" y="0"/>
                      </a:moveTo>
                      <a:lnTo>
                        <a:pt x="333356" y="1800"/>
                      </a:lnTo>
                      <a:lnTo>
                        <a:pt x="335513" y="1578"/>
                      </a:lnTo>
                      <a:lnTo>
                        <a:pt x="335751" y="2517"/>
                      </a:lnTo>
                      <a:lnTo>
                        <a:pt x="349809" y="6722"/>
                      </a:lnTo>
                      <a:cubicBezTo>
                        <a:pt x="370527" y="19709"/>
                        <a:pt x="385064" y="50110"/>
                        <a:pt x="385064" y="85544"/>
                      </a:cubicBezTo>
                      <a:cubicBezTo>
                        <a:pt x="385063" y="109167"/>
                        <a:pt x="378602" y="130553"/>
                        <a:pt x="368157" y="146033"/>
                      </a:cubicBezTo>
                      <a:lnTo>
                        <a:pt x="362919" y="151266"/>
                      </a:lnTo>
                      <a:lnTo>
                        <a:pt x="362801" y="153771"/>
                      </a:lnTo>
                      <a:cubicBezTo>
                        <a:pt x="257806" y="310620"/>
                        <a:pt x="160240" y="415636"/>
                        <a:pt x="55245" y="572486"/>
                      </a:cubicBezTo>
                      <a:lnTo>
                        <a:pt x="0" y="36136"/>
                      </a:lnTo>
                      <a:lnTo>
                        <a:pt x="315007" y="3690"/>
                      </a:ln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1" name="Freeform: Shape 300">
                  <a:extLst>
                    <a:ext uri="{FF2B5EF4-FFF2-40B4-BE49-F238E27FC236}">
                      <a16:creationId xmlns:a16="http://schemas.microsoft.com/office/drawing/2014/main" id="{5EA2D4AE-C314-47E4-A194-D1353991EB54}"/>
                    </a:ext>
                  </a:extLst>
                </p:cNvPr>
                <p:cNvSpPr/>
                <p:nvPr/>
              </p:nvSpPr>
              <p:spPr>
                <a:xfrm flipV="1">
                  <a:off x="10936516" y="-644176"/>
                  <a:ext cx="5014683" cy="906646"/>
                </a:xfrm>
                <a:custGeom>
                  <a:avLst/>
                  <a:gdLst>
                    <a:gd name="connsiteX0" fmla="*/ 394691 w 5014683"/>
                    <a:gd name="connsiteY0" fmla="*/ 906646 h 906646"/>
                    <a:gd name="connsiteX1" fmla="*/ 4562790 w 5014683"/>
                    <a:gd name="connsiteY1" fmla="*/ 896149 h 906646"/>
                    <a:gd name="connsiteX2" fmla="*/ 4937900 w 5014683"/>
                    <a:gd name="connsiteY2" fmla="*/ 271828 h 906646"/>
                    <a:gd name="connsiteX3" fmla="*/ 4965403 w 5014683"/>
                    <a:gd name="connsiteY3" fmla="*/ 223309 h 906646"/>
                    <a:gd name="connsiteX4" fmla="*/ 4973478 w 5014683"/>
                    <a:gd name="connsiteY4" fmla="*/ 221678 h 906646"/>
                    <a:gd name="connsiteX5" fmla="*/ 5014683 w 5014683"/>
                    <a:gd name="connsiteY5" fmla="*/ 159514 h 906646"/>
                    <a:gd name="connsiteX6" fmla="*/ 5014682 w 5014683"/>
                    <a:gd name="connsiteY6" fmla="*/ 67465 h 906646"/>
                    <a:gd name="connsiteX7" fmla="*/ 4947217 w 5014683"/>
                    <a:gd name="connsiteY7" fmla="*/ 0 h 906646"/>
                    <a:gd name="connsiteX8" fmla="*/ 67465 w 5014683"/>
                    <a:gd name="connsiteY8" fmla="*/ 0 h 906646"/>
                    <a:gd name="connsiteX9" fmla="*/ 0 w 5014683"/>
                    <a:gd name="connsiteY9" fmla="*/ 67465 h 906646"/>
                    <a:gd name="connsiteX10" fmla="*/ 0 w 5014683"/>
                    <a:gd name="connsiteY10" fmla="*/ 159515 h 906646"/>
                    <a:gd name="connsiteX11" fmla="*/ 10415 w 5014683"/>
                    <a:gd name="connsiteY11" fmla="*/ 184658 h 906646"/>
                    <a:gd name="connsiteX12" fmla="*/ 4234 w 5014683"/>
                    <a:gd name="connsiteY12" fmla="*/ 184650 h 906646"/>
                    <a:gd name="connsiteX13" fmla="*/ 394691 w 5014683"/>
                    <a:gd name="connsiteY13" fmla="*/ 906646 h 9066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014683" h="906646">
                      <a:moveTo>
                        <a:pt x="394691" y="906646"/>
                      </a:moveTo>
                      <a:lnTo>
                        <a:pt x="4562790" y="896149"/>
                      </a:lnTo>
                      <a:cubicBezTo>
                        <a:pt x="4661555" y="716200"/>
                        <a:pt x="4823372" y="468672"/>
                        <a:pt x="4937900" y="271828"/>
                      </a:cubicBezTo>
                      <a:lnTo>
                        <a:pt x="4965403" y="223309"/>
                      </a:lnTo>
                      <a:lnTo>
                        <a:pt x="4973478" y="221678"/>
                      </a:lnTo>
                      <a:cubicBezTo>
                        <a:pt x="4997692" y="211437"/>
                        <a:pt x="5014683" y="187460"/>
                        <a:pt x="5014683" y="159514"/>
                      </a:cubicBezTo>
                      <a:lnTo>
                        <a:pt x="5014682" y="67465"/>
                      </a:lnTo>
                      <a:cubicBezTo>
                        <a:pt x="5014683" y="30206"/>
                        <a:pt x="4984476" y="-1"/>
                        <a:pt x="4947217" y="0"/>
                      </a:cubicBezTo>
                      <a:lnTo>
                        <a:pt x="67465" y="0"/>
                      </a:lnTo>
                      <a:cubicBezTo>
                        <a:pt x="30206" y="-1"/>
                        <a:pt x="-1" y="30206"/>
                        <a:pt x="0" y="67465"/>
                      </a:cubicBezTo>
                      <a:lnTo>
                        <a:pt x="0" y="159515"/>
                      </a:lnTo>
                      <a:lnTo>
                        <a:pt x="10415" y="184658"/>
                      </a:lnTo>
                      <a:lnTo>
                        <a:pt x="4234" y="184650"/>
                      </a:lnTo>
                      <a:cubicBezTo>
                        <a:pt x="117108" y="393805"/>
                        <a:pt x="281817" y="697491"/>
                        <a:pt x="394691" y="906646"/>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2" name="Flowchart: Manual Operation 1069">
                  <a:extLst>
                    <a:ext uri="{FF2B5EF4-FFF2-40B4-BE49-F238E27FC236}">
                      <a16:creationId xmlns:a16="http://schemas.microsoft.com/office/drawing/2014/main" id="{8B2FE4DB-CBF2-4795-A83A-76529CB35972}"/>
                    </a:ext>
                  </a:extLst>
                </p:cNvPr>
                <p:cNvSpPr/>
                <p:nvPr/>
              </p:nvSpPr>
              <p:spPr>
                <a:xfrm flipV="1">
                  <a:off x="11155954" y="-495654"/>
                  <a:ext cx="4540460" cy="543436"/>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1117"/>
                    <a:gd name="connsiteX1" fmla="*/ 10000 w 10000"/>
                    <a:gd name="connsiteY1" fmla="*/ 0 h 11117"/>
                    <a:gd name="connsiteX2" fmla="*/ 8000 w 10000"/>
                    <a:gd name="connsiteY2" fmla="*/ 10000 h 11117"/>
                    <a:gd name="connsiteX3" fmla="*/ 698 w 10000"/>
                    <a:gd name="connsiteY3" fmla="*/ 11117 h 11117"/>
                    <a:gd name="connsiteX4" fmla="*/ 0 w 10000"/>
                    <a:gd name="connsiteY4" fmla="*/ 0 h 11117"/>
                    <a:gd name="connsiteX0" fmla="*/ 0 w 10000"/>
                    <a:gd name="connsiteY0" fmla="*/ 0 h 11117"/>
                    <a:gd name="connsiteX1" fmla="*/ 10000 w 10000"/>
                    <a:gd name="connsiteY1" fmla="*/ 0 h 11117"/>
                    <a:gd name="connsiteX2" fmla="*/ 9302 w 10000"/>
                    <a:gd name="connsiteY2" fmla="*/ 10931 h 11117"/>
                    <a:gd name="connsiteX3" fmla="*/ 698 w 10000"/>
                    <a:gd name="connsiteY3" fmla="*/ 11117 h 11117"/>
                    <a:gd name="connsiteX4" fmla="*/ 0 w 10000"/>
                    <a:gd name="connsiteY4" fmla="*/ 0 h 11117"/>
                    <a:gd name="connsiteX0" fmla="*/ 0 w 10022"/>
                    <a:gd name="connsiteY0" fmla="*/ 1490 h 12607"/>
                    <a:gd name="connsiteX1" fmla="*/ 10022 w 10022"/>
                    <a:gd name="connsiteY1" fmla="*/ 0 h 12607"/>
                    <a:gd name="connsiteX2" fmla="*/ 9302 w 10022"/>
                    <a:gd name="connsiteY2" fmla="*/ 12421 h 12607"/>
                    <a:gd name="connsiteX3" fmla="*/ 698 w 10022"/>
                    <a:gd name="connsiteY3" fmla="*/ 12607 h 12607"/>
                    <a:gd name="connsiteX4" fmla="*/ 0 w 10022"/>
                    <a:gd name="connsiteY4" fmla="*/ 1490 h 12607"/>
                    <a:gd name="connsiteX0" fmla="*/ 0 w 10130"/>
                    <a:gd name="connsiteY0" fmla="*/ 0 h 12793"/>
                    <a:gd name="connsiteX1" fmla="*/ 10130 w 10130"/>
                    <a:gd name="connsiteY1" fmla="*/ 186 h 12793"/>
                    <a:gd name="connsiteX2" fmla="*/ 9410 w 10130"/>
                    <a:gd name="connsiteY2" fmla="*/ 12607 h 12793"/>
                    <a:gd name="connsiteX3" fmla="*/ 806 w 10130"/>
                    <a:gd name="connsiteY3" fmla="*/ 12793 h 12793"/>
                    <a:gd name="connsiteX4" fmla="*/ 0 w 10130"/>
                    <a:gd name="connsiteY4" fmla="*/ 0 h 12793"/>
                    <a:gd name="connsiteX0" fmla="*/ 0 w 9923"/>
                    <a:gd name="connsiteY0" fmla="*/ 0 h 12793"/>
                    <a:gd name="connsiteX1" fmla="*/ 9923 w 9923"/>
                    <a:gd name="connsiteY1" fmla="*/ 186 h 12793"/>
                    <a:gd name="connsiteX2" fmla="*/ 9203 w 9923"/>
                    <a:gd name="connsiteY2" fmla="*/ 12607 h 12793"/>
                    <a:gd name="connsiteX3" fmla="*/ 599 w 9923"/>
                    <a:gd name="connsiteY3" fmla="*/ 12793 h 12793"/>
                    <a:gd name="connsiteX4" fmla="*/ 0 w 9923"/>
                    <a:gd name="connsiteY4" fmla="*/ 0 h 12793"/>
                    <a:gd name="connsiteX0" fmla="*/ 0 w 9884"/>
                    <a:gd name="connsiteY0" fmla="*/ 920 h 10920"/>
                    <a:gd name="connsiteX1" fmla="*/ 9884 w 9884"/>
                    <a:gd name="connsiteY1" fmla="*/ 0 h 10920"/>
                    <a:gd name="connsiteX2" fmla="*/ 9274 w 9884"/>
                    <a:gd name="connsiteY2" fmla="*/ 10775 h 10920"/>
                    <a:gd name="connsiteX3" fmla="*/ 604 w 9884"/>
                    <a:gd name="connsiteY3" fmla="*/ 10920 h 10920"/>
                    <a:gd name="connsiteX4" fmla="*/ 0 w 9884"/>
                    <a:gd name="connsiteY4" fmla="*/ 920 h 10920"/>
                    <a:gd name="connsiteX0" fmla="*/ 0 w 10113"/>
                    <a:gd name="connsiteY0" fmla="*/ 449 h 9607"/>
                    <a:gd name="connsiteX1" fmla="*/ 10113 w 10113"/>
                    <a:gd name="connsiteY1" fmla="*/ 0 h 9607"/>
                    <a:gd name="connsiteX2" fmla="*/ 9383 w 10113"/>
                    <a:gd name="connsiteY2" fmla="*/ 9474 h 9607"/>
                    <a:gd name="connsiteX3" fmla="*/ 611 w 10113"/>
                    <a:gd name="connsiteY3" fmla="*/ 9607 h 9607"/>
                    <a:gd name="connsiteX4" fmla="*/ 0 w 10113"/>
                    <a:gd name="connsiteY4" fmla="*/ 449 h 9607"/>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28"/>
                    <a:gd name="connsiteY0" fmla="*/ 712 h 10245"/>
                    <a:gd name="connsiteX1" fmla="*/ 10028 w 10028"/>
                    <a:gd name="connsiteY1" fmla="*/ 0 h 10245"/>
                    <a:gd name="connsiteX2" fmla="*/ 9278 w 10028"/>
                    <a:gd name="connsiteY2" fmla="*/ 10107 h 10245"/>
                    <a:gd name="connsiteX3" fmla="*/ 604 w 10028"/>
                    <a:gd name="connsiteY3" fmla="*/ 10245 h 10245"/>
                    <a:gd name="connsiteX4" fmla="*/ 0 w 10028"/>
                    <a:gd name="connsiteY4" fmla="*/ 712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37"/>
                    <a:gd name="connsiteY0" fmla="*/ 385 h 10245"/>
                    <a:gd name="connsiteX1" fmla="*/ 10037 w 10037"/>
                    <a:gd name="connsiteY1" fmla="*/ 0 h 10245"/>
                    <a:gd name="connsiteX2" fmla="*/ 9287 w 10037"/>
                    <a:gd name="connsiteY2" fmla="*/ 10107 h 10245"/>
                    <a:gd name="connsiteX3" fmla="*/ 613 w 10037"/>
                    <a:gd name="connsiteY3" fmla="*/ 10245 h 10245"/>
                    <a:gd name="connsiteX4" fmla="*/ 0 w 10037"/>
                    <a:gd name="connsiteY4" fmla="*/ 385 h 10245"/>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227 h 10578"/>
                    <a:gd name="connsiteX1" fmla="*/ 10046 w 10046"/>
                    <a:gd name="connsiteY1" fmla="*/ 333 h 10578"/>
                    <a:gd name="connsiteX2" fmla="*/ 9296 w 10046"/>
                    <a:gd name="connsiteY2" fmla="*/ 10440 h 10578"/>
                    <a:gd name="connsiteX3" fmla="*/ 622 w 10046"/>
                    <a:gd name="connsiteY3" fmla="*/ 10578 h 10578"/>
                    <a:gd name="connsiteX4" fmla="*/ 0 w 10046"/>
                    <a:gd name="connsiteY4" fmla="*/ 227 h 10578"/>
                    <a:gd name="connsiteX0" fmla="*/ 0 w 10046"/>
                    <a:gd name="connsiteY0" fmla="*/ 58 h 10409"/>
                    <a:gd name="connsiteX1" fmla="*/ 10046 w 10046"/>
                    <a:gd name="connsiteY1" fmla="*/ 164 h 10409"/>
                    <a:gd name="connsiteX2" fmla="*/ 9296 w 10046"/>
                    <a:gd name="connsiteY2" fmla="*/ 10271 h 10409"/>
                    <a:gd name="connsiteX3" fmla="*/ 622 w 10046"/>
                    <a:gd name="connsiteY3" fmla="*/ 10409 h 10409"/>
                    <a:gd name="connsiteX4" fmla="*/ 0 w 10046"/>
                    <a:gd name="connsiteY4" fmla="*/ 58 h 10409"/>
                    <a:gd name="connsiteX0" fmla="*/ 0 w 10009"/>
                    <a:gd name="connsiteY0" fmla="*/ 41 h 10392"/>
                    <a:gd name="connsiteX1" fmla="*/ 10009 w 10009"/>
                    <a:gd name="connsiteY1" fmla="*/ 392 h 10392"/>
                    <a:gd name="connsiteX2" fmla="*/ 9296 w 10009"/>
                    <a:gd name="connsiteY2" fmla="*/ 10254 h 10392"/>
                    <a:gd name="connsiteX3" fmla="*/ 622 w 10009"/>
                    <a:gd name="connsiteY3" fmla="*/ 10392 h 10392"/>
                    <a:gd name="connsiteX4" fmla="*/ 0 w 10009"/>
                    <a:gd name="connsiteY4" fmla="*/ 41 h 1039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52"/>
                    <a:gd name="connsiteX1" fmla="*/ 10009 w 10009"/>
                    <a:gd name="connsiteY1" fmla="*/ 452 h 10452"/>
                    <a:gd name="connsiteX2" fmla="*/ 9296 w 10009"/>
                    <a:gd name="connsiteY2" fmla="*/ 10314 h 10452"/>
                    <a:gd name="connsiteX3" fmla="*/ 622 w 10009"/>
                    <a:gd name="connsiteY3" fmla="*/ 10452 h 10452"/>
                    <a:gd name="connsiteX4" fmla="*/ 0 w 10009"/>
                    <a:gd name="connsiteY4" fmla="*/ 101 h 10452"/>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 name="connsiteX0" fmla="*/ 0 w 10009"/>
                    <a:gd name="connsiteY0" fmla="*/ 101 h 10498"/>
                    <a:gd name="connsiteX1" fmla="*/ 10009 w 10009"/>
                    <a:gd name="connsiteY1" fmla="*/ 452 h 10498"/>
                    <a:gd name="connsiteX2" fmla="*/ 9362 w 10009"/>
                    <a:gd name="connsiteY2" fmla="*/ 10498 h 10498"/>
                    <a:gd name="connsiteX3" fmla="*/ 622 w 10009"/>
                    <a:gd name="connsiteY3" fmla="*/ 10452 h 10498"/>
                    <a:gd name="connsiteX4" fmla="*/ 0 w 10009"/>
                    <a:gd name="connsiteY4" fmla="*/ 101 h 1049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9" h="10498">
                      <a:moveTo>
                        <a:pt x="0" y="101"/>
                      </a:moveTo>
                      <a:cubicBezTo>
                        <a:pt x="4289" y="-109"/>
                        <a:pt x="3173" y="8"/>
                        <a:pt x="10009" y="452"/>
                      </a:cubicBezTo>
                      <a:cubicBezTo>
                        <a:pt x="9270" y="11019"/>
                        <a:pt x="9552" y="7475"/>
                        <a:pt x="9362" y="10498"/>
                      </a:cubicBezTo>
                      <a:lnTo>
                        <a:pt x="622" y="10452"/>
                      </a:lnTo>
                      <a:cubicBezTo>
                        <a:pt x="415" y="7199"/>
                        <a:pt x="617" y="10632"/>
                        <a:pt x="0" y="101"/>
                      </a:cubicBezTo>
                      <a:close/>
                    </a:path>
                  </a:pathLst>
                </a:custGeom>
                <a:solidFill>
                  <a:srgbClr val="4D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03" name="Rectangle 302">
                  <a:extLst>
                    <a:ext uri="{FF2B5EF4-FFF2-40B4-BE49-F238E27FC236}">
                      <a16:creationId xmlns:a16="http://schemas.microsoft.com/office/drawing/2014/main" id="{CB155CFF-5346-4C0F-8EC3-15A872FDF6B5}"/>
                    </a:ext>
                  </a:extLst>
                </p:cNvPr>
                <p:cNvSpPr/>
                <p:nvPr/>
              </p:nvSpPr>
              <p:spPr>
                <a:xfrm>
                  <a:off x="11430000" y="-582736"/>
                  <a:ext cx="3982720" cy="89463"/>
                </a:xfrm>
                <a:prstGeom prst="rect">
                  <a:avLst/>
                </a:prstGeom>
                <a:solidFill>
                  <a:srgbClr val="632523"/>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4" name="Freeform: Shape 303">
                  <a:extLst>
                    <a:ext uri="{FF2B5EF4-FFF2-40B4-BE49-F238E27FC236}">
                      <a16:creationId xmlns:a16="http://schemas.microsoft.com/office/drawing/2014/main" id="{CEA90901-892A-4680-8CCE-5FA5E2E6C1EA}"/>
                    </a:ext>
                  </a:extLst>
                </p:cNvPr>
                <p:cNvSpPr/>
                <p:nvPr/>
              </p:nvSpPr>
              <p:spPr>
                <a:xfrm rot="17880000">
                  <a:off x="10931839" y="-288069"/>
                  <a:ext cx="715927" cy="54864"/>
                </a:xfrm>
                <a:custGeom>
                  <a:avLst/>
                  <a:gdLst>
                    <a:gd name="connsiteX0" fmla="*/ 715927 w 715927"/>
                    <a:gd name="connsiteY0" fmla="*/ 0 h 54864"/>
                    <a:gd name="connsiteX1" fmla="*/ 629244 w 715927"/>
                    <a:gd name="connsiteY1" fmla="*/ 46090 h 54864"/>
                    <a:gd name="connsiteX2" fmla="*/ 633910 w 715927"/>
                    <a:gd name="connsiteY2" fmla="*/ 54864 h 54864"/>
                    <a:gd name="connsiteX3" fmla="*/ 29172 w 715927"/>
                    <a:gd name="connsiteY3" fmla="*/ 54864 h 54864"/>
                    <a:gd name="connsiteX4" fmla="*/ 0 w 715927"/>
                    <a:gd name="connsiteY4" fmla="*/ 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629244" y="46090"/>
                      </a:lnTo>
                      <a:lnTo>
                        <a:pt x="633910" y="54864"/>
                      </a:lnTo>
                      <a:lnTo>
                        <a:pt x="29172" y="54864"/>
                      </a:lnTo>
                      <a:lnTo>
                        <a:pt x="0" y="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5" name="Freeform: Shape 304">
                  <a:extLst>
                    <a:ext uri="{FF2B5EF4-FFF2-40B4-BE49-F238E27FC236}">
                      <a16:creationId xmlns:a16="http://schemas.microsoft.com/office/drawing/2014/main" id="{BFA06369-3E45-4FBD-8327-9CECF8F697CB}"/>
                    </a:ext>
                  </a:extLst>
                </p:cNvPr>
                <p:cNvSpPr/>
                <p:nvPr/>
              </p:nvSpPr>
              <p:spPr>
                <a:xfrm rot="3720000" flipH="1">
                  <a:off x="15206694" y="-292343"/>
                  <a:ext cx="689321" cy="52490"/>
                </a:xfrm>
                <a:custGeom>
                  <a:avLst/>
                  <a:gdLst>
                    <a:gd name="connsiteX0" fmla="*/ 715927 w 715927"/>
                    <a:gd name="connsiteY0" fmla="*/ 0 h 54864"/>
                    <a:gd name="connsiteX1" fmla="*/ 0 w 715927"/>
                    <a:gd name="connsiteY1" fmla="*/ 0 h 54864"/>
                    <a:gd name="connsiteX2" fmla="*/ 29172 w 715927"/>
                    <a:gd name="connsiteY2" fmla="*/ 54864 h 54864"/>
                    <a:gd name="connsiteX3" fmla="*/ 633910 w 715927"/>
                    <a:gd name="connsiteY3" fmla="*/ 54864 h 54864"/>
                    <a:gd name="connsiteX4" fmla="*/ 629244 w 715927"/>
                    <a:gd name="connsiteY4" fmla="*/ 46090 h 5486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15927" h="54864">
                      <a:moveTo>
                        <a:pt x="715927" y="0"/>
                      </a:moveTo>
                      <a:lnTo>
                        <a:pt x="0" y="0"/>
                      </a:lnTo>
                      <a:lnTo>
                        <a:pt x="29172" y="54864"/>
                      </a:lnTo>
                      <a:lnTo>
                        <a:pt x="633910" y="54864"/>
                      </a:lnTo>
                      <a:lnTo>
                        <a:pt x="629244" y="46090"/>
                      </a:lnTo>
                      <a:close/>
                    </a:path>
                  </a:pathLst>
                </a:custGeom>
                <a:solidFill>
                  <a:srgbClr val="953735"/>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6" name="Freeform: Shape 305">
                  <a:extLst>
                    <a:ext uri="{FF2B5EF4-FFF2-40B4-BE49-F238E27FC236}">
                      <a16:creationId xmlns:a16="http://schemas.microsoft.com/office/drawing/2014/main" id="{932DBDE9-A34E-4C71-8FBE-B6347A62A1EA}"/>
                    </a:ext>
                  </a:extLst>
                </p:cNvPr>
                <p:cNvSpPr/>
                <p:nvPr/>
              </p:nvSpPr>
              <p:spPr>
                <a:xfrm>
                  <a:off x="10988775" y="6945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7" name="Freeform: Shape 306">
                  <a:extLst>
                    <a:ext uri="{FF2B5EF4-FFF2-40B4-BE49-F238E27FC236}">
                      <a16:creationId xmlns:a16="http://schemas.microsoft.com/office/drawing/2014/main" id="{6EDB0590-0B8C-485A-A941-91B1CE69D311}"/>
                    </a:ext>
                  </a:extLst>
                </p:cNvPr>
                <p:cNvSpPr/>
                <p:nvPr/>
              </p:nvSpPr>
              <p:spPr>
                <a:xfrm flipH="1">
                  <a:off x="15845633" y="79924"/>
                  <a:ext cx="57952" cy="137160"/>
                </a:xfrm>
                <a:custGeom>
                  <a:avLst/>
                  <a:gdLst>
                    <a:gd name="connsiteX0" fmla="*/ 65355 w 128495"/>
                    <a:gd name="connsiteY0" fmla="*/ 0 h 281799"/>
                    <a:gd name="connsiteX1" fmla="*/ 51022 w 128495"/>
                    <a:gd name="connsiteY1" fmla="*/ 16642 h 281799"/>
                    <a:gd name="connsiteX2" fmla="*/ 26516 w 128495"/>
                    <a:gd name="connsiteY2" fmla="*/ 118524 h 281799"/>
                    <a:gd name="connsiteX3" fmla="*/ 110183 w 128495"/>
                    <a:gd name="connsiteY3" fmla="*/ 262607 h 281799"/>
                    <a:gd name="connsiteX4" fmla="*/ 128495 w 128495"/>
                    <a:gd name="connsiteY4" fmla="*/ 256240 h 281799"/>
                    <a:gd name="connsiteX5" fmla="*/ 116234 w 128495"/>
                    <a:gd name="connsiteY5" fmla="*/ 270476 h 281799"/>
                    <a:gd name="connsiteX6" fmla="*/ 83667 w 128495"/>
                    <a:gd name="connsiteY6" fmla="*/ 281799 h 281799"/>
                    <a:gd name="connsiteX7" fmla="*/ 0 w 128495"/>
                    <a:gd name="connsiteY7" fmla="*/ 137716 h 281799"/>
                    <a:gd name="connsiteX8" fmla="*/ 51100 w 128495"/>
                    <a:gd name="connsiteY8" fmla="*/ 4956 h 2817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28495" h="281799">
                      <a:moveTo>
                        <a:pt x="65355" y="0"/>
                      </a:moveTo>
                      <a:lnTo>
                        <a:pt x="51022" y="16642"/>
                      </a:lnTo>
                      <a:cubicBezTo>
                        <a:pt x="35881" y="42716"/>
                        <a:pt x="26516" y="78737"/>
                        <a:pt x="26516" y="118524"/>
                      </a:cubicBezTo>
                      <a:cubicBezTo>
                        <a:pt x="26516" y="198099"/>
                        <a:pt x="63975" y="262607"/>
                        <a:pt x="110183" y="262607"/>
                      </a:cubicBezTo>
                      <a:lnTo>
                        <a:pt x="128495" y="256240"/>
                      </a:lnTo>
                      <a:lnTo>
                        <a:pt x="116234" y="270476"/>
                      </a:lnTo>
                      <a:cubicBezTo>
                        <a:pt x="106224" y="277767"/>
                        <a:pt x="95219" y="281799"/>
                        <a:pt x="83667" y="281799"/>
                      </a:cubicBezTo>
                      <a:cubicBezTo>
                        <a:pt x="37459" y="281799"/>
                        <a:pt x="0" y="217291"/>
                        <a:pt x="0" y="137716"/>
                      </a:cubicBezTo>
                      <a:cubicBezTo>
                        <a:pt x="0" y="78035"/>
                        <a:pt x="21071" y="26829"/>
                        <a:pt x="51100" y="4956"/>
                      </a:cubicBezTo>
                      <a:close/>
                    </a:path>
                  </a:pathLst>
                </a:custGeom>
                <a:solidFill>
                  <a:srgbClr val="C0504D">
                    <a:lumMod val="60000"/>
                    <a:lumOff val="40000"/>
                    <a:alpha val="53000"/>
                  </a:srgbClr>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08" name="Freeform: Shape 307">
                  <a:extLst>
                    <a:ext uri="{FF2B5EF4-FFF2-40B4-BE49-F238E27FC236}">
                      <a16:creationId xmlns:a16="http://schemas.microsoft.com/office/drawing/2014/main" id="{168246AA-D5F0-4605-8219-0C4C4C219219}"/>
                    </a:ext>
                  </a:extLst>
                </p:cNvPr>
                <p:cNvSpPr/>
                <p:nvPr/>
              </p:nvSpPr>
              <p:spPr>
                <a:xfrm rot="3300000">
                  <a:off x="15656825" y="-156586"/>
                  <a:ext cx="677211" cy="133350"/>
                </a:xfrm>
                <a:custGeom>
                  <a:avLst/>
                  <a:gdLst>
                    <a:gd name="connsiteX0" fmla="*/ 6509 w 677211"/>
                    <a:gd name="connsiteY0" fmla="*/ 6509 h 133350"/>
                    <a:gd name="connsiteX1" fmla="*/ 22225 w 677211"/>
                    <a:gd name="connsiteY1" fmla="*/ 0 h 133350"/>
                    <a:gd name="connsiteX2" fmla="*/ 677211 w 677211"/>
                    <a:gd name="connsiteY2" fmla="*/ 0 h 133350"/>
                    <a:gd name="connsiteX3" fmla="*/ 676456 w 677211"/>
                    <a:gd name="connsiteY3" fmla="*/ 1677 h 133350"/>
                    <a:gd name="connsiteX4" fmla="*/ 584257 w 677211"/>
                    <a:gd name="connsiteY4" fmla="*/ 133350 h 133350"/>
                    <a:gd name="connsiteX5" fmla="*/ 22225 w 677211"/>
                    <a:gd name="connsiteY5" fmla="*/ 133350 h 133350"/>
                    <a:gd name="connsiteX6" fmla="*/ 0 w 677211"/>
                    <a:gd name="connsiteY6" fmla="*/ 111125 h 133350"/>
                    <a:gd name="connsiteX7" fmla="*/ 0 w 677211"/>
                    <a:gd name="connsiteY7" fmla="*/ 22225 h 133350"/>
                    <a:gd name="connsiteX8" fmla="*/ 6509 w 677211"/>
                    <a:gd name="connsiteY8" fmla="*/ 6509 h 133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7211" h="133350">
                      <a:moveTo>
                        <a:pt x="6509" y="6509"/>
                      </a:moveTo>
                      <a:cubicBezTo>
                        <a:pt x="10532" y="2487"/>
                        <a:pt x="16087" y="0"/>
                        <a:pt x="22225" y="0"/>
                      </a:cubicBezTo>
                      <a:lnTo>
                        <a:pt x="677211" y="0"/>
                      </a:lnTo>
                      <a:lnTo>
                        <a:pt x="676456" y="1677"/>
                      </a:lnTo>
                      <a:lnTo>
                        <a:pt x="584257" y="133350"/>
                      </a:lnTo>
                      <a:lnTo>
                        <a:pt x="22225" y="133350"/>
                      </a:lnTo>
                      <a:cubicBezTo>
                        <a:pt x="9950" y="133350"/>
                        <a:pt x="0" y="123400"/>
                        <a:pt x="0" y="111125"/>
                      </a:cubicBezTo>
                      <a:lnTo>
                        <a:pt x="0" y="22225"/>
                      </a:lnTo>
                      <a:cubicBezTo>
                        <a:pt x="0" y="16087"/>
                        <a:pt x="2488" y="10531"/>
                        <a:pt x="6509" y="6509"/>
                      </a:cubicBezTo>
                      <a:close/>
                    </a:path>
                  </a:pathLst>
                </a:custGeom>
                <a:solidFill>
                  <a:srgbClr val="674846"/>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54" name="Group 53">
              <a:extLst>
                <a:ext uri="{FF2B5EF4-FFF2-40B4-BE49-F238E27FC236}">
                  <a16:creationId xmlns:a16="http://schemas.microsoft.com/office/drawing/2014/main" id="{4540EEB1-167E-4AEE-A7AA-9B3F9F0D5920}"/>
                </a:ext>
              </a:extLst>
            </p:cNvPr>
            <p:cNvGrpSpPr/>
            <p:nvPr/>
          </p:nvGrpSpPr>
          <p:grpSpPr>
            <a:xfrm>
              <a:off x="17254623" y="3456413"/>
              <a:ext cx="1829380" cy="4354236"/>
              <a:chOff x="17306688" y="3336827"/>
              <a:chExt cx="1829380" cy="4354236"/>
            </a:xfrm>
          </p:grpSpPr>
          <p:sp>
            <p:nvSpPr>
              <p:cNvPr id="370" name="Flowchart: Manual Operation 26">
                <a:extLst>
                  <a:ext uri="{FF2B5EF4-FFF2-40B4-BE49-F238E27FC236}">
                    <a16:creationId xmlns:a16="http://schemas.microsoft.com/office/drawing/2014/main" id="{C543E6D2-63D1-4119-BDDD-6CCC4119CD35}"/>
                  </a:ext>
                </a:extLst>
              </p:cNvPr>
              <p:cNvSpPr/>
              <p:nvPr/>
            </p:nvSpPr>
            <p:spPr>
              <a:xfrm rot="9734010" flipH="1" flipV="1">
                <a:off x="18201096" y="6175178"/>
                <a:ext cx="513429" cy="897649"/>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71" name="Rectangle 370">
                <a:extLst>
                  <a:ext uri="{FF2B5EF4-FFF2-40B4-BE49-F238E27FC236}">
                    <a16:creationId xmlns:a16="http://schemas.microsoft.com/office/drawing/2014/main" id="{700222FF-91FE-4E28-94E7-7B7FEBBF88B4}"/>
                  </a:ext>
                </a:extLst>
              </p:cNvPr>
              <p:cNvSpPr/>
              <p:nvPr/>
            </p:nvSpPr>
            <p:spPr>
              <a:xfrm flipH="1">
                <a:off x="18243833" y="5261649"/>
                <a:ext cx="402149" cy="1004552"/>
              </a:xfrm>
              <a:prstGeom prst="rect">
                <a:avLst/>
              </a:prstGeom>
              <a:solidFill>
                <a:srgbClr val="ED7D31"/>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2" name="Flowchart: Manual Operation 26">
                <a:extLst>
                  <a:ext uri="{FF2B5EF4-FFF2-40B4-BE49-F238E27FC236}">
                    <a16:creationId xmlns:a16="http://schemas.microsoft.com/office/drawing/2014/main" id="{771CB3B8-80F2-4233-989D-9F4DCE69FD3E}"/>
                  </a:ext>
                </a:extLst>
              </p:cNvPr>
              <p:cNvSpPr/>
              <p:nvPr/>
            </p:nvSpPr>
            <p:spPr>
              <a:xfrm rot="11330622" flipH="1" flipV="1">
                <a:off x="17657660" y="6207313"/>
                <a:ext cx="502215"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374" name="Freeform: Shape 373">
                <a:extLst>
                  <a:ext uri="{FF2B5EF4-FFF2-40B4-BE49-F238E27FC236}">
                    <a16:creationId xmlns:a16="http://schemas.microsoft.com/office/drawing/2014/main" id="{7BA8E34C-9A3E-4098-981C-56EE813A3A2B}"/>
                  </a:ext>
                </a:extLst>
              </p:cNvPr>
              <p:cNvSpPr/>
              <p:nvPr/>
            </p:nvSpPr>
            <p:spPr>
              <a:xfrm rot="1451869" flipH="1">
                <a:off x="17630363" y="4964099"/>
                <a:ext cx="366747" cy="628908"/>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75" name="Picture 11">
                <a:extLst>
                  <a:ext uri="{FF2B5EF4-FFF2-40B4-BE49-F238E27FC236}">
                    <a16:creationId xmlns:a16="http://schemas.microsoft.com/office/drawing/2014/main" id="{69D51DF4-390A-4B12-9F09-6AECCE08B15B}"/>
                  </a:ext>
                </a:extLst>
              </p:cNvPr>
              <p:cNvPicPr>
                <a:picLocks noChangeAspect="1" noChangeArrowheads="1"/>
              </p:cNvPicPr>
              <p:nvPr/>
            </p:nvPicPr>
            <p:blipFill rotWithShape="1">
              <a:blip r:embed="rId19">
                <a:extLst>
                  <a:ext uri="{28A0092B-C50C-407E-A947-70E740481C1C}">
                    <a14:useLocalDpi xmlns:a14="http://schemas.microsoft.com/office/drawing/2010/main" val="0"/>
                  </a:ext>
                </a:extLst>
              </a:blip>
              <a:srcRect b="65367"/>
              <a:stretch/>
            </p:blipFill>
            <p:spPr bwMode="auto">
              <a:xfrm flipH="1">
                <a:off x="17352497" y="3336827"/>
                <a:ext cx="1606514" cy="1580745"/>
              </a:xfrm>
              <a:prstGeom prst="rect">
                <a:avLst/>
              </a:prstGeom>
              <a:noFill/>
              <a:extLst>
                <a:ext uri="{909E8E84-426E-40DD-AFC4-6F175D3DCCD1}">
                  <a14:hiddenFill xmlns:a14="http://schemas.microsoft.com/office/drawing/2010/main">
                    <a:solidFill>
                      <a:srgbClr val="FFFFFF"/>
                    </a:solidFill>
                  </a14:hiddenFill>
                </a:ext>
              </a:extLst>
            </p:spPr>
          </p:pic>
          <p:sp>
            <p:nvSpPr>
              <p:cNvPr id="376" name="Rectangle 375">
                <a:extLst>
                  <a:ext uri="{FF2B5EF4-FFF2-40B4-BE49-F238E27FC236}">
                    <a16:creationId xmlns:a16="http://schemas.microsoft.com/office/drawing/2014/main" id="{5F102F47-F4B3-4C1C-BEE5-60154A6A2AA3}"/>
                  </a:ext>
                </a:extLst>
              </p:cNvPr>
              <p:cNvSpPr/>
              <p:nvPr/>
            </p:nvSpPr>
            <p:spPr>
              <a:xfrm flipH="1">
                <a:off x="17914650" y="4798856"/>
                <a:ext cx="368545" cy="371528"/>
              </a:xfrm>
              <a:prstGeom prst="rect">
                <a:avLst/>
              </a:prstGeom>
              <a:solidFill>
                <a:srgbClr val="B6793C"/>
              </a:solidFill>
              <a:ln w="9525"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77" name="Freeform: Shape 376">
                <a:extLst>
                  <a:ext uri="{FF2B5EF4-FFF2-40B4-BE49-F238E27FC236}">
                    <a16:creationId xmlns:a16="http://schemas.microsoft.com/office/drawing/2014/main" id="{C08DC571-066C-4C5A-B33B-85AAFD622C16}"/>
                  </a:ext>
                </a:extLst>
              </p:cNvPr>
              <p:cNvSpPr/>
              <p:nvPr/>
            </p:nvSpPr>
            <p:spPr>
              <a:xfrm rot="294282" flipH="1">
                <a:off x="17639402" y="4944622"/>
                <a:ext cx="952561" cy="1304402"/>
              </a:xfrm>
              <a:custGeom>
                <a:avLst/>
                <a:gdLst>
                  <a:gd name="connsiteX0" fmla="*/ 151169 w 580979"/>
                  <a:gd name="connsiteY0" fmla="*/ 0 h 1216667"/>
                  <a:gd name="connsiteX1" fmla="*/ 331426 w 580979"/>
                  <a:gd name="connsiteY1" fmla="*/ 0 h 1216667"/>
                  <a:gd name="connsiteX2" fmla="*/ 432481 w 580979"/>
                  <a:gd name="connsiteY2" fmla="*/ 201519 h 1216667"/>
                  <a:gd name="connsiteX3" fmla="*/ 432481 w 580979"/>
                  <a:gd name="connsiteY3" fmla="*/ 0 h 1216667"/>
                  <a:gd name="connsiteX4" fmla="*/ 487656 w 580979"/>
                  <a:gd name="connsiteY4" fmla="*/ 0 h 1216667"/>
                  <a:gd name="connsiteX5" fmla="*/ 580979 w 580979"/>
                  <a:gd name="connsiteY5" fmla="*/ 274197 h 1216667"/>
                  <a:gd name="connsiteX6" fmla="*/ 477532 w 580979"/>
                  <a:gd name="connsiteY6" fmla="*/ 1216667 h 1216667"/>
                  <a:gd name="connsiteX7" fmla="*/ 76902 w 580979"/>
                  <a:gd name="connsiteY7" fmla="*/ 1216667 h 1216667"/>
                  <a:gd name="connsiteX8" fmla="*/ 0 w 580979"/>
                  <a:gd name="connsiteY8" fmla="*/ 516042 h 1216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80979" h="1216667">
                    <a:moveTo>
                      <a:pt x="151169" y="0"/>
                    </a:moveTo>
                    <a:lnTo>
                      <a:pt x="331426" y="0"/>
                    </a:lnTo>
                    <a:lnTo>
                      <a:pt x="432481" y="201519"/>
                    </a:lnTo>
                    <a:lnTo>
                      <a:pt x="432481" y="0"/>
                    </a:lnTo>
                    <a:lnTo>
                      <a:pt x="487656" y="0"/>
                    </a:lnTo>
                    <a:lnTo>
                      <a:pt x="580979" y="274197"/>
                    </a:lnTo>
                    <a:lnTo>
                      <a:pt x="477532" y="1216667"/>
                    </a:lnTo>
                    <a:lnTo>
                      <a:pt x="76902" y="1216667"/>
                    </a:lnTo>
                    <a:lnTo>
                      <a:pt x="0" y="516042"/>
                    </a:ln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nvGrpSpPr>
              <p:cNvPr id="378" name="Group 377">
                <a:extLst>
                  <a:ext uri="{FF2B5EF4-FFF2-40B4-BE49-F238E27FC236}">
                    <a16:creationId xmlns:a16="http://schemas.microsoft.com/office/drawing/2014/main" id="{96B2A170-19C0-4AD2-B155-C4F5D94F668C}"/>
                  </a:ext>
                </a:extLst>
              </p:cNvPr>
              <p:cNvGrpSpPr/>
              <p:nvPr/>
            </p:nvGrpSpPr>
            <p:grpSpPr>
              <a:xfrm rot="19816851" flipH="1">
                <a:off x="18775892" y="7381401"/>
                <a:ext cx="360176" cy="250849"/>
                <a:chOff x="-5661041" y="4254367"/>
                <a:chExt cx="481278" cy="307838"/>
              </a:xfrm>
            </p:grpSpPr>
            <p:sp>
              <p:nvSpPr>
                <p:cNvPr id="388" name="Freeform: Shape 387">
                  <a:extLst>
                    <a:ext uri="{FF2B5EF4-FFF2-40B4-BE49-F238E27FC236}">
                      <a16:creationId xmlns:a16="http://schemas.microsoft.com/office/drawing/2014/main" id="{B74AB5E0-D99A-4E0B-9530-69F4EBCEE282}"/>
                    </a:ext>
                  </a:extLst>
                </p:cNvPr>
                <p:cNvSpPr/>
                <p:nvPr/>
              </p:nvSpPr>
              <p:spPr>
                <a:xfrm rot="221676">
                  <a:off x="-5661041" y="4266351"/>
                  <a:ext cx="481278" cy="295854"/>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dirty="0">
                    <a:ln>
                      <a:noFill/>
                    </a:ln>
                    <a:solidFill>
                      <a:prstClr val="white"/>
                    </a:solidFill>
                    <a:effectLst/>
                    <a:uLnTx/>
                    <a:uFillTx/>
                    <a:latin typeface="Calibri"/>
                    <a:ea typeface="+mn-ea"/>
                    <a:cs typeface="+mn-cs"/>
                  </a:endParaRPr>
                </a:p>
              </p:txBody>
            </p:sp>
            <p:sp>
              <p:nvSpPr>
                <p:cNvPr id="389" name="Freeform: Shape 388">
                  <a:extLst>
                    <a:ext uri="{FF2B5EF4-FFF2-40B4-BE49-F238E27FC236}">
                      <a16:creationId xmlns:a16="http://schemas.microsoft.com/office/drawing/2014/main" id="{FECAE573-3AB6-4874-8768-340858467EE1}"/>
                    </a:ext>
                  </a:extLst>
                </p:cNvPr>
                <p:cNvSpPr/>
                <p:nvPr/>
              </p:nvSpPr>
              <p:spPr>
                <a:xfrm rot="237616">
                  <a:off x="-5640988" y="4254367"/>
                  <a:ext cx="441656" cy="285595"/>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379" name="Freeform: Shape 378">
                <a:extLst>
                  <a:ext uri="{FF2B5EF4-FFF2-40B4-BE49-F238E27FC236}">
                    <a16:creationId xmlns:a16="http://schemas.microsoft.com/office/drawing/2014/main" id="{316389C1-A10A-427C-8DDB-18AAC625EFD5}"/>
                  </a:ext>
                </a:extLst>
              </p:cNvPr>
              <p:cNvSpPr/>
              <p:nvPr/>
            </p:nvSpPr>
            <p:spPr>
              <a:xfrm rot="8645806" flipH="1" flipV="1">
                <a:off x="18503496" y="6936456"/>
                <a:ext cx="448897" cy="564246"/>
              </a:xfrm>
              <a:custGeom>
                <a:avLst/>
                <a:gdLst>
                  <a:gd name="connsiteX0" fmla="*/ 448897 w 448897"/>
                  <a:gd name="connsiteY0" fmla="*/ 96979 h 703567"/>
                  <a:gd name="connsiteX1" fmla="*/ 0 w 448897"/>
                  <a:gd name="connsiteY1" fmla="*/ 0 h 703567"/>
                  <a:gd name="connsiteX2" fmla="*/ 22974 w 448897"/>
                  <a:gd name="connsiteY2" fmla="*/ 703567 h 703567"/>
                  <a:gd name="connsiteX3" fmla="*/ 425876 w 448897"/>
                  <a:gd name="connsiteY3" fmla="*/ 703567 h 703567"/>
                </a:gdLst>
                <a:ahLst/>
                <a:cxnLst>
                  <a:cxn ang="0">
                    <a:pos x="connsiteX0" y="connsiteY0"/>
                  </a:cxn>
                  <a:cxn ang="0">
                    <a:pos x="connsiteX1" y="connsiteY1"/>
                  </a:cxn>
                  <a:cxn ang="0">
                    <a:pos x="connsiteX2" y="connsiteY2"/>
                  </a:cxn>
                  <a:cxn ang="0">
                    <a:pos x="connsiteX3" y="connsiteY3"/>
                  </a:cxn>
                </a:cxnLst>
                <a:rect l="l" t="t" r="r" b="b"/>
                <a:pathLst>
                  <a:path w="448897" h="703567">
                    <a:moveTo>
                      <a:pt x="448897" y="96979"/>
                    </a:moveTo>
                    <a:lnTo>
                      <a:pt x="0" y="0"/>
                    </a:lnTo>
                    <a:lnTo>
                      <a:pt x="22974" y="703567"/>
                    </a:lnTo>
                    <a:lnTo>
                      <a:pt x="425876" y="703567"/>
                    </a:lnTo>
                    <a:close/>
                  </a:path>
                </a:pathLst>
              </a:custGeom>
              <a:solidFill>
                <a:srgbClr val="000000"/>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380" name="Group 379">
                <a:extLst>
                  <a:ext uri="{FF2B5EF4-FFF2-40B4-BE49-F238E27FC236}">
                    <a16:creationId xmlns:a16="http://schemas.microsoft.com/office/drawing/2014/main" id="{55F1DDB4-5DC2-4C42-804A-8D81103EF0C4}"/>
                  </a:ext>
                </a:extLst>
              </p:cNvPr>
              <p:cNvGrpSpPr/>
              <p:nvPr/>
            </p:nvGrpSpPr>
            <p:grpSpPr>
              <a:xfrm rot="759930" flipH="1">
                <a:off x="17601411" y="7442412"/>
                <a:ext cx="360175" cy="248651"/>
                <a:chOff x="-5686277" y="4216466"/>
                <a:chExt cx="481276" cy="305137"/>
              </a:xfrm>
            </p:grpSpPr>
            <p:sp>
              <p:nvSpPr>
                <p:cNvPr id="386" name="Freeform: Shape 385">
                  <a:extLst>
                    <a:ext uri="{FF2B5EF4-FFF2-40B4-BE49-F238E27FC236}">
                      <a16:creationId xmlns:a16="http://schemas.microsoft.com/office/drawing/2014/main" id="{E95A4536-6453-4CC0-8C1C-5B8098C7CFB5}"/>
                    </a:ext>
                  </a:extLst>
                </p:cNvPr>
                <p:cNvSpPr/>
                <p:nvPr/>
              </p:nvSpPr>
              <p:spPr>
                <a:xfrm rot="221676">
                  <a:off x="-5686277" y="4225748"/>
                  <a:ext cx="481276" cy="295855"/>
                </a:xfrm>
                <a:custGeom>
                  <a:avLst/>
                  <a:gdLst>
                    <a:gd name="connsiteX0" fmla="*/ 4296 w 481276"/>
                    <a:gd name="connsiteY0" fmla="*/ 0 h 295855"/>
                    <a:gd name="connsiteX1" fmla="*/ 476980 w 481276"/>
                    <a:gd name="connsiteY1" fmla="*/ 0 h 295855"/>
                    <a:gd name="connsiteX2" fmla="*/ 481276 w 481276"/>
                    <a:gd name="connsiteY2" fmla="*/ 44511 h 295855"/>
                    <a:gd name="connsiteX3" fmla="*/ 240638 w 481276"/>
                    <a:gd name="connsiteY3" fmla="*/ 295855 h 295855"/>
                    <a:gd name="connsiteX4" fmla="*/ 0 w 481276"/>
                    <a:gd name="connsiteY4" fmla="*/ 44511 h 2958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1276" h="295855">
                      <a:moveTo>
                        <a:pt x="4296" y="0"/>
                      </a:moveTo>
                      <a:lnTo>
                        <a:pt x="476980" y="0"/>
                      </a:lnTo>
                      <a:lnTo>
                        <a:pt x="481276" y="44511"/>
                      </a:lnTo>
                      <a:cubicBezTo>
                        <a:pt x="481276" y="183324"/>
                        <a:pt x="373539" y="295855"/>
                        <a:pt x="240638" y="295855"/>
                      </a:cubicBezTo>
                      <a:cubicBezTo>
                        <a:pt x="107737" y="295855"/>
                        <a:pt x="0" y="183324"/>
                        <a:pt x="0" y="44511"/>
                      </a:cubicBezTo>
                      <a:close/>
                    </a:path>
                  </a:pathLst>
                </a:custGeom>
                <a:solidFill>
                  <a:srgbClr val="D9D9D9"/>
                </a:solidFill>
                <a:ln w="9525" cap="flat" cmpd="sng" algn="ctr">
                  <a:solidFill>
                    <a:srgbClr val="000000"/>
                  </a:solid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7" name="Freeform: Shape 386">
                  <a:extLst>
                    <a:ext uri="{FF2B5EF4-FFF2-40B4-BE49-F238E27FC236}">
                      <a16:creationId xmlns:a16="http://schemas.microsoft.com/office/drawing/2014/main" id="{74C8D0C6-344D-4492-8410-A0E22A1583DB}"/>
                    </a:ext>
                  </a:extLst>
                </p:cNvPr>
                <p:cNvSpPr/>
                <p:nvPr/>
              </p:nvSpPr>
              <p:spPr>
                <a:xfrm rot="237616">
                  <a:off x="-5664543" y="4216466"/>
                  <a:ext cx="441656" cy="285594"/>
                </a:xfrm>
                <a:custGeom>
                  <a:avLst/>
                  <a:gdLst>
                    <a:gd name="connsiteX0" fmla="*/ 4296 w 481276"/>
                    <a:gd name="connsiteY0" fmla="*/ 0 h 295855"/>
                    <a:gd name="connsiteX1" fmla="*/ 21769 w 481276"/>
                    <a:gd name="connsiteY1" fmla="*/ 0 h 295855"/>
                    <a:gd name="connsiteX2" fmla="*/ 19602 w 481276"/>
                    <a:gd name="connsiteY2" fmla="*/ 24603 h 295855"/>
                    <a:gd name="connsiteX3" fmla="*/ 239158 w 481276"/>
                    <a:gd name="connsiteY3" fmla="*/ 275947 h 295855"/>
                    <a:gd name="connsiteX4" fmla="*/ 458714 w 481276"/>
                    <a:gd name="connsiteY4" fmla="*/ 24603 h 295855"/>
                    <a:gd name="connsiteX5" fmla="*/ 456548 w 481276"/>
                    <a:gd name="connsiteY5" fmla="*/ 0 h 295855"/>
                    <a:gd name="connsiteX6" fmla="*/ 476980 w 481276"/>
                    <a:gd name="connsiteY6" fmla="*/ 0 h 295855"/>
                    <a:gd name="connsiteX7" fmla="*/ 481276 w 481276"/>
                    <a:gd name="connsiteY7" fmla="*/ 44511 h 295855"/>
                    <a:gd name="connsiteX8" fmla="*/ 240638 w 481276"/>
                    <a:gd name="connsiteY8" fmla="*/ 295855 h 295855"/>
                    <a:gd name="connsiteX9" fmla="*/ 0 w 481276"/>
                    <a:gd name="connsiteY9" fmla="*/ 44511 h 2958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81276" h="295855">
                      <a:moveTo>
                        <a:pt x="4296" y="0"/>
                      </a:moveTo>
                      <a:lnTo>
                        <a:pt x="21769" y="0"/>
                      </a:lnTo>
                      <a:lnTo>
                        <a:pt x="19602" y="24603"/>
                      </a:lnTo>
                      <a:cubicBezTo>
                        <a:pt x="19602" y="163416"/>
                        <a:pt x="117901" y="275947"/>
                        <a:pt x="239158" y="275947"/>
                      </a:cubicBezTo>
                      <a:cubicBezTo>
                        <a:pt x="360416" y="275947"/>
                        <a:pt x="458714" y="163416"/>
                        <a:pt x="458714" y="24603"/>
                      </a:cubicBezTo>
                      <a:lnTo>
                        <a:pt x="456548" y="0"/>
                      </a:lnTo>
                      <a:lnTo>
                        <a:pt x="476980" y="0"/>
                      </a:lnTo>
                      <a:lnTo>
                        <a:pt x="481276" y="44511"/>
                      </a:lnTo>
                      <a:cubicBezTo>
                        <a:pt x="481276" y="183324"/>
                        <a:pt x="373539" y="295855"/>
                        <a:pt x="240638" y="295855"/>
                      </a:cubicBezTo>
                      <a:cubicBezTo>
                        <a:pt x="107737" y="295855"/>
                        <a:pt x="0" y="183324"/>
                        <a:pt x="0" y="44511"/>
                      </a:cubicBezTo>
                      <a:close/>
                    </a:path>
                  </a:pathLst>
                </a:custGeom>
                <a:solidFill>
                  <a:srgbClr val="547EA4"/>
                </a:solidFill>
                <a:ln w="9525" cap="flat" cmpd="sng" algn="ctr">
                  <a:noFill/>
                  <a:prstDash val="solid"/>
                </a:ln>
                <a:effectLst/>
              </p:spPr>
              <p:txBody>
                <a:bodyPr wrap="square"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sp>
            <p:nvSpPr>
              <p:cNvPr id="381" name="Oval 380">
                <a:extLst>
                  <a:ext uri="{FF2B5EF4-FFF2-40B4-BE49-F238E27FC236}">
                    <a16:creationId xmlns:a16="http://schemas.microsoft.com/office/drawing/2014/main" id="{3E8D1175-FF51-4D7A-BC2D-18E14B2DA1CA}"/>
                  </a:ext>
                </a:extLst>
              </p:cNvPr>
              <p:cNvSpPr/>
              <p:nvPr/>
            </p:nvSpPr>
            <p:spPr>
              <a:xfrm flipH="1">
                <a:off x="17895823" y="517971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382" name="Oval 381">
                <a:extLst>
                  <a:ext uri="{FF2B5EF4-FFF2-40B4-BE49-F238E27FC236}">
                    <a16:creationId xmlns:a16="http://schemas.microsoft.com/office/drawing/2014/main" id="{3D786639-6630-4269-AA71-A8F5DC7EDB92}"/>
                  </a:ext>
                </a:extLst>
              </p:cNvPr>
              <p:cNvSpPr/>
              <p:nvPr/>
            </p:nvSpPr>
            <p:spPr>
              <a:xfrm flipH="1">
                <a:off x="17883123" y="5294019"/>
                <a:ext cx="73152" cy="91440"/>
              </a:xfrm>
              <a:prstGeom prst="ellipse">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383" name="Picture 382">
                <a:extLst>
                  <a:ext uri="{FF2B5EF4-FFF2-40B4-BE49-F238E27FC236}">
                    <a16:creationId xmlns:a16="http://schemas.microsoft.com/office/drawing/2014/main" id="{2A4991A0-C253-4C49-964F-A9C1D197A4C8}"/>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rot="499416" flipH="1">
                <a:off x="17719462" y="5137603"/>
                <a:ext cx="184798" cy="287906"/>
              </a:xfrm>
              <a:prstGeom prst="rect">
                <a:avLst/>
              </a:prstGeom>
              <a:ln>
                <a:noFill/>
              </a:ln>
            </p:spPr>
          </p:pic>
          <p:sp>
            <p:nvSpPr>
              <p:cNvPr id="384" name="Freeform: Shape 383">
                <a:extLst>
                  <a:ext uri="{FF2B5EF4-FFF2-40B4-BE49-F238E27FC236}">
                    <a16:creationId xmlns:a16="http://schemas.microsoft.com/office/drawing/2014/main" id="{130D3BB2-6D57-40A8-AE45-EF2ECB7BE869}"/>
                  </a:ext>
                </a:extLst>
              </p:cNvPr>
              <p:cNvSpPr/>
              <p:nvPr/>
            </p:nvSpPr>
            <p:spPr>
              <a:xfrm rot="17334925" flipH="1">
                <a:off x="17559844" y="5110119"/>
                <a:ext cx="584042" cy="1090354"/>
              </a:xfrm>
              <a:custGeom>
                <a:avLst/>
                <a:gdLst>
                  <a:gd name="connsiteX0" fmla="*/ 52 w 592420"/>
                  <a:gd name="connsiteY0" fmla="*/ 1467855 h 1599111"/>
                  <a:gd name="connsiteX1" fmla="*/ 170556 w 592420"/>
                  <a:gd name="connsiteY1" fmla="*/ 1182219 h 1599111"/>
                  <a:gd name="connsiteX2" fmla="*/ 381328 w 592420"/>
                  <a:gd name="connsiteY2" fmla="*/ 951893 h 1599111"/>
                  <a:gd name="connsiteX3" fmla="*/ 393660 w 592420"/>
                  <a:gd name="connsiteY3" fmla="*/ 945107 h 1599111"/>
                  <a:gd name="connsiteX4" fmla="*/ 389574 w 592420"/>
                  <a:gd name="connsiteY4" fmla="*/ 886271 h 1599111"/>
                  <a:gd name="connsiteX5" fmla="*/ 383842 w 592420"/>
                  <a:gd name="connsiteY5" fmla="*/ 640797 h 1599111"/>
                  <a:gd name="connsiteX6" fmla="*/ 384539 w 592420"/>
                  <a:gd name="connsiteY6" fmla="*/ 595586 h 1599111"/>
                  <a:gd name="connsiteX7" fmla="*/ 429074 w 592420"/>
                  <a:gd name="connsiteY7" fmla="*/ 249300 h 1599111"/>
                  <a:gd name="connsiteX8" fmla="*/ 314561 w 592420"/>
                  <a:gd name="connsiteY8" fmla="*/ 142922 h 1599111"/>
                  <a:gd name="connsiteX9" fmla="*/ 312478 w 592420"/>
                  <a:gd name="connsiteY9" fmla="*/ 121704 h 1599111"/>
                  <a:gd name="connsiteX10" fmla="*/ 314384 w 592420"/>
                  <a:gd name="connsiteY10" fmla="*/ 106139 h 1599111"/>
                  <a:gd name="connsiteX11" fmla="*/ 408541 w 592420"/>
                  <a:gd name="connsiteY11" fmla="*/ 3313 h 1599111"/>
                  <a:gd name="connsiteX12" fmla="*/ 422008 w 592420"/>
                  <a:gd name="connsiteY12" fmla="*/ 611 h 1599111"/>
                  <a:gd name="connsiteX13" fmla="*/ 474093 w 592420"/>
                  <a:gd name="connsiteY13" fmla="*/ 5644 h 1599111"/>
                  <a:gd name="connsiteX14" fmla="*/ 488552 w 592420"/>
                  <a:gd name="connsiteY14" fmla="*/ 11264 h 1599111"/>
                  <a:gd name="connsiteX15" fmla="*/ 491490 w 592420"/>
                  <a:gd name="connsiteY15" fmla="*/ 22042 h 1599111"/>
                  <a:gd name="connsiteX16" fmla="*/ 520840 w 592420"/>
                  <a:gd name="connsiteY16" fmla="*/ 15620 h 1599111"/>
                  <a:gd name="connsiteX17" fmla="*/ 528498 w 592420"/>
                  <a:gd name="connsiteY17" fmla="*/ 17492 h 1599111"/>
                  <a:gd name="connsiteX18" fmla="*/ 558701 w 592420"/>
                  <a:gd name="connsiteY18" fmla="*/ 36772 h 1599111"/>
                  <a:gd name="connsiteX19" fmla="*/ 568306 w 592420"/>
                  <a:gd name="connsiteY19" fmla="*/ 50544 h 1599111"/>
                  <a:gd name="connsiteX20" fmla="*/ 576212 w 592420"/>
                  <a:gd name="connsiteY20" fmla="*/ 188579 h 1599111"/>
                  <a:gd name="connsiteX21" fmla="*/ 568939 w 592420"/>
                  <a:gd name="connsiteY21" fmla="*/ 208545 h 1599111"/>
                  <a:gd name="connsiteX22" fmla="*/ 545621 w 592420"/>
                  <a:gd name="connsiteY22" fmla="*/ 238089 h 1599111"/>
                  <a:gd name="connsiteX23" fmla="*/ 544230 w 592420"/>
                  <a:gd name="connsiteY23" fmla="*/ 239098 h 1599111"/>
                  <a:gd name="connsiteX24" fmla="*/ 591983 w 592420"/>
                  <a:gd name="connsiteY24" fmla="*/ 612448 h 1599111"/>
                  <a:gd name="connsiteX25" fmla="*/ 592420 w 592420"/>
                  <a:gd name="connsiteY25" fmla="*/ 640798 h 1599111"/>
                  <a:gd name="connsiteX26" fmla="*/ 571924 w 592420"/>
                  <a:gd name="connsiteY26" fmla="*/ 1045329 h 1599111"/>
                  <a:gd name="connsiteX27" fmla="*/ 568048 w 592420"/>
                  <a:gd name="connsiteY27" fmla="*/ 1061071 h 1599111"/>
                  <a:gd name="connsiteX28" fmla="*/ 571152 w 592420"/>
                  <a:gd name="connsiteY28" fmla="*/ 1071502 h 1599111"/>
                  <a:gd name="connsiteX29" fmla="*/ 400649 w 592420"/>
                  <a:gd name="connsiteY29" fmla="*/ 1357138 h 1599111"/>
                  <a:gd name="connsiteX30" fmla="*/ 159422 w 592420"/>
                  <a:gd name="connsiteY30" fmla="*/ 1597620 h 1599111"/>
                  <a:gd name="connsiteX31" fmla="*/ 3364 w 592420"/>
                  <a:gd name="connsiteY31" fmla="*/ 1478983 h 1599111"/>
                  <a:gd name="connsiteX32" fmla="*/ 52 w 592420"/>
                  <a:gd name="connsiteY32" fmla="*/ 1467855 h 1599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92420" h="1599111">
                    <a:moveTo>
                      <a:pt x="52" y="1467855"/>
                    </a:moveTo>
                    <a:cubicBezTo>
                      <a:pt x="2226" y="1429986"/>
                      <a:pt x="71867" y="1312038"/>
                      <a:pt x="170556" y="1182219"/>
                    </a:cubicBezTo>
                    <a:cubicBezTo>
                      <a:pt x="255147" y="1070946"/>
                      <a:pt x="337043" y="982570"/>
                      <a:pt x="381328" y="951893"/>
                    </a:cubicBezTo>
                    <a:lnTo>
                      <a:pt x="393660" y="945107"/>
                    </a:lnTo>
                    <a:lnTo>
                      <a:pt x="389574" y="886271"/>
                    </a:lnTo>
                    <a:cubicBezTo>
                      <a:pt x="385955" y="816201"/>
                      <a:pt x="383842" y="731728"/>
                      <a:pt x="383842" y="640797"/>
                    </a:cubicBezTo>
                    <a:lnTo>
                      <a:pt x="384539" y="595586"/>
                    </a:lnTo>
                    <a:lnTo>
                      <a:pt x="429074" y="249300"/>
                    </a:lnTo>
                    <a:lnTo>
                      <a:pt x="314561" y="142922"/>
                    </a:lnTo>
                    <a:lnTo>
                      <a:pt x="312478" y="121704"/>
                    </a:lnTo>
                    <a:lnTo>
                      <a:pt x="314384" y="106139"/>
                    </a:lnTo>
                    <a:lnTo>
                      <a:pt x="408541" y="3313"/>
                    </a:lnTo>
                    <a:lnTo>
                      <a:pt x="422008" y="611"/>
                    </a:lnTo>
                    <a:cubicBezTo>
                      <a:pt x="439323" y="-1059"/>
                      <a:pt x="457022" y="716"/>
                      <a:pt x="474093" y="5644"/>
                    </a:cubicBezTo>
                    <a:lnTo>
                      <a:pt x="488552" y="11264"/>
                    </a:lnTo>
                    <a:lnTo>
                      <a:pt x="491490" y="22042"/>
                    </a:lnTo>
                    <a:lnTo>
                      <a:pt x="520840" y="15620"/>
                    </a:lnTo>
                    <a:lnTo>
                      <a:pt x="528498" y="17492"/>
                    </a:lnTo>
                    <a:cubicBezTo>
                      <a:pt x="540027" y="21830"/>
                      <a:pt x="550158" y="28437"/>
                      <a:pt x="558701" y="36772"/>
                    </a:cubicBezTo>
                    <a:lnTo>
                      <a:pt x="568306" y="50544"/>
                    </a:lnTo>
                    <a:lnTo>
                      <a:pt x="576212" y="188579"/>
                    </a:lnTo>
                    <a:lnTo>
                      <a:pt x="568939" y="208545"/>
                    </a:lnTo>
                    <a:cubicBezTo>
                      <a:pt x="562889" y="219474"/>
                      <a:pt x="555088" y="229460"/>
                      <a:pt x="545621" y="238089"/>
                    </a:cubicBezTo>
                    <a:lnTo>
                      <a:pt x="544230" y="239098"/>
                    </a:lnTo>
                    <a:lnTo>
                      <a:pt x="591983" y="612448"/>
                    </a:lnTo>
                    <a:lnTo>
                      <a:pt x="592420" y="640798"/>
                    </a:lnTo>
                    <a:cubicBezTo>
                      <a:pt x="592420" y="822660"/>
                      <a:pt x="583968" y="978683"/>
                      <a:pt x="571924" y="1045329"/>
                    </a:cubicBezTo>
                    <a:lnTo>
                      <a:pt x="568048" y="1061071"/>
                    </a:lnTo>
                    <a:lnTo>
                      <a:pt x="571152" y="1071502"/>
                    </a:lnTo>
                    <a:cubicBezTo>
                      <a:pt x="568979" y="1109371"/>
                      <a:pt x="499338" y="1227319"/>
                      <a:pt x="400649" y="1357138"/>
                    </a:cubicBezTo>
                    <a:cubicBezTo>
                      <a:pt x="287861" y="1505502"/>
                      <a:pt x="179864" y="1613161"/>
                      <a:pt x="159422" y="1597620"/>
                    </a:cubicBezTo>
                    <a:lnTo>
                      <a:pt x="3364" y="1478983"/>
                    </a:lnTo>
                    <a:cubicBezTo>
                      <a:pt x="808" y="1477040"/>
                      <a:pt x="-258" y="1473265"/>
                      <a:pt x="52" y="1467855"/>
                    </a:cubicBezTo>
                    <a:close/>
                  </a:path>
                </a:pathLst>
              </a:custGeom>
              <a:solidFill>
                <a:srgbClr val="B0753A"/>
              </a:solidFill>
              <a:ln w="9525" cap="flat" cmpd="sng" algn="ctr">
                <a:noFill/>
                <a:prstDash val="solid"/>
              </a:ln>
              <a:effectLst/>
            </p:spPr>
            <p:txBody>
              <a:bodyPr wrap="square" rtlCol="0" anchor="ctr">
                <a:noAutofit/>
              </a:bodyPr>
              <a:lstStyle/>
              <a:p>
                <a:pPr marL="0" marR="0" lvl="0" indent="0" algn="ctr" defTabSz="9144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85" name="Freeform: Shape 384">
                <a:extLst>
                  <a:ext uri="{FF2B5EF4-FFF2-40B4-BE49-F238E27FC236}">
                    <a16:creationId xmlns:a16="http://schemas.microsoft.com/office/drawing/2014/main" id="{6038C1E0-6600-4233-91B6-AC4EC495E4B4}"/>
                  </a:ext>
                </a:extLst>
              </p:cNvPr>
              <p:cNvSpPr/>
              <p:nvPr/>
            </p:nvSpPr>
            <p:spPr>
              <a:xfrm rot="1613077" flipH="1">
                <a:off x="18213290" y="5057164"/>
                <a:ext cx="457011" cy="726719"/>
              </a:xfrm>
              <a:custGeom>
                <a:avLst/>
                <a:gdLst>
                  <a:gd name="connsiteX0" fmla="*/ 103335 w 284733"/>
                  <a:gd name="connsiteY0" fmla="*/ 0 h 363782"/>
                  <a:gd name="connsiteX1" fmla="*/ 181398 w 284733"/>
                  <a:gd name="connsiteY1" fmla="*/ 0 h 363782"/>
                  <a:gd name="connsiteX2" fmla="*/ 284733 w 284733"/>
                  <a:gd name="connsiteY2" fmla="*/ 103335 h 363782"/>
                  <a:gd name="connsiteX3" fmla="*/ 284733 w 284733"/>
                  <a:gd name="connsiteY3" fmla="*/ 363782 h 363782"/>
                  <a:gd name="connsiteX4" fmla="*/ 260134 w 284733"/>
                  <a:gd name="connsiteY4" fmla="*/ 347197 h 363782"/>
                  <a:gd name="connsiteX5" fmla="*/ 209872 w 284733"/>
                  <a:gd name="connsiteY5" fmla="*/ 337049 h 363782"/>
                  <a:gd name="connsiteX6" fmla="*/ 66262 w 284733"/>
                  <a:gd name="connsiteY6" fmla="*/ 337049 h 363782"/>
                  <a:gd name="connsiteX7" fmla="*/ 16000 w 284733"/>
                  <a:gd name="connsiteY7" fmla="*/ 347197 h 363782"/>
                  <a:gd name="connsiteX8" fmla="*/ 0 w 284733"/>
                  <a:gd name="connsiteY8" fmla="*/ 357985 h 363782"/>
                  <a:gd name="connsiteX9" fmla="*/ 0 w 284733"/>
                  <a:gd name="connsiteY9" fmla="*/ 103335 h 363782"/>
                  <a:gd name="connsiteX10" fmla="*/ 103335 w 284733"/>
                  <a:gd name="connsiteY10" fmla="*/ 0 h 363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733" h="363782">
                    <a:moveTo>
                      <a:pt x="103335" y="0"/>
                    </a:moveTo>
                    <a:lnTo>
                      <a:pt x="181398" y="0"/>
                    </a:lnTo>
                    <a:cubicBezTo>
                      <a:pt x="238468" y="0"/>
                      <a:pt x="284733" y="46265"/>
                      <a:pt x="284733" y="103335"/>
                    </a:cubicBezTo>
                    <a:lnTo>
                      <a:pt x="284733" y="363782"/>
                    </a:lnTo>
                    <a:lnTo>
                      <a:pt x="260134" y="347197"/>
                    </a:lnTo>
                    <a:cubicBezTo>
                      <a:pt x="244685" y="340663"/>
                      <a:pt x="227701" y="337049"/>
                      <a:pt x="209872" y="337049"/>
                    </a:cubicBezTo>
                    <a:lnTo>
                      <a:pt x="66262" y="337049"/>
                    </a:lnTo>
                    <a:cubicBezTo>
                      <a:pt x="48434" y="337049"/>
                      <a:pt x="31449" y="340663"/>
                      <a:pt x="16000" y="347197"/>
                    </a:cubicBezTo>
                    <a:lnTo>
                      <a:pt x="0" y="357985"/>
                    </a:lnTo>
                    <a:lnTo>
                      <a:pt x="0" y="103335"/>
                    </a:lnTo>
                    <a:cubicBezTo>
                      <a:pt x="0" y="46265"/>
                      <a:pt x="46265" y="0"/>
                      <a:pt x="103335" y="0"/>
                    </a:cubicBezTo>
                    <a:close/>
                  </a:path>
                </a:pathLst>
              </a:custGeom>
              <a:solidFill>
                <a:srgbClr val="ED7D31"/>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grpSp>
      </p:grpSp>
      <p:grpSp>
        <p:nvGrpSpPr>
          <p:cNvPr id="6" name="Group 5">
            <a:extLst>
              <a:ext uri="{FF2B5EF4-FFF2-40B4-BE49-F238E27FC236}">
                <a16:creationId xmlns:a16="http://schemas.microsoft.com/office/drawing/2014/main" id="{8FF4785F-CB2D-488C-AF34-D0B06ABE7FE2}"/>
              </a:ext>
            </a:extLst>
          </p:cNvPr>
          <p:cNvGrpSpPr/>
          <p:nvPr/>
        </p:nvGrpSpPr>
        <p:grpSpPr>
          <a:xfrm>
            <a:off x="16423521" y="2647492"/>
            <a:ext cx="3084821" cy="1553578"/>
            <a:chOff x="8989508" y="3421247"/>
            <a:chExt cx="3572879" cy="1747820"/>
          </a:xfrm>
        </p:grpSpPr>
        <p:grpSp>
          <p:nvGrpSpPr>
            <p:cNvPr id="5" name="Group 4">
              <a:extLst>
                <a:ext uri="{FF2B5EF4-FFF2-40B4-BE49-F238E27FC236}">
                  <a16:creationId xmlns:a16="http://schemas.microsoft.com/office/drawing/2014/main" id="{F724716C-22CE-4DCB-9A06-96EEC9D482BB}"/>
                </a:ext>
              </a:extLst>
            </p:cNvPr>
            <p:cNvGrpSpPr/>
            <p:nvPr/>
          </p:nvGrpSpPr>
          <p:grpSpPr>
            <a:xfrm>
              <a:off x="8990122" y="4127334"/>
              <a:ext cx="3572265" cy="1041733"/>
              <a:chOff x="-6887652" y="265540"/>
              <a:chExt cx="4061295" cy="1041733"/>
            </a:xfrm>
          </p:grpSpPr>
          <p:grpSp>
            <p:nvGrpSpPr>
              <p:cNvPr id="282" name="Group 281">
                <a:extLst>
                  <a:ext uri="{FF2B5EF4-FFF2-40B4-BE49-F238E27FC236}">
                    <a16:creationId xmlns:a16="http://schemas.microsoft.com/office/drawing/2014/main" id="{E5E3A1ED-159A-49B6-B623-A04C81726E66}"/>
                  </a:ext>
                </a:extLst>
              </p:cNvPr>
              <p:cNvGrpSpPr/>
              <p:nvPr/>
            </p:nvGrpSpPr>
            <p:grpSpPr>
              <a:xfrm rot="174355" flipH="1">
                <a:off x="-6887652" y="483748"/>
                <a:ext cx="3629495" cy="823525"/>
                <a:chOff x="-6455852" y="458348"/>
                <a:chExt cx="3629495" cy="823525"/>
              </a:xfrm>
            </p:grpSpPr>
            <p:sp>
              <p:nvSpPr>
                <p:cNvPr id="283" name="Freeform: Shape 282">
                  <a:extLst>
                    <a:ext uri="{FF2B5EF4-FFF2-40B4-BE49-F238E27FC236}">
                      <a16:creationId xmlns:a16="http://schemas.microsoft.com/office/drawing/2014/main" id="{10E4E7B1-9E8C-459A-AB14-EB47E9FEF407}"/>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84" name="Freeform: Shape 283">
                  <a:extLst>
                    <a:ext uri="{FF2B5EF4-FFF2-40B4-BE49-F238E27FC236}">
                      <a16:creationId xmlns:a16="http://schemas.microsoft.com/office/drawing/2014/main" id="{026C4CA6-7895-40E8-B891-6DC67D283E8F}"/>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 name="Group 1">
                <a:extLst>
                  <a:ext uri="{FF2B5EF4-FFF2-40B4-BE49-F238E27FC236}">
                    <a16:creationId xmlns:a16="http://schemas.microsoft.com/office/drawing/2014/main" id="{5A19E21D-69CD-4793-9A81-D37731633407}"/>
                  </a:ext>
                </a:extLst>
              </p:cNvPr>
              <p:cNvGrpSpPr/>
              <p:nvPr/>
            </p:nvGrpSpPr>
            <p:grpSpPr>
              <a:xfrm>
                <a:off x="-6455852" y="458348"/>
                <a:ext cx="3629495" cy="823525"/>
                <a:chOff x="-6455852" y="458348"/>
                <a:chExt cx="3629495" cy="823525"/>
              </a:xfrm>
            </p:grpSpPr>
            <p:sp>
              <p:nvSpPr>
                <p:cNvPr id="278" name="Freeform: Shape 277">
                  <a:extLst>
                    <a:ext uri="{FF2B5EF4-FFF2-40B4-BE49-F238E27FC236}">
                      <a16:creationId xmlns:a16="http://schemas.microsoft.com/office/drawing/2014/main" id="{FD3244BD-D987-4AA9-BA77-F7199686F57F}"/>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77" name="Freeform: Shape 276">
                  <a:extLst>
                    <a:ext uri="{FF2B5EF4-FFF2-40B4-BE49-F238E27FC236}">
                      <a16:creationId xmlns:a16="http://schemas.microsoft.com/office/drawing/2014/main" id="{F3CC9AC5-BC48-4022-B698-F6A092E52E73}"/>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279" name="Group 278">
                <a:extLst>
                  <a:ext uri="{FF2B5EF4-FFF2-40B4-BE49-F238E27FC236}">
                    <a16:creationId xmlns:a16="http://schemas.microsoft.com/office/drawing/2014/main" id="{74C3DA68-F463-4506-88FD-F7D6C33F8AF2}"/>
                  </a:ext>
                </a:extLst>
              </p:cNvPr>
              <p:cNvGrpSpPr/>
              <p:nvPr/>
            </p:nvGrpSpPr>
            <p:grpSpPr>
              <a:xfrm>
                <a:off x="-6301479" y="265540"/>
                <a:ext cx="2790227" cy="941510"/>
                <a:chOff x="-6455852" y="458348"/>
                <a:chExt cx="3629495" cy="823525"/>
              </a:xfrm>
            </p:grpSpPr>
            <p:sp>
              <p:nvSpPr>
                <p:cNvPr id="280" name="Freeform: Shape 279">
                  <a:extLst>
                    <a:ext uri="{FF2B5EF4-FFF2-40B4-BE49-F238E27FC236}">
                      <a16:creationId xmlns:a16="http://schemas.microsoft.com/office/drawing/2014/main" id="{4C5B2919-2F2A-4570-A84F-7EC662DF2E32}"/>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281" name="Freeform: Shape 280">
                  <a:extLst>
                    <a:ext uri="{FF2B5EF4-FFF2-40B4-BE49-F238E27FC236}">
                      <a16:creationId xmlns:a16="http://schemas.microsoft.com/office/drawing/2014/main" id="{71B159FF-3634-4F89-835C-B6814F7D1E22}"/>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23" name="Group 322">
              <a:extLst>
                <a:ext uri="{FF2B5EF4-FFF2-40B4-BE49-F238E27FC236}">
                  <a16:creationId xmlns:a16="http://schemas.microsoft.com/office/drawing/2014/main" id="{584301AF-D780-4CFF-8641-C6DD2B71DFDD}"/>
                </a:ext>
              </a:extLst>
            </p:cNvPr>
            <p:cNvGrpSpPr/>
            <p:nvPr/>
          </p:nvGrpSpPr>
          <p:grpSpPr>
            <a:xfrm>
              <a:off x="8989508" y="3822658"/>
              <a:ext cx="3467172" cy="1047863"/>
              <a:chOff x="-6887652" y="265540"/>
              <a:chExt cx="3941812" cy="1047863"/>
            </a:xfrm>
          </p:grpSpPr>
          <p:grpSp>
            <p:nvGrpSpPr>
              <p:cNvPr id="324" name="Group 323">
                <a:extLst>
                  <a:ext uri="{FF2B5EF4-FFF2-40B4-BE49-F238E27FC236}">
                    <a16:creationId xmlns:a16="http://schemas.microsoft.com/office/drawing/2014/main" id="{EC9A7795-6146-4CDA-95FD-A3D541D0550A}"/>
                  </a:ext>
                </a:extLst>
              </p:cNvPr>
              <p:cNvGrpSpPr/>
              <p:nvPr/>
            </p:nvGrpSpPr>
            <p:grpSpPr>
              <a:xfrm rot="174355" flipH="1">
                <a:off x="-6887652" y="483748"/>
                <a:ext cx="3629495" cy="823525"/>
                <a:chOff x="-6455852" y="458348"/>
                <a:chExt cx="3629495" cy="823525"/>
              </a:xfrm>
            </p:grpSpPr>
            <p:sp>
              <p:nvSpPr>
                <p:cNvPr id="331" name="Freeform: Shape 330">
                  <a:extLst>
                    <a:ext uri="{FF2B5EF4-FFF2-40B4-BE49-F238E27FC236}">
                      <a16:creationId xmlns:a16="http://schemas.microsoft.com/office/drawing/2014/main" id="{D3C939FB-3854-4FAE-A229-BB6E7570878B}"/>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32" name="Freeform: Shape 331">
                  <a:extLst>
                    <a:ext uri="{FF2B5EF4-FFF2-40B4-BE49-F238E27FC236}">
                      <a16:creationId xmlns:a16="http://schemas.microsoft.com/office/drawing/2014/main" id="{23F7D26E-230E-4241-8D3D-28FA230EDB9B}"/>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25" name="Group 324">
                <a:extLst>
                  <a:ext uri="{FF2B5EF4-FFF2-40B4-BE49-F238E27FC236}">
                    <a16:creationId xmlns:a16="http://schemas.microsoft.com/office/drawing/2014/main" id="{06FC726E-239F-4AC6-BF3C-FB0F03877486}"/>
                  </a:ext>
                </a:extLst>
              </p:cNvPr>
              <p:cNvGrpSpPr/>
              <p:nvPr/>
            </p:nvGrpSpPr>
            <p:grpSpPr>
              <a:xfrm>
                <a:off x="-6575342" y="489878"/>
                <a:ext cx="3629502" cy="823525"/>
                <a:chOff x="-6575342" y="489878"/>
                <a:chExt cx="3629502" cy="823525"/>
              </a:xfrm>
            </p:grpSpPr>
            <p:sp>
              <p:nvSpPr>
                <p:cNvPr id="329" name="Freeform: Shape 328">
                  <a:extLst>
                    <a:ext uri="{FF2B5EF4-FFF2-40B4-BE49-F238E27FC236}">
                      <a16:creationId xmlns:a16="http://schemas.microsoft.com/office/drawing/2014/main" id="{EEB7F9DA-F738-4205-B27B-6059E17FDEB7}"/>
                    </a:ext>
                  </a:extLst>
                </p:cNvPr>
                <p:cNvSpPr/>
                <p:nvPr/>
              </p:nvSpPr>
              <p:spPr>
                <a:xfrm rot="20635521">
                  <a:off x="-6549939" y="515278"/>
                  <a:ext cx="3604099"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30" name="Freeform: Shape 329">
                  <a:extLst>
                    <a:ext uri="{FF2B5EF4-FFF2-40B4-BE49-F238E27FC236}">
                      <a16:creationId xmlns:a16="http://schemas.microsoft.com/office/drawing/2014/main" id="{0C7F71C5-30B3-4D50-A4D8-0A1EC25EACAA}"/>
                    </a:ext>
                  </a:extLst>
                </p:cNvPr>
                <p:cNvSpPr/>
                <p:nvPr/>
              </p:nvSpPr>
              <p:spPr>
                <a:xfrm rot="20635521">
                  <a:off x="-6575342" y="489878"/>
                  <a:ext cx="3604094"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326" name="Group 325">
                <a:extLst>
                  <a:ext uri="{FF2B5EF4-FFF2-40B4-BE49-F238E27FC236}">
                    <a16:creationId xmlns:a16="http://schemas.microsoft.com/office/drawing/2014/main" id="{875F1525-765D-4477-A331-00B0A43F575C}"/>
                  </a:ext>
                </a:extLst>
              </p:cNvPr>
              <p:cNvGrpSpPr/>
              <p:nvPr/>
            </p:nvGrpSpPr>
            <p:grpSpPr>
              <a:xfrm>
                <a:off x="-6301479" y="265540"/>
                <a:ext cx="2790227" cy="941510"/>
                <a:chOff x="-6455852" y="458348"/>
                <a:chExt cx="3629495" cy="823525"/>
              </a:xfrm>
            </p:grpSpPr>
            <p:sp>
              <p:nvSpPr>
                <p:cNvPr id="327" name="Freeform: Shape 326">
                  <a:extLst>
                    <a:ext uri="{FF2B5EF4-FFF2-40B4-BE49-F238E27FC236}">
                      <a16:creationId xmlns:a16="http://schemas.microsoft.com/office/drawing/2014/main" id="{55BFC7A7-9762-4B85-98EE-EDA18712C37E}"/>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28" name="Freeform: Shape 327">
                  <a:extLst>
                    <a:ext uri="{FF2B5EF4-FFF2-40B4-BE49-F238E27FC236}">
                      <a16:creationId xmlns:a16="http://schemas.microsoft.com/office/drawing/2014/main" id="{9D3D1BC3-90EB-4780-89A7-6B45F62A29C7}"/>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nvGrpSpPr>
            <p:cNvPr id="333" name="Group 332">
              <a:extLst>
                <a:ext uri="{FF2B5EF4-FFF2-40B4-BE49-F238E27FC236}">
                  <a16:creationId xmlns:a16="http://schemas.microsoft.com/office/drawing/2014/main" id="{6C7B3793-FAD7-46D3-B03D-8831C0B2FAA8}"/>
                </a:ext>
              </a:extLst>
            </p:cNvPr>
            <p:cNvGrpSpPr/>
            <p:nvPr/>
          </p:nvGrpSpPr>
          <p:grpSpPr>
            <a:xfrm rot="21382421" flipH="1">
              <a:off x="9145759" y="3421247"/>
              <a:ext cx="3369355" cy="1082935"/>
              <a:chOff x="-6656959" y="265540"/>
              <a:chExt cx="3830602" cy="1082935"/>
            </a:xfrm>
          </p:grpSpPr>
          <p:grpSp>
            <p:nvGrpSpPr>
              <p:cNvPr id="334" name="Group 333">
                <a:extLst>
                  <a:ext uri="{FF2B5EF4-FFF2-40B4-BE49-F238E27FC236}">
                    <a16:creationId xmlns:a16="http://schemas.microsoft.com/office/drawing/2014/main" id="{83B5B35E-7BF6-4F58-B109-B03DF396D858}"/>
                  </a:ext>
                </a:extLst>
              </p:cNvPr>
              <p:cNvGrpSpPr/>
              <p:nvPr/>
            </p:nvGrpSpPr>
            <p:grpSpPr>
              <a:xfrm rot="174355" flipH="1">
                <a:off x="-6656959" y="524992"/>
                <a:ext cx="3629374" cy="823483"/>
                <a:chOff x="-6688205" y="487835"/>
                <a:chExt cx="3629374" cy="823483"/>
              </a:xfrm>
            </p:grpSpPr>
            <p:sp>
              <p:nvSpPr>
                <p:cNvPr id="341" name="Freeform: Shape 340">
                  <a:extLst>
                    <a:ext uri="{FF2B5EF4-FFF2-40B4-BE49-F238E27FC236}">
                      <a16:creationId xmlns:a16="http://schemas.microsoft.com/office/drawing/2014/main" id="{35335E6B-B4C0-408A-9A18-C33B3EAFCA5B}"/>
                    </a:ext>
                  </a:extLst>
                </p:cNvPr>
                <p:cNvSpPr/>
                <p:nvPr/>
              </p:nvSpPr>
              <p:spPr>
                <a:xfrm rot="20856891">
                  <a:off x="-6662929" y="513193"/>
                  <a:ext cx="3604098"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42" name="Freeform: Shape 341">
                  <a:extLst>
                    <a:ext uri="{FF2B5EF4-FFF2-40B4-BE49-F238E27FC236}">
                      <a16:creationId xmlns:a16="http://schemas.microsoft.com/office/drawing/2014/main" id="{CE356852-4D13-4DC4-893B-0FFBB25AA95F}"/>
                    </a:ext>
                  </a:extLst>
                </p:cNvPr>
                <p:cNvSpPr/>
                <p:nvPr/>
              </p:nvSpPr>
              <p:spPr>
                <a:xfrm rot="20856891">
                  <a:off x="-6688205" y="487835"/>
                  <a:ext cx="3604093"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35" name="Group 334">
                <a:extLst>
                  <a:ext uri="{FF2B5EF4-FFF2-40B4-BE49-F238E27FC236}">
                    <a16:creationId xmlns:a16="http://schemas.microsoft.com/office/drawing/2014/main" id="{520049D5-A727-4C6A-93DD-DE12835EDABB}"/>
                  </a:ext>
                </a:extLst>
              </p:cNvPr>
              <p:cNvGrpSpPr/>
              <p:nvPr/>
            </p:nvGrpSpPr>
            <p:grpSpPr>
              <a:xfrm>
                <a:off x="-6455852" y="458348"/>
                <a:ext cx="3629495" cy="823525"/>
                <a:chOff x="-6455852" y="458348"/>
                <a:chExt cx="3629495" cy="823525"/>
              </a:xfrm>
            </p:grpSpPr>
            <p:sp>
              <p:nvSpPr>
                <p:cNvPr id="339" name="Freeform: Shape 338">
                  <a:extLst>
                    <a:ext uri="{FF2B5EF4-FFF2-40B4-BE49-F238E27FC236}">
                      <a16:creationId xmlns:a16="http://schemas.microsoft.com/office/drawing/2014/main" id="{E4FAA7D1-3678-4F9E-A3BA-36F75C8DA54B}"/>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40" name="Freeform: Shape 339">
                  <a:extLst>
                    <a:ext uri="{FF2B5EF4-FFF2-40B4-BE49-F238E27FC236}">
                      <a16:creationId xmlns:a16="http://schemas.microsoft.com/office/drawing/2014/main" id="{D2CCE4EC-CAC8-410C-9FD1-59B269DA5AB6}"/>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nvGrpSpPr>
              <p:cNvPr id="336" name="Group 335">
                <a:extLst>
                  <a:ext uri="{FF2B5EF4-FFF2-40B4-BE49-F238E27FC236}">
                    <a16:creationId xmlns:a16="http://schemas.microsoft.com/office/drawing/2014/main" id="{841C77B0-14EF-43C7-A154-AB66625F7ADA}"/>
                  </a:ext>
                </a:extLst>
              </p:cNvPr>
              <p:cNvGrpSpPr/>
              <p:nvPr/>
            </p:nvGrpSpPr>
            <p:grpSpPr>
              <a:xfrm>
                <a:off x="-6301479" y="265540"/>
                <a:ext cx="2790227" cy="941510"/>
                <a:chOff x="-6455852" y="458348"/>
                <a:chExt cx="3629495" cy="823525"/>
              </a:xfrm>
            </p:grpSpPr>
            <p:sp>
              <p:nvSpPr>
                <p:cNvPr id="337" name="Freeform: Shape 336">
                  <a:extLst>
                    <a:ext uri="{FF2B5EF4-FFF2-40B4-BE49-F238E27FC236}">
                      <a16:creationId xmlns:a16="http://schemas.microsoft.com/office/drawing/2014/main" id="{771ACB8F-0595-42FA-A8D3-1F203C588C5B}"/>
                    </a:ext>
                  </a:extLst>
                </p:cNvPr>
                <p:cNvSpPr/>
                <p:nvPr/>
              </p:nvSpPr>
              <p:spPr>
                <a:xfrm rot="20856891">
                  <a:off x="-6430452" y="4837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solidFill>
                  <a:srgbClr val="936C4B"/>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sp>
              <p:nvSpPr>
                <p:cNvPr id="338" name="Freeform: Shape 337">
                  <a:extLst>
                    <a:ext uri="{FF2B5EF4-FFF2-40B4-BE49-F238E27FC236}">
                      <a16:creationId xmlns:a16="http://schemas.microsoft.com/office/drawing/2014/main" id="{1BA78238-DCDF-4124-AE56-B17E5655FC2E}"/>
                    </a:ext>
                  </a:extLst>
                </p:cNvPr>
                <p:cNvSpPr/>
                <p:nvPr/>
              </p:nvSpPr>
              <p:spPr>
                <a:xfrm rot="20856891">
                  <a:off x="-6455852" y="458348"/>
                  <a:ext cx="3604095" cy="798125"/>
                </a:xfrm>
                <a:custGeom>
                  <a:avLst/>
                  <a:gdLst>
                    <a:gd name="connsiteX0" fmla="*/ 4578092 w 4578092"/>
                    <a:gd name="connsiteY0" fmla="*/ 444580 h 798125"/>
                    <a:gd name="connsiteX1" fmla="*/ 3768559 w 4578092"/>
                    <a:gd name="connsiteY1" fmla="*/ 776341 h 798125"/>
                    <a:gd name="connsiteX2" fmla="*/ 2742041 w 4578092"/>
                    <a:gd name="connsiteY2" fmla="*/ 776341 h 798125"/>
                    <a:gd name="connsiteX3" fmla="*/ 2617221 w 4578092"/>
                    <a:gd name="connsiteY3" fmla="*/ 798125 h 798125"/>
                    <a:gd name="connsiteX4" fmla="*/ 0 w 4578092"/>
                    <a:gd name="connsiteY4" fmla="*/ 223402 h 798125"/>
                    <a:gd name="connsiteX5" fmla="*/ 1280103 w 4578092"/>
                    <a:gd name="connsiteY5" fmla="*/ 0 h 798125"/>
                    <a:gd name="connsiteX6" fmla="*/ 3319572 w 4578092"/>
                    <a:gd name="connsiteY6" fmla="*/ 447852 h 798125"/>
                    <a:gd name="connsiteX7" fmla="*/ 3327555 w 4578092"/>
                    <a:gd name="connsiteY7" fmla="*/ 444580 h 798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78092" h="798125">
                      <a:moveTo>
                        <a:pt x="4578092" y="444580"/>
                      </a:moveTo>
                      <a:lnTo>
                        <a:pt x="3768559" y="776341"/>
                      </a:lnTo>
                      <a:lnTo>
                        <a:pt x="2742041" y="776341"/>
                      </a:lnTo>
                      <a:lnTo>
                        <a:pt x="2617221" y="798125"/>
                      </a:lnTo>
                      <a:lnTo>
                        <a:pt x="0" y="223402"/>
                      </a:lnTo>
                      <a:lnTo>
                        <a:pt x="1280103" y="0"/>
                      </a:lnTo>
                      <a:lnTo>
                        <a:pt x="3319572" y="447852"/>
                      </a:lnTo>
                      <a:lnTo>
                        <a:pt x="3327555" y="444580"/>
                      </a:lnTo>
                      <a:close/>
                    </a:path>
                  </a:pathLst>
                </a:custGeom>
                <a:gradFill flip="none" rotWithShape="1">
                  <a:gsLst>
                    <a:gs pos="98000">
                      <a:srgbClr val="DFC5AA"/>
                    </a:gs>
                    <a:gs pos="13000">
                      <a:srgbClr val="DFC5AA"/>
                    </a:gs>
                    <a:gs pos="65000">
                      <a:srgbClr val="BE9C80"/>
                    </a:gs>
                    <a:gs pos="55000">
                      <a:srgbClr val="936C4B"/>
                    </a:gs>
                  </a:gsLst>
                  <a:lin ang="2700000" scaled="1"/>
                  <a:tileRect/>
                </a:gra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s-PE" sz="1800" b="0" i="0" u="none" strike="noStrike" kern="1200" cap="none" spc="0" normalizeH="0" baseline="0" noProof="0">
                    <a:ln>
                      <a:noFill/>
                    </a:ln>
                    <a:solidFill>
                      <a:prstClr val="white"/>
                    </a:solidFill>
                    <a:effectLst/>
                    <a:uLnTx/>
                    <a:uFillTx/>
                    <a:latin typeface="Calibri"/>
                    <a:ea typeface="+mn-ea"/>
                    <a:cs typeface="+mn-cs"/>
                  </a:endParaRPr>
                </a:p>
              </p:txBody>
            </p:sp>
          </p:grpSp>
        </p:grpSp>
      </p:grpSp>
      <p:sp>
        <p:nvSpPr>
          <p:cNvPr id="1035" name="Speech Bubble: Oval 238">
            <a:extLst>
              <a:ext uri="{FF2B5EF4-FFF2-40B4-BE49-F238E27FC236}">
                <a16:creationId xmlns:a16="http://schemas.microsoft.com/office/drawing/2014/main" id="{085508D2-5541-4096-AB70-8090808863AC}"/>
              </a:ext>
            </a:extLst>
          </p:cNvPr>
          <p:cNvSpPr/>
          <p:nvPr/>
        </p:nvSpPr>
        <p:spPr>
          <a:xfrm>
            <a:off x="1670387" y="523571"/>
            <a:ext cx="3722727" cy="2512017"/>
          </a:xfrm>
          <a:prstGeom prst="wedgeEllipseCallout">
            <a:avLst>
              <a:gd name="adj1" fmla="val -45451"/>
              <a:gd name="adj2" fmla="val 55797"/>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Each school has separate bins to dispose trash and cardboard</a:t>
            </a:r>
          </a:p>
        </p:txBody>
      </p:sp>
      <p:sp>
        <p:nvSpPr>
          <p:cNvPr id="1034" name="Speech Bubble: Oval 238">
            <a:extLst>
              <a:ext uri="{FF2B5EF4-FFF2-40B4-BE49-F238E27FC236}">
                <a16:creationId xmlns:a16="http://schemas.microsoft.com/office/drawing/2014/main" id="{8819B945-8865-426E-A193-64D79B8CE8E0}"/>
              </a:ext>
            </a:extLst>
          </p:cNvPr>
          <p:cNvSpPr/>
          <p:nvPr/>
        </p:nvSpPr>
        <p:spPr>
          <a:xfrm>
            <a:off x="122950" y="168213"/>
            <a:ext cx="3266397" cy="1806304"/>
          </a:xfrm>
          <a:prstGeom prst="wedgeEllipseCallout">
            <a:avLst>
              <a:gd name="adj1" fmla="val 42369"/>
              <a:gd name="adj2" fmla="val 47943"/>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The white bins are for cardboard and other recycles.</a:t>
            </a:r>
          </a:p>
        </p:txBody>
      </p:sp>
      <p:grpSp>
        <p:nvGrpSpPr>
          <p:cNvPr id="1036" name="Group 1035">
            <a:extLst>
              <a:ext uri="{FF2B5EF4-FFF2-40B4-BE49-F238E27FC236}">
                <a16:creationId xmlns:a16="http://schemas.microsoft.com/office/drawing/2014/main" id="{95CBB79E-9C80-4332-972B-CF7A20CEF996}"/>
              </a:ext>
            </a:extLst>
          </p:cNvPr>
          <p:cNvGrpSpPr/>
          <p:nvPr/>
        </p:nvGrpSpPr>
        <p:grpSpPr>
          <a:xfrm>
            <a:off x="24431" y="2305600"/>
            <a:ext cx="1775664" cy="4552400"/>
            <a:chOff x="720781" y="1573392"/>
            <a:chExt cx="1775664" cy="4552400"/>
          </a:xfrm>
        </p:grpSpPr>
        <p:grpSp>
          <p:nvGrpSpPr>
            <p:cNvPr id="1037" name="Group 1036">
              <a:extLst>
                <a:ext uri="{FF2B5EF4-FFF2-40B4-BE49-F238E27FC236}">
                  <a16:creationId xmlns:a16="http://schemas.microsoft.com/office/drawing/2014/main" id="{F111EF80-B2FC-41DF-AAB4-7CC46F749680}"/>
                </a:ext>
              </a:extLst>
            </p:cNvPr>
            <p:cNvGrpSpPr/>
            <p:nvPr/>
          </p:nvGrpSpPr>
          <p:grpSpPr>
            <a:xfrm>
              <a:off x="1200822" y="5691758"/>
              <a:ext cx="330708" cy="403321"/>
              <a:chOff x="3312043" y="4084938"/>
              <a:chExt cx="189762" cy="211269"/>
            </a:xfrm>
          </p:grpSpPr>
          <p:sp>
            <p:nvSpPr>
              <p:cNvPr id="1073" name="Chord 1072">
                <a:extLst>
                  <a:ext uri="{FF2B5EF4-FFF2-40B4-BE49-F238E27FC236}">
                    <a16:creationId xmlns:a16="http://schemas.microsoft.com/office/drawing/2014/main" id="{CB703DD0-35B9-4329-BB96-A2C271D9AF4A}"/>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74" name="Chord 1073">
                <a:extLst>
                  <a:ext uri="{FF2B5EF4-FFF2-40B4-BE49-F238E27FC236}">
                    <a16:creationId xmlns:a16="http://schemas.microsoft.com/office/drawing/2014/main" id="{890DFBBF-6164-4F66-B2E0-C0EFEF0A3D9D}"/>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75" name="Chord 1074">
                <a:extLst>
                  <a:ext uri="{FF2B5EF4-FFF2-40B4-BE49-F238E27FC236}">
                    <a16:creationId xmlns:a16="http://schemas.microsoft.com/office/drawing/2014/main" id="{11697B93-92F0-4EA6-BD98-E424A91477DE}"/>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38" name="Flowchart: Manual Operation 26">
              <a:extLst>
                <a:ext uri="{FF2B5EF4-FFF2-40B4-BE49-F238E27FC236}">
                  <a16:creationId xmlns:a16="http://schemas.microsoft.com/office/drawing/2014/main" id="{E9999CB4-C8A6-4401-A475-FE3DFD278975}"/>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039" name="Group 1038">
              <a:extLst>
                <a:ext uri="{FF2B5EF4-FFF2-40B4-BE49-F238E27FC236}">
                  <a16:creationId xmlns:a16="http://schemas.microsoft.com/office/drawing/2014/main" id="{45482364-0504-4C99-8E57-17110B13D1C5}"/>
                </a:ext>
              </a:extLst>
            </p:cNvPr>
            <p:cNvGrpSpPr/>
            <p:nvPr/>
          </p:nvGrpSpPr>
          <p:grpSpPr>
            <a:xfrm>
              <a:off x="1733904" y="5722471"/>
              <a:ext cx="330708" cy="403321"/>
              <a:chOff x="3312043" y="4084938"/>
              <a:chExt cx="189762" cy="211269"/>
            </a:xfrm>
          </p:grpSpPr>
          <p:sp>
            <p:nvSpPr>
              <p:cNvPr id="1071" name="Chord 1070">
                <a:extLst>
                  <a:ext uri="{FF2B5EF4-FFF2-40B4-BE49-F238E27FC236}">
                    <a16:creationId xmlns:a16="http://schemas.microsoft.com/office/drawing/2014/main" id="{8DD6F708-8076-4B45-8989-C268FD0A7193}"/>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72" name="Chord 1071">
                <a:extLst>
                  <a:ext uri="{FF2B5EF4-FFF2-40B4-BE49-F238E27FC236}">
                    <a16:creationId xmlns:a16="http://schemas.microsoft.com/office/drawing/2014/main" id="{86188758-A1A9-4B38-B1DB-1E9DEED6C3D3}"/>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040" name="Flowchart: Manual Operation 26">
              <a:extLst>
                <a:ext uri="{FF2B5EF4-FFF2-40B4-BE49-F238E27FC236}">
                  <a16:creationId xmlns:a16="http://schemas.microsoft.com/office/drawing/2014/main" id="{759D6418-4931-4E5B-81D8-87A5BE963C08}"/>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1" name="Rectangle: Single Corner Snipped 29">
              <a:extLst>
                <a:ext uri="{FF2B5EF4-FFF2-40B4-BE49-F238E27FC236}">
                  <a16:creationId xmlns:a16="http://schemas.microsoft.com/office/drawing/2014/main" id="{F930EC4A-61BF-497E-BEFB-6524DBDB67A5}"/>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2" name="Oval 1041">
              <a:extLst>
                <a:ext uri="{FF2B5EF4-FFF2-40B4-BE49-F238E27FC236}">
                  <a16:creationId xmlns:a16="http://schemas.microsoft.com/office/drawing/2014/main" id="{333F5959-1E42-488F-995E-7C5CB1920422}"/>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43" name="Oval 1042">
              <a:extLst>
                <a:ext uri="{FF2B5EF4-FFF2-40B4-BE49-F238E27FC236}">
                  <a16:creationId xmlns:a16="http://schemas.microsoft.com/office/drawing/2014/main" id="{428A9447-C347-4BCD-9F4C-350DBA695AE9}"/>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4" name="Flowchart: Off-page Connector 1043">
              <a:extLst>
                <a:ext uri="{FF2B5EF4-FFF2-40B4-BE49-F238E27FC236}">
                  <a16:creationId xmlns:a16="http://schemas.microsoft.com/office/drawing/2014/main" id="{A5201187-31C3-491B-BE4A-AB39B862ACA1}"/>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5" name="Oval 1044">
              <a:extLst>
                <a:ext uri="{FF2B5EF4-FFF2-40B4-BE49-F238E27FC236}">
                  <a16:creationId xmlns:a16="http://schemas.microsoft.com/office/drawing/2014/main" id="{2DC3AD0C-F03F-4289-9EC0-EE1E2854B1BD}"/>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6" name="Flowchart: Terminator 1045">
              <a:extLst>
                <a:ext uri="{FF2B5EF4-FFF2-40B4-BE49-F238E27FC236}">
                  <a16:creationId xmlns:a16="http://schemas.microsoft.com/office/drawing/2014/main" id="{C67E5F86-AD9A-44B9-B352-40BC0382DE19}"/>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7" name="Flowchart: Delay 1046">
              <a:extLst>
                <a:ext uri="{FF2B5EF4-FFF2-40B4-BE49-F238E27FC236}">
                  <a16:creationId xmlns:a16="http://schemas.microsoft.com/office/drawing/2014/main" id="{FDF05A94-F5DD-4A3B-8658-799526F3C43A}"/>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48" name="Isosceles Triangle 1047">
              <a:extLst>
                <a:ext uri="{FF2B5EF4-FFF2-40B4-BE49-F238E27FC236}">
                  <a16:creationId xmlns:a16="http://schemas.microsoft.com/office/drawing/2014/main" id="{94906611-9800-4528-9B91-C7CABC968362}"/>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49" name="Oval 1048">
              <a:extLst>
                <a:ext uri="{FF2B5EF4-FFF2-40B4-BE49-F238E27FC236}">
                  <a16:creationId xmlns:a16="http://schemas.microsoft.com/office/drawing/2014/main" id="{09C57540-A1CD-4A2A-84C5-F2F97AED7676}"/>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0" name="Oval 1049">
              <a:extLst>
                <a:ext uri="{FF2B5EF4-FFF2-40B4-BE49-F238E27FC236}">
                  <a16:creationId xmlns:a16="http://schemas.microsoft.com/office/drawing/2014/main" id="{DE027DDC-4E2C-4807-8AE9-1B3D9BCB62A9}"/>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1" name="Oval 1050">
              <a:extLst>
                <a:ext uri="{FF2B5EF4-FFF2-40B4-BE49-F238E27FC236}">
                  <a16:creationId xmlns:a16="http://schemas.microsoft.com/office/drawing/2014/main" id="{004B5417-206F-4BF2-8820-1B3EF32F5BEF}"/>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2" name="Oval 1051">
              <a:extLst>
                <a:ext uri="{FF2B5EF4-FFF2-40B4-BE49-F238E27FC236}">
                  <a16:creationId xmlns:a16="http://schemas.microsoft.com/office/drawing/2014/main" id="{C3728775-EF0B-4F92-98AD-0B5E6A0D3C98}"/>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3" name="Flowchart: Terminator 1052">
              <a:extLst>
                <a:ext uri="{FF2B5EF4-FFF2-40B4-BE49-F238E27FC236}">
                  <a16:creationId xmlns:a16="http://schemas.microsoft.com/office/drawing/2014/main" id="{994B17AD-568F-420A-8027-8FFCEA03C9B3}"/>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4" name="Flowchart: Terminator 1053">
              <a:extLst>
                <a:ext uri="{FF2B5EF4-FFF2-40B4-BE49-F238E27FC236}">
                  <a16:creationId xmlns:a16="http://schemas.microsoft.com/office/drawing/2014/main" id="{4C5C3BB3-C042-40A3-A93F-E772FDB0CBC6}"/>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5" name="Moon 1054">
              <a:extLst>
                <a:ext uri="{FF2B5EF4-FFF2-40B4-BE49-F238E27FC236}">
                  <a16:creationId xmlns:a16="http://schemas.microsoft.com/office/drawing/2014/main" id="{0CC969CE-5AD1-454C-82FA-2B7F4BC7EEEA}"/>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6" name="Moon 1055">
              <a:extLst>
                <a:ext uri="{FF2B5EF4-FFF2-40B4-BE49-F238E27FC236}">
                  <a16:creationId xmlns:a16="http://schemas.microsoft.com/office/drawing/2014/main" id="{1FDFF786-D5E9-430A-8763-D71B76E7D894}"/>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7" name="Oval 1056">
              <a:extLst>
                <a:ext uri="{FF2B5EF4-FFF2-40B4-BE49-F238E27FC236}">
                  <a16:creationId xmlns:a16="http://schemas.microsoft.com/office/drawing/2014/main" id="{2DFAC6EC-AAA7-4B30-8A9B-A17E30AF90CA}"/>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58" name="Right Triangle 1057">
              <a:extLst>
                <a:ext uri="{FF2B5EF4-FFF2-40B4-BE49-F238E27FC236}">
                  <a16:creationId xmlns:a16="http://schemas.microsoft.com/office/drawing/2014/main" id="{AFC6E8CB-91A6-48AE-949C-9C9116766B5C}"/>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59" name="Right Triangle 1058">
              <a:extLst>
                <a:ext uri="{FF2B5EF4-FFF2-40B4-BE49-F238E27FC236}">
                  <a16:creationId xmlns:a16="http://schemas.microsoft.com/office/drawing/2014/main" id="{6632D43E-0875-417B-B225-F994C1F04E0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60" name="Flowchart: Terminator 1059">
              <a:extLst>
                <a:ext uri="{FF2B5EF4-FFF2-40B4-BE49-F238E27FC236}">
                  <a16:creationId xmlns:a16="http://schemas.microsoft.com/office/drawing/2014/main" id="{C6BD9002-F2F7-4739-BE1F-414CFDF6D6E8}"/>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61" name="Flowchart: Connector 1060">
              <a:extLst>
                <a:ext uri="{FF2B5EF4-FFF2-40B4-BE49-F238E27FC236}">
                  <a16:creationId xmlns:a16="http://schemas.microsoft.com/office/drawing/2014/main" id="{EFD9FDC2-B845-431F-BBF3-214EE23FCBFF}"/>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62" name="Flowchart: Connector 1061">
              <a:extLst>
                <a:ext uri="{FF2B5EF4-FFF2-40B4-BE49-F238E27FC236}">
                  <a16:creationId xmlns:a16="http://schemas.microsoft.com/office/drawing/2014/main" id="{689AE1E6-05D1-422F-969D-B4A41A5FA276}"/>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63" name="Freeform: Shape 1062">
              <a:extLst>
                <a:ext uri="{FF2B5EF4-FFF2-40B4-BE49-F238E27FC236}">
                  <a16:creationId xmlns:a16="http://schemas.microsoft.com/office/drawing/2014/main" id="{773DE978-C8B7-480E-9A69-331718332A5D}"/>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64" name="Flowchart: Terminator 1063">
              <a:extLst>
                <a:ext uri="{FF2B5EF4-FFF2-40B4-BE49-F238E27FC236}">
                  <a16:creationId xmlns:a16="http://schemas.microsoft.com/office/drawing/2014/main" id="{CFCA10C1-6B8F-4768-BA6A-9E7FF9EA865E}"/>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065" name="Flowchart: Terminator 1064">
              <a:extLst>
                <a:ext uri="{FF2B5EF4-FFF2-40B4-BE49-F238E27FC236}">
                  <a16:creationId xmlns:a16="http://schemas.microsoft.com/office/drawing/2014/main" id="{0FFAC91E-EA11-410B-BA9F-4CA1F4141F28}"/>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66" name="Freeform: Shape 1065">
              <a:extLst>
                <a:ext uri="{FF2B5EF4-FFF2-40B4-BE49-F238E27FC236}">
                  <a16:creationId xmlns:a16="http://schemas.microsoft.com/office/drawing/2014/main" id="{ABA2C848-18DB-45B5-940F-25D705F35847}"/>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067" name="Flowchart: Delay 1066">
              <a:extLst>
                <a:ext uri="{FF2B5EF4-FFF2-40B4-BE49-F238E27FC236}">
                  <a16:creationId xmlns:a16="http://schemas.microsoft.com/office/drawing/2014/main" id="{B5CAF42C-57CD-47FF-8A9C-FD748921B561}"/>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1068" name="Group 1067">
              <a:extLst>
                <a:ext uri="{FF2B5EF4-FFF2-40B4-BE49-F238E27FC236}">
                  <a16:creationId xmlns:a16="http://schemas.microsoft.com/office/drawing/2014/main" id="{B1E953FA-8293-4F31-AD41-B5E4A8ECC5C5}"/>
                </a:ext>
              </a:extLst>
            </p:cNvPr>
            <p:cNvGrpSpPr/>
            <p:nvPr/>
          </p:nvGrpSpPr>
          <p:grpSpPr>
            <a:xfrm>
              <a:off x="1736703" y="3532400"/>
              <a:ext cx="325110" cy="522802"/>
              <a:chOff x="859632" y="2338402"/>
              <a:chExt cx="571500" cy="788345"/>
            </a:xfrm>
          </p:grpSpPr>
          <p:sp>
            <p:nvSpPr>
              <p:cNvPr id="1069" name="Rectangle 1068">
                <a:extLst>
                  <a:ext uri="{FF2B5EF4-FFF2-40B4-BE49-F238E27FC236}">
                    <a16:creationId xmlns:a16="http://schemas.microsoft.com/office/drawing/2014/main" id="{D6004F96-D928-4DB8-8E16-1C94BAA10DEB}"/>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1070" name="Picture 1069">
                <a:extLst>
                  <a:ext uri="{FF2B5EF4-FFF2-40B4-BE49-F238E27FC236}">
                    <a16:creationId xmlns:a16="http://schemas.microsoft.com/office/drawing/2014/main" id="{22F9EDC3-AE78-4F47-8DB9-EF50D7D71C0C}"/>
                  </a:ext>
                </a:extLst>
              </p:cNvPr>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456" name="Speech Bubble: Oval 238">
            <a:extLst>
              <a:ext uri="{FF2B5EF4-FFF2-40B4-BE49-F238E27FC236}">
                <a16:creationId xmlns:a16="http://schemas.microsoft.com/office/drawing/2014/main" id="{8819B945-8865-426E-A193-64D79B8CE8E0}"/>
              </a:ext>
            </a:extLst>
          </p:cNvPr>
          <p:cNvSpPr/>
          <p:nvPr/>
        </p:nvSpPr>
        <p:spPr>
          <a:xfrm>
            <a:off x="6500601" y="65497"/>
            <a:ext cx="2580289" cy="1834168"/>
          </a:xfrm>
          <a:prstGeom prst="wedgeEllipseCallout">
            <a:avLst>
              <a:gd name="adj1" fmla="val -39281"/>
              <a:gd name="adj2" fmla="val 5075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lang="en-US" sz="2400" kern="0" dirty="0">
                <a:ln w="0"/>
                <a:solidFill>
                  <a:sysClr val="windowText" lastClr="000000"/>
                </a:solidFill>
                <a:latin typeface="Calibri"/>
                <a:cs typeface="Arial" charset="0"/>
              </a:rPr>
              <a:t>This bin is for trash.</a:t>
            </a:r>
            <a:endParaRPr kumimoji="0" lang="en-US" sz="2400" b="0" i="0" u="none" strike="noStrike" kern="0" cap="none" spc="0" normalizeH="0" baseline="0" noProof="0" dirty="0">
              <a:ln w="0"/>
              <a:solidFill>
                <a:sysClr val="windowText" lastClr="000000"/>
              </a:solidFill>
              <a:effectLst/>
              <a:uLnTx/>
              <a:uFillTx/>
              <a:latin typeface="Calibri"/>
              <a:ea typeface="+mn-ea"/>
              <a:cs typeface="Arial" charset="0"/>
            </a:endParaRPr>
          </a:p>
        </p:txBody>
      </p:sp>
      <p:sp>
        <p:nvSpPr>
          <p:cNvPr id="459" name="Speech Bubble: Oval 238">
            <a:extLst>
              <a:ext uri="{FF2B5EF4-FFF2-40B4-BE49-F238E27FC236}">
                <a16:creationId xmlns:a16="http://schemas.microsoft.com/office/drawing/2014/main" id="{8819B945-8865-426E-A193-64D79B8CE8E0}"/>
              </a:ext>
            </a:extLst>
          </p:cNvPr>
          <p:cNvSpPr/>
          <p:nvPr/>
        </p:nvSpPr>
        <p:spPr>
          <a:xfrm>
            <a:off x="1659863" y="1543471"/>
            <a:ext cx="4528445" cy="2518999"/>
          </a:xfrm>
          <a:prstGeom prst="wedgeEllipseCallout">
            <a:avLst>
              <a:gd name="adj1" fmla="val -39281"/>
              <a:gd name="adj2" fmla="val 50755"/>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400" b="0" i="0" u="none" strike="noStrike" kern="0" cap="none" spc="0" normalizeH="0" baseline="0" noProof="0" dirty="0">
                <a:ln w="0"/>
                <a:solidFill>
                  <a:sysClr val="windowText" lastClr="000000"/>
                </a:solidFill>
                <a:effectLst/>
                <a:uLnTx/>
                <a:uFillTx/>
                <a:latin typeface="Calibri"/>
                <a:ea typeface="+mn-ea"/>
                <a:cs typeface="Arial" charset="0"/>
              </a:rPr>
              <a:t>When disposing waste. It’s important to separate cardboard material from the trash.</a:t>
            </a:r>
          </a:p>
        </p:txBody>
      </p:sp>
    </p:spTree>
    <p:extLst>
      <p:ext uri="{BB962C8B-B14F-4D97-AF65-F5344CB8AC3E}">
        <p14:creationId xmlns:p14="http://schemas.microsoft.com/office/powerpoint/2010/main" val="3766004506"/>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0"/>
                                          </p:stCondLst>
                                        </p:cTn>
                                        <p:tgtEl>
                                          <p:spTgt spid="459"/>
                                        </p:tgtEl>
                                        <p:attrNameLst>
                                          <p:attrName>style.visibility</p:attrName>
                                        </p:attrNameLst>
                                      </p:cBhvr>
                                      <p:to>
                                        <p:strVal val="hidden"/>
                                      </p:to>
                                    </p:set>
                                  </p:childTnLst>
                                </p:cTn>
                              </p:par>
                              <p:par>
                                <p:cTn id="7" presetID="1" presetClass="entr" presetSubtype="0" fill="hold" grpId="1" nodeType="withEffect">
                                  <p:stCondLst>
                                    <p:cond delay="0"/>
                                  </p:stCondLst>
                                  <p:childTnLst>
                                    <p:set>
                                      <p:cBhvr>
                                        <p:cTn id="8" dur="1" fill="hold">
                                          <p:stCondLst>
                                            <p:cond delay="0"/>
                                          </p:stCondLst>
                                        </p:cTn>
                                        <p:tgtEl>
                                          <p:spTgt spid="1035"/>
                                        </p:tgtEl>
                                        <p:attrNameLst>
                                          <p:attrName>style.visibility</p:attrName>
                                        </p:attrNameLst>
                                      </p:cBhvr>
                                      <p:to>
                                        <p:strVal val="visible"/>
                                      </p:to>
                                    </p:set>
                                  </p:childTnLst>
                                </p:cTn>
                              </p:par>
                            </p:childTnLst>
                          </p:cTn>
                        </p:par>
                      </p:childTnLst>
                    </p:cTn>
                  </p:par>
                  <p:par>
                    <p:cTn id="9" fill="hold">
                      <p:stCondLst>
                        <p:cond delay="indefinite"/>
                      </p:stCondLst>
                      <p:childTnLst>
                        <p:par>
                          <p:cTn id="10" fill="hold">
                            <p:stCondLst>
                              <p:cond delay="0"/>
                            </p:stCondLst>
                            <p:childTnLst>
                              <p:par>
                                <p:cTn id="11" presetID="1" presetClass="exit" presetSubtype="0" fill="hold" grpId="0" nodeType="clickEffect">
                                  <p:stCondLst>
                                    <p:cond delay="0"/>
                                  </p:stCondLst>
                                  <p:childTnLst>
                                    <p:set>
                                      <p:cBhvr>
                                        <p:cTn id="12" dur="1" fill="hold">
                                          <p:stCondLst>
                                            <p:cond delay="0"/>
                                          </p:stCondLst>
                                        </p:cTn>
                                        <p:tgtEl>
                                          <p:spTgt spid="1035"/>
                                        </p:tgtEl>
                                        <p:attrNameLst>
                                          <p:attrName>style.visibility</p:attrName>
                                        </p:attrNameLst>
                                      </p:cBhvr>
                                      <p:to>
                                        <p:strVal val="hidden"/>
                                      </p:to>
                                    </p:set>
                                  </p:childTnLst>
                                </p:cTn>
                              </p:par>
                            </p:childTnLst>
                          </p:cTn>
                        </p:par>
                        <p:par>
                          <p:cTn id="13" fill="hold">
                            <p:stCondLst>
                              <p:cond delay="0"/>
                            </p:stCondLst>
                            <p:childTnLst>
                              <p:par>
                                <p:cTn id="14" presetID="35" presetClass="path" presetSubtype="0" accel="50000" decel="50000" fill="hold" nodeType="afterEffect">
                                  <p:stCondLst>
                                    <p:cond delay="0"/>
                                  </p:stCondLst>
                                  <p:childTnLst>
                                    <p:animMotion origin="layout" path="M 0 0 L -0.25 0 E" pathEditMode="relative" ptsTypes="">
                                      <p:cBhvr>
                                        <p:cTn id="15" dur="2000" fill="hold"/>
                                        <p:tgtEl>
                                          <p:spTgt spid="1036"/>
                                        </p:tgtEl>
                                        <p:attrNameLst>
                                          <p:attrName>ppt_x</p:attrName>
                                          <p:attrName>ppt_y</p:attrName>
                                        </p:attrNameLst>
                                      </p:cBhvr>
                                    </p:animMotion>
                                  </p:childTnLst>
                                </p:cTn>
                              </p:par>
                            </p:childTnLst>
                          </p:cTn>
                        </p:par>
                        <p:par>
                          <p:cTn id="16" fill="hold">
                            <p:stCondLst>
                              <p:cond delay="2000"/>
                            </p:stCondLst>
                            <p:childTnLst>
                              <p:par>
                                <p:cTn id="17" presetID="35" presetClass="path" presetSubtype="0" accel="50000" decel="50000" fill="hold" grpId="0" nodeType="afterEffect">
                                  <p:stCondLst>
                                    <p:cond delay="0"/>
                                  </p:stCondLst>
                                  <p:childTnLst>
                                    <p:animMotion origin="layout" path="M 4.44444E-6 -2.96296E-6 L -0.61493 -2.96296E-6 " pathEditMode="relative" rAng="0" ptsTypes="AA">
                                      <p:cBhvr>
                                        <p:cTn id="18" dur="1500" fill="hold"/>
                                        <p:tgtEl>
                                          <p:spTgt spid="424"/>
                                        </p:tgtEl>
                                        <p:attrNameLst>
                                          <p:attrName>ppt_x</p:attrName>
                                          <p:attrName>ppt_y</p:attrName>
                                        </p:attrNameLst>
                                      </p:cBhvr>
                                      <p:rCtr x="-30747" y="0"/>
                                    </p:animMotion>
                                  </p:childTnLst>
                                </p:cTn>
                              </p:par>
                              <p:par>
                                <p:cTn id="19" presetID="35" presetClass="path" presetSubtype="0" accel="50000" decel="50000" fill="hold" nodeType="withEffect">
                                  <p:stCondLst>
                                    <p:cond delay="0"/>
                                  </p:stCondLst>
                                  <p:childTnLst>
                                    <p:animMotion origin="layout" path="M -2.22222E-6 -7.40741E-7 L -0.61649 -7.40741E-7 " pathEditMode="relative" rAng="0" ptsTypes="AA">
                                      <p:cBhvr>
                                        <p:cTn id="20" dur="1500" fill="hold"/>
                                        <p:tgtEl>
                                          <p:spTgt spid="465"/>
                                        </p:tgtEl>
                                        <p:attrNameLst>
                                          <p:attrName>ppt_x</p:attrName>
                                          <p:attrName>ppt_y</p:attrName>
                                        </p:attrNameLst>
                                      </p:cBhvr>
                                      <p:rCtr x="-30833" y="0"/>
                                    </p:animMotion>
                                  </p:childTnLst>
                                </p:cTn>
                              </p:par>
                              <p:par>
                                <p:cTn id="21" presetID="35" presetClass="path" presetSubtype="0" accel="50000" decel="50000" fill="hold" nodeType="withEffect">
                                  <p:stCondLst>
                                    <p:cond delay="0"/>
                                  </p:stCondLst>
                                  <p:childTnLst>
                                    <p:animMotion origin="layout" path="M 1.38889E-6 -4.07407E-6 L -0.6158 -4.07407E-6 " pathEditMode="relative" rAng="0" ptsTypes="AA">
                                      <p:cBhvr>
                                        <p:cTn id="22" dur="1500" fill="hold"/>
                                        <p:tgtEl>
                                          <p:spTgt spid="43"/>
                                        </p:tgtEl>
                                        <p:attrNameLst>
                                          <p:attrName>ppt_x</p:attrName>
                                          <p:attrName>ppt_y</p:attrName>
                                        </p:attrNameLst>
                                      </p:cBhvr>
                                      <p:rCtr x="-30799" y="0"/>
                                    </p:animMotion>
                                  </p:childTnLst>
                                </p:cTn>
                              </p:par>
                              <p:par>
                                <p:cTn id="23" presetID="35" presetClass="path" presetSubtype="0" accel="50000" decel="50000" fill="hold" nodeType="withEffect">
                                  <p:stCondLst>
                                    <p:cond delay="0"/>
                                  </p:stCondLst>
                                  <p:childTnLst>
                                    <p:animMotion origin="layout" path="M -1.11111E-6 -4.44444E-6 L -0.61597 -4.44444E-6 " pathEditMode="relative" rAng="0" ptsTypes="AA">
                                      <p:cBhvr>
                                        <p:cTn id="24" dur="1500" fill="hold"/>
                                        <p:tgtEl>
                                          <p:spTgt spid="59"/>
                                        </p:tgtEl>
                                        <p:attrNameLst>
                                          <p:attrName>ppt_x</p:attrName>
                                          <p:attrName>ppt_y</p:attrName>
                                        </p:attrNameLst>
                                      </p:cBhvr>
                                      <p:rCtr x="-30799" y="0"/>
                                    </p:animMotion>
                                  </p:childTnLst>
                                </p:cTn>
                              </p:par>
                              <p:par>
                                <p:cTn id="25" presetID="1" presetClass="entr" presetSubtype="0" fill="hold" grpId="1" nodeType="withEffect">
                                  <p:stCondLst>
                                    <p:cond delay="0"/>
                                  </p:stCondLst>
                                  <p:childTnLst>
                                    <p:set>
                                      <p:cBhvr>
                                        <p:cTn id="26" dur="1" fill="hold">
                                          <p:stCondLst>
                                            <p:cond delay="0"/>
                                          </p:stCondLst>
                                        </p:cTn>
                                        <p:tgtEl>
                                          <p:spTgt spid="456"/>
                                        </p:tgtEl>
                                        <p:attrNameLst>
                                          <p:attrName>style.visibility</p:attrName>
                                        </p:attrNameLst>
                                      </p:cBhvr>
                                      <p:to>
                                        <p:strVal val="visible"/>
                                      </p:to>
                                    </p:set>
                                  </p:childTnLst>
                                </p:cTn>
                              </p:par>
                            </p:childTnLst>
                          </p:cTn>
                        </p:par>
                        <p:par>
                          <p:cTn id="27" fill="hold">
                            <p:stCondLst>
                              <p:cond delay="3500"/>
                            </p:stCondLst>
                            <p:childTnLst>
                              <p:par>
                                <p:cTn id="28" presetID="64" presetClass="path" presetSubtype="0" accel="50000" decel="50000" fill="hold" nodeType="afterEffect">
                                  <p:stCondLst>
                                    <p:cond delay="0"/>
                                  </p:stCondLst>
                                  <p:childTnLst>
                                    <p:animMotion origin="layout" path="M -0.61649 -7.40741E-7 L -0.53698 -0.3294 " pathEditMode="relative" rAng="0" ptsTypes="AA">
                                      <p:cBhvr>
                                        <p:cTn id="29" dur="1500" fill="hold"/>
                                        <p:tgtEl>
                                          <p:spTgt spid="465"/>
                                        </p:tgtEl>
                                        <p:attrNameLst>
                                          <p:attrName>ppt_x</p:attrName>
                                          <p:attrName>ppt_y</p:attrName>
                                        </p:attrNameLst>
                                      </p:cBhvr>
                                      <p:rCtr x="3976" y="-16481"/>
                                    </p:animMotion>
                                  </p:childTnLst>
                                </p:cTn>
                              </p:par>
                            </p:childTnLst>
                          </p:cTn>
                        </p:par>
                        <p:par>
                          <p:cTn id="30" fill="hold">
                            <p:stCondLst>
                              <p:cond delay="5000"/>
                            </p:stCondLst>
                            <p:childTnLst>
                              <p:par>
                                <p:cTn id="31" presetID="1" presetClass="exit" presetSubtype="0" fill="hold" nodeType="afterEffect">
                                  <p:stCondLst>
                                    <p:cond delay="0"/>
                                  </p:stCondLst>
                                  <p:childTnLst>
                                    <p:set>
                                      <p:cBhvr>
                                        <p:cTn id="32" dur="1" fill="hold">
                                          <p:stCondLst>
                                            <p:cond delay="0"/>
                                          </p:stCondLst>
                                        </p:cTn>
                                        <p:tgtEl>
                                          <p:spTgt spid="465"/>
                                        </p:tgtEl>
                                        <p:attrNameLst>
                                          <p:attrName>style.visibility</p:attrName>
                                        </p:attrNameLst>
                                      </p:cBhvr>
                                      <p:to>
                                        <p:strVal val="hidden"/>
                                      </p:to>
                                    </p:set>
                                  </p:childTnLst>
                                </p:cTn>
                              </p:par>
                            </p:childTnLst>
                          </p:cTn>
                        </p:par>
                        <p:par>
                          <p:cTn id="33" fill="hold">
                            <p:stCondLst>
                              <p:cond delay="5000"/>
                            </p:stCondLst>
                            <p:childTnLst>
                              <p:par>
                                <p:cTn id="34" presetID="42" presetClass="path" presetSubtype="0" accel="50000" decel="50000" fill="hold" nodeType="afterEffect">
                                  <p:stCondLst>
                                    <p:cond delay="0"/>
                                  </p:stCondLst>
                                  <p:childTnLst>
                                    <p:animMotion origin="layout" path="M 0.0059 0.39606 L 0.03212 0.63078 " pathEditMode="relative" rAng="0" ptsTypes="AA">
                                      <p:cBhvr>
                                        <p:cTn id="35" dur="1000" fill="hold"/>
                                        <p:tgtEl>
                                          <p:spTgt spid="660"/>
                                        </p:tgtEl>
                                        <p:attrNameLst>
                                          <p:attrName>ppt_x</p:attrName>
                                          <p:attrName>ppt_y</p:attrName>
                                        </p:attrNameLst>
                                      </p:cBhvr>
                                      <p:rCtr x="1302" y="11736"/>
                                    </p:animMotion>
                                  </p:childTnLst>
                                </p:cTn>
                              </p:par>
                            </p:childTnLst>
                          </p:cTn>
                        </p:par>
                        <p:par>
                          <p:cTn id="36" fill="hold">
                            <p:stCondLst>
                              <p:cond delay="6000"/>
                            </p:stCondLst>
                            <p:childTnLst>
                              <p:par>
                                <p:cTn id="37" presetID="64" presetClass="path" presetSubtype="0" accel="50000" decel="50000" fill="hold" nodeType="afterEffect">
                                  <p:stCondLst>
                                    <p:cond delay="0"/>
                                  </p:stCondLst>
                                  <p:childTnLst>
                                    <p:animMotion origin="layout" path="M -0.6158 -4.07407E-6 L -0.54931 -0.38773 " pathEditMode="relative" rAng="0" ptsTypes="AA">
                                      <p:cBhvr>
                                        <p:cTn id="38" dur="1000" fill="hold"/>
                                        <p:tgtEl>
                                          <p:spTgt spid="43"/>
                                        </p:tgtEl>
                                        <p:attrNameLst>
                                          <p:attrName>ppt_x</p:attrName>
                                          <p:attrName>ppt_y</p:attrName>
                                        </p:attrNameLst>
                                      </p:cBhvr>
                                      <p:rCtr x="3368" y="-19213"/>
                                    </p:animMotion>
                                  </p:childTnLst>
                                </p:cTn>
                              </p:par>
                            </p:childTnLst>
                          </p:cTn>
                        </p:par>
                        <p:par>
                          <p:cTn id="39" fill="hold">
                            <p:stCondLst>
                              <p:cond delay="7000"/>
                            </p:stCondLst>
                            <p:childTnLst>
                              <p:par>
                                <p:cTn id="40" presetID="1" presetClass="exit" presetSubtype="0" fill="hold" nodeType="afterEffect">
                                  <p:stCondLst>
                                    <p:cond delay="0"/>
                                  </p:stCondLst>
                                  <p:childTnLst>
                                    <p:set>
                                      <p:cBhvr>
                                        <p:cTn id="41" dur="1" fill="hold">
                                          <p:stCondLst>
                                            <p:cond delay="0"/>
                                          </p:stCondLst>
                                        </p:cTn>
                                        <p:tgtEl>
                                          <p:spTgt spid="43"/>
                                        </p:tgtEl>
                                        <p:attrNameLst>
                                          <p:attrName>style.visibility</p:attrName>
                                        </p:attrNameLst>
                                      </p:cBhvr>
                                      <p:to>
                                        <p:strVal val="hidden"/>
                                      </p:to>
                                    </p:set>
                                  </p:childTnLst>
                                </p:cTn>
                              </p:par>
                            </p:childTnLst>
                          </p:cTn>
                        </p:par>
                        <p:par>
                          <p:cTn id="42" fill="hold">
                            <p:stCondLst>
                              <p:cond delay="7000"/>
                            </p:stCondLst>
                            <p:childTnLst>
                              <p:par>
                                <p:cTn id="43" presetID="42" presetClass="path" presetSubtype="0" accel="50000" decel="50000" fill="hold" nodeType="afterEffect">
                                  <p:stCondLst>
                                    <p:cond delay="0"/>
                                  </p:stCondLst>
                                  <p:childTnLst>
                                    <p:animMotion origin="layout" path="M -0.00365 0.39584 L 0.03403 0.57014 " pathEditMode="relative" rAng="0" ptsTypes="AA">
                                      <p:cBhvr>
                                        <p:cTn id="44" dur="1000" fill="hold"/>
                                        <p:tgtEl>
                                          <p:spTgt spid="62"/>
                                        </p:tgtEl>
                                        <p:attrNameLst>
                                          <p:attrName>ppt_x</p:attrName>
                                          <p:attrName>ppt_y</p:attrName>
                                        </p:attrNameLst>
                                      </p:cBhvr>
                                      <p:rCtr x="1979" y="8519"/>
                                    </p:animMotion>
                                  </p:childTnLst>
                                </p:cTn>
                              </p:par>
                            </p:childTnLst>
                          </p:cTn>
                        </p:par>
                        <p:par>
                          <p:cTn id="45" fill="hold">
                            <p:stCondLst>
                              <p:cond delay="8000"/>
                            </p:stCondLst>
                            <p:childTnLst>
                              <p:par>
                                <p:cTn id="46" presetID="63" presetClass="path" presetSubtype="0" accel="50000" decel="50000" fill="hold" grpId="1" nodeType="afterEffect">
                                  <p:stCondLst>
                                    <p:cond delay="0"/>
                                  </p:stCondLst>
                                  <p:childTnLst>
                                    <p:animMotion origin="layout" path="M -0.61493 -4.81481E-6 L 0.25 -2.96296E-6 " pathEditMode="relative" rAng="0" ptsTypes="AA">
                                      <p:cBhvr>
                                        <p:cTn id="47" dur="1000" fill="hold"/>
                                        <p:tgtEl>
                                          <p:spTgt spid="424"/>
                                        </p:tgtEl>
                                        <p:attrNameLst>
                                          <p:attrName>ppt_x</p:attrName>
                                          <p:attrName>ppt_y</p:attrName>
                                        </p:attrNameLst>
                                      </p:cBhvr>
                                      <p:rCtr x="43212" y="-93"/>
                                    </p:animMotion>
                                  </p:childTnLst>
                                </p:cTn>
                              </p:par>
                              <p:par>
                                <p:cTn id="48" presetID="63" presetClass="path" presetSubtype="0" accel="50000" decel="50000" fill="hold" nodeType="withEffect">
                                  <p:stCondLst>
                                    <p:cond delay="0"/>
                                  </p:stCondLst>
                                  <p:childTnLst>
                                    <p:animMotion origin="layout" path="M -0.61598 2.96296E-6 L 0.25 -4.44444E-6 " pathEditMode="relative" rAng="0" ptsTypes="AA">
                                      <p:cBhvr>
                                        <p:cTn id="49" dur="1000" fill="hold"/>
                                        <p:tgtEl>
                                          <p:spTgt spid="59"/>
                                        </p:tgtEl>
                                        <p:attrNameLst>
                                          <p:attrName>ppt_x</p:attrName>
                                          <p:attrName>ppt_y</p:attrName>
                                        </p:attrNameLst>
                                      </p:cBhvr>
                                      <p:rCtr x="43351" y="46"/>
                                    </p:animMotion>
                                  </p:childTnLst>
                                </p:cTn>
                              </p:par>
                            </p:childTnLst>
                          </p:cTn>
                        </p:par>
                        <p:par>
                          <p:cTn id="50" fill="hold">
                            <p:stCondLst>
                              <p:cond delay="9000"/>
                            </p:stCondLst>
                            <p:childTnLst>
                              <p:par>
                                <p:cTn id="51" presetID="35" presetClass="path" presetSubtype="0" accel="50000" decel="50000" fill="hold" nodeType="afterEffect">
                                  <p:stCondLst>
                                    <p:cond delay="0"/>
                                  </p:stCondLst>
                                  <p:childTnLst>
                                    <p:animMotion origin="layout" path="M 2.5E-6 -4.44444E-6 L -1.73802 0.02778 " pathEditMode="relative" rAng="0" ptsTypes="AA">
                                      <p:cBhvr>
                                        <p:cTn id="52" dur="2000" fill="hold"/>
                                        <p:tgtEl>
                                          <p:spTgt spid="56"/>
                                        </p:tgtEl>
                                        <p:attrNameLst>
                                          <p:attrName>ppt_x</p:attrName>
                                          <p:attrName>ppt_y</p:attrName>
                                        </p:attrNameLst>
                                      </p:cBhvr>
                                      <p:rCtr x="-86910" y="1389"/>
                                    </p:animMotion>
                                  </p:childTnLst>
                                </p:cTn>
                              </p:par>
                            </p:childTnLst>
                          </p:cTn>
                        </p:par>
                        <p:par>
                          <p:cTn id="53" fill="hold">
                            <p:stCondLst>
                              <p:cond delay="11000"/>
                            </p:stCondLst>
                            <p:childTnLst>
                              <p:par>
                                <p:cTn id="54" presetID="1" presetClass="entr" presetSubtype="0" fill="hold" grpId="1" nodeType="afterEffect">
                                  <p:stCondLst>
                                    <p:cond delay="0"/>
                                  </p:stCondLst>
                                  <p:childTnLst>
                                    <p:set>
                                      <p:cBhvr>
                                        <p:cTn id="55" dur="1" fill="hold">
                                          <p:stCondLst>
                                            <p:cond delay="0"/>
                                          </p:stCondLst>
                                        </p:cTn>
                                        <p:tgtEl>
                                          <p:spTgt spid="1034"/>
                                        </p:tgtEl>
                                        <p:attrNameLst>
                                          <p:attrName>style.visibility</p:attrName>
                                        </p:attrNameLst>
                                      </p:cBhvr>
                                      <p:to>
                                        <p:strVal val="visible"/>
                                      </p:to>
                                    </p:set>
                                  </p:childTnLst>
                                </p:cTn>
                              </p:par>
                              <p:par>
                                <p:cTn id="56" presetID="1" presetClass="exit" presetSubtype="0" fill="hold" grpId="0" nodeType="withEffect">
                                  <p:stCondLst>
                                    <p:cond delay="0"/>
                                  </p:stCondLst>
                                  <p:childTnLst>
                                    <p:set>
                                      <p:cBhvr>
                                        <p:cTn id="57" dur="1" fill="hold">
                                          <p:stCondLst>
                                            <p:cond delay="0"/>
                                          </p:stCondLst>
                                        </p:cTn>
                                        <p:tgtEl>
                                          <p:spTgt spid="456"/>
                                        </p:tgtEl>
                                        <p:attrNameLst>
                                          <p:attrName>style.visibility</p:attrName>
                                        </p:attrNameLst>
                                      </p:cBhvr>
                                      <p:to>
                                        <p:strVal val="hidden"/>
                                      </p:to>
                                    </p:set>
                                  </p:childTnLst>
                                </p:cTn>
                              </p:par>
                              <p:par>
                                <p:cTn id="58" presetID="35" presetClass="path" presetSubtype="0" accel="50000" decel="50000" fill="hold" nodeType="withEffect">
                                  <p:stCondLst>
                                    <p:cond delay="0"/>
                                  </p:stCondLst>
                                  <p:childTnLst>
                                    <p:animMotion origin="layout" path="M 3.05556E-6 4.44444E-6 L -1.74202 0.01898 " pathEditMode="relative" rAng="0" ptsTypes="AA">
                                      <p:cBhvr>
                                        <p:cTn id="59" dur="2000" fill="hold"/>
                                        <p:tgtEl>
                                          <p:spTgt spid="6"/>
                                        </p:tgtEl>
                                        <p:attrNameLst>
                                          <p:attrName>ppt_x</p:attrName>
                                          <p:attrName>ppt_y</p:attrName>
                                        </p:attrNameLst>
                                      </p:cBhvr>
                                      <p:rCtr x="-87101" y="949"/>
                                    </p:animMotion>
                                  </p:childTnLst>
                                </p:cTn>
                              </p:par>
                            </p:childTnLst>
                          </p:cTn>
                        </p:par>
                        <p:par>
                          <p:cTn id="60" fill="hold">
                            <p:stCondLst>
                              <p:cond delay="13000"/>
                            </p:stCondLst>
                            <p:childTnLst>
                              <p:par>
                                <p:cTn id="61" presetID="64" presetClass="path" presetSubtype="0" accel="50000" decel="50000" fill="hold" nodeType="afterEffect">
                                  <p:stCondLst>
                                    <p:cond delay="0"/>
                                  </p:stCondLst>
                                  <p:childTnLst>
                                    <p:animMotion origin="layout" path="M -1.74202 0.01898 L -1.70781 -0.3632 " pathEditMode="relative" rAng="0" ptsTypes="AA">
                                      <p:cBhvr>
                                        <p:cTn id="62" dur="1000" fill="hold"/>
                                        <p:tgtEl>
                                          <p:spTgt spid="6"/>
                                        </p:tgtEl>
                                        <p:attrNameLst>
                                          <p:attrName>ppt_x</p:attrName>
                                          <p:attrName>ppt_y</p:attrName>
                                        </p:attrNameLst>
                                      </p:cBhvr>
                                      <p:rCtr x="1319" y="-18773"/>
                                    </p:animMotion>
                                  </p:childTnLst>
                                </p:cTn>
                              </p:par>
                            </p:childTnLst>
                          </p:cTn>
                        </p:par>
                        <p:par>
                          <p:cTn id="63" fill="hold">
                            <p:stCondLst>
                              <p:cond delay="14000"/>
                            </p:stCondLst>
                            <p:childTnLst>
                              <p:par>
                                <p:cTn id="64" presetID="1" presetClass="exit" presetSubtype="0" fill="hold" nodeType="afterEffect">
                                  <p:stCondLst>
                                    <p:cond delay="0"/>
                                  </p:stCondLst>
                                  <p:childTnLst>
                                    <p:set>
                                      <p:cBhvr>
                                        <p:cTn id="65" dur="1" fill="hold">
                                          <p:stCondLst>
                                            <p:cond delay="0"/>
                                          </p:stCondLst>
                                        </p:cTn>
                                        <p:tgtEl>
                                          <p:spTgt spid="6"/>
                                        </p:tgtEl>
                                        <p:attrNameLst>
                                          <p:attrName>style.visibility</p:attrName>
                                        </p:attrNameLst>
                                      </p:cBhvr>
                                      <p:to>
                                        <p:strVal val="hidden"/>
                                      </p:to>
                                    </p:set>
                                  </p:childTnLst>
                                </p:cTn>
                              </p:par>
                              <p:par>
                                <p:cTn id="66" presetID="42" presetClass="path" presetSubtype="0" accel="50000" decel="50000" fill="hold" nodeType="withEffect">
                                  <p:stCondLst>
                                    <p:cond delay="0"/>
                                  </p:stCondLst>
                                  <p:childTnLst>
                                    <p:animMotion origin="layout" path="M 0.00521 0.27893 L -0.00417 0.51574 " pathEditMode="relative" rAng="0" ptsTypes="AA">
                                      <p:cBhvr>
                                        <p:cTn id="67" dur="1000" fill="hold"/>
                                        <p:tgtEl>
                                          <p:spTgt spid="786"/>
                                        </p:tgtEl>
                                        <p:attrNameLst>
                                          <p:attrName>ppt_x</p:attrName>
                                          <p:attrName>ppt_y</p:attrName>
                                        </p:attrNameLst>
                                      </p:cBhvr>
                                      <p:rCtr x="-295" y="11829"/>
                                    </p:animMotion>
                                  </p:childTnLst>
                                </p:cTn>
                              </p:par>
                              <p:par>
                                <p:cTn id="68" presetID="1" presetClass="exit" presetSubtype="0" fill="hold" grpId="0" nodeType="withEffect">
                                  <p:stCondLst>
                                    <p:cond delay="0"/>
                                  </p:stCondLst>
                                  <p:childTnLst>
                                    <p:set>
                                      <p:cBhvr>
                                        <p:cTn id="69" dur="1" fill="hold">
                                          <p:stCondLst>
                                            <p:cond delay="9"/>
                                          </p:stCondLst>
                                        </p:cTn>
                                        <p:tgtEl>
                                          <p:spTgt spid="1034"/>
                                        </p:tgtEl>
                                        <p:attrNameLst>
                                          <p:attrName>style.visibility</p:attrName>
                                        </p:attrNameLst>
                                      </p:cBhvr>
                                      <p:to>
                                        <p:strVal val="hidden"/>
                                      </p:to>
                                    </p:set>
                                  </p:childTnLst>
                                </p:cTn>
                              </p:par>
                            </p:childTnLst>
                          </p:cTn>
                        </p:par>
                        <p:par>
                          <p:cTn id="70" fill="hold">
                            <p:stCondLst>
                              <p:cond delay="15000"/>
                            </p:stCondLst>
                            <p:childTnLst>
                              <p:par>
                                <p:cTn id="71" presetID="63" presetClass="path" presetSubtype="0" accel="50000" decel="50000" fill="hold" nodeType="afterEffect">
                                  <p:stCondLst>
                                    <p:cond delay="0"/>
                                  </p:stCondLst>
                                  <p:childTnLst>
                                    <p:animMotion origin="layout" path="M -1.73802 0.02778 L 0.25 -4.44444E-6 " pathEditMode="relative" rAng="0" ptsTypes="AA">
                                      <p:cBhvr>
                                        <p:cTn id="72" dur="2000" fill="hold"/>
                                        <p:tgtEl>
                                          <p:spTgt spid="56"/>
                                        </p:tgtEl>
                                        <p:attrNameLst>
                                          <p:attrName>ppt_x</p:attrName>
                                          <p:attrName>ppt_y</p:attrName>
                                        </p:attrNameLst>
                                      </p:cBhvr>
                                      <p:rCtr x="99531" y="-903"/>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4" grpId="0" animBg="1"/>
      <p:bldP spid="424" grpId="1" animBg="1"/>
      <p:bldP spid="1035" grpId="0" animBg="1"/>
      <p:bldP spid="1035" grpId="1" animBg="1"/>
      <p:bldP spid="1034" grpId="0" animBg="1"/>
      <p:bldP spid="1034" grpId="1" animBg="1"/>
      <p:bldP spid="456" grpId="0" animBg="1"/>
      <p:bldP spid="456" grpId="1" animBg="1"/>
      <p:bldP spid="459" grpId="0" animBg="1"/>
    </p:bldLst>
  </p:timing>
</p:sld>
</file>

<file path=ppt/slides/slide63.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 name="Rectangle 181">
            <a:extLst>
              <a:ext uri="{FF2B5EF4-FFF2-40B4-BE49-F238E27FC236}">
                <a16:creationId xmlns:a16="http://schemas.microsoft.com/office/drawing/2014/main" id="{AADC4333-B0B4-4882-9AC9-BD769BBC9D9B}"/>
              </a:ext>
            </a:extLst>
          </p:cNvPr>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1" name="Group 200"/>
          <p:cNvGrpSpPr/>
          <p:nvPr/>
        </p:nvGrpSpPr>
        <p:grpSpPr>
          <a:xfrm>
            <a:off x="120898" y="3041931"/>
            <a:ext cx="3221105" cy="3310394"/>
            <a:chOff x="3054023" y="1899779"/>
            <a:chExt cx="3221402" cy="2943715"/>
          </a:xfrm>
        </p:grpSpPr>
        <p:pic>
          <p:nvPicPr>
            <p:cNvPr id="202" name="Picture 201"/>
            <p:cNvPicPr>
              <a:picLocks noChangeAspect="1"/>
            </p:cNvPicPr>
            <p:nvPr/>
          </p:nvPicPr>
          <p:blipFill rotWithShape="1">
            <a:blip r:embed="rId4"/>
            <a:srcRect l="56258" t="88917" r="28325" b="2128"/>
            <a:stretch/>
          </p:blipFill>
          <p:spPr>
            <a:xfrm>
              <a:off x="5590484" y="4431654"/>
              <a:ext cx="299252" cy="411840"/>
            </a:xfrm>
            <a:prstGeom prst="rect">
              <a:avLst/>
            </a:prstGeom>
          </p:spPr>
        </p:pic>
        <p:pic>
          <p:nvPicPr>
            <p:cNvPr id="203" name="Picture 202"/>
            <p:cNvPicPr>
              <a:picLocks noChangeAspect="1"/>
            </p:cNvPicPr>
            <p:nvPr/>
          </p:nvPicPr>
          <p:blipFill rotWithShape="1">
            <a:blip r:embed="rId4"/>
            <a:srcRect l="56258" t="88917" r="28325" b="2128"/>
            <a:stretch/>
          </p:blipFill>
          <p:spPr>
            <a:xfrm>
              <a:off x="3313552" y="4420078"/>
              <a:ext cx="299252" cy="411840"/>
            </a:xfrm>
            <a:prstGeom prst="rect">
              <a:avLst/>
            </a:prstGeom>
          </p:spPr>
        </p:pic>
        <p:sp>
          <p:nvSpPr>
            <p:cNvPr id="204" name="Rectangle 203"/>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Rectangle 204"/>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6" name="Picture 205"/>
            <p:cNvPicPr>
              <a:picLocks noChangeAspect="1"/>
            </p:cNvPicPr>
            <p:nvPr/>
          </p:nvPicPr>
          <p:blipFill rotWithShape="1">
            <a:blip r:embed="rId4"/>
            <a:srcRect l="56258" t="88917" r="28325" b="2128"/>
            <a:stretch/>
          </p:blipFill>
          <p:spPr>
            <a:xfrm>
              <a:off x="5976173" y="4086343"/>
              <a:ext cx="299252" cy="411840"/>
            </a:xfrm>
            <a:prstGeom prst="rect">
              <a:avLst/>
            </a:prstGeom>
          </p:spPr>
        </p:pic>
        <p:sp>
          <p:nvSpPr>
            <p:cNvPr id="207" name="Rectangle 206"/>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8" name="Rectangle 207"/>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Rectangle 208"/>
            <p:cNvSpPr/>
            <p:nvPr/>
          </p:nvSpPr>
          <p:spPr>
            <a:xfrm rot="21110949">
              <a:off x="3382709" y="189977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0" name="Rectangle 209"/>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9" name="Group 248"/>
          <p:cNvGrpSpPr/>
          <p:nvPr/>
        </p:nvGrpSpPr>
        <p:grpSpPr>
          <a:xfrm>
            <a:off x="5955314" y="5336425"/>
            <a:ext cx="330708" cy="403321"/>
            <a:chOff x="3312043" y="4084938"/>
            <a:chExt cx="189762" cy="211269"/>
          </a:xfrm>
        </p:grpSpPr>
        <p:sp>
          <p:nvSpPr>
            <p:cNvPr id="283" name="Chord 282"/>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4" name="Chord 283"/>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0" name="Group 249"/>
          <p:cNvGrpSpPr/>
          <p:nvPr/>
        </p:nvGrpSpPr>
        <p:grpSpPr>
          <a:xfrm>
            <a:off x="5441018" y="5325504"/>
            <a:ext cx="330708" cy="403321"/>
            <a:chOff x="3312043" y="4084938"/>
            <a:chExt cx="189762" cy="211269"/>
          </a:xfrm>
        </p:grpSpPr>
        <p:sp>
          <p:nvSpPr>
            <p:cNvPr id="281" name="Chord 28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2" name="Chord 28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2" name="Flowchart: Manual Operation 26"/>
          <p:cNvSpPr/>
          <p:nvPr/>
        </p:nvSpPr>
        <p:spPr>
          <a:xfrm rot="230863" flipV="1">
            <a:off x="5435694" y="426350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3" name="Flowchart: Manual Operation 26"/>
          <p:cNvSpPr/>
          <p:nvPr/>
        </p:nvSpPr>
        <p:spPr>
          <a:xfrm rot="21326916" flipV="1">
            <a:off x="5864116" y="425794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3" name="Freeform: Shape 3"/>
          <p:cNvSpPr/>
          <p:nvPr/>
        </p:nvSpPr>
        <p:spPr>
          <a:xfrm>
            <a:off x="3323038" y="44953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5"/>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3" name="Picture 6" descr="FSD PPP Temp 2.png"/>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0" y="5794375"/>
            <a:ext cx="9144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2" name="Group 11"/>
          <p:cNvGrpSpPr/>
          <p:nvPr/>
        </p:nvGrpSpPr>
        <p:grpSpPr>
          <a:xfrm>
            <a:off x="6312413" y="3450871"/>
            <a:ext cx="896030" cy="1622348"/>
            <a:chOff x="6326061" y="3471343"/>
            <a:chExt cx="896030" cy="1622348"/>
          </a:xfrm>
        </p:grpSpPr>
        <p:sp>
          <p:nvSpPr>
            <p:cNvPr id="257" name="Flowchart: Terminator 256"/>
            <p:cNvSpPr/>
            <p:nvPr/>
          </p:nvSpPr>
          <p:spPr>
            <a:xfrm rot="20542917">
              <a:off x="6326061" y="3471343"/>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8" name="Group 7"/>
            <p:cNvGrpSpPr/>
            <p:nvPr/>
          </p:nvGrpSpPr>
          <p:grpSpPr>
            <a:xfrm>
              <a:off x="6539478" y="3986013"/>
              <a:ext cx="682613" cy="1107678"/>
              <a:chOff x="6457590" y="4013309"/>
              <a:chExt cx="682613" cy="1107678"/>
            </a:xfrm>
          </p:grpSpPr>
          <p:sp>
            <p:nvSpPr>
              <p:cNvPr id="274" name="Flowchart: Terminator 273"/>
              <p:cNvSpPr/>
              <p:nvPr/>
            </p:nvSpPr>
            <p:spPr>
              <a:xfrm rot="8776591">
                <a:off x="6457590" y="4013309"/>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81" name="Picture 180"/>
              <p:cNvPicPr>
                <a:picLocks noChangeAspect="1"/>
              </p:cNvPicPr>
              <p:nvPr/>
            </p:nvPicPr>
            <p:blipFill rotWithShape="1">
              <a:blip r:embed="rId7">
                <a:extLst>
                  <a:ext uri="{BEBA8EAE-BF5A-486C-A8C5-ECC9F3942E4B}">
                    <a14:imgProps xmlns:a14="http://schemas.microsoft.com/office/drawing/2010/main">
                      <a14:imgLayer r:embed="rId8">
                        <a14:imgEffect>
                          <a14:backgroundRemoval t="10000" b="90000" l="10000" r="90000"/>
                        </a14:imgEffect>
                      </a14:imgLayer>
                    </a14:imgProps>
                  </a:ext>
                  <a:ext uri="{28A0092B-C50C-407E-A947-70E740481C1C}">
                    <a14:useLocalDpi xmlns:a14="http://schemas.microsoft.com/office/drawing/2010/main" val="0"/>
                  </a:ext>
                </a:extLst>
              </a:blip>
              <a:srcRect l="20616" t="12225" r="14013" b="14835"/>
              <a:stretch/>
            </p:blipFill>
            <p:spPr>
              <a:xfrm>
                <a:off x="6491933" y="4397656"/>
                <a:ext cx="648270" cy="723331"/>
              </a:xfrm>
              <a:prstGeom prst="rect">
                <a:avLst/>
              </a:prstGeom>
              <a:effectLst>
                <a:softEdge rad="12700"/>
              </a:effectLst>
              <a:scene3d>
                <a:camera prst="isometricOffAxis1Top"/>
                <a:lightRig rig="threePt" dir="t"/>
              </a:scene3d>
              <a:sp3d>
                <a:bevelT w="114300" prst="artDeco"/>
              </a:sp3d>
            </p:spPr>
          </p:pic>
          <p:pic>
            <p:nvPicPr>
              <p:cNvPr id="179" name="Picture 178"/>
              <p:cNvPicPr>
                <a:picLocks noChangeAspect="1"/>
              </p:cNvPicPr>
              <p:nvPr/>
            </p:nvPicPr>
            <p:blipFill>
              <a:blip r:embed="rId9"/>
              <a:stretch>
                <a:fillRect/>
              </a:stretch>
            </p:blipFill>
            <p:spPr>
              <a:xfrm rot="9664885">
                <a:off x="6586582" y="4454884"/>
                <a:ext cx="305455" cy="408457"/>
              </a:xfrm>
              <a:prstGeom prst="rect">
                <a:avLst/>
              </a:prstGeom>
            </p:spPr>
          </p:pic>
        </p:grpSp>
      </p:grpSp>
      <p:grpSp>
        <p:nvGrpSpPr>
          <p:cNvPr id="13" name="Group 12"/>
          <p:cNvGrpSpPr/>
          <p:nvPr/>
        </p:nvGrpSpPr>
        <p:grpSpPr>
          <a:xfrm>
            <a:off x="4234527" y="4546694"/>
            <a:ext cx="1540487" cy="1540487"/>
            <a:chOff x="4479815" y="4508073"/>
            <a:chExt cx="1540487" cy="1540487"/>
          </a:xfrm>
        </p:grpSpPr>
        <p:pic>
          <p:nvPicPr>
            <p:cNvPr id="180" name="Picture 179"/>
            <p:cNvPicPr>
              <a:picLocks noChangeAspect="1"/>
            </p:cNvPicPr>
            <p:nvPr/>
          </p:nvPicPr>
          <p:blipFill>
            <a:blip r:embed="rId10">
              <a:extLst>
                <a:ext uri="{BEBA8EAE-BF5A-486C-A8C5-ECC9F3942E4B}">
                  <a14:imgProps xmlns:a14="http://schemas.microsoft.com/office/drawing/2010/main">
                    <a14:imgLayer r:embed="rId11">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4479815" y="4508073"/>
              <a:ext cx="1540487" cy="1540487"/>
            </a:xfrm>
            <a:prstGeom prst="rect">
              <a:avLst/>
            </a:prstGeom>
          </p:spPr>
        </p:pic>
        <p:sp>
          <p:nvSpPr>
            <p:cNvPr id="4" name="Flowchart: Data 3"/>
            <p:cNvSpPr/>
            <p:nvPr/>
          </p:nvSpPr>
          <p:spPr>
            <a:xfrm rot="21042963">
              <a:off x="5104366" y="5199100"/>
              <a:ext cx="610279" cy="549318"/>
            </a:xfrm>
            <a:prstGeom prst="flowChartInputOutput">
              <a:avLst/>
            </a:prstGeom>
            <a:solidFill>
              <a:srgbClr val="219C4C"/>
            </a:solidFill>
            <a:ln>
              <a:noFill/>
            </a:ln>
            <a:effectLst>
              <a:glow rad="127000">
                <a:srgbClr val="1C944B"/>
              </a:glow>
              <a:softEdge rad="381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TextBox 4"/>
            <p:cNvSpPr txBox="1"/>
            <p:nvPr/>
          </p:nvSpPr>
          <p:spPr>
            <a:xfrm rot="21427765">
              <a:off x="5008029" y="5320013"/>
              <a:ext cx="851612" cy="307777"/>
            </a:xfrm>
            <a:prstGeom prst="rect">
              <a:avLst/>
            </a:prstGeom>
            <a:noFill/>
          </p:spPr>
          <p:txBody>
            <a:bodyPr wrap="square" rtlCol="0">
              <a:spAutoFit/>
              <a:scene3d>
                <a:camera prst="isometricRightUp"/>
                <a:lightRig rig="threePt" dir="t"/>
              </a:scene3d>
            </a:bodyPr>
            <a:lstStyle/>
            <a:p>
              <a:r>
                <a:rPr lang="en-US" sz="1400" dirty="0">
                  <a:solidFill>
                    <a:srgbClr val="000000"/>
                  </a:solidFill>
                </a:rPr>
                <a:t>Sanitizer</a:t>
              </a:r>
            </a:p>
          </p:txBody>
        </p:sp>
      </p:grpSp>
      <p:sp>
        <p:nvSpPr>
          <p:cNvPr id="269" name="Flowchart: Delay 268"/>
          <p:cNvSpPr/>
          <p:nvPr/>
        </p:nvSpPr>
        <p:spPr>
          <a:xfrm rot="20480802">
            <a:off x="6133716" y="299364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 name="Rectangle 182">
            <a:extLst>
              <a:ext uri="{FF2B5EF4-FFF2-40B4-BE49-F238E27FC236}">
                <a16:creationId xmlns:a16="http://schemas.microsoft.com/office/drawing/2014/main" id="{4FB1509F-63B8-47D4-8CC5-EF5796338B1C}"/>
              </a:ext>
            </a:extLst>
          </p:cNvPr>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4" name="Rectangle: Rounded Corners 77">
            <a:extLst>
              <a:ext uri="{FF2B5EF4-FFF2-40B4-BE49-F238E27FC236}">
                <a16:creationId xmlns:a16="http://schemas.microsoft.com/office/drawing/2014/main" id="{9EBF52C2-F05B-4EA9-8098-0F3F99D11F78}"/>
              </a:ext>
            </a:extLst>
          </p:cNvPr>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5" name="Group 184">
            <a:extLst>
              <a:ext uri="{FF2B5EF4-FFF2-40B4-BE49-F238E27FC236}">
                <a16:creationId xmlns:a16="http://schemas.microsoft.com/office/drawing/2014/main" id="{737A2866-6156-49FE-96E8-FFDCCC84B46B}"/>
              </a:ext>
            </a:extLst>
          </p:cNvPr>
          <p:cNvGrpSpPr/>
          <p:nvPr/>
        </p:nvGrpSpPr>
        <p:grpSpPr>
          <a:xfrm>
            <a:off x="360462" y="447671"/>
            <a:ext cx="312266" cy="1110897"/>
            <a:chOff x="248721" y="265898"/>
            <a:chExt cx="463216" cy="1465240"/>
          </a:xfrm>
        </p:grpSpPr>
        <p:sp>
          <p:nvSpPr>
            <p:cNvPr id="186" name="Rectangle 185">
              <a:extLst>
                <a:ext uri="{FF2B5EF4-FFF2-40B4-BE49-F238E27FC236}">
                  <a16:creationId xmlns:a16="http://schemas.microsoft.com/office/drawing/2014/main" id="{B9B6EACC-2712-4783-B5A7-A4790CB7CC9C}"/>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7" name="Rectangle: Rounded Corners 81">
              <a:extLst>
                <a:ext uri="{FF2B5EF4-FFF2-40B4-BE49-F238E27FC236}">
                  <a16:creationId xmlns:a16="http://schemas.microsoft.com/office/drawing/2014/main" id="{9ED4B072-A835-474B-901A-7AFDAD465E13}"/>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8" name="Rectangle: Rounded Corners 82">
              <a:extLst>
                <a:ext uri="{FF2B5EF4-FFF2-40B4-BE49-F238E27FC236}">
                  <a16:creationId xmlns:a16="http://schemas.microsoft.com/office/drawing/2014/main" id="{9C49C85E-E6A4-431F-9FF8-FB9E80C42801}"/>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9" name="Group 188">
              <a:extLst>
                <a:ext uri="{FF2B5EF4-FFF2-40B4-BE49-F238E27FC236}">
                  <a16:creationId xmlns:a16="http://schemas.microsoft.com/office/drawing/2014/main" id="{BE0753FA-F028-437B-95BC-4CEAFCE5B0FD}"/>
                </a:ext>
              </a:extLst>
            </p:cNvPr>
            <p:cNvGrpSpPr/>
            <p:nvPr/>
          </p:nvGrpSpPr>
          <p:grpSpPr>
            <a:xfrm>
              <a:off x="248721" y="1267923"/>
              <a:ext cx="463216" cy="463215"/>
              <a:chOff x="6731455" y="981637"/>
              <a:chExt cx="666750" cy="666750"/>
            </a:xfrm>
          </p:grpSpPr>
          <p:sp>
            <p:nvSpPr>
              <p:cNvPr id="190" name="Oval 189">
                <a:extLst>
                  <a:ext uri="{FF2B5EF4-FFF2-40B4-BE49-F238E27FC236}">
                    <a16:creationId xmlns:a16="http://schemas.microsoft.com/office/drawing/2014/main" id="{AFB8D593-7D54-4C9C-B461-36506934847B}"/>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1" name="Oval 190">
                <a:extLst>
                  <a:ext uri="{FF2B5EF4-FFF2-40B4-BE49-F238E27FC236}">
                    <a16:creationId xmlns:a16="http://schemas.microsoft.com/office/drawing/2014/main" id="{B9962E94-5DD0-45B1-A923-F11502087B92}"/>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Oval 191">
                <a:extLst>
                  <a:ext uri="{FF2B5EF4-FFF2-40B4-BE49-F238E27FC236}">
                    <a16:creationId xmlns:a16="http://schemas.microsoft.com/office/drawing/2014/main" id="{A6D4A753-099A-4BC5-A379-A68EA026F22D}"/>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3" name="Oval 192">
                <a:extLst>
                  <a:ext uri="{FF2B5EF4-FFF2-40B4-BE49-F238E27FC236}">
                    <a16:creationId xmlns:a16="http://schemas.microsoft.com/office/drawing/2014/main" id="{AA238F45-BAAF-4323-BCE2-B63BAD4E300C}"/>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Oval 193">
                <a:extLst>
                  <a:ext uri="{FF2B5EF4-FFF2-40B4-BE49-F238E27FC236}">
                    <a16:creationId xmlns:a16="http://schemas.microsoft.com/office/drawing/2014/main" id="{495C0308-7B77-43D1-84EA-243F6F2CC27D}"/>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1" name="Oval 210">
                <a:extLst>
                  <a:ext uri="{FF2B5EF4-FFF2-40B4-BE49-F238E27FC236}">
                    <a16:creationId xmlns:a16="http://schemas.microsoft.com/office/drawing/2014/main" id="{FA744F69-762D-4982-A5BF-F6F1BF64047B}"/>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212" name="Oval 211">
                <a:extLst>
                  <a:ext uri="{FF2B5EF4-FFF2-40B4-BE49-F238E27FC236}">
                    <a16:creationId xmlns:a16="http://schemas.microsoft.com/office/drawing/2014/main" id="{1C1AE70B-B325-48FA-AE4B-6615A9020848}"/>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4" name="Oval 213">
                <a:extLst>
                  <a:ext uri="{FF2B5EF4-FFF2-40B4-BE49-F238E27FC236}">
                    <a16:creationId xmlns:a16="http://schemas.microsoft.com/office/drawing/2014/main" id="{7944AA9B-9199-4264-A398-D65F489D66CF}"/>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5" name="Oval 214">
                <a:extLst>
                  <a:ext uri="{FF2B5EF4-FFF2-40B4-BE49-F238E27FC236}">
                    <a16:creationId xmlns:a16="http://schemas.microsoft.com/office/drawing/2014/main" id="{59B48A7C-1AF8-4E78-BA68-F3D923589352}"/>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6" name="Oval 215">
                <a:extLst>
                  <a:ext uri="{FF2B5EF4-FFF2-40B4-BE49-F238E27FC236}">
                    <a16:creationId xmlns:a16="http://schemas.microsoft.com/office/drawing/2014/main" id="{830A53EC-AD8F-4AE0-AFFD-15AEE2D00DB4}"/>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Oval 216">
                <a:extLst>
                  <a:ext uri="{FF2B5EF4-FFF2-40B4-BE49-F238E27FC236}">
                    <a16:creationId xmlns:a16="http://schemas.microsoft.com/office/drawing/2014/main" id="{91C8E3A7-B889-4E72-B658-09FCC2479D96}"/>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9" name="Oval 218">
                <a:extLst>
                  <a:ext uri="{FF2B5EF4-FFF2-40B4-BE49-F238E27FC236}">
                    <a16:creationId xmlns:a16="http://schemas.microsoft.com/office/drawing/2014/main" id="{22AEB548-2361-4503-9EF7-7078A46164CE}"/>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Oval 219">
                <a:extLst>
                  <a:ext uri="{FF2B5EF4-FFF2-40B4-BE49-F238E27FC236}">
                    <a16:creationId xmlns:a16="http://schemas.microsoft.com/office/drawing/2014/main" id="{D41F83EC-1CB5-4F42-B60A-0BCB0237DDB4}"/>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Oval 220">
                <a:extLst>
                  <a:ext uri="{FF2B5EF4-FFF2-40B4-BE49-F238E27FC236}">
                    <a16:creationId xmlns:a16="http://schemas.microsoft.com/office/drawing/2014/main" id="{F2EF0180-293A-44D7-B26F-180E93448535}"/>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2" name="Oval 221">
                <a:extLst>
                  <a:ext uri="{FF2B5EF4-FFF2-40B4-BE49-F238E27FC236}">
                    <a16:creationId xmlns:a16="http://schemas.microsoft.com/office/drawing/2014/main" id="{713E2C91-5CD1-4D68-AF4C-4AD50F5B4157}"/>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3" name="Oval 222">
                <a:extLst>
                  <a:ext uri="{FF2B5EF4-FFF2-40B4-BE49-F238E27FC236}">
                    <a16:creationId xmlns:a16="http://schemas.microsoft.com/office/drawing/2014/main" id="{1A6970E7-056F-4FC2-B21B-812226692F50}"/>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4" name="Oval 223">
                <a:extLst>
                  <a:ext uri="{FF2B5EF4-FFF2-40B4-BE49-F238E27FC236}">
                    <a16:creationId xmlns:a16="http://schemas.microsoft.com/office/drawing/2014/main" id="{AF67E005-1D3B-4353-8C9F-B110BEFB2486}"/>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Oval 224">
                <a:extLst>
                  <a:ext uri="{FF2B5EF4-FFF2-40B4-BE49-F238E27FC236}">
                    <a16:creationId xmlns:a16="http://schemas.microsoft.com/office/drawing/2014/main" id="{AE5F3251-D92F-4E1A-98F6-AECC61CBC30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6" name="Oval 225">
                <a:extLst>
                  <a:ext uri="{FF2B5EF4-FFF2-40B4-BE49-F238E27FC236}">
                    <a16:creationId xmlns:a16="http://schemas.microsoft.com/office/drawing/2014/main" id="{BAF42E01-7AE9-4DC8-BBBB-62A7BCE05F0B}"/>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Oval 226">
                <a:extLst>
                  <a:ext uri="{FF2B5EF4-FFF2-40B4-BE49-F238E27FC236}">
                    <a16:creationId xmlns:a16="http://schemas.microsoft.com/office/drawing/2014/main" id="{4E820AD2-31C7-4E2C-88A4-2E875419FD19}"/>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8" name="Oval 227">
                <a:extLst>
                  <a:ext uri="{FF2B5EF4-FFF2-40B4-BE49-F238E27FC236}">
                    <a16:creationId xmlns:a16="http://schemas.microsoft.com/office/drawing/2014/main" id="{3C792AF3-9A1E-476F-93D0-CA0D41119B28}"/>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Oval 228">
                <a:extLst>
                  <a:ext uri="{FF2B5EF4-FFF2-40B4-BE49-F238E27FC236}">
                    <a16:creationId xmlns:a16="http://schemas.microsoft.com/office/drawing/2014/main" id="{DFE298A0-DBC4-43E9-88FB-CCF3078C49CA}"/>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230" name="Oval 229">
                <a:extLst>
                  <a:ext uri="{FF2B5EF4-FFF2-40B4-BE49-F238E27FC236}">
                    <a16:creationId xmlns:a16="http://schemas.microsoft.com/office/drawing/2014/main" id="{B51D2386-FD41-4D81-A52E-24E8E34286A2}"/>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1" name="Oval 230">
                <a:extLst>
                  <a:ext uri="{FF2B5EF4-FFF2-40B4-BE49-F238E27FC236}">
                    <a16:creationId xmlns:a16="http://schemas.microsoft.com/office/drawing/2014/main" id="{3BF5C30F-77E3-46A9-8355-8AB9418A1F20}"/>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2" name="Oval 231">
                <a:extLst>
                  <a:ext uri="{FF2B5EF4-FFF2-40B4-BE49-F238E27FC236}">
                    <a16:creationId xmlns:a16="http://schemas.microsoft.com/office/drawing/2014/main" id="{2D1B1DB0-1428-46EC-89CF-3FBC1CC73E1E}"/>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3" name="Oval 232">
                <a:extLst>
                  <a:ext uri="{FF2B5EF4-FFF2-40B4-BE49-F238E27FC236}">
                    <a16:creationId xmlns:a16="http://schemas.microsoft.com/office/drawing/2014/main" id="{D96A6E4B-F64D-448A-8167-DAF3137A8ECF}"/>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4" name="Oval 233">
                <a:extLst>
                  <a:ext uri="{FF2B5EF4-FFF2-40B4-BE49-F238E27FC236}">
                    <a16:creationId xmlns:a16="http://schemas.microsoft.com/office/drawing/2014/main" id="{25BED51C-3F05-4CC3-B106-999471617256}"/>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5" name="Oval 234">
                <a:extLst>
                  <a:ext uri="{FF2B5EF4-FFF2-40B4-BE49-F238E27FC236}">
                    <a16:creationId xmlns:a16="http://schemas.microsoft.com/office/drawing/2014/main" id="{900C9F3D-12E3-4CB8-B067-65E1D9DAEFCB}"/>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6" name="Oval 235">
                <a:extLst>
                  <a:ext uri="{FF2B5EF4-FFF2-40B4-BE49-F238E27FC236}">
                    <a16:creationId xmlns:a16="http://schemas.microsoft.com/office/drawing/2014/main" id="{37A5785E-00AF-4E94-87F5-8C15B1EAD8E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7" name="Oval 236">
                <a:extLst>
                  <a:ext uri="{FF2B5EF4-FFF2-40B4-BE49-F238E27FC236}">
                    <a16:creationId xmlns:a16="http://schemas.microsoft.com/office/drawing/2014/main" id="{3B35AB62-EDD3-4522-A41B-3D2654F74ACF}"/>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Oval 237">
                <a:extLst>
                  <a:ext uri="{FF2B5EF4-FFF2-40B4-BE49-F238E27FC236}">
                    <a16:creationId xmlns:a16="http://schemas.microsoft.com/office/drawing/2014/main" id="{1292BEEF-00A1-444A-8407-D1700EA9EED8}"/>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9" name="Oval 238">
                <a:extLst>
                  <a:ext uri="{FF2B5EF4-FFF2-40B4-BE49-F238E27FC236}">
                    <a16:creationId xmlns:a16="http://schemas.microsoft.com/office/drawing/2014/main" id="{F9A12818-9FDE-435D-8762-AB7B2CADC007}"/>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40" name="Group 239">
            <a:extLst>
              <a:ext uri="{FF2B5EF4-FFF2-40B4-BE49-F238E27FC236}">
                <a16:creationId xmlns:a16="http://schemas.microsoft.com/office/drawing/2014/main" id="{C81D76D3-496D-4787-B666-AE0F696A5280}"/>
              </a:ext>
            </a:extLst>
          </p:cNvPr>
          <p:cNvGrpSpPr/>
          <p:nvPr/>
        </p:nvGrpSpPr>
        <p:grpSpPr>
          <a:xfrm>
            <a:off x="878677" y="443140"/>
            <a:ext cx="259603" cy="1186862"/>
            <a:chOff x="1572281" y="324733"/>
            <a:chExt cx="583896" cy="2373562"/>
          </a:xfrm>
        </p:grpSpPr>
        <p:sp>
          <p:nvSpPr>
            <p:cNvPr id="241" name="Rectangle 240">
              <a:extLst>
                <a:ext uri="{FF2B5EF4-FFF2-40B4-BE49-F238E27FC236}">
                  <a16:creationId xmlns:a16="http://schemas.microsoft.com/office/drawing/2014/main" id="{476B776F-374A-4B0E-822F-AE7045B9909E}"/>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2" name="Rectangle: Rounded Corners 121">
              <a:extLst>
                <a:ext uri="{FF2B5EF4-FFF2-40B4-BE49-F238E27FC236}">
                  <a16:creationId xmlns:a16="http://schemas.microsoft.com/office/drawing/2014/main" id="{6FECB5CA-555A-4692-AB5F-2B3524043A15}"/>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3" name="Rectangle: Rounded Corners 122">
              <a:extLst>
                <a:ext uri="{FF2B5EF4-FFF2-40B4-BE49-F238E27FC236}">
                  <a16:creationId xmlns:a16="http://schemas.microsoft.com/office/drawing/2014/main" id="{E6AF3E34-720B-41AD-A1B8-D80AD9F2F7C8}"/>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4" name="Oval 26">
              <a:extLst>
                <a:ext uri="{FF2B5EF4-FFF2-40B4-BE49-F238E27FC236}">
                  <a16:creationId xmlns:a16="http://schemas.microsoft.com/office/drawing/2014/main" id="{0EAECC9B-232A-4FBF-B422-799750E44469}"/>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5" name="Group 244">
            <a:extLst>
              <a:ext uri="{FF2B5EF4-FFF2-40B4-BE49-F238E27FC236}">
                <a16:creationId xmlns:a16="http://schemas.microsoft.com/office/drawing/2014/main" id="{3A4A309A-014C-4837-A46C-CEDEAE8D28DB}"/>
              </a:ext>
            </a:extLst>
          </p:cNvPr>
          <p:cNvGrpSpPr/>
          <p:nvPr/>
        </p:nvGrpSpPr>
        <p:grpSpPr>
          <a:xfrm>
            <a:off x="1327746" y="425711"/>
            <a:ext cx="592292" cy="1209291"/>
            <a:chOff x="2654110" y="646170"/>
            <a:chExt cx="1233062" cy="2238492"/>
          </a:xfrm>
        </p:grpSpPr>
        <p:sp>
          <p:nvSpPr>
            <p:cNvPr id="246" name="Rectangle: Rounded Corners 61">
              <a:extLst>
                <a:ext uri="{FF2B5EF4-FFF2-40B4-BE49-F238E27FC236}">
                  <a16:creationId xmlns:a16="http://schemas.microsoft.com/office/drawing/2014/main" id="{4875BC68-D170-4492-808D-488668FDB34C}"/>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Rectangle: Rounded Corners 61">
              <a:extLst>
                <a:ext uri="{FF2B5EF4-FFF2-40B4-BE49-F238E27FC236}">
                  <a16:creationId xmlns:a16="http://schemas.microsoft.com/office/drawing/2014/main" id="{B199F521-EF81-45C3-99C2-63F7B885EA02}"/>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8" name="Oval 247">
              <a:extLst>
                <a:ext uri="{FF2B5EF4-FFF2-40B4-BE49-F238E27FC236}">
                  <a16:creationId xmlns:a16="http://schemas.microsoft.com/office/drawing/2014/main" id="{9822198D-078B-47DE-B333-A5A3E5895850}"/>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85" name="Group 284">
            <a:extLst>
              <a:ext uri="{FF2B5EF4-FFF2-40B4-BE49-F238E27FC236}">
                <a16:creationId xmlns:a16="http://schemas.microsoft.com/office/drawing/2014/main" id="{B2014468-727D-415C-B815-099D29CB429A}"/>
              </a:ext>
            </a:extLst>
          </p:cNvPr>
          <p:cNvGrpSpPr/>
          <p:nvPr/>
        </p:nvGrpSpPr>
        <p:grpSpPr>
          <a:xfrm>
            <a:off x="2149889" y="425678"/>
            <a:ext cx="339440" cy="1211069"/>
            <a:chOff x="8913241" y="8073"/>
            <a:chExt cx="628871" cy="2139832"/>
          </a:xfrm>
        </p:grpSpPr>
        <p:sp>
          <p:nvSpPr>
            <p:cNvPr id="286" name="Rectangle 285">
              <a:extLst>
                <a:ext uri="{FF2B5EF4-FFF2-40B4-BE49-F238E27FC236}">
                  <a16:creationId xmlns:a16="http://schemas.microsoft.com/office/drawing/2014/main" id="{74AF0CC9-BD4B-41EE-B1C5-AF7DAFF360E6}"/>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Rectangle: Rounded Corners 130">
              <a:extLst>
                <a:ext uri="{FF2B5EF4-FFF2-40B4-BE49-F238E27FC236}">
                  <a16:creationId xmlns:a16="http://schemas.microsoft.com/office/drawing/2014/main" id="{AA4C9122-A3CF-42B8-9391-E4367582B7CB}"/>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8" name="Rectangle: Rounded Corners 131">
              <a:extLst>
                <a:ext uri="{FF2B5EF4-FFF2-40B4-BE49-F238E27FC236}">
                  <a16:creationId xmlns:a16="http://schemas.microsoft.com/office/drawing/2014/main" id="{F0B1930F-A959-4C2B-8274-3CAA9CED235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9" name="Rectangle: Rounded Corners 63">
              <a:extLst>
                <a:ext uri="{FF2B5EF4-FFF2-40B4-BE49-F238E27FC236}">
                  <a16:creationId xmlns:a16="http://schemas.microsoft.com/office/drawing/2014/main" id="{323C7A48-65E7-4122-B3C6-BF714134E964}"/>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0" name="Freeform: Shape 133">
              <a:extLst>
                <a:ext uri="{FF2B5EF4-FFF2-40B4-BE49-F238E27FC236}">
                  <a16:creationId xmlns:a16="http://schemas.microsoft.com/office/drawing/2014/main" id="{5BBE7F10-61EC-4BD2-A4C3-EC494AF03EB0}"/>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1" name="Freeform: Shape 134">
              <a:extLst>
                <a:ext uri="{FF2B5EF4-FFF2-40B4-BE49-F238E27FC236}">
                  <a16:creationId xmlns:a16="http://schemas.microsoft.com/office/drawing/2014/main" id="{96416736-4EEA-47F0-AF2C-89351BBEBCC1}"/>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Shape 135">
              <a:extLst>
                <a:ext uri="{FF2B5EF4-FFF2-40B4-BE49-F238E27FC236}">
                  <a16:creationId xmlns:a16="http://schemas.microsoft.com/office/drawing/2014/main" id="{BD88A3A6-4B13-4FBE-99C2-91069A08E49B}"/>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Shape 136">
              <a:extLst>
                <a:ext uri="{FF2B5EF4-FFF2-40B4-BE49-F238E27FC236}">
                  <a16:creationId xmlns:a16="http://schemas.microsoft.com/office/drawing/2014/main" id="{DCD91897-4394-4CE7-AF6F-1CB64B35D259}"/>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Shape 137">
              <a:extLst>
                <a:ext uri="{FF2B5EF4-FFF2-40B4-BE49-F238E27FC236}">
                  <a16:creationId xmlns:a16="http://schemas.microsoft.com/office/drawing/2014/main" id="{BEBCD540-329B-4C3C-9833-A2D8F1DC7E42}"/>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95" name="Group 294">
            <a:extLst>
              <a:ext uri="{FF2B5EF4-FFF2-40B4-BE49-F238E27FC236}">
                <a16:creationId xmlns:a16="http://schemas.microsoft.com/office/drawing/2014/main" id="{03D35B86-E4D5-4E01-8789-6F4A9C04FA12}"/>
              </a:ext>
            </a:extLst>
          </p:cNvPr>
          <p:cNvGrpSpPr/>
          <p:nvPr/>
        </p:nvGrpSpPr>
        <p:grpSpPr>
          <a:xfrm>
            <a:off x="2599664" y="420987"/>
            <a:ext cx="732405" cy="1457555"/>
            <a:chOff x="1324854" y="1556045"/>
            <a:chExt cx="1547661" cy="2741634"/>
          </a:xfrm>
        </p:grpSpPr>
        <p:sp>
          <p:nvSpPr>
            <p:cNvPr id="296" name="Rectangle: Rounded Corners 139">
              <a:extLst>
                <a:ext uri="{FF2B5EF4-FFF2-40B4-BE49-F238E27FC236}">
                  <a16:creationId xmlns:a16="http://schemas.microsoft.com/office/drawing/2014/main" id="{3608036F-D8A2-4E01-B4ED-F88DF67C7F35}"/>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7" name="Oval 296">
              <a:extLst>
                <a:ext uri="{FF2B5EF4-FFF2-40B4-BE49-F238E27FC236}">
                  <a16:creationId xmlns:a16="http://schemas.microsoft.com/office/drawing/2014/main" id="{762F8932-B5D2-4875-B077-B1D67B395C07}"/>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8" name="Oval 297">
              <a:extLst>
                <a:ext uri="{FF2B5EF4-FFF2-40B4-BE49-F238E27FC236}">
                  <a16:creationId xmlns:a16="http://schemas.microsoft.com/office/drawing/2014/main" id="{3DF020B9-9340-473A-81BF-ACEFCA0D928C}"/>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Rectangle: Rounded Corners 142">
              <a:extLst>
                <a:ext uri="{FF2B5EF4-FFF2-40B4-BE49-F238E27FC236}">
                  <a16:creationId xmlns:a16="http://schemas.microsoft.com/office/drawing/2014/main" id="{317B62C7-187C-49C7-ACD9-DE2312B585B0}"/>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00" name="Picture 2" descr="Related image">
            <a:extLst>
              <a:ext uri="{FF2B5EF4-FFF2-40B4-BE49-F238E27FC236}">
                <a16:creationId xmlns:a16="http://schemas.microsoft.com/office/drawing/2014/main" id="{65C1978D-2D5D-42C8-936C-2F922580A971}"/>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01" name="Group 300">
            <a:extLst>
              <a:ext uri="{FF2B5EF4-FFF2-40B4-BE49-F238E27FC236}">
                <a16:creationId xmlns:a16="http://schemas.microsoft.com/office/drawing/2014/main" id="{9981239D-4FA0-472A-82AE-0026A4700649}"/>
              </a:ext>
            </a:extLst>
          </p:cNvPr>
          <p:cNvGrpSpPr/>
          <p:nvPr/>
        </p:nvGrpSpPr>
        <p:grpSpPr>
          <a:xfrm>
            <a:off x="3980968" y="393959"/>
            <a:ext cx="618259" cy="1619474"/>
            <a:chOff x="10963105" y="3257551"/>
            <a:chExt cx="535103" cy="1468878"/>
          </a:xfrm>
        </p:grpSpPr>
        <p:grpSp>
          <p:nvGrpSpPr>
            <p:cNvPr id="302" name="Group 301">
              <a:extLst>
                <a:ext uri="{FF2B5EF4-FFF2-40B4-BE49-F238E27FC236}">
                  <a16:creationId xmlns:a16="http://schemas.microsoft.com/office/drawing/2014/main" id="{4A44F5EA-FFCA-483B-9FFA-2BBBCF2ED924}"/>
                </a:ext>
              </a:extLst>
            </p:cNvPr>
            <p:cNvGrpSpPr/>
            <p:nvPr/>
          </p:nvGrpSpPr>
          <p:grpSpPr>
            <a:xfrm flipH="1">
              <a:off x="11223830" y="3257551"/>
              <a:ext cx="113186" cy="785614"/>
              <a:chOff x="11230657" y="2643601"/>
              <a:chExt cx="183114" cy="1270976"/>
            </a:xfrm>
          </p:grpSpPr>
          <p:sp>
            <p:nvSpPr>
              <p:cNvPr id="306" name="Rectangle: Rounded Corners 177">
                <a:extLst>
                  <a:ext uri="{FF2B5EF4-FFF2-40B4-BE49-F238E27FC236}">
                    <a16:creationId xmlns:a16="http://schemas.microsoft.com/office/drawing/2014/main" id="{15808FE3-8E4D-4591-AE1D-A433E55104F4}"/>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Rectangle: Rounded Corners 178">
                <a:extLst>
                  <a:ext uri="{FF2B5EF4-FFF2-40B4-BE49-F238E27FC236}">
                    <a16:creationId xmlns:a16="http://schemas.microsoft.com/office/drawing/2014/main" id="{2A244F06-C1BD-485D-9234-5A7ADDA6FF4C}"/>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04" name="Oval 303">
              <a:extLst>
                <a:ext uri="{FF2B5EF4-FFF2-40B4-BE49-F238E27FC236}">
                  <a16:creationId xmlns:a16="http://schemas.microsoft.com/office/drawing/2014/main" id="{9D5F61F1-B2B2-46C3-A9FD-3AE2FB89A518}"/>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05" name="Rectangle: Rounded Corners 6161">
              <a:extLst>
                <a:ext uri="{FF2B5EF4-FFF2-40B4-BE49-F238E27FC236}">
                  <a16:creationId xmlns:a16="http://schemas.microsoft.com/office/drawing/2014/main" id="{FD4DBA25-88D7-4D25-B05C-1BCE5365BA27}"/>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08"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977825C1-3647-404E-BD1C-35A18C7F74E3}"/>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7" name="Group 6"/>
          <p:cNvGrpSpPr/>
          <p:nvPr/>
        </p:nvGrpSpPr>
        <p:grpSpPr>
          <a:xfrm>
            <a:off x="297725" y="456934"/>
            <a:ext cx="4764184" cy="2450042"/>
            <a:chOff x="1535150" y="896773"/>
            <a:chExt cx="3996305" cy="2988698"/>
          </a:xfrm>
        </p:grpSpPr>
        <p:sp>
          <p:nvSpPr>
            <p:cNvPr id="303" name="Cloud Callout 302"/>
            <p:cNvSpPr/>
            <p:nvPr/>
          </p:nvSpPr>
          <p:spPr>
            <a:xfrm>
              <a:off x="1894818" y="896773"/>
              <a:ext cx="3221481" cy="2788590"/>
            </a:xfrm>
            <a:prstGeom prst="wedgeEllipseCallout">
              <a:avLst>
                <a:gd name="adj1" fmla="val 54613"/>
                <a:gd name="adj2" fmla="val 36825"/>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p:cNvSpPr txBox="1"/>
            <p:nvPr/>
          </p:nvSpPr>
          <p:spPr>
            <a:xfrm>
              <a:off x="1535150" y="981779"/>
              <a:ext cx="3996305" cy="2903692"/>
            </a:xfrm>
            <a:prstGeom prst="wedgeEllipseCallout">
              <a:avLst/>
            </a:prstGeom>
            <a:noFill/>
          </p:spPr>
          <p:txBody>
            <a:bodyPr wrap="square" rtlCol="0">
              <a:spAutoFit/>
            </a:bodyPr>
            <a:lstStyle/>
            <a:p>
              <a:pPr lvl="0" algn="ctr">
                <a:defRPr/>
              </a:pPr>
              <a:r>
                <a:rPr lang="en-US" sz="2600" dirty="0">
                  <a:solidFill>
                    <a:srgbClr val="000000"/>
                  </a:solidFill>
                </a:rPr>
                <a:t>It’s getting to the end of the day. Time to  clean and sanitize everything.</a:t>
              </a:r>
            </a:p>
          </p:txBody>
        </p:sp>
      </p:grpSp>
      <p:grpSp>
        <p:nvGrpSpPr>
          <p:cNvPr id="167" name="Group 166"/>
          <p:cNvGrpSpPr/>
          <p:nvPr/>
        </p:nvGrpSpPr>
        <p:grpSpPr>
          <a:xfrm>
            <a:off x="846621" y="2978785"/>
            <a:ext cx="732361" cy="602615"/>
            <a:chOff x="4119659" y="3069400"/>
            <a:chExt cx="852739" cy="623888"/>
          </a:xfrm>
        </p:grpSpPr>
        <p:sp>
          <p:nvSpPr>
            <p:cNvPr id="168"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9"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0"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1" name="Straight Connector 170"/>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pic>
        <p:nvPicPr>
          <p:cNvPr id="149" name="Picture 148">
            <a:extLst>
              <a:ext uri="{FF2B5EF4-FFF2-40B4-BE49-F238E27FC236}">
                <a16:creationId xmlns:a16="http://schemas.microsoft.com/office/drawing/2014/main" id="{DEE0EBEA-91CE-4A99-ADFB-855482D06533}"/>
              </a:ext>
            </a:extLst>
          </p:cNvPr>
          <p:cNvPicPr>
            <a:picLocks noChangeAspect="1"/>
          </p:cNvPicPr>
          <p:nvPr/>
        </p:nvPicPr>
        <p:blipFill>
          <a:blip r:embed="rId13"/>
          <a:stretch>
            <a:fillRect/>
          </a:stretch>
        </p:blipFill>
        <p:spPr>
          <a:xfrm>
            <a:off x="5895236" y="143799"/>
            <a:ext cx="816536" cy="816536"/>
          </a:xfrm>
          <a:prstGeom prst="rect">
            <a:avLst/>
          </a:prstGeom>
        </p:spPr>
      </p:pic>
      <p:pic>
        <p:nvPicPr>
          <p:cNvPr id="150" name="Picture 2" descr="Image result for workers comp poster california">
            <a:extLst>
              <a:ext uri="{FF2B5EF4-FFF2-40B4-BE49-F238E27FC236}">
                <a16:creationId xmlns:a16="http://schemas.microsoft.com/office/drawing/2014/main" id="{7C5845CC-10AA-4FCF-A02C-6064FD6E5189}"/>
              </a:ext>
            </a:extLst>
          </p:cNvPr>
          <p:cNvPicPr>
            <a:picLocks noChangeAspect="1" noChangeArrowheads="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151" name="Picture 150">
            <a:extLst>
              <a:ext uri="{FF2B5EF4-FFF2-40B4-BE49-F238E27FC236}">
                <a16:creationId xmlns:a16="http://schemas.microsoft.com/office/drawing/2014/main" id="{9CF01AB9-D0C0-4BFA-BAB4-CF42901302D2}"/>
              </a:ext>
            </a:extLst>
          </p:cNvPr>
          <p:cNvPicPr>
            <a:picLocks noChangeAspect="1"/>
          </p:cNvPicPr>
          <p:nvPr/>
        </p:nvPicPr>
        <p:blipFill>
          <a:blip r:embed="rId15"/>
          <a:stretch>
            <a:fillRect/>
          </a:stretch>
        </p:blipFill>
        <p:spPr>
          <a:xfrm>
            <a:off x="7132929" y="1293136"/>
            <a:ext cx="1742720" cy="1762523"/>
          </a:xfrm>
          <a:prstGeom prst="rect">
            <a:avLst/>
          </a:prstGeom>
          <a:ln>
            <a:solidFill>
              <a:srgbClr val="000000"/>
            </a:solidFill>
          </a:ln>
        </p:spPr>
      </p:pic>
      <p:grpSp>
        <p:nvGrpSpPr>
          <p:cNvPr id="11" name="Group 10">
            <a:extLst>
              <a:ext uri="{FF2B5EF4-FFF2-40B4-BE49-F238E27FC236}">
                <a16:creationId xmlns:a16="http://schemas.microsoft.com/office/drawing/2014/main" id="{717A8E33-2F29-48AD-9C49-6C8E5FBA7C9C}"/>
              </a:ext>
            </a:extLst>
          </p:cNvPr>
          <p:cNvGrpSpPr/>
          <p:nvPr/>
        </p:nvGrpSpPr>
        <p:grpSpPr>
          <a:xfrm>
            <a:off x="5189192" y="1207138"/>
            <a:ext cx="1353342" cy="3707987"/>
            <a:chOff x="5189192" y="1207138"/>
            <a:chExt cx="1353342" cy="3707987"/>
          </a:xfrm>
        </p:grpSpPr>
        <p:sp>
          <p:nvSpPr>
            <p:cNvPr id="251" name="Rectangle: Single Corner Snipped 29"/>
            <p:cNvSpPr/>
            <p:nvPr/>
          </p:nvSpPr>
          <p:spPr>
            <a:xfrm flipH="1">
              <a:off x="5418608" y="3043769"/>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2" name="Oval 251"/>
            <p:cNvSpPr/>
            <p:nvPr/>
          </p:nvSpPr>
          <p:spPr>
            <a:xfrm>
              <a:off x="5205907" y="2055038"/>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3" name="Oval 252"/>
            <p:cNvSpPr/>
            <p:nvPr/>
          </p:nvSpPr>
          <p:spPr>
            <a:xfrm>
              <a:off x="6357778" y="204238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4" name="Flowchart: Off-page Connector 253"/>
            <p:cNvSpPr/>
            <p:nvPr/>
          </p:nvSpPr>
          <p:spPr>
            <a:xfrm>
              <a:off x="5711107" y="2754709"/>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5" name="Oval 254"/>
            <p:cNvSpPr/>
            <p:nvPr/>
          </p:nvSpPr>
          <p:spPr>
            <a:xfrm>
              <a:off x="5286737" y="1445490"/>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6" name="Flowchart: Terminator 255"/>
            <p:cNvSpPr/>
            <p:nvPr/>
          </p:nvSpPr>
          <p:spPr>
            <a:xfrm>
              <a:off x="5189192" y="348063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8" name="Flowchart: Delay 257"/>
            <p:cNvSpPr/>
            <p:nvPr/>
          </p:nvSpPr>
          <p:spPr>
            <a:xfrm rot="1119198" flipH="1">
              <a:off x="5217412" y="3008193"/>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9" name="Isosceles Triangle 258"/>
            <p:cNvSpPr/>
            <p:nvPr/>
          </p:nvSpPr>
          <p:spPr>
            <a:xfrm rot="10800000">
              <a:off x="5696432" y="255827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0" name="Oval 259"/>
            <p:cNvSpPr/>
            <p:nvPr/>
          </p:nvSpPr>
          <p:spPr>
            <a:xfrm rot="21284756">
              <a:off x="5489616" y="209588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1" name="Oval 260"/>
            <p:cNvSpPr/>
            <p:nvPr/>
          </p:nvSpPr>
          <p:spPr>
            <a:xfrm>
              <a:off x="5569620"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2" name="Oval 261"/>
            <p:cNvSpPr/>
            <p:nvPr/>
          </p:nvSpPr>
          <p:spPr>
            <a:xfrm rot="315244" flipH="1">
              <a:off x="6017392" y="2082729"/>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3" name="Oval 262"/>
            <p:cNvSpPr/>
            <p:nvPr/>
          </p:nvSpPr>
          <p:spPr>
            <a:xfrm>
              <a:off x="6095386"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4" name="Flowchart: Terminator 263"/>
            <p:cNvSpPr/>
            <p:nvPr/>
          </p:nvSpPr>
          <p:spPr>
            <a:xfrm rot="21216315">
              <a:off x="5471493" y="199074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5" name="Flowchart: Terminator 264"/>
            <p:cNvSpPr/>
            <p:nvPr/>
          </p:nvSpPr>
          <p:spPr>
            <a:xfrm rot="174846">
              <a:off x="6049832" y="199791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6" name="Moon 265"/>
            <p:cNvSpPr/>
            <p:nvPr/>
          </p:nvSpPr>
          <p:spPr>
            <a:xfrm rot="5400000">
              <a:off x="5437791" y="1040348"/>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7" name="Moon 266"/>
            <p:cNvSpPr/>
            <p:nvPr/>
          </p:nvSpPr>
          <p:spPr>
            <a:xfrm rot="5400000">
              <a:off x="5558835" y="1173392"/>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8" name="Oval 267"/>
            <p:cNvSpPr/>
            <p:nvPr/>
          </p:nvSpPr>
          <p:spPr>
            <a:xfrm>
              <a:off x="5644825" y="128844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0" name="Right Triangle 269"/>
            <p:cNvSpPr/>
            <p:nvPr/>
          </p:nvSpPr>
          <p:spPr>
            <a:xfrm rot="8699319">
              <a:off x="5548725" y="300357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1" name="Right Triangle 270"/>
            <p:cNvSpPr/>
            <p:nvPr/>
          </p:nvSpPr>
          <p:spPr>
            <a:xfrm rot="12900681" flipH="1">
              <a:off x="5965303" y="300357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6" name="Flowchart: Connector 275"/>
            <p:cNvSpPr/>
            <p:nvPr/>
          </p:nvSpPr>
          <p:spPr>
            <a:xfrm>
              <a:off x="5825543" y="3255495"/>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77" name="Flowchart: Connector 276"/>
            <p:cNvSpPr/>
            <p:nvPr/>
          </p:nvSpPr>
          <p:spPr>
            <a:xfrm>
              <a:off x="5825543" y="338191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8" name="Picture 177"/>
            <p:cNvPicPr>
              <a:picLocks noChangeAspect="1"/>
            </p:cNvPicPr>
            <p:nvPr/>
          </p:nvPicPr>
          <p:blipFill>
            <a:blip r:embed="rId9"/>
            <a:stretch>
              <a:fillRect/>
            </a:stretch>
          </p:blipFill>
          <p:spPr>
            <a:xfrm rot="8243966" flipH="1">
              <a:off x="5435485" y="4481106"/>
              <a:ext cx="324570" cy="434019"/>
            </a:xfrm>
            <a:prstGeom prst="rect">
              <a:avLst/>
            </a:prstGeom>
          </p:spPr>
        </p:pic>
        <p:sp>
          <p:nvSpPr>
            <p:cNvPr id="275" name="Flowchart: Terminator 274"/>
            <p:cNvSpPr/>
            <p:nvPr/>
          </p:nvSpPr>
          <p:spPr>
            <a:xfrm rot="20153823" flipH="1">
              <a:off x="5291190" y="4135241"/>
              <a:ext cx="171350" cy="444778"/>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78" name="Group 277"/>
            <p:cNvGrpSpPr/>
            <p:nvPr/>
          </p:nvGrpSpPr>
          <p:grpSpPr>
            <a:xfrm>
              <a:off x="5976899" y="3166146"/>
              <a:ext cx="325110" cy="522802"/>
              <a:chOff x="859632" y="2338402"/>
              <a:chExt cx="571500" cy="788345"/>
            </a:xfrm>
          </p:grpSpPr>
          <p:sp>
            <p:nvSpPr>
              <p:cNvPr id="279" name="Rectangle 278"/>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80" name="Picture 279"/>
              <p:cNvPicPr>
                <a:picLocks noChangeAspect="1"/>
              </p:cNvPicPr>
              <p:nvPr/>
            </p:nvPicPr>
            <p:blipFill>
              <a:blip r:embed="rId16"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Tree>
    <p:extLst>
      <p:ext uri="{BB962C8B-B14F-4D97-AF65-F5344CB8AC3E}">
        <p14:creationId xmlns:p14="http://schemas.microsoft.com/office/powerpoint/2010/main" val="387621970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autoRev="1" fill="hold" nodeType="afterEffect">
                                  <p:stCondLst>
                                    <p:cond delay="0"/>
                                  </p:stCondLst>
                                  <p:childTnLst>
                                    <p:animMotion origin="layout" path="M 0 0 L 0.25 0 E" pathEditMode="relative" ptsTypes="">
                                      <p:cBhvr>
                                        <p:cTn id="6" dur="2000" fill="hold"/>
                                        <p:tgtEl>
                                          <p:spTgt spid="12"/>
                                        </p:tgtEl>
                                        <p:attrNameLst>
                                          <p:attrName>ppt_x</p:attrName>
                                          <p:attrName>ppt_y</p:attrName>
                                        </p:attrNameLst>
                                      </p:cBhvr>
                                    </p:animMotion>
                                  </p:childTnLst>
                                </p:cTn>
                              </p:par>
                              <p:par>
                                <p:cTn id="7" presetID="63" presetClass="path" presetSubtype="0" accel="50000" decel="50000" autoRev="1" fill="hold" grpId="1" nodeType="withEffect">
                                  <p:stCondLst>
                                    <p:cond delay="0"/>
                                  </p:stCondLst>
                                  <p:childTnLst>
                                    <p:animMotion origin="layout" path="M 0 0 L 0.25 0 E" pathEditMode="relative" ptsTypes="">
                                      <p:cBhvr>
                                        <p:cTn id="8" dur="2000" fill="hold"/>
                                        <p:tgtEl>
                                          <p:spTgt spid="269"/>
                                        </p:tgtEl>
                                        <p:attrNameLst>
                                          <p:attrName>ppt_x</p:attrName>
                                          <p:attrName>ppt_y</p:attrName>
                                        </p:attrNameLst>
                                      </p:cBhvr>
                                    </p:animMotion>
                                  </p:childTnLst>
                                </p:cTn>
                              </p:par>
                              <p:par>
                                <p:cTn id="9" presetID="63" presetClass="path" presetSubtype="0" accel="50000" decel="50000" autoRev="1" fill="hold" nodeType="withEffect">
                                  <p:stCondLst>
                                    <p:cond delay="0"/>
                                  </p:stCondLst>
                                  <p:childTnLst>
                                    <p:animMotion origin="layout" path="M 0 0 L 0.25 0 E" pathEditMode="relative" ptsTypes="">
                                      <p:cBhvr>
                                        <p:cTn id="10" dur="2000" fill="hold"/>
                                        <p:tgtEl>
                                          <p:spTgt spid="249"/>
                                        </p:tgtEl>
                                        <p:attrNameLst>
                                          <p:attrName>ppt_x</p:attrName>
                                          <p:attrName>ppt_y</p:attrName>
                                        </p:attrNameLst>
                                      </p:cBhvr>
                                    </p:animMotion>
                                  </p:childTnLst>
                                </p:cTn>
                              </p:par>
                              <p:par>
                                <p:cTn id="11" presetID="63" presetClass="path" presetSubtype="0" accel="50000" decel="50000" autoRev="1" fill="hold" nodeType="withEffect">
                                  <p:stCondLst>
                                    <p:cond delay="0"/>
                                  </p:stCondLst>
                                  <p:childTnLst>
                                    <p:animMotion origin="layout" path="M 0 0 L 0.25 0 E" pathEditMode="relative" ptsTypes="">
                                      <p:cBhvr>
                                        <p:cTn id="12" dur="2000" fill="hold"/>
                                        <p:tgtEl>
                                          <p:spTgt spid="250"/>
                                        </p:tgtEl>
                                        <p:attrNameLst>
                                          <p:attrName>ppt_x</p:attrName>
                                          <p:attrName>ppt_y</p:attrName>
                                        </p:attrNameLst>
                                      </p:cBhvr>
                                    </p:animMotion>
                                  </p:childTnLst>
                                </p:cTn>
                              </p:par>
                              <p:par>
                                <p:cTn id="13" presetID="63" presetClass="path" presetSubtype="0" accel="50000" decel="50000" autoRev="1" fill="hold" grpId="0" nodeType="withEffect">
                                  <p:stCondLst>
                                    <p:cond delay="0"/>
                                  </p:stCondLst>
                                  <p:childTnLst>
                                    <p:animMotion origin="layout" path="M 0 0 L 0.25 0 E" pathEditMode="relative" ptsTypes="">
                                      <p:cBhvr>
                                        <p:cTn id="14" dur="2000" fill="hold"/>
                                        <p:tgtEl>
                                          <p:spTgt spid="272"/>
                                        </p:tgtEl>
                                        <p:attrNameLst>
                                          <p:attrName>ppt_x</p:attrName>
                                          <p:attrName>ppt_y</p:attrName>
                                        </p:attrNameLst>
                                      </p:cBhvr>
                                    </p:animMotion>
                                  </p:childTnLst>
                                </p:cTn>
                              </p:par>
                              <p:par>
                                <p:cTn id="15" presetID="63" presetClass="path" presetSubtype="0" accel="50000" decel="50000" autoRev="1" fill="hold" grpId="0" nodeType="withEffect">
                                  <p:stCondLst>
                                    <p:cond delay="0"/>
                                  </p:stCondLst>
                                  <p:childTnLst>
                                    <p:animMotion origin="layout" path="M 0 0 L 0.25 0 E" pathEditMode="relative" ptsTypes="">
                                      <p:cBhvr>
                                        <p:cTn id="16" dur="2000" fill="hold"/>
                                        <p:tgtEl>
                                          <p:spTgt spid="273"/>
                                        </p:tgtEl>
                                        <p:attrNameLst>
                                          <p:attrName>ppt_x</p:attrName>
                                          <p:attrName>ppt_y</p:attrName>
                                        </p:attrNameLst>
                                      </p:cBhvr>
                                    </p:animMotion>
                                  </p:childTnLst>
                                </p:cTn>
                              </p:par>
                              <p:par>
                                <p:cTn id="17" presetID="63" presetClass="path" presetSubtype="0" accel="50000" decel="50000" autoRev="1" fill="hold" nodeType="withEffect">
                                  <p:stCondLst>
                                    <p:cond delay="0"/>
                                  </p:stCondLst>
                                  <p:childTnLst>
                                    <p:animMotion origin="layout" path="M 0 0 L 0.25 0 E" pathEditMode="relative" ptsTypes="">
                                      <p:cBhvr>
                                        <p:cTn id="18" dur="2000" fill="hold"/>
                                        <p:tgtEl>
                                          <p:spTgt spid="11"/>
                                        </p:tgtEl>
                                        <p:attrNameLst>
                                          <p:attrName>ppt_x</p:attrName>
                                          <p:attrName>ppt_y</p:attrName>
                                        </p:attrNameLst>
                                      </p:cBhvr>
                                    </p:animMotion>
                                  </p:childTnLst>
                                </p:cTn>
                              </p:par>
                              <p:par>
                                <p:cTn id="19" presetID="32" presetClass="emph" presetSubtype="0" repeatCount="4000" fill="remove" nodeType="withEffect">
                                  <p:stCondLst>
                                    <p:cond delay="0"/>
                                  </p:stCondLst>
                                  <p:childTnLst>
                                    <p:animRot by="120000">
                                      <p:cBhvr>
                                        <p:cTn id="20" dur="100" fill="hold">
                                          <p:stCondLst>
                                            <p:cond delay="0"/>
                                          </p:stCondLst>
                                        </p:cTn>
                                        <p:tgtEl>
                                          <p:spTgt spid="12"/>
                                        </p:tgtEl>
                                        <p:attrNameLst>
                                          <p:attrName>r</p:attrName>
                                        </p:attrNameLst>
                                      </p:cBhvr>
                                    </p:animRot>
                                    <p:animRot by="-240000">
                                      <p:cBhvr>
                                        <p:cTn id="21" dur="200" fill="hold">
                                          <p:stCondLst>
                                            <p:cond delay="200"/>
                                          </p:stCondLst>
                                        </p:cTn>
                                        <p:tgtEl>
                                          <p:spTgt spid="12"/>
                                        </p:tgtEl>
                                        <p:attrNameLst>
                                          <p:attrName>r</p:attrName>
                                        </p:attrNameLst>
                                      </p:cBhvr>
                                    </p:animRot>
                                    <p:animRot by="240000">
                                      <p:cBhvr>
                                        <p:cTn id="22" dur="200" fill="hold">
                                          <p:stCondLst>
                                            <p:cond delay="400"/>
                                          </p:stCondLst>
                                        </p:cTn>
                                        <p:tgtEl>
                                          <p:spTgt spid="12"/>
                                        </p:tgtEl>
                                        <p:attrNameLst>
                                          <p:attrName>r</p:attrName>
                                        </p:attrNameLst>
                                      </p:cBhvr>
                                    </p:animRot>
                                    <p:animRot by="-240000">
                                      <p:cBhvr>
                                        <p:cTn id="23" dur="200" fill="hold">
                                          <p:stCondLst>
                                            <p:cond delay="600"/>
                                          </p:stCondLst>
                                        </p:cTn>
                                        <p:tgtEl>
                                          <p:spTgt spid="12"/>
                                        </p:tgtEl>
                                        <p:attrNameLst>
                                          <p:attrName>r</p:attrName>
                                        </p:attrNameLst>
                                      </p:cBhvr>
                                    </p:animRot>
                                    <p:animRot by="120000">
                                      <p:cBhvr>
                                        <p:cTn id="24" dur="200" fill="hold">
                                          <p:stCondLst>
                                            <p:cond delay="800"/>
                                          </p:stCondLst>
                                        </p:cTn>
                                        <p:tgtEl>
                                          <p:spTgt spid="12"/>
                                        </p:tgtEl>
                                        <p:attrNameLst>
                                          <p:attrName>r</p:attrName>
                                        </p:attrNameLst>
                                      </p:cBhvr>
                                    </p:animRot>
                                  </p:childTnLst>
                                </p:cTn>
                              </p:par>
                              <p:par>
                                <p:cTn id="25" presetID="32" presetClass="emph" presetSubtype="0" repeatCount="4000" fill="remove" grpId="0" nodeType="withEffect">
                                  <p:stCondLst>
                                    <p:cond delay="0"/>
                                  </p:stCondLst>
                                  <p:childTnLst>
                                    <p:animRot by="120000">
                                      <p:cBhvr>
                                        <p:cTn id="26" dur="100" fill="hold">
                                          <p:stCondLst>
                                            <p:cond delay="0"/>
                                          </p:stCondLst>
                                        </p:cTn>
                                        <p:tgtEl>
                                          <p:spTgt spid="269"/>
                                        </p:tgtEl>
                                        <p:attrNameLst>
                                          <p:attrName>r</p:attrName>
                                        </p:attrNameLst>
                                      </p:cBhvr>
                                    </p:animRot>
                                    <p:animRot by="-240000">
                                      <p:cBhvr>
                                        <p:cTn id="27" dur="200" fill="hold">
                                          <p:stCondLst>
                                            <p:cond delay="200"/>
                                          </p:stCondLst>
                                        </p:cTn>
                                        <p:tgtEl>
                                          <p:spTgt spid="269"/>
                                        </p:tgtEl>
                                        <p:attrNameLst>
                                          <p:attrName>r</p:attrName>
                                        </p:attrNameLst>
                                      </p:cBhvr>
                                    </p:animRot>
                                    <p:animRot by="240000">
                                      <p:cBhvr>
                                        <p:cTn id="28" dur="200" fill="hold">
                                          <p:stCondLst>
                                            <p:cond delay="400"/>
                                          </p:stCondLst>
                                        </p:cTn>
                                        <p:tgtEl>
                                          <p:spTgt spid="269"/>
                                        </p:tgtEl>
                                        <p:attrNameLst>
                                          <p:attrName>r</p:attrName>
                                        </p:attrNameLst>
                                      </p:cBhvr>
                                    </p:animRot>
                                    <p:animRot by="-240000">
                                      <p:cBhvr>
                                        <p:cTn id="29" dur="200" fill="hold">
                                          <p:stCondLst>
                                            <p:cond delay="600"/>
                                          </p:stCondLst>
                                        </p:cTn>
                                        <p:tgtEl>
                                          <p:spTgt spid="269"/>
                                        </p:tgtEl>
                                        <p:attrNameLst>
                                          <p:attrName>r</p:attrName>
                                        </p:attrNameLst>
                                      </p:cBhvr>
                                    </p:animRot>
                                    <p:animRot by="120000">
                                      <p:cBhvr>
                                        <p:cTn id="30" dur="200" fill="hold">
                                          <p:stCondLst>
                                            <p:cond delay="800"/>
                                          </p:stCondLst>
                                        </p:cTn>
                                        <p:tgtEl>
                                          <p:spTgt spid="269"/>
                                        </p:tgtEl>
                                        <p:attrNameLst>
                                          <p:attrName>r</p:attrName>
                                        </p:attrNameLst>
                                      </p:cBhvr>
                                    </p:animRo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animBg="1"/>
      <p:bldP spid="273" grpId="0" animBg="1"/>
      <p:bldP spid="269" grpId="0" animBg="1"/>
      <p:bldP spid="269" grpId="1" animBg="1"/>
    </p:bldLst>
  </p:timing>
</p:sld>
</file>

<file path=ppt/slides/slide64.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20897" y="52965"/>
            <a:ext cx="9039479" cy="5425083"/>
          </a:xfrm>
          <a:prstGeom prst="rect">
            <a:avLst/>
          </a:prstGeom>
          <a:pattFill prst="pct90">
            <a:fgClr>
              <a:schemeClr val="accent4">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8" name="Picture 2" descr="Image result for workers comp poster californi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66348" y="1059106"/>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80" name="Rectangle 79"/>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Rectangle 82"/>
          <p:cNvSpPr/>
          <p:nvPr/>
        </p:nvSpPr>
        <p:spPr>
          <a:xfrm>
            <a:off x="500660" y="3015766"/>
            <a:ext cx="7002416" cy="1989123"/>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p:cNvSpPr/>
          <p:nvPr/>
        </p:nvSpPr>
        <p:spPr>
          <a:xfrm flipH="1" flipV="1">
            <a:off x="152400" y="99325"/>
            <a:ext cx="6919407"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77"/>
          <p:cNvSpPr/>
          <p:nvPr/>
        </p:nvSpPr>
        <p:spPr>
          <a:xfrm flipV="1">
            <a:off x="199791" y="42505"/>
            <a:ext cx="688462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5" name="Group 104"/>
          <p:cNvGrpSpPr/>
          <p:nvPr/>
        </p:nvGrpSpPr>
        <p:grpSpPr>
          <a:xfrm>
            <a:off x="360462" y="447671"/>
            <a:ext cx="312266" cy="1110897"/>
            <a:chOff x="248721" y="265898"/>
            <a:chExt cx="463216" cy="1465240"/>
          </a:xfrm>
        </p:grpSpPr>
        <p:sp>
          <p:nvSpPr>
            <p:cNvPr id="106" name="Rectangle 105"/>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9" name="Group 108"/>
            <p:cNvGrpSpPr/>
            <p:nvPr/>
          </p:nvGrpSpPr>
          <p:grpSpPr>
            <a:xfrm>
              <a:off x="248721" y="1267923"/>
              <a:ext cx="463216" cy="463215"/>
              <a:chOff x="6731455" y="981637"/>
              <a:chExt cx="666750" cy="666750"/>
            </a:xfrm>
          </p:grpSpPr>
          <p:sp>
            <p:nvSpPr>
              <p:cNvPr id="110" name="Oval 109"/>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Oval 110"/>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Oval 113"/>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5" name="Oval 114"/>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Oval 115"/>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Oval 116"/>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Oval 117"/>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Oval 118"/>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0" name="Oval 119"/>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Oval 120"/>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2" name="Oval 121"/>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Oval 122"/>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4" name="Oval 123"/>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Oval 124"/>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Oval 125"/>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7" name="Oval 126"/>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8" name="Oval 127"/>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9" name="Oval 128"/>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Oval 129"/>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Oval 130"/>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132" name="Oval 131"/>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Oval 132"/>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4" name="Oval 133"/>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5" name="Oval 134"/>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6" name="Oval 135"/>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7" name="Oval 136"/>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8" name="Oval 137"/>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Oval 138"/>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0" name="Oval 139"/>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1" name="Oval 140"/>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2" name="Group 141"/>
          <p:cNvGrpSpPr/>
          <p:nvPr/>
        </p:nvGrpSpPr>
        <p:grpSpPr>
          <a:xfrm>
            <a:off x="878677" y="443140"/>
            <a:ext cx="259603" cy="1186862"/>
            <a:chOff x="1572281" y="324733"/>
            <a:chExt cx="583896" cy="2373562"/>
          </a:xfrm>
        </p:grpSpPr>
        <p:sp>
          <p:nvSpPr>
            <p:cNvPr id="143" name="Rectangle 142"/>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4"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47" name="Group 146"/>
          <p:cNvGrpSpPr/>
          <p:nvPr/>
        </p:nvGrpSpPr>
        <p:grpSpPr>
          <a:xfrm>
            <a:off x="1327746" y="425711"/>
            <a:ext cx="592292" cy="1209291"/>
            <a:chOff x="2654110" y="646170"/>
            <a:chExt cx="1233062" cy="2238492"/>
          </a:xfrm>
        </p:grpSpPr>
        <p:sp>
          <p:nvSpPr>
            <p:cNvPr id="148"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9"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0" name="Oval 149"/>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51" name="Group 150"/>
          <p:cNvGrpSpPr/>
          <p:nvPr/>
        </p:nvGrpSpPr>
        <p:grpSpPr>
          <a:xfrm>
            <a:off x="2149889" y="425678"/>
            <a:ext cx="339440" cy="1211069"/>
            <a:chOff x="8913241" y="8073"/>
            <a:chExt cx="628871" cy="2139832"/>
          </a:xfrm>
        </p:grpSpPr>
        <p:sp>
          <p:nvSpPr>
            <p:cNvPr id="152" name="Rectangle 151"/>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3"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4"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5"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6"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7"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8"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9"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0"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1" name="Group 160"/>
          <p:cNvGrpSpPr/>
          <p:nvPr/>
        </p:nvGrpSpPr>
        <p:grpSpPr>
          <a:xfrm>
            <a:off x="2599664" y="420987"/>
            <a:ext cx="732405" cy="1457555"/>
            <a:chOff x="1324854" y="1556045"/>
            <a:chExt cx="1547661" cy="2741634"/>
          </a:xfrm>
        </p:grpSpPr>
        <p:sp>
          <p:nvSpPr>
            <p:cNvPr id="162"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5"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6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95" name="Group 194"/>
          <p:cNvGrpSpPr/>
          <p:nvPr/>
        </p:nvGrpSpPr>
        <p:grpSpPr>
          <a:xfrm>
            <a:off x="3980968" y="393959"/>
            <a:ext cx="618259" cy="1619474"/>
            <a:chOff x="10963105" y="3257551"/>
            <a:chExt cx="535103" cy="1468878"/>
          </a:xfrm>
        </p:grpSpPr>
        <p:grpSp>
          <p:nvGrpSpPr>
            <p:cNvPr id="196" name="Group 195"/>
            <p:cNvGrpSpPr/>
            <p:nvPr/>
          </p:nvGrpSpPr>
          <p:grpSpPr>
            <a:xfrm flipH="1">
              <a:off x="11223830" y="3257551"/>
              <a:ext cx="113186" cy="785614"/>
              <a:chOff x="11230657" y="2643601"/>
              <a:chExt cx="183114" cy="1270976"/>
            </a:xfrm>
          </p:grpSpPr>
          <p:sp>
            <p:nvSpPr>
              <p:cNvPr id="199"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7" name="Oval 196"/>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8"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01" name="Group 200"/>
          <p:cNvGrpSpPr/>
          <p:nvPr/>
        </p:nvGrpSpPr>
        <p:grpSpPr>
          <a:xfrm>
            <a:off x="120898" y="3022881"/>
            <a:ext cx="3221105" cy="3329444"/>
            <a:chOff x="3054023" y="1882839"/>
            <a:chExt cx="3221402" cy="2960655"/>
          </a:xfrm>
        </p:grpSpPr>
        <p:pic>
          <p:nvPicPr>
            <p:cNvPr id="202" name="Picture 201"/>
            <p:cNvPicPr>
              <a:picLocks noChangeAspect="1"/>
            </p:cNvPicPr>
            <p:nvPr/>
          </p:nvPicPr>
          <p:blipFill rotWithShape="1">
            <a:blip r:embed="rId6"/>
            <a:srcRect l="56258" t="88917" r="28325" b="2128"/>
            <a:stretch/>
          </p:blipFill>
          <p:spPr>
            <a:xfrm>
              <a:off x="5590484" y="4431654"/>
              <a:ext cx="299252" cy="411840"/>
            </a:xfrm>
            <a:prstGeom prst="rect">
              <a:avLst/>
            </a:prstGeom>
          </p:spPr>
        </p:pic>
        <p:pic>
          <p:nvPicPr>
            <p:cNvPr id="203" name="Picture 202"/>
            <p:cNvPicPr>
              <a:picLocks noChangeAspect="1"/>
            </p:cNvPicPr>
            <p:nvPr/>
          </p:nvPicPr>
          <p:blipFill rotWithShape="1">
            <a:blip r:embed="rId6"/>
            <a:srcRect l="56258" t="88917" r="28325" b="2128"/>
            <a:stretch/>
          </p:blipFill>
          <p:spPr>
            <a:xfrm>
              <a:off x="3313552" y="4420078"/>
              <a:ext cx="299252" cy="411840"/>
            </a:xfrm>
            <a:prstGeom prst="rect">
              <a:avLst/>
            </a:prstGeom>
          </p:spPr>
        </p:pic>
        <p:sp>
          <p:nvSpPr>
            <p:cNvPr id="204" name="Rectangle 203"/>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Rectangle 204"/>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6" name="Picture 205"/>
            <p:cNvPicPr>
              <a:picLocks noChangeAspect="1"/>
            </p:cNvPicPr>
            <p:nvPr/>
          </p:nvPicPr>
          <p:blipFill rotWithShape="1">
            <a:blip r:embed="rId6"/>
            <a:srcRect l="56258" t="88917" r="28325" b="2128"/>
            <a:stretch/>
          </p:blipFill>
          <p:spPr>
            <a:xfrm>
              <a:off x="5976173" y="4086343"/>
              <a:ext cx="299252" cy="411840"/>
            </a:xfrm>
            <a:prstGeom prst="rect">
              <a:avLst/>
            </a:prstGeom>
          </p:spPr>
        </p:pic>
        <p:sp>
          <p:nvSpPr>
            <p:cNvPr id="207" name="Rectangle 206"/>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8" name="Rectangle 207"/>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Rectangle 208"/>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0" name="Rectangle 209"/>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248" name="Group 247"/>
          <p:cNvGrpSpPr/>
          <p:nvPr/>
        </p:nvGrpSpPr>
        <p:grpSpPr>
          <a:xfrm>
            <a:off x="4619981" y="1972940"/>
            <a:ext cx="1460958" cy="4532608"/>
            <a:chOff x="2051501" y="1831959"/>
            <a:chExt cx="1460958" cy="4532608"/>
          </a:xfrm>
        </p:grpSpPr>
        <p:grpSp>
          <p:nvGrpSpPr>
            <p:cNvPr id="249" name="Group 248"/>
            <p:cNvGrpSpPr/>
            <p:nvPr/>
          </p:nvGrpSpPr>
          <p:grpSpPr>
            <a:xfrm>
              <a:off x="2817623" y="5961246"/>
              <a:ext cx="330708" cy="403321"/>
              <a:chOff x="3312043" y="4084938"/>
              <a:chExt cx="189762" cy="211269"/>
            </a:xfrm>
          </p:grpSpPr>
          <p:sp>
            <p:nvSpPr>
              <p:cNvPr id="283" name="Chord 282"/>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4" name="Chord 283"/>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0" name="Group 249"/>
            <p:cNvGrpSpPr/>
            <p:nvPr/>
          </p:nvGrpSpPr>
          <p:grpSpPr>
            <a:xfrm>
              <a:off x="2303327" y="5950325"/>
              <a:ext cx="330708" cy="403321"/>
              <a:chOff x="3312043" y="4084938"/>
              <a:chExt cx="189762" cy="211269"/>
            </a:xfrm>
          </p:grpSpPr>
          <p:sp>
            <p:nvSpPr>
              <p:cNvPr id="281" name="Chord 28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2" name="Chord 28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51"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2" name="Oval 251"/>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3" name="Oval 252"/>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4" name="Flowchart: Off-page Connector 253"/>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5" name="Oval 254"/>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6" name="Flowchart: Terminator 255"/>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7" name="Flowchart: Terminator 256"/>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8" name="Flowchart: Delay 257"/>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9" name="Isosceles Triangle 258"/>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0" name="Oval 259"/>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1" name="Oval 260"/>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2" name="Oval 261"/>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3" name="Oval 262"/>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4" name="Flowchart: Terminator 263"/>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5" name="Flowchart: Terminator 264"/>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6" name="Moon 265"/>
            <p:cNvSpPr/>
            <p:nvPr/>
          </p:nvSpPr>
          <p:spPr>
            <a:xfrm rot="5400000">
              <a:off x="2300100" y="16651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7" name="Moon 266"/>
            <p:cNvSpPr/>
            <p:nvPr/>
          </p:nvSpPr>
          <p:spPr>
            <a:xfrm rot="5400000">
              <a:off x="2421144" y="17982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8" name="Oval 267"/>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9" name="Flowchart: Delay 268"/>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0" name="Right Triangle 269"/>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1" name="Right Triangle 270"/>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2"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3"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Flowchart: Terminator 273"/>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5" name="Flowchart: Terminator 274"/>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6" name="Flowchart: Connector 275"/>
            <p:cNvSpPr/>
            <p:nvPr/>
          </p:nvSpPr>
          <p:spPr>
            <a:xfrm>
              <a:off x="2687852" y="38803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77" name="Flowchart: Connector 276"/>
            <p:cNvSpPr/>
            <p:nvPr/>
          </p:nvSpPr>
          <p:spPr>
            <a:xfrm>
              <a:off x="2687852" y="40067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78" name="Group 277"/>
            <p:cNvGrpSpPr/>
            <p:nvPr/>
          </p:nvGrpSpPr>
          <p:grpSpPr>
            <a:xfrm>
              <a:off x="2839208" y="3790967"/>
              <a:ext cx="325110" cy="522802"/>
              <a:chOff x="859632" y="2338402"/>
              <a:chExt cx="571500" cy="788345"/>
            </a:xfrm>
          </p:grpSpPr>
          <p:sp>
            <p:nvSpPr>
              <p:cNvPr id="279" name="Rectangle 278"/>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80" name="Picture 2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7" name="Group 6"/>
          <p:cNvGrpSpPr/>
          <p:nvPr/>
        </p:nvGrpSpPr>
        <p:grpSpPr>
          <a:xfrm>
            <a:off x="764510" y="41240"/>
            <a:ext cx="4194831" cy="2848594"/>
            <a:chOff x="1926700" y="447976"/>
            <a:chExt cx="3518719" cy="2080664"/>
          </a:xfrm>
        </p:grpSpPr>
        <p:sp>
          <p:nvSpPr>
            <p:cNvPr id="303" name="Cloud Callout 302"/>
            <p:cNvSpPr/>
            <p:nvPr/>
          </p:nvSpPr>
          <p:spPr>
            <a:xfrm>
              <a:off x="1926700" y="447976"/>
              <a:ext cx="3518719" cy="2080664"/>
            </a:xfrm>
            <a:prstGeom prst="cloudCallout">
              <a:avLst>
                <a:gd name="adj1" fmla="val 23452"/>
                <a:gd name="adj2" fmla="val 61486"/>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p:cNvSpPr txBox="1"/>
            <p:nvPr/>
          </p:nvSpPr>
          <p:spPr>
            <a:xfrm>
              <a:off x="2292098" y="819857"/>
              <a:ext cx="2601179" cy="1528678"/>
            </a:xfrm>
            <a:prstGeom prst="rect">
              <a:avLst/>
            </a:prstGeom>
            <a:noFill/>
          </p:spPr>
          <p:txBody>
            <a:bodyPr wrap="square" rtlCol="0">
              <a:spAutoFit/>
            </a:bodyPr>
            <a:lstStyle/>
            <a:p>
              <a:pPr lvl="0" algn="ctr">
                <a:defRPr/>
              </a:pPr>
              <a:r>
                <a:rPr kumimoji="0" lang="en-US" sz="2600" i="0" u="none" strike="noStrike" kern="1200" cap="none" spc="0" normalizeH="0" baseline="0" noProof="0" dirty="0">
                  <a:ln>
                    <a:noFill/>
                  </a:ln>
                  <a:solidFill>
                    <a:srgbClr val="000000"/>
                  </a:solidFill>
                  <a:effectLst/>
                  <a:uLnTx/>
                  <a:uFillTx/>
                  <a:latin typeface="Calibri"/>
                  <a:ea typeface="+mn-ea"/>
                  <a:cs typeface="+mn-cs"/>
                </a:rPr>
                <a:t>I </a:t>
              </a:r>
              <a:r>
                <a:rPr lang="en-US" sz="2600" dirty="0">
                  <a:solidFill>
                    <a:srgbClr val="000000"/>
                  </a:solidFill>
                </a:rPr>
                <a:t>remember one morning when I was cleaning I saw cockroach in our kitchen.</a:t>
              </a:r>
              <a:endParaRPr kumimoji="0" lang="en-US" sz="260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03" name="Freeform: Shape 3"/>
          <p:cNvSpPr/>
          <p:nvPr/>
        </p:nvSpPr>
        <p:spPr>
          <a:xfrm>
            <a:off x="3323038" y="44953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8"/>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3" name="Picture 6" descr="FSD PPP Temp 2.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0" y="5794375"/>
            <a:ext cx="9144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7" name="Group 166"/>
          <p:cNvGrpSpPr/>
          <p:nvPr/>
        </p:nvGrpSpPr>
        <p:grpSpPr>
          <a:xfrm>
            <a:off x="846621" y="2978785"/>
            <a:ext cx="732361" cy="602615"/>
            <a:chOff x="4119659" y="3069400"/>
            <a:chExt cx="852739" cy="623888"/>
          </a:xfrm>
        </p:grpSpPr>
        <p:sp>
          <p:nvSpPr>
            <p:cNvPr id="168"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9"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0"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1" name="Straight Connector 170"/>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pic>
        <p:nvPicPr>
          <p:cNvPr id="10" name="Picture 9"/>
          <p:cNvPicPr>
            <a:picLocks noChangeAspect="1"/>
          </p:cNvPicPr>
          <p:nvPr/>
        </p:nvPicPr>
        <p:blipFill>
          <a:blip r:embed="rId10"/>
          <a:stretch>
            <a:fillRect/>
          </a:stretch>
        </p:blipFill>
        <p:spPr>
          <a:xfrm>
            <a:off x="7869437" y="276906"/>
            <a:ext cx="623000" cy="623000"/>
          </a:xfrm>
          <a:prstGeom prst="rect">
            <a:avLst/>
          </a:prstGeom>
        </p:spPr>
      </p:pic>
    </p:spTree>
    <p:extLst>
      <p:ext uri="{BB962C8B-B14F-4D97-AF65-F5344CB8AC3E}">
        <p14:creationId xmlns:p14="http://schemas.microsoft.com/office/powerpoint/2010/main" val="3022982095"/>
      </p:ext>
    </p:extLst>
  </p:cSld>
  <p:clrMapOvr>
    <a:masterClrMapping/>
  </p:clrMapOvr>
</p:sld>
</file>

<file path=ppt/slides/slide65.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81" name="Rectangle 80"/>
          <p:cNvSpPr/>
          <p:nvPr/>
        </p:nvSpPr>
        <p:spPr>
          <a:xfrm>
            <a:off x="120897" y="52965"/>
            <a:ext cx="9039479" cy="5425083"/>
          </a:xfrm>
          <a:prstGeom prst="rect">
            <a:avLst/>
          </a:prstGeom>
          <a:pattFill prst="pct90">
            <a:fgClr>
              <a:schemeClr val="accent4">
                <a:lumMod val="20000"/>
                <a:lumOff val="80000"/>
              </a:schemeClr>
            </a:fgClr>
            <a:bgClr>
              <a:schemeClr val="bg1"/>
            </a:bgClr>
          </a:patt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8" name="Picture 2" descr="Image result for workers comp poster california"/>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666348" y="1059106"/>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80" name="Rectangle 79"/>
          <p:cNvSpPr/>
          <p:nvPr/>
        </p:nvSpPr>
        <p:spPr>
          <a:xfrm>
            <a:off x="4670" y="4705952"/>
            <a:ext cx="4731411" cy="1999648"/>
          </a:xfrm>
          <a:prstGeom prst="rect">
            <a:avLst/>
          </a:prstGeom>
          <a:blipFill>
            <a:blip r:embed="rId4"/>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Rectangle 82"/>
          <p:cNvSpPr/>
          <p:nvPr/>
        </p:nvSpPr>
        <p:spPr>
          <a:xfrm>
            <a:off x="500660" y="3015766"/>
            <a:ext cx="7002416" cy="1989123"/>
          </a:xfrm>
          <a:prstGeom prst="rect">
            <a:avLst/>
          </a:prstGeom>
          <a:noFill/>
          <a:ln w="206375" cap="sq">
            <a:solidFill>
              <a:srgbClr val="B4B4B4"/>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98"/>
          <p:cNvSpPr/>
          <p:nvPr/>
        </p:nvSpPr>
        <p:spPr>
          <a:xfrm flipH="1" flipV="1">
            <a:off x="152400" y="99325"/>
            <a:ext cx="6919407"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77"/>
          <p:cNvSpPr/>
          <p:nvPr/>
        </p:nvSpPr>
        <p:spPr>
          <a:xfrm flipV="1">
            <a:off x="199791" y="42505"/>
            <a:ext cx="688462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5" name="Group 104"/>
          <p:cNvGrpSpPr/>
          <p:nvPr/>
        </p:nvGrpSpPr>
        <p:grpSpPr>
          <a:xfrm>
            <a:off x="360462" y="447671"/>
            <a:ext cx="312266" cy="1110897"/>
            <a:chOff x="248721" y="265898"/>
            <a:chExt cx="463216" cy="1465240"/>
          </a:xfrm>
        </p:grpSpPr>
        <p:sp>
          <p:nvSpPr>
            <p:cNvPr id="106" name="Rectangle 105"/>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9" name="Group 108"/>
            <p:cNvGrpSpPr/>
            <p:nvPr/>
          </p:nvGrpSpPr>
          <p:grpSpPr>
            <a:xfrm>
              <a:off x="248721" y="1267923"/>
              <a:ext cx="463216" cy="463215"/>
              <a:chOff x="6731455" y="981637"/>
              <a:chExt cx="666750" cy="666750"/>
            </a:xfrm>
          </p:grpSpPr>
          <p:sp>
            <p:nvSpPr>
              <p:cNvPr id="110" name="Oval 109"/>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Oval 110"/>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Oval 113"/>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5" name="Oval 114"/>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116" name="Oval 115"/>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7" name="Oval 116"/>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8" name="Oval 117"/>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Oval 118"/>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0" name="Oval 119"/>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Oval 120"/>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2" name="Oval 121"/>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3" name="Oval 122"/>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4" name="Oval 123"/>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5" name="Oval 124"/>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6" name="Oval 125"/>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7" name="Oval 126"/>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8" name="Oval 127"/>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9" name="Oval 128"/>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Oval 129"/>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Oval 130"/>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132" name="Oval 131"/>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Oval 132"/>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4" name="Oval 133"/>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5" name="Oval 134"/>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6" name="Oval 135"/>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7" name="Oval 136"/>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8" name="Oval 137"/>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Oval 138"/>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0" name="Oval 139"/>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1" name="Oval 140"/>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142" name="Group 141"/>
          <p:cNvGrpSpPr/>
          <p:nvPr/>
        </p:nvGrpSpPr>
        <p:grpSpPr>
          <a:xfrm>
            <a:off x="878677" y="443140"/>
            <a:ext cx="259603" cy="1186862"/>
            <a:chOff x="1572281" y="324733"/>
            <a:chExt cx="583896" cy="2373562"/>
          </a:xfrm>
        </p:grpSpPr>
        <p:sp>
          <p:nvSpPr>
            <p:cNvPr id="143" name="Rectangle 142"/>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4"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47" name="Group 146"/>
          <p:cNvGrpSpPr/>
          <p:nvPr/>
        </p:nvGrpSpPr>
        <p:grpSpPr>
          <a:xfrm>
            <a:off x="1327746" y="425711"/>
            <a:ext cx="592292" cy="1209291"/>
            <a:chOff x="2654110" y="646170"/>
            <a:chExt cx="1233062" cy="2238492"/>
          </a:xfrm>
        </p:grpSpPr>
        <p:sp>
          <p:nvSpPr>
            <p:cNvPr id="148"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49"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0" name="Oval 149"/>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51" name="Group 150"/>
          <p:cNvGrpSpPr/>
          <p:nvPr/>
        </p:nvGrpSpPr>
        <p:grpSpPr>
          <a:xfrm>
            <a:off x="2149889" y="425678"/>
            <a:ext cx="339440" cy="1211069"/>
            <a:chOff x="8913241" y="8073"/>
            <a:chExt cx="628871" cy="2139832"/>
          </a:xfrm>
        </p:grpSpPr>
        <p:sp>
          <p:nvSpPr>
            <p:cNvPr id="152" name="Rectangle 151"/>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3"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4"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5"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6"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7"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8"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59"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0"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61" name="Group 160"/>
          <p:cNvGrpSpPr/>
          <p:nvPr/>
        </p:nvGrpSpPr>
        <p:grpSpPr>
          <a:xfrm>
            <a:off x="2599664" y="420987"/>
            <a:ext cx="732405" cy="1457555"/>
            <a:chOff x="1324854" y="1556045"/>
            <a:chExt cx="1547661" cy="2741634"/>
          </a:xfrm>
        </p:grpSpPr>
        <p:sp>
          <p:nvSpPr>
            <p:cNvPr id="162"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3" name="Oval 162"/>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4" name="Oval 163"/>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5"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66" name="Picture 2" descr="Related image"/>
          <p:cNvPicPr>
            <a:picLocks noChangeAspect="1" noChangeArrowheads="1"/>
          </p:cNvPicPr>
          <p:nvPr/>
        </p:nvPicPr>
        <p:blipFill rotWithShape="1">
          <a:blip r:embed="rId5">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95" name="Group 194"/>
          <p:cNvGrpSpPr/>
          <p:nvPr/>
        </p:nvGrpSpPr>
        <p:grpSpPr>
          <a:xfrm>
            <a:off x="3980968" y="393959"/>
            <a:ext cx="618259" cy="1619474"/>
            <a:chOff x="10963105" y="3257551"/>
            <a:chExt cx="535103" cy="1468878"/>
          </a:xfrm>
        </p:grpSpPr>
        <p:grpSp>
          <p:nvGrpSpPr>
            <p:cNvPr id="196" name="Group 195"/>
            <p:cNvGrpSpPr/>
            <p:nvPr/>
          </p:nvGrpSpPr>
          <p:grpSpPr>
            <a:xfrm flipH="1">
              <a:off x="11223830" y="3257551"/>
              <a:ext cx="113186" cy="785614"/>
              <a:chOff x="11230657" y="2643601"/>
              <a:chExt cx="183114" cy="1270976"/>
            </a:xfrm>
          </p:grpSpPr>
          <p:sp>
            <p:nvSpPr>
              <p:cNvPr id="199"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0"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97" name="Oval 196"/>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8"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01" name="Group 200"/>
          <p:cNvGrpSpPr/>
          <p:nvPr/>
        </p:nvGrpSpPr>
        <p:grpSpPr>
          <a:xfrm>
            <a:off x="120898" y="3022881"/>
            <a:ext cx="3221105" cy="3329444"/>
            <a:chOff x="3054023" y="1882839"/>
            <a:chExt cx="3221402" cy="2960655"/>
          </a:xfrm>
        </p:grpSpPr>
        <p:pic>
          <p:nvPicPr>
            <p:cNvPr id="202" name="Picture 201"/>
            <p:cNvPicPr>
              <a:picLocks noChangeAspect="1"/>
            </p:cNvPicPr>
            <p:nvPr/>
          </p:nvPicPr>
          <p:blipFill rotWithShape="1">
            <a:blip r:embed="rId6"/>
            <a:srcRect l="56258" t="88917" r="28325" b="2128"/>
            <a:stretch/>
          </p:blipFill>
          <p:spPr>
            <a:xfrm>
              <a:off x="5590484" y="4431654"/>
              <a:ext cx="299252" cy="411840"/>
            </a:xfrm>
            <a:prstGeom prst="rect">
              <a:avLst/>
            </a:prstGeom>
          </p:spPr>
        </p:pic>
        <p:pic>
          <p:nvPicPr>
            <p:cNvPr id="203" name="Picture 202"/>
            <p:cNvPicPr>
              <a:picLocks noChangeAspect="1"/>
            </p:cNvPicPr>
            <p:nvPr/>
          </p:nvPicPr>
          <p:blipFill rotWithShape="1">
            <a:blip r:embed="rId6"/>
            <a:srcRect l="56258" t="88917" r="28325" b="2128"/>
            <a:stretch/>
          </p:blipFill>
          <p:spPr>
            <a:xfrm>
              <a:off x="3313552" y="4420078"/>
              <a:ext cx="299252" cy="411840"/>
            </a:xfrm>
            <a:prstGeom prst="rect">
              <a:avLst/>
            </a:prstGeom>
          </p:spPr>
        </p:pic>
        <p:sp>
          <p:nvSpPr>
            <p:cNvPr id="204" name="Rectangle 203"/>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Rectangle 204"/>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6" name="Picture 205"/>
            <p:cNvPicPr>
              <a:picLocks noChangeAspect="1"/>
            </p:cNvPicPr>
            <p:nvPr/>
          </p:nvPicPr>
          <p:blipFill rotWithShape="1">
            <a:blip r:embed="rId6"/>
            <a:srcRect l="56258" t="88917" r="28325" b="2128"/>
            <a:stretch/>
          </p:blipFill>
          <p:spPr>
            <a:xfrm>
              <a:off x="5976173" y="4086343"/>
              <a:ext cx="299252" cy="411840"/>
            </a:xfrm>
            <a:prstGeom prst="rect">
              <a:avLst/>
            </a:prstGeom>
          </p:spPr>
        </p:pic>
        <p:sp>
          <p:nvSpPr>
            <p:cNvPr id="207" name="Rectangle 206"/>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8" name="Rectangle 207"/>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Rectangle 208"/>
            <p:cNvSpPr/>
            <p:nvPr/>
          </p:nvSpPr>
          <p:spPr>
            <a:xfrm rot="21110949">
              <a:off x="3420813" y="188283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0" name="Rectangle 209"/>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248" name="Group 247"/>
          <p:cNvGrpSpPr/>
          <p:nvPr/>
        </p:nvGrpSpPr>
        <p:grpSpPr>
          <a:xfrm>
            <a:off x="4619981" y="1972940"/>
            <a:ext cx="1460958" cy="4532608"/>
            <a:chOff x="2051501" y="1831959"/>
            <a:chExt cx="1460958" cy="4532608"/>
          </a:xfrm>
        </p:grpSpPr>
        <p:grpSp>
          <p:nvGrpSpPr>
            <p:cNvPr id="249" name="Group 248"/>
            <p:cNvGrpSpPr/>
            <p:nvPr/>
          </p:nvGrpSpPr>
          <p:grpSpPr>
            <a:xfrm>
              <a:off x="2817623" y="5961246"/>
              <a:ext cx="330708" cy="403321"/>
              <a:chOff x="3312043" y="4084938"/>
              <a:chExt cx="189762" cy="211269"/>
            </a:xfrm>
          </p:grpSpPr>
          <p:sp>
            <p:nvSpPr>
              <p:cNvPr id="283" name="Chord 282"/>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4" name="Chord 283"/>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0" name="Group 249"/>
            <p:cNvGrpSpPr/>
            <p:nvPr/>
          </p:nvGrpSpPr>
          <p:grpSpPr>
            <a:xfrm>
              <a:off x="2303327" y="5950325"/>
              <a:ext cx="330708" cy="403321"/>
              <a:chOff x="3312043" y="4084938"/>
              <a:chExt cx="189762" cy="211269"/>
            </a:xfrm>
          </p:grpSpPr>
          <p:sp>
            <p:nvSpPr>
              <p:cNvPr id="281" name="Chord 28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2" name="Chord 28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51"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2" name="Oval 251"/>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3" name="Oval 252"/>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4" name="Flowchart: Off-page Connector 253"/>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5" name="Oval 254"/>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6" name="Flowchart: Terminator 255"/>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7" name="Flowchart: Terminator 256"/>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8" name="Flowchart: Delay 257"/>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9" name="Isosceles Triangle 258"/>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0" name="Oval 259"/>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1" name="Oval 260"/>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2" name="Oval 261"/>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3" name="Oval 262"/>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4" name="Flowchart: Terminator 263"/>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5" name="Flowchart: Terminator 264"/>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6" name="Moon 265"/>
            <p:cNvSpPr/>
            <p:nvPr/>
          </p:nvSpPr>
          <p:spPr>
            <a:xfrm rot="5400000">
              <a:off x="2300100" y="1665169"/>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7" name="Moon 266"/>
            <p:cNvSpPr/>
            <p:nvPr/>
          </p:nvSpPr>
          <p:spPr>
            <a:xfrm rot="5400000">
              <a:off x="2421144" y="1798213"/>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8" name="Oval 267"/>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9" name="Flowchart: Delay 268"/>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0" name="Right Triangle 269"/>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1" name="Right Triangle 270"/>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2"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3"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4" name="Flowchart: Terminator 273"/>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5" name="Flowchart: Terminator 274"/>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6" name="Flowchart: Connector 275"/>
            <p:cNvSpPr/>
            <p:nvPr/>
          </p:nvSpPr>
          <p:spPr>
            <a:xfrm>
              <a:off x="2687852" y="3880316"/>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77" name="Flowchart: Connector 276"/>
            <p:cNvSpPr/>
            <p:nvPr/>
          </p:nvSpPr>
          <p:spPr>
            <a:xfrm>
              <a:off x="2687852" y="4006740"/>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78" name="Group 277"/>
            <p:cNvGrpSpPr/>
            <p:nvPr/>
          </p:nvGrpSpPr>
          <p:grpSpPr>
            <a:xfrm>
              <a:off x="2839208" y="3790967"/>
              <a:ext cx="325110" cy="522802"/>
              <a:chOff x="859632" y="2338402"/>
              <a:chExt cx="571500" cy="788345"/>
            </a:xfrm>
          </p:grpSpPr>
          <p:sp>
            <p:nvSpPr>
              <p:cNvPr id="279" name="Rectangle 278"/>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80" name="Picture 279"/>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7" name="Group 6"/>
          <p:cNvGrpSpPr/>
          <p:nvPr/>
        </p:nvGrpSpPr>
        <p:grpSpPr>
          <a:xfrm>
            <a:off x="764510" y="41240"/>
            <a:ext cx="4194831" cy="2848594"/>
            <a:chOff x="1926700" y="447976"/>
            <a:chExt cx="3518719" cy="2080664"/>
          </a:xfrm>
        </p:grpSpPr>
        <p:sp>
          <p:nvSpPr>
            <p:cNvPr id="303" name="Cloud Callout 302"/>
            <p:cNvSpPr/>
            <p:nvPr/>
          </p:nvSpPr>
          <p:spPr>
            <a:xfrm>
              <a:off x="1926700" y="447976"/>
              <a:ext cx="3518719" cy="2080664"/>
            </a:xfrm>
            <a:prstGeom prst="cloudCallout">
              <a:avLst>
                <a:gd name="adj1" fmla="val 23452"/>
                <a:gd name="adj2" fmla="val 61486"/>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p:cNvSpPr txBox="1"/>
            <p:nvPr/>
          </p:nvSpPr>
          <p:spPr>
            <a:xfrm>
              <a:off x="2292098" y="819857"/>
              <a:ext cx="2601179" cy="1528678"/>
            </a:xfrm>
            <a:prstGeom prst="rect">
              <a:avLst/>
            </a:prstGeom>
            <a:noFill/>
          </p:spPr>
          <p:txBody>
            <a:bodyPr wrap="square" rtlCol="0">
              <a:spAutoFit/>
            </a:bodyPr>
            <a:lstStyle/>
            <a:p>
              <a:pPr lvl="0" algn="ctr">
                <a:defRPr/>
              </a:pPr>
              <a:r>
                <a:rPr lang="en-US" sz="2600" dirty="0">
                  <a:solidFill>
                    <a:srgbClr val="000000"/>
                  </a:solidFill>
                </a:rPr>
                <a:t>I told to my cafeteria manager and she notified pest control. They came out right away. </a:t>
              </a:r>
              <a:endParaRPr kumimoji="0" lang="en-US" sz="2600" i="0" u="none" strike="noStrike" kern="1200" cap="none" spc="0" normalizeH="0" baseline="0" noProof="0" dirty="0">
                <a:ln>
                  <a:noFill/>
                </a:ln>
                <a:solidFill>
                  <a:srgbClr val="000000"/>
                </a:solidFill>
                <a:effectLst/>
                <a:uLnTx/>
                <a:uFillTx/>
                <a:latin typeface="Calibri"/>
                <a:ea typeface="+mn-ea"/>
                <a:cs typeface="+mn-cs"/>
              </a:endParaRPr>
            </a:p>
          </p:txBody>
        </p:sp>
      </p:grpSp>
      <p:sp>
        <p:nvSpPr>
          <p:cNvPr id="103" name="Freeform: Shape 3"/>
          <p:cNvSpPr/>
          <p:nvPr/>
        </p:nvSpPr>
        <p:spPr>
          <a:xfrm>
            <a:off x="3323038" y="44953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8"/>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13" name="Picture 6" descr="FSD PPP Temp 2.png"/>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auto">
          <a:xfrm>
            <a:off x="0" y="5794375"/>
            <a:ext cx="9144000" cy="10636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67" name="Group 166"/>
          <p:cNvGrpSpPr/>
          <p:nvPr/>
        </p:nvGrpSpPr>
        <p:grpSpPr>
          <a:xfrm>
            <a:off x="846621" y="2978785"/>
            <a:ext cx="732361" cy="602615"/>
            <a:chOff x="4119659" y="3069400"/>
            <a:chExt cx="852739" cy="623888"/>
          </a:xfrm>
        </p:grpSpPr>
        <p:sp>
          <p:nvSpPr>
            <p:cNvPr id="168"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9"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0"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1" name="Straight Connector 170"/>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pic>
        <p:nvPicPr>
          <p:cNvPr id="10" name="Picture 9"/>
          <p:cNvPicPr>
            <a:picLocks noChangeAspect="1"/>
          </p:cNvPicPr>
          <p:nvPr/>
        </p:nvPicPr>
        <p:blipFill>
          <a:blip r:embed="rId10"/>
          <a:stretch>
            <a:fillRect/>
          </a:stretch>
        </p:blipFill>
        <p:spPr>
          <a:xfrm>
            <a:off x="7869437" y="276906"/>
            <a:ext cx="623000" cy="623000"/>
          </a:xfrm>
          <a:prstGeom prst="rect">
            <a:avLst/>
          </a:prstGeom>
        </p:spPr>
      </p:pic>
    </p:spTree>
    <p:extLst>
      <p:ext uri="{BB962C8B-B14F-4D97-AF65-F5344CB8AC3E}">
        <p14:creationId xmlns:p14="http://schemas.microsoft.com/office/powerpoint/2010/main" val="637661340"/>
      </p:ext>
    </p:extLst>
  </p:cSld>
  <p:clrMapOvr>
    <a:masterClrMapping/>
  </p:clrMapOvr>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5723" y="786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C68F6C9E-1547-433B-8B6F-BF988D336191}"/>
              </a:ext>
            </a:extLst>
          </p:cNvPr>
          <p:cNvSpPr/>
          <p:nvPr/>
        </p:nvSpPr>
        <p:spPr>
          <a:xfrm>
            <a:off x="-2735" y="-27568"/>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105" name="Picture 104">
            <a:extLst>
              <a:ext uri="{FF2B5EF4-FFF2-40B4-BE49-F238E27FC236}">
                <a16:creationId xmlns:a16="http://schemas.microsoft.com/office/drawing/2014/main" id="{9F12CA56-872F-4FE3-B8C3-D7D4F9D9421C}"/>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106" name="Picture 105" descr="A close up of a sign&#10;&#10;Description automatically generated">
            <a:extLst>
              <a:ext uri="{FF2B5EF4-FFF2-40B4-BE49-F238E27FC236}">
                <a16:creationId xmlns:a16="http://schemas.microsoft.com/office/drawing/2014/main" id="{7F16050E-31E5-4C32-8659-3946657EE37F}"/>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107" name="Group 106">
            <a:extLst>
              <a:ext uri="{FF2B5EF4-FFF2-40B4-BE49-F238E27FC236}">
                <a16:creationId xmlns:a16="http://schemas.microsoft.com/office/drawing/2014/main" id="{F0A68D60-F4D7-432C-A8C4-FA0C9E2E26D3}"/>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08" name="Rectangle: Rounded Corners 107">
              <a:extLst>
                <a:ext uri="{FF2B5EF4-FFF2-40B4-BE49-F238E27FC236}">
                  <a16:creationId xmlns:a16="http://schemas.microsoft.com/office/drawing/2014/main" id="{0750FCB9-8F38-44DD-8ED7-CC029B0FA889}"/>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9" name="Picture 6" descr="What's New?">
              <a:extLst>
                <a:ext uri="{FF2B5EF4-FFF2-40B4-BE49-F238E27FC236}">
                  <a16:creationId xmlns:a16="http://schemas.microsoft.com/office/drawing/2014/main" id="{633394B3-6351-4B88-A436-E839010AF3DC}"/>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10" name="Picture 109">
            <a:extLst>
              <a:ext uri="{FF2B5EF4-FFF2-40B4-BE49-F238E27FC236}">
                <a16:creationId xmlns:a16="http://schemas.microsoft.com/office/drawing/2014/main" id="{C2E39093-6A52-47EA-96F8-6F495F2C0639}"/>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grpSp>
        <p:nvGrpSpPr>
          <p:cNvPr id="919" name="Group 918"/>
          <p:cNvGrpSpPr/>
          <p:nvPr/>
        </p:nvGrpSpPr>
        <p:grpSpPr>
          <a:xfrm>
            <a:off x="6099023" y="378770"/>
            <a:ext cx="914400" cy="2834640"/>
            <a:chOff x="2051501" y="1831959"/>
            <a:chExt cx="1460958" cy="4532608"/>
          </a:xfrm>
        </p:grpSpPr>
        <p:grpSp>
          <p:nvGrpSpPr>
            <p:cNvPr id="920" name="Group 919"/>
            <p:cNvGrpSpPr/>
            <p:nvPr/>
          </p:nvGrpSpPr>
          <p:grpSpPr>
            <a:xfrm>
              <a:off x="2817623" y="5961246"/>
              <a:ext cx="330708" cy="403321"/>
              <a:chOff x="3312043" y="4084938"/>
              <a:chExt cx="189762" cy="211269"/>
            </a:xfrm>
          </p:grpSpPr>
          <p:sp>
            <p:nvSpPr>
              <p:cNvPr id="954" name="Chord 953"/>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5" name="Chord 954"/>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grpSp>
          <p:nvGrpSpPr>
            <p:cNvPr id="921" name="Group 920"/>
            <p:cNvGrpSpPr/>
            <p:nvPr/>
          </p:nvGrpSpPr>
          <p:grpSpPr>
            <a:xfrm>
              <a:off x="2303327" y="5950325"/>
              <a:ext cx="330708" cy="403321"/>
              <a:chOff x="3312043" y="4084938"/>
              <a:chExt cx="189762" cy="211269"/>
            </a:xfrm>
          </p:grpSpPr>
          <p:sp>
            <p:nvSpPr>
              <p:cNvPr id="952" name="Chord 951"/>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53" name="Chord 952"/>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922" name="Rectangle: Single Corner Snipped 29"/>
            <p:cNvSpPr/>
            <p:nvPr/>
          </p:nvSpPr>
          <p:spPr>
            <a:xfrm flipH="1">
              <a:off x="2280917" y="3668590"/>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3" name="Oval 922"/>
            <p:cNvSpPr/>
            <p:nvPr/>
          </p:nvSpPr>
          <p:spPr>
            <a:xfrm>
              <a:off x="2068216" y="267985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24" name="Oval 923"/>
            <p:cNvSpPr/>
            <p:nvPr/>
          </p:nvSpPr>
          <p:spPr>
            <a:xfrm>
              <a:off x="3220087" y="2667210"/>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5" name="Flowchart: Off-page Connector 924"/>
            <p:cNvSpPr/>
            <p:nvPr/>
          </p:nvSpPr>
          <p:spPr>
            <a:xfrm>
              <a:off x="2573416" y="3379530"/>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6" name="Oval 925"/>
            <p:cNvSpPr/>
            <p:nvPr/>
          </p:nvSpPr>
          <p:spPr>
            <a:xfrm>
              <a:off x="2149046" y="2070311"/>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7" name="Flowchart: Terminator 926"/>
            <p:cNvSpPr/>
            <p:nvPr/>
          </p:nvSpPr>
          <p:spPr>
            <a:xfrm>
              <a:off x="2051501" y="4105453"/>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8" name="Flowchart: Terminator 927"/>
            <p:cNvSpPr/>
            <p:nvPr/>
          </p:nvSpPr>
          <p:spPr>
            <a:xfrm rot="21089715">
              <a:off x="3126954" y="4096164"/>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29" name="Flowchart: Delay 928"/>
            <p:cNvSpPr/>
            <p:nvPr/>
          </p:nvSpPr>
          <p:spPr>
            <a:xfrm rot="1119198" flipH="1">
              <a:off x="2079721" y="3633014"/>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0" name="Isosceles Triangle 929"/>
            <p:cNvSpPr/>
            <p:nvPr/>
          </p:nvSpPr>
          <p:spPr>
            <a:xfrm rot="10800000">
              <a:off x="2558741" y="3183095"/>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1" name="Oval 930"/>
            <p:cNvSpPr/>
            <p:nvPr/>
          </p:nvSpPr>
          <p:spPr>
            <a:xfrm rot="21284756">
              <a:off x="2351925" y="2720701"/>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2" name="Oval 931"/>
            <p:cNvSpPr/>
            <p:nvPr/>
          </p:nvSpPr>
          <p:spPr>
            <a:xfrm>
              <a:off x="2431929"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3" name="Oval 932"/>
            <p:cNvSpPr/>
            <p:nvPr/>
          </p:nvSpPr>
          <p:spPr>
            <a:xfrm rot="315244" flipH="1">
              <a:off x="2879701" y="270755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4" name="Oval 933"/>
            <p:cNvSpPr/>
            <p:nvPr/>
          </p:nvSpPr>
          <p:spPr>
            <a:xfrm>
              <a:off x="2957695" y="2808861"/>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5" name="Flowchart: Terminator 934"/>
            <p:cNvSpPr/>
            <p:nvPr/>
          </p:nvSpPr>
          <p:spPr>
            <a:xfrm rot="21216315">
              <a:off x="2333802" y="2615561"/>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6" name="Flowchart: Terminator 935"/>
            <p:cNvSpPr/>
            <p:nvPr/>
          </p:nvSpPr>
          <p:spPr>
            <a:xfrm rot="174846">
              <a:off x="2912141" y="2622737"/>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37" name="Moon 936"/>
            <p:cNvSpPr/>
            <p:nvPr/>
          </p:nvSpPr>
          <p:spPr>
            <a:xfrm rot="5400000">
              <a:off x="2300100" y="1665169"/>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8" name="Moon 937"/>
            <p:cNvSpPr/>
            <p:nvPr/>
          </p:nvSpPr>
          <p:spPr>
            <a:xfrm rot="5400000">
              <a:off x="2421144" y="1798213"/>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39" name="Oval 938"/>
            <p:cNvSpPr/>
            <p:nvPr/>
          </p:nvSpPr>
          <p:spPr>
            <a:xfrm>
              <a:off x="2507134" y="1913268"/>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940" name="Flowchart: Delay 939"/>
            <p:cNvSpPr/>
            <p:nvPr/>
          </p:nvSpPr>
          <p:spPr>
            <a:xfrm rot="20480802">
              <a:off x="2996025" y="361846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1" name="Right Triangle 940"/>
            <p:cNvSpPr/>
            <p:nvPr/>
          </p:nvSpPr>
          <p:spPr>
            <a:xfrm rot="8699319">
              <a:off x="2411034"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2" name="Right Triangle 941"/>
            <p:cNvSpPr/>
            <p:nvPr/>
          </p:nvSpPr>
          <p:spPr>
            <a:xfrm rot="12900681" flipH="1">
              <a:off x="2827612" y="3628396"/>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3" name="Flowchart: Manual Operation 26"/>
            <p:cNvSpPr/>
            <p:nvPr/>
          </p:nvSpPr>
          <p:spPr>
            <a:xfrm rot="230863" flipV="1">
              <a:off x="2298003" y="4888321"/>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4" name="Flowchart: Manual Operation 26"/>
            <p:cNvSpPr/>
            <p:nvPr/>
          </p:nvSpPr>
          <p:spPr>
            <a:xfrm rot="21326916" flipV="1">
              <a:off x="2726425" y="4882766"/>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5" name="Flowchart: Terminator 944"/>
            <p:cNvSpPr/>
            <p:nvPr/>
          </p:nvSpPr>
          <p:spPr>
            <a:xfrm rot="2262586">
              <a:off x="3331821" y="4293373"/>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6" name="Flowchart: Terminator 945"/>
            <p:cNvSpPr/>
            <p:nvPr/>
          </p:nvSpPr>
          <p:spPr>
            <a:xfrm rot="19337414" flipH="1">
              <a:off x="2177603" y="4709849"/>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947" name="Flowchart: Connector 946"/>
            <p:cNvSpPr/>
            <p:nvPr/>
          </p:nvSpPr>
          <p:spPr>
            <a:xfrm>
              <a:off x="2687852" y="3880316"/>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948" name="Flowchart: Connector 947"/>
            <p:cNvSpPr/>
            <p:nvPr/>
          </p:nvSpPr>
          <p:spPr>
            <a:xfrm>
              <a:off x="2687852" y="4006740"/>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949" name="Group 948"/>
            <p:cNvGrpSpPr/>
            <p:nvPr/>
          </p:nvGrpSpPr>
          <p:grpSpPr>
            <a:xfrm>
              <a:off x="2839208" y="3790967"/>
              <a:ext cx="325110" cy="522802"/>
              <a:chOff x="859632" y="2338402"/>
              <a:chExt cx="571500" cy="788345"/>
            </a:xfrm>
          </p:grpSpPr>
          <p:sp>
            <p:nvSpPr>
              <p:cNvPr id="950" name="Rectangle 949"/>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951" name="Picture 950"/>
              <p:cNvPicPr>
                <a:picLocks noChangeAspect="1"/>
              </p:cNvPicPr>
              <p:nvPr/>
            </p:nvPicPr>
            <p:blipFill>
              <a:blip r:embed="rId8"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9"/>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10" cstate="print">
            <a:extLst>
              <a:ext uri="{BEBA8EAE-BF5A-486C-A8C5-ECC9F3942E4B}">
                <a14:imgProps xmlns:a14="http://schemas.microsoft.com/office/drawing/2010/main">
                  <a14:imgLayer r:embed="rId11">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785299" y="1460625"/>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Image result for vector school lunch"/>
          <p:cNvPicPr>
            <a:picLocks noChangeAspect="1" noChangeArrowheads="1"/>
          </p:cNvPicPr>
          <p:nvPr/>
        </p:nvPicPr>
        <p:blipFill rotWithShape="1">
          <a:blip r:embed="rId12"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101" name="Group 100"/>
          <p:cNvGrpSpPr/>
          <p:nvPr/>
        </p:nvGrpSpPr>
        <p:grpSpPr>
          <a:xfrm>
            <a:off x="4429361" y="1978590"/>
            <a:ext cx="227988" cy="308092"/>
            <a:chOff x="5056414" y="3505199"/>
            <a:chExt cx="1409700" cy="1905000"/>
          </a:xfrm>
        </p:grpSpPr>
        <p:sp>
          <p:nvSpPr>
            <p:cNvPr id="102"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3" name="Picture 14" descr="Image result for vector milk carton"/>
            <p:cNvPicPr>
              <a:picLocks noChangeAspect="1" noChangeArrowheads="1"/>
            </p:cNvPicPr>
            <p:nvPr/>
          </p:nvPicPr>
          <p:blipFill rotWithShape="1">
            <a:blip r:embed="rId13" cstate="print">
              <a:extLst>
                <a:ext uri="{BEBA8EAE-BF5A-486C-A8C5-ECC9F3942E4B}">
                  <a14:imgProps xmlns:a14="http://schemas.microsoft.com/office/drawing/2010/main">
                    <a14:imgLayer r:embed="rId14">
                      <a14:imgEffect>
                        <a14:backgroundRemoval t="54043" b="98511" l="65625" r="100000"/>
                      </a14:imgEffect>
                    </a14:imgLayer>
                  </a14:imgProps>
                </a:ex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pic>
        <p:nvPicPr>
          <p:cNvPr id="68" name="Picture 67"/>
          <p:cNvPicPr>
            <a:picLocks noChangeAspect="1"/>
          </p:cNvPicPr>
          <p:nvPr/>
        </p:nvPicPr>
        <p:blipFill>
          <a:blip r:embed="rId15">
            <a:extLst>
              <a:ext uri="{BEBA8EAE-BF5A-486C-A8C5-ECC9F3942E4B}">
                <a14:imgProps xmlns:a14="http://schemas.microsoft.com/office/drawing/2010/main">
                  <a14:imgLayer r:embed="rId16">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478" name="Group 477"/>
          <p:cNvGrpSpPr/>
          <p:nvPr/>
        </p:nvGrpSpPr>
        <p:grpSpPr>
          <a:xfrm>
            <a:off x="3513295" y="1702089"/>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7" cstate="hqprint">
              <a:extLst>
                <a:ext uri="{BEBA8EAE-BF5A-486C-A8C5-ECC9F3942E4B}">
                  <a14:imgProps xmlns:a14="http://schemas.microsoft.com/office/drawing/2010/main">
                    <a14:imgLayer r:embed="rId18">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19" cstate="hqprint">
              <a:extLst>
                <a:ext uri="{BEBA8EAE-BF5A-486C-A8C5-ECC9F3942E4B}">
                  <a14:imgProps xmlns:a14="http://schemas.microsoft.com/office/drawing/2010/main">
                    <a14:imgLayer r:embed="rId20">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1"/>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1"/>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411" name="Student meal"/>
          <p:cNvSpPr/>
          <p:nvPr/>
        </p:nvSpPr>
        <p:spPr>
          <a:xfrm>
            <a:off x="491545" y="2964604"/>
            <a:ext cx="7714959" cy="2651760"/>
          </a:xfrm>
          <a:prstGeom prst="wedgeEllipseCallout">
            <a:avLst>
              <a:gd name="adj1" fmla="val 26903"/>
              <a:gd name="adj2" fmla="val -101013"/>
            </a:avLst>
          </a:prstGeom>
          <a:solidFill>
            <a:schemeClr val="bg1">
              <a:lumMod val="95000"/>
            </a:schemeClr>
          </a:solidFill>
        </p:spPr>
        <p:txBody>
          <a:bodyPr wrap="square" lIns="68580" tIns="34290" rIns="68580" bIns="34290">
            <a:spAutoFit/>
          </a:bodyPr>
          <a:lstStyle/>
          <a:p>
            <a:pPr algn="ctr" defTabSz="914400">
              <a:defRPr/>
            </a:pPr>
            <a:endParaRPr lang="en-US" sz="2800" kern="0" dirty="0">
              <a:ln w="0"/>
              <a:solidFill>
                <a:sysClr val="windowText" lastClr="000000"/>
              </a:solidFill>
              <a:cs typeface="Arial" charset="0"/>
            </a:endParaRPr>
          </a:p>
        </p:txBody>
      </p:sp>
      <p:sp>
        <p:nvSpPr>
          <p:cNvPr id="2" name="TextBox 1"/>
          <p:cNvSpPr txBox="1"/>
          <p:nvPr/>
        </p:nvSpPr>
        <p:spPr>
          <a:xfrm>
            <a:off x="1019243" y="4454297"/>
            <a:ext cx="6659561" cy="523220"/>
          </a:xfrm>
          <a:prstGeom prst="rect">
            <a:avLst/>
          </a:prstGeom>
          <a:noFill/>
        </p:spPr>
        <p:txBody>
          <a:bodyPr wrap="square" rtlCol="0">
            <a:spAutoFit/>
          </a:bodyPr>
          <a:lstStyle/>
          <a:p>
            <a:pPr lvl="0" algn="ctr" defTabSz="914400">
              <a:defRPr/>
            </a:pPr>
            <a:r>
              <a:rPr lang="en-US" sz="2800" kern="0" dirty="0">
                <a:ln w="0"/>
                <a:solidFill>
                  <a:sysClr val="windowText" lastClr="000000"/>
                </a:solidFill>
                <a:cs typeface="Arial" charset="0"/>
              </a:rPr>
              <a:t>Nourishing Children to Achieve Excellence.</a:t>
            </a:r>
          </a:p>
        </p:txBody>
      </p:sp>
      <p:sp>
        <p:nvSpPr>
          <p:cNvPr id="3" name="TextBox 2"/>
          <p:cNvSpPr txBox="1"/>
          <p:nvPr/>
        </p:nvSpPr>
        <p:spPr>
          <a:xfrm>
            <a:off x="-1105339" y="2886990"/>
            <a:ext cx="184731" cy="369332"/>
          </a:xfrm>
          <a:prstGeom prst="rect">
            <a:avLst/>
          </a:prstGeom>
          <a:noFill/>
        </p:spPr>
        <p:txBody>
          <a:bodyPr wrap="none" rtlCol="0">
            <a:spAutoFit/>
          </a:bodyPr>
          <a:lstStyle/>
          <a:p>
            <a:endParaRPr lang="en-US" dirty="0"/>
          </a:p>
        </p:txBody>
      </p:sp>
      <p:sp>
        <p:nvSpPr>
          <p:cNvPr id="11" name="TextBox 10"/>
          <p:cNvSpPr txBox="1"/>
          <p:nvPr/>
        </p:nvSpPr>
        <p:spPr>
          <a:xfrm>
            <a:off x="718410" y="3574184"/>
            <a:ext cx="7353903" cy="1231106"/>
          </a:xfrm>
          <a:prstGeom prst="rect">
            <a:avLst/>
          </a:prstGeom>
          <a:noFill/>
        </p:spPr>
        <p:txBody>
          <a:bodyPr wrap="square" rtlCol="0">
            <a:spAutoFit/>
          </a:bodyPr>
          <a:lstStyle/>
          <a:p>
            <a:pPr lvl="0" algn="ctr" defTabSz="914400">
              <a:defRPr/>
            </a:pPr>
            <a:r>
              <a:rPr lang="en-US" sz="2800" kern="0" dirty="0">
                <a:ln w="0"/>
                <a:solidFill>
                  <a:sysClr val="windowText" lastClr="000000"/>
                </a:solidFill>
                <a:cs typeface="Arial" charset="0"/>
              </a:rPr>
              <a:t>Sometimes I feel a little tired after a good days work, but I take pride in knowing that I am</a:t>
            </a:r>
          </a:p>
          <a:p>
            <a:endParaRPr lang="en-US" dirty="0"/>
          </a:p>
        </p:txBody>
      </p:sp>
    </p:spTree>
    <p:extLst>
      <p:ext uri="{BB962C8B-B14F-4D97-AF65-F5344CB8AC3E}">
        <p14:creationId xmlns:p14="http://schemas.microsoft.com/office/powerpoint/2010/main" val="3355590245"/>
      </p:ext>
    </p:extLst>
  </p:cSld>
  <p:clrMapOvr>
    <a:masterClrMapping/>
  </p:clrMapOvr>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5723" y="786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D9AB9BD4-63F5-4397-8338-36D2F5B8C39C}"/>
              </a:ext>
            </a:extLst>
          </p:cNvPr>
          <p:cNvSpPr/>
          <p:nvPr/>
        </p:nvSpPr>
        <p:spPr>
          <a:xfrm>
            <a:off x="-2735" y="-27135"/>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94" name="Picture 93">
            <a:extLst>
              <a:ext uri="{FF2B5EF4-FFF2-40B4-BE49-F238E27FC236}">
                <a16:creationId xmlns:a16="http://schemas.microsoft.com/office/drawing/2014/main" id="{15E5995A-3928-4454-9AD5-262D6B8042A1}"/>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97" name="Picture 96" descr="A close up of a sign&#10;&#10;Description automatically generated">
            <a:extLst>
              <a:ext uri="{FF2B5EF4-FFF2-40B4-BE49-F238E27FC236}">
                <a16:creationId xmlns:a16="http://schemas.microsoft.com/office/drawing/2014/main" id="{F19EFF97-5F52-4A85-BC41-A94AC8E002F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grpSp>
        <p:nvGrpSpPr>
          <p:cNvPr id="99" name="Group 98">
            <a:extLst>
              <a:ext uri="{FF2B5EF4-FFF2-40B4-BE49-F238E27FC236}">
                <a16:creationId xmlns:a16="http://schemas.microsoft.com/office/drawing/2014/main" id="{E7B66DF0-3F15-47E9-A089-3FE09F290317}"/>
              </a:ext>
            </a:extLst>
          </p:cNvPr>
          <p:cNvGrpSpPr>
            <a:grpSpLocks noChangeAspect="1"/>
          </p:cNvGrpSpPr>
          <p:nvPr/>
        </p:nvGrpSpPr>
        <p:grpSpPr>
          <a:xfrm>
            <a:off x="5017465" y="186750"/>
            <a:ext cx="1083519" cy="1501598"/>
            <a:chOff x="2988094" y="559114"/>
            <a:chExt cx="1209645" cy="1822135"/>
          </a:xfrm>
          <a:scene3d>
            <a:camera prst="orthographicFront">
              <a:rot lat="20699991" lon="20099991" rev="0"/>
            </a:camera>
            <a:lightRig rig="threePt" dir="t"/>
          </a:scene3d>
        </p:grpSpPr>
        <p:sp>
          <p:nvSpPr>
            <p:cNvPr id="100" name="Rectangle: Rounded Corners 99">
              <a:extLst>
                <a:ext uri="{FF2B5EF4-FFF2-40B4-BE49-F238E27FC236}">
                  <a16:creationId xmlns:a16="http://schemas.microsoft.com/office/drawing/2014/main" id="{32E7CF57-4D09-46E8-B1E1-5819779E97F5}"/>
                </a:ext>
              </a:extLst>
            </p:cNvPr>
            <p:cNvSpPr/>
            <p:nvPr/>
          </p:nvSpPr>
          <p:spPr>
            <a:xfrm>
              <a:off x="2988094" y="559114"/>
              <a:ext cx="1209645" cy="1822135"/>
            </a:xfrm>
            <a:prstGeom prst="roundRect">
              <a:avLst>
                <a:gd name="adj" fmla="val 2526"/>
              </a:avLst>
            </a:prstGeom>
            <a:solidFill>
              <a:srgbClr val="000000"/>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pic>
          <p:nvPicPr>
            <p:cNvPr id="104" name="Picture 6" descr="What's New?">
              <a:extLst>
                <a:ext uri="{FF2B5EF4-FFF2-40B4-BE49-F238E27FC236}">
                  <a16:creationId xmlns:a16="http://schemas.microsoft.com/office/drawing/2014/main" id="{D3ED837B-CD08-4695-AF6D-C71B6153364D}"/>
                </a:ext>
              </a:extLst>
            </p:cNvPr>
            <p:cNvPicPr>
              <a:picLocks noChangeAspect="1" noChangeArrowheads="1"/>
            </p:cNvPicPr>
            <p:nvPr/>
          </p:nvPicPr>
          <p:blipFill>
            <a:blip r:embed="rId6">
              <a:extLst>
                <a:ext uri="{28A0092B-C50C-407E-A947-70E740481C1C}">
                  <a14:useLocalDpi xmlns:a14="http://schemas.microsoft.com/office/drawing/2010/main" val="0"/>
                </a:ext>
              </a:extLst>
            </a:blip>
            <a:srcRect/>
            <a:stretch>
              <a:fillRect/>
            </a:stretch>
          </p:blipFill>
          <p:spPr bwMode="auto">
            <a:xfrm>
              <a:off x="3027988" y="600958"/>
              <a:ext cx="1122997" cy="1740646"/>
            </a:xfrm>
            <a:prstGeom prst="rect">
              <a:avLst/>
            </a:prstGeom>
            <a:noFill/>
            <a:extLst>
              <a:ext uri="{909E8E84-426E-40DD-AFC4-6F175D3DCCD1}">
                <a14:hiddenFill xmlns:a14="http://schemas.microsoft.com/office/drawing/2010/main">
                  <a:solidFill>
                    <a:srgbClr val="FFFFFF"/>
                  </a:solidFill>
                </a14:hiddenFill>
              </a:ext>
            </a:extLst>
          </p:spPr>
        </p:pic>
      </p:grpSp>
      <p:pic>
        <p:nvPicPr>
          <p:cNvPr id="105" name="Picture 104">
            <a:extLst>
              <a:ext uri="{FF2B5EF4-FFF2-40B4-BE49-F238E27FC236}">
                <a16:creationId xmlns:a16="http://schemas.microsoft.com/office/drawing/2014/main" id="{674AF05C-AE02-48E2-8197-A6D2DB590A90}"/>
              </a:ext>
            </a:extLst>
          </p:cNvPr>
          <p:cNvPicPr>
            <a:picLocks noChangeAspect="1"/>
          </p:cNvPicPr>
          <p:nvPr/>
        </p:nvPicPr>
        <p:blipFill>
          <a:blip r:embed="rId7" cstate="print">
            <a:extLst>
              <a:ext uri="{28A0092B-C50C-407E-A947-70E740481C1C}">
                <a14:useLocalDpi xmlns:a14="http://schemas.microsoft.com/office/drawing/2010/main" val="0"/>
              </a:ext>
            </a:extLst>
          </a:blip>
          <a:stretch>
            <a:fillRect/>
          </a:stretch>
        </p:blipFill>
        <p:spPr>
          <a:xfrm>
            <a:off x="7509502" y="108897"/>
            <a:ext cx="1536453" cy="1990683"/>
          </a:xfrm>
          <a:prstGeom prst="rect">
            <a:avLst/>
          </a:prstGeom>
          <a:scene3d>
            <a:camera prst="orthographicFront">
              <a:rot lat="590792" lon="1790935" rev="21494771"/>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96" name="Group 95">
            <a:extLst>
              <a:ext uri="{FF2B5EF4-FFF2-40B4-BE49-F238E27FC236}">
                <a16:creationId xmlns:a16="http://schemas.microsoft.com/office/drawing/2014/main" id="{12D6EB54-4ADF-4201-A3E9-3A8E34AAF249}"/>
              </a:ext>
            </a:extLst>
          </p:cNvPr>
          <p:cNvGrpSpPr/>
          <p:nvPr/>
        </p:nvGrpSpPr>
        <p:grpSpPr>
          <a:xfrm>
            <a:off x="6697080" y="249185"/>
            <a:ext cx="1372879" cy="3137676"/>
            <a:chOff x="720781" y="1573392"/>
            <a:chExt cx="1775664" cy="4552400"/>
          </a:xfrm>
        </p:grpSpPr>
        <p:grpSp>
          <p:nvGrpSpPr>
            <p:cNvPr id="106" name="Group 105">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142" name="Chord 141">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3" name="Chord 142">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4" name="Chord 143">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07"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08" name="Group 107">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140" name="Chord 139">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1" name="Chord 140">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09"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0"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1" name="Oval 110">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2" name="Oval 111">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3" name="Flowchart: Off-page Connector 112">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4" name="Oval 113">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5" name="Flowchart: Terminator 114">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6" name="Flowchart: Delay 115">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7" name="Isosceles Triangle 116">
              <a:extLst>
                <a:ext uri="{FF2B5EF4-FFF2-40B4-BE49-F238E27FC236}">
                  <a16:creationId xmlns:a16="http://schemas.microsoft.com/office/drawing/2014/main" id="{D3ECAEEC-FF26-4288-A813-52FAEF29F01B}"/>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8" name="Oval 117">
              <a:extLst>
                <a:ext uri="{FF2B5EF4-FFF2-40B4-BE49-F238E27FC236}">
                  <a16:creationId xmlns:a16="http://schemas.microsoft.com/office/drawing/2014/main" id="{00D96293-A367-4D9C-BD33-902F044A018D}"/>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9" name="Oval 118">
              <a:extLst>
                <a:ext uri="{FF2B5EF4-FFF2-40B4-BE49-F238E27FC236}">
                  <a16:creationId xmlns:a16="http://schemas.microsoft.com/office/drawing/2014/main" id="{93A619CE-8686-491B-B928-1B1FD05059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0" name="Oval 119">
              <a:extLst>
                <a:ext uri="{FF2B5EF4-FFF2-40B4-BE49-F238E27FC236}">
                  <a16:creationId xmlns:a16="http://schemas.microsoft.com/office/drawing/2014/main" id="{8EA699E3-E25B-40B2-A8A0-59E42A90CB2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1" name="Oval 120">
              <a:extLst>
                <a:ext uri="{FF2B5EF4-FFF2-40B4-BE49-F238E27FC236}">
                  <a16:creationId xmlns:a16="http://schemas.microsoft.com/office/drawing/2014/main" id="{0279A721-9FED-4850-BA70-152D98F1538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2" name="Flowchart: Terminator 121">
              <a:extLst>
                <a:ext uri="{FF2B5EF4-FFF2-40B4-BE49-F238E27FC236}">
                  <a16:creationId xmlns:a16="http://schemas.microsoft.com/office/drawing/2014/main" id="{CF941C8E-9660-4497-A202-FE2CF76BE2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3" name="Flowchart: Terminator 122">
              <a:extLst>
                <a:ext uri="{FF2B5EF4-FFF2-40B4-BE49-F238E27FC236}">
                  <a16:creationId xmlns:a16="http://schemas.microsoft.com/office/drawing/2014/main" id="{A1353C64-7C46-4330-8F54-5DE2DC749408}"/>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4" name="Moon 123">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5" name="Moon 124">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6" name="Oval 125">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7" name="Right Triangle 126">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8" name="Right Triangle 127">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9" name="Flowchart: Terminator 128">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0" name="Flowchart: Connector 129">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1" name="Flowchart: Connector 130">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2"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3" name="Flowchart: Terminator 132">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4" name="Flowchart: Terminator 133">
              <a:extLst>
                <a:ext uri="{FF2B5EF4-FFF2-40B4-BE49-F238E27FC236}">
                  <a16:creationId xmlns:a16="http://schemas.microsoft.com/office/drawing/2014/main" id="{0AD0BE6B-24B7-4C00-96B6-ED73C1EEA083}"/>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5" name="Freeform: Shape 207">
              <a:extLst>
                <a:ext uri="{FF2B5EF4-FFF2-40B4-BE49-F238E27FC236}">
                  <a16:creationId xmlns:a16="http://schemas.microsoft.com/office/drawing/2014/main" id="{3B99BC3D-271A-46CF-BF0D-8D19AAC67CBF}"/>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6" name="Flowchart: Delay 135">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37" name="Group 136">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138" name="Rectangle 137">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139" name="Picture 138">
                <a:extLst>
                  <a:ext uri="{FF2B5EF4-FFF2-40B4-BE49-F238E27FC236}">
                    <a16:creationId xmlns:a16="http://schemas.microsoft.com/office/drawing/2014/main" id="{F903CB2E-C6C7-4F7D-82D1-E86A1F7D86B9}"/>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10"/>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11" cstate="print">
            <a:extLst>
              <a:ext uri="{BEBA8EAE-BF5A-486C-A8C5-ECC9F3942E4B}">
                <a14:imgProps xmlns:a14="http://schemas.microsoft.com/office/drawing/2010/main">
                  <a14:imgLayer r:embed="rId12">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785299" y="1460625"/>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Image result for vector school lunch"/>
          <p:cNvPicPr>
            <a:picLocks noChangeAspect="1" noChangeArrowheads="1"/>
          </p:cNvPicPr>
          <p:nvPr/>
        </p:nvPicPr>
        <p:blipFill rotWithShape="1">
          <a:blip r:embed="rId13"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101" name="Group 100"/>
          <p:cNvGrpSpPr/>
          <p:nvPr/>
        </p:nvGrpSpPr>
        <p:grpSpPr>
          <a:xfrm>
            <a:off x="4429361" y="1978590"/>
            <a:ext cx="227988" cy="308092"/>
            <a:chOff x="5056414" y="3505199"/>
            <a:chExt cx="1409700" cy="1905000"/>
          </a:xfrm>
        </p:grpSpPr>
        <p:sp>
          <p:nvSpPr>
            <p:cNvPr id="102"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3" name="Picture 14" descr="Image result for vector milk carton"/>
            <p:cNvPicPr>
              <a:picLocks noChangeAspect="1" noChangeArrowheads="1"/>
            </p:cNvPicPr>
            <p:nvPr/>
          </p:nvPicPr>
          <p:blipFill rotWithShape="1">
            <a:blip r:embed="rId14" cstate="print">
              <a:extLst>
                <a:ext uri="{BEBA8EAE-BF5A-486C-A8C5-ECC9F3942E4B}">
                  <a14:imgProps xmlns:a14="http://schemas.microsoft.com/office/drawing/2010/main">
                    <a14:imgLayer r:embed="rId15">
                      <a14:imgEffect>
                        <a14:backgroundRemoval t="54043" b="98511" l="65625" r="100000"/>
                      </a14:imgEffect>
                    </a14:imgLayer>
                  </a14:imgProps>
                </a:ex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pic>
        <p:nvPicPr>
          <p:cNvPr id="68" name="Picture 67"/>
          <p:cNvPicPr>
            <a:picLocks noChangeAspect="1"/>
          </p:cNvPicPr>
          <p:nvPr/>
        </p:nvPicPr>
        <p:blipFill>
          <a:blip r:embed="rId16">
            <a:extLst>
              <a:ext uri="{BEBA8EAE-BF5A-486C-A8C5-ECC9F3942E4B}">
                <a14:imgProps xmlns:a14="http://schemas.microsoft.com/office/drawing/2010/main">
                  <a14:imgLayer r:embed="rId17">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478" name="Group 477"/>
          <p:cNvGrpSpPr/>
          <p:nvPr/>
        </p:nvGrpSpPr>
        <p:grpSpPr>
          <a:xfrm>
            <a:off x="3513295" y="1702089"/>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20" cstate="hqprint">
              <a:extLst>
                <a:ext uri="{BEBA8EAE-BF5A-486C-A8C5-ECC9F3942E4B}">
                  <a14:imgProps xmlns:a14="http://schemas.microsoft.com/office/drawing/2010/main">
                    <a14:imgLayer r:embed="rId21">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2"/>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2"/>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sp>
        <p:nvSpPr>
          <p:cNvPr id="411" name="Student meal"/>
          <p:cNvSpPr/>
          <p:nvPr/>
        </p:nvSpPr>
        <p:spPr>
          <a:xfrm>
            <a:off x="4206182" y="3616237"/>
            <a:ext cx="3783522" cy="2521014"/>
          </a:xfrm>
          <a:prstGeom prst="wedgeEllipseCallout">
            <a:avLst>
              <a:gd name="adj1" fmla="val 9381"/>
              <a:gd name="adj2" fmla="val -92127"/>
            </a:avLst>
          </a:prstGeom>
          <a:solidFill>
            <a:schemeClr val="bg1">
              <a:lumMod val="95000"/>
            </a:schemeClr>
          </a:solidFill>
        </p:spPr>
        <p:txBody>
          <a:bodyPr wrap="square" lIns="68580" tIns="34290" rIns="68580" bIns="34290">
            <a:spAutoFit/>
          </a:bodyPr>
          <a:lstStyle/>
          <a:p>
            <a:pPr algn="ctr" defTabSz="914400">
              <a:defRPr/>
            </a:pPr>
            <a:r>
              <a:rPr lang="en-US" sz="2800" kern="0" dirty="0">
                <a:ln w="0"/>
                <a:solidFill>
                  <a:sysClr val="windowText" lastClr="000000"/>
                </a:solidFill>
                <a:cs typeface="Arial" charset="0"/>
              </a:rPr>
              <a:t>Let's review the HACCP Logs that we talked about today.</a:t>
            </a:r>
          </a:p>
        </p:txBody>
      </p:sp>
    </p:spTree>
    <p:extLst>
      <p:ext uri="{BB962C8B-B14F-4D97-AF65-F5344CB8AC3E}">
        <p14:creationId xmlns:p14="http://schemas.microsoft.com/office/powerpoint/2010/main" val="2749975538"/>
      </p:ext>
    </p:extLst>
  </p:cSld>
  <p:clrMapOvr>
    <a:masterClrMapping/>
  </p:clrMapOvr>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92" name="Rectangle 91"/>
          <p:cNvSpPr/>
          <p:nvPr/>
        </p:nvSpPr>
        <p:spPr>
          <a:xfrm>
            <a:off x="-15723" y="7861"/>
            <a:ext cx="9158781" cy="3508312"/>
          </a:xfrm>
          <a:prstGeom prst="rect">
            <a:avLst/>
          </a:prstGeom>
          <a:solidFill>
            <a:schemeClr val="accent2">
              <a:lumMod val="20000"/>
              <a:lumOff val="80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83" name="Freeform: Shape 82">
            <a:extLst>
              <a:ext uri="{FF2B5EF4-FFF2-40B4-BE49-F238E27FC236}">
                <a16:creationId xmlns:a16="http://schemas.microsoft.com/office/drawing/2014/main" id="{D9AB9BD4-63F5-4397-8338-36D2F5B8C39C}"/>
              </a:ext>
            </a:extLst>
          </p:cNvPr>
          <p:cNvSpPr/>
          <p:nvPr/>
        </p:nvSpPr>
        <p:spPr>
          <a:xfrm>
            <a:off x="-2735" y="-27135"/>
            <a:ext cx="1862407" cy="3896280"/>
          </a:xfrm>
          <a:custGeom>
            <a:avLst/>
            <a:gdLst>
              <a:gd name="connsiteX0" fmla="*/ 0 w 1862407"/>
              <a:gd name="connsiteY0" fmla="*/ 0 h 3896280"/>
              <a:gd name="connsiteX1" fmla="*/ 1862407 w 1862407"/>
              <a:gd name="connsiteY1" fmla="*/ 0 h 3896280"/>
              <a:gd name="connsiteX2" fmla="*/ 1862407 w 1862407"/>
              <a:gd name="connsiteY2" fmla="*/ 2055825 h 3896280"/>
              <a:gd name="connsiteX3" fmla="*/ 4408 w 1862407"/>
              <a:gd name="connsiteY3" fmla="*/ 3096939 h 3896280"/>
              <a:gd name="connsiteX4" fmla="*/ 1707 w 1862407"/>
              <a:gd name="connsiteY4" fmla="*/ 3896280 h 3896280"/>
              <a:gd name="connsiteX5" fmla="*/ 0 w 1862407"/>
              <a:gd name="connsiteY5" fmla="*/ 3896280 h 3896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62407" h="3896280">
                <a:moveTo>
                  <a:pt x="0" y="0"/>
                </a:moveTo>
                <a:lnTo>
                  <a:pt x="1862407" y="0"/>
                </a:lnTo>
                <a:lnTo>
                  <a:pt x="1862407" y="2055825"/>
                </a:lnTo>
                <a:lnTo>
                  <a:pt x="4408" y="3096939"/>
                </a:lnTo>
                <a:lnTo>
                  <a:pt x="1707" y="3896280"/>
                </a:lnTo>
                <a:lnTo>
                  <a:pt x="0" y="3896280"/>
                </a:lnTo>
                <a:close/>
              </a:path>
            </a:pathLst>
          </a:custGeom>
          <a:solidFill>
            <a:srgbClr val="F9C7A6"/>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US"/>
          </a:p>
        </p:txBody>
      </p:sp>
      <p:pic>
        <p:nvPicPr>
          <p:cNvPr id="94" name="Picture 93">
            <a:extLst>
              <a:ext uri="{FF2B5EF4-FFF2-40B4-BE49-F238E27FC236}">
                <a16:creationId xmlns:a16="http://schemas.microsoft.com/office/drawing/2014/main" id="{15E5995A-3928-4454-9AD5-262D6B8042A1}"/>
              </a:ext>
            </a:extLst>
          </p:cNvPr>
          <p:cNvPicPr>
            <a:picLocks noChangeAspect="1"/>
          </p:cNvPicPr>
          <p:nvPr/>
        </p:nvPicPr>
        <p:blipFill>
          <a:blip r:embed="rId3"/>
          <a:srcRect r="10140" b="1568"/>
          <a:stretch>
            <a:fillRect/>
          </a:stretch>
        </p:blipFill>
        <p:spPr>
          <a:xfrm>
            <a:off x="236845" y="269505"/>
            <a:ext cx="1473666" cy="1908301"/>
          </a:xfrm>
          <a:custGeom>
            <a:avLst/>
            <a:gdLst>
              <a:gd name="connsiteX0" fmla="*/ 0 w 1473666"/>
              <a:gd name="connsiteY0" fmla="*/ 0 h 1908301"/>
              <a:gd name="connsiteX1" fmla="*/ 1473666 w 1473666"/>
              <a:gd name="connsiteY1" fmla="*/ 0 h 1908301"/>
              <a:gd name="connsiteX2" fmla="*/ 1473666 w 1473666"/>
              <a:gd name="connsiteY2" fmla="*/ 1206003 h 1908301"/>
              <a:gd name="connsiteX3" fmla="*/ 0 w 1473666"/>
              <a:gd name="connsiteY3" fmla="*/ 1908301 h 1908301"/>
            </a:gdLst>
            <a:ahLst/>
            <a:cxnLst>
              <a:cxn ang="0">
                <a:pos x="connsiteX0" y="connsiteY0"/>
              </a:cxn>
              <a:cxn ang="0">
                <a:pos x="connsiteX1" y="connsiteY1"/>
              </a:cxn>
              <a:cxn ang="0">
                <a:pos x="connsiteX2" y="connsiteY2"/>
              </a:cxn>
              <a:cxn ang="0">
                <a:pos x="connsiteX3" y="connsiteY3"/>
              </a:cxn>
            </a:cxnLst>
            <a:rect l="l" t="t" r="r" b="b"/>
            <a:pathLst>
              <a:path w="1473666" h="1908301">
                <a:moveTo>
                  <a:pt x="0" y="0"/>
                </a:moveTo>
                <a:lnTo>
                  <a:pt x="1473666" y="0"/>
                </a:lnTo>
                <a:lnTo>
                  <a:pt x="1473666" y="1206003"/>
                </a:lnTo>
                <a:lnTo>
                  <a:pt x="0" y="1908301"/>
                </a:lnTo>
                <a:close/>
              </a:path>
            </a:pathLst>
          </a:custGeom>
          <a:effectLst>
            <a:innerShdw dist="25400" dir="10800000">
              <a:prstClr val="black">
                <a:alpha val="50000"/>
              </a:prstClr>
            </a:innerShdw>
          </a:effectLst>
        </p:spPr>
      </p:pic>
      <p:pic>
        <p:nvPicPr>
          <p:cNvPr id="97" name="Picture 96" descr="A close up of a sign&#10;&#10;Description automatically generated">
            <a:extLst>
              <a:ext uri="{FF2B5EF4-FFF2-40B4-BE49-F238E27FC236}">
                <a16:creationId xmlns:a16="http://schemas.microsoft.com/office/drawing/2014/main" id="{F19EFF97-5F52-4A85-BC41-A94AC8E002F4}"/>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2666" b="96325" l="7208" r="96033">
                        <a14:foregroundMark x1="14355" y1="10985" x2="74591" y2="13207"/>
                        <a14:foregroundMark x1="87916" y1="8320" x2="93337" y2="81947"/>
                        <a14:foregroundMark x1="93337" y1="81947" x2="93125" y2="81058"/>
                        <a14:foregroundMark x1="54482" y1="16640" x2="79194" y2="58522"/>
                        <a14:foregroundMark x1="79194" y1="58522" x2="79255" y2="58683"/>
                        <a14:foregroundMark x1="9570" y1="4039" x2="65445" y2="11753"/>
                        <a14:foregroundMark x1="65445" y1="11753" x2="86644" y2="8966"/>
                        <a14:foregroundMark x1="86644" y1="8966" x2="93549" y2="19871"/>
                        <a14:foregroundMark x1="93549" y1="19871" x2="96033" y2="73950"/>
                        <a14:foregroundMark x1="92126" y1="9491" x2="92126" y2="9491"/>
                        <a14:foregroundMark x1="92126" y1="9491" x2="92126" y2="9491"/>
                        <a14:foregroundMark x1="93489" y1="7431" x2="63295" y2="10824"/>
                        <a14:foregroundMark x1="63295" y1="10824" x2="18292" y2="2666"/>
                        <a14:foregroundMark x1="18292" y1="2666" x2="13598" y2="10380"/>
                        <a14:foregroundMark x1="7238" y1="4039" x2="7904" y2="69790"/>
                        <a14:foregroundMark x1="78256" y1="13974" x2="77862" y2="50606"/>
                        <a14:foregroundMark x1="77862" y1="50606" x2="79134" y2="56785"/>
                        <a14:foregroundMark x1="53240" y1="16640" x2="77589" y2="21204"/>
                        <a14:foregroundMark x1="6481" y1="43134" x2="6481" y2="75687"/>
                        <a14:foregroundMark x1="6481" y1="75687" x2="10600" y2="90630"/>
                        <a14:foregroundMark x1="10600" y1="90630" x2="21078" y2="93942"/>
                        <a14:foregroundMark x1="21078" y1="93942" x2="34555" y2="93296"/>
                        <a14:foregroundMark x1="34555" y1="93296" x2="70624" y2="95719"/>
                        <a14:foregroundMark x1="70624" y1="95719" x2="90036" y2="92609"/>
                        <a14:foregroundMark x1="90036" y1="92609" x2="94034" y2="86995"/>
                        <a14:foregroundMark x1="6360" y1="58401" x2="5360" y2="73708"/>
                        <a14:foregroundMark x1="5360" y1="73708" x2="7511" y2="88207"/>
                        <a14:foregroundMark x1="7511" y1="88207" x2="17414" y2="93901"/>
                        <a14:foregroundMark x1="17414" y1="93901" x2="38462" y2="96325"/>
                        <a14:foregroundMark x1="38462" y1="96325" x2="54906" y2="93942"/>
                        <a14:foregroundMark x1="66142" y1="79160" x2="72804" y2="80048"/>
                      </a14:backgroundRemoval>
                    </a14:imgEffect>
                  </a14:imgLayer>
                </a14:imgProps>
              </a:ext>
              <a:ext uri="{28A0092B-C50C-407E-A947-70E740481C1C}">
                <a14:useLocalDpi xmlns:a14="http://schemas.microsoft.com/office/drawing/2010/main" val="0"/>
              </a:ext>
            </a:extLst>
          </a:blip>
          <a:srcRect l="6119" r="3745"/>
          <a:stretch/>
        </p:blipFill>
        <p:spPr>
          <a:xfrm>
            <a:off x="2638763" y="171015"/>
            <a:ext cx="1262979" cy="1050889"/>
          </a:xfrm>
          <a:prstGeom prst="rect">
            <a:avLst/>
          </a:prstGeom>
          <a:solidFill>
            <a:srgbClr val="C3B7B1"/>
          </a:solidFill>
          <a:ln w="38100">
            <a:solidFill>
              <a:schemeClr val="dk1"/>
            </a:solidFill>
          </a:ln>
          <a:effectLst/>
          <a:scene3d>
            <a:camera prst="orthographicFront">
              <a:rot lat="20700000" lon="20100000" rev="21547173"/>
            </a:camera>
            <a:lightRig rig="threePt" dir="t"/>
          </a:scene3d>
        </p:spPr>
      </p:pic>
      <p:sp>
        <p:nvSpPr>
          <p:cNvPr id="91" name="Freeform: Shape 90"/>
          <p:cNvSpPr/>
          <p:nvPr/>
        </p:nvSpPr>
        <p:spPr>
          <a:xfrm>
            <a:off x="-17739" y="2020736"/>
            <a:ext cx="9218889" cy="4837265"/>
          </a:xfrm>
          <a:custGeom>
            <a:avLst/>
            <a:gdLst>
              <a:gd name="connsiteX0" fmla="*/ 2120900 w 10071100"/>
              <a:gd name="connsiteY0" fmla="*/ 0 h 5321300"/>
              <a:gd name="connsiteX1" fmla="*/ 10071100 w 10071100"/>
              <a:gd name="connsiteY1" fmla="*/ 1206500 h 5321300"/>
              <a:gd name="connsiteX2" fmla="*/ 9105900 w 10071100"/>
              <a:gd name="connsiteY2" fmla="*/ 5321300 h 5321300"/>
              <a:gd name="connsiteX3" fmla="*/ 0 w 10071100"/>
              <a:gd name="connsiteY3" fmla="*/ 2794000 h 5321300"/>
              <a:gd name="connsiteX4" fmla="*/ 2120900 w 10071100"/>
              <a:gd name="connsiteY4" fmla="*/ 0 h 5321300"/>
              <a:gd name="connsiteX0" fmla="*/ 2692400 w 10642600"/>
              <a:gd name="connsiteY0" fmla="*/ 0 h 5321300"/>
              <a:gd name="connsiteX1" fmla="*/ 10642600 w 10642600"/>
              <a:gd name="connsiteY1" fmla="*/ 1206500 h 5321300"/>
              <a:gd name="connsiteX2" fmla="*/ 9677400 w 10642600"/>
              <a:gd name="connsiteY2" fmla="*/ 5321300 h 5321300"/>
              <a:gd name="connsiteX3" fmla="*/ 0 w 10642600"/>
              <a:gd name="connsiteY3" fmla="*/ 1181100 h 5321300"/>
              <a:gd name="connsiteX4" fmla="*/ 2692400 w 10642600"/>
              <a:gd name="connsiteY4" fmla="*/ 0 h 5321300"/>
              <a:gd name="connsiteX0" fmla="*/ 2692400 w 10642600"/>
              <a:gd name="connsiteY0" fmla="*/ 0 h 3289300"/>
              <a:gd name="connsiteX1" fmla="*/ 10642600 w 10642600"/>
              <a:gd name="connsiteY1" fmla="*/ 1206500 h 3289300"/>
              <a:gd name="connsiteX2" fmla="*/ 10121900 w 10642600"/>
              <a:gd name="connsiteY2" fmla="*/ 3289300 h 3289300"/>
              <a:gd name="connsiteX3" fmla="*/ 0 w 10642600"/>
              <a:gd name="connsiteY3" fmla="*/ 1181100 h 3289300"/>
              <a:gd name="connsiteX4" fmla="*/ 2692400 w 10642600"/>
              <a:gd name="connsiteY4" fmla="*/ 0 h 3289300"/>
              <a:gd name="connsiteX0" fmla="*/ 2692400 w 10642600"/>
              <a:gd name="connsiteY0" fmla="*/ 0 h 4800600"/>
              <a:gd name="connsiteX1" fmla="*/ 10642600 w 10642600"/>
              <a:gd name="connsiteY1" fmla="*/ 1206500 h 4800600"/>
              <a:gd name="connsiteX2" fmla="*/ 10223500 w 10642600"/>
              <a:gd name="connsiteY2" fmla="*/ 4800600 h 4800600"/>
              <a:gd name="connsiteX3" fmla="*/ 0 w 10642600"/>
              <a:gd name="connsiteY3" fmla="*/ 1181100 h 4800600"/>
              <a:gd name="connsiteX4" fmla="*/ 2692400 w 10642600"/>
              <a:gd name="connsiteY4" fmla="*/ 0 h 4800600"/>
              <a:gd name="connsiteX0" fmla="*/ 2692400 w 10642600"/>
              <a:gd name="connsiteY0" fmla="*/ 0 h 4950980"/>
              <a:gd name="connsiteX1" fmla="*/ 10642600 w 10642600"/>
              <a:gd name="connsiteY1" fmla="*/ 1206500 h 4950980"/>
              <a:gd name="connsiteX2" fmla="*/ 10223500 w 10642600"/>
              <a:gd name="connsiteY2" fmla="*/ 4800600 h 4950980"/>
              <a:gd name="connsiteX3" fmla="*/ 596903 w 10642600"/>
              <a:gd name="connsiteY3" fmla="*/ 4711723 h 4950980"/>
              <a:gd name="connsiteX4" fmla="*/ 0 w 10642600"/>
              <a:gd name="connsiteY4" fmla="*/ 1181100 h 4950980"/>
              <a:gd name="connsiteX5" fmla="*/ 2692400 w 10642600"/>
              <a:gd name="connsiteY5" fmla="*/ 0 h 4950980"/>
              <a:gd name="connsiteX0" fmla="*/ 2095497 w 10045697"/>
              <a:gd name="connsiteY0" fmla="*/ 0 h 4950980"/>
              <a:gd name="connsiteX1" fmla="*/ 10045697 w 10045697"/>
              <a:gd name="connsiteY1" fmla="*/ 1206500 h 4950980"/>
              <a:gd name="connsiteX2" fmla="*/ 9626597 w 10045697"/>
              <a:gd name="connsiteY2" fmla="*/ 4800600 h 4950980"/>
              <a:gd name="connsiteX3" fmla="*/ 0 w 10045697"/>
              <a:gd name="connsiteY3" fmla="*/ 4711723 h 4950980"/>
              <a:gd name="connsiteX4" fmla="*/ 152397 w 10045697"/>
              <a:gd name="connsiteY4" fmla="*/ 901700 h 4950980"/>
              <a:gd name="connsiteX5" fmla="*/ 2095497 w 10045697"/>
              <a:gd name="connsiteY5" fmla="*/ 0 h 4950980"/>
              <a:gd name="connsiteX0" fmla="*/ 1943100 w 9893300"/>
              <a:gd name="connsiteY0" fmla="*/ 0 h 4800600"/>
              <a:gd name="connsiteX1" fmla="*/ 9893300 w 9893300"/>
              <a:gd name="connsiteY1" fmla="*/ 1206500 h 4800600"/>
              <a:gd name="connsiteX2" fmla="*/ 9474200 w 9893300"/>
              <a:gd name="connsiteY2" fmla="*/ 4800600 h 4800600"/>
              <a:gd name="connsiteX3" fmla="*/ 558803 w 9893300"/>
              <a:gd name="connsiteY3" fmla="*/ 42037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800600"/>
              <a:gd name="connsiteX1" fmla="*/ 9893300 w 9893300"/>
              <a:gd name="connsiteY1" fmla="*/ 1206500 h 4800600"/>
              <a:gd name="connsiteX2" fmla="*/ 9474200 w 9893300"/>
              <a:gd name="connsiteY2" fmla="*/ 4800600 h 4800600"/>
              <a:gd name="connsiteX3" fmla="*/ 63503 w 9893300"/>
              <a:gd name="connsiteY3" fmla="*/ 4140223 h 4800600"/>
              <a:gd name="connsiteX4" fmla="*/ 0 w 9893300"/>
              <a:gd name="connsiteY4" fmla="*/ 901700 h 4800600"/>
              <a:gd name="connsiteX5" fmla="*/ 1943100 w 9893300"/>
              <a:gd name="connsiteY5" fmla="*/ 0 h 4800600"/>
              <a:gd name="connsiteX0" fmla="*/ 1943100 w 9893300"/>
              <a:gd name="connsiteY0" fmla="*/ 0 h 4178529"/>
              <a:gd name="connsiteX1" fmla="*/ 9893300 w 9893300"/>
              <a:gd name="connsiteY1" fmla="*/ 1206500 h 4178529"/>
              <a:gd name="connsiteX2" fmla="*/ 9144000 w 9893300"/>
              <a:gd name="connsiteY2" fmla="*/ 3683000 h 4178529"/>
              <a:gd name="connsiteX3" fmla="*/ 63503 w 9893300"/>
              <a:gd name="connsiteY3" fmla="*/ 4140223 h 4178529"/>
              <a:gd name="connsiteX4" fmla="*/ 0 w 9893300"/>
              <a:gd name="connsiteY4" fmla="*/ 901700 h 4178529"/>
              <a:gd name="connsiteX5" fmla="*/ 1943100 w 9893300"/>
              <a:gd name="connsiteY5" fmla="*/ 0 h 4178529"/>
              <a:gd name="connsiteX0" fmla="*/ 1943100 w 9893300"/>
              <a:gd name="connsiteY0" fmla="*/ 0 h 4194541"/>
              <a:gd name="connsiteX1" fmla="*/ 9893300 w 9893300"/>
              <a:gd name="connsiteY1" fmla="*/ 1206500 h 4194541"/>
              <a:gd name="connsiteX2" fmla="*/ 9156700 w 9893300"/>
              <a:gd name="connsiteY2" fmla="*/ 4178300 h 4194541"/>
              <a:gd name="connsiteX3" fmla="*/ 63503 w 9893300"/>
              <a:gd name="connsiteY3" fmla="*/ 4140223 h 4194541"/>
              <a:gd name="connsiteX4" fmla="*/ 0 w 9893300"/>
              <a:gd name="connsiteY4" fmla="*/ 901700 h 4194541"/>
              <a:gd name="connsiteX5" fmla="*/ 1943100 w 9893300"/>
              <a:gd name="connsiteY5" fmla="*/ 0 h 4194541"/>
              <a:gd name="connsiteX0" fmla="*/ 1943100 w 9893300"/>
              <a:gd name="connsiteY0" fmla="*/ 0 h 4245911"/>
              <a:gd name="connsiteX1" fmla="*/ 9893300 w 9893300"/>
              <a:gd name="connsiteY1" fmla="*/ 1206500 h 4245911"/>
              <a:gd name="connsiteX2" fmla="*/ 9156700 w 9893300"/>
              <a:gd name="connsiteY2" fmla="*/ 4178300 h 4245911"/>
              <a:gd name="connsiteX3" fmla="*/ 63503 w 9893300"/>
              <a:gd name="connsiteY3" fmla="*/ 4140223 h 4245911"/>
              <a:gd name="connsiteX4" fmla="*/ 0 w 9893300"/>
              <a:gd name="connsiteY4" fmla="*/ 901700 h 4245911"/>
              <a:gd name="connsiteX5" fmla="*/ 1943100 w 9893300"/>
              <a:gd name="connsiteY5" fmla="*/ 0 h 4245911"/>
              <a:gd name="connsiteX0" fmla="*/ 1943100 w 9245600"/>
              <a:gd name="connsiteY0" fmla="*/ 0 h 4245911"/>
              <a:gd name="connsiteX1" fmla="*/ 9245600 w 9245600"/>
              <a:gd name="connsiteY1" fmla="*/ 1016000 h 4245911"/>
              <a:gd name="connsiteX2" fmla="*/ 9156700 w 9245600"/>
              <a:gd name="connsiteY2" fmla="*/ 4178300 h 4245911"/>
              <a:gd name="connsiteX3" fmla="*/ 63503 w 9245600"/>
              <a:gd name="connsiteY3" fmla="*/ 4140223 h 4245911"/>
              <a:gd name="connsiteX4" fmla="*/ 0 w 9245600"/>
              <a:gd name="connsiteY4" fmla="*/ 901700 h 4245911"/>
              <a:gd name="connsiteX5" fmla="*/ 1943100 w 9245600"/>
              <a:gd name="connsiteY5" fmla="*/ 0 h 4245911"/>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78300"/>
              <a:gd name="connsiteX1" fmla="*/ 9245600 w 9245600"/>
              <a:gd name="connsiteY1" fmla="*/ 1016000 h 4178300"/>
              <a:gd name="connsiteX2" fmla="*/ 9156700 w 9245600"/>
              <a:gd name="connsiteY2" fmla="*/ 4178300 h 4178300"/>
              <a:gd name="connsiteX3" fmla="*/ 63503 w 9245600"/>
              <a:gd name="connsiteY3" fmla="*/ 4140223 h 4178300"/>
              <a:gd name="connsiteX4" fmla="*/ 0 w 9245600"/>
              <a:gd name="connsiteY4" fmla="*/ 901700 h 4178300"/>
              <a:gd name="connsiteX5" fmla="*/ 1943100 w 9245600"/>
              <a:gd name="connsiteY5" fmla="*/ 0 h 4178300"/>
              <a:gd name="connsiteX0" fmla="*/ 1943100 w 9245600"/>
              <a:gd name="connsiteY0" fmla="*/ 0 h 4152900"/>
              <a:gd name="connsiteX1" fmla="*/ 9245600 w 9245600"/>
              <a:gd name="connsiteY1" fmla="*/ 1016000 h 4152900"/>
              <a:gd name="connsiteX2" fmla="*/ 9194800 w 9245600"/>
              <a:gd name="connsiteY2" fmla="*/ 4152900 h 4152900"/>
              <a:gd name="connsiteX3" fmla="*/ 63503 w 9245600"/>
              <a:gd name="connsiteY3" fmla="*/ 4140223 h 4152900"/>
              <a:gd name="connsiteX4" fmla="*/ 0 w 9245600"/>
              <a:gd name="connsiteY4" fmla="*/ 901700 h 4152900"/>
              <a:gd name="connsiteX5" fmla="*/ 1943100 w 9245600"/>
              <a:gd name="connsiteY5" fmla="*/ 0 h 4152900"/>
              <a:gd name="connsiteX0" fmla="*/ 1879597 w 9182097"/>
              <a:gd name="connsiteY0" fmla="*/ 0 h 4152900"/>
              <a:gd name="connsiteX1" fmla="*/ 9182097 w 9182097"/>
              <a:gd name="connsiteY1" fmla="*/ 1016000 h 4152900"/>
              <a:gd name="connsiteX2" fmla="*/ 9131297 w 9182097"/>
              <a:gd name="connsiteY2" fmla="*/ 4152900 h 4152900"/>
              <a:gd name="connsiteX3" fmla="*/ 0 w 9182097"/>
              <a:gd name="connsiteY3" fmla="*/ 4140223 h 4152900"/>
              <a:gd name="connsiteX4" fmla="*/ 12697 w 9182097"/>
              <a:gd name="connsiteY4" fmla="*/ 901700 h 4152900"/>
              <a:gd name="connsiteX5" fmla="*/ 1879597 w 9182097"/>
              <a:gd name="connsiteY5" fmla="*/ 0 h 4152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82097" h="4152900">
                <a:moveTo>
                  <a:pt x="1879597" y="0"/>
                </a:moveTo>
                <a:lnTo>
                  <a:pt x="9182097" y="1016000"/>
                </a:lnTo>
                <a:lnTo>
                  <a:pt x="9131297" y="4152900"/>
                </a:lnTo>
                <a:lnTo>
                  <a:pt x="0" y="4140223"/>
                </a:lnTo>
                <a:cubicBezTo>
                  <a:pt x="4232" y="3060715"/>
                  <a:pt x="8465" y="1981208"/>
                  <a:pt x="12697" y="901700"/>
                </a:cubicBezTo>
                <a:lnTo>
                  <a:pt x="1879597" y="0"/>
                </a:lnTo>
                <a:close/>
              </a:path>
            </a:pathLst>
          </a:custGeom>
          <a:solidFill>
            <a:schemeClr val="bg2">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96" name="Group 95">
            <a:extLst>
              <a:ext uri="{FF2B5EF4-FFF2-40B4-BE49-F238E27FC236}">
                <a16:creationId xmlns:a16="http://schemas.microsoft.com/office/drawing/2014/main" id="{12D6EB54-4ADF-4201-A3E9-3A8E34AAF249}"/>
              </a:ext>
            </a:extLst>
          </p:cNvPr>
          <p:cNvGrpSpPr/>
          <p:nvPr/>
        </p:nvGrpSpPr>
        <p:grpSpPr>
          <a:xfrm>
            <a:off x="6697080" y="249185"/>
            <a:ext cx="1372879" cy="3137676"/>
            <a:chOff x="720781" y="1573392"/>
            <a:chExt cx="1775664" cy="4552400"/>
          </a:xfrm>
        </p:grpSpPr>
        <p:grpSp>
          <p:nvGrpSpPr>
            <p:cNvPr id="106" name="Group 105">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142" name="Chord 141">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3" name="Chord 142">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4" name="Chord 143">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07"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08" name="Group 107">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140" name="Chord 139">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41" name="Chord 140">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09"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0"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1" name="Oval 110">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2" name="Oval 111">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3" name="Flowchart: Off-page Connector 112">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4" name="Oval 113">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5" name="Flowchart: Terminator 114">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6" name="Flowchart: Delay 115">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17" name="Isosceles Triangle 116">
              <a:extLst>
                <a:ext uri="{FF2B5EF4-FFF2-40B4-BE49-F238E27FC236}">
                  <a16:creationId xmlns:a16="http://schemas.microsoft.com/office/drawing/2014/main" id="{D3ECAEEC-FF26-4288-A813-52FAEF29F01B}"/>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8" name="Oval 117">
              <a:extLst>
                <a:ext uri="{FF2B5EF4-FFF2-40B4-BE49-F238E27FC236}">
                  <a16:creationId xmlns:a16="http://schemas.microsoft.com/office/drawing/2014/main" id="{00D96293-A367-4D9C-BD33-902F044A018D}"/>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19" name="Oval 118">
              <a:extLst>
                <a:ext uri="{FF2B5EF4-FFF2-40B4-BE49-F238E27FC236}">
                  <a16:creationId xmlns:a16="http://schemas.microsoft.com/office/drawing/2014/main" id="{93A619CE-8686-491B-B928-1B1FD05059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0" name="Oval 119">
              <a:extLst>
                <a:ext uri="{FF2B5EF4-FFF2-40B4-BE49-F238E27FC236}">
                  <a16:creationId xmlns:a16="http://schemas.microsoft.com/office/drawing/2014/main" id="{8EA699E3-E25B-40B2-A8A0-59E42A90CB2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1" name="Oval 120">
              <a:extLst>
                <a:ext uri="{FF2B5EF4-FFF2-40B4-BE49-F238E27FC236}">
                  <a16:creationId xmlns:a16="http://schemas.microsoft.com/office/drawing/2014/main" id="{0279A721-9FED-4850-BA70-152D98F1538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2" name="Flowchart: Terminator 121">
              <a:extLst>
                <a:ext uri="{FF2B5EF4-FFF2-40B4-BE49-F238E27FC236}">
                  <a16:creationId xmlns:a16="http://schemas.microsoft.com/office/drawing/2014/main" id="{CF941C8E-9660-4497-A202-FE2CF76BE2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3" name="Flowchart: Terminator 122">
              <a:extLst>
                <a:ext uri="{FF2B5EF4-FFF2-40B4-BE49-F238E27FC236}">
                  <a16:creationId xmlns:a16="http://schemas.microsoft.com/office/drawing/2014/main" id="{A1353C64-7C46-4330-8F54-5DE2DC749408}"/>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4" name="Moon 123">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5" name="Moon 124">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6" name="Oval 125">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27" name="Right Triangle 126">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8" name="Right Triangle 127">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29" name="Flowchart: Terminator 128">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0" name="Flowchart: Connector 129">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1" name="Flowchart: Connector 130">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2"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3" name="Flowchart: Terminator 132">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4" name="Flowchart: Terminator 133">
              <a:extLst>
                <a:ext uri="{FF2B5EF4-FFF2-40B4-BE49-F238E27FC236}">
                  <a16:creationId xmlns:a16="http://schemas.microsoft.com/office/drawing/2014/main" id="{0AD0BE6B-24B7-4C00-96B6-ED73C1EEA083}"/>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35" name="Freeform: Shape 207">
              <a:extLst>
                <a:ext uri="{FF2B5EF4-FFF2-40B4-BE49-F238E27FC236}">
                  <a16:creationId xmlns:a16="http://schemas.microsoft.com/office/drawing/2014/main" id="{3B99BC3D-271A-46CF-BF0D-8D19AAC67CBF}"/>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sp>
          <p:nvSpPr>
            <p:cNvPr id="136" name="Flowchart: Delay 135">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37" name="Group 136">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138" name="Rectangle 137">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pic>
            <p:nvPicPr>
              <p:cNvPr id="139" name="Picture 138">
                <a:extLst>
                  <a:ext uri="{FF2B5EF4-FFF2-40B4-BE49-F238E27FC236}">
                    <a16:creationId xmlns:a16="http://schemas.microsoft.com/office/drawing/2014/main" id="{F903CB2E-C6C7-4F7D-82D1-E86A1F7D86B9}"/>
                  </a:ext>
                </a:extLst>
              </p:cNvPr>
              <p:cNvPicPr>
                <a:picLocks noChangeAspect="1"/>
              </p:cNvPicPr>
              <p:nvPr/>
            </p:nvPicPr>
            <p:blipFill>
              <a:blip r:embed="rId6" cstate="print">
                <a:extLst>
                  <a:ext uri="{BEBA8EAE-BF5A-486C-A8C5-ECC9F3942E4B}">
                    <a14:imgProps xmlns:a14="http://schemas.microsoft.com/office/drawing/2010/main">
                      <a14:imgLayer r:embed="rId7">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7" name="Group 6"/>
          <p:cNvGrpSpPr/>
          <p:nvPr/>
        </p:nvGrpSpPr>
        <p:grpSpPr>
          <a:xfrm>
            <a:off x="2343151" y="1863037"/>
            <a:ext cx="5674173" cy="1645274"/>
            <a:chOff x="1419680" y="1639207"/>
            <a:chExt cx="5759689" cy="1761933"/>
          </a:xfrm>
        </p:grpSpPr>
        <p:sp>
          <p:nvSpPr>
            <p:cNvPr id="4" name="Rectangle 3"/>
            <p:cNvSpPr/>
            <p:nvPr/>
          </p:nvSpPr>
          <p:spPr>
            <a:xfrm>
              <a:off x="1524000" y="1905000"/>
              <a:ext cx="5655369" cy="1496140"/>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567543"/>
                <a:gd name="connsiteX1" fmla="*/ 5508170 w 5508170"/>
                <a:gd name="connsiteY1" fmla="*/ 83910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68313"/>
                <a:gd name="connsiteY0" fmla="*/ 0 h 1496140"/>
                <a:gd name="connsiteX1" fmla="*/ 5508170 w 5568313"/>
                <a:gd name="connsiteY1" fmla="*/ 839107 h 1496140"/>
                <a:gd name="connsiteX2" fmla="*/ 5568313 w 5568313"/>
                <a:gd name="connsiteY2" fmla="*/ 1496140 h 1496140"/>
                <a:gd name="connsiteX3" fmla="*/ 0 w 5568313"/>
                <a:gd name="connsiteY3" fmla="*/ 609600 h 1496140"/>
                <a:gd name="connsiteX4" fmla="*/ 10886 w 5568313"/>
                <a:gd name="connsiteY4" fmla="*/ 0 h 1496140"/>
                <a:gd name="connsiteX0" fmla="*/ 10886 w 5584550"/>
                <a:gd name="connsiteY0" fmla="*/ 0 h 1496140"/>
                <a:gd name="connsiteX1" fmla="*/ 5584550 w 5584550"/>
                <a:gd name="connsiteY1" fmla="*/ 839107 h 1496140"/>
                <a:gd name="connsiteX2" fmla="*/ 5568313 w 5584550"/>
                <a:gd name="connsiteY2" fmla="*/ 1496140 h 1496140"/>
                <a:gd name="connsiteX3" fmla="*/ 0 w 5584550"/>
                <a:gd name="connsiteY3" fmla="*/ 609600 h 1496140"/>
                <a:gd name="connsiteX4" fmla="*/ 10886 w 5584550"/>
                <a:gd name="connsiteY4" fmla="*/ 0 h 14961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584550" h="1496140">
                  <a:moveTo>
                    <a:pt x="10886" y="0"/>
                  </a:moveTo>
                  <a:lnTo>
                    <a:pt x="5584550" y="839107"/>
                  </a:lnTo>
                  <a:lnTo>
                    <a:pt x="5568313" y="1496140"/>
                  </a:lnTo>
                  <a:lnTo>
                    <a:pt x="0" y="609600"/>
                  </a:lnTo>
                  <a:lnTo>
                    <a:pt x="10886" y="0"/>
                  </a:lnTo>
                  <a:close/>
                </a:path>
              </a:pathLst>
            </a:custGeom>
            <a:solidFill>
              <a:srgbClr val="F9C7A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5" name="Freeform: Shape 4"/>
            <p:cNvSpPr/>
            <p:nvPr/>
          </p:nvSpPr>
          <p:spPr>
            <a:xfrm>
              <a:off x="1428750" y="1771650"/>
              <a:ext cx="5722211" cy="986850"/>
            </a:xfrm>
            <a:custGeom>
              <a:avLst/>
              <a:gdLst>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07950 h 971550"/>
                <a:gd name="connsiteX4" fmla="*/ 0 w 5664200"/>
                <a:gd name="connsiteY4" fmla="*/ 0 h 971550"/>
                <a:gd name="connsiteX0" fmla="*/ 0 w 5664200"/>
                <a:gd name="connsiteY0" fmla="*/ 0 h 971550"/>
                <a:gd name="connsiteX1" fmla="*/ 5664200 w 5664200"/>
                <a:gd name="connsiteY1" fmla="*/ 882650 h 971550"/>
                <a:gd name="connsiteX2" fmla="*/ 5657850 w 5664200"/>
                <a:gd name="connsiteY2" fmla="*/ 971550 h 971550"/>
                <a:gd name="connsiteX3" fmla="*/ 0 w 5664200"/>
                <a:gd name="connsiteY3" fmla="*/ 120650 h 971550"/>
                <a:gd name="connsiteX4" fmla="*/ 0 w 5664200"/>
                <a:gd name="connsiteY4" fmla="*/ 0 h 971550"/>
                <a:gd name="connsiteX0" fmla="*/ 0 w 5788375"/>
                <a:gd name="connsiteY0" fmla="*/ 0 h 997051"/>
                <a:gd name="connsiteX1" fmla="*/ 5664200 w 5788375"/>
                <a:gd name="connsiteY1" fmla="*/ 882650 h 997051"/>
                <a:gd name="connsiteX2" fmla="*/ 5788375 w 5788375"/>
                <a:gd name="connsiteY2" fmla="*/ 997051 h 997051"/>
                <a:gd name="connsiteX3" fmla="*/ 0 w 5788375"/>
                <a:gd name="connsiteY3" fmla="*/ 120650 h 997051"/>
                <a:gd name="connsiteX4" fmla="*/ 0 w 5788375"/>
                <a:gd name="connsiteY4" fmla="*/ 0 h 997051"/>
                <a:gd name="connsiteX0" fmla="*/ 0 w 5788375"/>
                <a:gd name="connsiteY0" fmla="*/ 0 h 997051"/>
                <a:gd name="connsiteX1" fmla="*/ 5722212 w 5788375"/>
                <a:gd name="connsiteY1" fmla="*/ 887750 h 997051"/>
                <a:gd name="connsiteX2" fmla="*/ 5788375 w 5788375"/>
                <a:gd name="connsiteY2" fmla="*/ 997051 h 997051"/>
                <a:gd name="connsiteX3" fmla="*/ 0 w 5788375"/>
                <a:gd name="connsiteY3" fmla="*/ 120650 h 997051"/>
                <a:gd name="connsiteX4" fmla="*/ 0 w 5788375"/>
                <a:gd name="connsiteY4" fmla="*/ 0 h 997051"/>
                <a:gd name="connsiteX0" fmla="*/ 0 w 5722212"/>
                <a:gd name="connsiteY0" fmla="*/ 0 h 986851"/>
                <a:gd name="connsiteX1" fmla="*/ 5722212 w 5722212"/>
                <a:gd name="connsiteY1" fmla="*/ 887750 h 986851"/>
                <a:gd name="connsiteX2" fmla="*/ 5720695 w 5722212"/>
                <a:gd name="connsiteY2" fmla="*/ 986851 h 986851"/>
                <a:gd name="connsiteX3" fmla="*/ 0 w 5722212"/>
                <a:gd name="connsiteY3" fmla="*/ 120650 h 986851"/>
                <a:gd name="connsiteX4" fmla="*/ 0 w 5722212"/>
                <a:gd name="connsiteY4" fmla="*/ 0 h 9868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22212" h="986851">
                  <a:moveTo>
                    <a:pt x="0" y="0"/>
                  </a:moveTo>
                  <a:lnTo>
                    <a:pt x="5722212" y="887750"/>
                  </a:lnTo>
                  <a:cubicBezTo>
                    <a:pt x="5721706" y="920784"/>
                    <a:pt x="5721201" y="953817"/>
                    <a:pt x="5720695" y="986851"/>
                  </a:cubicBezTo>
                  <a:lnTo>
                    <a:pt x="0" y="120650"/>
                  </a:lnTo>
                  <a:lnTo>
                    <a:pt x="0" y="0"/>
                  </a:lnTo>
                  <a:close/>
                </a:path>
              </a:pathLst>
            </a:custGeom>
            <a:solidFill>
              <a:srgbClr val="777777"/>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6" name="Rectangle 3"/>
            <p:cNvSpPr/>
            <p:nvPr/>
          </p:nvSpPr>
          <p:spPr>
            <a:xfrm>
              <a:off x="1419680" y="1639207"/>
              <a:ext cx="5756660" cy="1078795"/>
            </a:xfrm>
            <a:custGeom>
              <a:avLst/>
              <a:gdLst>
                <a:gd name="connsiteX0" fmla="*/ 0 w 3962400"/>
                <a:gd name="connsiteY0" fmla="*/ 0 h 1371600"/>
                <a:gd name="connsiteX1" fmla="*/ 3962400 w 3962400"/>
                <a:gd name="connsiteY1" fmla="*/ 0 h 1371600"/>
                <a:gd name="connsiteX2" fmla="*/ 3962400 w 3962400"/>
                <a:gd name="connsiteY2" fmla="*/ 1371600 h 1371600"/>
                <a:gd name="connsiteX3" fmla="*/ 0 w 3962400"/>
                <a:gd name="connsiteY3" fmla="*/ 1371600 h 1371600"/>
                <a:gd name="connsiteX4" fmla="*/ 0 w 3962400"/>
                <a:gd name="connsiteY4" fmla="*/ 0 h 1371600"/>
                <a:gd name="connsiteX0" fmla="*/ 0 w 5508171"/>
                <a:gd name="connsiteY0" fmla="*/ 0 h 1371600"/>
                <a:gd name="connsiteX1" fmla="*/ 5508171 w 5508171"/>
                <a:gd name="connsiteY1" fmla="*/ 870857 h 1371600"/>
                <a:gd name="connsiteX2" fmla="*/ 3962400 w 5508171"/>
                <a:gd name="connsiteY2" fmla="*/ 1371600 h 1371600"/>
                <a:gd name="connsiteX3" fmla="*/ 0 w 5508171"/>
                <a:gd name="connsiteY3" fmla="*/ 1371600 h 1371600"/>
                <a:gd name="connsiteX4" fmla="*/ 0 w 5508171"/>
                <a:gd name="connsiteY4" fmla="*/ 0 h 1371600"/>
                <a:gd name="connsiteX0" fmla="*/ 0 w 5508171"/>
                <a:gd name="connsiteY0" fmla="*/ 0 h 1621971"/>
                <a:gd name="connsiteX1" fmla="*/ 5508171 w 5508171"/>
                <a:gd name="connsiteY1" fmla="*/ 870857 h 1621971"/>
                <a:gd name="connsiteX2" fmla="*/ 5464629 w 5508171"/>
                <a:gd name="connsiteY2" fmla="*/ 1621971 h 1621971"/>
                <a:gd name="connsiteX3" fmla="*/ 0 w 5508171"/>
                <a:gd name="connsiteY3" fmla="*/ 1371600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63286 w 5508171"/>
                <a:gd name="connsiteY3" fmla="*/ 468085 h 1621971"/>
                <a:gd name="connsiteX4" fmla="*/ 0 w 5508171"/>
                <a:gd name="connsiteY4" fmla="*/ 0 h 1621971"/>
                <a:gd name="connsiteX0" fmla="*/ 0 w 5508171"/>
                <a:gd name="connsiteY0" fmla="*/ 0 h 1621971"/>
                <a:gd name="connsiteX1" fmla="*/ 5508171 w 5508171"/>
                <a:gd name="connsiteY1" fmla="*/ 870857 h 1621971"/>
                <a:gd name="connsiteX2" fmla="*/ 5464629 w 5508171"/>
                <a:gd name="connsiteY2" fmla="*/ 1621971 h 1621971"/>
                <a:gd name="connsiteX3" fmla="*/ 10886 w 5508171"/>
                <a:gd name="connsiteY3" fmla="*/ 664028 h 1621971"/>
                <a:gd name="connsiteX4" fmla="*/ 0 w 5508171"/>
                <a:gd name="connsiteY4" fmla="*/ 0 h 1621971"/>
                <a:gd name="connsiteX0" fmla="*/ 0 w 5519056"/>
                <a:gd name="connsiteY0" fmla="*/ 0 h 1491343"/>
                <a:gd name="connsiteX1" fmla="*/ 5519056 w 5519056"/>
                <a:gd name="connsiteY1" fmla="*/ 740229 h 1491343"/>
                <a:gd name="connsiteX2" fmla="*/ 5475514 w 5519056"/>
                <a:gd name="connsiteY2" fmla="*/ 1491343 h 1491343"/>
                <a:gd name="connsiteX3" fmla="*/ 21771 w 5519056"/>
                <a:gd name="connsiteY3" fmla="*/ 533400 h 1491343"/>
                <a:gd name="connsiteX4" fmla="*/ 0 w 5519056"/>
                <a:gd name="connsiteY4" fmla="*/ 0 h 1491343"/>
                <a:gd name="connsiteX0" fmla="*/ 10886 w 5497285"/>
                <a:gd name="connsiteY0" fmla="*/ 0 h 1567543"/>
                <a:gd name="connsiteX1" fmla="*/ 5497285 w 5497285"/>
                <a:gd name="connsiteY1" fmla="*/ 816429 h 1567543"/>
                <a:gd name="connsiteX2" fmla="*/ 5453743 w 5497285"/>
                <a:gd name="connsiteY2" fmla="*/ 1567543 h 1567543"/>
                <a:gd name="connsiteX3" fmla="*/ 0 w 5497285"/>
                <a:gd name="connsiteY3" fmla="*/ 609600 h 1567543"/>
                <a:gd name="connsiteX4" fmla="*/ 10886 w 5497285"/>
                <a:gd name="connsiteY4" fmla="*/ 0 h 1567543"/>
                <a:gd name="connsiteX0" fmla="*/ 10886 w 5508170"/>
                <a:gd name="connsiteY0" fmla="*/ 0 h 1567543"/>
                <a:gd name="connsiteX1" fmla="*/ 5508170 w 5508170"/>
                <a:gd name="connsiteY1" fmla="*/ 794657 h 1567543"/>
                <a:gd name="connsiteX2" fmla="*/ 5453743 w 5508170"/>
                <a:gd name="connsiteY2" fmla="*/ 1567543 h 1567543"/>
                <a:gd name="connsiteX3" fmla="*/ 0 w 5508170"/>
                <a:gd name="connsiteY3" fmla="*/ 609600 h 1567543"/>
                <a:gd name="connsiteX4" fmla="*/ 10886 w 5508170"/>
                <a:gd name="connsiteY4" fmla="*/ 0 h 1567543"/>
                <a:gd name="connsiteX0" fmla="*/ 10886 w 5508170"/>
                <a:gd name="connsiteY0" fmla="*/ 0 h 1027793"/>
                <a:gd name="connsiteX1" fmla="*/ 5508170 w 5508170"/>
                <a:gd name="connsiteY1" fmla="*/ 794657 h 1027793"/>
                <a:gd name="connsiteX2" fmla="*/ 5345793 w 5508170"/>
                <a:gd name="connsiteY2" fmla="*/ 1027793 h 1027793"/>
                <a:gd name="connsiteX3" fmla="*/ 0 w 5508170"/>
                <a:gd name="connsiteY3" fmla="*/ 609600 h 1027793"/>
                <a:gd name="connsiteX4" fmla="*/ 10886 w 5508170"/>
                <a:gd name="connsiteY4" fmla="*/ 0 h 1027793"/>
                <a:gd name="connsiteX0" fmla="*/ 10886 w 5508170"/>
                <a:gd name="connsiteY0" fmla="*/ 0 h 1110343"/>
                <a:gd name="connsiteX1" fmla="*/ 5508170 w 5508170"/>
                <a:gd name="connsiteY1" fmla="*/ 794657 h 1110343"/>
                <a:gd name="connsiteX2" fmla="*/ 5434693 w 5508170"/>
                <a:gd name="connsiteY2" fmla="*/ 1110343 h 1110343"/>
                <a:gd name="connsiteX3" fmla="*/ 0 w 5508170"/>
                <a:gd name="connsiteY3" fmla="*/ 609600 h 1110343"/>
                <a:gd name="connsiteX4" fmla="*/ 10886 w 5508170"/>
                <a:gd name="connsiteY4" fmla="*/ 0 h 1110343"/>
                <a:gd name="connsiteX0" fmla="*/ 245836 w 5743120"/>
                <a:gd name="connsiteY0" fmla="*/ 0 h 1110343"/>
                <a:gd name="connsiteX1" fmla="*/ 5743120 w 5743120"/>
                <a:gd name="connsiteY1" fmla="*/ 794657 h 1110343"/>
                <a:gd name="connsiteX2" fmla="*/ 5669643 w 5743120"/>
                <a:gd name="connsiteY2" fmla="*/ 1110343 h 1110343"/>
                <a:gd name="connsiteX3" fmla="*/ 0 w 5743120"/>
                <a:gd name="connsiteY3" fmla="*/ 222250 h 1110343"/>
                <a:gd name="connsiteX4" fmla="*/ 245836 w 5743120"/>
                <a:gd name="connsiteY4" fmla="*/ 0 h 1110343"/>
                <a:gd name="connsiteX0" fmla="*/ 645886 w 5743120"/>
                <a:gd name="connsiteY0" fmla="*/ 0 h 900793"/>
                <a:gd name="connsiteX1" fmla="*/ 5743120 w 5743120"/>
                <a:gd name="connsiteY1" fmla="*/ 585107 h 900793"/>
                <a:gd name="connsiteX2" fmla="*/ 5669643 w 5743120"/>
                <a:gd name="connsiteY2" fmla="*/ 900793 h 900793"/>
                <a:gd name="connsiteX3" fmla="*/ 0 w 5743120"/>
                <a:gd name="connsiteY3" fmla="*/ 12700 h 900793"/>
                <a:gd name="connsiteX4" fmla="*/ 645886 w 5743120"/>
                <a:gd name="connsiteY4" fmla="*/ 0 h 900793"/>
                <a:gd name="connsiteX0" fmla="*/ 709386 w 5743120"/>
                <a:gd name="connsiteY0" fmla="*/ 228600 h 888093"/>
                <a:gd name="connsiteX1" fmla="*/ 5743120 w 5743120"/>
                <a:gd name="connsiteY1" fmla="*/ 572407 h 888093"/>
                <a:gd name="connsiteX2" fmla="*/ 5669643 w 5743120"/>
                <a:gd name="connsiteY2" fmla="*/ 888093 h 888093"/>
                <a:gd name="connsiteX3" fmla="*/ 0 w 5743120"/>
                <a:gd name="connsiteY3" fmla="*/ 0 h 888093"/>
                <a:gd name="connsiteX4" fmla="*/ 709386 w 5743120"/>
                <a:gd name="connsiteY4" fmla="*/ 228600 h 888093"/>
                <a:gd name="connsiteX0" fmla="*/ 595086 w 5743120"/>
                <a:gd name="connsiteY0" fmla="*/ 0 h 1034143"/>
                <a:gd name="connsiteX1" fmla="*/ 5743120 w 5743120"/>
                <a:gd name="connsiteY1" fmla="*/ 718457 h 1034143"/>
                <a:gd name="connsiteX2" fmla="*/ 5669643 w 5743120"/>
                <a:gd name="connsiteY2" fmla="*/ 1034143 h 1034143"/>
                <a:gd name="connsiteX3" fmla="*/ 0 w 5743120"/>
                <a:gd name="connsiteY3" fmla="*/ 146050 h 1034143"/>
                <a:gd name="connsiteX4" fmla="*/ 595086 w 5743120"/>
                <a:gd name="connsiteY4" fmla="*/ 0 h 1034143"/>
                <a:gd name="connsiteX0" fmla="*/ 595086 w 5743120"/>
                <a:gd name="connsiteY0" fmla="*/ 0 h 1021443"/>
                <a:gd name="connsiteX1" fmla="*/ 5743120 w 5743120"/>
                <a:gd name="connsiteY1" fmla="*/ 718457 h 1021443"/>
                <a:gd name="connsiteX2" fmla="*/ 5675993 w 5743120"/>
                <a:gd name="connsiteY2" fmla="*/ 1021443 h 1021443"/>
                <a:gd name="connsiteX3" fmla="*/ 0 w 5743120"/>
                <a:gd name="connsiteY3" fmla="*/ 146050 h 1021443"/>
                <a:gd name="connsiteX4" fmla="*/ 595086 w 5743120"/>
                <a:gd name="connsiteY4" fmla="*/ 0 h 1021443"/>
                <a:gd name="connsiteX0" fmla="*/ 595086 w 5743120"/>
                <a:gd name="connsiteY0" fmla="*/ 0 h 983343"/>
                <a:gd name="connsiteX1" fmla="*/ 5743120 w 5743120"/>
                <a:gd name="connsiteY1" fmla="*/ 718457 h 983343"/>
                <a:gd name="connsiteX2" fmla="*/ 5682343 w 5743120"/>
                <a:gd name="connsiteY2" fmla="*/ 983343 h 983343"/>
                <a:gd name="connsiteX3" fmla="*/ 0 w 5743120"/>
                <a:gd name="connsiteY3" fmla="*/ 146050 h 983343"/>
                <a:gd name="connsiteX4" fmla="*/ 595086 w 5743120"/>
                <a:gd name="connsiteY4" fmla="*/ 0 h 983343"/>
                <a:gd name="connsiteX0" fmla="*/ 595086 w 5743120"/>
                <a:gd name="connsiteY0" fmla="*/ 0 h 1027793"/>
                <a:gd name="connsiteX1" fmla="*/ 5743120 w 5743120"/>
                <a:gd name="connsiteY1" fmla="*/ 718457 h 1027793"/>
                <a:gd name="connsiteX2" fmla="*/ 5669643 w 5743120"/>
                <a:gd name="connsiteY2" fmla="*/ 1027793 h 1027793"/>
                <a:gd name="connsiteX3" fmla="*/ 0 w 5743120"/>
                <a:gd name="connsiteY3" fmla="*/ 146050 h 1027793"/>
                <a:gd name="connsiteX4" fmla="*/ 595086 w 5743120"/>
                <a:gd name="connsiteY4" fmla="*/ 0 h 1027793"/>
                <a:gd name="connsiteX0" fmla="*/ 595086 w 5756660"/>
                <a:gd name="connsiteY0" fmla="*/ 0 h 1078795"/>
                <a:gd name="connsiteX1" fmla="*/ 5743120 w 5756660"/>
                <a:gd name="connsiteY1" fmla="*/ 718457 h 1078795"/>
                <a:gd name="connsiteX2" fmla="*/ 5756660 w 5756660"/>
                <a:gd name="connsiteY2" fmla="*/ 1078795 h 1078795"/>
                <a:gd name="connsiteX3" fmla="*/ 0 w 5756660"/>
                <a:gd name="connsiteY3" fmla="*/ 146050 h 1078795"/>
                <a:gd name="connsiteX4" fmla="*/ 595086 w 5756660"/>
                <a:gd name="connsiteY4" fmla="*/ 0 h 10787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756660" h="1078795">
                  <a:moveTo>
                    <a:pt x="595086" y="0"/>
                  </a:moveTo>
                  <a:lnTo>
                    <a:pt x="5743120" y="718457"/>
                  </a:lnTo>
                  <a:lnTo>
                    <a:pt x="5756660" y="1078795"/>
                  </a:lnTo>
                  <a:lnTo>
                    <a:pt x="0" y="146050"/>
                  </a:lnTo>
                  <a:lnTo>
                    <a:pt x="595086" y="0"/>
                  </a:lnTo>
                  <a:close/>
                </a:path>
              </a:pathLst>
            </a:custGeom>
            <a:solidFill>
              <a:srgbClr val="969696"/>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90" name="Group 89"/>
          <p:cNvGrpSpPr/>
          <p:nvPr/>
        </p:nvGrpSpPr>
        <p:grpSpPr>
          <a:xfrm>
            <a:off x="6792685" y="1905124"/>
            <a:ext cx="1134673" cy="858640"/>
            <a:chOff x="7689849" y="1459263"/>
            <a:chExt cx="1512897" cy="1144853"/>
          </a:xfrm>
        </p:grpSpPr>
        <p:sp>
          <p:nvSpPr>
            <p:cNvPr id="84" name="Freeform: Shape 83"/>
            <p:cNvSpPr/>
            <p:nvPr/>
          </p:nvSpPr>
          <p:spPr>
            <a:xfrm>
              <a:off x="7804150" y="2057497"/>
              <a:ext cx="1263650" cy="323850"/>
            </a:xfrm>
            <a:custGeom>
              <a:avLst/>
              <a:gdLst>
                <a:gd name="connsiteX0" fmla="*/ 0 w 1263650"/>
                <a:gd name="connsiteY0" fmla="*/ 152400 h 323850"/>
                <a:gd name="connsiteX1" fmla="*/ 196850 w 1263650"/>
                <a:gd name="connsiteY1" fmla="*/ 0 h 323850"/>
                <a:gd name="connsiteX2" fmla="*/ 1263650 w 1263650"/>
                <a:gd name="connsiteY2" fmla="*/ 158750 h 323850"/>
                <a:gd name="connsiteX3" fmla="*/ 1079500 w 1263650"/>
                <a:gd name="connsiteY3" fmla="*/ 323850 h 323850"/>
                <a:gd name="connsiteX4" fmla="*/ 0 w 1263650"/>
                <a:gd name="connsiteY4" fmla="*/ 152400 h 3238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3650" h="323850">
                  <a:moveTo>
                    <a:pt x="0" y="152400"/>
                  </a:moveTo>
                  <a:lnTo>
                    <a:pt x="196850" y="0"/>
                  </a:lnTo>
                  <a:lnTo>
                    <a:pt x="1263650" y="158750"/>
                  </a:lnTo>
                  <a:lnTo>
                    <a:pt x="1079500" y="323850"/>
                  </a:lnTo>
                  <a:lnTo>
                    <a:pt x="0" y="152400"/>
                  </a:lnTo>
                  <a:close/>
                </a:path>
              </a:pathLst>
            </a:custGeom>
            <a:solidFill>
              <a:srgbClr val="4D4B4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nvGrpSpPr>
            <p:cNvPr id="22" name="Group 21"/>
            <p:cNvGrpSpPr/>
            <p:nvPr/>
          </p:nvGrpSpPr>
          <p:grpSpPr>
            <a:xfrm>
              <a:off x="7689849" y="1459263"/>
              <a:ext cx="1203327" cy="1144853"/>
              <a:chOff x="3048000" y="1676399"/>
              <a:chExt cx="2482850" cy="2362201"/>
            </a:xfrm>
            <a:scene3d>
              <a:camera prst="isometricOffAxis2Left"/>
              <a:lightRig rig="threePt" dir="t"/>
            </a:scene3d>
          </p:grpSpPr>
          <p:sp>
            <p:nvSpPr>
              <p:cNvPr id="19" name="Freeform: Shape 18"/>
              <p:cNvSpPr/>
              <p:nvPr/>
            </p:nvSpPr>
            <p:spPr>
              <a:xfrm>
                <a:off x="3048000" y="1676399"/>
                <a:ext cx="2482850" cy="1651001"/>
              </a:xfrm>
              <a:custGeom>
                <a:avLst/>
                <a:gdLst>
                  <a:gd name="connsiteX0" fmla="*/ 0 w 2482850"/>
                  <a:gd name="connsiteY0" fmla="*/ 0 h 1651000"/>
                  <a:gd name="connsiteX1" fmla="*/ 2463800 w 2482850"/>
                  <a:gd name="connsiteY1" fmla="*/ 6350 h 1651000"/>
                  <a:gd name="connsiteX2" fmla="*/ 2482850 w 2482850"/>
                  <a:gd name="connsiteY2" fmla="*/ 1651000 h 1651000"/>
                  <a:gd name="connsiteX3" fmla="*/ 0 w 2482850"/>
                  <a:gd name="connsiteY3" fmla="*/ 1644650 h 1651000"/>
                  <a:gd name="connsiteX4" fmla="*/ 0 w 2482850"/>
                  <a:gd name="connsiteY4" fmla="*/ 0 h 1651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82850" h="1651000">
                    <a:moveTo>
                      <a:pt x="0" y="0"/>
                    </a:moveTo>
                    <a:lnTo>
                      <a:pt x="2463800" y="6350"/>
                    </a:lnTo>
                    <a:lnTo>
                      <a:pt x="2482850" y="1651000"/>
                    </a:lnTo>
                    <a:lnTo>
                      <a:pt x="0" y="1644650"/>
                    </a:lnTo>
                    <a:lnTo>
                      <a:pt x="0" y="0"/>
                    </a:lnTo>
                    <a:close/>
                  </a:path>
                </a:pathLst>
              </a:custGeom>
              <a:solidFill>
                <a:srgbClr val="474546"/>
              </a:solidFill>
              <a:effectLst/>
              <a:sp3d extrusionH="196850" contourW="6350" prstMaterial="metal">
                <a:bevelT w="425450" h="260350" prst="artDeco"/>
                <a:bevelB w="107950"/>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20" name="Freeform: Shape 19"/>
              <p:cNvSpPr/>
              <p:nvPr/>
            </p:nvSpPr>
            <p:spPr>
              <a:xfrm>
                <a:off x="4032250" y="2611439"/>
                <a:ext cx="514351" cy="924053"/>
              </a:xfrm>
              <a:custGeom>
                <a:avLst/>
                <a:gdLst>
                  <a:gd name="connsiteX0" fmla="*/ 0 w 495300"/>
                  <a:gd name="connsiteY0" fmla="*/ 0 h 552450"/>
                  <a:gd name="connsiteX1" fmla="*/ 469900 w 495300"/>
                  <a:gd name="connsiteY1" fmla="*/ 0 h 552450"/>
                  <a:gd name="connsiteX2" fmla="*/ 495300 w 495300"/>
                  <a:gd name="connsiteY2" fmla="*/ 552450 h 552450"/>
                  <a:gd name="connsiteX3" fmla="*/ 6350 w 495300"/>
                  <a:gd name="connsiteY3" fmla="*/ 552450 h 552450"/>
                  <a:gd name="connsiteX4" fmla="*/ 0 w 495300"/>
                  <a:gd name="connsiteY4" fmla="*/ 0 h 552450"/>
                  <a:gd name="connsiteX0" fmla="*/ 19050 w 514350"/>
                  <a:gd name="connsiteY0" fmla="*/ 0 h 552450"/>
                  <a:gd name="connsiteX1" fmla="*/ 488950 w 514350"/>
                  <a:gd name="connsiteY1" fmla="*/ 0 h 552450"/>
                  <a:gd name="connsiteX2" fmla="*/ 514350 w 514350"/>
                  <a:gd name="connsiteY2" fmla="*/ 552450 h 552450"/>
                  <a:gd name="connsiteX3" fmla="*/ 0 w 514350"/>
                  <a:gd name="connsiteY3" fmla="*/ 552450 h 552450"/>
                  <a:gd name="connsiteX4" fmla="*/ 19050 w 514350"/>
                  <a:gd name="connsiteY4" fmla="*/ 0 h 5524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14350" h="552450">
                    <a:moveTo>
                      <a:pt x="19050" y="0"/>
                    </a:moveTo>
                    <a:lnTo>
                      <a:pt x="488950" y="0"/>
                    </a:lnTo>
                    <a:lnTo>
                      <a:pt x="514350" y="552450"/>
                    </a:lnTo>
                    <a:lnTo>
                      <a:pt x="0" y="552450"/>
                    </a:lnTo>
                    <a:cubicBezTo>
                      <a:pt x="2117" y="370417"/>
                      <a:pt x="29633" y="188383"/>
                      <a:pt x="19050" y="0"/>
                    </a:cubicBezTo>
                    <a:close/>
                  </a:path>
                </a:pathLst>
              </a:custGeom>
              <a:solidFill>
                <a:srgbClr val="4C4A4B"/>
              </a:solidFill>
              <a:ln>
                <a:noFill/>
              </a:ln>
              <a:effectLst/>
              <a:sp3d>
                <a:bevel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21" name="Rectangle 20"/>
              <p:cNvSpPr/>
              <p:nvPr/>
            </p:nvSpPr>
            <p:spPr>
              <a:xfrm>
                <a:off x="3048000" y="3505200"/>
                <a:ext cx="2482850" cy="533400"/>
              </a:xfrm>
              <a:prstGeom prst="rect">
                <a:avLst/>
              </a:prstGeom>
              <a:solidFill>
                <a:srgbClr val="4C4A4B"/>
              </a:solidFill>
              <a:ln>
                <a:noFill/>
              </a:ln>
              <a:effectLst/>
              <a:sp3d>
                <a:bevelT w="139700" h="139700" prst="divot"/>
              </a:sp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89" name="Rectangle 88"/>
            <p:cNvSpPr/>
            <p:nvPr/>
          </p:nvSpPr>
          <p:spPr>
            <a:xfrm>
              <a:off x="8769020" y="2259497"/>
              <a:ext cx="433726" cy="317069"/>
            </a:xfrm>
            <a:custGeom>
              <a:avLst/>
              <a:gdLst>
                <a:gd name="connsiteX0" fmla="*/ 0 w 657563"/>
                <a:gd name="connsiteY0" fmla="*/ 0 h 271826"/>
                <a:gd name="connsiteX1" fmla="*/ 657563 w 657563"/>
                <a:gd name="connsiteY1" fmla="*/ 0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14288 h 286114"/>
                <a:gd name="connsiteX1" fmla="*/ 631369 w 657563"/>
                <a:gd name="connsiteY1" fmla="*/ 0 h 286114"/>
                <a:gd name="connsiteX2" fmla="*/ 657563 w 657563"/>
                <a:gd name="connsiteY2" fmla="*/ 286114 h 286114"/>
                <a:gd name="connsiteX3" fmla="*/ 0 w 657563"/>
                <a:gd name="connsiteY3" fmla="*/ 286114 h 286114"/>
                <a:gd name="connsiteX4" fmla="*/ 0 w 657563"/>
                <a:gd name="connsiteY4" fmla="*/ 14288 h 286114"/>
                <a:gd name="connsiteX0" fmla="*/ 0 w 657563"/>
                <a:gd name="connsiteY0" fmla="*/ 0 h 271826"/>
                <a:gd name="connsiteX1" fmla="*/ 545644 w 657563"/>
                <a:gd name="connsiteY1" fmla="*/ 2381 h 271826"/>
                <a:gd name="connsiteX2" fmla="*/ 657563 w 657563"/>
                <a:gd name="connsiteY2" fmla="*/ 271826 h 271826"/>
                <a:gd name="connsiteX3" fmla="*/ 0 w 657563"/>
                <a:gd name="connsiteY3" fmla="*/ 271826 h 271826"/>
                <a:gd name="connsiteX4" fmla="*/ 0 w 657563"/>
                <a:gd name="connsiteY4" fmla="*/ 0 h 271826"/>
                <a:gd name="connsiteX0" fmla="*/ 0 w 657563"/>
                <a:gd name="connsiteY0" fmla="*/ 30956 h 302782"/>
                <a:gd name="connsiteX1" fmla="*/ 490875 w 657563"/>
                <a:gd name="connsiteY1" fmla="*/ 0 h 302782"/>
                <a:gd name="connsiteX2" fmla="*/ 657563 w 657563"/>
                <a:gd name="connsiteY2" fmla="*/ 302782 h 302782"/>
                <a:gd name="connsiteX3" fmla="*/ 0 w 657563"/>
                <a:gd name="connsiteY3" fmla="*/ 302782 h 302782"/>
                <a:gd name="connsiteX4" fmla="*/ 0 w 657563"/>
                <a:gd name="connsiteY4" fmla="*/ 30956 h 302782"/>
                <a:gd name="connsiteX0" fmla="*/ 0 w 657563"/>
                <a:gd name="connsiteY0" fmla="*/ 26193 h 298019"/>
                <a:gd name="connsiteX1" fmla="*/ 445631 w 657563"/>
                <a:gd name="connsiteY1" fmla="*/ 0 h 298019"/>
                <a:gd name="connsiteX2" fmla="*/ 657563 w 657563"/>
                <a:gd name="connsiteY2" fmla="*/ 298019 h 298019"/>
                <a:gd name="connsiteX3" fmla="*/ 0 w 657563"/>
                <a:gd name="connsiteY3" fmla="*/ 298019 h 298019"/>
                <a:gd name="connsiteX4" fmla="*/ 0 w 657563"/>
                <a:gd name="connsiteY4" fmla="*/ 26193 h 298019"/>
                <a:gd name="connsiteX0" fmla="*/ 0 w 657563"/>
                <a:gd name="connsiteY0" fmla="*/ 35718 h 307544"/>
                <a:gd name="connsiteX1" fmla="*/ 428963 w 657563"/>
                <a:gd name="connsiteY1" fmla="*/ 0 h 307544"/>
                <a:gd name="connsiteX2" fmla="*/ 657563 w 657563"/>
                <a:gd name="connsiteY2" fmla="*/ 307544 h 307544"/>
                <a:gd name="connsiteX3" fmla="*/ 0 w 657563"/>
                <a:gd name="connsiteY3" fmla="*/ 307544 h 307544"/>
                <a:gd name="connsiteX4" fmla="*/ 0 w 657563"/>
                <a:gd name="connsiteY4" fmla="*/ 35718 h 307544"/>
                <a:gd name="connsiteX0" fmla="*/ 0 w 657563"/>
                <a:gd name="connsiteY0" fmla="*/ 54768 h 326594"/>
                <a:gd name="connsiteX1" fmla="*/ 409913 w 657563"/>
                <a:gd name="connsiteY1" fmla="*/ 0 h 326594"/>
                <a:gd name="connsiteX2" fmla="*/ 657563 w 657563"/>
                <a:gd name="connsiteY2" fmla="*/ 326594 h 326594"/>
                <a:gd name="connsiteX3" fmla="*/ 0 w 657563"/>
                <a:gd name="connsiteY3" fmla="*/ 326594 h 326594"/>
                <a:gd name="connsiteX4" fmla="*/ 0 w 657563"/>
                <a:gd name="connsiteY4" fmla="*/ 54768 h 326594"/>
                <a:gd name="connsiteX0" fmla="*/ 0 w 657563"/>
                <a:gd name="connsiteY0" fmla="*/ 38099 h 309925"/>
                <a:gd name="connsiteX1" fmla="*/ 409913 w 657563"/>
                <a:gd name="connsiteY1" fmla="*/ 0 h 309925"/>
                <a:gd name="connsiteX2" fmla="*/ 657563 w 657563"/>
                <a:gd name="connsiteY2" fmla="*/ 309925 h 309925"/>
                <a:gd name="connsiteX3" fmla="*/ 0 w 657563"/>
                <a:gd name="connsiteY3" fmla="*/ 309925 h 309925"/>
                <a:gd name="connsiteX4" fmla="*/ 0 w 657563"/>
                <a:gd name="connsiteY4" fmla="*/ 38099 h 309925"/>
                <a:gd name="connsiteX0" fmla="*/ 0 w 657563"/>
                <a:gd name="connsiteY0" fmla="*/ 45243 h 317069"/>
                <a:gd name="connsiteX1" fmla="*/ 407532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657563"/>
                <a:gd name="connsiteY0" fmla="*/ 45243 h 317069"/>
                <a:gd name="connsiteX1" fmla="*/ 398007 w 657563"/>
                <a:gd name="connsiteY1" fmla="*/ 0 h 317069"/>
                <a:gd name="connsiteX2" fmla="*/ 657563 w 657563"/>
                <a:gd name="connsiteY2" fmla="*/ 317069 h 317069"/>
                <a:gd name="connsiteX3" fmla="*/ 0 w 657563"/>
                <a:gd name="connsiteY3" fmla="*/ 317069 h 317069"/>
                <a:gd name="connsiteX4" fmla="*/ 0 w 657563"/>
                <a:gd name="connsiteY4" fmla="*/ 45243 h 317069"/>
                <a:gd name="connsiteX0" fmla="*/ 0 w 562313"/>
                <a:gd name="connsiteY0" fmla="*/ 45243 h 317069"/>
                <a:gd name="connsiteX1" fmla="*/ 398007 w 562313"/>
                <a:gd name="connsiteY1" fmla="*/ 0 h 317069"/>
                <a:gd name="connsiteX2" fmla="*/ 562313 w 562313"/>
                <a:gd name="connsiteY2" fmla="*/ 288494 h 317069"/>
                <a:gd name="connsiteX3" fmla="*/ 0 w 562313"/>
                <a:gd name="connsiteY3" fmla="*/ 317069 h 317069"/>
                <a:gd name="connsiteX4" fmla="*/ 0 w 562313"/>
                <a:gd name="connsiteY4" fmla="*/ 45243 h 317069"/>
                <a:gd name="connsiteX0" fmla="*/ 0 w 507544"/>
                <a:gd name="connsiteY0" fmla="*/ 45243 h 317069"/>
                <a:gd name="connsiteX1" fmla="*/ 398007 w 507544"/>
                <a:gd name="connsiteY1" fmla="*/ 0 h 317069"/>
                <a:gd name="connsiteX2" fmla="*/ 507544 w 507544"/>
                <a:gd name="connsiteY2" fmla="*/ 271825 h 317069"/>
                <a:gd name="connsiteX3" fmla="*/ 0 w 507544"/>
                <a:gd name="connsiteY3" fmla="*/ 317069 h 317069"/>
                <a:gd name="connsiteX4" fmla="*/ 0 w 507544"/>
                <a:gd name="connsiteY4" fmla="*/ 45243 h 317069"/>
                <a:gd name="connsiteX0" fmla="*/ 0 w 433726"/>
                <a:gd name="connsiteY0" fmla="*/ 45243 h 317069"/>
                <a:gd name="connsiteX1" fmla="*/ 398007 w 433726"/>
                <a:gd name="connsiteY1" fmla="*/ 0 h 317069"/>
                <a:gd name="connsiteX2" fmla="*/ 433726 w 433726"/>
                <a:gd name="connsiteY2" fmla="*/ 233725 h 317069"/>
                <a:gd name="connsiteX3" fmla="*/ 0 w 433726"/>
                <a:gd name="connsiteY3" fmla="*/ 317069 h 317069"/>
                <a:gd name="connsiteX4" fmla="*/ 0 w 433726"/>
                <a:gd name="connsiteY4" fmla="*/ 45243 h 31706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33726" h="317069">
                  <a:moveTo>
                    <a:pt x="0" y="45243"/>
                  </a:moveTo>
                  <a:lnTo>
                    <a:pt x="398007" y="0"/>
                  </a:lnTo>
                  <a:lnTo>
                    <a:pt x="433726" y="233725"/>
                  </a:lnTo>
                  <a:lnTo>
                    <a:pt x="0" y="317069"/>
                  </a:lnTo>
                  <a:lnTo>
                    <a:pt x="0" y="45243"/>
                  </a:lnTo>
                  <a:close/>
                </a:path>
              </a:pathLst>
            </a:custGeom>
            <a:solidFill>
              <a:srgbClr val="4D4B4C"/>
            </a:solidFill>
            <a:ln>
              <a:noFill/>
            </a:ln>
            <a:effectLst/>
            <a:scene3d>
              <a:camera prst="isometricOffAxis2Right"/>
              <a:lightRig rig="threePt" dir="t"/>
            </a:scene3d>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grpSp>
        <p:nvGrpSpPr>
          <p:cNvPr id="18" name="Group 17"/>
          <p:cNvGrpSpPr/>
          <p:nvPr/>
        </p:nvGrpSpPr>
        <p:grpSpPr>
          <a:xfrm>
            <a:off x="2962276" y="1324895"/>
            <a:ext cx="1716883" cy="862321"/>
            <a:chOff x="3952873" y="1030287"/>
            <a:chExt cx="2289177" cy="1149761"/>
          </a:xfrm>
        </p:grpSpPr>
        <p:sp>
          <p:nvSpPr>
            <p:cNvPr id="8" name="Freeform: Shape 7"/>
            <p:cNvSpPr/>
            <p:nvPr/>
          </p:nvSpPr>
          <p:spPr>
            <a:xfrm>
              <a:off x="3952873" y="1068388"/>
              <a:ext cx="1841500" cy="10795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41500" h="1079500">
                  <a:moveTo>
                    <a:pt x="0" y="831850"/>
                  </a:moveTo>
                  <a:lnTo>
                    <a:pt x="1841500" y="1079500"/>
                  </a:lnTo>
                  <a:lnTo>
                    <a:pt x="1816100" y="146050"/>
                  </a:lnTo>
                  <a:lnTo>
                    <a:pt x="374650" y="0"/>
                  </a:lnTo>
                  <a:lnTo>
                    <a:pt x="0" y="83185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9" name="Freeform: Shape 8"/>
            <p:cNvSpPr/>
            <p:nvPr/>
          </p:nvSpPr>
          <p:spPr>
            <a:xfrm>
              <a:off x="4327523" y="1030287"/>
              <a:ext cx="1758950" cy="158750"/>
            </a:xfrm>
            <a:custGeom>
              <a:avLst/>
              <a:gdLst>
                <a:gd name="connsiteX0" fmla="*/ 0 w 1752600"/>
                <a:gd name="connsiteY0" fmla="*/ 25400 h 171450"/>
                <a:gd name="connsiteX1" fmla="*/ 1454150 w 1752600"/>
                <a:gd name="connsiteY1" fmla="*/ 171450 h 171450"/>
                <a:gd name="connsiteX2" fmla="*/ 1752600 w 1752600"/>
                <a:gd name="connsiteY2" fmla="*/ 158750 h 171450"/>
                <a:gd name="connsiteX3" fmla="*/ 304800 w 1752600"/>
                <a:gd name="connsiteY3" fmla="*/ 0 h 171450"/>
                <a:gd name="connsiteX4" fmla="*/ 0 w 1752600"/>
                <a:gd name="connsiteY4" fmla="*/ 25400 h 171450"/>
                <a:gd name="connsiteX0" fmla="*/ 0 w 1752600"/>
                <a:gd name="connsiteY0" fmla="*/ 25400 h 171450"/>
                <a:gd name="connsiteX1" fmla="*/ 1454150 w 1752600"/>
                <a:gd name="connsiteY1" fmla="*/ 171450 h 171450"/>
                <a:gd name="connsiteX2" fmla="*/ 1752600 w 1752600"/>
                <a:gd name="connsiteY2" fmla="*/ 139700 h 171450"/>
                <a:gd name="connsiteX3" fmla="*/ 304800 w 1752600"/>
                <a:gd name="connsiteY3" fmla="*/ 0 h 171450"/>
                <a:gd name="connsiteX4" fmla="*/ 0 w 1752600"/>
                <a:gd name="connsiteY4" fmla="*/ 25400 h 171450"/>
                <a:gd name="connsiteX0" fmla="*/ 0 w 1758950"/>
                <a:gd name="connsiteY0" fmla="*/ 0 h 177800"/>
                <a:gd name="connsiteX1" fmla="*/ 1460500 w 1758950"/>
                <a:gd name="connsiteY1" fmla="*/ 177800 h 177800"/>
                <a:gd name="connsiteX2" fmla="*/ 1758950 w 1758950"/>
                <a:gd name="connsiteY2" fmla="*/ 146050 h 177800"/>
                <a:gd name="connsiteX3" fmla="*/ 311150 w 1758950"/>
                <a:gd name="connsiteY3" fmla="*/ 6350 h 177800"/>
                <a:gd name="connsiteX4" fmla="*/ 0 w 1758950"/>
                <a:gd name="connsiteY4" fmla="*/ 0 h 177800"/>
                <a:gd name="connsiteX0" fmla="*/ 0 w 1758950"/>
                <a:gd name="connsiteY0" fmla="*/ 0 h 155575"/>
                <a:gd name="connsiteX1" fmla="*/ 1479550 w 1758950"/>
                <a:gd name="connsiteY1" fmla="*/ 155575 h 155575"/>
                <a:gd name="connsiteX2" fmla="*/ 1758950 w 1758950"/>
                <a:gd name="connsiteY2" fmla="*/ 146050 h 155575"/>
                <a:gd name="connsiteX3" fmla="*/ 311150 w 1758950"/>
                <a:gd name="connsiteY3" fmla="*/ 6350 h 155575"/>
                <a:gd name="connsiteX4" fmla="*/ 0 w 1758950"/>
                <a:gd name="connsiteY4" fmla="*/ 0 h 155575"/>
                <a:gd name="connsiteX0" fmla="*/ 0 w 1758950"/>
                <a:gd name="connsiteY0" fmla="*/ 0 h 146050"/>
                <a:gd name="connsiteX1" fmla="*/ 1492250 w 1758950"/>
                <a:gd name="connsiteY1" fmla="*/ 130175 h 146050"/>
                <a:gd name="connsiteX2" fmla="*/ 1758950 w 1758950"/>
                <a:gd name="connsiteY2" fmla="*/ 146050 h 146050"/>
                <a:gd name="connsiteX3" fmla="*/ 311150 w 1758950"/>
                <a:gd name="connsiteY3" fmla="*/ 6350 h 146050"/>
                <a:gd name="connsiteX4" fmla="*/ 0 w 1758950"/>
                <a:gd name="connsiteY4" fmla="*/ 0 h 146050"/>
                <a:gd name="connsiteX0" fmla="*/ 0 w 1758950"/>
                <a:gd name="connsiteY0" fmla="*/ 0 h 158750"/>
                <a:gd name="connsiteX1" fmla="*/ 1466850 w 1758950"/>
                <a:gd name="connsiteY1" fmla="*/ 158750 h 158750"/>
                <a:gd name="connsiteX2" fmla="*/ 1758950 w 1758950"/>
                <a:gd name="connsiteY2" fmla="*/ 146050 h 158750"/>
                <a:gd name="connsiteX3" fmla="*/ 311150 w 1758950"/>
                <a:gd name="connsiteY3" fmla="*/ 6350 h 158750"/>
                <a:gd name="connsiteX4" fmla="*/ 0 w 1758950"/>
                <a:gd name="connsiteY4" fmla="*/ 0 h 158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58950" h="158750">
                  <a:moveTo>
                    <a:pt x="0" y="0"/>
                  </a:moveTo>
                  <a:lnTo>
                    <a:pt x="1466850" y="158750"/>
                  </a:lnTo>
                  <a:lnTo>
                    <a:pt x="1758950" y="146050"/>
                  </a:lnTo>
                  <a:lnTo>
                    <a:pt x="311150" y="6350"/>
                  </a:lnTo>
                  <a:lnTo>
                    <a:pt x="0" y="0"/>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2" name="Freeform: Shape 11"/>
            <p:cNvSpPr/>
            <p:nvPr/>
          </p:nvSpPr>
          <p:spPr>
            <a:xfrm>
              <a:off x="4191000" y="1387475"/>
              <a:ext cx="1806575"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7" name="Freeform: Shape 16"/>
            <p:cNvSpPr/>
            <p:nvPr/>
          </p:nvSpPr>
          <p:spPr>
            <a:xfrm>
              <a:off x="4013200" y="1714842"/>
              <a:ext cx="2060573" cy="288925"/>
            </a:xfrm>
            <a:custGeom>
              <a:avLst/>
              <a:gdLst>
                <a:gd name="connsiteX0" fmla="*/ 1511300 w 1784350"/>
                <a:gd name="connsiteY0" fmla="*/ 374650 h 374650"/>
                <a:gd name="connsiteX1" fmla="*/ 0 w 1784350"/>
                <a:gd name="connsiteY1" fmla="*/ 171450 h 374650"/>
                <a:gd name="connsiteX2" fmla="*/ 247650 w 1784350"/>
                <a:gd name="connsiteY2" fmla="*/ 0 h 374650"/>
                <a:gd name="connsiteX3" fmla="*/ 1784350 w 1784350"/>
                <a:gd name="connsiteY3" fmla="*/ 222250 h 374650"/>
                <a:gd name="connsiteX4" fmla="*/ 1511300 w 1784350"/>
                <a:gd name="connsiteY4" fmla="*/ 374650 h 374650"/>
                <a:gd name="connsiteX0" fmla="*/ 1511300 w 1784350"/>
                <a:gd name="connsiteY0" fmla="*/ 307975 h 307975"/>
                <a:gd name="connsiteX1" fmla="*/ 0 w 1784350"/>
                <a:gd name="connsiteY1" fmla="*/ 104775 h 307975"/>
                <a:gd name="connsiteX2" fmla="*/ 419100 w 1784350"/>
                <a:gd name="connsiteY2" fmla="*/ 0 h 307975"/>
                <a:gd name="connsiteX3" fmla="*/ 1784350 w 1784350"/>
                <a:gd name="connsiteY3" fmla="*/ 155575 h 307975"/>
                <a:gd name="connsiteX4" fmla="*/ 1511300 w 1784350"/>
                <a:gd name="connsiteY4" fmla="*/ 307975 h 307975"/>
                <a:gd name="connsiteX0" fmla="*/ 1543050 w 1784350"/>
                <a:gd name="connsiteY0" fmla="*/ 247650 h 247650"/>
                <a:gd name="connsiteX1" fmla="*/ 0 w 1784350"/>
                <a:gd name="connsiteY1" fmla="*/ 104775 h 247650"/>
                <a:gd name="connsiteX2" fmla="*/ 419100 w 1784350"/>
                <a:gd name="connsiteY2" fmla="*/ 0 h 247650"/>
                <a:gd name="connsiteX3" fmla="*/ 1784350 w 1784350"/>
                <a:gd name="connsiteY3" fmla="*/ 155575 h 247650"/>
                <a:gd name="connsiteX4" fmla="*/ 1543050 w 1784350"/>
                <a:gd name="connsiteY4" fmla="*/ 247650 h 247650"/>
                <a:gd name="connsiteX0" fmla="*/ 1536700 w 1784350"/>
                <a:gd name="connsiteY0" fmla="*/ 285750 h 285750"/>
                <a:gd name="connsiteX1" fmla="*/ 0 w 1784350"/>
                <a:gd name="connsiteY1" fmla="*/ 104775 h 285750"/>
                <a:gd name="connsiteX2" fmla="*/ 419100 w 1784350"/>
                <a:gd name="connsiteY2" fmla="*/ 0 h 285750"/>
                <a:gd name="connsiteX3" fmla="*/ 1784350 w 1784350"/>
                <a:gd name="connsiteY3" fmla="*/ 155575 h 285750"/>
                <a:gd name="connsiteX4" fmla="*/ 1536700 w 1784350"/>
                <a:gd name="connsiteY4" fmla="*/ 285750 h 285750"/>
                <a:gd name="connsiteX0" fmla="*/ 1536700 w 1784350"/>
                <a:gd name="connsiteY0" fmla="*/ 288925 h 288925"/>
                <a:gd name="connsiteX1" fmla="*/ 0 w 1784350"/>
                <a:gd name="connsiteY1" fmla="*/ 104775 h 288925"/>
                <a:gd name="connsiteX2" fmla="*/ 419100 w 1784350"/>
                <a:gd name="connsiteY2" fmla="*/ 0 h 288925"/>
                <a:gd name="connsiteX3" fmla="*/ 1784350 w 1784350"/>
                <a:gd name="connsiteY3" fmla="*/ 155575 h 288925"/>
                <a:gd name="connsiteX4" fmla="*/ 1536700 w 1784350"/>
                <a:gd name="connsiteY4" fmla="*/ 288925 h 288925"/>
                <a:gd name="connsiteX0" fmla="*/ 1536700 w 1806575"/>
                <a:gd name="connsiteY0" fmla="*/ 288925 h 288925"/>
                <a:gd name="connsiteX1" fmla="*/ 0 w 1806575"/>
                <a:gd name="connsiteY1" fmla="*/ 104775 h 288925"/>
                <a:gd name="connsiteX2" fmla="*/ 419100 w 1806575"/>
                <a:gd name="connsiteY2" fmla="*/ 0 h 288925"/>
                <a:gd name="connsiteX3" fmla="*/ 1806575 w 1806575"/>
                <a:gd name="connsiteY3" fmla="*/ 174625 h 288925"/>
                <a:gd name="connsiteX4" fmla="*/ 1536700 w 1806575"/>
                <a:gd name="connsiteY4" fmla="*/ 288925 h 2889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06575" h="288925">
                  <a:moveTo>
                    <a:pt x="1536700" y="288925"/>
                  </a:moveTo>
                  <a:lnTo>
                    <a:pt x="0" y="104775"/>
                  </a:lnTo>
                  <a:lnTo>
                    <a:pt x="419100" y="0"/>
                  </a:lnTo>
                  <a:lnTo>
                    <a:pt x="1806575" y="174625"/>
                  </a:lnTo>
                  <a:lnTo>
                    <a:pt x="1536700" y="288925"/>
                  </a:lnTo>
                  <a:close/>
                </a:path>
              </a:pathLst>
            </a:custGeom>
            <a:solidFill>
              <a:srgbClr val="B0AEB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10" name="Freeform: Shape 9"/>
            <p:cNvSpPr/>
            <p:nvPr/>
          </p:nvSpPr>
          <p:spPr>
            <a:xfrm>
              <a:off x="5832475" y="1211264"/>
              <a:ext cx="409575" cy="939800"/>
            </a:xfrm>
            <a:custGeom>
              <a:avLst/>
              <a:gdLst>
                <a:gd name="connsiteX0" fmla="*/ 0 w 1841500"/>
                <a:gd name="connsiteY0" fmla="*/ 831850 h 1079500"/>
                <a:gd name="connsiteX1" fmla="*/ 1841500 w 1841500"/>
                <a:gd name="connsiteY1" fmla="*/ 1079500 h 1079500"/>
                <a:gd name="connsiteX2" fmla="*/ 1816100 w 1841500"/>
                <a:gd name="connsiteY2" fmla="*/ 146050 h 1079500"/>
                <a:gd name="connsiteX3" fmla="*/ 374650 w 1841500"/>
                <a:gd name="connsiteY3" fmla="*/ 0 h 1079500"/>
                <a:gd name="connsiteX4" fmla="*/ 0 w 1841500"/>
                <a:gd name="connsiteY4" fmla="*/ 831850 h 1079500"/>
                <a:gd name="connsiteX0" fmla="*/ 0 w 2009775"/>
                <a:gd name="connsiteY0" fmla="*/ 866775 h 1114425"/>
                <a:gd name="connsiteX1" fmla="*/ 1841500 w 2009775"/>
                <a:gd name="connsiteY1" fmla="*/ 1114425 h 1114425"/>
                <a:gd name="connsiteX2" fmla="*/ 2009775 w 2009775"/>
                <a:gd name="connsiteY2" fmla="*/ 0 h 1114425"/>
                <a:gd name="connsiteX3" fmla="*/ 374650 w 2009775"/>
                <a:gd name="connsiteY3" fmla="*/ 34925 h 1114425"/>
                <a:gd name="connsiteX4" fmla="*/ 0 w 2009775"/>
                <a:gd name="connsiteY4" fmla="*/ 866775 h 1114425"/>
                <a:gd name="connsiteX0" fmla="*/ 0 w 2028825"/>
                <a:gd name="connsiteY0" fmla="*/ 835025 h 1082675"/>
                <a:gd name="connsiteX1" fmla="*/ 1841500 w 2028825"/>
                <a:gd name="connsiteY1" fmla="*/ 1082675 h 1082675"/>
                <a:gd name="connsiteX2" fmla="*/ 2028825 w 2028825"/>
                <a:gd name="connsiteY2" fmla="*/ 0 h 1082675"/>
                <a:gd name="connsiteX3" fmla="*/ 374650 w 2028825"/>
                <a:gd name="connsiteY3" fmla="*/ 3175 h 1082675"/>
                <a:gd name="connsiteX4" fmla="*/ 0 w 2028825"/>
                <a:gd name="connsiteY4" fmla="*/ 835025 h 1082675"/>
                <a:gd name="connsiteX0" fmla="*/ 0 w 2038350"/>
                <a:gd name="connsiteY0" fmla="*/ 831850 h 1079500"/>
                <a:gd name="connsiteX1" fmla="*/ 1841500 w 2038350"/>
                <a:gd name="connsiteY1" fmla="*/ 1079500 h 1079500"/>
                <a:gd name="connsiteX2" fmla="*/ 2038350 w 2038350"/>
                <a:gd name="connsiteY2" fmla="*/ 2857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31850 h 1079500"/>
                <a:gd name="connsiteX1" fmla="*/ 1841500 w 2038350"/>
                <a:gd name="connsiteY1" fmla="*/ 1079500 h 1079500"/>
                <a:gd name="connsiteX2" fmla="*/ 2038350 w 2038350"/>
                <a:gd name="connsiteY2" fmla="*/ 9525 h 1079500"/>
                <a:gd name="connsiteX3" fmla="*/ 374650 w 2038350"/>
                <a:gd name="connsiteY3" fmla="*/ 0 h 1079500"/>
                <a:gd name="connsiteX4" fmla="*/ 0 w 2038350"/>
                <a:gd name="connsiteY4" fmla="*/ 831850 h 1079500"/>
                <a:gd name="connsiteX0" fmla="*/ 0 w 2038350"/>
                <a:gd name="connsiteY0" fmla="*/ 822325 h 1069975"/>
                <a:gd name="connsiteX1" fmla="*/ 1841500 w 2038350"/>
                <a:gd name="connsiteY1" fmla="*/ 1069975 h 1069975"/>
                <a:gd name="connsiteX2" fmla="*/ 2038350 w 2038350"/>
                <a:gd name="connsiteY2" fmla="*/ 0 h 1069975"/>
                <a:gd name="connsiteX3" fmla="*/ 1622425 w 2038350"/>
                <a:gd name="connsiteY3" fmla="*/ 44450 h 1069975"/>
                <a:gd name="connsiteX4" fmla="*/ 0 w 2038350"/>
                <a:gd name="connsiteY4" fmla="*/ 822325 h 1069975"/>
                <a:gd name="connsiteX0" fmla="*/ 0 w 2038350"/>
                <a:gd name="connsiteY0" fmla="*/ 838200 h 1085850"/>
                <a:gd name="connsiteX1" fmla="*/ 1841500 w 2038350"/>
                <a:gd name="connsiteY1" fmla="*/ 1085850 h 1085850"/>
                <a:gd name="connsiteX2" fmla="*/ 2038350 w 2038350"/>
                <a:gd name="connsiteY2" fmla="*/ 15875 h 1085850"/>
                <a:gd name="connsiteX3" fmla="*/ 1704975 w 2038350"/>
                <a:gd name="connsiteY3" fmla="*/ 0 h 1085850"/>
                <a:gd name="connsiteX4" fmla="*/ 0 w 2038350"/>
                <a:gd name="connsiteY4" fmla="*/ 838200 h 1085850"/>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038350"/>
                <a:gd name="connsiteY0" fmla="*/ 822325 h 1069975"/>
                <a:gd name="connsiteX1" fmla="*/ 1841500 w 2038350"/>
                <a:gd name="connsiteY1" fmla="*/ 1069975 h 1069975"/>
                <a:gd name="connsiteX2" fmla="*/ 2038350 w 2038350"/>
                <a:gd name="connsiteY2" fmla="*/ 0 h 1069975"/>
                <a:gd name="connsiteX3" fmla="*/ 1730375 w 2038350"/>
                <a:gd name="connsiteY3" fmla="*/ 3175 h 1069975"/>
                <a:gd name="connsiteX4" fmla="*/ 0 w 2038350"/>
                <a:gd name="connsiteY4" fmla="*/ 822325 h 1069975"/>
                <a:gd name="connsiteX0" fmla="*/ 0 w 2101850"/>
                <a:gd name="connsiteY0" fmla="*/ 822325 h 828675"/>
                <a:gd name="connsiteX1" fmla="*/ 2101850 w 2101850"/>
                <a:gd name="connsiteY1" fmla="*/ 828675 h 828675"/>
                <a:gd name="connsiteX2" fmla="*/ 2038350 w 2101850"/>
                <a:gd name="connsiteY2" fmla="*/ 0 h 828675"/>
                <a:gd name="connsiteX3" fmla="*/ 1730375 w 2101850"/>
                <a:gd name="connsiteY3" fmla="*/ 3175 h 828675"/>
                <a:gd name="connsiteX4" fmla="*/ 0 w 2101850"/>
                <a:gd name="connsiteY4" fmla="*/ 822325 h 828675"/>
                <a:gd name="connsiteX0" fmla="*/ 0 w 419100"/>
                <a:gd name="connsiteY0" fmla="*/ 733425 h 828675"/>
                <a:gd name="connsiteX1" fmla="*/ 419100 w 419100"/>
                <a:gd name="connsiteY1" fmla="*/ 828675 h 828675"/>
                <a:gd name="connsiteX2" fmla="*/ 355600 w 419100"/>
                <a:gd name="connsiteY2" fmla="*/ 0 h 828675"/>
                <a:gd name="connsiteX3" fmla="*/ 47625 w 419100"/>
                <a:gd name="connsiteY3" fmla="*/ 3175 h 828675"/>
                <a:gd name="connsiteX4" fmla="*/ 0 w 419100"/>
                <a:gd name="connsiteY4" fmla="*/ 733425 h 828675"/>
                <a:gd name="connsiteX0" fmla="*/ 73025 w 371475"/>
                <a:gd name="connsiteY0" fmla="*/ 981075 h 981075"/>
                <a:gd name="connsiteX1" fmla="*/ 371475 w 371475"/>
                <a:gd name="connsiteY1" fmla="*/ 828675 h 981075"/>
                <a:gd name="connsiteX2" fmla="*/ 307975 w 371475"/>
                <a:gd name="connsiteY2" fmla="*/ 0 h 981075"/>
                <a:gd name="connsiteX3" fmla="*/ 0 w 371475"/>
                <a:gd name="connsiteY3" fmla="*/ 3175 h 981075"/>
                <a:gd name="connsiteX4" fmla="*/ 73025 w 371475"/>
                <a:gd name="connsiteY4" fmla="*/ 981075 h 981075"/>
                <a:gd name="connsiteX0" fmla="*/ 76200 w 371475"/>
                <a:gd name="connsiteY0" fmla="*/ 955675 h 955675"/>
                <a:gd name="connsiteX1" fmla="*/ 371475 w 371475"/>
                <a:gd name="connsiteY1" fmla="*/ 828675 h 955675"/>
                <a:gd name="connsiteX2" fmla="*/ 307975 w 371475"/>
                <a:gd name="connsiteY2" fmla="*/ 0 h 955675"/>
                <a:gd name="connsiteX3" fmla="*/ 0 w 371475"/>
                <a:gd name="connsiteY3" fmla="*/ 3175 h 955675"/>
                <a:gd name="connsiteX4" fmla="*/ 76200 w 371475"/>
                <a:gd name="connsiteY4" fmla="*/ 955675 h 955675"/>
                <a:gd name="connsiteX0" fmla="*/ 63500 w 371475"/>
                <a:gd name="connsiteY0" fmla="*/ 949325 h 949325"/>
                <a:gd name="connsiteX1" fmla="*/ 371475 w 371475"/>
                <a:gd name="connsiteY1" fmla="*/ 828675 h 949325"/>
                <a:gd name="connsiteX2" fmla="*/ 307975 w 371475"/>
                <a:gd name="connsiteY2" fmla="*/ 0 h 949325"/>
                <a:gd name="connsiteX3" fmla="*/ 0 w 371475"/>
                <a:gd name="connsiteY3" fmla="*/ 3175 h 949325"/>
                <a:gd name="connsiteX4" fmla="*/ 63500 w 371475"/>
                <a:gd name="connsiteY4" fmla="*/ 949325 h 949325"/>
                <a:gd name="connsiteX0" fmla="*/ 28575 w 336550"/>
                <a:gd name="connsiteY0" fmla="*/ 949325 h 949325"/>
                <a:gd name="connsiteX1" fmla="*/ 336550 w 336550"/>
                <a:gd name="connsiteY1" fmla="*/ 828675 h 949325"/>
                <a:gd name="connsiteX2" fmla="*/ 273050 w 336550"/>
                <a:gd name="connsiteY2" fmla="*/ 0 h 949325"/>
                <a:gd name="connsiteX3" fmla="*/ 0 w 336550"/>
                <a:gd name="connsiteY3" fmla="*/ 44450 h 949325"/>
                <a:gd name="connsiteX4" fmla="*/ 28575 w 336550"/>
                <a:gd name="connsiteY4" fmla="*/ 949325 h 949325"/>
                <a:gd name="connsiteX0" fmla="*/ 19050 w 327025"/>
                <a:gd name="connsiteY0" fmla="*/ 949325 h 949325"/>
                <a:gd name="connsiteX1" fmla="*/ 327025 w 327025"/>
                <a:gd name="connsiteY1" fmla="*/ 828675 h 949325"/>
                <a:gd name="connsiteX2" fmla="*/ 263525 w 327025"/>
                <a:gd name="connsiteY2" fmla="*/ 0 h 949325"/>
                <a:gd name="connsiteX3" fmla="*/ 0 w 327025"/>
                <a:gd name="connsiteY3" fmla="*/ 12700 h 949325"/>
                <a:gd name="connsiteX4" fmla="*/ 19050 w 327025"/>
                <a:gd name="connsiteY4" fmla="*/ 949325 h 949325"/>
                <a:gd name="connsiteX0" fmla="*/ 9525 w 317500"/>
                <a:gd name="connsiteY0" fmla="*/ 949325 h 949325"/>
                <a:gd name="connsiteX1" fmla="*/ 317500 w 317500"/>
                <a:gd name="connsiteY1" fmla="*/ 828675 h 949325"/>
                <a:gd name="connsiteX2" fmla="*/ 254000 w 317500"/>
                <a:gd name="connsiteY2" fmla="*/ 0 h 949325"/>
                <a:gd name="connsiteX3" fmla="*/ 0 w 317500"/>
                <a:gd name="connsiteY3" fmla="*/ 28575 h 949325"/>
                <a:gd name="connsiteX4" fmla="*/ 9525 w 317500"/>
                <a:gd name="connsiteY4" fmla="*/ 949325 h 949325"/>
                <a:gd name="connsiteX0" fmla="*/ 9525 w 317500"/>
                <a:gd name="connsiteY0" fmla="*/ 920750 h 920750"/>
                <a:gd name="connsiteX1" fmla="*/ 317500 w 317500"/>
                <a:gd name="connsiteY1" fmla="*/ 800100 h 920750"/>
                <a:gd name="connsiteX2" fmla="*/ 254000 w 317500"/>
                <a:gd name="connsiteY2" fmla="*/ 3175 h 920750"/>
                <a:gd name="connsiteX3" fmla="*/ 0 w 317500"/>
                <a:gd name="connsiteY3" fmla="*/ 0 h 920750"/>
                <a:gd name="connsiteX4" fmla="*/ 9525 w 317500"/>
                <a:gd name="connsiteY4" fmla="*/ 920750 h 920750"/>
                <a:gd name="connsiteX0" fmla="*/ 9525 w 317500"/>
                <a:gd name="connsiteY0" fmla="*/ 939800 h 939800"/>
                <a:gd name="connsiteX1" fmla="*/ 317500 w 317500"/>
                <a:gd name="connsiteY1" fmla="*/ 819150 h 939800"/>
                <a:gd name="connsiteX2" fmla="*/ 263525 w 317500"/>
                <a:gd name="connsiteY2" fmla="*/ 0 h 939800"/>
                <a:gd name="connsiteX3" fmla="*/ 0 w 317500"/>
                <a:gd name="connsiteY3" fmla="*/ 19050 h 939800"/>
                <a:gd name="connsiteX4" fmla="*/ 9525 w 317500"/>
                <a:gd name="connsiteY4" fmla="*/ 939800 h 939800"/>
                <a:gd name="connsiteX0" fmla="*/ 9525 w 454025"/>
                <a:gd name="connsiteY0" fmla="*/ 939800 h 939800"/>
                <a:gd name="connsiteX1" fmla="*/ 454025 w 454025"/>
                <a:gd name="connsiteY1" fmla="*/ 555625 h 939800"/>
                <a:gd name="connsiteX2" fmla="*/ 263525 w 454025"/>
                <a:gd name="connsiteY2" fmla="*/ 0 h 939800"/>
                <a:gd name="connsiteX3" fmla="*/ 0 w 454025"/>
                <a:gd name="connsiteY3" fmla="*/ 19050 h 939800"/>
                <a:gd name="connsiteX4" fmla="*/ 9525 w 454025"/>
                <a:gd name="connsiteY4" fmla="*/ 939800 h 939800"/>
                <a:gd name="connsiteX0" fmla="*/ 403225 w 657225"/>
                <a:gd name="connsiteY0" fmla="*/ 939800 h 939800"/>
                <a:gd name="connsiteX1" fmla="*/ 0 w 657225"/>
                <a:gd name="connsiteY1" fmla="*/ 466725 h 939800"/>
                <a:gd name="connsiteX2" fmla="*/ 657225 w 657225"/>
                <a:gd name="connsiteY2" fmla="*/ 0 h 939800"/>
                <a:gd name="connsiteX3" fmla="*/ 393700 w 657225"/>
                <a:gd name="connsiteY3" fmla="*/ 19050 h 939800"/>
                <a:gd name="connsiteX4" fmla="*/ 403225 w 657225"/>
                <a:gd name="connsiteY4" fmla="*/ 939800 h 939800"/>
                <a:gd name="connsiteX0" fmla="*/ 9525 w 409575"/>
                <a:gd name="connsiteY0" fmla="*/ 939800 h 939800"/>
                <a:gd name="connsiteX1" fmla="*/ 409575 w 409575"/>
                <a:gd name="connsiteY1" fmla="*/ 806450 h 939800"/>
                <a:gd name="connsiteX2" fmla="*/ 263525 w 409575"/>
                <a:gd name="connsiteY2" fmla="*/ 0 h 939800"/>
                <a:gd name="connsiteX3" fmla="*/ 0 w 409575"/>
                <a:gd name="connsiteY3" fmla="*/ 19050 h 939800"/>
                <a:gd name="connsiteX4" fmla="*/ 9525 w 409575"/>
                <a:gd name="connsiteY4" fmla="*/ 939800 h 9398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575" h="939800">
                  <a:moveTo>
                    <a:pt x="9525" y="939800"/>
                  </a:moveTo>
                  <a:lnTo>
                    <a:pt x="409575" y="806450"/>
                  </a:lnTo>
                  <a:lnTo>
                    <a:pt x="263525" y="0"/>
                  </a:lnTo>
                  <a:lnTo>
                    <a:pt x="0" y="19050"/>
                  </a:lnTo>
                  <a:lnTo>
                    <a:pt x="9525" y="939800"/>
                  </a:lnTo>
                  <a:close/>
                </a:path>
              </a:pathLst>
            </a:custGeom>
            <a:solidFill>
              <a:srgbClr val="A6C9DD"/>
            </a:solidFill>
            <a:ln w="76200">
              <a:solidFill>
                <a:srgbClr val="CBCFD2"/>
              </a:solidFill>
            </a:ln>
            <a:effectLst/>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5" name="Picture 14"/>
            <p:cNvPicPr>
              <a:picLocks noChangeAspect="1"/>
            </p:cNvPicPr>
            <p:nvPr/>
          </p:nvPicPr>
          <p:blipFill rotWithShape="1">
            <a:blip r:embed="rId8"/>
            <a:srcRect l="94927" t="13750" r="1118"/>
            <a:stretch/>
          </p:blipFill>
          <p:spPr>
            <a:xfrm>
              <a:off x="5743574" y="1180984"/>
              <a:ext cx="76201" cy="999064"/>
            </a:xfrm>
            <a:prstGeom prst="rect">
              <a:avLst/>
            </a:prstGeom>
          </p:spPr>
        </p:pic>
      </p:grpSp>
      <p:pic>
        <p:nvPicPr>
          <p:cNvPr id="98" name="Picture 10" descr="Image result for potato wedges cartoon"/>
          <p:cNvPicPr>
            <a:picLocks noChangeAspect="1" noChangeArrowheads="1"/>
          </p:cNvPicPr>
          <p:nvPr/>
        </p:nvPicPr>
        <p:blipFill>
          <a:blip r:embed="rId9" cstate="print">
            <a:extLst>
              <a:ext uri="{BEBA8EAE-BF5A-486C-A8C5-ECC9F3942E4B}">
                <a14:imgProps xmlns:a14="http://schemas.microsoft.com/office/drawing/2010/main">
                  <a14:imgLayer r:embed="rId10">
                    <a14:imgEffect>
                      <a14:backgroundRemoval t="3704" b="89815" l="4889" r="94222"/>
                    </a14:imgEffect>
                  </a14:imgLayer>
                </a14:imgProps>
              </a:ext>
              <a:ext uri="{28A0092B-C50C-407E-A947-70E740481C1C}">
                <a14:useLocalDpi xmlns:a14="http://schemas.microsoft.com/office/drawing/2010/main" val="0"/>
              </a:ext>
            </a:extLst>
          </a:blip>
          <a:srcRect/>
          <a:stretch>
            <a:fillRect/>
          </a:stretch>
        </p:blipFill>
        <p:spPr bwMode="auto">
          <a:xfrm>
            <a:off x="3785299" y="1460625"/>
            <a:ext cx="420883" cy="376442"/>
          </a:xfrm>
          <a:prstGeom prst="rect">
            <a:avLst/>
          </a:prstGeom>
          <a:noFill/>
          <a:extLst>
            <a:ext uri="{909E8E84-426E-40DD-AFC4-6F175D3DCCD1}">
              <a14:hiddenFill xmlns:a14="http://schemas.microsoft.com/office/drawing/2010/main">
                <a:solidFill>
                  <a:srgbClr val="FFFFFF"/>
                </a:solidFill>
              </a14:hiddenFill>
            </a:ext>
          </a:extLst>
        </p:spPr>
      </p:pic>
      <p:pic>
        <p:nvPicPr>
          <p:cNvPr id="93" name="Picture 2" descr="Image result for vector school lunch"/>
          <p:cNvPicPr>
            <a:picLocks noChangeAspect="1" noChangeArrowheads="1"/>
          </p:cNvPicPr>
          <p:nvPr/>
        </p:nvPicPr>
        <p:blipFill rotWithShape="1">
          <a:blip r:embed="rId11" cstate="print">
            <a:extLst>
              <a:ext uri="{28A0092B-C50C-407E-A947-70E740481C1C}">
                <a14:useLocalDpi xmlns:a14="http://schemas.microsoft.com/office/drawing/2010/main" val="0"/>
              </a:ext>
            </a:extLst>
          </a:blip>
          <a:srcRect/>
          <a:stretch/>
        </p:blipFill>
        <p:spPr bwMode="auto">
          <a:xfrm>
            <a:off x="5417762" y="2118691"/>
            <a:ext cx="676352" cy="644144"/>
          </a:xfrm>
          <a:prstGeom prst="rect">
            <a:avLst/>
          </a:prstGeom>
          <a:noFill/>
          <a:scene3d>
            <a:camera prst="isometricOffAxis2Top"/>
            <a:lightRig rig="threePt" dir="t"/>
          </a:scene3d>
          <a:extLst>
            <a:ext uri="{909E8E84-426E-40DD-AFC4-6F175D3DCCD1}">
              <a14:hiddenFill xmlns:a14="http://schemas.microsoft.com/office/drawing/2010/main">
                <a:solidFill>
                  <a:srgbClr val="FFFFFF"/>
                </a:solidFill>
              </a14:hiddenFill>
            </a:ext>
          </a:extLst>
        </p:spPr>
      </p:pic>
      <p:grpSp>
        <p:nvGrpSpPr>
          <p:cNvPr id="101" name="Group 100"/>
          <p:cNvGrpSpPr/>
          <p:nvPr/>
        </p:nvGrpSpPr>
        <p:grpSpPr>
          <a:xfrm>
            <a:off x="4429361" y="1978590"/>
            <a:ext cx="227988" cy="308092"/>
            <a:chOff x="5056414" y="3505199"/>
            <a:chExt cx="1409700" cy="1905000"/>
          </a:xfrm>
        </p:grpSpPr>
        <p:sp>
          <p:nvSpPr>
            <p:cNvPr id="102" name="Rectangle 6"/>
            <p:cNvSpPr/>
            <p:nvPr/>
          </p:nvSpPr>
          <p:spPr>
            <a:xfrm>
              <a:off x="5105400" y="3630612"/>
              <a:ext cx="1349829" cy="1093788"/>
            </a:xfrm>
            <a:custGeom>
              <a:avLst/>
              <a:gdLst>
                <a:gd name="connsiteX0" fmla="*/ 0 w 1143000"/>
                <a:gd name="connsiteY0" fmla="*/ 0 h 1093788"/>
                <a:gd name="connsiteX1" fmla="*/ 1143000 w 1143000"/>
                <a:gd name="connsiteY1" fmla="*/ 0 h 1093788"/>
                <a:gd name="connsiteX2" fmla="*/ 1143000 w 1143000"/>
                <a:gd name="connsiteY2" fmla="*/ 1093788 h 1093788"/>
                <a:gd name="connsiteX3" fmla="*/ 0 w 1143000"/>
                <a:gd name="connsiteY3" fmla="*/ 1093788 h 1093788"/>
                <a:gd name="connsiteX4" fmla="*/ 0 w 1143000"/>
                <a:gd name="connsiteY4" fmla="*/ 0 h 1093788"/>
                <a:gd name="connsiteX0" fmla="*/ 152400 w 1295400"/>
                <a:gd name="connsiteY0" fmla="*/ 0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0 h 1093788"/>
                <a:gd name="connsiteX0" fmla="*/ 152400 w 1295400"/>
                <a:gd name="connsiteY0" fmla="*/ 65314 h 1093788"/>
                <a:gd name="connsiteX1" fmla="*/ 1295400 w 1295400"/>
                <a:gd name="connsiteY1" fmla="*/ 0 h 1093788"/>
                <a:gd name="connsiteX2" fmla="*/ 1295400 w 1295400"/>
                <a:gd name="connsiteY2" fmla="*/ 1093788 h 1093788"/>
                <a:gd name="connsiteX3" fmla="*/ 0 w 1295400"/>
                <a:gd name="connsiteY3" fmla="*/ 1093788 h 1093788"/>
                <a:gd name="connsiteX4" fmla="*/ 152400 w 1295400"/>
                <a:gd name="connsiteY4" fmla="*/ 65314 h 1093788"/>
                <a:gd name="connsiteX0" fmla="*/ 174171 w 1295400"/>
                <a:gd name="connsiteY0" fmla="*/ 10885 h 1093788"/>
                <a:gd name="connsiteX1" fmla="*/ 1295400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295400"/>
                <a:gd name="connsiteY0" fmla="*/ 0 h 1082903"/>
                <a:gd name="connsiteX1" fmla="*/ 1219200 w 1295400"/>
                <a:gd name="connsiteY1" fmla="*/ 21772 h 1082903"/>
                <a:gd name="connsiteX2" fmla="*/ 1295400 w 1295400"/>
                <a:gd name="connsiteY2" fmla="*/ 1082903 h 1082903"/>
                <a:gd name="connsiteX3" fmla="*/ 0 w 1295400"/>
                <a:gd name="connsiteY3" fmla="*/ 1082903 h 1082903"/>
                <a:gd name="connsiteX4" fmla="*/ 174171 w 1295400"/>
                <a:gd name="connsiteY4" fmla="*/ 0 h 1082903"/>
                <a:gd name="connsiteX0" fmla="*/ 174171 w 1295400"/>
                <a:gd name="connsiteY0" fmla="*/ 10885 h 1093788"/>
                <a:gd name="connsiteX1" fmla="*/ 1197429 w 1295400"/>
                <a:gd name="connsiteY1" fmla="*/ 0 h 1093788"/>
                <a:gd name="connsiteX2" fmla="*/ 1295400 w 1295400"/>
                <a:gd name="connsiteY2" fmla="*/ 1093788 h 1093788"/>
                <a:gd name="connsiteX3" fmla="*/ 0 w 1295400"/>
                <a:gd name="connsiteY3" fmla="*/ 1093788 h 1093788"/>
                <a:gd name="connsiteX4" fmla="*/ 174171 w 1295400"/>
                <a:gd name="connsiteY4" fmla="*/ 10885 h 1093788"/>
                <a:gd name="connsiteX0" fmla="*/ 174171 w 1349829"/>
                <a:gd name="connsiteY0" fmla="*/ 10885 h 1093788"/>
                <a:gd name="connsiteX1" fmla="*/ 1197429 w 1349829"/>
                <a:gd name="connsiteY1" fmla="*/ 0 h 1093788"/>
                <a:gd name="connsiteX2" fmla="*/ 1349829 w 1349829"/>
                <a:gd name="connsiteY2" fmla="*/ 1050246 h 1093788"/>
                <a:gd name="connsiteX3" fmla="*/ 0 w 1349829"/>
                <a:gd name="connsiteY3" fmla="*/ 1093788 h 1093788"/>
                <a:gd name="connsiteX4" fmla="*/ 174171 w 1349829"/>
                <a:gd name="connsiteY4" fmla="*/ 10885 h 10937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9829" h="1093788">
                  <a:moveTo>
                    <a:pt x="174171" y="10885"/>
                  </a:moveTo>
                  <a:lnTo>
                    <a:pt x="1197429" y="0"/>
                  </a:lnTo>
                  <a:lnTo>
                    <a:pt x="1349829" y="1050246"/>
                  </a:lnTo>
                  <a:lnTo>
                    <a:pt x="0" y="1093788"/>
                  </a:lnTo>
                  <a:lnTo>
                    <a:pt x="174171" y="10885"/>
                  </a:lnTo>
                  <a:close/>
                </a:path>
              </a:pathLst>
            </a:custGeom>
            <a:solidFill>
              <a:schemeClr val="bg1"/>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103" name="Picture 14" descr="Image result for vector milk carton"/>
            <p:cNvPicPr>
              <a:picLocks noChangeAspect="1" noChangeArrowheads="1"/>
            </p:cNvPicPr>
            <p:nvPr/>
          </p:nvPicPr>
          <p:blipFill rotWithShape="1">
            <a:blip r:embed="rId12" cstate="print">
              <a:extLst>
                <a:ext uri="{BEBA8EAE-BF5A-486C-A8C5-ECC9F3942E4B}">
                  <a14:imgProps xmlns:a14="http://schemas.microsoft.com/office/drawing/2010/main">
                    <a14:imgLayer r:embed="rId13">
                      <a14:imgEffect>
                        <a14:backgroundRemoval t="54043" b="98511" l="65625" r="100000"/>
                      </a14:imgEffect>
                    </a14:imgLayer>
                  </a14:imgProps>
                </a:ext>
                <a:ext uri="{28A0092B-C50C-407E-A947-70E740481C1C}">
                  <a14:useLocalDpi xmlns:a14="http://schemas.microsoft.com/office/drawing/2010/main" val="0"/>
                </a:ext>
              </a:extLst>
            </a:blip>
            <a:srcRect l="66964" t="53038" b="4408"/>
            <a:stretch/>
          </p:blipFill>
          <p:spPr bwMode="auto">
            <a:xfrm>
              <a:off x="5056414" y="3505199"/>
              <a:ext cx="1409700" cy="1905000"/>
            </a:xfrm>
            <a:prstGeom prst="rect">
              <a:avLst/>
            </a:prstGeom>
            <a:noFill/>
            <a:extLst>
              <a:ext uri="{909E8E84-426E-40DD-AFC4-6F175D3DCCD1}">
                <a14:hiddenFill xmlns:a14="http://schemas.microsoft.com/office/drawing/2010/main">
                  <a:solidFill>
                    <a:srgbClr val="FFFFFF"/>
                  </a:solidFill>
                </a14:hiddenFill>
              </a:ext>
            </a:extLst>
          </p:spPr>
        </p:pic>
      </p:grpSp>
      <p:pic>
        <p:nvPicPr>
          <p:cNvPr id="68" name="Picture 67"/>
          <p:cNvPicPr>
            <a:picLocks noChangeAspect="1"/>
          </p:cNvPicPr>
          <p:nvPr/>
        </p:nvPicPr>
        <p:blipFill>
          <a:blip r:embed="rId14">
            <a:extLst>
              <a:ext uri="{BEBA8EAE-BF5A-486C-A8C5-ECC9F3942E4B}">
                <a14:imgProps xmlns:a14="http://schemas.microsoft.com/office/drawing/2010/main">
                  <a14:imgLayer r:embed="rId15">
                    <a14:imgEffect>
                      <a14:backgroundRemoval t="505" b="96465" l="0" r="94510"/>
                    </a14:imgEffect>
                  </a14:imgLayer>
                </a14:imgProps>
              </a:ext>
            </a:extLst>
          </a:blip>
          <a:stretch>
            <a:fillRect/>
          </a:stretch>
        </p:blipFill>
        <p:spPr>
          <a:xfrm>
            <a:off x="3307187" y="1449656"/>
            <a:ext cx="381954" cy="296576"/>
          </a:xfrm>
          <a:prstGeom prst="rect">
            <a:avLst/>
          </a:prstGeom>
        </p:spPr>
      </p:pic>
      <p:grpSp>
        <p:nvGrpSpPr>
          <p:cNvPr id="478" name="Group 477"/>
          <p:cNvGrpSpPr/>
          <p:nvPr/>
        </p:nvGrpSpPr>
        <p:grpSpPr>
          <a:xfrm>
            <a:off x="3513295" y="1702089"/>
            <a:ext cx="350138" cy="316755"/>
            <a:chOff x="4373073" y="1526596"/>
            <a:chExt cx="832490" cy="753119"/>
          </a:xfrm>
        </p:grpSpPr>
        <p:sp>
          <p:nvSpPr>
            <p:cNvPr id="479" name="Rectangle 3"/>
            <p:cNvSpPr/>
            <p:nvPr/>
          </p:nvSpPr>
          <p:spPr>
            <a:xfrm rot="2687462" flipH="1">
              <a:off x="4527259" y="1698430"/>
              <a:ext cx="515703" cy="581285"/>
            </a:xfrm>
            <a:custGeom>
              <a:avLst/>
              <a:gdLst>
                <a:gd name="connsiteX0" fmla="*/ 0 w 2540000"/>
                <a:gd name="connsiteY0" fmla="*/ 0 h 3606800"/>
                <a:gd name="connsiteX1" fmla="*/ 2540000 w 2540000"/>
                <a:gd name="connsiteY1" fmla="*/ 0 h 3606800"/>
                <a:gd name="connsiteX2" fmla="*/ 2540000 w 2540000"/>
                <a:gd name="connsiteY2" fmla="*/ 3606800 h 3606800"/>
                <a:gd name="connsiteX3" fmla="*/ 0 w 2540000"/>
                <a:gd name="connsiteY3" fmla="*/ 3606800 h 3606800"/>
                <a:gd name="connsiteX4" fmla="*/ 0 w 2540000"/>
                <a:gd name="connsiteY4" fmla="*/ 0 h 3606800"/>
                <a:gd name="connsiteX0" fmla="*/ 96456 w 2540000"/>
                <a:gd name="connsiteY0" fmla="*/ 0 h 4244754"/>
                <a:gd name="connsiteX1" fmla="*/ 2540000 w 2540000"/>
                <a:gd name="connsiteY1" fmla="*/ 637954 h 4244754"/>
                <a:gd name="connsiteX2" fmla="*/ 2540000 w 2540000"/>
                <a:gd name="connsiteY2" fmla="*/ 4244754 h 4244754"/>
                <a:gd name="connsiteX3" fmla="*/ 0 w 2540000"/>
                <a:gd name="connsiteY3" fmla="*/ 4244754 h 4244754"/>
                <a:gd name="connsiteX4" fmla="*/ 96456 w 2540000"/>
                <a:gd name="connsiteY4" fmla="*/ 0 h 4244754"/>
                <a:gd name="connsiteX0" fmla="*/ 96456 w 3355855"/>
                <a:gd name="connsiteY0" fmla="*/ 0 h 4244754"/>
                <a:gd name="connsiteX1" fmla="*/ 2540000 w 3355855"/>
                <a:gd name="connsiteY1" fmla="*/ 637954 h 4244754"/>
                <a:gd name="connsiteX2" fmla="*/ 3355855 w 3355855"/>
                <a:gd name="connsiteY2" fmla="*/ 3873585 h 4244754"/>
                <a:gd name="connsiteX3" fmla="*/ 0 w 3355855"/>
                <a:gd name="connsiteY3" fmla="*/ 4244754 h 4244754"/>
                <a:gd name="connsiteX4" fmla="*/ 96456 w 3355855"/>
                <a:gd name="connsiteY4" fmla="*/ 0 h 4244754"/>
                <a:gd name="connsiteX0" fmla="*/ 0 w 3259399"/>
                <a:gd name="connsiteY0" fmla="*/ 0 h 3873585"/>
                <a:gd name="connsiteX1" fmla="*/ 2443544 w 3259399"/>
                <a:gd name="connsiteY1" fmla="*/ 637954 h 3873585"/>
                <a:gd name="connsiteX2" fmla="*/ 3259399 w 3259399"/>
                <a:gd name="connsiteY2" fmla="*/ 3873585 h 3873585"/>
                <a:gd name="connsiteX3" fmla="*/ 1021844 w 3259399"/>
                <a:gd name="connsiteY3" fmla="*/ 3082214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896711 w 3259399"/>
                <a:gd name="connsiteY3" fmla="*/ 3244316 h 3873585"/>
                <a:gd name="connsiteX4" fmla="*/ 0 w 3259399"/>
                <a:gd name="connsiteY4" fmla="*/ 0 h 3873585"/>
                <a:gd name="connsiteX0" fmla="*/ 0 w 3259399"/>
                <a:gd name="connsiteY0" fmla="*/ 0 h 3873585"/>
                <a:gd name="connsiteX1" fmla="*/ 2443544 w 3259399"/>
                <a:gd name="connsiteY1" fmla="*/ 637954 h 3873585"/>
                <a:gd name="connsiteX2" fmla="*/ 3259399 w 3259399"/>
                <a:gd name="connsiteY2" fmla="*/ 3873585 h 3873585"/>
                <a:gd name="connsiteX3" fmla="*/ 905855 w 3259399"/>
                <a:gd name="connsiteY3" fmla="*/ 3289184 h 3873585"/>
                <a:gd name="connsiteX4" fmla="*/ 0 w 3259399"/>
                <a:gd name="connsiteY4" fmla="*/ 0 h 387358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59399" h="3873585">
                  <a:moveTo>
                    <a:pt x="0" y="0"/>
                  </a:moveTo>
                  <a:lnTo>
                    <a:pt x="2443544" y="637954"/>
                  </a:lnTo>
                  <a:lnTo>
                    <a:pt x="3259399" y="3873585"/>
                  </a:lnTo>
                  <a:lnTo>
                    <a:pt x="905855" y="3289184"/>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sp>
          <p:nvSpPr>
            <p:cNvPr id="480" name="Freeform: Shape 479"/>
            <p:cNvSpPr/>
            <p:nvPr/>
          </p:nvSpPr>
          <p:spPr>
            <a:xfrm flipH="1">
              <a:off x="4373969" y="1732597"/>
              <a:ext cx="477984" cy="328526"/>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38100 w 3333191"/>
                <a:gd name="connsiteY0" fmla="*/ 0 h 2286000"/>
                <a:gd name="connsiteX1" fmla="*/ 3333191 w 3333191"/>
                <a:gd name="connsiteY1" fmla="*/ 1587500 h 2286000"/>
                <a:gd name="connsiteX2" fmla="*/ 2933700 w 3333191"/>
                <a:gd name="connsiteY2" fmla="*/ 2286000 h 2286000"/>
                <a:gd name="connsiteX3" fmla="*/ 0 w 3333191"/>
                <a:gd name="connsiteY3" fmla="*/ 584200 h 2286000"/>
                <a:gd name="connsiteX4" fmla="*/ 38100 w 3333191"/>
                <a:gd name="connsiteY4" fmla="*/ 0 h 2286000"/>
                <a:gd name="connsiteX0" fmla="*/ 38100 w 3333191"/>
                <a:gd name="connsiteY0" fmla="*/ 0 h 2298700"/>
                <a:gd name="connsiteX1" fmla="*/ 3333191 w 3333191"/>
                <a:gd name="connsiteY1" fmla="*/ 1587500 h 2298700"/>
                <a:gd name="connsiteX2" fmla="*/ 3279015 w 3333191"/>
                <a:gd name="connsiteY2" fmla="*/ 2298700 h 2298700"/>
                <a:gd name="connsiteX3" fmla="*/ 0 w 3333191"/>
                <a:gd name="connsiteY3" fmla="*/ 584200 h 2298700"/>
                <a:gd name="connsiteX4" fmla="*/ 38100 w 3333191"/>
                <a:gd name="connsiteY4" fmla="*/ 0 h 2298700"/>
                <a:gd name="connsiteX0" fmla="*/ 38100 w 3336567"/>
                <a:gd name="connsiteY0" fmla="*/ 0 h 2311400"/>
                <a:gd name="connsiteX1" fmla="*/ 3333191 w 3336567"/>
                <a:gd name="connsiteY1" fmla="*/ 1587500 h 2311400"/>
                <a:gd name="connsiteX2" fmla="*/ 3336567 w 3336567"/>
                <a:gd name="connsiteY2" fmla="*/ 2311400 h 2311400"/>
                <a:gd name="connsiteX3" fmla="*/ 0 w 3336567"/>
                <a:gd name="connsiteY3" fmla="*/ 584200 h 2311400"/>
                <a:gd name="connsiteX4" fmla="*/ 38100 w 3336567"/>
                <a:gd name="connsiteY4" fmla="*/ 0 h 2311400"/>
                <a:gd name="connsiteX0" fmla="*/ 81264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81264 w 3336567"/>
                <a:gd name="connsiteY4" fmla="*/ 0 h 2400300"/>
                <a:gd name="connsiteX0" fmla="*/ 66876 w 3336567"/>
                <a:gd name="connsiteY0" fmla="*/ 0 h 2400300"/>
                <a:gd name="connsiteX1" fmla="*/ 3333191 w 3336567"/>
                <a:gd name="connsiteY1" fmla="*/ 1676400 h 2400300"/>
                <a:gd name="connsiteX2" fmla="*/ 3336567 w 3336567"/>
                <a:gd name="connsiteY2" fmla="*/ 2400300 h 2400300"/>
                <a:gd name="connsiteX3" fmla="*/ 0 w 3336567"/>
                <a:gd name="connsiteY3" fmla="*/ 673100 h 2400300"/>
                <a:gd name="connsiteX4" fmla="*/ 66876 w 3336567"/>
                <a:gd name="connsiteY4" fmla="*/ 0 h 2400300"/>
                <a:gd name="connsiteX0" fmla="*/ 23712 w 3293403"/>
                <a:gd name="connsiteY0" fmla="*/ 0 h 2400300"/>
                <a:gd name="connsiteX1" fmla="*/ 3290027 w 3293403"/>
                <a:gd name="connsiteY1" fmla="*/ 1676400 h 2400300"/>
                <a:gd name="connsiteX2" fmla="*/ 3293403 w 3293403"/>
                <a:gd name="connsiteY2" fmla="*/ 2400300 h 2400300"/>
                <a:gd name="connsiteX3" fmla="*/ 0 w 3293403"/>
                <a:gd name="connsiteY3" fmla="*/ 685800 h 2400300"/>
                <a:gd name="connsiteX4" fmla="*/ 23712 w 3293403"/>
                <a:gd name="connsiteY4" fmla="*/ 0 h 24003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93403" h="2400300">
                  <a:moveTo>
                    <a:pt x="23712" y="0"/>
                  </a:moveTo>
                  <a:lnTo>
                    <a:pt x="3290027" y="1676400"/>
                  </a:lnTo>
                  <a:cubicBezTo>
                    <a:pt x="3291152" y="1917700"/>
                    <a:pt x="3292278" y="2159000"/>
                    <a:pt x="3293403" y="2400300"/>
                  </a:cubicBezTo>
                  <a:lnTo>
                    <a:pt x="0" y="685800"/>
                  </a:lnTo>
                  <a:lnTo>
                    <a:pt x="23712"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dirty="0">
                <a:solidFill>
                  <a:prstClr val="white"/>
                </a:solidFill>
                <a:latin typeface="Calibri" panose="020F0502020204030204"/>
              </a:endParaRPr>
            </a:p>
          </p:txBody>
        </p:sp>
        <p:sp>
          <p:nvSpPr>
            <p:cNvPr id="481" name="Freeform: Shape 480"/>
            <p:cNvSpPr/>
            <p:nvPr/>
          </p:nvSpPr>
          <p:spPr>
            <a:xfrm flipH="1" flipV="1">
              <a:off x="4855447" y="1736238"/>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2" name="Picture 6" descr="Image result for vector lettuce"/>
            <p:cNvPicPr>
              <a:picLocks noChangeAspect="1" noChangeArrowheads="1"/>
            </p:cNvPicPr>
            <p:nvPr/>
          </p:nvPicPr>
          <p:blipFill rotWithShape="1">
            <a:blip r:embed="rId16" cstate="hqprint">
              <a:extLst>
                <a:ext uri="{BEBA8EAE-BF5A-486C-A8C5-ECC9F3942E4B}">
                  <a14:imgProps xmlns:a14="http://schemas.microsoft.com/office/drawing/2010/main">
                    <a14:imgLayer r:embed="rId17">
                      <a14:imgEffect>
                        <a14:backgroundRemoval t="18000" b="54444" l="66889" r="93556"/>
                      </a14:imgEffect>
                    </a14:imgLayer>
                  </a14:imgProps>
                </a:ext>
                <a:ext uri="{28A0092B-C50C-407E-A947-70E740481C1C}">
                  <a14:useLocalDpi xmlns:a14="http://schemas.microsoft.com/office/drawing/2010/main" val="0"/>
                </a:ext>
              </a:extLst>
            </a:blip>
            <a:srcRect l="67489" t="15951" r="6437" b="41390"/>
            <a:stretch/>
          </p:blipFill>
          <p:spPr bwMode="auto">
            <a:xfrm rot="2213199">
              <a:off x="4626641" y="1526596"/>
              <a:ext cx="451023" cy="737907"/>
            </a:xfrm>
            <a:prstGeom prst="rect">
              <a:avLst/>
            </a:prstGeom>
            <a:noFill/>
            <a:extLst>
              <a:ext uri="{909E8E84-426E-40DD-AFC4-6F175D3DCCD1}">
                <a14:hiddenFill xmlns:a14="http://schemas.microsoft.com/office/drawing/2010/main">
                  <a:solidFill>
                    <a:srgbClr val="FFFFFF"/>
                  </a:solidFill>
                </a14:hiddenFill>
              </a:ext>
            </a:extLst>
          </p:spPr>
        </p:pic>
        <p:sp>
          <p:nvSpPr>
            <p:cNvPr id="483" name="Freeform: Shape 482"/>
            <p:cNvSpPr/>
            <p:nvPr/>
          </p:nvSpPr>
          <p:spPr>
            <a:xfrm flipH="1">
              <a:off x="4719012" y="1909827"/>
              <a:ext cx="486551" cy="312882"/>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59100" h="2286000">
                  <a:moveTo>
                    <a:pt x="38100" y="0"/>
                  </a:moveTo>
                  <a:lnTo>
                    <a:pt x="2959100" y="1651000"/>
                  </a:lnTo>
                  <a:lnTo>
                    <a:pt x="2933700" y="2286000"/>
                  </a:lnTo>
                  <a:lnTo>
                    <a:pt x="0" y="584200"/>
                  </a:lnTo>
                  <a:lnTo>
                    <a:pt x="3810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pic>
          <p:nvPicPr>
            <p:cNvPr id="484" name="Picture 4" descr="Image result for vector sliced tomatoes"/>
            <p:cNvPicPr>
              <a:picLocks noChangeAspect="1" noChangeArrowheads="1"/>
            </p:cNvPicPr>
            <p:nvPr/>
          </p:nvPicPr>
          <p:blipFill rotWithShape="1">
            <a:blip r:embed="rId18" cstate="hqprint">
              <a:extLst>
                <a:ext uri="{BEBA8EAE-BF5A-486C-A8C5-ECC9F3942E4B}">
                  <a14:imgProps xmlns:a14="http://schemas.microsoft.com/office/drawing/2010/main">
                    <a14:imgLayer r:embed="rId19">
                      <a14:imgEffect>
                        <a14:backgroundRemoval t="0" b="100000" l="0" r="100000"/>
                      </a14:imgEffect>
                    </a14:imgLayer>
                  </a14:imgProps>
                </a:ext>
                <a:ext uri="{28A0092B-C50C-407E-A947-70E740481C1C}">
                  <a14:useLocalDpi xmlns:a14="http://schemas.microsoft.com/office/drawing/2010/main" val="0"/>
                </a:ext>
              </a:extLst>
            </a:blip>
            <a:srcRect/>
            <a:stretch/>
          </p:blipFill>
          <p:spPr bwMode="auto">
            <a:xfrm>
              <a:off x="4553640" y="1838580"/>
              <a:ext cx="295143" cy="298743"/>
            </a:xfrm>
            <a:prstGeom prst="rect">
              <a:avLst/>
            </a:prstGeom>
            <a:noFill/>
            <a:extLst>
              <a:ext uri="{909E8E84-426E-40DD-AFC4-6F175D3DCCD1}">
                <a14:hiddenFill xmlns:a14="http://schemas.microsoft.com/office/drawing/2010/main">
                  <a:solidFill>
                    <a:srgbClr val="FFFFFF"/>
                  </a:solidFill>
                </a14:hiddenFill>
              </a:ext>
            </a:extLst>
          </p:spPr>
        </p:pic>
        <p:sp>
          <p:nvSpPr>
            <p:cNvPr id="485" name="Freeform: Shape 484"/>
            <p:cNvSpPr/>
            <p:nvPr/>
          </p:nvSpPr>
          <p:spPr>
            <a:xfrm flipH="1" flipV="1">
              <a:off x="4373073" y="1969279"/>
              <a:ext cx="348050" cy="255520"/>
            </a:xfrm>
            <a:custGeom>
              <a:avLst/>
              <a:gdLst>
                <a:gd name="connsiteX0" fmla="*/ 38100 w 2959100"/>
                <a:gd name="connsiteY0" fmla="*/ 0 h 2286000"/>
                <a:gd name="connsiteX1" fmla="*/ 2959100 w 2959100"/>
                <a:gd name="connsiteY1" fmla="*/ 1651000 h 2286000"/>
                <a:gd name="connsiteX2" fmla="*/ 2933700 w 2959100"/>
                <a:gd name="connsiteY2" fmla="*/ 2286000 h 2286000"/>
                <a:gd name="connsiteX3" fmla="*/ 0 w 2959100"/>
                <a:gd name="connsiteY3" fmla="*/ 584200 h 2286000"/>
                <a:gd name="connsiteX4" fmla="*/ 38100 w 2959100"/>
                <a:gd name="connsiteY4" fmla="*/ 0 h 2286000"/>
                <a:gd name="connsiteX0" fmla="*/ 0 w 2984500"/>
                <a:gd name="connsiteY0" fmla="*/ 0 h 2362200"/>
                <a:gd name="connsiteX1" fmla="*/ 2984500 w 2984500"/>
                <a:gd name="connsiteY1" fmla="*/ 1727200 h 2362200"/>
                <a:gd name="connsiteX2" fmla="*/ 2959100 w 2984500"/>
                <a:gd name="connsiteY2" fmla="*/ 2362200 h 2362200"/>
                <a:gd name="connsiteX3" fmla="*/ 25400 w 2984500"/>
                <a:gd name="connsiteY3" fmla="*/ 660400 h 2362200"/>
                <a:gd name="connsiteX4" fmla="*/ 0 w 2984500"/>
                <a:gd name="connsiteY4" fmla="*/ 0 h 2362200"/>
                <a:gd name="connsiteX0" fmla="*/ 0 w 3155574"/>
                <a:gd name="connsiteY0" fmla="*/ 0 h 2362200"/>
                <a:gd name="connsiteX1" fmla="*/ 3155574 w 3155574"/>
                <a:gd name="connsiteY1" fmla="*/ 1219200 h 2362200"/>
                <a:gd name="connsiteX2" fmla="*/ 2959100 w 3155574"/>
                <a:gd name="connsiteY2" fmla="*/ 2362200 h 2362200"/>
                <a:gd name="connsiteX3" fmla="*/ 25400 w 3155574"/>
                <a:gd name="connsiteY3" fmla="*/ 660400 h 2362200"/>
                <a:gd name="connsiteX4" fmla="*/ 0 w 3155574"/>
                <a:gd name="connsiteY4" fmla="*/ 0 h 2362200"/>
                <a:gd name="connsiteX0" fmla="*/ 0 w 3168191"/>
                <a:gd name="connsiteY0" fmla="*/ 0 h 1866900"/>
                <a:gd name="connsiteX1" fmla="*/ 3155574 w 3168191"/>
                <a:gd name="connsiteY1" fmla="*/ 1219200 h 1866900"/>
                <a:gd name="connsiteX2" fmla="*/ 3168191 w 3168191"/>
                <a:gd name="connsiteY2" fmla="*/ 1866900 h 1866900"/>
                <a:gd name="connsiteX3" fmla="*/ 25400 w 3168191"/>
                <a:gd name="connsiteY3" fmla="*/ 660400 h 1866900"/>
                <a:gd name="connsiteX4" fmla="*/ 0 w 3168191"/>
                <a:gd name="connsiteY4" fmla="*/ 0 h 18669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68191" h="1866900">
                  <a:moveTo>
                    <a:pt x="0" y="0"/>
                  </a:moveTo>
                  <a:lnTo>
                    <a:pt x="3155574" y="1219200"/>
                  </a:lnTo>
                  <a:lnTo>
                    <a:pt x="3168191" y="1866900"/>
                  </a:lnTo>
                  <a:lnTo>
                    <a:pt x="25400" y="660400"/>
                  </a:lnTo>
                  <a:lnTo>
                    <a:pt x="0" y="0"/>
                  </a:lnTo>
                  <a:close/>
                </a:path>
              </a:pathLst>
            </a:custGeom>
            <a:solidFill>
              <a:schemeClr val="bg1"/>
            </a:solid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defTabSz="403433"/>
              <a:endParaRPr lang="en-US" sz="1350">
                <a:solidFill>
                  <a:prstClr val="white"/>
                </a:solidFill>
                <a:latin typeface="Calibri" panose="020F0502020204030204"/>
              </a:endParaRPr>
            </a:p>
          </p:txBody>
        </p:sp>
      </p:grpSp>
      <p:sp>
        <p:nvSpPr>
          <p:cNvPr id="46" name="Background Block"/>
          <p:cNvSpPr/>
          <p:nvPr/>
        </p:nvSpPr>
        <p:spPr>
          <a:xfrm>
            <a:off x="2542278" y="2575136"/>
            <a:ext cx="723410" cy="2440402"/>
          </a:xfrm>
          <a:prstGeom prst="rect">
            <a:avLst/>
          </a:prstGeom>
          <a:solidFill>
            <a:srgbClr val="AFABAB"/>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nvGrpSpPr>
          <p:cNvPr id="912" name="Railing"/>
          <p:cNvGrpSpPr/>
          <p:nvPr/>
        </p:nvGrpSpPr>
        <p:grpSpPr>
          <a:xfrm>
            <a:off x="2868739" y="2930877"/>
            <a:ext cx="3872884" cy="917630"/>
            <a:chOff x="1745600" y="3775529"/>
            <a:chExt cx="5163845" cy="1223506"/>
          </a:xfrm>
          <a:scene3d>
            <a:camera prst="isometricOffAxis2Left"/>
            <a:lightRig rig="threePt" dir="t"/>
          </a:scene3d>
        </p:grpSpPr>
        <p:cxnSp>
          <p:nvCxnSpPr>
            <p:cNvPr id="913" name="Straight Connector 912"/>
            <p:cNvCxnSpPr/>
            <p:nvPr/>
          </p:nvCxnSpPr>
          <p:spPr>
            <a:xfrm>
              <a:off x="6111873"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4" name="Straight Connector 913"/>
            <p:cNvCxnSpPr/>
            <p:nvPr/>
          </p:nvCxnSpPr>
          <p:spPr>
            <a:xfrm>
              <a:off x="2438400" y="4419600"/>
              <a:ext cx="0" cy="4572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cxnSp>
          <p:nvCxnSpPr>
            <p:cNvPr id="915" name="Straight Connector 914"/>
            <p:cNvCxnSpPr/>
            <p:nvPr/>
          </p:nvCxnSpPr>
          <p:spPr>
            <a:xfrm>
              <a:off x="4168773" y="3810000"/>
              <a:ext cx="0" cy="533400"/>
            </a:xfrm>
            <a:prstGeom prst="line">
              <a:avLst/>
            </a:prstGeom>
            <a:noFill/>
            <a:ln w="136525" cap="sq" cmpd="sng" algn="ctr">
              <a:solidFill>
                <a:srgbClr val="C6C6C6"/>
              </a:solidFill>
              <a:prstDash val="solid"/>
            </a:ln>
            <a:effectLst>
              <a:outerShdw blurRad="40000" dist="20000" dir="5400000" rotWithShape="0">
                <a:srgbClr val="000000">
                  <a:alpha val="38000"/>
                </a:srgbClr>
              </a:outerShdw>
            </a:effectLst>
            <a:sp3d>
              <a:bevelT/>
            </a:sp3d>
          </p:spPr>
        </p:cxnSp>
        <p:sp>
          <p:nvSpPr>
            <p:cNvPr id="916" name="Rectangle: Rounded Corners 112"/>
            <p:cNvSpPr/>
            <p:nvPr/>
          </p:nvSpPr>
          <p:spPr>
            <a:xfrm>
              <a:off x="1745600" y="3775529"/>
              <a:ext cx="5163845" cy="636136"/>
            </a:xfrm>
            <a:prstGeom prst="roundRect">
              <a:avLst/>
            </a:prstGeom>
            <a:noFill/>
            <a:ln w="76200" cap="flat" cmpd="sng" algn="ctr">
              <a:solidFill>
                <a:srgbClr val="C6C6C6"/>
              </a:solidFill>
              <a:prstDash val="solid"/>
            </a:ln>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7" name="Isosceles Triangle 80"/>
            <p:cNvSpPr/>
            <p:nvPr/>
          </p:nvSpPr>
          <p:spPr>
            <a:xfrm>
              <a:off x="2286000"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sp>
          <p:nvSpPr>
            <p:cNvPr id="918" name="Isosceles Triangle 80"/>
            <p:cNvSpPr/>
            <p:nvPr/>
          </p:nvSpPr>
          <p:spPr>
            <a:xfrm>
              <a:off x="5959473" y="4884735"/>
              <a:ext cx="304800" cy="114300"/>
            </a:xfrm>
            <a:custGeom>
              <a:avLst/>
              <a:gdLst>
                <a:gd name="connsiteX0" fmla="*/ 0 w 304800"/>
                <a:gd name="connsiteY0" fmla="*/ 152400 h 152400"/>
                <a:gd name="connsiteX1" fmla="*/ 152400 w 304800"/>
                <a:gd name="connsiteY1" fmla="*/ 0 h 152400"/>
                <a:gd name="connsiteX2" fmla="*/ 304800 w 304800"/>
                <a:gd name="connsiteY2" fmla="*/ 152400 h 152400"/>
                <a:gd name="connsiteX3" fmla="*/ 0 w 304800"/>
                <a:gd name="connsiteY3" fmla="*/ 152400 h 152400"/>
                <a:gd name="connsiteX0" fmla="*/ 0 w 304800"/>
                <a:gd name="connsiteY0" fmla="*/ 152400 h 152400"/>
                <a:gd name="connsiteX1" fmla="*/ 38100 w 304800"/>
                <a:gd name="connsiteY1" fmla="*/ 65884 h 152400"/>
                <a:gd name="connsiteX2" fmla="*/ 152400 w 304800"/>
                <a:gd name="connsiteY2" fmla="*/ 0 h 152400"/>
                <a:gd name="connsiteX3" fmla="*/ 304800 w 304800"/>
                <a:gd name="connsiteY3" fmla="*/ 152400 h 152400"/>
                <a:gd name="connsiteX4" fmla="*/ 0 w 304800"/>
                <a:gd name="connsiteY4" fmla="*/ 152400 h 152400"/>
                <a:gd name="connsiteX0" fmla="*/ 0 w 304800"/>
                <a:gd name="connsiteY0" fmla="*/ 152400 h 152400"/>
                <a:gd name="connsiteX1" fmla="*/ 38100 w 304800"/>
                <a:gd name="connsiteY1" fmla="*/ 65884 h 152400"/>
                <a:gd name="connsiteX2" fmla="*/ 152400 w 304800"/>
                <a:gd name="connsiteY2" fmla="*/ 0 h 152400"/>
                <a:gd name="connsiteX3" fmla="*/ 269081 w 304800"/>
                <a:gd name="connsiteY3" fmla="*/ 61121 h 152400"/>
                <a:gd name="connsiteX4" fmla="*/ 304800 w 304800"/>
                <a:gd name="connsiteY4" fmla="*/ 152400 h 152400"/>
                <a:gd name="connsiteX5" fmla="*/ 0 w 304800"/>
                <a:gd name="connsiteY5" fmla="*/ 152400 h 1524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 name="connsiteX0" fmla="*/ 0 w 304800"/>
                <a:gd name="connsiteY0" fmla="*/ 114300 h 114300"/>
                <a:gd name="connsiteX1" fmla="*/ 38100 w 304800"/>
                <a:gd name="connsiteY1" fmla="*/ 27784 h 114300"/>
                <a:gd name="connsiteX2" fmla="*/ 140494 w 304800"/>
                <a:gd name="connsiteY2" fmla="*/ 0 h 114300"/>
                <a:gd name="connsiteX3" fmla="*/ 269081 w 304800"/>
                <a:gd name="connsiteY3" fmla="*/ 23021 h 114300"/>
                <a:gd name="connsiteX4" fmla="*/ 304800 w 304800"/>
                <a:gd name="connsiteY4" fmla="*/ 114300 h 114300"/>
                <a:gd name="connsiteX5" fmla="*/ 0 w 304800"/>
                <a:gd name="connsiteY5" fmla="*/ 114300 h 1143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4800" h="114300">
                  <a:moveTo>
                    <a:pt x="0" y="114300"/>
                  </a:moveTo>
                  <a:cubicBezTo>
                    <a:pt x="25400" y="87843"/>
                    <a:pt x="12700" y="54241"/>
                    <a:pt x="38100" y="27784"/>
                  </a:cubicBezTo>
                  <a:cubicBezTo>
                    <a:pt x="72231" y="18523"/>
                    <a:pt x="101600" y="2117"/>
                    <a:pt x="140494" y="0"/>
                  </a:cubicBezTo>
                  <a:cubicBezTo>
                    <a:pt x="180975" y="8468"/>
                    <a:pt x="240506" y="-4497"/>
                    <a:pt x="269081" y="23021"/>
                  </a:cubicBezTo>
                  <a:lnTo>
                    <a:pt x="304800" y="114300"/>
                  </a:lnTo>
                  <a:lnTo>
                    <a:pt x="0" y="114300"/>
                  </a:lnTo>
                  <a:close/>
                </a:path>
              </a:pathLst>
            </a:custGeom>
            <a:blipFill>
              <a:blip r:embed="rId20"/>
              <a:tile tx="0" ty="0" sx="100000" sy="100000" flip="none" algn="tl"/>
            </a:blipFill>
            <a:ln w="9525" cap="flat" cmpd="sng" algn="ctr">
              <a:solidFill>
                <a:srgbClr val="C6C6C6"/>
              </a:solidFill>
              <a:prstDash val="solid"/>
            </a:ln>
            <a:effectLst>
              <a:outerShdw blurRad="40000" dist="23000" dir="5400000" rotWithShape="0">
                <a:srgbClr val="000000">
                  <a:alpha val="35000"/>
                </a:srgbClr>
              </a:outerShdw>
            </a:effectLst>
            <a:sp3d>
              <a:bevelT/>
            </a:sp3d>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panose="020F0502020204030204"/>
                <a:ea typeface="+mn-ea"/>
                <a:cs typeface="+mn-cs"/>
              </a:endParaRPr>
            </a:p>
          </p:txBody>
        </p:sp>
      </p:grpSp>
      <p:pic>
        <p:nvPicPr>
          <p:cNvPr id="2" name="Picture 1">
            <a:extLst>
              <a:ext uri="{FF2B5EF4-FFF2-40B4-BE49-F238E27FC236}">
                <a16:creationId xmlns:a16="http://schemas.microsoft.com/office/drawing/2014/main" id="{87891D9A-A65D-4977-8162-93445149DE62}"/>
              </a:ext>
            </a:extLst>
          </p:cNvPr>
          <p:cNvPicPr>
            <a:picLocks noChangeAspect="1"/>
          </p:cNvPicPr>
          <p:nvPr/>
        </p:nvPicPr>
        <p:blipFill>
          <a:blip r:embed="rId21"/>
          <a:stretch>
            <a:fillRect/>
          </a:stretch>
        </p:blipFill>
        <p:spPr>
          <a:xfrm>
            <a:off x="8881" y="-27135"/>
            <a:ext cx="5681964" cy="4359018"/>
          </a:xfrm>
          <a:prstGeom prst="rect">
            <a:avLst/>
          </a:prstGeom>
          <a:ln>
            <a:solidFill>
              <a:srgbClr val="000000"/>
            </a:solidFill>
          </a:ln>
        </p:spPr>
      </p:pic>
      <p:pic>
        <p:nvPicPr>
          <p:cNvPr id="95" name="Picture 94">
            <a:extLst>
              <a:ext uri="{FF2B5EF4-FFF2-40B4-BE49-F238E27FC236}">
                <a16:creationId xmlns:a16="http://schemas.microsoft.com/office/drawing/2014/main" id="{9E7B8299-FAF8-4177-A66B-BE20A7F0B75C}"/>
              </a:ext>
            </a:extLst>
          </p:cNvPr>
          <p:cNvPicPr>
            <a:picLocks noChangeAspect="1"/>
          </p:cNvPicPr>
          <p:nvPr/>
        </p:nvPicPr>
        <p:blipFill rotWithShape="1">
          <a:blip r:embed="rId22"/>
          <a:srcRect l="2944" t="2408" r="4594" b="4494"/>
          <a:stretch/>
        </p:blipFill>
        <p:spPr>
          <a:xfrm>
            <a:off x="1111704" y="877114"/>
            <a:ext cx="5615229" cy="4357651"/>
          </a:xfrm>
          <a:prstGeom prst="rect">
            <a:avLst/>
          </a:prstGeom>
          <a:ln>
            <a:solidFill>
              <a:schemeClr val="tx1"/>
            </a:solidFill>
          </a:ln>
        </p:spPr>
      </p:pic>
      <p:pic>
        <p:nvPicPr>
          <p:cNvPr id="14" name="Picture 13">
            <a:extLst>
              <a:ext uri="{FF2B5EF4-FFF2-40B4-BE49-F238E27FC236}">
                <a16:creationId xmlns:a16="http://schemas.microsoft.com/office/drawing/2014/main" id="{4981B4C1-6CA6-4FB1-9623-31BAEA07ED61}"/>
              </a:ext>
            </a:extLst>
          </p:cNvPr>
          <p:cNvPicPr>
            <a:picLocks noChangeAspect="1"/>
          </p:cNvPicPr>
          <p:nvPr/>
        </p:nvPicPr>
        <p:blipFill>
          <a:blip r:embed="rId23"/>
          <a:stretch>
            <a:fillRect/>
          </a:stretch>
        </p:blipFill>
        <p:spPr>
          <a:xfrm>
            <a:off x="2385362" y="1739579"/>
            <a:ext cx="6174558" cy="4853274"/>
          </a:xfrm>
          <a:prstGeom prst="rect">
            <a:avLst/>
          </a:prstGeom>
          <a:ln>
            <a:solidFill>
              <a:srgbClr val="000000"/>
            </a:solidFill>
          </a:ln>
        </p:spPr>
      </p:pic>
      <p:pic>
        <p:nvPicPr>
          <p:cNvPr id="13" name="Picture 12">
            <a:extLst>
              <a:ext uri="{FF2B5EF4-FFF2-40B4-BE49-F238E27FC236}">
                <a16:creationId xmlns:a16="http://schemas.microsoft.com/office/drawing/2014/main" id="{96DC85AD-6924-4A2B-811C-266124719679}"/>
              </a:ext>
            </a:extLst>
          </p:cNvPr>
          <p:cNvPicPr>
            <a:picLocks noChangeAspect="1"/>
          </p:cNvPicPr>
          <p:nvPr/>
        </p:nvPicPr>
        <p:blipFill rotWithShape="1">
          <a:blip r:embed="rId24"/>
          <a:srcRect t="1753"/>
          <a:stretch/>
        </p:blipFill>
        <p:spPr>
          <a:xfrm>
            <a:off x="3824456" y="2759372"/>
            <a:ext cx="5334462" cy="4096919"/>
          </a:xfrm>
          <a:prstGeom prst="rect">
            <a:avLst/>
          </a:prstGeom>
          <a:ln>
            <a:solidFill>
              <a:srgbClr val="000000"/>
            </a:solidFill>
          </a:ln>
        </p:spPr>
      </p:pic>
    </p:spTree>
    <p:extLst>
      <p:ext uri="{BB962C8B-B14F-4D97-AF65-F5344CB8AC3E}">
        <p14:creationId xmlns:p14="http://schemas.microsoft.com/office/powerpoint/2010/main" val="3570960099"/>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1" presetClass="entr" presetSubtype="0" fill="hold" nodeType="with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p:cTn id="7" dur="1000" fill="hold"/>
                                        <p:tgtEl>
                                          <p:spTgt spid="2"/>
                                        </p:tgtEl>
                                        <p:attrNameLst>
                                          <p:attrName>ppt_w</p:attrName>
                                        </p:attrNameLst>
                                      </p:cBhvr>
                                      <p:tavLst>
                                        <p:tav tm="0">
                                          <p:val>
                                            <p:fltVal val="0"/>
                                          </p:val>
                                        </p:tav>
                                        <p:tav tm="100000">
                                          <p:val>
                                            <p:strVal val="#ppt_w"/>
                                          </p:val>
                                        </p:tav>
                                      </p:tavLst>
                                    </p:anim>
                                    <p:anim calcmode="lin" valueType="num">
                                      <p:cBhvr>
                                        <p:cTn id="8" dur="1000" fill="hold"/>
                                        <p:tgtEl>
                                          <p:spTgt spid="2"/>
                                        </p:tgtEl>
                                        <p:attrNameLst>
                                          <p:attrName>ppt_h</p:attrName>
                                        </p:attrNameLst>
                                      </p:cBhvr>
                                      <p:tavLst>
                                        <p:tav tm="0">
                                          <p:val>
                                            <p:fltVal val="0"/>
                                          </p:val>
                                        </p:tav>
                                        <p:tav tm="100000">
                                          <p:val>
                                            <p:strVal val="#ppt_h"/>
                                          </p:val>
                                        </p:tav>
                                      </p:tavLst>
                                    </p:anim>
                                    <p:anim calcmode="lin" valueType="num">
                                      <p:cBhvr>
                                        <p:cTn id="9" dur="1000" fill="hold"/>
                                        <p:tgtEl>
                                          <p:spTgt spid="2"/>
                                        </p:tgtEl>
                                        <p:attrNameLst>
                                          <p:attrName>style.rotation</p:attrName>
                                        </p:attrNameLst>
                                      </p:cBhvr>
                                      <p:tavLst>
                                        <p:tav tm="0">
                                          <p:val>
                                            <p:fltVal val="90"/>
                                          </p:val>
                                        </p:tav>
                                        <p:tav tm="100000">
                                          <p:val>
                                            <p:fltVal val="0"/>
                                          </p:val>
                                        </p:tav>
                                      </p:tavLst>
                                    </p:anim>
                                    <p:animEffect transition="in" filter="fade">
                                      <p:cBhvr>
                                        <p:cTn id="10" dur="1000"/>
                                        <p:tgtEl>
                                          <p:spTgt spid="2"/>
                                        </p:tgtEl>
                                      </p:cBhvr>
                                    </p:animEffect>
                                  </p:childTnLst>
                                </p:cTn>
                              </p:par>
                            </p:childTnLst>
                          </p:cTn>
                        </p:par>
                      </p:childTnLst>
                    </p:cTn>
                  </p:par>
                  <p:par>
                    <p:cTn id="11" fill="hold">
                      <p:stCondLst>
                        <p:cond delay="indefinite"/>
                      </p:stCondLst>
                      <p:childTnLst>
                        <p:par>
                          <p:cTn id="12" fill="hold">
                            <p:stCondLst>
                              <p:cond delay="0"/>
                            </p:stCondLst>
                            <p:childTnLst>
                              <p:par>
                                <p:cTn id="13" presetID="31" presetClass="entr" presetSubtype="0" fill="hold" nodeType="clickEffect">
                                  <p:stCondLst>
                                    <p:cond delay="0"/>
                                  </p:stCondLst>
                                  <p:childTnLst>
                                    <p:set>
                                      <p:cBhvr>
                                        <p:cTn id="14" dur="1" fill="hold">
                                          <p:stCondLst>
                                            <p:cond delay="0"/>
                                          </p:stCondLst>
                                        </p:cTn>
                                        <p:tgtEl>
                                          <p:spTgt spid="95"/>
                                        </p:tgtEl>
                                        <p:attrNameLst>
                                          <p:attrName>style.visibility</p:attrName>
                                        </p:attrNameLst>
                                      </p:cBhvr>
                                      <p:to>
                                        <p:strVal val="visible"/>
                                      </p:to>
                                    </p:set>
                                    <p:anim calcmode="lin" valueType="num">
                                      <p:cBhvr>
                                        <p:cTn id="15" dur="1000" fill="hold"/>
                                        <p:tgtEl>
                                          <p:spTgt spid="95"/>
                                        </p:tgtEl>
                                        <p:attrNameLst>
                                          <p:attrName>ppt_w</p:attrName>
                                        </p:attrNameLst>
                                      </p:cBhvr>
                                      <p:tavLst>
                                        <p:tav tm="0">
                                          <p:val>
                                            <p:fltVal val="0"/>
                                          </p:val>
                                        </p:tav>
                                        <p:tav tm="100000">
                                          <p:val>
                                            <p:strVal val="#ppt_w"/>
                                          </p:val>
                                        </p:tav>
                                      </p:tavLst>
                                    </p:anim>
                                    <p:anim calcmode="lin" valueType="num">
                                      <p:cBhvr>
                                        <p:cTn id="16" dur="1000" fill="hold"/>
                                        <p:tgtEl>
                                          <p:spTgt spid="95"/>
                                        </p:tgtEl>
                                        <p:attrNameLst>
                                          <p:attrName>ppt_h</p:attrName>
                                        </p:attrNameLst>
                                      </p:cBhvr>
                                      <p:tavLst>
                                        <p:tav tm="0">
                                          <p:val>
                                            <p:fltVal val="0"/>
                                          </p:val>
                                        </p:tav>
                                        <p:tav tm="100000">
                                          <p:val>
                                            <p:strVal val="#ppt_h"/>
                                          </p:val>
                                        </p:tav>
                                      </p:tavLst>
                                    </p:anim>
                                    <p:anim calcmode="lin" valueType="num">
                                      <p:cBhvr>
                                        <p:cTn id="17" dur="1000" fill="hold"/>
                                        <p:tgtEl>
                                          <p:spTgt spid="95"/>
                                        </p:tgtEl>
                                        <p:attrNameLst>
                                          <p:attrName>style.rotation</p:attrName>
                                        </p:attrNameLst>
                                      </p:cBhvr>
                                      <p:tavLst>
                                        <p:tav tm="0">
                                          <p:val>
                                            <p:fltVal val="90"/>
                                          </p:val>
                                        </p:tav>
                                        <p:tav tm="100000">
                                          <p:val>
                                            <p:fltVal val="0"/>
                                          </p:val>
                                        </p:tav>
                                      </p:tavLst>
                                    </p:anim>
                                    <p:animEffect transition="in" filter="fade">
                                      <p:cBhvr>
                                        <p:cTn id="18" dur="1000"/>
                                        <p:tgtEl>
                                          <p:spTgt spid="95"/>
                                        </p:tgtEl>
                                      </p:cBhvr>
                                    </p:animEffect>
                                  </p:childTnLst>
                                </p:cTn>
                              </p:par>
                            </p:childTnLst>
                          </p:cTn>
                        </p:par>
                      </p:childTnLst>
                    </p:cTn>
                  </p:par>
                  <p:par>
                    <p:cTn id="19" fill="hold">
                      <p:stCondLst>
                        <p:cond delay="indefinite"/>
                      </p:stCondLst>
                      <p:childTnLst>
                        <p:par>
                          <p:cTn id="20" fill="hold">
                            <p:stCondLst>
                              <p:cond delay="0"/>
                            </p:stCondLst>
                            <p:childTnLst>
                              <p:par>
                                <p:cTn id="21" presetID="31" presetClass="entr" presetSubtype="0" fill="hold" nodeType="clickEffect">
                                  <p:stCondLst>
                                    <p:cond delay="0"/>
                                  </p:stCondLst>
                                  <p:childTnLst>
                                    <p:set>
                                      <p:cBhvr>
                                        <p:cTn id="22" dur="1" fill="hold">
                                          <p:stCondLst>
                                            <p:cond delay="0"/>
                                          </p:stCondLst>
                                        </p:cTn>
                                        <p:tgtEl>
                                          <p:spTgt spid="14"/>
                                        </p:tgtEl>
                                        <p:attrNameLst>
                                          <p:attrName>style.visibility</p:attrName>
                                        </p:attrNameLst>
                                      </p:cBhvr>
                                      <p:to>
                                        <p:strVal val="visible"/>
                                      </p:to>
                                    </p:set>
                                    <p:anim calcmode="lin" valueType="num">
                                      <p:cBhvr>
                                        <p:cTn id="23" dur="1000" fill="hold"/>
                                        <p:tgtEl>
                                          <p:spTgt spid="14"/>
                                        </p:tgtEl>
                                        <p:attrNameLst>
                                          <p:attrName>ppt_w</p:attrName>
                                        </p:attrNameLst>
                                      </p:cBhvr>
                                      <p:tavLst>
                                        <p:tav tm="0">
                                          <p:val>
                                            <p:fltVal val="0"/>
                                          </p:val>
                                        </p:tav>
                                        <p:tav tm="100000">
                                          <p:val>
                                            <p:strVal val="#ppt_w"/>
                                          </p:val>
                                        </p:tav>
                                      </p:tavLst>
                                    </p:anim>
                                    <p:anim calcmode="lin" valueType="num">
                                      <p:cBhvr>
                                        <p:cTn id="24" dur="1000" fill="hold"/>
                                        <p:tgtEl>
                                          <p:spTgt spid="14"/>
                                        </p:tgtEl>
                                        <p:attrNameLst>
                                          <p:attrName>ppt_h</p:attrName>
                                        </p:attrNameLst>
                                      </p:cBhvr>
                                      <p:tavLst>
                                        <p:tav tm="0">
                                          <p:val>
                                            <p:fltVal val="0"/>
                                          </p:val>
                                        </p:tav>
                                        <p:tav tm="100000">
                                          <p:val>
                                            <p:strVal val="#ppt_h"/>
                                          </p:val>
                                        </p:tav>
                                      </p:tavLst>
                                    </p:anim>
                                    <p:anim calcmode="lin" valueType="num">
                                      <p:cBhvr>
                                        <p:cTn id="25" dur="1000" fill="hold"/>
                                        <p:tgtEl>
                                          <p:spTgt spid="14"/>
                                        </p:tgtEl>
                                        <p:attrNameLst>
                                          <p:attrName>style.rotation</p:attrName>
                                        </p:attrNameLst>
                                      </p:cBhvr>
                                      <p:tavLst>
                                        <p:tav tm="0">
                                          <p:val>
                                            <p:fltVal val="90"/>
                                          </p:val>
                                        </p:tav>
                                        <p:tav tm="100000">
                                          <p:val>
                                            <p:fltVal val="0"/>
                                          </p:val>
                                        </p:tav>
                                      </p:tavLst>
                                    </p:anim>
                                    <p:animEffect transition="in" filter="fade">
                                      <p:cBhvr>
                                        <p:cTn id="26" dur="1000"/>
                                        <p:tgtEl>
                                          <p:spTgt spid="14"/>
                                        </p:tgtEl>
                                      </p:cBhvr>
                                    </p:animEffect>
                                  </p:childTnLst>
                                </p:cTn>
                              </p:par>
                            </p:childTnLst>
                          </p:cTn>
                        </p:par>
                      </p:childTnLst>
                    </p:cTn>
                  </p:par>
                  <p:par>
                    <p:cTn id="27" fill="hold">
                      <p:stCondLst>
                        <p:cond delay="indefinite"/>
                      </p:stCondLst>
                      <p:childTnLst>
                        <p:par>
                          <p:cTn id="28" fill="hold">
                            <p:stCondLst>
                              <p:cond delay="0"/>
                            </p:stCondLst>
                            <p:childTnLst>
                              <p:par>
                                <p:cTn id="29" presetID="31" presetClass="entr" presetSubtype="0" fill="hold" nodeType="clickEffect">
                                  <p:stCondLst>
                                    <p:cond delay="0"/>
                                  </p:stCondLst>
                                  <p:childTnLst>
                                    <p:set>
                                      <p:cBhvr>
                                        <p:cTn id="30" dur="1" fill="hold">
                                          <p:stCondLst>
                                            <p:cond delay="0"/>
                                          </p:stCondLst>
                                        </p:cTn>
                                        <p:tgtEl>
                                          <p:spTgt spid="13"/>
                                        </p:tgtEl>
                                        <p:attrNameLst>
                                          <p:attrName>style.visibility</p:attrName>
                                        </p:attrNameLst>
                                      </p:cBhvr>
                                      <p:to>
                                        <p:strVal val="visible"/>
                                      </p:to>
                                    </p:set>
                                    <p:anim calcmode="lin" valueType="num">
                                      <p:cBhvr>
                                        <p:cTn id="31" dur="1000" fill="hold"/>
                                        <p:tgtEl>
                                          <p:spTgt spid="13"/>
                                        </p:tgtEl>
                                        <p:attrNameLst>
                                          <p:attrName>ppt_w</p:attrName>
                                        </p:attrNameLst>
                                      </p:cBhvr>
                                      <p:tavLst>
                                        <p:tav tm="0">
                                          <p:val>
                                            <p:fltVal val="0"/>
                                          </p:val>
                                        </p:tav>
                                        <p:tav tm="100000">
                                          <p:val>
                                            <p:strVal val="#ppt_w"/>
                                          </p:val>
                                        </p:tav>
                                      </p:tavLst>
                                    </p:anim>
                                    <p:anim calcmode="lin" valueType="num">
                                      <p:cBhvr>
                                        <p:cTn id="32" dur="1000" fill="hold"/>
                                        <p:tgtEl>
                                          <p:spTgt spid="13"/>
                                        </p:tgtEl>
                                        <p:attrNameLst>
                                          <p:attrName>ppt_h</p:attrName>
                                        </p:attrNameLst>
                                      </p:cBhvr>
                                      <p:tavLst>
                                        <p:tav tm="0">
                                          <p:val>
                                            <p:fltVal val="0"/>
                                          </p:val>
                                        </p:tav>
                                        <p:tav tm="100000">
                                          <p:val>
                                            <p:strVal val="#ppt_h"/>
                                          </p:val>
                                        </p:tav>
                                      </p:tavLst>
                                    </p:anim>
                                    <p:anim calcmode="lin" valueType="num">
                                      <p:cBhvr>
                                        <p:cTn id="33" dur="1000" fill="hold"/>
                                        <p:tgtEl>
                                          <p:spTgt spid="13"/>
                                        </p:tgtEl>
                                        <p:attrNameLst>
                                          <p:attrName>style.rotation</p:attrName>
                                        </p:attrNameLst>
                                      </p:cBhvr>
                                      <p:tavLst>
                                        <p:tav tm="0">
                                          <p:val>
                                            <p:fltVal val="90"/>
                                          </p:val>
                                        </p:tav>
                                        <p:tav tm="100000">
                                          <p:val>
                                            <p:fltVal val="0"/>
                                          </p:val>
                                        </p:tav>
                                      </p:tavLst>
                                    </p:anim>
                                    <p:animEffect transition="in" filter="fade">
                                      <p:cBhvr>
                                        <p:cTn id="34" dur="1000"/>
                                        <p:tgtEl>
                                          <p:spTgt spid="1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9" name="Rectangle 58">
            <a:extLst>
              <a:ext uri="{FF2B5EF4-FFF2-40B4-BE49-F238E27FC236}">
                <a16:creationId xmlns:a16="http://schemas.microsoft.com/office/drawing/2014/main" id="{CF647DE4-1938-4A49-ACF6-2F08CC9D5DD7}"/>
              </a:ext>
            </a:extLst>
          </p:cNvPr>
          <p:cNvSpPr/>
          <p:nvPr/>
        </p:nvSpPr>
        <p:spPr>
          <a:xfrm flipH="1">
            <a:off x="4575448" y="2852381"/>
            <a:ext cx="35487" cy="2280272"/>
          </a:xfrm>
          <a:prstGeom prst="rect">
            <a:avLst/>
          </a:prstGeom>
          <a:solidFill>
            <a:schemeClr val="bg2">
              <a:lumMod val="50000"/>
            </a:schemeClr>
          </a:solidFill>
          <a:ln>
            <a:solidFill>
              <a:srgbClr val="8659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Isosceles Triangle 59">
            <a:extLst>
              <a:ext uri="{FF2B5EF4-FFF2-40B4-BE49-F238E27FC236}">
                <a16:creationId xmlns:a16="http://schemas.microsoft.com/office/drawing/2014/main" id="{B4E5FCD4-615B-4729-BCBE-D5560B6EE7B7}"/>
              </a:ext>
            </a:extLst>
          </p:cNvPr>
          <p:cNvSpPr/>
          <p:nvPr/>
        </p:nvSpPr>
        <p:spPr>
          <a:xfrm>
            <a:off x="1596471" y="4952519"/>
            <a:ext cx="6031085" cy="1381705"/>
          </a:xfrm>
          <a:prstGeom prst="triangle">
            <a:avLst/>
          </a:prstGeom>
          <a:solidFill>
            <a:schemeClr val="accent6">
              <a:lumMod val="75000"/>
            </a:scheme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1" name="Freeform: Shape 30">
            <a:extLst>
              <a:ext uri="{FF2B5EF4-FFF2-40B4-BE49-F238E27FC236}">
                <a16:creationId xmlns:a16="http://schemas.microsoft.com/office/drawing/2014/main" id="{88C11D9F-CE33-4D02-818A-76CA77C1461B}"/>
              </a:ext>
            </a:extLst>
          </p:cNvPr>
          <p:cNvSpPr/>
          <p:nvPr/>
        </p:nvSpPr>
        <p:spPr>
          <a:xfrm>
            <a:off x="2569711" y="4776974"/>
            <a:ext cx="1480392" cy="828379"/>
          </a:xfrm>
          <a:custGeom>
            <a:avLst/>
            <a:gdLst>
              <a:gd name="connsiteX0" fmla="*/ 0 w 1838571"/>
              <a:gd name="connsiteY0" fmla="*/ 969040 h 969040"/>
              <a:gd name="connsiteX1" fmla="*/ 22225 w 1838571"/>
              <a:gd name="connsiteY1" fmla="*/ 943640 h 969040"/>
              <a:gd name="connsiteX2" fmla="*/ 28575 w 1838571"/>
              <a:gd name="connsiteY2" fmla="*/ 934115 h 969040"/>
              <a:gd name="connsiteX3" fmla="*/ 47625 w 1838571"/>
              <a:gd name="connsiteY3" fmla="*/ 911890 h 969040"/>
              <a:gd name="connsiteX4" fmla="*/ 73025 w 1838571"/>
              <a:gd name="connsiteY4" fmla="*/ 880140 h 969040"/>
              <a:gd name="connsiteX5" fmla="*/ 92075 w 1838571"/>
              <a:gd name="connsiteY5" fmla="*/ 842040 h 969040"/>
              <a:gd name="connsiteX6" fmla="*/ 117475 w 1838571"/>
              <a:gd name="connsiteY6" fmla="*/ 810290 h 969040"/>
              <a:gd name="connsiteX7" fmla="*/ 146050 w 1838571"/>
              <a:gd name="connsiteY7" fmla="*/ 769015 h 969040"/>
              <a:gd name="connsiteX8" fmla="*/ 174625 w 1838571"/>
              <a:gd name="connsiteY8" fmla="*/ 740440 h 969040"/>
              <a:gd name="connsiteX9" fmla="*/ 187325 w 1838571"/>
              <a:gd name="connsiteY9" fmla="*/ 715040 h 969040"/>
              <a:gd name="connsiteX10" fmla="*/ 196850 w 1838571"/>
              <a:gd name="connsiteY10" fmla="*/ 708690 h 969040"/>
              <a:gd name="connsiteX11" fmla="*/ 219075 w 1838571"/>
              <a:gd name="connsiteY11" fmla="*/ 683290 h 969040"/>
              <a:gd name="connsiteX12" fmla="*/ 228600 w 1838571"/>
              <a:gd name="connsiteY12" fmla="*/ 670590 h 969040"/>
              <a:gd name="connsiteX13" fmla="*/ 273050 w 1838571"/>
              <a:gd name="connsiteY13" fmla="*/ 632490 h 969040"/>
              <a:gd name="connsiteX14" fmla="*/ 285750 w 1838571"/>
              <a:gd name="connsiteY14" fmla="*/ 622965 h 969040"/>
              <a:gd name="connsiteX15" fmla="*/ 295275 w 1838571"/>
              <a:gd name="connsiteY15" fmla="*/ 616615 h 969040"/>
              <a:gd name="connsiteX16" fmla="*/ 314325 w 1838571"/>
              <a:gd name="connsiteY16" fmla="*/ 603915 h 969040"/>
              <a:gd name="connsiteX17" fmla="*/ 333375 w 1838571"/>
              <a:gd name="connsiteY17" fmla="*/ 584865 h 969040"/>
              <a:gd name="connsiteX18" fmla="*/ 374650 w 1838571"/>
              <a:gd name="connsiteY18" fmla="*/ 578515 h 969040"/>
              <a:gd name="connsiteX19" fmla="*/ 400050 w 1838571"/>
              <a:gd name="connsiteY19" fmla="*/ 575340 h 969040"/>
              <a:gd name="connsiteX20" fmla="*/ 422275 w 1838571"/>
              <a:gd name="connsiteY20" fmla="*/ 568990 h 969040"/>
              <a:gd name="connsiteX21" fmla="*/ 441325 w 1838571"/>
              <a:gd name="connsiteY21" fmla="*/ 565815 h 969040"/>
              <a:gd name="connsiteX22" fmla="*/ 460375 w 1838571"/>
              <a:gd name="connsiteY22" fmla="*/ 559465 h 969040"/>
              <a:gd name="connsiteX23" fmla="*/ 476250 w 1838571"/>
              <a:gd name="connsiteY23" fmla="*/ 556290 h 969040"/>
              <a:gd name="connsiteX24" fmla="*/ 498475 w 1838571"/>
              <a:gd name="connsiteY24" fmla="*/ 546765 h 969040"/>
              <a:gd name="connsiteX25" fmla="*/ 508000 w 1838571"/>
              <a:gd name="connsiteY25" fmla="*/ 543590 h 969040"/>
              <a:gd name="connsiteX26" fmla="*/ 520700 w 1838571"/>
              <a:gd name="connsiteY26" fmla="*/ 537240 h 969040"/>
              <a:gd name="connsiteX27" fmla="*/ 533400 w 1838571"/>
              <a:gd name="connsiteY27" fmla="*/ 534065 h 969040"/>
              <a:gd name="connsiteX28" fmla="*/ 549275 w 1838571"/>
              <a:gd name="connsiteY28" fmla="*/ 530890 h 969040"/>
              <a:gd name="connsiteX29" fmla="*/ 587375 w 1838571"/>
              <a:gd name="connsiteY29" fmla="*/ 524540 h 969040"/>
              <a:gd name="connsiteX30" fmla="*/ 622300 w 1838571"/>
              <a:gd name="connsiteY30" fmla="*/ 515015 h 969040"/>
              <a:gd name="connsiteX31" fmla="*/ 676275 w 1838571"/>
              <a:gd name="connsiteY31" fmla="*/ 511840 h 969040"/>
              <a:gd name="connsiteX32" fmla="*/ 720725 w 1838571"/>
              <a:gd name="connsiteY32" fmla="*/ 508665 h 969040"/>
              <a:gd name="connsiteX33" fmla="*/ 781050 w 1838571"/>
              <a:gd name="connsiteY33" fmla="*/ 495965 h 969040"/>
              <a:gd name="connsiteX34" fmla="*/ 812800 w 1838571"/>
              <a:gd name="connsiteY34" fmla="*/ 489615 h 969040"/>
              <a:gd name="connsiteX35" fmla="*/ 828675 w 1838571"/>
              <a:gd name="connsiteY35" fmla="*/ 486440 h 969040"/>
              <a:gd name="connsiteX36" fmla="*/ 835025 w 1838571"/>
              <a:gd name="connsiteY36" fmla="*/ 476915 h 969040"/>
              <a:gd name="connsiteX37" fmla="*/ 847725 w 1838571"/>
              <a:gd name="connsiteY37" fmla="*/ 473740 h 969040"/>
              <a:gd name="connsiteX38" fmla="*/ 857250 w 1838571"/>
              <a:gd name="connsiteY38" fmla="*/ 470565 h 969040"/>
              <a:gd name="connsiteX39" fmla="*/ 885825 w 1838571"/>
              <a:gd name="connsiteY39" fmla="*/ 451515 h 969040"/>
              <a:gd name="connsiteX40" fmla="*/ 895350 w 1838571"/>
              <a:gd name="connsiteY40" fmla="*/ 448340 h 969040"/>
              <a:gd name="connsiteX41" fmla="*/ 927100 w 1838571"/>
              <a:gd name="connsiteY41" fmla="*/ 429290 h 969040"/>
              <a:gd name="connsiteX42" fmla="*/ 939800 w 1838571"/>
              <a:gd name="connsiteY42" fmla="*/ 426115 h 969040"/>
              <a:gd name="connsiteX43" fmla="*/ 958850 w 1838571"/>
              <a:gd name="connsiteY43" fmla="*/ 407065 h 969040"/>
              <a:gd name="connsiteX44" fmla="*/ 971550 w 1838571"/>
              <a:gd name="connsiteY44" fmla="*/ 397540 h 969040"/>
              <a:gd name="connsiteX45" fmla="*/ 977900 w 1838571"/>
              <a:gd name="connsiteY45" fmla="*/ 388015 h 969040"/>
              <a:gd name="connsiteX46" fmla="*/ 987425 w 1838571"/>
              <a:gd name="connsiteY46" fmla="*/ 378490 h 969040"/>
              <a:gd name="connsiteX47" fmla="*/ 990600 w 1838571"/>
              <a:gd name="connsiteY47" fmla="*/ 368965 h 969040"/>
              <a:gd name="connsiteX48" fmla="*/ 996950 w 1838571"/>
              <a:gd name="connsiteY48" fmla="*/ 359440 h 969040"/>
              <a:gd name="connsiteX49" fmla="*/ 1000125 w 1838571"/>
              <a:gd name="connsiteY49" fmla="*/ 314990 h 969040"/>
              <a:gd name="connsiteX50" fmla="*/ 1012825 w 1838571"/>
              <a:gd name="connsiteY50" fmla="*/ 311815 h 969040"/>
              <a:gd name="connsiteX51" fmla="*/ 1031875 w 1838571"/>
              <a:gd name="connsiteY51" fmla="*/ 308640 h 969040"/>
              <a:gd name="connsiteX52" fmla="*/ 1054100 w 1838571"/>
              <a:gd name="connsiteY52" fmla="*/ 302290 h 969040"/>
              <a:gd name="connsiteX53" fmla="*/ 1098550 w 1838571"/>
              <a:gd name="connsiteY53" fmla="*/ 299115 h 969040"/>
              <a:gd name="connsiteX54" fmla="*/ 1123950 w 1838571"/>
              <a:gd name="connsiteY54" fmla="*/ 292765 h 969040"/>
              <a:gd name="connsiteX55" fmla="*/ 1136650 w 1838571"/>
              <a:gd name="connsiteY55" fmla="*/ 289590 h 969040"/>
              <a:gd name="connsiteX56" fmla="*/ 1155700 w 1838571"/>
              <a:gd name="connsiteY56" fmla="*/ 276890 h 969040"/>
              <a:gd name="connsiteX57" fmla="*/ 1181100 w 1838571"/>
              <a:gd name="connsiteY57" fmla="*/ 261015 h 969040"/>
              <a:gd name="connsiteX58" fmla="*/ 1193800 w 1838571"/>
              <a:gd name="connsiteY58" fmla="*/ 254665 h 969040"/>
              <a:gd name="connsiteX59" fmla="*/ 1206500 w 1838571"/>
              <a:gd name="connsiteY59" fmla="*/ 245140 h 969040"/>
              <a:gd name="connsiteX60" fmla="*/ 1228725 w 1838571"/>
              <a:gd name="connsiteY60" fmla="*/ 238790 h 969040"/>
              <a:gd name="connsiteX61" fmla="*/ 1247775 w 1838571"/>
              <a:gd name="connsiteY61" fmla="*/ 226090 h 969040"/>
              <a:gd name="connsiteX62" fmla="*/ 1270000 w 1838571"/>
              <a:gd name="connsiteY62" fmla="*/ 210215 h 969040"/>
              <a:gd name="connsiteX63" fmla="*/ 1301750 w 1838571"/>
              <a:gd name="connsiteY63" fmla="*/ 200690 h 969040"/>
              <a:gd name="connsiteX64" fmla="*/ 1317625 w 1838571"/>
              <a:gd name="connsiteY64" fmla="*/ 197515 h 969040"/>
              <a:gd name="connsiteX65" fmla="*/ 1339850 w 1838571"/>
              <a:gd name="connsiteY65" fmla="*/ 191165 h 969040"/>
              <a:gd name="connsiteX66" fmla="*/ 1355725 w 1838571"/>
              <a:gd name="connsiteY66" fmla="*/ 187990 h 969040"/>
              <a:gd name="connsiteX67" fmla="*/ 1365250 w 1838571"/>
              <a:gd name="connsiteY67" fmla="*/ 184815 h 969040"/>
              <a:gd name="connsiteX68" fmla="*/ 1390650 w 1838571"/>
              <a:gd name="connsiteY68" fmla="*/ 175290 h 969040"/>
              <a:gd name="connsiteX69" fmla="*/ 1406525 w 1838571"/>
              <a:gd name="connsiteY69" fmla="*/ 172115 h 969040"/>
              <a:gd name="connsiteX70" fmla="*/ 1438275 w 1838571"/>
              <a:gd name="connsiteY70" fmla="*/ 162590 h 969040"/>
              <a:gd name="connsiteX71" fmla="*/ 1463675 w 1838571"/>
              <a:gd name="connsiteY71" fmla="*/ 156240 h 969040"/>
              <a:gd name="connsiteX72" fmla="*/ 1476375 w 1838571"/>
              <a:gd name="connsiteY72" fmla="*/ 153065 h 969040"/>
              <a:gd name="connsiteX73" fmla="*/ 1504950 w 1838571"/>
              <a:gd name="connsiteY73" fmla="*/ 140365 h 969040"/>
              <a:gd name="connsiteX74" fmla="*/ 1517650 w 1838571"/>
              <a:gd name="connsiteY74" fmla="*/ 137190 h 969040"/>
              <a:gd name="connsiteX75" fmla="*/ 1533525 w 1838571"/>
              <a:gd name="connsiteY75" fmla="*/ 127665 h 969040"/>
              <a:gd name="connsiteX76" fmla="*/ 1558925 w 1838571"/>
              <a:gd name="connsiteY76" fmla="*/ 111790 h 969040"/>
              <a:gd name="connsiteX77" fmla="*/ 1571625 w 1838571"/>
              <a:gd name="connsiteY77" fmla="*/ 105440 h 969040"/>
              <a:gd name="connsiteX78" fmla="*/ 1593850 w 1838571"/>
              <a:gd name="connsiteY78" fmla="*/ 89565 h 969040"/>
              <a:gd name="connsiteX79" fmla="*/ 1628775 w 1838571"/>
              <a:gd name="connsiteY79" fmla="*/ 67340 h 969040"/>
              <a:gd name="connsiteX80" fmla="*/ 1647825 w 1838571"/>
              <a:gd name="connsiteY80" fmla="*/ 60990 h 969040"/>
              <a:gd name="connsiteX81" fmla="*/ 1666875 w 1838571"/>
              <a:gd name="connsiteY81" fmla="*/ 54640 h 969040"/>
              <a:gd name="connsiteX82" fmla="*/ 1689100 w 1838571"/>
              <a:gd name="connsiteY82" fmla="*/ 45115 h 969040"/>
              <a:gd name="connsiteX83" fmla="*/ 1711325 w 1838571"/>
              <a:gd name="connsiteY83" fmla="*/ 41940 h 969040"/>
              <a:gd name="connsiteX84" fmla="*/ 1730375 w 1838571"/>
              <a:gd name="connsiteY84" fmla="*/ 29240 h 969040"/>
              <a:gd name="connsiteX85" fmla="*/ 1746250 w 1838571"/>
              <a:gd name="connsiteY85" fmla="*/ 26065 h 969040"/>
              <a:gd name="connsiteX86" fmla="*/ 1765300 w 1838571"/>
              <a:gd name="connsiteY86" fmla="*/ 22890 h 969040"/>
              <a:gd name="connsiteX87" fmla="*/ 1793875 w 1838571"/>
              <a:gd name="connsiteY87" fmla="*/ 16540 h 969040"/>
              <a:gd name="connsiteX88" fmla="*/ 1803400 w 1838571"/>
              <a:gd name="connsiteY88" fmla="*/ 13365 h 969040"/>
              <a:gd name="connsiteX89" fmla="*/ 1816100 w 1838571"/>
              <a:gd name="connsiteY89" fmla="*/ 10190 h 969040"/>
              <a:gd name="connsiteX90" fmla="*/ 1828800 w 1838571"/>
              <a:gd name="connsiteY90" fmla="*/ 3840 h 969040"/>
              <a:gd name="connsiteX91" fmla="*/ 1838325 w 1838571"/>
              <a:gd name="connsiteY91" fmla="*/ 665 h 969040"/>
              <a:gd name="connsiteX92" fmla="*/ 1831975 w 1838571"/>
              <a:gd name="connsiteY92" fmla="*/ 665 h 969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838571" h="969040">
                <a:moveTo>
                  <a:pt x="0" y="969040"/>
                </a:moveTo>
                <a:cubicBezTo>
                  <a:pt x="7408" y="960573"/>
                  <a:pt x="15101" y="952347"/>
                  <a:pt x="22225" y="943640"/>
                </a:cubicBezTo>
                <a:cubicBezTo>
                  <a:pt x="24641" y="940687"/>
                  <a:pt x="26191" y="937095"/>
                  <a:pt x="28575" y="934115"/>
                </a:cubicBezTo>
                <a:cubicBezTo>
                  <a:pt x="34670" y="926496"/>
                  <a:pt x="41676" y="919624"/>
                  <a:pt x="47625" y="911890"/>
                </a:cubicBezTo>
                <a:cubicBezTo>
                  <a:pt x="74326" y="877178"/>
                  <a:pt x="46550" y="906615"/>
                  <a:pt x="73025" y="880140"/>
                </a:cubicBezTo>
                <a:cubicBezTo>
                  <a:pt x="79353" y="864321"/>
                  <a:pt x="81325" y="857269"/>
                  <a:pt x="92075" y="842040"/>
                </a:cubicBezTo>
                <a:cubicBezTo>
                  <a:pt x="99891" y="830967"/>
                  <a:pt x="109008" y="820873"/>
                  <a:pt x="117475" y="810290"/>
                </a:cubicBezTo>
                <a:cubicBezTo>
                  <a:pt x="124087" y="790453"/>
                  <a:pt x="121996" y="793069"/>
                  <a:pt x="146050" y="769015"/>
                </a:cubicBezTo>
                <a:lnTo>
                  <a:pt x="174625" y="740440"/>
                </a:lnTo>
                <a:cubicBezTo>
                  <a:pt x="177657" y="732860"/>
                  <a:pt x="180984" y="721381"/>
                  <a:pt x="187325" y="715040"/>
                </a:cubicBezTo>
                <a:cubicBezTo>
                  <a:pt x="190023" y="712342"/>
                  <a:pt x="193675" y="710807"/>
                  <a:pt x="196850" y="708690"/>
                </a:cubicBezTo>
                <a:cubicBezTo>
                  <a:pt x="208964" y="684461"/>
                  <a:pt x="195590" y="706775"/>
                  <a:pt x="219075" y="683290"/>
                </a:cubicBezTo>
                <a:cubicBezTo>
                  <a:pt x="222817" y="679548"/>
                  <a:pt x="225115" y="674572"/>
                  <a:pt x="228600" y="670590"/>
                </a:cubicBezTo>
                <a:cubicBezTo>
                  <a:pt x="241327" y="656045"/>
                  <a:pt x="258261" y="644110"/>
                  <a:pt x="273050" y="632490"/>
                </a:cubicBezTo>
                <a:cubicBezTo>
                  <a:pt x="277211" y="629221"/>
                  <a:pt x="281347" y="625900"/>
                  <a:pt x="285750" y="622965"/>
                </a:cubicBezTo>
                <a:cubicBezTo>
                  <a:pt x="288925" y="620848"/>
                  <a:pt x="292344" y="619058"/>
                  <a:pt x="295275" y="616615"/>
                </a:cubicBezTo>
                <a:cubicBezTo>
                  <a:pt x="311130" y="603402"/>
                  <a:pt x="297586" y="609495"/>
                  <a:pt x="314325" y="603915"/>
                </a:cubicBezTo>
                <a:cubicBezTo>
                  <a:pt x="320675" y="597565"/>
                  <a:pt x="324517" y="586341"/>
                  <a:pt x="333375" y="584865"/>
                </a:cubicBezTo>
                <a:cubicBezTo>
                  <a:pt x="352778" y="581631"/>
                  <a:pt x="354223" y="581239"/>
                  <a:pt x="374650" y="578515"/>
                </a:cubicBezTo>
                <a:cubicBezTo>
                  <a:pt x="383108" y="577387"/>
                  <a:pt x="391634" y="576743"/>
                  <a:pt x="400050" y="575340"/>
                </a:cubicBezTo>
                <a:cubicBezTo>
                  <a:pt x="427710" y="570730"/>
                  <a:pt x="399627" y="574023"/>
                  <a:pt x="422275" y="568990"/>
                </a:cubicBezTo>
                <a:cubicBezTo>
                  <a:pt x="428559" y="567593"/>
                  <a:pt x="435080" y="567376"/>
                  <a:pt x="441325" y="565815"/>
                </a:cubicBezTo>
                <a:cubicBezTo>
                  <a:pt x="447819" y="564192"/>
                  <a:pt x="453811" y="560778"/>
                  <a:pt x="460375" y="559465"/>
                </a:cubicBezTo>
                <a:lnTo>
                  <a:pt x="476250" y="556290"/>
                </a:lnTo>
                <a:cubicBezTo>
                  <a:pt x="483658" y="553115"/>
                  <a:pt x="490991" y="549758"/>
                  <a:pt x="498475" y="546765"/>
                </a:cubicBezTo>
                <a:cubicBezTo>
                  <a:pt x="501582" y="545522"/>
                  <a:pt x="504924" y="544908"/>
                  <a:pt x="508000" y="543590"/>
                </a:cubicBezTo>
                <a:cubicBezTo>
                  <a:pt x="512350" y="541726"/>
                  <a:pt x="516268" y="538902"/>
                  <a:pt x="520700" y="537240"/>
                </a:cubicBezTo>
                <a:cubicBezTo>
                  <a:pt x="524786" y="535708"/>
                  <a:pt x="529140" y="535012"/>
                  <a:pt x="533400" y="534065"/>
                </a:cubicBezTo>
                <a:cubicBezTo>
                  <a:pt x="538668" y="532894"/>
                  <a:pt x="543961" y="531828"/>
                  <a:pt x="549275" y="530890"/>
                </a:cubicBezTo>
                <a:cubicBezTo>
                  <a:pt x="561954" y="528652"/>
                  <a:pt x="574794" y="527275"/>
                  <a:pt x="587375" y="524540"/>
                </a:cubicBezTo>
                <a:cubicBezTo>
                  <a:pt x="599166" y="521977"/>
                  <a:pt x="610354" y="516722"/>
                  <a:pt x="622300" y="515015"/>
                </a:cubicBezTo>
                <a:cubicBezTo>
                  <a:pt x="640142" y="512466"/>
                  <a:pt x="658290" y="513000"/>
                  <a:pt x="676275" y="511840"/>
                </a:cubicBezTo>
                <a:lnTo>
                  <a:pt x="720725" y="508665"/>
                </a:lnTo>
                <a:cubicBezTo>
                  <a:pt x="759318" y="497638"/>
                  <a:pt x="728685" y="505486"/>
                  <a:pt x="781050" y="495965"/>
                </a:cubicBezTo>
                <a:cubicBezTo>
                  <a:pt x="791669" y="494034"/>
                  <a:pt x="802217" y="491732"/>
                  <a:pt x="812800" y="489615"/>
                </a:cubicBezTo>
                <a:lnTo>
                  <a:pt x="828675" y="486440"/>
                </a:lnTo>
                <a:cubicBezTo>
                  <a:pt x="830792" y="483265"/>
                  <a:pt x="831850" y="479032"/>
                  <a:pt x="835025" y="476915"/>
                </a:cubicBezTo>
                <a:cubicBezTo>
                  <a:pt x="838656" y="474494"/>
                  <a:pt x="843529" y="474939"/>
                  <a:pt x="847725" y="473740"/>
                </a:cubicBezTo>
                <a:cubicBezTo>
                  <a:pt x="850943" y="472821"/>
                  <a:pt x="854257" y="472062"/>
                  <a:pt x="857250" y="470565"/>
                </a:cubicBezTo>
                <a:cubicBezTo>
                  <a:pt x="900505" y="448938"/>
                  <a:pt x="848601" y="472786"/>
                  <a:pt x="885825" y="451515"/>
                </a:cubicBezTo>
                <a:cubicBezTo>
                  <a:pt x="888731" y="449855"/>
                  <a:pt x="892424" y="449965"/>
                  <a:pt x="895350" y="448340"/>
                </a:cubicBezTo>
                <a:cubicBezTo>
                  <a:pt x="910687" y="439819"/>
                  <a:pt x="912319" y="434833"/>
                  <a:pt x="927100" y="429290"/>
                </a:cubicBezTo>
                <a:cubicBezTo>
                  <a:pt x="931186" y="427758"/>
                  <a:pt x="935567" y="427173"/>
                  <a:pt x="939800" y="426115"/>
                </a:cubicBezTo>
                <a:cubicBezTo>
                  <a:pt x="946150" y="419765"/>
                  <a:pt x="951666" y="412453"/>
                  <a:pt x="958850" y="407065"/>
                </a:cubicBezTo>
                <a:cubicBezTo>
                  <a:pt x="963083" y="403890"/>
                  <a:pt x="967808" y="401282"/>
                  <a:pt x="971550" y="397540"/>
                </a:cubicBezTo>
                <a:cubicBezTo>
                  <a:pt x="974248" y="394842"/>
                  <a:pt x="975457" y="390946"/>
                  <a:pt x="977900" y="388015"/>
                </a:cubicBezTo>
                <a:cubicBezTo>
                  <a:pt x="980775" y="384566"/>
                  <a:pt x="984250" y="381665"/>
                  <a:pt x="987425" y="378490"/>
                </a:cubicBezTo>
                <a:cubicBezTo>
                  <a:pt x="988483" y="375315"/>
                  <a:pt x="989103" y="371958"/>
                  <a:pt x="990600" y="368965"/>
                </a:cubicBezTo>
                <a:cubicBezTo>
                  <a:pt x="992307" y="365552"/>
                  <a:pt x="996287" y="363198"/>
                  <a:pt x="996950" y="359440"/>
                </a:cubicBezTo>
                <a:cubicBezTo>
                  <a:pt x="999531" y="344812"/>
                  <a:pt x="995428" y="329082"/>
                  <a:pt x="1000125" y="314990"/>
                </a:cubicBezTo>
                <a:cubicBezTo>
                  <a:pt x="1001505" y="310850"/>
                  <a:pt x="1008546" y="312671"/>
                  <a:pt x="1012825" y="311815"/>
                </a:cubicBezTo>
                <a:cubicBezTo>
                  <a:pt x="1019138" y="310552"/>
                  <a:pt x="1025602" y="310088"/>
                  <a:pt x="1031875" y="308640"/>
                </a:cubicBezTo>
                <a:cubicBezTo>
                  <a:pt x="1039382" y="306908"/>
                  <a:pt x="1046473" y="303380"/>
                  <a:pt x="1054100" y="302290"/>
                </a:cubicBezTo>
                <a:cubicBezTo>
                  <a:pt x="1068805" y="300189"/>
                  <a:pt x="1083733" y="300173"/>
                  <a:pt x="1098550" y="299115"/>
                </a:cubicBezTo>
                <a:lnTo>
                  <a:pt x="1123950" y="292765"/>
                </a:lnTo>
                <a:lnTo>
                  <a:pt x="1136650" y="289590"/>
                </a:lnTo>
                <a:cubicBezTo>
                  <a:pt x="1149006" y="271056"/>
                  <a:pt x="1135198" y="287141"/>
                  <a:pt x="1155700" y="276890"/>
                </a:cubicBezTo>
                <a:cubicBezTo>
                  <a:pt x="1164630" y="272425"/>
                  <a:pt x="1172170" y="265480"/>
                  <a:pt x="1181100" y="261015"/>
                </a:cubicBezTo>
                <a:cubicBezTo>
                  <a:pt x="1185333" y="258898"/>
                  <a:pt x="1189786" y="257173"/>
                  <a:pt x="1193800" y="254665"/>
                </a:cubicBezTo>
                <a:cubicBezTo>
                  <a:pt x="1198287" y="251860"/>
                  <a:pt x="1201767" y="247507"/>
                  <a:pt x="1206500" y="245140"/>
                </a:cubicBezTo>
                <a:cubicBezTo>
                  <a:pt x="1222941" y="236919"/>
                  <a:pt x="1214681" y="246592"/>
                  <a:pt x="1228725" y="238790"/>
                </a:cubicBezTo>
                <a:cubicBezTo>
                  <a:pt x="1235396" y="235084"/>
                  <a:pt x="1242379" y="231486"/>
                  <a:pt x="1247775" y="226090"/>
                </a:cubicBezTo>
                <a:cubicBezTo>
                  <a:pt x="1258004" y="215861"/>
                  <a:pt x="1256070" y="215787"/>
                  <a:pt x="1270000" y="210215"/>
                </a:cubicBezTo>
                <a:cubicBezTo>
                  <a:pt x="1279893" y="206258"/>
                  <a:pt x="1291225" y="203029"/>
                  <a:pt x="1301750" y="200690"/>
                </a:cubicBezTo>
                <a:cubicBezTo>
                  <a:pt x="1307018" y="199519"/>
                  <a:pt x="1312390" y="198824"/>
                  <a:pt x="1317625" y="197515"/>
                </a:cubicBezTo>
                <a:cubicBezTo>
                  <a:pt x="1325100" y="195646"/>
                  <a:pt x="1332375" y="193034"/>
                  <a:pt x="1339850" y="191165"/>
                </a:cubicBezTo>
                <a:cubicBezTo>
                  <a:pt x="1345085" y="189856"/>
                  <a:pt x="1350490" y="189299"/>
                  <a:pt x="1355725" y="187990"/>
                </a:cubicBezTo>
                <a:cubicBezTo>
                  <a:pt x="1358972" y="187178"/>
                  <a:pt x="1362105" y="185959"/>
                  <a:pt x="1365250" y="184815"/>
                </a:cubicBezTo>
                <a:cubicBezTo>
                  <a:pt x="1373748" y="181725"/>
                  <a:pt x="1382007" y="177949"/>
                  <a:pt x="1390650" y="175290"/>
                </a:cubicBezTo>
                <a:cubicBezTo>
                  <a:pt x="1395808" y="173703"/>
                  <a:pt x="1401257" y="173286"/>
                  <a:pt x="1406525" y="172115"/>
                </a:cubicBezTo>
                <a:cubicBezTo>
                  <a:pt x="1428660" y="167196"/>
                  <a:pt x="1410574" y="170505"/>
                  <a:pt x="1438275" y="162590"/>
                </a:cubicBezTo>
                <a:cubicBezTo>
                  <a:pt x="1446666" y="160192"/>
                  <a:pt x="1455208" y="158357"/>
                  <a:pt x="1463675" y="156240"/>
                </a:cubicBezTo>
                <a:cubicBezTo>
                  <a:pt x="1467908" y="155182"/>
                  <a:pt x="1472235" y="154445"/>
                  <a:pt x="1476375" y="153065"/>
                </a:cubicBezTo>
                <a:cubicBezTo>
                  <a:pt x="1508222" y="142449"/>
                  <a:pt x="1449841" y="162408"/>
                  <a:pt x="1504950" y="140365"/>
                </a:cubicBezTo>
                <a:cubicBezTo>
                  <a:pt x="1509002" y="138744"/>
                  <a:pt x="1513417" y="138248"/>
                  <a:pt x="1517650" y="137190"/>
                </a:cubicBezTo>
                <a:lnTo>
                  <a:pt x="1533525" y="127665"/>
                </a:lnTo>
                <a:cubicBezTo>
                  <a:pt x="1542028" y="122432"/>
                  <a:pt x="1549995" y="116255"/>
                  <a:pt x="1558925" y="111790"/>
                </a:cubicBezTo>
                <a:cubicBezTo>
                  <a:pt x="1563158" y="109673"/>
                  <a:pt x="1567839" y="108280"/>
                  <a:pt x="1571625" y="105440"/>
                </a:cubicBezTo>
                <a:cubicBezTo>
                  <a:pt x="1595731" y="87360"/>
                  <a:pt x="1573592" y="96318"/>
                  <a:pt x="1593850" y="89565"/>
                </a:cubicBezTo>
                <a:cubicBezTo>
                  <a:pt x="1604975" y="81221"/>
                  <a:pt x="1615713" y="72565"/>
                  <a:pt x="1628775" y="67340"/>
                </a:cubicBezTo>
                <a:cubicBezTo>
                  <a:pt x="1634990" y="64854"/>
                  <a:pt x="1641475" y="63107"/>
                  <a:pt x="1647825" y="60990"/>
                </a:cubicBezTo>
                <a:cubicBezTo>
                  <a:pt x="1654175" y="58873"/>
                  <a:pt x="1660888" y="57633"/>
                  <a:pt x="1666875" y="54640"/>
                </a:cubicBezTo>
                <a:cubicBezTo>
                  <a:pt x="1673759" y="51198"/>
                  <a:pt x="1681314" y="46672"/>
                  <a:pt x="1689100" y="45115"/>
                </a:cubicBezTo>
                <a:cubicBezTo>
                  <a:pt x="1696438" y="43647"/>
                  <a:pt x="1703917" y="42998"/>
                  <a:pt x="1711325" y="41940"/>
                </a:cubicBezTo>
                <a:cubicBezTo>
                  <a:pt x="1717675" y="37707"/>
                  <a:pt x="1722891" y="30737"/>
                  <a:pt x="1730375" y="29240"/>
                </a:cubicBezTo>
                <a:lnTo>
                  <a:pt x="1746250" y="26065"/>
                </a:lnTo>
                <a:cubicBezTo>
                  <a:pt x="1752584" y="24913"/>
                  <a:pt x="1758966" y="24042"/>
                  <a:pt x="1765300" y="22890"/>
                </a:cubicBezTo>
                <a:cubicBezTo>
                  <a:pt x="1774302" y="21253"/>
                  <a:pt x="1784957" y="19088"/>
                  <a:pt x="1793875" y="16540"/>
                </a:cubicBezTo>
                <a:cubicBezTo>
                  <a:pt x="1797093" y="15621"/>
                  <a:pt x="1800182" y="14284"/>
                  <a:pt x="1803400" y="13365"/>
                </a:cubicBezTo>
                <a:cubicBezTo>
                  <a:pt x="1807596" y="12166"/>
                  <a:pt x="1812014" y="11722"/>
                  <a:pt x="1816100" y="10190"/>
                </a:cubicBezTo>
                <a:cubicBezTo>
                  <a:pt x="1820532" y="8528"/>
                  <a:pt x="1824450" y="5704"/>
                  <a:pt x="1828800" y="3840"/>
                </a:cubicBezTo>
                <a:cubicBezTo>
                  <a:pt x="1831876" y="2522"/>
                  <a:pt x="1835958" y="3032"/>
                  <a:pt x="1838325" y="665"/>
                </a:cubicBezTo>
                <a:cubicBezTo>
                  <a:pt x="1839822" y="-832"/>
                  <a:pt x="1834092" y="665"/>
                  <a:pt x="1831975" y="665"/>
                </a:cubicBezTo>
              </a:path>
            </a:pathLst>
          </a:custGeom>
          <a:noFill/>
          <a:ln>
            <a:solidFill>
              <a:srgbClr val="23232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3" name="Freeform: Shape 32">
            <a:extLst>
              <a:ext uri="{FF2B5EF4-FFF2-40B4-BE49-F238E27FC236}">
                <a16:creationId xmlns:a16="http://schemas.microsoft.com/office/drawing/2014/main" id="{DA482AF4-39AB-49B0-93AA-33ED370EF5AA}"/>
              </a:ext>
            </a:extLst>
          </p:cNvPr>
          <p:cNvSpPr/>
          <p:nvPr/>
        </p:nvSpPr>
        <p:spPr>
          <a:xfrm>
            <a:off x="5201946" y="4739943"/>
            <a:ext cx="1550091" cy="873877"/>
          </a:xfrm>
          <a:custGeom>
            <a:avLst/>
            <a:gdLst>
              <a:gd name="connsiteX0" fmla="*/ 0 w 1997075"/>
              <a:gd name="connsiteY0" fmla="*/ 0 h 1076325"/>
              <a:gd name="connsiteX1" fmla="*/ 114300 w 1997075"/>
              <a:gd name="connsiteY1" fmla="*/ 53975 h 1076325"/>
              <a:gd name="connsiteX2" fmla="*/ 142875 w 1997075"/>
              <a:gd name="connsiteY2" fmla="*/ 79375 h 1076325"/>
              <a:gd name="connsiteX3" fmla="*/ 152400 w 1997075"/>
              <a:gd name="connsiteY3" fmla="*/ 85725 h 1076325"/>
              <a:gd name="connsiteX4" fmla="*/ 168275 w 1997075"/>
              <a:gd name="connsiteY4" fmla="*/ 88900 h 1076325"/>
              <a:gd name="connsiteX5" fmla="*/ 206375 w 1997075"/>
              <a:gd name="connsiteY5" fmla="*/ 95250 h 1076325"/>
              <a:gd name="connsiteX6" fmla="*/ 234950 w 1997075"/>
              <a:gd name="connsiteY6" fmla="*/ 111125 h 1076325"/>
              <a:gd name="connsiteX7" fmla="*/ 244475 w 1997075"/>
              <a:gd name="connsiteY7" fmla="*/ 120650 h 1076325"/>
              <a:gd name="connsiteX8" fmla="*/ 257175 w 1997075"/>
              <a:gd name="connsiteY8" fmla="*/ 123825 h 1076325"/>
              <a:gd name="connsiteX9" fmla="*/ 282575 w 1997075"/>
              <a:gd name="connsiteY9" fmla="*/ 133350 h 1076325"/>
              <a:gd name="connsiteX10" fmla="*/ 304800 w 1997075"/>
              <a:gd name="connsiteY10" fmla="*/ 146050 h 1076325"/>
              <a:gd name="connsiteX11" fmla="*/ 330200 w 1997075"/>
              <a:gd name="connsiteY11" fmla="*/ 155575 h 1076325"/>
              <a:gd name="connsiteX12" fmla="*/ 352425 w 1997075"/>
              <a:gd name="connsiteY12" fmla="*/ 168275 h 1076325"/>
              <a:gd name="connsiteX13" fmla="*/ 387350 w 1997075"/>
              <a:gd name="connsiteY13" fmla="*/ 177800 h 1076325"/>
              <a:gd name="connsiteX14" fmla="*/ 425450 w 1997075"/>
              <a:gd name="connsiteY14" fmla="*/ 193675 h 1076325"/>
              <a:gd name="connsiteX15" fmla="*/ 441325 w 1997075"/>
              <a:gd name="connsiteY15" fmla="*/ 206375 h 1076325"/>
              <a:gd name="connsiteX16" fmla="*/ 463550 w 1997075"/>
              <a:gd name="connsiteY16" fmla="*/ 215900 h 1076325"/>
              <a:gd name="connsiteX17" fmla="*/ 482600 w 1997075"/>
              <a:gd name="connsiteY17" fmla="*/ 222250 h 1076325"/>
              <a:gd name="connsiteX18" fmla="*/ 498475 w 1997075"/>
              <a:gd name="connsiteY18" fmla="*/ 231775 h 1076325"/>
              <a:gd name="connsiteX19" fmla="*/ 533400 w 1997075"/>
              <a:gd name="connsiteY19" fmla="*/ 241300 h 1076325"/>
              <a:gd name="connsiteX20" fmla="*/ 561975 w 1997075"/>
              <a:gd name="connsiteY20" fmla="*/ 254000 h 1076325"/>
              <a:gd name="connsiteX21" fmla="*/ 587375 w 1997075"/>
              <a:gd name="connsiteY21" fmla="*/ 263525 h 1076325"/>
              <a:gd name="connsiteX22" fmla="*/ 615950 w 1997075"/>
              <a:gd name="connsiteY22" fmla="*/ 276225 h 1076325"/>
              <a:gd name="connsiteX23" fmla="*/ 644525 w 1997075"/>
              <a:gd name="connsiteY23" fmla="*/ 282575 h 1076325"/>
              <a:gd name="connsiteX24" fmla="*/ 669925 w 1997075"/>
              <a:gd name="connsiteY24" fmla="*/ 295275 h 1076325"/>
              <a:gd name="connsiteX25" fmla="*/ 692150 w 1997075"/>
              <a:gd name="connsiteY25" fmla="*/ 301625 h 1076325"/>
              <a:gd name="connsiteX26" fmla="*/ 701675 w 1997075"/>
              <a:gd name="connsiteY26" fmla="*/ 304800 h 1076325"/>
              <a:gd name="connsiteX27" fmla="*/ 727075 w 1997075"/>
              <a:gd name="connsiteY27" fmla="*/ 307975 h 1076325"/>
              <a:gd name="connsiteX28" fmla="*/ 762000 w 1997075"/>
              <a:gd name="connsiteY28" fmla="*/ 320675 h 1076325"/>
              <a:gd name="connsiteX29" fmla="*/ 793750 w 1997075"/>
              <a:gd name="connsiteY29" fmla="*/ 327025 h 1076325"/>
              <a:gd name="connsiteX30" fmla="*/ 828675 w 1997075"/>
              <a:gd name="connsiteY30" fmla="*/ 336550 h 1076325"/>
              <a:gd name="connsiteX31" fmla="*/ 860425 w 1997075"/>
              <a:gd name="connsiteY31" fmla="*/ 342900 h 1076325"/>
              <a:gd name="connsiteX32" fmla="*/ 895350 w 1997075"/>
              <a:gd name="connsiteY32" fmla="*/ 358775 h 1076325"/>
              <a:gd name="connsiteX33" fmla="*/ 908050 w 1997075"/>
              <a:gd name="connsiteY33" fmla="*/ 365125 h 1076325"/>
              <a:gd name="connsiteX34" fmla="*/ 917575 w 1997075"/>
              <a:gd name="connsiteY34" fmla="*/ 368300 h 1076325"/>
              <a:gd name="connsiteX35" fmla="*/ 933450 w 1997075"/>
              <a:gd name="connsiteY35" fmla="*/ 396875 h 1076325"/>
              <a:gd name="connsiteX36" fmla="*/ 952500 w 1997075"/>
              <a:gd name="connsiteY36" fmla="*/ 403225 h 1076325"/>
              <a:gd name="connsiteX37" fmla="*/ 965200 w 1997075"/>
              <a:gd name="connsiteY37" fmla="*/ 409575 h 1076325"/>
              <a:gd name="connsiteX38" fmla="*/ 981075 w 1997075"/>
              <a:gd name="connsiteY38" fmla="*/ 412750 h 1076325"/>
              <a:gd name="connsiteX39" fmla="*/ 990600 w 1997075"/>
              <a:gd name="connsiteY39" fmla="*/ 415925 h 1076325"/>
              <a:gd name="connsiteX40" fmla="*/ 1019175 w 1997075"/>
              <a:gd name="connsiteY40" fmla="*/ 422275 h 1076325"/>
              <a:gd name="connsiteX41" fmla="*/ 1028700 w 1997075"/>
              <a:gd name="connsiteY41" fmla="*/ 428625 h 1076325"/>
              <a:gd name="connsiteX42" fmla="*/ 1047750 w 1997075"/>
              <a:gd name="connsiteY42" fmla="*/ 434975 h 1076325"/>
              <a:gd name="connsiteX43" fmla="*/ 1057275 w 1997075"/>
              <a:gd name="connsiteY43" fmla="*/ 441325 h 1076325"/>
              <a:gd name="connsiteX44" fmla="*/ 1079500 w 1997075"/>
              <a:gd name="connsiteY44" fmla="*/ 450850 h 1076325"/>
              <a:gd name="connsiteX45" fmla="*/ 1098550 w 1997075"/>
              <a:gd name="connsiteY45" fmla="*/ 460375 h 1076325"/>
              <a:gd name="connsiteX46" fmla="*/ 1108075 w 1997075"/>
              <a:gd name="connsiteY46" fmla="*/ 479425 h 1076325"/>
              <a:gd name="connsiteX47" fmla="*/ 1111250 w 1997075"/>
              <a:gd name="connsiteY47" fmla="*/ 488950 h 1076325"/>
              <a:gd name="connsiteX48" fmla="*/ 1114425 w 1997075"/>
              <a:gd name="connsiteY48" fmla="*/ 501650 h 1076325"/>
              <a:gd name="connsiteX49" fmla="*/ 1123950 w 1997075"/>
              <a:gd name="connsiteY49" fmla="*/ 511175 h 1076325"/>
              <a:gd name="connsiteX50" fmla="*/ 1139825 w 1997075"/>
              <a:gd name="connsiteY50" fmla="*/ 530225 h 1076325"/>
              <a:gd name="connsiteX51" fmla="*/ 1152525 w 1997075"/>
              <a:gd name="connsiteY51" fmla="*/ 536575 h 1076325"/>
              <a:gd name="connsiteX52" fmla="*/ 1177925 w 1997075"/>
              <a:gd name="connsiteY52" fmla="*/ 555625 h 1076325"/>
              <a:gd name="connsiteX53" fmla="*/ 1190625 w 1997075"/>
              <a:gd name="connsiteY53" fmla="*/ 561975 h 1076325"/>
              <a:gd name="connsiteX54" fmla="*/ 1200150 w 1997075"/>
              <a:gd name="connsiteY54" fmla="*/ 565150 h 1076325"/>
              <a:gd name="connsiteX55" fmla="*/ 1225550 w 1997075"/>
              <a:gd name="connsiteY55" fmla="*/ 581025 h 1076325"/>
              <a:gd name="connsiteX56" fmla="*/ 1238250 w 1997075"/>
              <a:gd name="connsiteY56" fmla="*/ 587375 h 1076325"/>
              <a:gd name="connsiteX57" fmla="*/ 1250950 w 1997075"/>
              <a:gd name="connsiteY57" fmla="*/ 596900 h 1076325"/>
              <a:gd name="connsiteX58" fmla="*/ 1289050 w 1997075"/>
              <a:gd name="connsiteY58" fmla="*/ 612775 h 1076325"/>
              <a:gd name="connsiteX59" fmla="*/ 1336675 w 1997075"/>
              <a:gd name="connsiteY59" fmla="*/ 641350 h 1076325"/>
              <a:gd name="connsiteX60" fmla="*/ 1349375 w 1997075"/>
              <a:gd name="connsiteY60" fmla="*/ 644525 h 1076325"/>
              <a:gd name="connsiteX61" fmla="*/ 1371600 w 1997075"/>
              <a:gd name="connsiteY61" fmla="*/ 657225 h 1076325"/>
              <a:gd name="connsiteX62" fmla="*/ 1400175 w 1997075"/>
              <a:gd name="connsiteY62" fmla="*/ 663575 h 1076325"/>
              <a:gd name="connsiteX63" fmla="*/ 1412875 w 1997075"/>
              <a:gd name="connsiteY63" fmla="*/ 666750 h 1076325"/>
              <a:gd name="connsiteX64" fmla="*/ 1435100 w 1997075"/>
              <a:gd name="connsiteY64" fmla="*/ 679450 h 1076325"/>
              <a:gd name="connsiteX65" fmla="*/ 1470025 w 1997075"/>
              <a:gd name="connsiteY65" fmla="*/ 685800 h 1076325"/>
              <a:gd name="connsiteX66" fmla="*/ 1498600 w 1997075"/>
              <a:gd name="connsiteY66" fmla="*/ 701675 h 1076325"/>
              <a:gd name="connsiteX67" fmla="*/ 1530350 w 1997075"/>
              <a:gd name="connsiteY67" fmla="*/ 708025 h 1076325"/>
              <a:gd name="connsiteX68" fmla="*/ 1543050 w 1997075"/>
              <a:gd name="connsiteY68" fmla="*/ 714375 h 1076325"/>
              <a:gd name="connsiteX69" fmla="*/ 1571625 w 1997075"/>
              <a:gd name="connsiteY69" fmla="*/ 720725 h 1076325"/>
              <a:gd name="connsiteX70" fmla="*/ 1593850 w 1997075"/>
              <a:gd name="connsiteY70" fmla="*/ 727075 h 1076325"/>
              <a:gd name="connsiteX71" fmla="*/ 1612900 w 1997075"/>
              <a:gd name="connsiteY71" fmla="*/ 730250 h 1076325"/>
              <a:gd name="connsiteX72" fmla="*/ 1622425 w 1997075"/>
              <a:gd name="connsiteY72" fmla="*/ 733425 h 1076325"/>
              <a:gd name="connsiteX73" fmla="*/ 1635125 w 1997075"/>
              <a:gd name="connsiteY73" fmla="*/ 736600 h 1076325"/>
              <a:gd name="connsiteX74" fmla="*/ 1654175 w 1997075"/>
              <a:gd name="connsiteY74" fmla="*/ 746125 h 1076325"/>
              <a:gd name="connsiteX75" fmla="*/ 1679575 w 1997075"/>
              <a:gd name="connsiteY75" fmla="*/ 752475 h 1076325"/>
              <a:gd name="connsiteX76" fmla="*/ 1698625 w 1997075"/>
              <a:gd name="connsiteY76" fmla="*/ 765175 h 1076325"/>
              <a:gd name="connsiteX77" fmla="*/ 1708150 w 1997075"/>
              <a:gd name="connsiteY77" fmla="*/ 768350 h 1076325"/>
              <a:gd name="connsiteX78" fmla="*/ 1727200 w 1997075"/>
              <a:gd name="connsiteY78" fmla="*/ 781050 h 1076325"/>
              <a:gd name="connsiteX79" fmla="*/ 1739900 w 1997075"/>
              <a:gd name="connsiteY79" fmla="*/ 787400 h 1076325"/>
              <a:gd name="connsiteX80" fmla="*/ 1749425 w 1997075"/>
              <a:gd name="connsiteY80" fmla="*/ 793750 h 1076325"/>
              <a:gd name="connsiteX81" fmla="*/ 1768475 w 1997075"/>
              <a:gd name="connsiteY81" fmla="*/ 796925 h 1076325"/>
              <a:gd name="connsiteX82" fmla="*/ 1797050 w 1997075"/>
              <a:gd name="connsiteY82" fmla="*/ 812800 h 1076325"/>
              <a:gd name="connsiteX83" fmla="*/ 1809750 w 1997075"/>
              <a:gd name="connsiteY83" fmla="*/ 831850 h 1076325"/>
              <a:gd name="connsiteX84" fmla="*/ 1816100 w 1997075"/>
              <a:gd name="connsiteY84" fmla="*/ 841375 h 1076325"/>
              <a:gd name="connsiteX85" fmla="*/ 1819275 w 1997075"/>
              <a:gd name="connsiteY85" fmla="*/ 850900 h 1076325"/>
              <a:gd name="connsiteX86" fmla="*/ 1822450 w 1997075"/>
              <a:gd name="connsiteY86" fmla="*/ 863600 h 1076325"/>
              <a:gd name="connsiteX87" fmla="*/ 1828800 w 1997075"/>
              <a:gd name="connsiteY87" fmla="*/ 873125 h 1076325"/>
              <a:gd name="connsiteX88" fmla="*/ 1835150 w 1997075"/>
              <a:gd name="connsiteY88" fmla="*/ 892175 h 1076325"/>
              <a:gd name="connsiteX89" fmla="*/ 1847850 w 1997075"/>
              <a:gd name="connsiteY89" fmla="*/ 911225 h 1076325"/>
              <a:gd name="connsiteX90" fmla="*/ 1866900 w 1997075"/>
              <a:gd name="connsiteY90" fmla="*/ 933450 h 1076325"/>
              <a:gd name="connsiteX91" fmla="*/ 1876425 w 1997075"/>
              <a:gd name="connsiteY91" fmla="*/ 939800 h 1076325"/>
              <a:gd name="connsiteX92" fmla="*/ 1885950 w 1997075"/>
              <a:gd name="connsiteY92" fmla="*/ 952500 h 1076325"/>
              <a:gd name="connsiteX93" fmla="*/ 1898650 w 1997075"/>
              <a:gd name="connsiteY93" fmla="*/ 962025 h 1076325"/>
              <a:gd name="connsiteX94" fmla="*/ 1927225 w 1997075"/>
              <a:gd name="connsiteY94" fmla="*/ 987425 h 1076325"/>
              <a:gd name="connsiteX95" fmla="*/ 1939925 w 1997075"/>
              <a:gd name="connsiteY95" fmla="*/ 1009650 h 1076325"/>
              <a:gd name="connsiteX96" fmla="*/ 1946275 w 1997075"/>
              <a:gd name="connsiteY96" fmla="*/ 1022350 h 1076325"/>
              <a:gd name="connsiteX97" fmla="*/ 1955800 w 1997075"/>
              <a:gd name="connsiteY97" fmla="*/ 1031875 h 1076325"/>
              <a:gd name="connsiteX98" fmla="*/ 1962150 w 1997075"/>
              <a:gd name="connsiteY98" fmla="*/ 1041400 h 1076325"/>
              <a:gd name="connsiteX99" fmla="*/ 1978025 w 1997075"/>
              <a:gd name="connsiteY99" fmla="*/ 1054100 h 1076325"/>
              <a:gd name="connsiteX100" fmla="*/ 1984375 w 1997075"/>
              <a:gd name="connsiteY100" fmla="*/ 1063625 h 1076325"/>
              <a:gd name="connsiteX101" fmla="*/ 1997075 w 1997075"/>
              <a:gd name="connsiteY101" fmla="*/ 1076325 h 1076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997075" h="1076325">
                <a:moveTo>
                  <a:pt x="0" y="0"/>
                </a:moveTo>
                <a:lnTo>
                  <a:pt x="114300" y="53975"/>
                </a:lnTo>
                <a:cubicBezTo>
                  <a:pt x="131462" y="62336"/>
                  <a:pt x="120738" y="64617"/>
                  <a:pt x="142875" y="79375"/>
                </a:cubicBezTo>
                <a:cubicBezTo>
                  <a:pt x="146050" y="81492"/>
                  <a:pt x="148827" y="84385"/>
                  <a:pt x="152400" y="85725"/>
                </a:cubicBezTo>
                <a:cubicBezTo>
                  <a:pt x="157453" y="87620"/>
                  <a:pt x="163040" y="87591"/>
                  <a:pt x="168275" y="88900"/>
                </a:cubicBezTo>
                <a:cubicBezTo>
                  <a:pt x="198062" y="96347"/>
                  <a:pt x="142487" y="88151"/>
                  <a:pt x="206375" y="95250"/>
                </a:cubicBezTo>
                <a:cubicBezTo>
                  <a:pt x="218353" y="99243"/>
                  <a:pt x="224033" y="100208"/>
                  <a:pt x="234950" y="111125"/>
                </a:cubicBezTo>
                <a:cubicBezTo>
                  <a:pt x="238125" y="114300"/>
                  <a:pt x="240576" y="118422"/>
                  <a:pt x="244475" y="120650"/>
                </a:cubicBezTo>
                <a:cubicBezTo>
                  <a:pt x="248264" y="122815"/>
                  <a:pt x="253035" y="122445"/>
                  <a:pt x="257175" y="123825"/>
                </a:cubicBezTo>
                <a:cubicBezTo>
                  <a:pt x="265753" y="126684"/>
                  <a:pt x="274381" y="129526"/>
                  <a:pt x="282575" y="133350"/>
                </a:cubicBezTo>
                <a:cubicBezTo>
                  <a:pt x="290307" y="136958"/>
                  <a:pt x="297068" y="142442"/>
                  <a:pt x="304800" y="146050"/>
                </a:cubicBezTo>
                <a:cubicBezTo>
                  <a:pt x="312994" y="149874"/>
                  <a:pt x="322006" y="151751"/>
                  <a:pt x="330200" y="155575"/>
                </a:cubicBezTo>
                <a:cubicBezTo>
                  <a:pt x="337932" y="159183"/>
                  <a:pt x="344473" y="165182"/>
                  <a:pt x="352425" y="168275"/>
                </a:cubicBezTo>
                <a:cubicBezTo>
                  <a:pt x="363671" y="172649"/>
                  <a:pt x="375708" y="174625"/>
                  <a:pt x="387350" y="177800"/>
                </a:cubicBezTo>
                <a:cubicBezTo>
                  <a:pt x="407334" y="204445"/>
                  <a:pt x="383088" y="178546"/>
                  <a:pt x="425450" y="193675"/>
                </a:cubicBezTo>
                <a:cubicBezTo>
                  <a:pt x="431832" y="195954"/>
                  <a:pt x="435471" y="202960"/>
                  <a:pt x="441325" y="206375"/>
                </a:cubicBezTo>
                <a:cubicBezTo>
                  <a:pt x="448287" y="210436"/>
                  <a:pt x="456027" y="213007"/>
                  <a:pt x="463550" y="215900"/>
                </a:cubicBezTo>
                <a:cubicBezTo>
                  <a:pt x="469797" y="218303"/>
                  <a:pt x="476506" y="219480"/>
                  <a:pt x="482600" y="222250"/>
                </a:cubicBezTo>
                <a:cubicBezTo>
                  <a:pt x="488218" y="224804"/>
                  <a:pt x="492697" y="229608"/>
                  <a:pt x="498475" y="231775"/>
                </a:cubicBezTo>
                <a:cubicBezTo>
                  <a:pt x="509774" y="236012"/>
                  <a:pt x="522011" y="237314"/>
                  <a:pt x="533400" y="241300"/>
                </a:cubicBezTo>
                <a:cubicBezTo>
                  <a:pt x="543238" y="244743"/>
                  <a:pt x="552337" y="250031"/>
                  <a:pt x="561975" y="254000"/>
                </a:cubicBezTo>
                <a:cubicBezTo>
                  <a:pt x="570336" y="257443"/>
                  <a:pt x="579014" y="260082"/>
                  <a:pt x="587375" y="263525"/>
                </a:cubicBezTo>
                <a:cubicBezTo>
                  <a:pt x="597013" y="267494"/>
                  <a:pt x="606062" y="272929"/>
                  <a:pt x="615950" y="276225"/>
                </a:cubicBezTo>
                <a:cubicBezTo>
                  <a:pt x="625207" y="279311"/>
                  <a:pt x="635000" y="280458"/>
                  <a:pt x="644525" y="282575"/>
                </a:cubicBezTo>
                <a:cubicBezTo>
                  <a:pt x="652992" y="286808"/>
                  <a:pt x="661136" y="291759"/>
                  <a:pt x="669925" y="295275"/>
                </a:cubicBezTo>
                <a:cubicBezTo>
                  <a:pt x="677079" y="298136"/>
                  <a:pt x="684770" y="299411"/>
                  <a:pt x="692150" y="301625"/>
                </a:cubicBezTo>
                <a:cubicBezTo>
                  <a:pt x="695356" y="302587"/>
                  <a:pt x="698382" y="304201"/>
                  <a:pt x="701675" y="304800"/>
                </a:cubicBezTo>
                <a:cubicBezTo>
                  <a:pt x="710070" y="306326"/>
                  <a:pt x="718608" y="306917"/>
                  <a:pt x="727075" y="307975"/>
                </a:cubicBezTo>
                <a:cubicBezTo>
                  <a:pt x="742223" y="314034"/>
                  <a:pt x="745695" y="315784"/>
                  <a:pt x="762000" y="320675"/>
                </a:cubicBezTo>
                <a:cubicBezTo>
                  <a:pt x="778689" y="325682"/>
                  <a:pt x="773725" y="322734"/>
                  <a:pt x="793750" y="327025"/>
                </a:cubicBezTo>
                <a:cubicBezTo>
                  <a:pt x="839026" y="336727"/>
                  <a:pt x="804494" y="329641"/>
                  <a:pt x="828675" y="336550"/>
                </a:cubicBezTo>
                <a:cubicBezTo>
                  <a:pt x="841937" y="340339"/>
                  <a:pt x="845456" y="340405"/>
                  <a:pt x="860425" y="342900"/>
                </a:cubicBezTo>
                <a:cubicBezTo>
                  <a:pt x="883965" y="358593"/>
                  <a:pt x="871991" y="354103"/>
                  <a:pt x="895350" y="358775"/>
                </a:cubicBezTo>
                <a:cubicBezTo>
                  <a:pt x="899583" y="360892"/>
                  <a:pt x="903700" y="363261"/>
                  <a:pt x="908050" y="365125"/>
                </a:cubicBezTo>
                <a:cubicBezTo>
                  <a:pt x="911126" y="366443"/>
                  <a:pt x="915630" y="365577"/>
                  <a:pt x="917575" y="368300"/>
                </a:cubicBezTo>
                <a:cubicBezTo>
                  <a:pt x="928880" y="384127"/>
                  <a:pt x="916820" y="387636"/>
                  <a:pt x="933450" y="396875"/>
                </a:cubicBezTo>
                <a:cubicBezTo>
                  <a:pt x="939301" y="400126"/>
                  <a:pt x="946285" y="400739"/>
                  <a:pt x="952500" y="403225"/>
                </a:cubicBezTo>
                <a:cubicBezTo>
                  <a:pt x="956894" y="404983"/>
                  <a:pt x="960710" y="408078"/>
                  <a:pt x="965200" y="409575"/>
                </a:cubicBezTo>
                <a:cubicBezTo>
                  <a:pt x="970320" y="411282"/>
                  <a:pt x="975840" y="411441"/>
                  <a:pt x="981075" y="412750"/>
                </a:cubicBezTo>
                <a:cubicBezTo>
                  <a:pt x="984322" y="413562"/>
                  <a:pt x="987333" y="415199"/>
                  <a:pt x="990600" y="415925"/>
                </a:cubicBezTo>
                <a:cubicBezTo>
                  <a:pt x="999380" y="417876"/>
                  <a:pt x="1010598" y="417987"/>
                  <a:pt x="1019175" y="422275"/>
                </a:cubicBezTo>
                <a:cubicBezTo>
                  <a:pt x="1022588" y="423982"/>
                  <a:pt x="1025213" y="427075"/>
                  <a:pt x="1028700" y="428625"/>
                </a:cubicBezTo>
                <a:cubicBezTo>
                  <a:pt x="1034817" y="431343"/>
                  <a:pt x="1041633" y="432257"/>
                  <a:pt x="1047750" y="434975"/>
                </a:cubicBezTo>
                <a:cubicBezTo>
                  <a:pt x="1051237" y="436525"/>
                  <a:pt x="1053962" y="439432"/>
                  <a:pt x="1057275" y="441325"/>
                </a:cubicBezTo>
                <a:cubicBezTo>
                  <a:pt x="1103523" y="467752"/>
                  <a:pt x="1043880" y="433040"/>
                  <a:pt x="1079500" y="450850"/>
                </a:cubicBezTo>
                <a:cubicBezTo>
                  <a:pt x="1104119" y="463160"/>
                  <a:pt x="1074609" y="452395"/>
                  <a:pt x="1098550" y="460375"/>
                </a:cubicBezTo>
                <a:cubicBezTo>
                  <a:pt x="1106530" y="484316"/>
                  <a:pt x="1095765" y="454806"/>
                  <a:pt x="1108075" y="479425"/>
                </a:cubicBezTo>
                <a:cubicBezTo>
                  <a:pt x="1109572" y="482418"/>
                  <a:pt x="1110331" y="485732"/>
                  <a:pt x="1111250" y="488950"/>
                </a:cubicBezTo>
                <a:cubicBezTo>
                  <a:pt x="1112449" y="493146"/>
                  <a:pt x="1112260" y="497861"/>
                  <a:pt x="1114425" y="501650"/>
                </a:cubicBezTo>
                <a:cubicBezTo>
                  <a:pt x="1116653" y="505549"/>
                  <a:pt x="1121075" y="507726"/>
                  <a:pt x="1123950" y="511175"/>
                </a:cubicBezTo>
                <a:cubicBezTo>
                  <a:pt x="1132141" y="521004"/>
                  <a:pt x="1128367" y="522040"/>
                  <a:pt x="1139825" y="530225"/>
                </a:cubicBezTo>
                <a:cubicBezTo>
                  <a:pt x="1143676" y="532976"/>
                  <a:pt x="1148587" y="533950"/>
                  <a:pt x="1152525" y="536575"/>
                </a:cubicBezTo>
                <a:cubicBezTo>
                  <a:pt x="1170847" y="548790"/>
                  <a:pt x="1163061" y="547131"/>
                  <a:pt x="1177925" y="555625"/>
                </a:cubicBezTo>
                <a:cubicBezTo>
                  <a:pt x="1182034" y="557973"/>
                  <a:pt x="1186275" y="560111"/>
                  <a:pt x="1190625" y="561975"/>
                </a:cubicBezTo>
                <a:cubicBezTo>
                  <a:pt x="1193701" y="563293"/>
                  <a:pt x="1197212" y="563547"/>
                  <a:pt x="1200150" y="565150"/>
                </a:cubicBezTo>
                <a:cubicBezTo>
                  <a:pt x="1208915" y="569931"/>
                  <a:pt x="1216620" y="576560"/>
                  <a:pt x="1225550" y="581025"/>
                </a:cubicBezTo>
                <a:cubicBezTo>
                  <a:pt x="1229783" y="583142"/>
                  <a:pt x="1234236" y="584867"/>
                  <a:pt x="1238250" y="587375"/>
                </a:cubicBezTo>
                <a:cubicBezTo>
                  <a:pt x="1242737" y="590180"/>
                  <a:pt x="1246217" y="594533"/>
                  <a:pt x="1250950" y="596900"/>
                </a:cubicBezTo>
                <a:cubicBezTo>
                  <a:pt x="1263256" y="603053"/>
                  <a:pt x="1277602" y="605143"/>
                  <a:pt x="1289050" y="612775"/>
                </a:cubicBezTo>
                <a:cubicBezTo>
                  <a:pt x="1302214" y="621551"/>
                  <a:pt x="1328396" y="639280"/>
                  <a:pt x="1336675" y="641350"/>
                </a:cubicBezTo>
                <a:lnTo>
                  <a:pt x="1349375" y="644525"/>
                </a:lnTo>
                <a:cubicBezTo>
                  <a:pt x="1356783" y="648758"/>
                  <a:pt x="1363611" y="654229"/>
                  <a:pt x="1371600" y="657225"/>
                </a:cubicBezTo>
                <a:cubicBezTo>
                  <a:pt x="1380736" y="660651"/>
                  <a:pt x="1390668" y="661381"/>
                  <a:pt x="1400175" y="663575"/>
                </a:cubicBezTo>
                <a:cubicBezTo>
                  <a:pt x="1404427" y="664556"/>
                  <a:pt x="1408642" y="665692"/>
                  <a:pt x="1412875" y="666750"/>
                </a:cubicBezTo>
                <a:cubicBezTo>
                  <a:pt x="1420283" y="670983"/>
                  <a:pt x="1427224" y="676168"/>
                  <a:pt x="1435100" y="679450"/>
                </a:cubicBezTo>
                <a:cubicBezTo>
                  <a:pt x="1438058" y="680683"/>
                  <a:pt x="1468591" y="685561"/>
                  <a:pt x="1470025" y="685800"/>
                </a:cubicBezTo>
                <a:cubicBezTo>
                  <a:pt x="1476761" y="689842"/>
                  <a:pt x="1490502" y="698638"/>
                  <a:pt x="1498600" y="701675"/>
                </a:cubicBezTo>
                <a:cubicBezTo>
                  <a:pt x="1506178" y="704517"/>
                  <a:pt x="1523766" y="706928"/>
                  <a:pt x="1530350" y="708025"/>
                </a:cubicBezTo>
                <a:cubicBezTo>
                  <a:pt x="1534583" y="710142"/>
                  <a:pt x="1538618" y="712713"/>
                  <a:pt x="1543050" y="714375"/>
                </a:cubicBezTo>
                <a:cubicBezTo>
                  <a:pt x="1549569" y="716819"/>
                  <a:pt x="1565590" y="719216"/>
                  <a:pt x="1571625" y="720725"/>
                </a:cubicBezTo>
                <a:cubicBezTo>
                  <a:pt x="1579100" y="722594"/>
                  <a:pt x="1586343" y="725343"/>
                  <a:pt x="1593850" y="727075"/>
                </a:cubicBezTo>
                <a:cubicBezTo>
                  <a:pt x="1600123" y="728523"/>
                  <a:pt x="1606616" y="728853"/>
                  <a:pt x="1612900" y="730250"/>
                </a:cubicBezTo>
                <a:cubicBezTo>
                  <a:pt x="1616167" y="730976"/>
                  <a:pt x="1619207" y="732506"/>
                  <a:pt x="1622425" y="733425"/>
                </a:cubicBezTo>
                <a:cubicBezTo>
                  <a:pt x="1626621" y="734624"/>
                  <a:pt x="1631073" y="734979"/>
                  <a:pt x="1635125" y="736600"/>
                </a:cubicBezTo>
                <a:cubicBezTo>
                  <a:pt x="1641717" y="739237"/>
                  <a:pt x="1647489" y="743737"/>
                  <a:pt x="1654175" y="746125"/>
                </a:cubicBezTo>
                <a:cubicBezTo>
                  <a:pt x="1662394" y="749060"/>
                  <a:pt x="1679575" y="752475"/>
                  <a:pt x="1679575" y="752475"/>
                </a:cubicBezTo>
                <a:cubicBezTo>
                  <a:pt x="1685925" y="756708"/>
                  <a:pt x="1691385" y="762762"/>
                  <a:pt x="1698625" y="765175"/>
                </a:cubicBezTo>
                <a:cubicBezTo>
                  <a:pt x="1701800" y="766233"/>
                  <a:pt x="1705224" y="766725"/>
                  <a:pt x="1708150" y="768350"/>
                </a:cubicBezTo>
                <a:cubicBezTo>
                  <a:pt x="1714821" y="772056"/>
                  <a:pt x="1720374" y="777637"/>
                  <a:pt x="1727200" y="781050"/>
                </a:cubicBezTo>
                <a:cubicBezTo>
                  <a:pt x="1731433" y="783167"/>
                  <a:pt x="1735791" y="785052"/>
                  <a:pt x="1739900" y="787400"/>
                </a:cubicBezTo>
                <a:cubicBezTo>
                  <a:pt x="1743213" y="789293"/>
                  <a:pt x="1745805" y="792543"/>
                  <a:pt x="1749425" y="793750"/>
                </a:cubicBezTo>
                <a:cubicBezTo>
                  <a:pt x="1755532" y="795786"/>
                  <a:pt x="1762125" y="795867"/>
                  <a:pt x="1768475" y="796925"/>
                </a:cubicBezTo>
                <a:cubicBezTo>
                  <a:pt x="1790310" y="811481"/>
                  <a:pt x="1780285" y="807212"/>
                  <a:pt x="1797050" y="812800"/>
                </a:cubicBezTo>
                <a:lnTo>
                  <a:pt x="1809750" y="831850"/>
                </a:lnTo>
                <a:cubicBezTo>
                  <a:pt x="1811867" y="835025"/>
                  <a:pt x="1814893" y="837755"/>
                  <a:pt x="1816100" y="841375"/>
                </a:cubicBezTo>
                <a:cubicBezTo>
                  <a:pt x="1817158" y="844550"/>
                  <a:pt x="1818356" y="847682"/>
                  <a:pt x="1819275" y="850900"/>
                </a:cubicBezTo>
                <a:cubicBezTo>
                  <a:pt x="1820474" y="855096"/>
                  <a:pt x="1820731" y="859589"/>
                  <a:pt x="1822450" y="863600"/>
                </a:cubicBezTo>
                <a:cubicBezTo>
                  <a:pt x="1823953" y="867107"/>
                  <a:pt x="1827250" y="869638"/>
                  <a:pt x="1828800" y="873125"/>
                </a:cubicBezTo>
                <a:cubicBezTo>
                  <a:pt x="1831518" y="879242"/>
                  <a:pt x="1832157" y="886188"/>
                  <a:pt x="1835150" y="892175"/>
                </a:cubicBezTo>
                <a:cubicBezTo>
                  <a:pt x="1838563" y="899001"/>
                  <a:pt x="1843271" y="905120"/>
                  <a:pt x="1847850" y="911225"/>
                </a:cubicBezTo>
                <a:cubicBezTo>
                  <a:pt x="1854857" y="920568"/>
                  <a:pt x="1858055" y="926080"/>
                  <a:pt x="1866900" y="933450"/>
                </a:cubicBezTo>
                <a:cubicBezTo>
                  <a:pt x="1869831" y="935893"/>
                  <a:pt x="1873727" y="937102"/>
                  <a:pt x="1876425" y="939800"/>
                </a:cubicBezTo>
                <a:cubicBezTo>
                  <a:pt x="1880167" y="943542"/>
                  <a:pt x="1882208" y="948758"/>
                  <a:pt x="1885950" y="952500"/>
                </a:cubicBezTo>
                <a:cubicBezTo>
                  <a:pt x="1889692" y="956242"/>
                  <a:pt x="1894717" y="958485"/>
                  <a:pt x="1898650" y="962025"/>
                </a:cubicBezTo>
                <a:cubicBezTo>
                  <a:pt x="1929719" y="989987"/>
                  <a:pt x="1906267" y="973453"/>
                  <a:pt x="1927225" y="987425"/>
                </a:cubicBezTo>
                <a:cubicBezTo>
                  <a:pt x="1946414" y="1025803"/>
                  <a:pt x="1921974" y="978236"/>
                  <a:pt x="1939925" y="1009650"/>
                </a:cubicBezTo>
                <a:cubicBezTo>
                  <a:pt x="1942273" y="1013759"/>
                  <a:pt x="1943524" y="1018499"/>
                  <a:pt x="1946275" y="1022350"/>
                </a:cubicBezTo>
                <a:cubicBezTo>
                  <a:pt x="1948885" y="1026004"/>
                  <a:pt x="1952925" y="1028426"/>
                  <a:pt x="1955800" y="1031875"/>
                </a:cubicBezTo>
                <a:cubicBezTo>
                  <a:pt x="1958243" y="1034806"/>
                  <a:pt x="1959452" y="1038702"/>
                  <a:pt x="1962150" y="1041400"/>
                </a:cubicBezTo>
                <a:cubicBezTo>
                  <a:pt x="1966942" y="1046192"/>
                  <a:pt x="1973233" y="1049308"/>
                  <a:pt x="1978025" y="1054100"/>
                </a:cubicBezTo>
                <a:cubicBezTo>
                  <a:pt x="1980723" y="1056798"/>
                  <a:pt x="1981932" y="1060694"/>
                  <a:pt x="1984375" y="1063625"/>
                </a:cubicBezTo>
                <a:lnTo>
                  <a:pt x="1997075" y="1076325"/>
                </a:lnTo>
              </a:path>
            </a:pathLst>
          </a:custGeom>
          <a:noFill/>
          <a:ln>
            <a:solidFill>
              <a:srgbClr val="232323"/>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4" name="Flowchart: Punched Tape 4">
            <a:extLst>
              <a:ext uri="{FF2B5EF4-FFF2-40B4-BE49-F238E27FC236}">
                <a16:creationId xmlns:a16="http://schemas.microsoft.com/office/drawing/2014/main" id="{0FC0CCD5-BFB3-45B4-940D-BA23DE59ECA2}"/>
              </a:ext>
            </a:extLst>
          </p:cNvPr>
          <p:cNvSpPr/>
          <p:nvPr/>
        </p:nvSpPr>
        <p:spPr>
          <a:xfrm flipH="1">
            <a:off x="4593558" y="2765006"/>
            <a:ext cx="1594591" cy="656865"/>
          </a:xfrm>
          <a:custGeom>
            <a:avLst/>
            <a:gdLst>
              <a:gd name="connsiteX0" fmla="*/ 0 w 10000"/>
              <a:gd name="connsiteY0" fmla="*/ 1000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0 w 10000"/>
              <a:gd name="connsiteY10" fmla="*/ 1000 h 10000"/>
              <a:gd name="connsiteX0" fmla="*/ 106 w 10000"/>
              <a:gd name="connsiteY0" fmla="*/ 1084 h 10000"/>
              <a:gd name="connsiteX1" fmla="*/ 2500 w 10000"/>
              <a:gd name="connsiteY1" fmla="*/ 2000 h 10000"/>
              <a:gd name="connsiteX2" fmla="*/ 5000 w 10000"/>
              <a:gd name="connsiteY2" fmla="*/ 1000 h 10000"/>
              <a:gd name="connsiteX3" fmla="*/ 7500 w 10000"/>
              <a:gd name="connsiteY3" fmla="*/ 0 h 10000"/>
              <a:gd name="connsiteX4" fmla="*/ 10000 w 10000"/>
              <a:gd name="connsiteY4" fmla="*/ 1000 h 10000"/>
              <a:gd name="connsiteX5" fmla="*/ 10000 w 10000"/>
              <a:gd name="connsiteY5" fmla="*/ 9000 h 10000"/>
              <a:gd name="connsiteX6" fmla="*/ 7500 w 10000"/>
              <a:gd name="connsiteY6" fmla="*/ 8000 h 10000"/>
              <a:gd name="connsiteX7" fmla="*/ 5000 w 10000"/>
              <a:gd name="connsiteY7" fmla="*/ 9000 h 10000"/>
              <a:gd name="connsiteX8" fmla="*/ 2500 w 10000"/>
              <a:gd name="connsiteY8" fmla="*/ 10000 h 10000"/>
              <a:gd name="connsiteX9" fmla="*/ 0 w 10000"/>
              <a:gd name="connsiteY9" fmla="*/ 9000 h 10000"/>
              <a:gd name="connsiteX10" fmla="*/ 106 w 10000"/>
              <a:gd name="connsiteY10" fmla="*/ 1084 h 10000"/>
              <a:gd name="connsiteX0" fmla="*/ 0 w 9894"/>
              <a:gd name="connsiteY0" fmla="*/ 1084 h 10000"/>
              <a:gd name="connsiteX1" fmla="*/ 2394 w 9894"/>
              <a:gd name="connsiteY1" fmla="*/ 2000 h 10000"/>
              <a:gd name="connsiteX2" fmla="*/ 4894 w 9894"/>
              <a:gd name="connsiteY2" fmla="*/ 1000 h 10000"/>
              <a:gd name="connsiteX3" fmla="*/ 7394 w 9894"/>
              <a:gd name="connsiteY3" fmla="*/ 0 h 10000"/>
              <a:gd name="connsiteX4" fmla="*/ 9894 w 9894"/>
              <a:gd name="connsiteY4" fmla="*/ 1000 h 10000"/>
              <a:gd name="connsiteX5" fmla="*/ 9894 w 9894"/>
              <a:gd name="connsiteY5" fmla="*/ 9000 h 10000"/>
              <a:gd name="connsiteX6" fmla="*/ 7394 w 9894"/>
              <a:gd name="connsiteY6" fmla="*/ 8000 h 10000"/>
              <a:gd name="connsiteX7" fmla="*/ 4894 w 9894"/>
              <a:gd name="connsiteY7" fmla="*/ 9000 h 10000"/>
              <a:gd name="connsiteX8" fmla="*/ 2394 w 9894"/>
              <a:gd name="connsiteY8" fmla="*/ 10000 h 10000"/>
              <a:gd name="connsiteX9" fmla="*/ 106 w 9894"/>
              <a:gd name="connsiteY9" fmla="*/ 5303 h 10000"/>
              <a:gd name="connsiteX10" fmla="*/ 0 w 9894"/>
              <a:gd name="connsiteY10" fmla="*/ 1084 h 10000"/>
              <a:gd name="connsiteX0" fmla="*/ 0 w 10000"/>
              <a:gd name="connsiteY0" fmla="*/ 1084 h 10000"/>
              <a:gd name="connsiteX1" fmla="*/ 2384 w 10000"/>
              <a:gd name="connsiteY1" fmla="*/ 4101 h 10000"/>
              <a:gd name="connsiteX2" fmla="*/ 4946 w 10000"/>
              <a:gd name="connsiteY2" fmla="*/ 1000 h 10000"/>
              <a:gd name="connsiteX3" fmla="*/ 7473 w 10000"/>
              <a:gd name="connsiteY3" fmla="*/ 0 h 10000"/>
              <a:gd name="connsiteX4" fmla="*/ 10000 w 10000"/>
              <a:gd name="connsiteY4" fmla="*/ 1000 h 10000"/>
              <a:gd name="connsiteX5" fmla="*/ 10000 w 10000"/>
              <a:gd name="connsiteY5" fmla="*/ 9000 h 10000"/>
              <a:gd name="connsiteX6" fmla="*/ 7473 w 10000"/>
              <a:gd name="connsiteY6" fmla="*/ 8000 h 10000"/>
              <a:gd name="connsiteX7" fmla="*/ 4946 w 10000"/>
              <a:gd name="connsiteY7" fmla="*/ 9000 h 10000"/>
              <a:gd name="connsiteX8" fmla="*/ 2420 w 10000"/>
              <a:gd name="connsiteY8" fmla="*/ 10000 h 10000"/>
              <a:gd name="connsiteX9" fmla="*/ 107 w 10000"/>
              <a:gd name="connsiteY9" fmla="*/ 5303 h 10000"/>
              <a:gd name="connsiteX10" fmla="*/ 0 w 10000"/>
              <a:gd name="connsiteY10" fmla="*/ 1084 h 10000"/>
              <a:gd name="connsiteX0" fmla="*/ 0 w 10000"/>
              <a:gd name="connsiteY0" fmla="*/ 1084 h 10000"/>
              <a:gd name="connsiteX1" fmla="*/ 2384 w 10000"/>
              <a:gd name="connsiteY1" fmla="*/ 4101 h 10000"/>
              <a:gd name="connsiteX2" fmla="*/ 4946 w 10000"/>
              <a:gd name="connsiteY2" fmla="*/ 1000 h 10000"/>
              <a:gd name="connsiteX3" fmla="*/ 7473 w 10000"/>
              <a:gd name="connsiteY3" fmla="*/ 0 h 10000"/>
              <a:gd name="connsiteX4" fmla="*/ 10000 w 10000"/>
              <a:gd name="connsiteY4" fmla="*/ 1000 h 10000"/>
              <a:gd name="connsiteX5" fmla="*/ 10000 w 10000"/>
              <a:gd name="connsiteY5" fmla="*/ 9000 h 10000"/>
              <a:gd name="connsiteX6" fmla="*/ 7473 w 10000"/>
              <a:gd name="connsiteY6" fmla="*/ 8000 h 10000"/>
              <a:gd name="connsiteX7" fmla="*/ 4946 w 10000"/>
              <a:gd name="connsiteY7" fmla="*/ 9000 h 10000"/>
              <a:gd name="connsiteX8" fmla="*/ 2420 w 10000"/>
              <a:gd name="connsiteY8" fmla="*/ 10000 h 10000"/>
              <a:gd name="connsiteX9" fmla="*/ 107 w 10000"/>
              <a:gd name="connsiteY9" fmla="*/ 5303 h 10000"/>
              <a:gd name="connsiteX10" fmla="*/ 0 w 10000"/>
              <a:gd name="connsiteY10" fmla="*/ 1084 h 10000"/>
              <a:gd name="connsiteX0" fmla="*/ 0 w 10000"/>
              <a:gd name="connsiteY0" fmla="*/ 1084 h 9328"/>
              <a:gd name="connsiteX1" fmla="*/ 2384 w 10000"/>
              <a:gd name="connsiteY1" fmla="*/ 4101 h 9328"/>
              <a:gd name="connsiteX2" fmla="*/ 4946 w 10000"/>
              <a:gd name="connsiteY2" fmla="*/ 1000 h 9328"/>
              <a:gd name="connsiteX3" fmla="*/ 7473 w 10000"/>
              <a:gd name="connsiteY3" fmla="*/ 0 h 9328"/>
              <a:gd name="connsiteX4" fmla="*/ 10000 w 10000"/>
              <a:gd name="connsiteY4" fmla="*/ 1000 h 9328"/>
              <a:gd name="connsiteX5" fmla="*/ 10000 w 10000"/>
              <a:gd name="connsiteY5" fmla="*/ 9000 h 9328"/>
              <a:gd name="connsiteX6" fmla="*/ 7473 w 10000"/>
              <a:gd name="connsiteY6" fmla="*/ 8000 h 9328"/>
              <a:gd name="connsiteX7" fmla="*/ 4946 w 10000"/>
              <a:gd name="connsiteY7" fmla="*/ 9000 h 9328"/>
              <a:gd name="connsiteX8" fmla="*/ 2563 w 10000"/>
              <a:gd name="connsiteY8" fmla="*/ 9328 h 9328"/>
              <a:gd name="connsiteX9" fmla="*/ 107 w 10000"/>
              <a:gd name="connsiteY9" fmla="*/ 5303 h 9328"/>
              <a:gd name="connsiteX10" fmla="*/ 0 w 10000"/>
              <a:gd name="connsiteY10" fmla="*/ 1084 h 9328"/>
              <a:gd name="connsiteX0" fmla="*/ 0 w 10000"/>
              <a:gd name="connsiteY0" fmla="*/ 1162 h 10000"/>
              <a:gd name="connsiteX1" fmla="*/ 2384 w 10000"/>
              <a:gd name="connsiteY1" fmla="*/ 4396 h 10000"/>
              <a:gd name="connsiteX2" fmla="*/ 4946 w 10000"/>
              <a:gd name="connsiteY2" fmla="*/ 1072 h 10000"/>
              <a:gd name="connsiteX3" fmla="*/ 7473 w 10000"/>
              <a:gd name="connsiteY3" fmla="*/ 0 h 10000"/>
              <a:gd name="connsiteX4" fmla="*/ 10000 w 10000"/>
              <a:gd name="connsiteY4" fmla="*/ 1072 h 10000"/>
              <a:gd name="connsiteX5" fmla="*/ 10000 w 10000"/>
              <a:gd name="connsiteY5" fmla="*/ 9648 h 10000"/>
              <a:gd name="connsiteX6" fmla="*/ 7473 w 10000"/>
              <a:gd name="connsiteY6" fmla="*/ 8576 h 10000"/>
              <a:gd name="connsiteX7" fmla="*/ 4910 w 10000"/>
              <a:gd name="connsiteY7" fmla="*/ 8837 h 10000"/>
              <a:gd name="connsiteX8" fmla="*/ 2563 w 10000"/>
              <a:gd name="connsiteY8" fmla="*/ 10000 h 10000"/>
              <a:gd name="connsiteX9" fmla="*/ 107 w 10000"/>
              <a:gd name="connsiteY9" fmla="*/ 5685 h 10000"/>
              <a:gd name="connsiteX10" fmla="*/ 0 w 10000"/>
              <a:gd name="connsiteY10" fmla="*/ 1162 h 10000"/>
              <a:gd name="connsiteX0" fmla="*/ 0 w 10179"/>
              <a:gd name="connsiteY0" fmla="*/ 1162 h 10000"/>
              <a:gd name="connsiteX1" fmla="*/ 2563 w 10179"/>
              <a:gd name="connsiteY1" fmla="*/ 4396 h 10000"/>
              <a:gd name="connsiteX2" fmla="*/ 5125 w 10179"/>
              <a:gd name="connsiteY2" fmla="*/ 1072 h 10000"/>
              <a:gd name="connsiteX3" fmla="*/ 7652 w 10179"/>
              <a:gd name="connsiteY3" fmla="*/ 0 h 10000"/>
              <a:gd name="connsiteX4" fmla="*/ 10179 w 10179"/>
              <a:gd name="connsiteY4" fmla="*/ 1072 h 10000"/>
              <a:gd name="connsiteX5" fmla="*/ 10179 w 10179"/>
              <a:gd name="connsiteY5" fmla="*/ 9648 h 10000"/>
              <a:gd name="connsiteX6" fmla="*/ 7652 w 10179"/>
              <a:gd name="connsiteY6" fmla="*/ 8576 h 10000"/>
              <a:gd name="connsiteX7" fmla="*/ 5089 w 10179"/>
              <a:gd name="connsiteY7" fmla="*/ 8837 h 10000"/>
              <a:gd name="connsiteX8" fmla="*/ 2742 w 10179"/>
              <a:gd name="connsiteY8" fmla="*/ 10000 h 10000"/>
              <a:gd name="connsiteX9" fmla="*/ 286 w 10179"/>
              <a:gd name="connsiteY9" fmla="*/ 5685 h 10000"/>
              <a:gd name="connsiteX10" fmla="*/ 0 w 10179"/>
              <a:gd name="connsiteY10" fmla="*/ 1162 h 10000"/>
              <a:gd name="connsiteX0" fmla="*/ 0 w 10179"/>
              <a:gd name="connsiteY0" fmla="*/ 1162 h 10000"/>
              <a:gd name="connsiteX1" fmla="*/ 2563 w 10179"/>
              <a:gd name="connsiteY1" fmla="*/ 4396 h 10000"/>
              <a:gd name="connsiteX2" fmla="*/ 5125 w 10179"/>
              <a:gd name="connsiteY2" fmla="*/ 1072 h 10000"/>
              <a:gd name="connsiteX3" fmla="*/ 7652 w 10179"/>
              <a:gd name="connsiteY3" fmla="*/ 0 h 10000"/>
              <a:gd name="connsiteX4" fmla="*/ 10179 w 10179"/>
              <a:gd name="connsiteY4" fmla="*/ 1072 h 10000"/>
              <a:gd name="connsiteX5" fmla="*/ 10179 w 10179"/>
              <a:gd name="connsiteY5" fmla="*/ 9648 h 10000"/>
              <a:gd name="connsiteX6" fmla="*/ 7652 w 10179"/>
              <a:gd name="connsiteY6" fmla="*/ 8576 h 10000"/>
              <a:gd name="connsiteX7" fmla="*/ 5089 w 10179"/>
              <a:gd name="connsiteY7" fmla="*/ 8837 h 10000"/>
              <a:gd name="connsiteX8" fmla="*/ 2742 w 10179"/>
              <a:gd name="connsiteY8" fmla="*/ 10000 h 10000"/>
              <a:gd name="connsiteX9" fmla="*/ 215 w 10179"/>
              <a:gd name="connsiteY9" fmla="*/ 6316 h 10000"/>
              <a:gd name="connsiteX10" fmla="*/ 0 w 10179"/>
              <a:gd name="connsiteY10" fmla="*/ 1162 h 10000"/>
              <a:gd name="connsiteX0" fmla="*/ 0 w 10179"/>
              <a:gd name="connsiteY0" fmla="*/ 1162 h 10000"/>
              <a:gd name="connsiteX1" fmla="*/ 2563 w 10179"/>
              <a:gd name="connsiteY1" fmla="*/ 4396 h 10000"/>
              <a:gd name="connsiteX2" fmla="*/ 5125 w 10179"/>
              <a:gd name="connsiteY2" fmla="*/ 1072 h 10000"/>
              <a:gd name="connsiteX3" fmla="*/ 7652 w 10179"/>
              <a:gd name="connsiteY3" fmla="*/ 0 h 10000"/>
              <a:gd name="connsiteX4" fmla="*/ 10179 w 10179"/>
              <a:gd name="connsiteY4" fmla="*/ 1072 h 10000"/>
              <a:gd name="connsiteX5" fmla="*/ 10179 w 10179"/>
              <a:gd name="connsiteY5" fmla="*/ 9648 h 10000"/>
              <a:gd name="connsiteX6" fmla="*/ 7652 w 10179"/>
              <a:gd name="connsiteY6" fmla="*/ 8576 h 10000"/>
              <a:gd name="connsiteX7" fmla="*/ 5089 w 10179"/>
              <a:gd name="connsiteY7" fmla="*/ 8837 h 10000"/>
              <a:gd name="connsiteX8" fmla="*/ 2742 w 10179"/>
              <a:gd name="connsiteY8" fmla="*/ 10000 h 10000"/>
              <a:gd name="connsiteX9" fmla="*/ 215 w 10179"/>
              <a:gd name="connsiteY9" fmla="*/ 6316 h 10000"/>
              <a:gd name="connsiteX10" fmla="*/ 0 w 10179"/>
              <a:gd name="connsiteY10" fmla="*/ 1162 h 10000"/>
              <a:gd name="connsiteX0" fmla="*/ 0 w 10500"/>
              <a:gd name="connsiteY0" fmla="*/ 712 h 10000"/>
              <a:gd name="connsiteX1" fmla="*/ 2884 w 10500"/>
              <a:gd name="connsiteY1" fmla="*/ 4396 h 10000"/>
              <a:gd name="connsiteX2" fmla="*/ 5446 w 10500"/>
              <a:gd name="connsiteY2" fmla="*/ 1072 h 10000"/>
              <a:gd name="connsiteX3" fmla="*/ 7973 w 10500"/>
              <a:gd name="connsiteY3" fmla="*/ 0 h 10000"/>
              <a:gd name="connsiteX4" fmla="*/ 10500 w 10500"/>
              <a:gd name="connsiteY4" fmla="*/ 1072 h 10000"/>
              <a:gd name="connsiteX5" fmla="*/ 10500 w 10500"/>
              <a:gd name="connsiteY5" fmla="*/ 9648 h 10000"/>
              <a:gd name="connsiteX6" fmla="*/ 7973 w 10500"/>
              <a:gd name="connsiteY6" fmla="*/ 8576 h 10000"/>
              <a:gd name="connsiteX7" fmla="*/ 5410 w 10500"/>
              <a:gd name="connsiteY7" fmla="*/ 8837 h 10000"/>
              <a:gd name="connsiteX8" fmla="*/ 3063 w 10500"/>
              <a:gd name="connsiteY8" fmla="*/ 10000 h 10000"/>
              <a:gd name="connsiteX9" fmla="*/ 536 w 10500"/>
              <a:gd name="connsiteY9" fmla="*/ 6316 h 10000"/>
              <a:gd name="connsiteX10" fmla="*/ 0 w 10500"/>
              <a:gd name="connsiteY10" fmla="*/ 712 h 10000"/>
              <a:gd name="connsiteX0" fmla="*/ 12 w 10512"/>
              <a:gd name="connsiteY0" fmla="*/ 712 h 10000"/>
              <a:gd name="connsiteX1" fmla="*/ 2896 w 10512"/>
              <a:gd name="connsiteY1" fmla="*/ 4396 h 10000"/>
              <a:gd name="connsiteX2" fmla="*/ 5458 w 10512"/>
              <a:gd name="connsiteY2" fmla="*/ 1072 h 10000"/>
              <a:gd name="connsiteX3" fmla="*/ 7985 w 10512"/>
              <a:gd name="connsiteY3" fmla="*/ 0 h 10000"/>
              <a:gd name="connsiteX4" fmla="*/ 10512 w 10512"/>
              <a:gd name="connsiteY4" fmla="*/ 1072 h 10000"/>
              <a:gd name="connsiteX5" fmla="*/ 10512 w 10512"/>
              <a:gd name="connsiteY5" fmla="*/ 9648 h 10000"/>
              <a:gd name="connsiteX6" fmla="*/ 7985 w 10512"/>
              <a:gd name="connsiteY6" fmla="*/ 8576 h 10000"/>
              <a:gd name="connsiteX7" fmla="*/ 5422 w 10512"/>
              <a:gd name="connsiteY7" fmla="*/ 8837 h 10000"/>
              <a:gd name="connsiteX8" fmla="*/ 3075 w 10512"/>
              <a:gd name="connsiteY8" fmla="*/ 10000 h 10000"/>
              <a:gd name="connsiteX9" fmla="*/ 548 w 10512"/>
              <a:gd name="connsiteY9" fmla="*/ 6316 h 10000"/>
              <a:gd name="connsiteX10" fmla="*/ 12 w 10512"/>
              <a:gd name="connsiteY10" fmla="*/ 712 h 10000"/>
              <a:gd name="connsiteX0" fmla="*/ 13 w 10513"/>
              <a:gd name="connsiteY0" fmla="*/ 712 h 10000"/>
              <a:gd name="connsiteX1" fmla="*/ 2897 w 10513"/>
              <a:gd name="connsiteY1" fmla="*/ 4396 h 10000"/>
              <a:gd name="connsiteX2" fmla="*/ 5459 w 10513"/>
              <a:gd name="connsiteY2" fmla="*/ 1072 h 10000"/>
              <a:gd name="connsiteX3" fmla="*/ 7986 w 10513"/>
              <a:gd name="connsiteY3" fmla="*/ 0 h 10000"/>
              <a:gd name="connsiteX4" fmla="*/ 10513 w 10513"/>
              <a:gd name="connsiteY4" fmla="*/ 1072 h 10000"/>
              <a:gd name="connsiteX5" fmla="*/ 10513 w 10513"/>
              <a:gd name="connsiteY5" fmla="*/ 9648 h 10000"/>
              <a:gd name="connsiteX6" fmla="*/ 7986 w 10513"/>
              <a:gd name="connsiteY6" fmla="*/ 8576 h 10000"/>
              <a:gd name="connsiteX7" fmla="*/ 5423 w 10513"/>
              <a:gd name="connsiteY7" fmla="*/ 8837 h 10000"/>
              <a:gd name="connsiteX8" fmla="*/ 3076 w 10513"/>
              <a:gd name="connsiteY8" fmla="*/ 10000 h 10000"/>
              <a:gd name="connsiteX9" fmla="*/ 513 w 10513"/>
              <a:gd name="connsiteY9" fmla="*/ 5956 h 10000"/>
              <a:gd name="connsiteX10" fmla="*/ 13 w 10513"/>
              <a:gd name="connsiteY10" fmla="*/ 712 h 10000"/>
              <a:gd name="connsiteX0" fmla="*/ 3 w 12324"/>
              <a:gd name="connsiteY0" fmla="*/ 0 h 10369"/>
              <a:gd name="connsiteX1" fmla="*/ 4708 w 12324"/>
              <a:gd name="connsiteY1" fmla="*/ 4765 h 10369"/>
              <a:gd name="connsiteX2" fmla="*/ 7270 w 12324"/>
              <a:gd name="connsiteY2" fmla="*/ 1441 h 10369"/>
              <a:gd name="connsiteX3" fmla="*/ 9797 w 12324"/>
              <a:gd name="connsiteY3" fmla="*/ 369 h 10369"/>
              <a:gd name="connsiteX4" fmla="*/ 12324 w 12324"/>
              <a:gd name="connsiteY4" fmla="*/ 1441 h 10369"/>
              <a:gd name="connsiteX5" fmla="*/ 12324 w 12324"/>
              <a:gd name="connsiteY5" fmla="*/ 10017 h 10369"/>
              <a:gd name="connsiteX6" fmla="*/ 9797 w 12324"/>
              <a:gd name="connsiteY6" fmla="*/ 8945 h 10369"/>
              <a:gd name="connsiteX7" fmla="*/ 7234 w 12324"/>
              <a:gd name="connsiteY7" fmla="*/ 9206 h 10369"/>
              <a:gd name="connsiteX8" fmla="*/ 4887 w 12324"/>
              <a:gd name="connsiteY8" fmla="*/ 10369 h 10369"/>
              <a:gd name="connsiteX9" fmla="*/ 2324 w 12324"/>
              <a:gd name="connsiteY9" fmla="*/ 6325 h 10369"/>
              <a:gd name="connsiteX10" fmla="*/ 3 w 12324"/>
              <a:gd name="connsiteY10" fmla="*/ 0 h 10369"/>
              <a:gd name="connsiteX0" fmla="*/ 8 w 11043"/>
              <a:gd name="connsiteY0" fmla="*/ 442 h 10000"/>
              <a:gd name="connsiteX1" fmla="*/ 3427 w 11043"/>
              <a:gd name="connsiteY1" fmla="*/ 4396 h 10000"/>
              <a:gd name="connsiteX2" fmla="*/ 5989 w 11043"/>
              <a:gd name="connsiteY2" fmla="*/ 1072 h 10000"/>
              <a:gd name="connsiteX3" fmla="*/ 8516 w 11043"/>
              <a:gd name="connsiteY3" fmla="*/ 0 h 10000"/>
              <a:gd name="connsiteX4" fmla="*/ 11043 w 11043"/>
              <a:gd name="connsiteY4" fmla="*/ 1072 h 10000"/>
              <a:gd name="connsiteX5" fmla="*/ 11043 w 11043"/>
              <a:gd name="connsiteY5" fmla="*/ 9648 h 10000"/>
              <a:gd name="connsiteX6" fmla="*/ 8516 w 11043"/>
              <a:gd name="connsiteY6" fmla="*/ 8576 h 10000"/>
              <a:gd name="connsiteX7" fmla="*/ 5953 w 11043"/>
              <a:gd name="connsiteY7" fmla="*/ 8837 h 10000"/>
              <a:gd name="connsiteX8" fmla="*/ 3606 w 11043"/>
              <a:gd name="connsiteY8" fmla="*/ 10000 h 10000"/>
              <a:gd name="connsiteX9" fmla="*/ 1043 w 11043"/>
              <a:gd name="connsiteY9" fmla="*/ 5956 h 10000"/>
              <a:gd name="connsiteX10" fmla="*/ 8 w 11043"/>
              <a:gd name="connsiteY10" fmla="*/ 442 h 10000"/>
              <a:gd name="connsiteX0" fmla="*/ 10 w 11045"/>
              <a:gd name="connsiteY0" fmla="*/ 442 h 10000"/>
              <a:gd name="connsiteX1" fmla="*/ 3429 w 11045"/>
              <a:gd name="connsiteY1" fmla="*/ 4396 h 10000"/>
              <a:gd name="connsiteX2" fmla="*/ 5991 w 11045"/>
              <a:gd name="connsiteY2" fmla="*/ 1072 h 10000"/>
              <a:gd name="connsiteX3" fmla="*/ 8518 w 11045"/>
              <a:gd name="connsiteY3" fmla="*/ 0 h 10000"/>
              <a:gd name="connsiteX4" fmla="*/ 11045 w 11045"/>
              <a:gd name="connsiteY4" fmla="*/ 1072 h 10000"/>
              <a:gd name="connsiteX5" fmla="*/ 11045 w 11045"/>
              <a:gd name="connsiteY5" fmla="*/ 9648 h 10000"/>
              <a:gd name="connsiteX6" fmla="*/ 8518 w 11045"/>
              <a:gd name="connsiteY6" fmla="*/ 8576 h 10000"/>
              <a:gd name="connsiteX7" fmla="*/ 5955 w 11045"/>
              <a:gd name="connsiteY7" fmla="*/ 8837 h 10000"/>
              <a:gd name="connsiteX8" fmla="*/ 3608 w 11045"/>
              <a:gd name="connsiteY8" fmla="*/ 10000 h 10000"/>
              <a:gd name="connsiteX9" fmla="*/ 652 w 11045"/>
              <a:gd name="connsiteY9" fmla="*/ 6767 h 10000"/>
              <a:gd name="connsiteX10" fmla="*/ 10 w 11045"/>
              <a:gd name="connsiteY10" fmla="*/ 442 h 10000"/>
              <a:gd name="connsiteX0" fmla="*/ 12 w 11047"/>
              <a:gd name="connsiteY0" fmla="*/ 442 h 10000"/>
              <a:gd name="connsiteX1" fmla="*/ 3431 w 11047"/>
              <a:gd name="connsiteY1" fmla="*/ 4396 h 10000"/>
              <a:gd name="connsiteX2" fmla="*/ 5993 w 11047"/>
              <a:gd name="connsiteY2" fmla="*/ 1072 h 10000"/>
              <a:gd name="connsiteX3" fmla="*/ 8520 w 11047"/>
              <a:gd name="connsiteY3" fmla="*/ 0 h 10000"/>
              <a:gd name="connsiteX4" fmla="*/ 11047 w 11047"/>
              <a:gd name="connsiteY4" fmla="*/ 1072 h 10000"/>
              <a:gd name="connsiteX5" fmla="*/ 11047 w 11047"/>
              <a:gd name="connsiteY5" fmla="*/ 9648 h 10000"/>
              <a:gd name="connsiteX6" fmla="*/ 8520 w 11047"/>
              <a:gd name="connsiteY6" fmla="*/ 8576 h 10000"/>
              <a:gd name="connsiteX7" fmla="*/ 5957 w 11047"/>
              <a:gd name="connsiteY7" fmla="*/ 8837 h 10000"/>
              <a:gd name="connsiteX8" fmla="*/ 3610 w 11047"/>
              <a:gd name="connsiteY8" fmla="*/ 10000 h 10000"/>
              <a:gd name="connsiteX9" fmla="*/ 654 w 11047"/>
              <a:gd name="connsiteY9" fmla="*/ 6767 h 10000"/>
              <a:gd name="connsiteX10" fmla="*/ 12 w 11047"/>
              <a:gd name="connsiteY10" fmla="*/ 442 h 10000"/>
              <a:gd name="connsiteX0" fmla="*/ 12 w 11047"/>
              <a:gd name="connsiteY0" fmla="*/ 442 h 10000"/>
              <a:gd name="connsiteX1" fmla="*/ 3431 w 11047"/>
              <a:gd name="connsiteY1" fmla="*/ 4396 h 10000"/>
              <a:gd name="connsiteX2" fmla="*/ 5993 w 11047"/>
              <a:gd name="connsiteY2" fmla="*/ 1072 h 10000"/>
              <a:gd name="connsiteX3" fmla="*/ 8520 w 11047"/>
              <a:gd name="connsiteY3" fmla="*/ 0 h 10000"/>
              <a:gd name="connsiteX4" fmla="*/ 11047 w 11047"/>
              <a:gd name="connsiteY4" fmla="*/ 1072 h 10000"/>
              <a:gd name="connsiteX5" fmla="*/ 11047 w 11047"/>
              <a:gd name="connsiteY5" fmla="*/ 9648 h 10000"/>
              <a:gd name="connsiteX6" fmla="*/ 8341 w 11047"/>
              <a:gd name="connsiteY6" fmla="*/ 6774 h 10000"/>
              <a:gd name="connsiteX7" fmla="*/ 5957 w 11047"/>
              <a:gd name="connsiteY7" fmla="*/ 8837 h 10000"/>
              <a:gd name="connsiteX8" fmla="*/ 3610 w 11047"/>
              <a:gd name="connsiteY8" fmla="*/ 10000 h 10000"/>
              <a:gd name="connsiteX9" fmla="*/ 654 w 11047"/>
              <a:gd name="connsiteY9" fmla="*/ 6767 h 10000"/>
              <a:gd name="connsiteX10" fmla="*/ 12 w 11047"/>
              <a:gd name="connsiteY10" fmla="*/ 442 h 10000"/>
              <a:gd name="connsiteX0" fmla="*/ 12 w 11047"/>
              <a:gd name="connsiteY0" fmla="*/ 442 h 10000"/>
              <a:gd name="connsiteX1" fmla="*/ 1761 w 11047"/>
              <a:gd name="connsiteY1" fmla="*/ 3964 h 10000"/>
              <a:gd name="connsiteX2" fmla="*/ 3431 w 11047"/>
              <a:gd name="connsiteY2" fmla="*/ 4396 h 10000"/>
              <a:gd name="connsiteX3" fmla="*/ 5993 w 11047"/>
              <a:gd name="connsiteY3" fmla="*/ 1072 h 10000"/>
              <a:gd name="connsiteX4" fmla="*/ 8520 w 11047"/>
              <a:gd name="connsiteY4" fmla="*/ 0 h 10000"/>
              <a:gd name="connsiteX5" fmla="*/ 11047 w 11047"/>
              <a:gd name="connsiteY5" fmla="*/ 1072 h 10000"/>
              <a:gd name="connsiteX6" fmla="*/ 11047 w 11047"/>
              <a:gd name="connsiteY6" fmla="*/ 9648 h 10000"/>
              <a:gd name="connsiteX7" fmla="*/ 8341 w 11047"/>
              <a:gd name="connsiteY7" fmla="*/ 6774 h 10000"/>
              <a:gd name="connsiteX8" fmla="*/ 5957 w 11047"/>
              <a:gd name="connsiteY8" fmla="*/ 8837 h 10000"/>
              <a:gd name="connsiteX9" fmla="*/ 3610 w 11047"/>
              <a:gd name="connsiteY9" fmla="*/ 10000 h 10000"/>
              <a:gd name="connsiteX10" fmla="*/ 654 w 11047"/>
              <a:gd name="connsiteY10" fmla="*/ 6767 h 10000"/>
              <a:gd name="connsiteX11" fmla="*/ 12 w 11047"/>
              <a:gd name="connsiteY11" fmla="*/ 442 h 10000"/>
              <a:gd name="connsiteX0" fmla="*/ 12 w 11047"/>
              <a:gd name="connsiteY0" fmla="*/ 442 h 10000"/>
              <a:gd name="connsiteX1" fmla="*/ 1761 w 11047"/>
              <a:gd name="connsiteY1" fmla="*/ 3964 h 10000"/>
              <a:gd name="connsiteX2" fmla="*/ 3431 w 11047"/>
              <a:gd name="connsiteY2" fmla="*/ 4396 h 10000"/>
              <a:gd name="connsiteX3" fmla="*/ 5993 w 11047"/>
              <a:gd name="connsiteY3" fmla="*/ 1072 h 10000"/>
              <a:gd name="connsiteX4" fmla="*/ 8520 w 11047"/>
              <a:gd name="connsiteY4" fmla="*/ 0 h 10000"/>
              <a:gd name="connsiteX5" fmla="*/ 11047 w 11047"/>
              <a:gd name="connsiteY5" fmla="*/ 1072 h 10000"/>
              <a:gd name="connsiteX6" fmla="*/ 11047 w 11047"/>
              <a:gd name="connsiteY6" fmla="*/ 9648 h 10000"/>
              <a:gd name="connsiteX7" fmla="*/ 8341 w 11047"/>
              <a:gd name="connsiteY7" fmla="*/ 6774 h 10000"/>
              <a:gd name="connsiteX8" fmla="*/ 5957 w 11047"/>
              <a:gd name="connsiteY8" fmla="*/ 8837 h 10000"/>
              <a:gd name="connsiteX9" fmla="*/ 3610 w 11047"/>
              <a:gd name="connsiteY9" fmla="*/ 10000 h 10000"/>
              <a:gd name="connsiteX10" fmla="*/ 654 w 11047"/>
              <a:gd name="connsiteY10" fmla="*/ 6767 h 10000"/>
              <a:gd name="connsiteX11" fmla="*/ 12 w 11047"/>
              <a:gd name="connsiteY11" fmla="*/ 442 h 10000"/>
              <a:gd name="connsiteX0" fmla="*/ 12 w 11047"/>
              <a:gd name="connsiteY0" fmla="*/ 442 h 10000"/>
              <a:gd name="connsiteX1" fmla="*/ 1761 w 11047"/>
              <a:gd name="connsiteY1" fmla="*/ 3964 h 10000"/>
              <a:gd name="connsiteX2" fmla="*/ 3431 w 11047"/>
              <a:gd name="connsiteY2" fmla="*/ 4396 h 10000"/>
              <a:gd name="connsiteX3" fmla="*/ 5993 w 11047"/>
              <a:gd name="connsiteY3" fmla="*/ 1072 h 10000"/>
              <a:gd name="connsiteX4" fmla="*/ 8520 w 11047"/>
              <a:gd name="connsiteY4" fmla="*/ 0 h 10000"/>
              <a:gd name="connsiteX5" fmla="*/ 11047 w 11047"/>
              <a:gd name="connsiteY5" fmla="*/ 1072 h 10000"/>
              <a:gd name="connsiteX6" fmla="*/ 11047 w 11047"/>
              <a:gd name="connsiteY6" fmla="*/ 9648 h 10000"/>
              <a:gd name="connsiteX7" fmla="*/ 8341 w 11047"/>
              <a:gd name="connsiteY7" fmla="*/ 6774 h 10000"/>
              <a:gd name="connsiteX8" fmla="*/ 5957 w 11047"/>
              <a:gd name="connsiteY8" fmla="*/ 8837 h 10000"/>
              <a:gd name="connsiteX9" fmla="*/ 3610 w 11047"/>
              <a:gd name="connsiteY9" fmla="*/ 10000 h 10000"/>
              <a:gd name="connsiteX10" fmla="*/ 654 w 11047"/>
              <a:gd name="connsiteY10" fmla="*/ 6767 h 10000"/>
              <a:gd name="connsiteX11" fmla="*/ 12 w 11047"/>
              <a:gd name="connsiteY11" fmla="*/ 442 h 10000"/>
              <a:gd name="connsiteX0" fmla="*/ 5 w 11843"/>
              <a:gd name="connsiteY0" fmla="*/ 3025 h 10000"/>
              <a:gd name="connsiteX1" fmla="*/ 2557 w 11843"/>
              <a:gd name="connsiteY1" fmla="*/ 3964 h 10000"/>
              <a:gd name="connsiteX2" fmla="*/ 4227 w 11843"/>
              <a:gd name="connsiteY2" fmla="*/ 4396 h 10000"/>
              <a:gd name="connsiteX3" fmla="*/ 6789 w 11843"/>
              <a:gd name="connsiteY3" fmla="*/ 1072 h 10000"/>
              <a:gd name="connsiteX4" fmla="*/ 9316 w 11843"/>
              <a:gd name="connsiteY4" fmla="*/ 0 h 10000"/>
              <a:gd name="connsiteX5" fmla="*/ 11843 w 11843"/>
              <a:gd name="connsiteY5" fmla="*/ 1072 h 10000"/>
              <a:gd name="connsiteX6" fmla="*/ 11843 w 11843"/>
              <a:gd name="connsiteY6" fmla="*/ 9648 h 10000"/>
              <a:gd name="connsiteX7" fmla="*/ 9137 w 11843"/>
              <a:gd name="connsiteY7" fmla="*/ 6774 h 10000"/>
              <a:gd name="connsiteX8" fmla="*/ 6753 w 11843"/>
              <a:gd name="connsiteY8" fmla="*/ 8837 h 10000"/>
              <a:gd name="connsiteX9" fmla="*/ 4406 w 11843"/>
              <a:gd name="connsiteY9" fmla="*/ 10000 h 10000"/>
              <a:gd name="connsiteX10" fmla="*/ 1450 w 11843"/>
              <a:gd name="connsiteY10" fmla="*/ 6767 h 10000"/>
              <a:gd name="connsiteX11" fmla="*/ 5 w 11843"/>
              <a:gd name="connsiteY11" fmla="*/ 3025 h 10000"/>
              <a:gd name="connsiteX0" fmla="*/ 5 w 11843"/>
              <a:gd name="connsiteY0" fmla="*/ 3025 h 10000"/>
              <a:gd name="connsiteX1" fmla="*/ 1200 w 11843"/>
              <a:gd name="connsiteY1" fmla="*/ 4229 h 10000"/>
              <a:gd name="connsiteX2" fmla="*/ 4227 w 11843"/>
              <a:gd name="connsiteY2" fmla="*/ 4396 h 10000"/>
              <a:gd name="connsiteX3" fmla="*/ 6789 w 11843"/>
              <a:gd name="connsiteY3" fmla="*/ 1072 h 10000"/>
              <a:gd name="connsiteX4" fmla="*/ 9316 w 11843"/>
              <a:gd name="connsiteY4" fmla="*/ 0 h 10000"/>
              <a:gd name="connsiteX5" fmla="*/ 11843 w 11843"/>
              <a:gd name="connsiteY5" fmla="*/ 1072 h 10000"/>
              <a:gd name="connsiteX6" fmla="*/ 11843 w 11843"/>
              <a:gd name="connsiteY6" fmla="*/ 9648 h 10000"/>
              <a:gd name="connsiteX7" fmla="*/ 9137 w 11843"/>
              <a:gd name="connsiteY7" fmla="*/ 6774 h 10000"/>
              <a:gd name="connsiteX8" fmla="*/ 6753 w 11843"/>
              <a:gd name="connsiteY8" fmla="*/ 8837 h 10000"/>
              <a:gd name="connsiteX9" fmla="*/ 4406 w 11843"/>
              <a:gd name="connsiteY9" fmla="*/ 10000 h 10000"/>
              <a:gd name="connsiteX10" fmla="*/ 1450 w 11843"/>
              <a:gd name="connsiteY10" fmla="*/ 6767 h 10000"/>
              <a:gd name="connsiteX11" fmla="*/ 5 w 11843"/>
              <a:gd name="connsiteY11" fmla="*/ 3025 h 10000"/>
              <a:gd name="connsiteX0" fmla="*/ 4 w 11842"/>
              <a:gd name="connsiteY0" fmla="*/ 3025 h 10002"/>
              <a:gd name="connsiteX1" fmla="*/ 1199 w 11842"/>
              <a:gd name="connsiteY1" fmla="*/ 4229 h 10002"/>
              <a:gd name="connsiteX2" fmla="*/ 4226 w 11842"/>
              <a:gd name="connsiteY2" fmla="*/ 4396 h 10002"/>
              <a:gd name="connsiteX3" fmla="*/ 6788 w 11842"/>
              <a:gd name="connsiteY3" fmla="*/ 1072 h 10002"/>
              <a:gd name="connsiteX4" fmla="*/ 9315 w 11842"/>
              <a:gd name="connsiteY4" fmla="*/ 0 h 10002"/>
              <a:gd name="connsiteX5" fmla="*/ 11842 w 11842"/>
              <a:gd name="connsiteY5" fmla="*/ 1072 h 10002"/>
              <a:gd name="connsiteX6" fmla="*/ 11842 w 11842"/>
              <a:gd name="connsiteY6" fmla="*/ 9648 h 10002"/>
              <a:gd name="connsiteX7" fmla="*/ 9136 w 11842"/>
              <a:gd name="connsiteY7" fmla="*/ 6774 h 10002"/>
              <a:gd name="connsiteX8" fmla="*/ 6752 w 11842"/>
              <a:gd name="connsiteY8" fmla="*/ 8837 h 10002"/>
              <a:gd name="connsiteX9" fmla="*/ 4405 w 11842"/>
              <a:gd name="connsiteY9" fmla="*/ 10000 h 10002"/>
              <a:gd name="connsiteX10" fmla="*/ 2750 w 11842"/>
              <a:gd name="connsiteY10" fmla="*/ 9482 h 10002"/>
              <a:gd name="connsiteX11" fmla="*/ 4 w 11842"/>
              <a:gd name="connsiteY11" fmla="*/ 3025 h 10002"/>
              <a:gd name="connsiteX0" fmla="*/ 0 w 11838"/>
              <a:gd name="connsiteY0" fmla="*/ 3025 h 10000"/>
              <a:gd name="connsiteX1" fmla="*/ 1195 w 11838"/>
              <a:gd name="connsiteY1" fmla="*/ 4229 h 10000"/>
              <a:gd name="connsiteX2" fmla="*/ 4222 w 11838"/>
              <a:gd name="connsiteY2" fmla="*/ 4396 h 10000"/>
              <a:gd name="connsiteX3" fmla="*/ 6784 w 11838"/>
              <a:gd name="connsiteY3" fmla="*/ 1072 h 10000"/>
              <a:gd name="connsiteX4" fmla="*/ 9311 w 11838"/>
              <a:gd name="connsiteY4" fmla="*/ 0 h 10000"/>
              <a:gd name="connsiteX5" fmla="*/ 11838 w 11838"/>
              <a:gd name="connsiteY5" fmla="*/ 1072 h 10000"/>
              <a:gd name="connsiteX6" fmla="*/ 11838 w 11838"/>
              <a:gd name="connsiteY6" fmla="*/ 9648 h 10000"/>
              <a:gd name="connsiteX7" fmla="*/ 9132 w 11838"/>
              <a:gd name="connsiteY7" fmla="*/ 6774 h 10000"/>
              <a:gd name="connsiteX8" fmla="*/ 6748 w 11838"/>
              <a:gd name="connsiteY8" fmla="*/ 8837 h 10000"/>
              <a:gd name="connsiteX9" fmla="*/ 4401 w 11838"/>
              <a:gd name="connsiteY9" fmla="*/ 10000 h 10000"/>
              <a:gd name="connsiteX10" fmla="*/ 0 w 11838"/>
              <a:gd name="connsiteY10" fmla="*/ 3025 h 10000"/>
              <a:gd name="connsiteX0" fmla="*/ 0 w 11838"/>
              <a:gd name="connsiteY0" fmla="*/ 3025 h 10098"/>
              <a:gd name="connsiteX1" fmla="*/ 1195 w 11838"/>
              <a:gd name="connsiteY1" fmla="*/ 4229 h 10098"/>
              <a:gd name="connsiteX2" fmla="*/ 4222 w 11838"/>
              <a:gd name="connsiteY2" fmla="*/ 4396 h 10098"/>
              <a:gd name="connsiteX3" fmla="*/ 6784 w 11838"/>
              <a:gd name="connsiteY3" fmla="*/ 1072 h 10098"/>
              <a:gd name="connsiteX4" fmla="*/ 9311 w 11838"/>
              <a:gd name="connsiteY4" fmla="*/ 0 h 10098"/>
              <a:gd name="connsiteX5" fmla="*/ 11838 w 11838"/>
              <a:gd name="connsiteY5" fmla="*/ 1072 h 10098"/>
              <a:gd name="connsiteX6" fmla="*/ 11838 w 11838"/>
              <a:gd name="connsiteY6" fmla="*/ 9648 h 10098"/>
              <a:gd name="connsiteX7" fmla="*/ 9132 w 11838"/>
              <a:gd name="connsiteY7" fmla="*/ 6774 h 10098"/>
              <a:gd name="connsiteX8" fmla="*/ 6748 w 11838"/>
              <a:gd name="connsiteY8" fmla="*/ 8837 h 10098"/>
              <a:gd name="connsiteX9" fmla="*/ 4401 w 11838"/>
              <a:gd name="connsiteY9" fmla="*/ 10000 h 10098"/>
              <a:gd name="connsiteX10" fmla="*/ 1760 w 11838"/>
              <a:gd name="connsiteY10" fmla="*/ 8146 h 10098"/>
              <a:gd name="connsiteX11" fmla="*/ 0 w 11838"/>
              <a:gd name="connsiteY11" fmla="*/ 3025 h 10098"/>
              <a:gd name="connsiteX0" fmla="*/ 0 w 11838"/>
              <a:gd name="connsiteY0" fmla="*/ 3025 h 10098"/>
              <a:gd name="connsiteX1" fmla="*/ 1195 w 11838"/>
              <a:gd name="connsiteY1" fmla="*/ 4229 h 10098"/>
              <a:gd name="connsiteX2" fmla="*/ 4222 w 11838"/>
              <a:gd name="connsiteY2" fmla="*/ 4396 h 10098"/>
              <a:gd name="connsiteX3" fmla="*/ 6784 w 11838"/>
              <a:gd name="connsiteY3" fmla="*/ 1072 h 10098"/>
              <a:gd name="connsiteX4" fmla="*/ 9311 w 11838"/>
              <a:gd name="connsiteY4" fmla="*/ 0 h 10098"/>
              <a:gd name="connsiteX5" fmla="*/ 11838 w 11838"/>
              <a:gd name="connsiteY5" fmla="*/ 1072 h 10098"/>
              <a:gd name="connsiteX6" fmla="*/ 11838 w 11838"/>
              <a:gd name="connsiteY6" fmla="*/ 9648 h 10098"/>
              <a:gd name="connsiteX7" fmla="*/ 9132 w 11838"/>
              <a:gd name="connsiteY7" fmla="*/ 6774 h 10098"/>
              <a:gd name="connsiteX8" fmla="*/ 6748 w 11838"/>
              <a:gd name="connsiteY8" fmla="*/ 8837 h 10098"/>
              <a:gd name="connsiteX9" fmla="*/ 4401 w 11838"/>
              <a:gd name="connsiteY9" fmla="*/ 10000 h 10098"/>
              <a:gd name="connsiteX10" fmla="*/ 1760 w 11838"/>
              <a:gd name="connsiteY10" fmla="*/ 8146 h 10098"/>
              <a:gd name="connsiteX11" fmla="*/ 0 w 11838"/>
              <a:gd name="connsiteY11" fmla="*/ 3025 h 10098"/>
              <a:gd name="connsiteX0" fmla="*/ 0 w 11838"/>
              <a:gd name="connsiteY0" fmla="*/ 3025 h 10167"/>
              <a:gd name="connsiteX1" fmla="*/ 1195 w 11838"/>
              <a:gd name="connsiteY1" fmla="*/ 4229 h 10167"/>
              <a:gd name="connsiteX2" fmla="*/ 4222 w 11838"/>
              <a:gd name="connsiteY2" fmla="*/ 4396 h 10167"/>
              <a:gd name="connsiteX3" fmla="*/ 6784 w 11838"/>
              <a:gd name="connsiteY3" fmla="*/ 1072 h 10167"/>
              <a:gd name="connsiteX4" fmla="*/ 9311 w 11838"/>
              <a:gd name="connsiteY4" fmla="*/ 0 h 10167"/>
              <a:gd name="connsiteX5" fmla="*/ 11838 w 11838"/>
              <a:gd name="connsiteY5" fmla="*/ 1072 h 10167"/>
              <a:gd name="connsiteX6" fmla="*/ 11838 w 11838"/>
              <a:gd name="connsiteY6" fmla="*/ 9648 h 10167"/>
              <a:gd name="connsiteX7" fmla="*/ 9132 w 11838"/>
              <a:gd name="connsiteY7" fmla="*/ 6774 h 10167"/>
              <a:gd name="connsiteX8" fmla="*/ 6748 w 11838"/>
              <a:gd name="connsiteY8" fmla="*/ 9433 h 10167"/>
              <a:gd name="connsiteX9" fmla="*/ 4401 w 11838"/>
              <a:gd name="connsiteY9" fmla="*/ 10000 h 10167"/>
              <a:gd name="connsiteX10" fmla="*/ 1760 w 11838"/>
              <a:gd name="connsiteY10" fmla="*/ 8146 h 10167"/>
              <a:gd name="connsiteX11" fmla="*/ 0 w 11838"/>
              <a:gd name="connsiteY11" fmla="*/ 3025 h 10167"/>
              <a:gd name="connsiteX0" fmla="*/ 0 w 11838"/>
              <a:gd name="connsiteY0" fmla="*/ 3025 h 10144"/>
              <a:gd name="connsiteX1" fmla="*/ 1195 w 11838"/>
              <a:gd name="connsiteY1" fmla="*/ 4229 h 10144"/>
              <a:gd name="connsiteX2" fmla="*/ 4222 w 11838"/>
              <a:gd name="connsiteY2" fmla="*/ 4396 h 10144"/>
              <a:gd name="connsiteX3" fmla="*/ 6784 w 11838"/>
              <a:gd name="connsiteY3" fmla="*/ 1072 h 10144"/>
              <a:gd name="connsiteX4" fmla="*/ 9311 w 11838"/>
              <a:gd name="connsiteY4" fmla="*/ 0 h 10144"/>
              <a:gd name="connsiteX5" fmla="*/ 11838 w 11838"/>
              <a:gd name="connsiteY5" fmla="*/ 1072 h 10144"/>
              <a:gd name="connsiteX6" fmla="*/ 11838 w 11838"/>
              <a:gd name="connsiteY6" fmla="*/ 9648 h 10144"/>
              <a:gd name="connsiteX7" fmla="*/ 9077 w 11838"/>
              <a:gd name="connsiteY7" fmla="*/ 7701 h 10144"/>
              <a:gd name="connsiteX8" fmla="*/ 6748 w 11838"/>
              <a:gd name="connsiteY8" fmla="*/ 9433 h 10144"/>
              <a:gd name="connsiteX9" fmla="*/ 4401 w 11838"/>
              <a:gd name="connsiteY9" fmla="*/ 10000 h 10144"/>
              <a:gd name="connsiteX10" fmla="*/ 1760 w 11838"/>
              <a:gd name="connsiteY10" fmla="*/ 8146 h 10144"/>
              <a:gd name="connsiteX11" fmla="*/ 0 w 11838"/>
              <a:gd name="connsiteY11" fmla="*/ 3025 h 10144"/>
              <a:gd name="connsiteX0" fmla="*/ 0 w 12336"/>
              <a:gd name="connsiteY0" fmla="*/ 2297 h 10144"/>
              <a:gd name="connsiteX1" fmla="*/ 1693 w 12336"/>
              <a:gd name="connsiteY1" fmla="*/ 4229 h 10144"/>
              <a:gd name="connsiteX2" fmla="*/ 4720 w 12336"/>
              <a:gd name="connsiteY2" fmla="*/ 4396 h 10144"/>
              <a:gd name="connsiteX3" fmla="*/ 7282 w 12336"/>
              <a:gd name="connsiteY3" fmla="*/ 1072 h 10144"/>
              <a:gd name="connsiteX4" fmla="*/ 9809 w 12336"/>
              <a:gd name="connsiteY4" fmla="*/ 0 h 10144"/>
              <a:gd name="connsiteX5" fmla="*/ 12336 w 12336"/>
              <a:gd name="connsiteY5" fmla="*/ 1072 h 10144"/>
              <a:gd name="connsiteX6" fmla="*/ 12336 w 12336"/>
              <a:gd name="connsiteY6" fmla="*/ 9648 h 10144"/>
              <a:gd name="connsiteX7" fmla="*/ 9575 w 12336"/>
              <a:gd name="connsiteY7" fmla="*/ 7701 h 10144"/>
              <a:gd name="connsiteX8" fmla="*/ 7246 w 12336"/>
              <a:gd name="connsiteY8" fmla="*/ 9433 h 10144"/>
              <a:gd name="connsiteX9" fmla="*/ 4899 w 12336"/>
              <a:gd name="connsiteY9" fmla="*/ 10000 h 10144"/>
              <a:gd name="connsiteX10" fmla="*/ 2258 w 12336"/>
              <a:gd name="connsiteY10" fmla="*/ 8146 h 10144"/>
              <a:gd name="connsiteX11" fmla="*/ 0 w 12336"/>
              <a:gd name="connsiteY11" fmla="*/ 2297 h 10144"/>
              <a:gd name="connsiteX0" fmla="*/ 0 w 12336"/>
              <a:gd name="connsiteY0" fmla="*/ 2297 h 10144"/>
              <a:gd name="connsiteX1" fmla="*/ 1693 w 12336"/>
              <a:gd name="connsiteY1" fmla="*/ 4229 h 10144"/>
              <a:gd name="connsiteX2" fmla="*/ 4720 w 12336"/>
              <a:gd name="connsiteY2" fmla="*/ 4396 h 10144"/>
              <a:gd name="connsiteX3" fmla="*/ 7282 w 12336"/>
              <a:gd name="connsiteY3" fmla="*/ 1072 h 10144"/>
              <a:gd name="connsiteX4" fmla="*/ 9809 w 12336"/>
              <a:gd name="connsiteY4" fmla="*/ 0 h 10144"/>
              <a:gd name="connsiteX5" fmla="*/ 12336 w 12336"/>
              <a:gd name="connsiteY5" fmla="*/ 1072 h 10144"/>
              <a:gd name="connsiteX6" fmla="*/ 12336 w 12336"/>
              <a:gd name="connsiteY6" fmla="*/ 9648 h 10144"/>
              <a:gd name="connsiteX7" fmla="*/ 9575 w 12336"/>
              <a:gd name="connsiteY7" fmla="*/ 7701 h 10144"/>
              <a:gd name="connsiteX8" fmla="*/ 7246 w 12336"/>
              <a:gd name="connsiteY8" fmla="*/ 9433 h 10144"/>
              <a:gd name="connsiteX9" fmla="*/ 4899 w 12336"/>
              <a:gd name="connsiteY9" fmla="*/ 10000 h 10144"/>
              <a:gd name="connsiteX10" fmla="*/ 2258 w 12336"/>
              <a:gd name="connsiteY10" fmla="*/ 8146 h 10144"/>
              <a:gd name="connsiteX11" fmla="*/ 0 w 12336"/>
              <a:gd name="connsiteY11" fmla="*/ 2297 h 10144"/>
              <a:gd name="connsiteX0" fmla="*/ 0 w 12336"/>
              <a:gd name="connsiteY0" fmla="*/ 2297 h 10144"/>
              <a:gd name="connsiteX1" fmla="*/ 1693 w 12336"/>
              <a:gd name="connsiteY1" fmla="*/ 4229 h 10144"/>
              <a:gd name="connsiteX2" fmla="*/ 4720 w 12336"/>
              <a:gd name="connsiteY2" fmla="*/ 4396 h 10144"/>
              <a:gd name="connsiteX3" fmla="*/ 7282 w 12336"/>
              <a:gd name="connsiteY3" fmla="*/ 1072 h 10144"/>
              <a:gd name="connsiteX4" fmla="*/ 9809 w 12336"/>
              <a:gd name="connsiteY4" fmla="*/ 0 h 10144"/>
              <a:gd name="connsiteX5" fmla="*/ 12336 w 12336"/>
              <a:gd name="connsiteY5" fmla="*/ 1072 h 10144"/>
              <a:gd name="connsiteX6" fmla="*/ 12336 w 12336"/>
              <a:gd name="connsiteY6" fmla="*/ 9648 h 10144"/>
              <a:gd name="connsiteX7" fmla="*/ 9575 w 12336"/>
              <a:gd name="connsiteY7" fmla="*/ 7701 h 10144"/>
              <a:gd name="connsiteX8" fmla="*/ 7246 w 12336"/>
              <a:gd name="connsiteY8" fmla="*/ 9433 h 10144"/>
              <a:gd name="connsiteX9" fmla="*/ 4899 w 12336"/>
              <a:gd name="connsiteY9" fmla="*/ 10000 h 10144"/>
              <a:gd name="connsiteX10" fmla="*/ 2258 w 12336"/>
              <a:gd name="connsiteY10" fmla="*/ 8146 h 10144"/>
              <a:gd name="connsiteX11" fmla="*/ 0 w 12336"/>
              <a:gd name="connsiteY11" fmla="*/ 2297 h 10144"/>
              <a:gd name="connsiteX0" fmla="*/ 0 w 12336"/>
              <a:gd name="connsiteY0" fmla="*/ 2297 h 10200"/>
              <a:gd name="connsiteX1" fmla="*/ 1693 w 12336"/>
              <a:gd name="connsiteY1" fmla="*/ 4229 h 10200"/>
              <a:gd name="connsiteX2" fmla="*/ 4720 w 12336"/>
              <a:gd name="connsiteY2" fmla="*/ 4396 h 10200"/>
              <a:gd name="connsiteX3" fmla="*/ 7282 w 12336"/>
              <a:gd name="connsiteY3" fmla="*/ 1072 h 10200"/>
              <a:gd name="connsiteX4" fmla="*/ 9809 w 12336"/>
              <a:gd name="connsiteY4" fmla="*/ 0 h 10200"/>
              <a:gd name="connsiteX5" fmla="*/ 12336 w 12336"/>
              <a:gd name="connsiteY5" fmla="*/ 1072 h 10200"/>
              <a:gd name="connsiteX6" fmla="*/ 12336 w 12336"/>
              <a:gd name="connsiteY6" fmla="*/ 9648 h 10200"/>
              <a:gd name="connsiteX7" fmla="*/ 9575 w 12336"/>
              <a:gd name="connsiteY7" fmla="*/ 7701 h 10200"/>
              <a:gd name="connsiteX8" fmla="*/ 7246 w 12336"/>
              <a:gd name="connsiteY8" fmla="*/ 9433 h 10200"/>
              <a:gd name="connsiteX9" fmla="*/ 4899 w 12336"/>
              <a:gd name="connsiteY9" fmla="*/ 10000 h 10200"/>
              <a:gd name="connsiteX10" fmla="*/ 2258 w 12336"/>
              <a:gd name="connsiteY10" fmla="*/ 8146 h 10200"/>
              <a:gd name="connsiteX11" fmla="*/ 0 w 12336"/>
              <a:gd name="connsiteY11" fmla="*/ 2297 h 10200"/>
              <a:gd name="connsiteX0" fmla="*/ 0 w 12336"/>
              <a:gd name="connsiteY0" fmla="*/ 2297 h 10322"/>
              <a:gd name="connsiteX1" fmla="*/ 1693 w 12336"/>
              <a:gd name="connsiteY1" fmla="*/ 4229 h 10322"/>
              <a:gd name="connsiteX2" fmla="*/ 4720 w 12336"/>
              <a:gd name="connsiteY2" fmla="*/ 4396 h 10322"/>
              <a:gd name="connsiteX3" fmla="*/ 7282 w 12336"/>
              <a:gd name="connsiteY3" fmla="*/ 1072 h 10322"/>
              <a:gd name="connsiteX4" fmla="*/ 9809 w 12336"/>
              <a:gd name="connsiteY4" fmla="*/ 0 h 10322"/>
              <a:gd name="connsiteX5" fmla="*/ 12336 w 12336"/>
              <a:gd name="connsiteY5" fmla="*/ 1072 h 10322"/>
              <a:gd name="connsiteX6" fmla="*/ 12336 w 12336"/>
              <a:gd name="connsiteY6" fmla="*/ 9648 h 10322"/>
              <a:gd name="connsiteX7" fmla="*/ 9575 w 12336"/>
              <a:gd name="connsiteY7" fmla="*/ 7701 h 10322"/>
              <a:gd name="connsiteX8" fmla="*/ 7246 w 12336"/>
              <a:gd name="connsiteY8" fmla="*/ 9433 h 10322"/>
              <a:gd name="connsiteX9" fmla="*/ 4151 w 12336"/>
              <a:gd name="connsiteY9" fmla="*/ 10199 h 10322"/>
              <a:gd name="connsiteX10" fmla="*/ 2258 w 12336"/>
              <a:gd name="connsiteY10" fmla="*/ 8146 h 10322"/>
              <a:gd name="connsiteX11" fmla="*/ 0 w 12336"/>
              <a:gd name="connsiteY11" fmla="*/ 2297 h 10322"/>
              <a:gd name="connsiteX0" fmla="*/ 0 w 12336"/>
              <a:gd name="connsiteY0" fmla="*/ 2297 h 10322"/>
              <a:gd name="connsiteX1" fmla="*/ 1693 w 12336"/>
              <a:gd name="connsiteY1" fmla="*/ 4229 h 10322"/>
              <a:gd name="connsiteX2" fmla="*/ 4720 w 12336"/>
              <a:gd name="connsiteY2" fmla="*/ 4396 h 10322"/>
              <a:gd name="connsiteX3" fmla="*/ 7282 w 12336"/>
              <a:gd name="connsiteY3" fmla="*/ 1072 h 10322"/>
              <a:gd name="connsiteX4" fmla="*/ 9809 w 12336"/>
              <a:gd name="connsiteY4" fmla="*/ 0 h 10322"/>
              <a:gd name="connsiteX5" fmla="*/ 12336 w 12336"/>
              <a:gd name="connsiteY5" fmla="*/ 1072 h 10322"/>
              <a:gd name="connsiteX6" fmla="*/ 12336 w 12336"/>
              <a:gd name="connsiteY6" fmla="*/ 9648 h 10322"/>
              <a:gd name="connsiteX7" fmla="*/ 9575 w 12336"/>
              <a:gd name="connsiteY7" fmla="*/ 7701 h 10322"/>
              <a:gd name="connsiteX8" fmla="*/ 7246 w 12336"/>
              <a:gd name="connsiteY8" fmla="*/ 9433 h 10322"/>
              <a:gd name="connsiteX9" fmla="*/ 4151 w 12336"/>
              <a:gd name="connsiteY9" fmla="*/ 10199 h 10322"/>
              <a:gd name="connsiteX10" fmla="*/ 2258 w 12336"/>
              <a:gd name="connsiteY10" fmla="*/ 8146 h 10322"/>
              <a:gd name="connsiteX11" fmla="*/ 0 w 12336"/>
              <a:gd name="connsiteY11" fmla="*/ 2297 h 10322"/>
              <a:gd name="connsiteX0" fmla="*/ 0 w 12336"/>
              <a:gd name="connsiteY0" fmla="*/ 2297 h 10322"/>
              <a:gd name="connsiteX1" fmla="*/ 1693 w 12336"/>
              <a:gd name="connsiteY1" fmla="*/ 4229 h 10322"/>
              <a:gd name="connsiteX2" fmla="*/ 4720 w 12336"/>
              <a:gd name="connsiteY2" fmla="*/ 4396 h 10322"/>
              <a:gd name="connsiteX3" fmla="*/ 7282 w 12336"/>
              <a:gd name="connsiteY3" fmla="*/ 1072 h 10322"/>
              <a:gd name="connsiteX4" fmla="*/ 9809 w 12336"/>
              <a:gd name="connsiteY4" fmla="*/ 0 h 10322"/>
              <a:gd name="connsiteX5" fmla="*/ 12336 w 12336"/>
              <a:gd name="connsiteY5" fmla="*/ 1072 h 10322"/>
              <a:gd name="connsiteX6" fmla="*/ 12336 w 12336"/>
              <a:gd name="connsiteY6" fmla="*/ 9648 h 10322"/>
              <a:gd name="connsiteX7" fmla="*/ 9575 w 12336"/>
              <a:gd name="connsiteY7" fmla="*/ 7701 h 10322"/>
              <a:gd name="connsiteX8" fmla="*/ 7246 w 12336"/>
              <a:gd name="connsiteY8" fmla="*/ 9433 h 10322"/>
              <a:gd name="connsiteX9" fmla="*/ 4151 w 12336"/>
              <a:gd name="connsiteY9" fmla="*/ 10199 h 10322"/>
              <a:gd name="connsiteX10" fmla="*/ 2258 w 12336"/>
              <a:gd name="connsiteY10" fmla="*/ 8146 h 10322"/>
              <a:gd name="connsiteX11" fmla="*/ 0 w 12336"/>
              <a:gd name="connsiteY11" fmla="*/ 2297 h 10322"/>
              <a:gd name="connsiteX0" fmla="*/ 0 w 12336"/>
              <a:gd name="connsiteY0" fmla="*/ 2368 h 10393"/>
              <a:gd name="connsiteX1" fmla="*/ 1693 w 12336"/>
              <a:gd name="connsiteY1" fmla="*/ 4300 h 10393"/>
              <a:gd name="connsiteX2" fmla="*/ 4720 w 12336"/>
              <a:gd name="connsiteY2" fmla="*/ 4467 h 10393"/>
              <a:gd name="connsiteX3" fmla="*/ 7282 w 12336"/>
              <a:gd name="connsiteY3" fmla="*/ 1143 h 10393"/>
              <a:gd name="connsiteX4" fmla="*/ 9809 w 12336"/>
              <a:gd name="connsiteY4" fmla="*/ 71 h 10393"/>
              <a:gd name="connsiteX5" fmla="*/ 12336 w 12336"/>
              <a:gd name="connsiteY5" fmla="*/ 2865 h 10393"/>
              <a:gd name="connsiteX6" fmla="*/ 12336 w 12336"/>
              <a:gd name="connsiteY6" fmla="*/ 9719 h 10393"/>
              <a:gd name="connsiteX7" fmla="*/ 9575 w 12336"/>
              <a:gd name="connsiteY7" fmla="*/ 7772 h 10393"/>
              <a:gd name="connsiteX8" fmla="*/ 7246 w 12336"/>
              <a:gd name="connsiteY8" fmla="*/ 9504 h 10393"/>
              <a:gd name="connsiteX9" fmla="*/ 4151 w 12336"/>
              <a:gd name="connsiteY9" fmla="*/ 10270 h 10393"/>
              <a:gd name="connsiteX10" fmla="*/ 2258 w 12336"/>
              <a:gd name="connsiteY10" fmla="*/ 8217 h 10393"/>
              <a:gd name="connsiteX11" fmla="*/ 0 w 12336"/>
              <a:gd name="connsiteY11" fmla="*/ 2368 h 10393"/>
              <a:gd name="connsiteX0" fmla="*/ 0 w 12336"/>
              <a:gd name="connsiteY0" fmla="*/ 2522 h 10547"/>
              <a:gd name="connsiteX1" fmla="*/ 1693 w 12336"/>
              <a:gd name="connsiteY1" fmla="*/ 4454 h 10547"/>
              <a:gd name="connsiteX2" fmla="*/ 4720 w 12336"/>
              <a:gd name="connsiteY2" fmla="*/ 4621 h 10547"/>
              <a:gd name="connsiteX3" fmla="*/ 7282 w 12336"/>
              <a:gd name="connsiteY3" fmla="*/ 1297 h 10547"/>
              <a:gd name="connsiteX4" fmla="*/ 9809 w 12336"/>
              <a:gd name="connsiteY4" fmla="*/ 225 h 10547"/>
              <a:gd name="connsiteX5" fmla="*/ 12336 w 12336"/>
              <a:gd name="connsiteY5" fmla="*/ 3019 h 10547"/>
              <a:gd name="connsiteX6" fmla="*/ 12336 w 12336"/>
              <a:gd name="connsiteY6" fmla="*/ 9873 h 10547"/>
              <a:gd name="connsiteX7" fmla="*/ 9575 w 12336"/>
              <a:gd name="connsiteY7" fmla="*/ 7926 h 10547"/>
              <a:gd name="connsiteX8" fmla="*/ 7246 w 12336"/>
              <a:gd name="connsiteY8" fmla="*/ 9658 h 10547"/>
              <a:gd name="connsiteX9" fmla="*/ 4151 w 12336"/>
              <a:gd name="connsiteY9" fmla="*/ 10424 h 10547"/>
              <a:gd name="connsiteX10" fmla="*/ 2258 w 12336"/>
              <a:gd name="connsiteY10" fmla="*/ 8371 h 10547"/>
              <a:gd name="connsiteX11" fmla="*/ 0 w 12336"/>
              <a:gd name="connsiteY11" fmla="*/ 2522 h 10547"/>
              <a:gd name="connsiteX0" fmla="*/ 0 w 12336"/>
              <a:gd name="connsiteY0" fmla="*/ 2522 h 10547"/>
              <a:gd name="connsiteX1" fmla="*/ 1693 w 12336"/>
              <a:gd name="connsiteY1" fmla="*/ 4454 h 10547"/>
              <a:gd name="connsiteX2" fmla="*/ 4720 w 12336"/>
              <a:gd name="connsiteY2" fmla="*/ 4621 h 10547"/>
              <a:gd name="connsiteX3" fmla="*/ 7282 w 12336"/>
              <a:gd name="connsiteY3" fmla="*/ 1297 h 10547"/>
              <a:gd name="connsiteX4" fmla="*/ 9809 w 12336"/>
              <a:gd name="connsiteY4" fmla="*/ 225 h 10547"/>
              <a:gd name="connsiteX5" fmla="*/ 12336 w 12336"/>
              <a:gd name="connsiteY5" fmla="*/ 3019 h 10547"/>
              <a:gd name="connsiteX6" fmla="*/ 12336 w 12336"/>
              <a:gd name="connsiteY6" fmla="*/ 9873 h 10547"/>
              <a:gd name="connsiteX7" fmla="*/ 9575 w 12336"/>
              <a:gd name="connsiteY7" fmla="*/ 7926 h 10547"/>
              <a:gd name="connsiteX8" fmla="*/ 7246 w 12336"/>
              <a:gd name="connsiteY8" fmla="*/ 9658 h 10547"/>
              <a:gd name="connsiteX9" fmla="*/ 4151 w 12336"/>
              <a:gd name="connsiteY9" fmla="*/ 10424 h 10547"/>
              <a:gd name="connsiteX10" fmla="*/ 2258 w 12336"/>
              <a:gd name="connsiteY10" fmla="*/ 8371 h 10547"/>
              <a:gd name="connsiteX11" fmla="*/ 0 w 12336"/>
              <a:gd name="connsiteY11" fmla="*/ 2522 h 10547"/>
              <a:gd name="connsiteX0" fmla="*/ 0 w 12115"/>
              <a:gd name="connsiteY0" fmla="*/ 2522 h 10547"/>
              <a:gd name="connsiteX1" fmla="*/ 1472 w 12115"/>
              <a:gd name="connsiteY1" fmla="*/ 4454 h 10547"/>
              <a:gd name="connsiteX2" fmla="*/ 4499 w 12115"/>
              <a:gd name="connsiteY2" fmla="*/ 4621 h 10547"/>
              <a:gd name="connsiteX3" fmla="*/ 7061 w 12115"/>
              <a:gd name="connsiteY3" fmla="*/ 1297 h 10547"/>
              <a:gd name="connsiteX4" fmla="*/ 9588 w 12115"/>
              <a:gd name="connsiteY4" fmla="*/ 225 h 10547"/>
              <a:gd name="connsiteX5" fmla="*/ 12115 w 12115"/>
              <a:gd name="connsiteY5" fmla="*/ 3019 h 10547"/>
              <a:gd name="connsiteX6" fmla="*/ 12115 w 12115"/>
              <a:gd name="connsiteY6" fmla="*/ 9873 h 10547"/>
              <a:gd name="connsiteX7" fmla="*/ 9354 w 12115"/>
              <a:gd name="connsiteY7" fmla="*/ 7926 h 10547"/>
              <a:gd name="connsiteX8" fmla="*/ 7025 w 12115"/>
              <a:gd name="connsiteY8" fmla="*/ 9658 h 10547"/>
              <a:gd name="connsiteX9" fmla="*/ 3930 w 12115"/>
              <a:gd name="connsiteY9" fmla="*/ 10424 h 10547"/>
              <a:gd name="connsiteX10" fmla="*/ 2037 w 12115"/>
              <a:gd name="connsiteY10" fmla="*/ 8371 h 10547"/>
              <a:gd name="connsiteX11" fmla="*/ 0 w 12115"/>
              <a:gd name="connsiteY11" fmla="*/ 2522 h 10547"/>
              <a:gd name="connsiteX0" fmla="*/ 0 w 12115"/>
              <a:gd name="connsiteY0" fmla="*/ 2522 h 10547"/>
              <a:gd name="connsiteX1" fmla="*/ 1472 w 12115"/>
              <a:gd name="connsiteY1" fmla="*/ 4454 h 10547"/>
              <a:gd name="connsiteX2" fmla="*/ 4499 w 12115"/>
              <a:gd name="connsiteY2" fmla="*/ 4621 h 10547"/>
              <a:gd name="connsiteX3" fmla="*/ 7061 w 12115"/>
              <a:gd name="connsiteY3" fmla="*/ 1297 h 10547"/>
              <a:gd name="connsiteX4" fmla="*/ 9588 w 12115"/>
              <a:gd name="connsiteY4" fmla="*/ 225 h 10547"/>
              <a:gd name="connsiteX5" fmla="*/ 12115 w 12115"/>
              <a:gd name="connsiteY5" fmla="*/ 3019 h 10547"/>
              <a:gd name="connsiteX6" fmla="*/ 12115 w 12115"/>
              <a:gd name="connsiteY6" fmla="*/ 9873 h 10547"/>
              <a:gd name="connsiteX7" fmla="*/ 9354 w 12115"/>
              <a:gd name="connsiteY7" fmla="*/ 7926 h 10547"/>
              <a:gd name="connsiteX8" fmla="*/ 7025 w 12115"/>
              <a:gd name="connsiteY8" fmla="*/ 9658 h 10547"/>
              <a:gd name="connsiteX9" fmla="*/ 3930 w 12115"/>
              <a:gd name="connsiteY9" fmla="*/ 10424 h 10547"/>
              <a:gd name="connsiteX10" fmla="*/ 2037 w 12115"/>
              <a:gd name="connsiteY10" fmla="*/ 8371 h 10547"/>
              <a:gd name="connsiteX11" fmla="*/ 0 w 12115"/>
              <a:gd name="connsiteY11" fmla="*/ 2522 h 105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115" h="10547">
                <a:moveTo>
                  <a:pt x="0" y="2522"/>
                </a:moveTo>
                <a:cubicBezTo>
                  <a:pt x="1497" y="4533"/>
                  <a:pt x="331" y="2894"/>
                  <a:pt x="1472" y="4454"/>
                </a:cubicBezTo>
                <a:cubicBezTo>
                  <a:pt x="2042" y="5113"/>
                  <a:pt x="3264" y="6141"/>
                  <a:pt x="4499" y="4621"/>
                </a:cubicBezTo>
                <a:cubicBezTo>
                  <a:pt x="5734" y="3101"/>
                  <a:pt x="5549" y="2957"/>
                  <a:pt x="7061" y="1297"/>
                </a:cubicBezTo>
                <a:cubicBezTo>
                  <a:pt x="8573" y="-363"/>
                  <a:pt x="8746" y="-62"/>
                  <a:pt x="9588" y="225"/>
                </a:cubicBezTo>
                <a:cubicBezTo>
                  <a:pt x="10430" y="512"/>
                  <a:pt x="12115" y="2427"/>
                  <a:pt x="12115" y="3019"/>
                </a:cubicBezTo>
                <a:lnTo>
                  <a:pt x="12115" y="9873"/>
                </a:lnTo>
                <a:cubicBezTo>
                  <a:pt x="12115" y="9282"/>
                  <a:pt x="10423" y="7432"/>
                  <a:pt x="9354" y="7926"/>
                </a:cubicBezTo>
                <a:cubicBezTo>
                  <a:pt x="8285" y="8420"/>
                  <a:pt x="7929" y="9242"/>
                  <a:pt x="7025" y="9658"/>
                </a:cubicBezTo>
                <a:cubicBezTo>
                  <a:pt x="6121" y="10074"/>
                  <a:pt x="4743" y="10848"/>
                  <a:pt x="3930" y="10424"/>
                </a:cubicBezTo>
                <a:cubicBezTo>
                  <a:pt x="3283" y="10066"/>
                  <a:pt x="2771" y="9534"/>
                  <a:pt x="2037" y="8371"/>
                </a:cubicBezTo>
                <a:cubicBezTo>
                  <a:pt x="1304" y="7209"/>
                  <a:pt x="1220" y="6508"/>
                  <a:pt x="0" y="2522"/>
                </a:cubicBezTo>
                <a:close/>
              </a:path>
            </a:pathLst>
          </a:custGeom>
          <a:gradFill flip="none" rotWithShape="1">
            <a:gsLst>
              <a:gs pos="100000">
                <a:srgbClr val="9E0000"/>
              </a:gs>
              <a:gs pos="34000">
                <a:srgbClr val="A10000"/>
              </a:gs>
              <a:gs pos="5000">
                <a:srgbClr val="E40000"/>
              </a:gs>
              <a:gs pos="66000">
                <a:srgbClr val="FF0000"/>
              </a:gs>
              <a:gs pos="46000">
                <a:schemeClr val="accent1">
                  <a:lumMod val="75000"/>
                </a:schemeClr>
              </a:gs>
              <a:gs pos="89000">
                <a:schemeClr val="accent1">
                  <a:lumMod val="75000"/>
                </a:schemeClr>
              </a:gs>
            </a:gsLst>
            <a:lin ang="0" scaled="1"/>
            <a:tileRect/>
          </a:gra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36" name="TextBox 35">
            <a:extLst>
              <a:ext uri="{FF2B5EF4-FFF2-40B4-BE49-F238E27FC236}">
                <a16:creationId xmlns:a16="http://schemas.microsoft.com/office/drawing/2014/main" id="{3CAB57F5-41DB-4E29-B73C-7CB111F41915}"/>
              </a:ext>
            </a:extLst>
          </p:cNvPr>
          <p:cNvSpPr txBox="1"/>
          <p:nvPr/>
        </p:nvSpPr>
        <p:spPr>
          <a:xfrm rot="351582">
            <a:off x="4801698" y="2739773"/>
            <a:ext cx="247463" cy="474784"/>
          </a:xfrm>
          <a:prstGeom prst="rect">
            <a:avLst/>
          </a:prstGeom>
          <a:noFill/>
        </p:spPr>
        <p:txBody>
          <a:bodyPr wrap="none" rtlCol="0">
            <a:normAutofit fontScale="925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3200" b="1" i="0" u="none" strike="noStrike" kern="1200" cap="none" spc="0" normalizeH="0" baseline="0" noProof="0" dirty="0">
                <a:ln>
                  <a:noFill/>
                </a:ln>
                <a:solidFill>
                  <a:prstClr val="white"/>
                </a:solidFill>
                <a:effectLst/>
                <a:uLnTx/>
                <a:uFillTx/>
                <a:latin typeface="Calibri"/>
                <a:ea typeface="+mn-ea"/>
                <a:cs typeface="+mn-cs"/>
              </a:rPr>
              <a:t>s</a:t>
            </a:r>
          </a:p>
        </p:txBody>
      </p:sp>
      <p:sp>
        <p:nvSpPr>
          <p:cNvPr id="37" name="TextBox 36">
            <a:extLst>
              <a:ext uri="{FF2B5EF4-FFF2-40B4-BE49-F238E27FC236}">
                <a16:creationId xmlns:a16="http://schemas.microsoft.com/office/drawing/2014/main" id="{6C95402D-15A1-47DE-891C-445AD4260EBC}"/>
              </a:ext>
            </a:extLst>
          </p:cNvPr>
          <p:cNvSpPr txBox="1"/>
          <p:nvPr/>
        </p:nvSpPr>
        <p:spPr>
          <a:xfrm rot="476636">
            <a:off x="4938959" y="2831395"/>
            <a:ext cx="248615" cy="374831"/>
          </a:xfrm>
          <a:prstGeom prst="rect">
            <a:avLst/>
          </a:prstGeom>
          <a:noFill/>
        </p:spPr>
        <p:txBody>
          <a:bodyPr wrap="none" rtlCol="0">
            <a:normAutofit fontScale="925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400" b="1" i="0" u="none" strike="noStrike" kern="1200" cap="none" spc="0" normalizeH="0" baseline="0" noProof="0" dirty="0">
                <a:ln>
                  <a:noFill/>
                </a:ln>
                <a:solidFill>
                  <a:prstClr val="white"/>
                </a:solidFill>
                <a:effectLst/>
                <a:uLnTx/>
                <a:uFillTx/>
                <a:latin typeface="Calibri"/>
                <a:ea typeface="+mn-ea"/>
                <a:cs typeface="+mn-cs"/>
              </a:rPr>
              <a:t>u</a:t>
            </a:r>
          </a:p>
        </p:txBody>
      </p:sp>
      <p:sp>
        <p:nvSpPr>
          <p:cNvPr id="42" name="TextBox 41">
            <a:extLst>
              <a:ext uri="{FF2B5EF4-FFF2-40B4-BE49-F238E27FC236}">
                <a16:creationId xmlns:a16="http://schemas.microsoft.com/office/drawing/2014/main" id="{131F3A06-45C0-44D0-81A1-10DA48F5004B}"/>
              </a:ext>
            </a:extLst>
          </p:cNvPr>
          <p:cNvSpPr txBox="1"/>
          <p:nvPr/>
        </p:nvSpPr>
        <p:spPr>
          <a:xfrm rot="701725">
            <a:off x="5085051" y="2892477"/>
            <a:ext cx="217565" cy="349841"/>
          </a:xfrm>
          <a:prstGeom prst="rect">
            <a:avLst/>
          </a:prstGeom>
          <a:noFill/>
        </p:spPr>
        <p:txBody>
          <a:bodyPr wrap="none" rtlCol="0">
            <a:normAutofit fontScale="850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2200" b="1" i="0" u="none" strike="noStrike" kern="1200" cap="none" spc="0" normalizeH="0" baseline="0" noProof="0" dirty="0">
                <a:ln>
                  <a:noFill/>
                </a:ln>
                <a:solidFill>
                  <a:prstClr val="white"/>
                </a:solidFill>
                <a:effectLst/>
                <a:uLnTx/>
                <a:uFillTx/>
                <a:latin typeface="Calibri"/>
                <a:ea typeface="+mn-ea"/>
                <a:cs typeface="+mn-cs"/>
              </a:rPr>
              <a:t>c</a:t>
            </a:r>
          </a:p>
        </p:txBody>
      </p:sp>
      <p:sp>
        <p:nvSpPr>
          <p:cNvPr id="43" name="TextBox 42">
            <a:extLst>
              <a:ext uri="{FF2B5EF4-FFF2-40B4-BE49-F238E27FC236}">
                <a16:creationId xmlns:a16="http://schemas.microsoft.com/office/drawing/2014/main" id="{A4CDD0F4-EFAC-4B1A-9C17-A4CE7783DC4D}"/>
              </a:ext>
            </a:extLst>
          </p:cNvPr>
          <p:cNvSpPr txBox="1"/>
          <p:nvPr/>
        </p:nvSpPr>
        <p:spPr>
          <a:xfrm rot="289721">
            <a:off x="5194902" y="2981228"/>
            <a:ext cx="206067" cy="312359"/>
          </a:xfrm>
          <a:prstGeom prst="rect">
            <a:avLst/>
          </a:prstGeom>
          <a:noFill/>
        </p:spPr>
        <p:txBody>
          <a:bodyPr wrap="none" rtlCol="0">
            <a:normAutofit fontScale="85000" lnSpcReduction="1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900" b="1" i="0" u="none" strike="noStrike" kern="1200" cap="none" spc="0" normalizeH="0" baseline="0" noProof="0" dirty="0">
                <a:ln>
                  <a:noFill/>
                </a:ln>
                <a:solidFill>
                  <a:prstClr val="white"/>
                </a:solidFill>
                <a:effectLst/>
                <a:uLnTx/>
                <a:uFillTx/>
                <a:latin typeface="Calibri"/>
                <a:ea typeface="+mn-ea"/>
                <a:cs typeface="+mn-cs"/>
              </a:rPr>
              <a:t>c</a:t>
            </a:r>
          </a:p>
        </p:txBody>
      </p:sp>
      <p:sp>
        <p:nvSpPr>
          <p:cNvPr id="56" name="TextBox 55">
            <a:extLst>
              <a:ext uri="{FF2B5EF4-FFF2-40B4-BE49-F238E27FC236}">
                <a16:creationId xmlns:a16="http://schemas.microsoft.com/office/drawing/2014/main" id="{DD716332-63F5-4CED-B7FE-B13C2D6D4793}"/>
              </a:ext>
            </a:extLst>
          </p:cNvPr>
          <p:cNvSpPr txBox="1"/>
          <p:nvPr/>
        </p:nvSpPr>
        <p:spPr>
          <a:xfrm rot="425021">
            <a:off x="5301030" y="3059314"/>
            <a:ext cx="206067" cy="274875"/>
          </a:xfrm>
          <a:prstGeom prst="rect">
            <a:avLst/>
          </a:prstGeom>
          <a:noFill/>
        </p:spPr>
        <p:txBody>
          <a:bodyPr wrap="none" rtlCol="0">
            <a:normAutofit fontScale="850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600" b="1" i="0" u="none" strike="noStrike" kern="1200" cap="none" spc="0" normalizeH="0" baseline="0" noProof="0" dirty="0">
                <a:ln>
                  <a:noFill/>
                </a:ln>
                <a:solidFill>
                  <a:prstClr val="white"/>
                </a:solidFill>
                <a:effectLst/>
                <a:uLnTx/>
                <a:uFillTx/>
                <a:latin typeface="Calibri"/>
                <a:ea typeface="+mn-ea"/>
                <a:cs typeface="+mn-cs"/>
              </a:rPr>
              <a:t>e</a:t>
            </a:r>
            <a:endParaRPr kumimoji="0" lang="en-US" sz="1800" b="1"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TextBox 56">
            <a:extLst>
              <a:ext uri="{FF2B5EF4-FFF2-40B4-BE49-F238E27FC236}">
                <a16:creationId xmlns:a16="http://schemas.microsoft.com/office/drawing/2014/main" id="{46793C69-9EE7-4318-B6AA-C905BFB89673}"/>
              </a:ext>
            </a:extLst>
          </p:cNvPr>
          <p:cNvSpPr txBox="1"/>
          <p:nvPr/>
        </p:nvSpPr>
        <p:spPr>
          <a:xfrm rot="229309">
            <a:off x="5424195" y="3094973"/>
            <a:ext cx="186519" cy="262380"/>
          </a:xfrm>
          <a:prstGeom prst="rect">
            <a:avLst/>
          </a:prstGeom>
          <a:noFill/>
        </p:spPr>
        <p:txBody>
          <a:bodyPr wrap="none" rtlCol="0">
            <a:normAutofit fontScale="850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500" b="1" i="0" u="none" strike="noStrike" kern="1200" cap="none" spc="0" normalizeH="0" baseline="0" noProof="0" dirty="0">
                <a:ln>
                  <a:noFill/>
                </a:ln>
                <a:solidFill>
                  <a:prstClr val="white"/>
                </a:solidFill>
                <a:effectLst/>
                <a:uLnTx/>
                <a:uFillTx/>
                <a:latin typeface="Calibri"/>
                <a:ea typeface="+mn-ea"/>
                <a:cs typeface="+mn-cs"/>
              </a:rPr>
              <a:t>s</a:t>
            </a:r>
          </a:p>
        </p:txBody>
      </p:sp>
      <p:sp>
        <p:nvSpPr>
          <p:cNvPr id="58" name="TextBox 57">
            <a:extLst>
              <a:ext uri="{FF2B5EF4-FFF2-40B4-BE49-F238E27FC236}">
                <a16:creationId xmlns:a16="http://schemas.microsoft.com/office/drawing/2014/main" id="{2C28874C-F41A-4462-B2B9-038E3FE2FB5A}"/>
              </a:ext>
            </a:extLst>
          </p:cNvPr>
          <p:cNvSpPr txBox="1"/>
          <p:nvPr/>
        </p:nvSpPr>
        <p:spPr>
          <a:xfrm>
            <a:off x="5520155" y="3104868"/>
            <a:ext cx="183068" cy="249887"/>
          </a:xfrm>
          <a:prstGeom prst="rect">
            <a:avLst/>
          </a:prstGeom>
          <a:noFill/>
        </p:spPr>
        <p:txBody>
          <a:bodyPr wrap="none" rtlCol="0">
            <a:normAutofit fontScale="85000" lnSpcReduction="20000"/>
          </a:bodyPr>
          <a:lstStyle/>
          <a:p>
            <a:pPr marL="0" marR="0" lvl="0" indent="0" algn="l" defTabSz="4572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prstClr val="white"/>
                </a:solidFill>
                <a:effectLst/>
                <a:uLnTx/>
                <a:uFillTx/>
                <a:latin typeface="Calibri"/>
                <a:ea typeface="+mn-ea"/>
                <a:cs typeface="+mn-cs"/>
              </a:rPr>
              <a:t>s</a:t>
            </a:r>
          </a:p>
        </p:txBody>
      </p:sp>
      <p:sp>
        <p:nvSpPr>
          <p:cNvPr id="61" name="Freeform: Shape 60">
            <a:extLst>
              <a:ext uri="{FF2B5EF4-FFF2-40B4-BE49-F238E27FC236}">
                <a16:creationId xmlns:a16="http://schemas.microsoft.com/office/drawing/2014/main" id="{37038963-9D13-47F4-BDF1-D2C3BE068A8C}"/>
              </a:ext>
            </a:extLst>
          </p:cNvPr>
          <p:cNvSpPr/>
          <p:nvPr/>
        </p:nvSpPr>
        <p:spPr>
          <a:xfrm>
            <a:off x="1567471" y="2626872"/>
            <a:ext cx="851309" cy="293111"/>
          </a:xfrm>
          <a:custGeom>
            <a:avLst/>
            <a:gdLst>
              <a:gd name="connsiteX0" fmla="*/ 626132 w 1908373"/>
              <a:gd name="connsiteY0" fmla="*/ 0 h 651018"/>
              <a:gd name="connsiteX1" fmla="*/ 1203060 w 1908373"/>
              <a:gd name="connsiteY1" fmla="*/ 339169 h 651018"/>
              <a:gd name="connsiteX2" fmla="*/ 1222774 w 1908373"/>
              <a:gd name="connsiteY2" fmla="*/ 395495 h 651018"/>
              <a:gd name="connsiteX3" fmla="*/ 1269530 w 1908373"/>
              <a:gd name="connsiteY3" fmla="*/ 362768 h 651018"/>
              <a:gd name="connsiteX4" fmla="*/ 1498624 w 1908373"/>
              <a:gd name="connsiteY4" fmla="*/ 303400 h 651018"/>
              <a:gd name="connsiteX5" fmla="*/ 1908373 w 1908373"/>
              <a:gd name="connsiteY5" fmla="*/ 651018 h 651018"/>
              <a:gd name="connsiteX6" fmla="*/ 10877 w 1908373"/>
              <a:gd name="connsiteY6" fmla="*/ 651018 h 651018"/>
              <a:gd name="connsiteX7" fmla="*/ 0 w 1908373"/>
              <a:gd name="connsiteY7" fmla="*/ 555327 h 651018"/>
              <a:gd name="connsiteX8" fmla="*/ 626132 w 1908373"/>
              <a:gd name="connsiteY8" fmla="*/ 0 h 6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373" h="651018">
                <a:moveTo>
                  <a:pt x="626132" y="0"/>
                </a:moveTo>
                <a:cubicBezTo>
                  <a:pt x="885484" y="0"/>
                  <a:pt x="1108007" y="139853"/>
                  <a:pt x="1203060" y="339169"/>
                </a:cubicBezTo>
                <a:lnTo>
                  <a:pt x="1222774" y="395495"/>
                </a:lnTo>
                <a:lnTo>
                  <a:pt x="1269530" y="362768"/>
                </a:lnTo>
                <a:cubicBezTo>
                  <a:pt x="1334926" y="325286"/>
                  <a:pt x="1413762" y="303400"/>
                  <a:pt x="1498624" y="303400"/>
                </a:cubicBezTo>
                <a:cubicBezTo>
                  <a:pt x="1724922" y="303400"/>
                  <a:pt x="1908373" y="459034"/>
                  <a:pt x="1908373" y="651018"/>
                </a:cubicBezTo>
                <a:lnTo>
                  <a:pt x="10877" y="651018"/>
                </a:lnTo>
                <a:lnTo>
                  <a:pt x="0" y="555327"/>
                </a:lnTo>
                <a:cubicBezTo>
                  <a:pt x="0" y="248628"/>
                  <a:pt x="280329" y="0"/>
                  <a:pt x="626132" y="0"/>
                </a:cubicBezTo>
                <a:close/>
              </a:path>
            </a:pathLst>
          </a:custGeom>
          <a:solidFill>
            <a:schemeClr val="bg1">
              <a:lumMod val="85000"/>
            </a:schemeClr>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Freeform: Shape 61">
            <a:extLst>
              <a:ext uri="{FF2B5EF4-FFF2-40B4-BE49-F238E27FC236}">
                <a16:creationId xmlns:a16="http://schemas.microsoft.com/office/drawing/2014/main" id="{07E805A4-272D-4EE4-B54D-B506C5266C8E}"/>
              </a:ext>
            </a:extLst>
          </p:cNvPr>
          <p:cNvSpPr/>
          <p:nvPr/>
        </p:nvSpPr>
        <p:spPr>
          <a:xfrm>
            <a:off x="2727453" y="2484871"/>
            <a:ext cx="851307" cy="293111"/>
          </a:xfrm>
          <a:custGeom>
            <a:avLst/>
            <a:gdLst>
              <a:gd name="connsiteX0" fmla="*/ 626132 w 1908373"/>
              <a:gd name="connsiteY0" fmla="*/ 0 h 651018"/>
              <a:gd name="connsiteX1" fmla="*/ 1203060 w 1908373"/>
              <a:gd name="connsiteY1" fmla="*/ 339169 h 651018"/>
              <a:gd name="connsiteX2" fmla="*/ 1222774 w 1908373"/>
              <a:gd name="connsiteY2" fmla="*/ 395495 h 651018"/>
              <a:gd name="connsiteX3" fmla="*/ 1269530 w 1908373"/>
              <a:gd name="connsiteY3" fmla="*/ 362768 h 651018"/>
              <a:gd name="connsiteX4" fmla="*/ 1498624 w 1908373"/>
              <a:gd name="connsiteY4" fmla="*/ 303400 h 651018"/>
              <a:gd name="connsiteX5" fmla="*/ 1908373 w 1908373"/>
              <a:gd name="connsiteY5" fmla="*/ 651018 h 651018"/>
              <a:gd name="connsiteX6" fmla="*/ 10877 w 1908373"/>
              <a:gd name="connsiteY6" fmla="*/ 651018 h 651018"/>
              <a:gd name="connsiteX7" fmla="*/ 0 w 1908373"/>
              <a:gd name="connsiteY7" fmla="*/ 555327 h 651018"/>
              <a:gd name="connsiteX8" fmla="*/ 626132 w 1908373"/>
              <a:gd name="connsiteY8" fmla="*/ 0 h 6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373" h="651018">
                <a:moveTo>
                  <a:pt x="626132" y="0"/>
                </a:moveTo>
                <a:cubicBezTo>
                  <a:pt x="885484" y="0"/>
                  <a:pt x="1108007" y="139853"/>
                  <a:pt x="1203060" y="339169"/>
                </a:cubicBezTo>
                <a:lnTo>
                  <a:pt x="1222774" y="395495"/>
                </a:lnTo>
                <a:lnTo>
                  <a:pt x="1269530" y="362768"/>
                </a:lnTo>
                <a:cubicBezTo>
                  <a:pt x="1334926" y="325286"/>
                  <a:pt x="1413762" y="303400"/>
                  <a:pt x="1498624" y="303400"/>
                </a:cubicBezTo>
                <a:cubicBezTo>
                  <a:pt x="1724922" y="303400"/>
                  <a:pt x="1908373" y="459034"/>
                  <a:pt x="1908373" y="651018"/>
                </a:cubicBezTo>
                <a:lnTo>
                  <a:pt x="10877" y="651018"/>
                </a:lnTo>
                <a:lnTo>
                  <a:pt x="0" y="555327"/>
                </a:lnTo>
                <a:cubicBezTo>
                  <a:pt x="0" y="248628"/>
                  <a:pt x="280329" y="0"/>
                  <a:pt x="626132" y="0"/>
                </a:cubicBezTo>
                <a:close/>
              </a:path>
            </a:pathLst>
          </a:custGeom>
          <a:solidFill>
            <a:schemeClr val="bg1">
              <a:lumMod val="85000"/>
            </a:schemeClr>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Freeform: Shape 62">
            <a:extLst>
              <a:ext uri="{FF2B5EF4-FFF2-40B4-BE49-F238E27FC236}">
                <a16:creationId xmlns:a16="http://schemas.microsoft.com/office/drawing/2014/main" id="{40E770DD-3289-40DE-88A8-430F4C575E24}"/>
              </a:ext>
            </a:extLst>
          </p:cNvPr>
          <p:cNvSpPr/>
          <p:nvPr/>
        </p:nvSpPr>
        <p:spPr>
          <a:xfrm>
            <a:off x="7105787" y="3008164"/>
            <a:ext cx="701176" cy="252573"/>
          </a:xfrm>
          <a:custGeom>
            <a:avLst/>
            <a:gdLst>
              <a:gd name="connsiteX0" fmla="*/ 626132 w 1908373"/>
              <a:gd name="connsiteY0" fmla="*/ 0 h 651018"/>
              <a:gd name="connsiteX1" fmla="*/ 1203060 w 1908373"/>
              <a:gd name="connsiteY1" fmla="*/ 339169 h 651018"/>
              <a:gd name="connsiteX2" fmla="*/ 1222774 w 1908373"/>
              <a:gd name="connsiteY2" fmla="*/ 395495 h 651018"/>
              <a:gd name="connsiteX3" fmla="*/ 1269530 w 1908373"/>
              <a:gd name="connsiteY3" fmla="*/ 362768 h 651018"/>
              <a:gd name="connsiteX4" fmla="*/ 1498624 w 1908373"/>
              <a:gd name="connsiteY4" fmla="*/ 303400 h 651018"/>
              <a:gd name="connsiteX5" fmla="*/ 1908373 w 1908373"/>
              <a:gd name="connsiteY5" fmla="*/ 651018 h 651018"/>
              <a:gd name="connsiteX6" fmla="*/ 10877 w 1908373"/>
              <a:gd name="connsiteY6" fmla="*/ 651018 h 651018"/>
              <a:gd name="connsiteX7" fmla="*/ 0 w 1908373"/>
              <a:gd name="connsiteY7" fmla="*/ 555327 h 651018"/>
              <a:gd name="connsiteX8" fmla="*/ 626132 w 1908373"/>
              <a:gd name="connsiteY8" fmla="*/ 0 h 6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373" h="651018">
                <a:moveTo>
                  <a:pt x="626132" y="0"/>
                </a:moveTo>
                <a:cubicBezTo>
                  <a:pt x="885484" y="0"/>
                  <a:pt x="1108007" y="139853"/>
                  <a:pt x="1203060" y="339169"/>
                </a:cubicBezTo>
                <a:lnTo>
                  <a:pt x="1222774" y="395495"/>
                </a:lnTo>
                <a:lnTo>
                  <a:pt x="1269530" y="362768"/>
                </a:lnTo>
                <a:cubicBezTo>
                  <a:pt x="1334926" y="325286"/>
                  <a:pt x="1413762" y="303400"/>
                  <a:pt x="1498624" y="303400"/>
                </a:cubicBezTo>
                <a:cubicBezTo>
                  <a:pt x="1724922" y="303400"/>
                  <a:pt x="1908373" y="459034"/>
                  <a:pt x="1908373" y="651018"/>
                </a:cubicBezTo>
                <a:lnTo>
                  <a:pt x="10877" y="651018"/>
                </a:lnTo>
                <a:lnTo>
                  <a:pt x="0" y="555327"/>
                </a:lnTo>
                <a:cubicBezTo>
                  <a:pt x="0" y="248628"/>
                  <a:pt x="280329" y="0"/>
                  <a:pt x="626132" y="0"/>
                </a:cubicBezTo>
                <a:close/>
              </a:path>
            </a:pathLst>
          </a:custGeom>
          <a:solidFill>
            <a:schemeClr val="bg1">
              <a:lumMod val="85000"/>
            </a:schemeClr>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Freeform: Shape 64">
            <a:extLst>
              <a:ext uri="{FF2B5EF4-FFF2-40B4-BE49-F238E27FC236}">
                <a16:creationId xmlns:a16="http://schemas.microsoft.com/office/drawing/2014/main" id="{1CE99F21-5B5C-4CE1-BA7E-2C45BA7B0440}"/>
              </a:ext>
            </a:extLst>
          </p:cNvPr>
          <p:cNvSpPr/>
          <p:nvPr/>
        </p:nvSpPr>
        <p:spPr>
          <a:xfrm>
            <a:off x="6377667" y="2749636"/>
            <a:ext cx="701176" cy="252573"/>
          </a:xfrm>
          <a:custGeom>
            <a:avLst/>
            <a:gdLst>
              <a:gd name="connsiteX0" fmla="*/ 626132 w 1908373"/>
              <a:gd name="connsiteY0" fmla="*/ 0 h 651018"/>
              <a:gd name="connsiteX1" fmla="*/ 1203060 w 1908373"/>
              <a:gd name="connsiteY1" fmla="*/ 339169 h 651018"/>
              <a:gd name="connsiteX2" fmla="*/ 1222774 w 1908373"/>
              <a:gd name="connsiteY2" fmla="*/ 395495 h 651018"/>
              <a:gd name="connsiteX3" fmla="*/ 1269530 w 1908373"/>
              <a:gd name="connsiteY3" fmla="*/ 362768 h 651018"/>
              <a:gd name="connsiteX4" fmla="*/ 1498624 w 1908373"/>
              <a:gd name="connsiteY4" fmla="*/ 303400 h 651018"/>
              <a:gd name="connsiteX5" fmla="*/ 1908373 w 1908373"/>
              <a:gd name="connsiteY5" fmla="*/ 651018 h 651018"/>
              <a:gd name="connsiteX6" fmla="*/ 10877 w 1908373"/>
              <a:gd name="connsiteY6" fmla="*/ 651018 h 651018"/>
              <a:gd name="connsiteX7" fmla="*/ 0 w 1908373"/>
              <a:gd name="connsiteY7" fmla="*/ 555327 h 651018"/>
              <a:gd name="connsiteX8" fmla="*/ 626132 w 1908373"/>
              <a:gd name="connsiteY8" fmla="*/ 0 h 6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373" h="651018">
                <a:moveTo>
                  <a:pt x="626132" y="0"/>
                </a:moveTo>
                <a:cubicBezTo>
                  <a:pt x="885484" y="0"/>
                  <a:pt x="1108007" y="139853"/>
                  <a:pt x="1203060" y="339169"/>
                </a:cubicBezTo>
                <a:lnTo>
                  <a:pt x="1222774" y="395495"/>
                </a:lnTo>
                <a:lnTo>
                  <a:pt x="1269530" y="362768"/>
                </a:lnTo>
                <a:cubicBezTo>
                  <a:pt x="1334926" y="325286"/>
                  <a:pt x="1413762" y="303400"/>
                  <a:pt x="1498624" y="303400"/>
                </a:cubicBezTo>
                <a:cubicBezTo>
                  <a:pt x="1724922" y="303400"/>
                  <a:pt x="1908373" y="459034"/>
                  <a:pt x="1908373" y="651018"/>
                </a:cubicBezTo>
                <a:lnTo>
                  <a:pt x="10877" y="651018"/>
                </a:lnTo>
                <a:lnTo>
                  <a:pt x="0" y="555327"/>
                </a:lnTo>
                <a:cubicBezTo>
                  <a:pt x="0" y="248628"/>
                  <a:pt x="280329" y="0"/>
                  <a:pt x="626132" y="0"/>
                </a:cubicBezTo>
                <a:close/>
              </a:path>
            </a:pathLst>
          </a:custGeom>
          <a:solidFill>
            <a:schemeClr val="bg1">
              <a:lumMod val="85000"/>
            </a:schemeClr>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68" name="Group 67">
            <a:extLst>
              <a:ext uri="{FF2B5EF4-FFF2-40B4-BE49-F238E27FC236}">
                <a16:creationId xmlns:a16="http://schemas.microsoft.com/office/drawing/2014/main" id="{B5DEC58D-B34F-4414-A8DF-3382F3474BF2}"/>
              </a:ext>
            </a:extLst>
          </p:cNvPr>
          <p:cNvGrpSpPr/>
          <p:nvPr/>
        </p:nvGrpSpPr>
        <p:grpSpPr>
          <a:xfrm flipH="1">
            <a:off x="4592946" y="4094442"/>
            <a:ext cx="650863" cy="1060315"/>
            <a:chOff x="6650440" y="3462763"/>
            <a:chExt cx="1806712" cy="2813782"/>
          </a:xfrm>
        </p:grpSpPr>
        <p:sp>
          <p:nvSpPr>
            <p:cNvPr id="194" name="Rectangle 3">
              <a:extLst>
                <a:ext uri="{FF2B5EF4-FFF2-40B4-BE49-F238E27FC236}">
                  <a16:creationId xmlns:a16="http://schemas.microsoft.com/office/drawing/2014/main" id="{C77E5CAC-8788-49CA-A0FC-EEBCD45804E3}"/>
                </a:ext>
              </a:extLst>
            </p:cNvPr>
            <p:cNvSpPr/>
            <p:nvPr/>
          </p:nvSpPr>
          <p:spPr>
            <a:xfrm>
              <a:off x="7412522" y="4295265"/>
              <a:ext cx="232920" cy="251335"/>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C79A6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5" name="Rectangle 1">
              <a:extLst>
                <a:ext uri="{FF2B5EF4-FFF2-40B4-BE49-F238E27FC236}">
                  <a16:creationId xmlns:a16="http://schemas.microsoft.com/office/drawing/2014/main" id="{8C5DA708-7A95-4317-AC2B-33C2EFEC5B84}"/>
                </a:ext>
              </a:extLst>
            </p:cNvPr>
            <p:cNvSpPr/>
            <p:nvPr/>
          </p:nvSpPr>
          <p:spPr>
            <a:xfrm rot="7443283">
              <a:off x="6643731" y="4811863"/>
              <a:ext cx="484085" cy="144637"/>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C79A6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6" name="Rectangle 1">
              <a:extLst>
                <a:ext uri="{FF2B5EF4-FFF2-40B4-BE49-F238E27FC236}">
                  <a16:creationId xmlns:a16="http://schemas.microsoft.com/office/drawing/2014/main" id="{88D18010-FC86-494E-896A-7865C4BDBD2D}"/>
                </a:ext>
              </a:extLst>
            </p:cNvPr>
            <p:cNvSpPr/>
            <p:nvPr/>
          </p:nvSpPr>
          <p:spPr>
            <a:xfrm rot="20447549">
              <a:off x="7848045" y="4341538"/>
              <a:ext cx="470385" cy="144637"/>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C79A6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97" name="Picture 196">
              <a:extLst>
                <a:ext uri="{FF2B5EF4-FFF2-40B4-BE49-F238E27FC236}">
                  <a16:creationId xmlns:a16="http://schemas.microsoft.com/office/drawing/2014/main" id="{93C37BF5-F781-4C7D-BCCC-E631505152C8}"/>
                </a:ext>
              </a:extLst>
            </p:cNvPr>
            <p:cNvPicPr>
              <a:picLocks noChangeAspect="1"/>
            </p:cNvPicPr>
            <p:nvPr/>
          </p:nvPicPr>
          <p:blipFill rotWithShape="1">
            <a:blip r:embed="rId3"/>
            <a:srcRect t="-1" b="64927"/>
            <a:stretch/>
          </p:blipFill>
          <p:spPr>
            <a:xfrm>
              <a:off x="7036014" y="3462763"/>
              <a:ext cx="1000000" cy="972044"/>
            </a:xfrm>
            <a:prstGeom prst="rect">
              <a:avLst/>
            </a:prstGeom>
          </p:spPr>
        </p:pic>
        <p:sp>
          <p:nvSpPr>
            <p:cNvPr id="198" name="Rectangle 25">
              <a:extLst>
                <a:ext uri="{FF2B5EF4-FFF2-40B4-BE49-F238E27FC236}">
                  <a16:creationId xmlns:a16="http://schemas.microsoft.com/office/drawing/2014/main" id="{0374F91A-9532-4EE7-9B49-8E5FBADF0EE0}"/>
                </a:ext>
              </a:extLst>
            </p:cNvPr>
            <p:cNvSpPr/>
            <p:nvPr/>
          </p:nvSpPr>
          <p:spPr>
            <a:xfrm rot="21232764">
              <a:off x="7142677" y="4424536"/>
              <a:ext cx="647706" cy="786508"/>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99" name="Group 198">
              <a:extLst>
                <a:ext uri="{FF2B5EF4-FFF2-40B4-BE49-F238E27FC236}">
                  <a16:creationId xmlns:a16="http://schemas.microsoft.com/office/drawing/2014/main" id="{71EC6D7D-CBA1-4AF4-958D-EE8898616D1A}"/>
                </a:ext>
              </a:extLst>
            </p:cNvPr>
            <p:cNvGrpSpPr/>
            <p:nvPr/>
          </p:nvGrpSpPr>
          <p:grpSpPr>
            <a:xfrm>
              <a:off x="7109725" y="5053511"/>
              <a:ext cx="1077532" cy="1025689"/>
              <a:chOff x="1687600" y="4471356"/>
              <a:chExt cx="1077532" cy="1025689"/>
            </a:xfrm>
          </p:grpSpPr>
          <p:sp>
            <p:nvSpPr>
              <p:cNvPr id="210" name="Rectangle 35">
                <a:extLst>
                  <a:ext uri="{FF2B5EF4-FFF2-40B4-BE49-F238E27FC236}">
                    <a16:creationId xmlns:a16="http://schemas.microsoft.com/office/drawing/2014/main" id="{82C9AB32-7FDD-4323-BAFB-4485F1668798}"/>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1" name="Rectangle 35">
                <a:extLst>
                  <a:ext uri="{FF2B5EF4-FFF2-40B4-BE49-F238E27FC236}">
                    <a16:creationId xmlns:a16="http://schemas.microsoft.com/office/drawing/2014/main" id="{E131EB83-EF70-4173-8E25-3159EC49FFE7}"/>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12" name="Rectangle: Top Corners Snipped 36">
                <a:extLst>
                  <a:ext uri="{FF2B5EF4-FFF2-40B4-BE49-F238E27FC236}">
                    <a16:creationId xmlns:a16="http://schemas.microsoft.com/office/drawing/2014/main" id="{51483F46-CFF6-437E-9270-FD7D148DF1DA}"/>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0" name="Rectangle 57">
              <a:extLst>
                <a:ext uri="{FF2B5EF4-FFF2-40B4-BE49-F238E27FC236}">
                  <a16:creationId xmlns:a16="http://schemas.microsoft.com/office/drawing/2014/main" id="{E5316918-8D4A-4B45-BA99-DE9F6645DD23}"/>
                </a:ext>
              </a:extLst>
            </p:cNvPr>
            <p:cNvSpPr/>
            <p:nvPr/>
          </p:nvSpPr>
          <p:spPr>
            <a:xfrm rot="21005068">
              <a:off x="7650390" y="4399372"/>
              <a:ext cx="270652" cy="18617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1" name="Rectangle 65">
              <a:extLst>
                <a:ext uri="{FF2B5EF4-FFF2-40B4-BE49-F238E27FC236}">
                  <a16:creationId xmlns:a16="http://schemas.microsoft.com/office/drawing/2014/main" id="{BEE115E0-DE60-4928-A5F1-8331113D76C7}"/>
                </a:ext>
              </a:extLst>
            </p:cNvPr>
            <p:cNvSpPr/>
            <p:nvPr/>
          </p:nvSpPr>
          <p:spPr>
            <a:xfrm rot="19571890">
              <a:off x="6980085" y="4540668"/>
              <a:ext cx="299776" cy="214359"/>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2" name="Oval 201">
              <a:extLst>
                <a:ext uri="{FF2B5EF4-FFF2-40B4-BE49-F238E27FC236}">
                  <a16:creationId xmlns:a16="http://schemas.microsoft.com/office/drawing/2014/main" id="{AB1B0AAC-BF8C-4237-A76C-9FB31156E652}"/>
                </a:ext>
              </a:extLst>
            </p:cNvPr>
            <p:cNvSpPr/>
            <p:nvPr/>
          </p:nvSpPr>
          <p:spPr>
            <a:xfrm>
              <a:off x="7586624" y="4541345"/>
              <a:ext cx="45719" cy="45719"/>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3" name="Oval 202">
              <a:extLst>
                <a:ext uri="{FF2B5EF4-FFF2-40B4-BE49-F238E27FC236}">
                  <a16:creationId xmlns:a16="http://schemas.microsoft.com/office/drawing/2014/main" id="{3A2AE2B8-81E5-4AA2-8239-C88FBD72E760}"/>
                </a:ext>
              </a:extLst>
            </p:cNvPr>
            <p:cNvSpPr/>
            <p:nvPr/>
          </p:nvSpPr>
          <p:spPr>
            <a:xfrm>
              <a:off x="7618852" y="4634434"/>
              <a:ext cx="45719" cy="45719"/>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4" name="Oval 5">
              <a:extLst>
                <a:ext uri="{FF2B5EF4-FFF2-40B4-BE49-F238E27FC236}">
                  <a16:creationId xmlns:a16="http://schemas.microsoft.com/office/drawing/2014/main" id="{79F5B469-FD1C-4E21-8092-1816BECDD2F5}"/>
                </a:ext>
              </a:extLst>
            </p:cNvPr>
            <p:cNvSpPr/>
            <p:nvPr/>
          </p:nvSpPr>
          <p:spPr>
            <a:xfrm rot="1281545">
              <a:off x="6979380" y="5996907"/>
              <a:ext cx="504854" cy="279638"/>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Oval 5">
              <a:extLst>
                <a:ext uri="{FF2B5EF4-FFF2-40B4-BE49-F238E27FC236}">
                  <a16:creationId xmlns:a16="http://schemas.microsoft.com/office/drawing/2014/main" id="{2C83F2C3-A5F8-4C85-821E-D06F35FF131B}"/>
                </a:ext>
              </a:extLst>
            </p:cNvPr>
            <p:cNvSpPr/>
            <p:nvPr/>
          </p:nvSpPr>
          <p:spPr>
            <a:xfrm rot="1281545">
              <a:off x="7814538" y="5613672"/>
              <a:ext cx="504854" cy="279638"/>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6" name="Group 205">
              <a:extLst>
                <a:ext uri="{FF2B5EF4-FFF2-40B4-BE49-F238E27FC236}">
                  <a16:creationId xmlns:a16="http://schemas.microsoft.com/office/drawing/2014/main" id="{AC73DD03-963F-4D5B-AF43-8A9C3D8F988D}"/>
                </a:ext>
              </a:extLst>
            </p:cNvPr>
            <p:cNvGrpSpPr/>
            <p:nvPr/>
          </p:nvGrpSpPr>
          <p:grpSpPr>
            <a:xfrm>
              <a:off x="8257280" y="4220251"/>
              <a:ext cx="199872" cy="155949"/>
              <a:chOff x="8379883" y="4222328"/>
              <a:chExt cx="199872" cy="155949"/>
            </a:xfrm>
          </p:grpSpPr>
          <p:sp>
            <p:nvSpPr>
              <p:cNvPr id="208" name="Oval 14">
                <a:extLst>
                  <a:ext uri="{FF2B5EF4-FFF2-40B4-BE49-F238E27FC236}">
                    <a16:creationId xmlns:a16="http://schemas.microsoft.com/office/drawing/2014/main" id="{C22D1BDE-F03D-48EC-8AEA-400DD698CF6E}"/>
                  </a:ext>
                </a:extLst>
              </p:cNvPr>
              <p:cNvSpPr/>
              <p:nvPr/>
            </p:nvSpPr>
            <p:spPr>
              <a:xfrm>
                <a:off x="8379883" y="4236863"/>
                <a:ext cx="142872" cy="14141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C79A6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Oval 18">
                <a:extLst>
                  <a:ext uri="{FF2B5EF4-FFF2-40B4-BE49-F238E27FC236}">
                    <a16:creationId xmlns:a16="http://schemas.microsoft.com/office/drawing/2014/main" id="{D1D83A3B-2DA1-4D43-ADB6-04ED57414581}"/>
                  </a:ext>
                </a:extLst>
              </p:cNvPr>
              <p:cNvSpPr/>
              <p:nvPr/>
            </p:nvSpPr>
            <p:spPr>
              <a:xfrm rot="20122433">
                <a:off x="8380351" y="4222328"/>
                <a:ext cx="199404" cy="45778"/>
              </a:xfrm>
              <a:custGeom>
                <a:avLst/>
                <a:gdLst>
                  <a:gd name="connsiteX0" fmla="*/ 0 w 295275"/>
                  <a:gd name="connsiteY0" fmla="*/ 22860 h 45719"/>
                  <a:gd name="connsiteX1" fmla="*/ 147638 w 295275"/>
                  <a:gd name="connsiteY1" fmla="*/ 0 h 45719"/>
                  <a:gd name="connsiteX2" fmla="*/ 295276 w 295275"/>
                  <a:gd name="connsiteY2" fmla="*/ 22860 h 45719"/>
                  <a:gd name="connsiteX3" fmla="*/ 147638 w 295275"/>
                  <a:gd name="connsiteY3" fmla="*/ 45720 h 45719"/>
                  <a:gd name="connsiteX4" fmla="*/ 0 w 295275"/>
                  <a:gd name="connsiteY4" fmla="*/ 22860 h 45719"/>
                  <a:gd name="connsiteX0" fmla="*/ 0 w 295276"/>
                  <a:gd name="connsiteY0" fmla="*/ 22860 h 45720"/>
                  <a:gd name="connsiteX1" fmla="*/ 147638 w 295276"/>
                  <a:gd name="connsiteY1" fmla="*/ 0 h 45720"/>
                  <a:gd name="connsiteX2" fmla="*/ 295276 w 295276"/>
                  <a:gd name="connsiteY2" fmla="*/ 22860 h 45720"/>
                  <a:gd name="connsiteX3" fmla="*/ 147638 w 295276"/>
                  <a:gd name="connsiteY3" fmla="*/ 45720 h 45720"/>
                  <a:gd name="connsiteX4" fmla="*/ 0 w 295276"/>
                  <a:gd name="connsiteY4" fmla="*/ 22860 h 45720"/>
                  <a:gd name="connsiteX0" fmla="*/ 0 w 295276"/>
                  <a:gd name="connsiteY0" fmla="*/ 22860 h 49398"/>
                  <a:gd name="connsiteX1" fmla="*/ 147638 w 295276"/>
                  <a:gd name="connsiteY1" fmla="*/ 0 h 49398"/>
                  <a:gd name="connsiteX2" fmla="*/ 295276 w 295276"/>
                  <a:gd name="connsiteY2" fmla="*/ 22860 h 49398"/>
                  <a:gd name="connsiteX3" fmla="*/ 147638 w 295276"/>
                  <a:gd name="connsiteY3" fmla="*/ 45720 h 49398"/>
                  <a:gd name="connsiteX4" fmla="*/ 0 w 295276"/>
                  <a:gd name="connsiteY4" fmla="*/ 22860 h 49398"/>
                  <a:gd name="connsiteX0" fmla="*/ 0 w 295276"/>
                  <a:gd name="connsiteY0" fmla="*/ 22860 h 45724"/>
                  <a:gd name="connsiteX1" fmla="*/ 147638 w 295276"/>
                  <a:gd name="connsiteY1" fmla="*/ 0 h 45724"/>
                  <a:gd name="connsiteX2" fmla="*/ 295276 w 295276"/>
                  <a:gd name="connsiteY2" fmla="*/ 22860 h 45724"/>
                  <a:gd name="connsiteX3" fmla="*/ 147638 w 295276"/>
                  <a:gd name="connsiteY3" fmla="*/ 45720 h 45724"/>
                  <a:gd name="connsiteX4" fmla="*/ 0 w 295276"/>
                  <a:gd name="connsiteY4" fmla="*/ 22860 h 45724"/>
                  <a:gd name="connsiteX0" fmla="*/ 1502 w 296778"/>
                  <a:gd name="connsiteY0" fmla="*/ 23591 h 46454"/>
                  <a:gd name="connsiteX1" fmla="*/ 77171 w 296778"/>
                  <a:gd name="connsiteY1" fmla="*/ 7284 h 46454"/>
                  <a:gd name="connsiteX2" fmla="*/ 149140 w 296778"/>
                  <a:gd name="connsiteY2" fmla="*/ 731 h 46454"/>
                  <a:gd name="connsiteX3" fmla="*/ 296778 w 296778"/>
                  <a:gd name="connsiteY3" fmla="*/ 23591 h 46454"/>
                  <a:gd name="connsiteX4" fmla="*/ 149140 w 296778"/>
                  <a:gd name="connsiteY4" fmla="*/ 46451 h 46454"/>
                  <a:gd name="connsiteX5" fmla="*/ 1502 w 296778"/>
                  <a:gd name="connsiteY5" fmla="*/ 23591 h 46454"/>
                  <a:gd name="connsiteX0" fmla="*/ 1502 w 298891"/>
                  <a:gd name="connsiteY0" fmla="*/ 22860 h 45723"/>
                  <a:gd name="connsiteX1" fmla="*/ 77171 w 298891"/>
                  <a:gd name="connsiteY1" fmla="*/ 6553 h 45723"/>
                  <a:gd name="connsiteX2" fmla="*/ 149140 w 298891"/>
                  <a:gd name="connsiteY2" fmla="*/ 0 h 45723"/>
                  <a:gd name="connsiteX3" fmla="*/ 242846 w 298891"/>
                  <a:gd name="connsiteY3" fmla="*/ 1928 h 45723"/>
                  <a:gd name="connsiteX4" fmla="*/ 296778 w 298891"/>
                  <a:gd name="connsiteY4" fmla="*/ 22860 h 45723"/>
                  <a:gd name="connsiteX5" fmla="*/ 149140 w 298891"/>
                  <a:gd name="connsiteY5" fmla="*/ 45720 h 45723"/>
                  <a:gd name="connsiteX6" fmla="*/ 1502 w 298891"/>
                  <a:gd name="connsiteY6" fmla="*/ 22860 h 45723"/>
                  <a:gd name="connsiteX0" fmla="*/ 1502 w 285704"/>
                  <a:gd name="connsiteY0" fmla="*/ 22860 h 45783"/>
                  <a:gd name="connsiteX1" fmla="*/ 77171 w 285704"/>
                  <a:gd name="connsiteY1" fmla="*/ 6553 h 45783"/>
                  <a:gd name="connsiteX2" fmla="*/ 149140 w 285704"/>
                  <a:gd name="connsiteY2" fmla="*/ 0 h 45783"/>
                  <a:gd name="connsiteX3" fmla="*/ 242846 w 285704"/>
                  <a:gd name="connsiteY3" fmla="*/ 1928 h 45783"/>
                  <a:gd name="connsiteX4" fmla="*/ 282820 w 285704"/>
                  <a:gd name="connsiteY4" fmla="*/ 28874 h 45783"/>
                  <a:gd name="connsiteX5" fmla="*/ 149140 w 285704"/>
                  <a:gd name="connsiteY5" fmla="*/ 45720 h 45783"/>
                  <a:gd name="connsiteX6" fmla="*/ 1502 w 285704"/>
                  <a:gd name="connsiteY6" fmla="*/ 22860 h 4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04" h="45783">
                    <a:moveTo>
                      <a:pt x="1502" y="22860"/>
                    </a:moveTo>
                    <a:cubicBezTo>
                      <a:pt x="-10493" y="16332"/>
                      <a:pt x="52565" y="10363"/>
                      <a:pt x="77171" y="6553"/>
                    </a:cubicBezTo>
                    <a:cubicBezTo>
                      <a:pt x="101777" y="2743"/>
                      <a:pt x="121528" y="771"/>
                      <a:pt x="149140" y="0"/>
                    </a:cubicBezTo>
                    <a:lnTo>
                      <a:pt x="242846" y="1928"/>
                    </a:lnTo>
                    <a:cubicBezTo>
                      <a:pt x="267452" y="5738"/>
                      <a:pt x="294733" y="22137"/>
                      <a:pt x="282820" y="28874"/>
                    </a:cubicBezTo>
                    <a:cubicBezTo>
                      <a:pt x="270907" y="35611"/>
                      <a:pt x="196026" y="46722"/>
                      <a:pt x="149140" y="45720"/>
                    </a:cubicBezTo>
                    <a:cubicBezTo>
                      <a:pt x="102254" y="44718"/>
                      <a:pt x="13497" y="29388"/>
                      <a:pt x="1502" y="22860"/>
                    </a:cubicBezTo>
                    <a:close/>
                  </a:path>
                </a:pathLst>
              </a:custGeom>
              <a:solidFill>
                <a:srgbClr val="C79A6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07" name="Oval 14">
              <a:extLst>
                <a:ext uri="{FF2B5EF4-FFF2-40B4-BE49-F238E27FC236}">
                  <a16:creationId xmlns:a16="http://schemas.microsoft.com/office/drawing/2014/main" id="{F4274F08-DC94-42C3-8CEC-224A1471AEAE}"/>
                </a:ext>
              </a:extLst>
            </p:cNvPr>
            <p:cNvSpPr/>
            <p:nvPr/>
          </p:nvSpPr>
          <p:spPr>
            <a:xfrm>
              <a:off x="6650440" y="5059463"/>
              <a:ext cx="142872" cy="14141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C79A6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 name="Group 23"/>
          <p:cNvGrpSpPr/>
          <p:nvPr/>
        </p:nvGrpSpPr>
        <p:grpSpPr>
          <a:xfrm>
            <a:off x="5351750" y="4373111"/>
            <a:ext cx="565563" cy="1116659"/>
            <a:chOff x="5351750" y="4373111"/>
            <a:chExt cx="565563" cy="1116659"/>
          </a:xfrm>
        </p:grpSpPr>
        <p:sp>
          <p:nvSpPr>
            <p:cNvPr id="177" name="Rectangle 1">
              <a:extLst>
                <a:ext uri="{FF2B5EF4-FFF2-40B4-BE49-F238E27FC236}">
                  <a16:creationId xmlns:a16="http://schemas.microsoft.com/office/drawing/2014/main" id="{8BF6FEB0-F160-4429-8216-B944DBF34845}"/>
                </a:ext>
              </a:extLst>
            </p:cNvPr>
            <p:cNvSpPr/>
            <p:nvPr/>
          </p:nvSpPr>
          <p:spPr>
            <a:xfrm rot="1211781" flipH="1">
              <a:off x="5388525" y="4836338"/>
              <a:ext cx="167526" cy="6096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EED69D"/>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8" name="Oval 14">
              <a:extLst>
                <a:ext uri="{FF2B5EF4-FFF2-40B4-BE49-F238E27FC236}">
                  <a16:creationId xmlns:a16="http://schemas.microsoft.com/office/drawing/2014/main" id="{87ABF0F9-8040-4AF0-AABF-6F6904E3A9AF}"/>
                </a:ext>
              </a:extLst>
            </p:cNvPr>
            <p:cNvSpPr/>
            <p:nvPr/>
          </p:nvSpPr>
          <p:spPr>
            <a:xfrm rot="16899790" flipH="1">
              <a:off x="5353343" y="4800190"/>
              <a:ext cx="53838" cy="5094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9" name="Rectangle 3">
              <a:extLst>
                <a:ext uri="{FF2B5EF4-FFF2-40B4-BE49-F238E27FC236}">
                  <a16:creationId xmlns:a16="http://schemas.microsoft.com/office/drawing/2014/main" id="{A042CF91-F5A7-4D9F-8D80-D76424F3A838}"/>
                </a:ext>
              </a:extLst>
            </p:cNvPr>
            <p:cNvSpPr/>
            <p:nvPr/>
          </p:nvSpPr>
          <p:spPr>
            <a:xfrm flipH="1">
              <a:off x="5594540" y="4743165"/>
              <a:ext cx="83909" cy="94711"/>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0" name="Rectangle 25">
              <a:extLst>
                <a:ext uri="{FF2B5EF4-FFF2-40B4-BE49-F238E27FC236}">
                  <a16:creationId xmlns:a16="http://schemas.microsoft.com/office/drawing/2014/main" id="{E616D468-7610-4F67-A122-FDAAADE7D528}"/>
                </a:ext>
              </a:extLst>
            </p:cNvPr>
            <p:cNvSpPr/>
            <p:nvPr/>
          </p:nvSpPr>
          <p:spPr>
            <a:xfrm rot="367236" flipH="1">
              <a:off x="5542324" y="4791878"/>
              <a:ext cx="233335" cy="296379"/>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1" name="Group 180">
              <a:extLst>
                <a:ext uri="{FF2B5EF4-FFF2-40B4-BE49-F238E27FC236}">
                  <a16:creationId xmlns:a16="http://schemas.microsoft.com/office/drawing/2014/main" id="{0877AF41-B518-4E08-BE09-ED5ADA0D1DF4}"/>
                </a:ext>
              </a:extLst>
            </p:cNvPr>
            <p:cNvGrpSpPr/>
            <p:nvPr/>
          </p:nvGrpSpPr>
          <p:grpSpPr>
            <a:xfrm flipH="1">
              <a:off x="5399352" y="5028895"/>
              <a:ext cx="388178" cy="386510"/>
              <a:chOff x="1687600" y="4471356"/>
              <a:chExt cx="1077532" cy="1025689"/>
            </a:xfrm>
          </p:grpSpPr>
          <p:sp>
            <p:nvSpPr>
              <p:cNvPr id="191" name="Rectangle 35">
                <a:extLst>
                  <a:ext uri="{FF2B5EF4-FFF2-40B4-BE49-F238E27FC236}">
                    <a16:creationId xmlns:a16="http://schemas.microsoft.com/office/drawing/2014/main" id="{A727CBA7-1E97-4357-A009-897ED8EE4AF4}"/>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Rectangle 35">
                <a:extLst>
                  <a:ext uri="{FF2B5EF4-FFF2-40B4-BE49-F238E27FC236}">
                    <a16:creationId xmlns:a16="http://schemas.microsoft.com/office/drawing/2014/main" id="{B187B21D-9105-4110-BDC1-A43D60327E2A}"/>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3" name="Rectangle: Top Corners Snipped 36">
                <a:extLst>
                  <a:ext uri="{FF2B5EF4-FFF2-40B4-BE49-F238E27FC236}">
                    <a16:creationId xmlns:a16="http://schemas.microsoft.com/office/drawing/2014/main" id="{88336C54-D92A-43A6-AF36-4BC6C8C7A130}"/>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82" name="Rectangle 57">
              <a:extLst>
                <a:ext uri="{FF2B5EF4-FFF2-40B4-BE49-F238E27FC236}">
                  <a16:creationId xmlns:a16="http://schemas.microsoft.com/office/drawing/2014/main" id="{21AD765D-AEFB-479F-AA7E-39F7ECCA31C6}"/>
                </a:ext>
              </a:extLst>
            </p:cNvPr>
            <p:cNvSpPr/>
            <p:nvPr/>
          </p:nvSpPr>
          <p:spPr>
            <a:xfrm rot="19620229" flipH="1">
              <a:off x="5512621" y="4829056"/>
              <a:ext cx="97502" cy="7015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3" name="Oval 182">
              <a:extLst>
                <a:ext uri="{FF2B5EF4-FFF2-40B4-BE49-F238E27FC236}">
                  <a16:creationId xmlns:a16="http://schemas.microsoft.com/office/drawing/2014/main" id="{27EC72D7-BC7D-43F4-99E8-9375D61AB616}"/>
                </a:ext>
              </a:extLst>
            </p:cNvPr>
            <p:cNvSpPr/>
            <p:nvPr/>
          </p:nvSpPr>
          <p:spPr>
            <a:xfrm flipH="1">
              <a:off x="5599258" y="4835895"/>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4" name="Oval 183">
              <a:extLst>
                <a:ext uri="{FF2B5EF4-FFF2-40B4-BE49-F238E27FC236}">
                  <a16:creationId xmlns:a16="http://schemas.microsoft.com/office/drawing/2014/main" id="{A6500B97-CAF9-45D0-A996-21D51CCD4AF3}"/>
                </a:ext>
              </a:extLst>
            </p:cNvPr>
            <p:cNvSpPr/>
            <p:nvPr/>
          </p:nvSpPr>
          <p:spPr>
            <a:xfrm flipH="1">
              <a:off x="5587648" y="4870974"/>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5" name="Oval 5">
              <a:extLst>
                <a:ext uri="{FF2B5EF4-FFF2-40B4-BE49-F238E27FC236}">
                  <a16:creationId xmlns:a16="http://schemas.microsoft.com/office/drawing/2014/main" id="{916A2152-51D3-4465-B9FB-0C40949F03CF}"/>
                </a:ext>
              </a:extLst>
            </p:cNvPr>
            <p:cNvSpPr/>
            <p:nvPr/>
          </p:nvSpPr>
          <p:spPr>
            <a:xfrm rot="20318455" flipH="1">
              <a:off x="5652614" y="5384394"/>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6" name="Oval 5">
              <a:extLst>
                <a:ext uri="{FF2B5EF4-FFF2-40B4-BE49-F238E27FC236}">
                  <a16:creationId xmlns:a16="http://schemas.microsoft.com/office/drawing/2014/main" id="{0DD0A89A-BDC9-4055-9E89-665893CD4ABD}"/>
                </a:ext>
              </a:extLst>
            </p:cNvPr>
            <p:cNvSpPr/>
            <p:nvPr/>
          </p:nvSpPr>
          <p:spPr>
            <a:xfrm rot="20318455" flipH="1">
              <a:off x="5351750" y="5239980"/>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87" name="Picture 186">
              <a:extLst>
                <a:ext uri="{FF2B5EF4-FFF2-40B4-BE49-F238E27FC236}">
                  <a16:creationId xmlns:a16="http://schemas.microsoft.com/office/drawing/2014/main" id="{E7498685-36DB-4D42-8A52-9EE1B804D7C9}"/>
                </a:ext>
              </a:extLst>
            </p:cNvPr>
            <p:cNvPicPr>
              <a:picLocks noChangeAspect="1"/>
            </p:cNvPicPr>
            <p:nvPr/>
          </p:nvPicPr>
          <p:blipFill rotWithShape="1">
            <a:blip r:embed="rId4"/>
            <a:srcRect b="62135"/>
            <a:stretch/>
          </p:blipFill>
          <p:spPr>
            <a:xfrm>
              <a:off x="5459708" y="4373111"/>
              <a:ext cx="347413" cy="419754"/>
            </a:xfrm>
            <a:prstGeom prst="rect">
              <a:avLst/>
            </a:prstGeom>
          </p:spPr>
        </p:pic>
        <p:sp>
          <p:nvSpPr>
            <p:cNvPr id="188" name="Rectangle 1">
              <a:extLst>
                <a:ext uri="{FF2B5EF4-FFF2-40B4-BE49-F238E27FC236}">
                  <a16:creationId xmlns:a16="http://schemas.microsoft.com/office/drawing/2014/main" id="{7E2D6C92-BE0A-481D-B859-E96F13A18C97}"/>
                </a:ext>
              </a:extLst>
            </p:cNvPr>
            <p:cNvSpPr/>
            <p:nvPr/>
          </p:nvSpPr>
          <p:spPr>
            <a:xfrm rot="14796288" flipH="1">
              <a:off x="5767066" y="4947807"/>
              <a:ext cx="182417" cy="5210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EED69D"/>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89" name="Oval 14">
              <a:extLst>
                <a:ext uri="{FF2B5EF4-FFF2-40B4-BE49-F238E27FC236}">
                  <a16:creationId xmlns:a16="http://schemas.microsoft.com/office/drawing/2014/main" id="{D84D0C09-D34E-4248-9EBC-03DF55C16B13}"/>
                </a:ext>
              </a:extLst>
            </p:cNvPr>
            <p:cNvSpPr/>
            <p:nvPr/>
          </p:nvSpPr>
          <p:spPr>
            <a:xfrm rot="639571" flipH="1">
              <a:off x="5865844" y="5030513"/>
              <a:ext cx="51469" cy="53289"/>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90" name="Rectangle 65">
              <a:extLst>
                <a:ext uri="{FF2B5EF4-FFF2-40B4-BE49-F238E27FC236}">
                  <a16:creationId xmlns:a16="http://schemas.microsoft.com/office/drawing/2014/main" id="{335B6F08-45E0-49C3-B579-C048C352BB4D}"/>
                </a:ext>
              </a:extLst>
            </p:cNvPr>
            <p:cNvSpPr/>
            <p:nvPr/>
          </p:nvSpPr>
          <p:spPr>
            <a:xfrm rot="2028110" flipH="1">
              <a:off x="5726239" y="4835640"/>
              <a:ext cx="107993" cy="8077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0" name="Group 19"/>
          <p:cNvGrpSpPr/>
          <p:nvPr/>
        </p:nvGrpSpPr>
        <p:grpSpPr>
          <a:xfrm>
            <a:off x="3367108" y="4323947"/>
            <a:ext cx="693195" cy="1083902"/>
            <a:chOff x="3367108" y="4323947"/>
            <a:chExt cx="693195" cy="1083902"/>
          </a:xfrm>
        </p:grpSpPr>
        <p:pic>
          <p:nvPicPr>
            <p:cNvPr id="173" name="Picture 172">
              <a:extLst>
                <a:ext uri="{FF2B5EF4-FFF2-40B4-BE49-F238E27FC236}">
                  <a16:creationId xmlns:a16="http://schemas.microsoft.com/office/drawing/2014/main" id="{DA79DDCD-6B29-426C-9EA7-B512F3EE5700}"/>
                </a:ext>
              </a:extLst>
            </p:cNvPr>
            <p:cNvPicPr>
              <a:picLocks noChangeAspect="1"/>
            </p:cNvPicPr>
            <p:nvPr/>
          </p:nvPicPr>
          <p:blipFill rotWithShape="1">
            <a:blip r:embed="rId5"/>
            <a:srcRect r="-1020" b="63895"/>
            <a:stretch/>
          </p:blipFill>
          <p:spPr>
            <a:xfrm>
              <a:off x="3586129" y="4323947"/>
              <a:ext cx="336889" cy="385551"/>
            </a:xfrm>
            <a:prstGeom prst="rect">
              <a:avLst/>
            </a:prstGeom>
          </p:spPr>
        </p:pic>
        <p:grpSp>
          <p:nvGrpSpPr>
            <p:cNvPr id="129" name="Group 128">
              <a:extLst>
                <a:ext uri="{FF2B5EF4-FFF2-40B4-BE49-F238E27FC236}">
                  <a16:creationId xmlns:a16="http://schemas.microsoft.com/office/drawing/2014/main" id="{09E7CF28-736E-47A1-AC9A-AECC326A80EB}"/>
                </a:ext>
              </a:extLst>
            </p:cNvPr>
            <p:cNvGrpSpPr/>
            <p:nvPr/>
          </p:nvGrpSpPr>
          <p:grpSpPr>
            <a:xfrm>
              <a:off x="3367108" y="4704357"/>
              <a:ext cx="693195" cy="703492"/>
              <a:chOff x="2271570" y="4378738"/>
              <a:chExt cx="893083" cy="866468"/>
            </a:xfrm>
          </p:grpSpPr>
          <p:sp>
            <p:nvSpPr>
              <p:cNvPr id="142" name="Oval 14">
                <a:extLst>
                  <a:ext uri="{FF2B5EF4-FFF2-40B4-BE49-F238E27FC236}">
                    <a16:creationId xmlns:a16="http://schemas.microsoft.com/office/drawing/2014/main" id="{9D295E0E-E277-4B24-A27B-C60C8C9F7AC2}"/>
                  </a:ext>
                </a:extLst>
              </p:cNvPr>
              <p:cNvSpPr/>
              <p:nvPr/>
            </p:nvSpPr>
            <p:spPr>
              <a:xfrm rot="4700210">
                <a:off x="3098680" y="4424275"/>
                <a:ext cx="66311" cy="6563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F6E4A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0" name="Rectangle 1">
                <a:extLst>
                  <a:ext uri="{FF2B5EF4-FFF2-40B4-BE49-F238E27FC236}">
                    <a16:creationId xmlns:a16="http://schemas.microsoft.com/office/drawing/2014/main" id="{3257CF9E-1DE9-4C31-9B81-783A9BC4FB5D}"/>
                  </a:ext>
                </a:extLst>
              </p:cNvPr>
              <p:cNvSpPr/>
              <p:nvPr/>
            </p:nvSpPr>
            <p:spPr>
              <a:xfrm rot="20900937">
                <a:off x="2902440" y="4467960"/>
                <a:ext cx="218319" cy="67130"/>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F6E4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1" name="Rectangle 3">
                <a:extLst>
                  <a:ext uri="{FF2B5EF4-FFF2-40B4-BE49-F238E27FC236}">
                    <a16:creationId xmlns:a16="http://schemas.microsoft.com/office/drawing/2014/main" id="{A2B31218-48D2-44E8-9267-FF14D324B137}"/>
                  </a:ext>
                </a:extLst>
              </p:cNvPr>
              <p:cNvSpPr/>
              <p:nvPr/>
            </p:nvSpPr>
            <p:spPr>
              <a:xfrm>
                <a:off x="2713401" y="4378738"/>
                <a:ext cx="108105" cy="116652"/>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F6E4A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2" name="Rectangle 1">
                <a:extLst>
                  <a:ext uri="{FF2B5EF4-FFF2-40B4-BE49-F238E27FC236}">
                    <a16:creationId xmlns:a16="http://schemas.microsoft.com/office/drawing/2014/main" id="{60A86B36-596E-4943-BAC1-EDB4D7C95CC9}"/>
                  </a:ext>
                </a:extLst>
              </p:cNvPr>
              <p:cNvSpPr/>
              <p:nvPr/>
            </p:nvSpPr>
            <p:spPr>
              <a:xfrm rot="6514503">
                <a:off x="2378462" y="4572507"/>
                <a:ext cx="224677" cy="67130"/>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F6E4A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3" name="Rectangle 25">
                <a:extLst>
                  <a:ext uri="{FF2B5EF4-FFF2-40B4-BE49-F238E27FC236}">
                    <a16:creationId xmlns:a16="http://schemas.microsoft.com/office/drawing/2014/main" id="{2800520C-1576-44F8-94D4-F42AD5C32540}"/>
                  </a:ext>
                </a:extLst>
              </p:cNvPr>
              <p:cNvSpPr/>
              <p:nvPr/>
            </p:nvSpPr>
            <p:spPr>
              <a:xfrm rot="21232764">
                <a:off x="2578688" y="4385637"/>
                <a:ext cx="300619" cy="365040"/>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34" name="Group 133">
                <a:extLst>
                  <a:ext uri="{FF2B5EF4-FFF2-40B4-BE49-F238E27FC236}">
                    <a16:creationId xmlns:a16="http://schemas.microsoft.com/office/drawing/2014/main" id="{AE739396-C764-4A15-9A55-B7CEDE0E9A77}"/>
                  </a:ext>
                </a:extLst>
              </p:cNvPr>
              <p:cNvGrpSpPr/>
              <p:nvPr/>
            </p:nvGrpSpPr>
            <p:grpSpPr>
              <a:xfrm>
                <a:off x="2563394" y="4677562"/>
                <a:ext cx="500113" cy="476051"/>
                <a:chOff x="1687600" y="4471356"/>
                <a:chExt cx="1077532" cy="1025689"/>
              </a:xfrm>
            </p:grpSpPr>
            <p:sp>
              <p:nvSpPr>
                <p:cNvPr id="144" name="Rectangle 35">
                  <a:extLst>
                    <a:ext uri="{FF2B5EF4-FFF2-40B4-BE49-F238E27FC236}">
                      <a16:creationId xmlns:a16="http://schemas.microsoft.com/office/drawing/2014/main" id="{8BEA6496-B258-4DC7-8D27-DF3FAA21374C}"/>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5" name="Rectangle 35">
                  <a:extLst>
                    <a:ext uri="{FF2B5EF4-FFF2-40B4-BE49-F238E27FC236}">
                      <a16:creationId xmlns:a16="http://schemas.microsoft.com/office/drawing/2014/main" id="{F3A7F81B-0684-49B5-AB63-06CA0A1FAFBF}"/>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6" name="Rectangle: Top Corners Snipped 36">
                  <a:extLst>
                    <a:ext uri="{FF2B5EF4-FFF2-40B4-BE49-F238E27FC236}">
                      <a16:creationId xmlns:a16="http://schemas.microsoft.com/office/drawing/2014/main" id="{99099515-8175-479B-909D-0AAD2959FA81}"/>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35" name="Rectangle 57">
                <a:extLst>
                  <a:ext uri="{FF2B5EF4-FFF2-40B4-BE49-F238E27FC236}">
                    <a16:creationId xmlns:a16="http://schemas.microsoft.com/office/drawing/2014/main" id="{58857FF1-2077-4F73-8C50-3F93F7D2E79A}"/>
                  </a:ext>
                </a:extLst>
              </p:cNvPr>
              <p:cNvSpPr/>
              <p:nvPr/>
            </p:nvSpPr>
            <p:spPr>
              <a:xfrm rot="1979771">
                <a:off x="2819978" y="4455675"/>
                <a:ext cx="125617" cy="86410"/>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6" name="Rectangle 65">
                <a:extLst>
                  <a:ext uri="{FF2B5EF4-FFF2-40B4-BE49-F238E27FC236}">
                    <a16:creationId xmlns:a16="http://schemas.microsoft.com/office/drawing/2014/main" id="{2FD01624-F5ED-4D3C-A073-37101330F06D}"/>
                  </a:ext>
                </a:extLst>
              </p:cNvPr>
              <p:cNvSpPr/>
              <p:nvPr/>
            </p:nvSpPr>
            <p:spPr>
              <a:xfrm rot="19571890">
                <a:off x="2503225" y="4439537"/>
                <a:ext cx="139134" cy="99490"/>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7" name="Oval 136">
                <a:extLst>
                  <a:ext uri="{FF2B5EF4-FFF2-40B4-BE49-F238E27FC236}">
                    <a16:creationId xmlns:a16="http://schemas.microsoft.com/office/drawing/2014/main" id="{D97D76CF-EE24-4DEA-A690-6B6593194734}"/>
                  </a:ext>
                </a:extLst>
              </p:cNvPr>
              <p:cNvSpPr/>
              <p:nvPr/>
            </p:nvSpPr>
            <p:spPr>
              <a:xfrm>
                <a:off x="2784737" y="4439851"/>
                <a:ext cx="21219" cy="21219"/>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8" name="Oval 137">
                <a:extLst>
                  <a:ext uri="{FF2B5EF4-FFF2-40B4-BE49-F238E27FC236}">
                    <a16:creationId xmlns:a16="http://schemas.microsoft.com/office/drawing/2014/main" id="{5CF469AD-D0AD-4197-8F97-E61DCD656E8D}"/>
                  </a:ext>
                </a:extLst>
              </p:cNvPr>
              <p:cNvSpPr/>
              <p:nvPr/>
            </p:nvSpPr>
            <p:spPr>
              <a:xfrm>
                <a:off x="2799695" y="4483056"/>
                <a:ext cx="21219" cy="21219"/>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9" name="Oval 5">
                <a:extLst>
                  <a:ext uri="{FF2B5EF4-FFF2-40B4-BE49-F238E27FC236}">
                    <a16:creationId xmlns:a16="http://schemas.microsoft.com/office/drawing/2014/main" id="{54FA5614-A5EB-48B9-A546-3CB100D27B65}"/>
                  </a:ext>
                </a:extLst>
              </p:cNvPr>
              <p:cNvSpPr/>
              <p:nvPr/>
            </p:nvSpPr>
            <p:spPr>
              <a:xfrm rot="1281545">
                <a:off x="2502897" y="5115418"/>
                <a:ext cx="234317" cy="129788"/>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0" name="Oval 5">
                <a:extLst>
                  <a:ext uri="{FF2B5EF4-FFF2-40B4-BE49-F238E27FC236}">
                    <a16:creationId xmlns:a16="http://schemas.microsoft.com/office/drawing/2014/main" id="{6D606375-951E-4EB5-BB99-921515A6AC58}"/>
                  </a:ext>
                </a:extLst>
              </p:cNvPr>
              <p:cNvSpPr/>
              <p:nvPr/>
            </p:nvSpPr>
            <p:spPr>
              <a:xfrm rot="1281545">
                <a:off x="2890518" y="4937548"/>
                <a:ext cx="234317" cy="129788"/>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1" name="Oval 14">
                <a:extLst>
                  <a:ext uri="{FF2B5EF4-FFF2-40B4-BE49-F238E27FC236}">
                    <a16:creationId xmlns:a16="http://schemas.microsoft.com/office/drawing/2014/main" id="{382E4188-6D7D-4823-8FB2-70BD8EE1A295}"/>
                  </a:ext>
                </a:extLst>
              </p:cNvPr>
              <p:cNvSpPr/>
              <p:nvPr/>
            </p:nvSpPr>
            <p:spPr>
              <a:xfrm>
                <a:off x="2426340" y="4702781"/>
                <a:ext cx="66311" cy="6563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F6E4A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43" name="Oval 14">
                <a:extLst>
                  <a:ext uri="{FF2B5EF4-FFF2-40B4-BE49-F238E27FC236}">
                    <a16:creationId xmlns:a16="http://schemas.microsoft.com/office/drawing/2014/main" id="{D686F5D8-E784-4BD1-8FC1-B795146AD7AF}"/>
                  </a:ext>
                </a:extLst>
              </p:cNvPr>
              <p:cNvSpPr/>
              <p:nvPr/>
            </p:nvSpPr>
            <p:spPr>
              <a:xfrm rot="4700210">
                <a:off x="2271231" y="4735544"/>
                <a:ext cx="66311" cy="6563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sp>
        <p:nvSpPr>
          <p:cNvPr id="105" name="Oval 5">
            <a:extLst>
              <a:ext uri="{FF2B5EF4-FFF2-40B4-BE49-F238E27FC236}">
                <a16:creationId xmlns:a16="http://schemas.microsoft.com/office/drawing/2014/main" id="{CA33007B-BB76-45E0-B046-2FAC65B54D33}"/>
              </a:ext>
            </a:extLst>
          </p:cNvPr>
          <p:cNvSpPr/>
          <p:nvPr/>
        </p:nvSpPr>
        <p:spPr>
          <a:xfrm rot="1281545">
            <a:off x="2938356" y="5579426"/>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393" name="Freeform: Shape 392">
            <a:extLst>
              <a:ext uri="{FF2B5EF4-FFF2-40B4-BE49-F238E27FC236}">
                <a16:creationId xmlns:a16="http://schemas.microsoft.com/office/drawing/2014/main" id="{8D5442E7-5CCB-4FE4-9FBA-CCCC18E932D7}"/>
              </a:ext>
            </a:extLst>
          </p:cNvPr>
          <p:cNvSpPr/>
          <p:nvPr/>
        </p:nvSpPr>
        <p:spPr>
          <a:xfrm>
            <a:off x="610198" y="2513560"/>
            <a:ext cx="655975" cy="200499"/>
          </a:xfrm>
          <a:custGeom>
            <a:avLst/>
            <a:gdLst>
              <a:gd name="connsiteX0" fmla="*/ 626132 w 1908373"/>
              <a:gd name="connsiteY0" fmla="*/ 0 h 651018"/>
              <a:gd name="connsiteX1" fmla="*/ 1203060 w 1908373"/>
              <a:gd name="connsiteY1" fmla="*/ 339169 h 651018"/>
              <a:gd name="connsiteX2" fmla="*/ 1222774 w 1908373"/>
              <a:gd name="connsiteY2" fmla="*/ 395495 h 651018"/>
              <a:gd name="connsiteX3" fmla="*/ 1269530 w 1908373"/>
              <a:gd name="connsiteY3" fmla="*/ 362768 h 651018"/>
              <a:gd name="connsiteX4" fmla="*/ 1498624 w 1908373"/>
              <a:gd name="connsiteY4" fmla="*/ 303400 h 651018"/>
              <a:gd name="connsiteX5" fmla="*/ 1908373 w 1908373"/>
              <a:gd name="connsiteY5" fmla="*/ 651018 h 651018"/>
              <a:gd name="connsiteX6" fmla="*/ 10877 w 1908373"/>
              <a:gd name="connsiteY6" fmla="*/ 651018 h 651018"/>
              <a:gd name="connsiteX7" fmla="*/ 0 w 1908373"/>
              <a:gd name="connsiteY7" fmla="*/ 555327 h 651018"/>
              <a:gd name="connsiteX8" fmla="*/ 626132 w 1908373"/>
              <a:gd name="connsiteY8" fmla="*/ 0 h 6510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08373" h="651018">
                <a:moveTo>
                  <a:pt x="626132" y="0"/>
                </a:moveTo>
                <a:cubicBezTo>
                  <a:pt x="885484" y="0"/>
                  <a:pt x="1108007" y="139853"/>
                  <a:pt x="1203060" y="339169"/>
                </a:cubicBezTo>
                <a:lnTo>
                  <a:pt x="1222774" y="395495"/>
                </a:lnTo>
                <a:lnTo>
                  <a:pt x="1269530" y="362768"/>
                </a:lnTo>
                <a:cubicBezTo>
                  <a:pt x="1334926" y="325286"/>
                  <a:pt x="1413762" y="303400"/>
                  <a:pt x="1498624" y="303400"/>
                </a:cubicBezTo>
                <a:cubicBezTo>
                  <a:pt x="1724922" y="303400"/>
                  <a:pt x="1908373" y="459034"/>
                  <a:pt x="1908373" y="651018"/>
                </a:cubicBezTo>
                <a:lnTo>
                  <a:pt x="10877" y="651018"/>
                </a:lnTo>
                <a:lnTo>
                  <a:pt x="0" y="555327"/>
                </a:lnTo>
                <a:cubicBezTo>
                  <a:pt x="0" y="248628"/>
                  <a:pt x="280329" y="0"/>
                  <a:pt x="626132" y="0"/>
                </a:cubicBezTo>
                <a:close/>
              </a:path>
            </a:pathLst>
          </a:custGeom>
          <a:solidFill>
            <a:schemeClr val="bg1">
              <a:lumMod val="85000"/>
            </a:schemeClr>
          </a:solidFill>
          <a:ln>
            <a:noFill/>
          </a:ln>
          <a:effectLst>
            <a:outerShdw blurRad="50800" dist="38100" dir="5400000" algn="t"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9" name="Group 8">
            <a:extLst>
              <a:ext uri="{FF2B5EF4-FFF2-40B4-BE49-F238E27FC236}">
                <a16:creationId xmlns:a16="http://schemas.microsoft.com/office/drawing/2014/main" id="{26C26688-FF27-4AA0-A6A7-D9B3C31C134A}"/>
              </a:ext>
            </a:extLst>
          </p:cNvPr>
          <p:cNvGrpSpPr/>
          <p:nvPr/>
        </p:nvGrpSpPr>
        <p:grpSpPr>
          <a:xfrm>
            <a:off x="1624972" y="5733322"/>
            <a:ext cx="1096163" cy="523607"/>
            <a:chOff x="1624971" y="5733320"/>
            <a:chExt cx="1096162" cy="523606"/>
          </a:xfrm>
        </p:grpSpPr>
        <p:sp>
          <p:nvSpPr>
            <p:cNvPr id="410" name="Oval 409">
              <a:extLst>
                <a:ext uri="{FF2B5EF4-FFF2-40B4-BE49-F238E27FC236}">
                  <a16:creationId xmlns:a16="http://schemas.microsoft.com/office/drawing/2014/main" id="{45C75DD6-009F-455D-A7D9-FF9E94643D46}"/>
                </a:ext>
              </a:extLst>
            </p:cNvPr>
            <p:cNvSpPr>
              <a:spLocks noChangeAspect="1"/>
            </p:cNvSpPr>
            <p:nvPr/>
          </p:nvSpPr>
          <p:spPr>
            <a:xfrm>
              <a:off x="2369084" y="5764164"/>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08" name="Oval 407">
              <a:extLst>
                <a:ext uri="{FF2B5EF4-FFF2-40B4-BE49-F238E27FC236}">
                  <a16:creationId xmlns:a16="http://schemas.microsoft.com/office/drawing/2014/main" id="{6869F86F-67D8-4F27-858F-ED47D678E196}"/>
                </a:ext>
              </a:extLst>
            </p:cNvPr>
            <p:cNvSpPr>
              <a:spLocks noChangeAspect="1"/>
            </p:cNvSpPr>
            <p:nvPr/>
          </p:nvSpPr>
          <p:spPr>
            <a:xfrm>
              <a:off x="1712978" y="6051916"/>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66" name="Group 65">
              <a:extLst>
                <a:ext uri="{FF2B5EF4-FFF2-40B4-BE49-F238E27FC236}">
                  <a16:creationId xmlns:a16="http://schemas.microsoft.com/office/drawing/2014/main" id="{F5E318EA-E30D-4100-A676-E1C0F0CE7344}"/>
                </a:ext>
              </a:extLst>
            </p:cNvPr>
            <p:cNvGrpSpPr/>
            <p:nvPr/>
          </p:nvGrpSpPr>
          <p:grpSpPr>
            <a:xfrm>
              <a:off x="1624971" y="5733320"/>
              <a:ext cx="1096162" cy="523606"/>
              <a:chOff x="187660" y="4844614"/>
              <a:chExt cx="3042806" cy="1389501"/>
            </a:xfrm>
          </p:grpSpPr>
          <p:sp>
            <p:nvSpPr>
              <p:cNvPr id="218" name="Cube 217">
                <a:extLst>
                  <a:ext uri="{FF2B5EF4-FFF2-40B4-BE49-F238E27FC236}">
                    <a16:creationId xmlns:a16="http://schemas.microsoft.com/office/drawing/2014/main" id="{47F73FD6-AA1D-4B4C-B538-04D9312BD0D4}"/>
                  </a:ext>
                </a:extLst>
              </p:cNvPr>
              <p:cNvSpPr/>
              <p:nvPr/>
            </p:nvSpPr>
            <p:spPr>
              <a:xfrm rot="20324262" flipH="1">
                <a:off x="187660" y="4844614"/>
                <a:ext cx="3042806" cy="753008"/>
              </a:xfrm>
              <a:prstGeom prst="cube">
                <a:avLst/>
              </a:prstGeom>
              <a:solidFill>
                <a:schemeClr val="accent5">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Oval 219">
                <a:extLst>
                  <a:ext uri="{FF2B5EF4-FFF2-40B4-BE49-F238E27FC236}">
                    <a16:creationId xmlns:a16="http://schemas.microsoft.com/office/drawing/2014/main" id="{ACB24907-5660-4BC1-8B4B-799868FB9B4D}"/>
                  </a:ext>
                </a:extLst>
              </p:cNvPr>
              <p:cNvSpPr>
                <a:spLocks noChangeAspect="1"/>
              </p:cNvSpPr>
              <p:nvPr/>
            </p:nvSpPr>
            <p:spPr>
              <a:xfrm>
                <a:off x="747340" y="5763749"/>
                <a:ext cx="484826" cy="470366"/>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409" name="Oval 408">
              <a:extLst>
                <a:ext uri="{FF2B5EF4-FFF2-40B4-BE49-F238E27FC236}">
                  <a16:creationId xmlns:a16="http://schemas.microsoft.com/office/drawing/2014/main" id="{CB036101-EA40-44FE-94A7-8F306F942C0A}"/>
                </a:ext>
              </a:extLst>
            </p:cNvPr>
            <p:cNvSpPr>
              <a:spLocks noChangeAspect="1"/>
            </p:cNvSpPr>
            <p:nvPr/>
          </p:nvSpPr>
          <p:spPr>
            <a:xfrm>
              <a:off x="2498619" y="5781201"/>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8" name="Group 17"/>
          <p:cNvGrpSpPr/>
          <p:nvPr/>
        </p:nvGrpSpPr>
        <p:grpSpPr>
          <a:xfrm>
            <a:off x="1783691" y="4726361"/>
            <a:ext cx="650863" cy="1143023"/>
            <a:chOff x="1783691" y="4726361"/>
            <a:chExt cx="650863" cy="1143023"/>
          </a:xfrm>
        </p:grpSpPr>
        <p:pic>
          <p:nvPicPr>
            <p:cNvPr id="7" name="Picture 6"/>
            <p:cNvPicPr>
              <a:picLocks noChangeAspect="1"/>
            </p:cNvPicPr>
            <p:nvPr/>
          </p:nvPicPr>
          <p:blipFill>
            <a:blip r:embed="rId6"/>
            <a:stretch>
              <a:fillRect/>
            </a:stretch>
          </p:blipFill>
          <p:spPr>
            <a:xfrm>
              <a:off x="1929845" y="4726361"/>
              <a:ext cx="341970" cy="507490"/>
            </a:xfrm>
            <a:prstGeom prst="rect">
              <a:avLst/>
            </a:prstGeom>
          </p:spPr>
        </p:pic>
        <p:sp>
          <p:nvSpPr>
            <p:cNvPr id="76" name="Rectangle 3">
              <a:extLst>
                <a:ext uri="{FF2B5EF4-FFF2-40B4-BE49-F238E27FC236}">
                  <a16:creationId xmlns:a16="http://schemas.microsoft.com/office/drawing/2014/main" id="{F47845A7-CD8C-4907-90A6-C4A5CD9EF4B8}"/>
                </a:ext>
              </a:extLst>
            </p:cNvPr>
            <p:cNvSpPr/>
            <p:nvPr/>
          </p:nvSpPr>
          <p:spPr>
            <a:xfrm>
              <a:off x="2058229" y="5122780"/>
              <a:ext cx="83909" cy="94710"/>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Rectangle 1">
              <a:extLst>
                <a:ext uri="{FF2B5EF4-FFF2-40B4-BE49-F238E27FC236}">
                  <a16:creationId xmlns:a16="http://schemas.microsoft.com/office/drawing/2014/main" id="{A0CB1C24-7089-4D61-8862-D37D08D2A64C}"/>
                </a:ext>
              </a:extLst>
            </p:cNvPr>
            <p:cNvSpPr/>
            <p:nvPr/>
          </p:nvSpPr>
          <p:spPr>
            <a:xfrm rot="7443283">
              <a:off x="1777261" y="5318648"/>
              <a:ext cx="182417" cy="5210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EED69D"/>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Rectangle 1">
              <a:extLst>
                <a:ext uri="{FF2B5EF4-FFF2-40B4-BE49-F238E27FC236}">
                  <a16:creationId xmlns:a16="http://schemas.microsoft.com/office/drawing/2014/main" id="{C5C36A3D-F3BF-40C3-9344-E7DA0FB05B1F}"/>
                </a:ext>
              </a:extLst>
            </p:cNvPr>
            <p:cNvSpPr/>
            <p:nvPr/>
          </p:nvSpPr>
          <p:spPr>
            <a:xfrm rot="20447549">
              <a:off x="2215125" y="5140217"/>
              <a:ext cx="169455" cy="54503"/>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EED69D"/>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0" name="Rectangle 25">
              <a:extLst>
                <a:ext uri="{FF2B5EF4-FFF2-40B4-BE49-F238E27FC236}">
                  <a16:creationId xmlns:a16="http://schemas.microsoft.com/office/drawing/2014/main" id="{972FDC68-E119-457B-A8C2-5A43383B3E1F}"/>
                </a:ext>
              </a:extLst>
            </p:cNvPr>
            <p:cNvSpPr/>
            <p:nvPr/>
          </p:nvSpPr>
          <p:spPr>
            <a:xfrm rot="21232764">
              <a:off x="1961018" y="5171493"/>
              <a:ext cx="233334" cy="296379"/>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1" name="Group 80">
              <a:extLst>
                <a:ext uri="{FF2B5EF4-FFF2-40B4-BE49-F238E27FC236}">
                  <a16:creationId xmlns:a16="http://schemas.microsoft.com/office/drawing/2014/main" id="{80102E33-FBA5-4394-85E0-3837B6A19EE9}"/>
                </a:ext>
              </a:extLst>
            </p:cNvPr>
            <p:cNvGrpSpPr/>
            <p:nvPr/>
          </p:nvGrpSpPr>
          <p:grpSpPr>
            <a:xfrm>
              <a:off x="1949147" y="5408509"/>
              <a:ext cx="388178" cy="386509"/>
              <a:chOff x="1687600" y="4471356"/>
              <a:chExt cx="1077532" cy="1025689"/>
            </a:xfrm>
          </p:grpSpPr>
          <p:sp>
            <p:nvSpPr>
              <p:cNvPr id="92" name="Rectangle 35">
                <a:extLst>
                  <a:ext uri="{FF2B5EF4-FFF2-40B4-BE49-F238E27FC236}">
                    <a16:creationId xmlns:a16="http://schemas.microsoft.com/office/drawing/2014/main" id="{579CFFC7-A904-480F-B0C5-167FA4173874}"/>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35">
                <a:extLst>
                  <a:ext uri="{FF2B5EF4-FFF2-40B4-BE49-F238E27FC236}">
                    <a16:creationId xmlns:a16="http://schemas.microsoft.com/office/drawing/2014/main" id="{23AB5348-7505-4591-B6FA-93410F5119A5}"/>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Rectangle: Top Corners Snipped 36">
                <a:extLst>
                  <a:ext uri="{FF2B5EF4-FFF2-40B4-BE49-F238E27FC236}">
                    <a16:creationId xmlns:a16="http://schemas.microsoft.com/office/drawing/2014/main" id="{ADA3BE7F-3D80-44C3-BF5B-1F8CACAAA03E}"/>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2" name="Rectangle 57">
              <a:extLst>
                <a:ext uri="{FF2B5EF4-FFF2-40B4-BE49-F238E27FC236}">
                  <a16:creationId xmlns:a16="http://schemas.microsoft.com/office/drawing/2014/main" id="{BF7855FF-AE77-4D8F-97CE-B1AF786EA8CA}"/>
                </a:ext>
              </a:extLst>
            </p:cNvPr>
            <p:cNvSpPr/>
            <p:nvPr/>
          </p:nvSpPr>
          <p:spPr>
            <a:xfrm rot="21005068">
              <a:off x="2143920" y="5162011"/>
              <a:ext cx="97502" cy="7015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Rectangle 65">
              <a:extLst>
                <a:ext uri="{FF2B5EF4-FFF2-40B4-BE49-F238E27FC236}">
                  <a16:creationId xmlns:a16="http://schemas.microsoft.com/office/drawing/2014/main" id="{CCBA62BC-5A27-4D1C-A313-0C776F9A1A11}"/>
                </a:ext>
              </a:extLst>
            </p:cNvPr>
            <p:cNvSpPr/>
            <p:nvPr/>
          </p:nvSpPr>
          <p:spPr>
            <a:xfrm rot="19571890">
              <a:off x="1902445" y="5215255"/>
              <a:ext cx="107993" cy="8077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a:extLst>
                <a:ext uri="{FF2B5EF4-FFF2-40B4-BE49-F238E27FC236}">
                  <a16:creationId xmlns:a16="http://schemas.microsoft.com/office/drawing/2014/main" id="{0EA39575-15FA-4850-844F-C68348C85463}"/>
                </a:ext>
              </a:extLst>
            </p:cNvPr>
            <p:cNvSpPr/>
            <p:nvPr/>
          </p:nvSpPr>
          <p:spPr>
            <a:xfrm>
              <a:off x="2120949" y="5215510"/>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a:extLst>
                <a:ext uri="{FF2B5EF4-FFF2-40B4-BE49-F238E27FC236}">
                  <a16:creationId xmlns:a16="http://schemas.microsoft.com/office/drawing/2014/main" id="{A47953D3-035E-4B1D-B897-4DE47248DBC8}"/>
                </a:ext>
              </a:extLst>
            </p:cNvPr>
            <p:cNvSpPr/>
            <p:nvPr/>
          </p:nvSpPr>
          <p:spPr>
            <a:xfrm>
              <a:off x="2132559" y="5250589"/>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5">
              <a:extLst>
                <a:ext uri="{FF2B5EF4-FFF2-40B4-BE49-F238E27FC236}">
                  <a16:creationId xmlns:a16="http://schemas.microsoft.com/office/drawing/2014/main" id="{49DF6F3A-9722-4FB0-8636-9004A858B2C3}"/>
                </a:ext>
              </a:extLst>
            </p:cNvPr>
            <p:cNvSpPr/>
            <p:nvPr/>
          </p:nvSpPr>
          <p:spPr>
            <a:xfrm rot="1281545">
              <a:off x="1902191" y="5764008"/>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5">
              <a:extLst>
                <a:ext uri="{FF2B5EF4-FFF2-40B4-BE49-F238E27FC236}">
                  <a16:creationId xmlns:a16="http://schemas.microsoft.com/office/drawing/2014/main" id="{13E3B739-43B0-461C-8C44-79540FC3C2B5}"/>
                </a:ext>
              </a:extLst>
            </p:cNvPr>
            <p:cNvSpPr/>
            <p:nvPr/>
          </p:nvSpPr>
          <p:spPr>
            <a:xfrm rot="1281545">
              <a:off x="2203054" y="5619594"/>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88" name="Group 87">
              <a:extLst>
                <a:ext uri="{FF2B5EF4-FFF2-40B4-BE49-F238E27FC236}">
                  <a16:creationId xmlns:a16="http://schemas.microsoft.com/office/drawing/2014/main" id="{71AFD9F4-3F28-421F-A72F-20A4035DC1D0}"/>
                </a:ext>
              </a:extLst>
            </p:cNvPr>
            <p:cNvGrpSpPr/>
            <p:nvPr/>
          </p:nvGrpSpPr>
          <p:grpSpPr>
            <a:xfrm>
              <a:off x="2362551" y="5094513"/>
              <a:ext cx="72003" cy="58766"/>
              <a:chOff x="8379883" y="4222328"/>
              <a:chExt cx="199872" cy="155949"/>
            </a:xfrm>
            <a:solidFill>
              <a:srgbClr val="EED69D"/>
            </a:solidFill>
          </p:grpSpPr>
          <p:sp>
            <p:nvSpPr>
              <p:cNvPr id="90" name="Oval 14">
                <a:extLst>
                  <a:ext uri="{FF2B5EF4-FFF2-40B4-BE49-F238E27FC236}">
                    <a16:creationId xmlns:a16="http://schemas.microsoft.com/office/drawing/2014/main" id="{1C61571E-D456-42A2-AB28-21844987C464}"/>
                  </a:ext>
                </a:extLst>
              </p:cNvPr>
              <p:cNvSpPr/>
              <p:nvPr/>
            </p:nvSpPr>
            <p:spPr>
              <a:xfrm>
                <a:off x="8379883" y="4236863"/>
                <a:ext cx="142872" cy="14141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1" name="Oval 18">
                <a:extLst>
                  <a:ext uri="{FF2B5EF4-FFF2-40B4-BE49-F238E27FC236}">
                    <a16:creationId xmlns:a16="http://schemas.microsoft.com/office/drawing/2014/main" id="{36794851-0CF4-428F-B3A7-04874656F414}"/>
                  </a:ext>
                </a:extLst>
              </p:cNvPr>
              <p:cNvSpPr/>
              <p:nvPr/>
            </p:nvSpPr>
            <p:spPr>
              <a:xfrm rot="20122433">
                <a:off x="8380351" y="4222328"/>
                <a:ext cx="199404" cy="45778"/>
              </a:xfrm>
              <a:custGeom>
                <a:avLst/>
                <a:gdLst>
                  <a:gd name="connsiteX0" fmla="*/ 0 w 295275"/>
                  <a:gd name="connsiteY0" fmla="*/ 22860 h 45719"/>
                  <a:gd name="connsiteX1" fmla="*/ 147638 w 295275"/>
                  <a:gd name="connsiteY1" fmla="*/ 0 h 45719"/>
                  <a:gd name="connsiteX2" fmla="*/ 295276 w 295275"/>
                  <a:gd name="connsiteY2" fmla="*/ 22860 h 45719"/>
                  <a:gd name="connsiteX3" fmla="*/ 147638 w 295275"/>
                  <a:gd name="connsiteY3" fmla="*/ 45720 h 45719"/>
                  <a:gd name="connsiteX4" fmla="*/ 0 w 295275"/>
                  <a:gd name="connsiteY4" fmla="*/ 22860 h 45719"/>
                  <a:gd name="connsiteX0" fmla="*/ 0 w 295276"/>
                  <a:gd name="connsiteY0" fmla="*/ 22860 h 45720"/>
                  <a:gd name="connsiteX1" fmla="*/ 147638 w 295276"/>
                  <a:gd name="connsiteY1" fmla="*/ 0 h 45720"/>
                  <a:gd name="connsiteX2" fmla="*/ 295276 w 295276"/>
                  <a:gd name="connsiteY2" fmla="*/ 22860 h 45720"/>
                  <a:gd name="connsiteX3" fmla="*/ 147638 w 295276"/>
                  <a:gd name="connsiteY3" fmla="*/ 45720 h 45720"/>
                  <a:gd name="connsiteX4" fmla="*/ 0 w 295276"/>
                  <a:gd name="connsiteY4" fmla="*/ 22860 h 45720"/>
                  <a:gd name="connsiteX0" fmla="*/ 0 w 295276"/>
                  <a:gd name="connsiteY0" fmla="*/ 22860 h 49398"/>
                  <a:gd name="connsiteX1" fmla="*/ 147638 w 295276"/>
                  <a:gd name="connsiteY1" fmla="*/ 0 h 49398"/>
                  <a:gd name="connsiteX2" fmla="*/ 295276 w 295276"/>
                  <a:gd name="connsiteY2" fmla="*/ 22860 h 49398"/>
                  <a:gd name="connsiteX3" fmla="*/ 147638 w 295276"/>
                  <a:gd name="connsiteY3" fmla="*/ 45720 h 49398"/>
                  <a:gd name="connsiteX4" fmla="*/ 0 w 295276"/>
                  <a:gd name="connsiteY4" fmla="*/ 22860 h 49398"/>
                  <a:gd name="connsiteX0" fmla="*/ 0 w 295276"/>
                  <a:gd name="connsiteY0" fmla="*/ 22860 h 45724"/>
                  <a:gd name="connsiteX1" fmla="*/ 147638 w 295276"/>
                  <a:gd name="connsiteY1" fmla="*/ 0 h 45724"/>
                  <a:gd name="connsiteX2" fmla="*/ 295276 w 295276"/>
                  <a:gd name="connsiteY2" fmla="*/ 22860 h 45724"/>
                  <a:gd name="connsiteX3" fmla="*/ 147638 w 295276"/>
                  <a:gd name="connsiteY3" fmla="*/ 45720 h 45724"/>
                  <a:gd name="connsiteX4" fmla="*/ 0 w 295276"/>
                  <a:gd name="connsiteY4" fmla="*/ 22860 h 45724"/>
                  <a:gd name="connsiteX0" fmla="*/ 1502 w 296778"/>
                  <a:gd name="connsiteY0" fmla="*/ 23591 h 46454"/>
                  <a:gd name="connsiteX1" fmla="*/ 77171 w 296778"/>
                  <a:gd name="connsiteY1" fmla="*/ 7284 h 46454"/>
                  <a:gd name="connsiteX2" fmla="*/ 149140 w 296778"/>
                  <a:gd name="connsiteY2" fmla="*/ 731 h 46454"/>
                  <a:gd name="connsiteX3" fmla="*/ 296778 w 296778"/>
                  <a:gd name="connsiteY3" fmla="*/ 23591 h 46454"/>
                  <a:gd name="connsiteX4" fmla="*/ 149140 w 296778"/>
                  <a:gd name="connsiteY4" fmla="*/ 46451 h 46454"/>
                  <a:gd name="connsiteX5" fmla="*/ 1502 w 296778"/>
                  <a:gd name="connsiteY5" fmla="*/ 23591 h 46454"/>
                  <a:gd name="connsiteX0" fmla="*/ 1502 w 298891"/>
                  <a:gd name="connsiteY0" fmla="*/ 22860 h 45723"/>
                  <a:gd name="connsiteX1" fmla="*/ 77171 w 298891"/>
                  <a:gd name="connsiteY1" fmla="*/ 6553 h 45723"/>
                  <a:gd name="connsiteX2" fmla="*/ 149140 w 298891"/>
                  <a:gd name="connsiteY2" fmla="*/ 0 h 45723"/>
                  <a:gd name="connsiteX3" fmla="*/ 242846 w 298891"/>
                  <a:gd name="connsiteY3" fmla="*/ 1928 h 45723"/>
                  <a:gd name="connsiteX4" fmla="*/ 296778 w 298891"/>
                  <a:gd name="connsiteY4" fmla="*/ 22860 h 45723"/>
                  <a:gd name="connsiteX5" fmla="*/ 149140 w 298891"/>
                  <a:gd name="connsiteY5" fmla="*/ 45720 h 45723"/>
                  <a:gd name="connsiteX6" fmla="*/ 1502 w 298891"/>
                  <a:gd name="connsiteY6" fmla="*/ 22860 h 45723"/>
                  <a:gd name="connsiteX0" fmla="*/ 1502 w 285704"/>
                  <a:gd name="connsiteY0" fmla="*/ 22860 h 45783"/>
                  <a:gd name="connsiteX1" fmla="*/ 77171 w 285704"/>
                  <a:gd name="connsiteY1" fmla="*/ 6553 h 45783"/>
                  <a:gd name="connsiteX2" fmla="*/ 149140 w 285704"/>
                  <a:gd name="connsiteY2" fmla="*/ 0 h 45783"/>
                  <a:gd name="connsiteX3" fmla="*/ 242846 w 285704"/>
                  <a:gd name="connsiteY3" fmla="*/ 1928 h 45783"/>
                  <a:gd name="connsiteX4" fmla="*/ 282820 w 285704"/>
                  <a:gd name="connsiteY4" fmla="*/ 28874 h 45783"/>
                  <a:gd name="connsiteX5" fmla="*/ 149140 w 285704"/>
                  <a:gd name="connsiteY5" fmla="*/ 45720 h 45783"/>
                  <a:gd name="connsiteX6" fmla="*/ 1502 w 285704"/>
                  <a:gd name="connsiteY6" fmla="*/ 22860 h 45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5704" h="45783">
                    <a:moveTo>
                      <a:pt x="1502" y="22860"/>
                    </a:moveTo>
                    <a:cubicBezTo>
                      <a:pt x="-10493" y="16332"/>
                      <a:pt x="52565" y="10363"/>
                      <a:pt x="77171" y="6553"/>
                    </a:cubicBezTo>
                    <a:cubicBezTo>
                      <a:pt x="101777" y="2743"/>
                      <a:pt x="121528" y="771"/>
                      <a:pt x="149140" y="0"/>
                    </a:cubicBezTo>
                    <a:lnTo>
                      <a:pt x="242846" y="1928"/>
                    </a:lnTo>
                    <a:cubicBezTo>
                      <a:pt x="267452" y="5738"/>
                      <a:pt x="294733" y="22137"/>
                      <a:pt x="282820" y="28874"/>
                    </a:cubicBezTo>
                    <a:cubicBezTo>
                      <a:pt x="270907" y="35611"/>
                      <a:pt x="196026" y="46722"/>
                      <a:pt x="149140" y="45720"/>
                    </a:cubicBezTo>
                    <a:cubicBezTo>
                      <a:pt x="102254" y="44718"/>
                      <a:pt x="13497" y="29388"/>
                      <a:pt x="1502" y="22860"/>
                    </a:cubicBezTo>
                    <a:close/>
                  </a:path>
                </a:pathLst>
              </a:custGeom>
              <a:grp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89" name="Oval 14">
              <a:extLst>
                <a:ext uri="{FF2B5EF4-FFF2-40B4-BE49-F238E27FC236}">
                  <a16:creationId xmlns:a16="http://schemas.microsoft.com/office/drawing/2014/main" id="{9D73C365-AF82-4C81-9489-B968245566ED}"/>
                </a:ext>
              </a:extLst>
            </p:cNvPr>
            <p:cNvSpPr/>
            <p:nvPr/>
          </p:nvSpPr>
          <p:spPr>
            <a:xfrm>
              <a:off x="1783691" y="5410752"/>
              <a:ext cx="51469" cy="53289"/>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412" name="Group 411">
            <a:extLst>
              <a:ext uri="{FF2B5EF4-FFF2-40B4-BE49-F238E27FC236}">
                <a16:creationId xmlns:a16="http://schemas.microsoft.com/office/drawing/2014/main" id="{D01A6A3F-CA3C-4D37-AEC0-9B8A7292D4BC}"/>
              </a:ext>
            </a:extLst>
          </p:cNvPr>
          <p:cNvGrpSpPr/>
          <p:nvPr/>
        </p:nvGrpSpPr>
        <p:grpSpPr>
          <a:xfrm flipH="1">
            <a:off x="6537560" y="5720622"/>
            <a:ext cx="1096163" cy="523607"/>
            <a:chOff x="1624971" y="5733320"/>
            <a:chExt cx="1096162" cy="523606"/>
          </a:xfrm>
        </p:grpSpPr>
        <p:sp>
          <p:nvSpPr>
            <p:cNvPr id="413" name="Oval 412">
              <a:extLst>
                <a:ext uri="{FF2B5EF4-FFF2-40B4-BE49-F238E27FC236}">
                  <a16:creationId xmlns:a16="http://schemas.microsoft.com/office/drawing/2014/main" id="{611AAB52-9DE0-4D02-9B22-465822C668C5}"/>
                </a:ext>
              </a:extLst>
            </p:cNvPr>
            <p:cNvSpPr>
              <a:spLocks noChangeAspect="1"/>
            </p:cNvSpPr>
            <p:nvPr/>
          </p:nvSpPr>
          <p:spPr>
            <a:xfrm>
              <a:off x="2369084" y="5764164"/>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4" name="Oval 413">
              <a:extLst>
                <a:ext uri="{FF2B5EF4-FFF2-40B4-BE49-F238E27FC236}">
                  <a16:creationId xmlns:a16="http://schemas.microsoft.com/office/drawing/2014/main" id="{FC16B761-4552-40C8-A7E6-2D2507E10BDB}"/>
                </a:ext>
              </a:extLst>
            </p:cNvPr>
            <p:cNvSpPr>
              <a:spLocks noChangeAspect="1"/>
            </p:cNvSpPr>
            <p:nvPr/>
          </p:nvSpPr>
          <p:spPr>
            <a:xfrm>
              <a:off x="1712978" y="6051916"/>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415" name="Group 414">
              <a:extLst>
                <a:ext uri="{FF2B5EF4-FFF2-40B4-BE49-F238E27FC236}">
                  <a16:creationId xmlns:a16="http://schemas.microsoft.com/office/drawing/2014/main" id="{9B513311-73B3-4334-9565-F051D2E866B3}"/>
                </a:ext>
              </a:extLst>
            </p:cNvPr>
            <p:cNvGrpSpPr/>
            <p:nvPr/>
          </p:nvGrpSpPr>
          <p:grpSpPr>
            <a:xfrm>
              <a:off x="1624971" y="5733320"/>
              <a:ext cx="1096162" cy="523606"/>
              <a:chOff x="187660" y="4844614"/>
              <a:chExt cx="3042806" cy="1389501"/>
            </a:xfrm>
          </p:grpSpPr>
          <p:sp>
            <p:nvSpPr>
              <p:cNvPr id="417" name="Cube 416">
                <a:extLst>
                  <a:ext uri="{FF2B5EF4-FFF2-40B4-BE49-F238E27FC236}">
                    <a16:creationId xmlns:a16="http://schemas.microsoft.com/office/drawing/2014/main" id="{4E8D4D0F-231E-4BBC-8F57-F2EDB40EBD06}"/>
                  </a:ext>
                </a:extLst>
              </p:cNvPr>
              <p:cNvSpPr/>
              <p:nvPr/>
            </p:nvSpPr>
            <p:spPr>
              <a:xfrm rot="20324262" flipH="1">
                <a:off x="187660" y="4844614"/>
                <a:ext cx="3042806" cy="753008"/>
              </a:xfrm>
              <a:prstGeom prst="cube">
                <a:avLst/>
              </a:prstGeom>
              <a:solidFill>
                <a:schemeClr val="accent5">
                  <a:lumMod val="75000"/>
                </a:schemeClr>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18" name="Oval 417">
                <a:extLst>
                  <a:ext uri="{FF2B5EF4-FFF2-40B4-BE49-F238E27FC236}">
                    <a16:creationId xmlns:a16="http://schemas.microsoft.com/office/drawing/2014/main" id="{6EF25CF7-A490-4D54-8817-0AF287E8BB44}"/>
                  </a:ext>
                </a:extLst>
              </p:cNvPr>
              <p:cNvSpPr>
                <a:spLocks noChangeAspect="1"/>
              </p:cNvSpPr>
              <p:nvPr/>
            </p:nvSpPr>
            <p:spPr>
              <a:xfrm>
                <a:off x="747340" y="5763749"/>
                <a:ext cx="484826" cy="470366"/>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416" name="Oval 415">
              <a:extLst>
                <a:ext uri="{FF2B5EF4-FFF2-40B4-BE49-F238E27FC236}">
                  <a16:creationId xmlns:a16="http://schemas.microsoft.com/office/drawing/2014/main" id="{B0F7362F-21AC-4506-9443-DF8C5019695F}"/>
                </a:ext>
              </a:extLst>
            </p:cNvPr>
            <p:cNvSpPr>
              <a:spLocks noChangeAspect="1"/>
            </p:cNvSpPr>
            <p:nvPr/>
          </p:nvSpPr>
          <p:spPr>
            <a:xfrm>
              <a:off x="2498619" y="5781201"/>
              <a:ext cx="174657" cy="177248"/>
            </a:xfrm>
            <a:prstGeom prst="ellipse">
              <a:avLst/>
            </a:prstGeom>
            <a:solidFill>
              <a:schemeClr val="accent6">
                <a:lumMod val="75000"/>
              </a:schemeClr>
            </a:solidFill>
            <a:ln w="60325">
              <a:solidFill>
                <a:schemeClr val="accent6">
                  <a:lumMod val="50000"/>
                </a:schemeClr>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 name="Speech Bubble: Rectangle with Corners Rounded 10">
            <a:extLst>
              <a:ext uri="{FF2B5EF4-FFF2-40B4-BE49-F238E27FC236}">
                <a16:creationId xmlns:a16="http://schemas.microsoft.com/office/drawing/2014/main" id="{14605A3B-4E45-4F68-8544-F01EB0931D1A}"/>
              </a:ext>
            </a:extLst>
          </p:cNvPr>
          <p:cNvSpPr/>
          <p:nvPr/>
        </p:nvSpPr>
        <p:spPr>
          <a:xfrm flipH="1">
            <a:off x="407381" y="3179069"/>
            <a:ext cx="2913181" cy="992287"/>
          </a:xfrm>
          <a:custGeom>
            <a:avLst/>
            <a:gdLst>
              <a:gd name="connsiteX0" fmla="*/ 0 w 1466510"/>
              <a:gd name="connsiteY0" fmla="*/ 147622 h 885712"/>
              <a:gd name="connsiteX1" fmla="*/ 147622 w 1466510"/>
              <a:gd name="connsiteY1" fmla="*/ 0 h 885712"/>
              <a:gd name="connsiteX2" fmla="*/ 244418 w 1466510"/>
              <a:gd name="connsiteY2" fmla="*/ 0 h 885712"/>
              <a:gd name="connsiteX3" fmla="*/ 244418 w 1466510"/>
              <a:gd name="connsiteY3" fmla="*/ 0 h 885712"/>
              <a:gd name="connsiteX4" fmla="*/ 611046 w 1466510"/>
              <a:gd name="connsiteY4" fmla="*/ 0 h 885712"/>
              <a:gd name="connsiteX5" fmla="*/ 1318888 w 1466510"/>
              <a:gd name="connsiteY5" fmla="*/ 0 h 885712"/>
              <a:gd name="connsiteX6" fmla="*/ 1466510 w 1466510"/>
              <a:gd name="connsiteY6" fmla="*/ 147622 h 885712"/>
              <a:gd name="connsiteX7" fmla="*/ 1466510 w 1466510"/>
              <a:gd name="connsiteY7" fmla="*/ 516665 h 885712"/>
              <a:gd name="connsiteX8" fmla="*/ 1466510 w 1466510"/>
              <a:gd name="connsiteY8" fmla="*/ 516665 h 885712"/>
              <a:gd name="connsiteX9" fmla="*/ 1466510 w 1466510"/>
              <a:gd name="connsiteY9" fmla="*/ 738093 h 885712"/>
              <a:gd name="connsiteX10" fmla="*/ 1466510 w 1466510"/>
              <a:gd name="connsiteY10" fmla="*/ 738090 h 885712"/>
              <a:gd name="connsiteX11" fmla="*/ 1318888 w 1466510"/>
              <a:gd name="connsiteY11" fmla="*/ 885712 h 885712"/>
              <a:gd name="connsiteX12" fmla="*/ 611046 w 1466510"/>
              <a:gd name="connsiteY12" fmla="*/ 885712 h 885712"/>
              <a:gd name="connsiteX13" fmla="*/ 148337 w 1466510"/>
              <a:gd name="connsiteY13" fmla="*/ 1383774 h 885712"/>
              <a:gd name="connsiteX14" fmla="*/ 244418 w 1466510"/>
              <a:gd name="connsiteY14" fmla="*/ 885712 h 885712"/>
              <a:gd name="connsiteX15" fmla="*/ 147622 w 1466510"/>
              <a:gd name="connsiteY15" fmla="*/ 885712 h 885712"/>
              <a:gd name="connsiteX16" fmla="*/ 0 w 1466510"/>
              <a:gd name="connsiteY16" fmla="*/ 738090 h 885712"/>
              <a:gd name="connsiteX17" fmla="*/ 0 w 1466510"/>
              <a:gd name="connsiteY17" fmla="*/ 738093 h 885712"/>
              <a:gd name="connsiteX18" fmla="*/ 0 w 1466510"/>
              <a:gd name="connsiteY18" fmla="*/ 516665 h 885712"/>
              <a:gd name="connsiteX19" fmla="*/ 0 w 1466510"/>
              <a:gd name="connsiteY19" fmla="*/ 516665 h 885712"/>
              <a:gd name="connsiteX20" fmla="*/ 0 w 1466510"/>
              <a:gd name="connsiteY20" fmla="*/ 147622 h 885712"/>
              <a:gd name="connsiteX0" fmla="*/ 0 w 1466510"/>
              <a:gd name="connsiteY0" fmla="*/ 147622 h 1383774"/>
              <a:gd name="connsiteX1" fmla="*/ 147622 w 1466510"/>
              <a:gd name="connsiteY1" fmla="*/ 0 h 1383774"/>
              <a:gd name="connsiteX2" fmla="*/ 244418 w 1466510"/>
              <a:gd name="connsiteY2" fmla="*/ 0 h 1383774"/>
              <a:gd name="connsiteX3" fmla="*/ 244418 w 1466510"/>
              <a:gd name="connsiteY3" fmla="*/ 0 h 1383774"/>
              <a:gd name="connsiteX4" fmla="*/ 611046 w 1466510"/>
              <a:gd name="connsiteY4" fmla="*/ 0 h 1383774"/>
              <a:gd name="connsiteX5" fmla="*/ 1318888 w 1466510"/>
              <a:gd name="connsiteY5" fmla="*/ 0 h 1383774"/>
              <a:gd name="connsiteX6" fmla="*/ 1466510 w 1466510"/>
              <a:gd name="connsiteY6" fmla="*/ 147622 h 1383774"/>
              <a:gd name="connsiteX7" fmla="*/ 1466510 w 1466510"/>
              <a:gd name="connsiteY7" fmla="*/ 516665 h 1383774"/>
              <a:gd name="connsiteX8" fmla="*/ 1466510 w 1466510"/>
              <a:gd name="connsiteY8" fmla="*/ 516665 h 1383774"/>
              <a:gd name="connsiteX9" fmla="*/ 1466510 w 1466510"/>
              <a:gd name="connsiteY9" fmla="*/ 738093 h 1383774"/>
              <a:gd name="connsiteX10" fmla="*/ 1466510 w 1466510"/>
              <a:gd name="connsiteY10" fmla="*/ 738090 h 1383774"/>
              <a:gd name="connsiteX11" fmla="*/ 1318888 w 1466510"/>
              <a:gd name="connsiteY11" fmla="*/ 885712 h 1383774"/>
              <a:gd name="connsiteX12" fmla="*/ 611046 w 1466510"/>
              <a:gd name="connsiteY12" fmla="*/ 885712 h 1383774"/>
              <a:gd name="connsiteX13" fmla="*/ 148337 w 1466510"/>
              <a:gd name="connsiteY13" fmla="*/ 1383774 h 1383774"/>
              <a:gd name="connsiteX14" fmla="*/ 415868 w 1466510"/>
              <a:gd name="connsiteY14" fmla="*/ 898412 h 1383774"/>
              <a:gd name="connsiteX15" fmla="*/ 147622 w 1466510"/>
              <a:gd name="connsiteY15" fmla="*/ 885712 h 1383774"/>
              <a:gd name="connsiteX16" fmla="*/ 0 w 1466510"/>
              <a:gd name="connsiteY16" fmla="*/ 738090 h 1383774"/>
              <a:gd name="connsiteX17" fmla="*/ 0 w 1466510"/>
              <a:gd name="connsiteY17" fmla="*/ 738093 h 1383774"/>
              <a:gd name="connsiteX18" fmla="*/ 0 w 1466510"/>
              <a:gd name="connsiteY18" fmla="*/ 516665 h 1383774"/>
              <a:gd name="connsiteX19" fmla="*/ 0 w 1466510"/>
              <a:gd name="connsiteY19" fmla="*/ 516665 h 1383774"/>
              <a:gd name="connsiteX20" fmla="*/ 0 w 1466510"/>
              <a:gd name="connsiteY20" fmla="*/ 147622 h 13837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66510" h="1383774">
                <a:moveTo>
                  <a:pt x="0" y="147622"/>
                </a:moveTo>
                <a:cubicBezTo>
                  <a:pt x="0" y="66093"/>
                  <a:pt x="66093" y="0"/>
                  <a:pt x="147622" y="0"/>
                </a:cubicBezTo>
                <a:lnTo>
                  <a:pt x="244418" y="0"/>
                </a:lnTo>
                <a:lnTo>
                  <a:pt x="244418" y="0"/>
                </a:lnTo>
                <a:lnTo>
                  <a:pt x="611046" y="0"/>
                </a:lnTo>
                <a:lnTo>
                  <a:pt x="1318888" y="0"/>
                </a:lnTo>
                <a:cubicBezTo>
                  <a:pt x="1400417" y="0"/>
                  <a:pt x="1466510" y="66093"/>
                  <a:pt x="1466510" y="147622"/>
                </a:cubicBezTo>
                <a:lnTo>
                  <a:pt x="1466510" y="516665"/>
                </a:lnTo>
                <a:lnTo>
                  <a:pt x="1466510" y="516665"/>
                </a:lnTo>
                <a:lnTo>
                  <a:pt x="1466510" y="738093"/>
                </a:lnTo>
                <a:lnTo>
                  <a:pt x="1466510" y="738090"/>
                </a:lnTo>
                <a:cubicBezTo>
                  <a:pt x="1466510" y="819619"/>
                  <a:pt x="1400417" y="885712"/>
                  <a:pt x="1318888" y="885712"/>
                </a:cubicBezTo>
                <a:lnTo>
                  <a:pt x="611046" y="885712"/>
                </a:lnTo>
                <a:lnTo>
                  <a:pt x="148337" y="1383774"/>
                </a:lnTo>
                <a:lnTo>
                  <a:pt x="415868" y="898412"/>
                </a:lnTo>
                <a:cubicBezTo>
                  <a:pt x="383603" y="898412"/>
                  <a:pt x="179887" y="885712"/>
                  <a:pt x="147622" y="885712"/>
                </a:cubicBezTo>
                <a:cubicBezTo>
                  <a:pt x="66093" y="885712"/>
                  <a:pt x="0" y="819619"/>
                  <a:pt x="0" y="738090"/>
                </a:cubicBezTo>
                <a:lnTo>
                  <a:pt x="0" y="738093"/>
                </a:lnTo>
                <a:lnTo>
                  <a:pt x="0" y="516665"/>
                </a:lnTo>
                <a:lnTo>
                  <a:pt x="0" y="516665"/>
                </a:lnTo>
                <a:lnTo>
                  <a:pt x="0" y="147622"/>
                </a:lnTo>
                <a:close/>
              </a:path>
            </a:pathLst>
          </a:custGeom>
          <a:solidFill>
            <a:schemeClr val="bg1"/>
          </a:solidFill>
          <a:ln>
            <a:noFill/>
          </a:ln>
          <a:effectLst>
            <a:outerShdw blurRad="63500" sx="102000" sy="102000" algn="ctr"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3" name="TextBox 12">
            <a:extLst>
              <a:ext uri="{FF2B5EF4-FFF2-40B4-BE49-F238E27FC236}">
                <a16:creationId xmlns:a16="http://schemas.microsoft.com/office/drawing/2014/main" id="{E6C6D803-17D0-4249-A7E0-CE61994A89AF}"/>
              </a:ext>
            </a:extLst>
          </p:cNvPr>
          <p:cNvSpPr txBox="1"/>
          <p:nvPr/>
        </p:nvSpPr>
        <p:spPr>
          <a:xfrm>
            <a:off x="485638" y="3211875"/>
            <a:ext cx="2809096" cy="461665"/>
          </a:xfrm>
          <a:prstGeom prst="rec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32323"/>
                </a:solidFill>
                <a:effectLst/>
                <a:uLnTx/>
                <a:uFillTx/>
                <a:latin typeface="Calibri"/>
                <a:ea typeface="+mn-ea"/>
                <a:cs typeface="+mn-cs"/>
              </a:rPr>
              <a:t>Let’s work as a team! </a:t>
            </a:r>
          </a:p>
        </p:txBody>
      </p:sp>
      <p:grpSp>
        <p:nvGrpSpPr>
          <p:cNvPr id="14" name="Group 13">
            <a:extLst>
              <a:ext uri="{FF2B5EF4-FFF2-40B4-BE49-F238E27FC236}">
                <a16:creationId xmlns:a16="http://schemas.microsoft.com/office/drawing/2014/main" id="{31FBC772-C05E-47A2-B0C2-D8AE124F3E32}"/>
              </a:ext>
            </a:extLst>
          </p:cNvPr>
          <p:cNvGrpSpPr/>
          <p:nvPr/>
        </p:nvGrpSpPr>
        <p:grpSpPr>
          <a:xfrm>
            <a:off x="5561427" y="3421587"/>
            <a:ext cx="2502813" cy="830997"/>
            <a:chOff x="5561424" y="3421584"/>
            <a:chExt cx="2502813" cy="830997"/>
          </a:xfrm>
        </p:grpSpPr>
        <p:sp>
          <p:nvSpPr>
            <p:cNvPr id="12" name="Speech Bubble: Rectangle with Corners Rounded 11">
              <a:extLst>
                <a:ext uri="{FF2B5EF4-FFF2-40B4-BE49-F238E27FC236}">
                  <a16:creationId xmlns:a16="http://schemas.microsoft.com/office/drawing/2014/main" id="{DFB343FB-6F2B-46EB-A8B6-5486778BE0B3}"/>
                </a:ext>
              </a:extLst>
            </p:cNvPr>
            <p:cNvSpPr/>
            <p:nvPr/>
          </p:nvSpPr>
          <p:spPr>
            <a:xfrm>
              <a:off x="5561424" y="3505695"/>
              <a:ext cx="2502812" cy="718809"/>
            </a:xfrm>
            <a:prstGeom prst="wedgeRoundRectCallout">
              <a:avLst>
                <a:gd name="adj1" fmla="val -65487"/>
                <a:gd name="adj2" fmla="val 53821"/>
                <a:gd name="adj3" fmla="val 16667"/>
              </a:avLst>
            </a:prstGeom>
            <a:solidFill>
              <a:schemeClr val="bg1"/>
            </a:solidFill>
            <a:ln>
              <a:noFill/>
            </a:ln>
            <a:effectLst>
              <a:outerShdw blurRad="63500" sx="102000" sy="102000" algn="ctr" rotWithShape="0">
                <a:prstClr val="black">
                  <a:alpha val="40000"/>
                </a:prstClr>
              </a:outerShdw>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421" name="TextBox 420">
              <a:extLst>
                <a:ext uri="{FF2B5EF4-FFF2-40B4-BE49-F238E27FC236}">
                  <a16:creationId xmlns:a16="http://schemas.microsoft.com/office/drawing/2014/main" id="{2B9E4C2A-F350-43FB-863D-0567E1E99703}"/>
                </a:ext>
              </a:extLst>
            </p:cNvPr>
            <p:cNvSpPr txBox="1"/>
            <p:nvPr/>
          </p:nvSpPr>
          <p:spPr>
            <a:xfrm>
              <a:off x="5575873" y="3421584"/>
              <a:ext cx="2488364" cy="830997"/>
            </a:xfrm>
            <a:prstGeom prst="rect">
              <a:avLst/>
            </a:prstGeom>
            <a:noFill/>
            <a:effectLst/>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400" b="0" i="0" u="none" strike="noStrike" kern="1200" cap="none" spc="0" normalizeH="0" baseline="0" noProof="0" dirty="0">
                  <a:ln>
                    <a:noFill/>
                  </a:ln>
                  <a:solidFill>
                    <a:srgbClr val="232323"/>
                  </a:solidFill>
                  <a:effectLst/>
                  <a:uLnTx/>
                  <a:uFillTx/>
                  <a:latin typeface="Calibri"/>
                  <a:ea typeface="+mn-ea"/>
                  <a:cs typeface="+mn-cs"/>
                </a:rPr>
                <a:t>Together we can get it done!</a:t>
              </a:r>
            </a:p>
          </p:txBody>
        </p:sp>
      </p:grpSp>
      <p:grpSp>
        <p:nvGrpSpPr>
          <p:cNvPr id="19" name="Group 18"/>
          <p:cNvGrpSpPr/>
          <p:nvPr/>
        </p:nvGrpSpPr>
        <p:grpSpPr>
          <a:xfrm>
            <a:off x="2855530" y="4589738"/>
            <a:ext cx="565563" cy="1020698"/>
            <a:chOff x="2855530" y="4589738"/>
            <a:chExt cx="565563" cy="1020698"/>
          </a:xfrm>
        </p:grpSpPr>
        <p:sp>
          <p:nvSpPr>
            <p:cNvPr id="97" name="Oval 14">
              <a:extLst>
                <a:ext uri="{FF2B5EF4-FFF2-40B4-BE49-F238E27FC236}">
                  <a16:creationId xmlns:a16="http://schemas.microsoft.com/office/drawing/2014/main" id="{1713914D-4493-4134-88D5-C79ABB4CF973}"/>
                </a:ext>
              </a:extLst>
            </p:cNvPr>
            <p:cNvSpPr/>
            <p:nvPr/>
          </p:nvSpPr>
          <p:spPr>
            <a:xfrm rot="20960429">
              <a:off x="2855530" y="5225545"/>
              <a:ext cx="51469" cy="53289"/>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EED69D"/>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Rectangle 1">
              <a:extLst>
                <a:ext uri="{FF2B5EF4-FFF2-40B4-BE49-F238E27FC236}">
                  <a16:creationId xmlns:a16="http://schemas.microsoft.com/office/drawing/2014/main" id="{823E9690-AB4A-416F-BF01-696ED24BCBB9}"/>
                </a:ext>
              </a:extLst>
            </p:cNvPr>
            <p:cNvSpPr/>
            <p:nvPr/>
          </p:nvSpPr>
          <p:spPr>
            <a:xfrm rot="20388219">
              <a:off x="3216791" y="5031369"/>
              <a:ext cx="167526" cy="6096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B6793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99" name="Rectangle 3">
              <a:extLst>
                <a:ext uri="{FF2B5EF4-FFF2-40B4-BE49-F238E27FC236}">
                  <a16:creationId xmlns:a16="http://schemas.microsoft.com/office/drawing/2014/main" id="{42629D6E-551E-40A9-946B-FDDB47060D02}"/>
                </a:ext>
              </a:extLst>
            </p:cNvPr>
            <p:cNvSpPr/>
            <p:nvPr/>
          </p:nvSpPr>
          <p:spPr>
            <a:xfrm>
              <a:off x="3094394" y="4938196"/>
              <a:ext cx="83909" cy="94711"/>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B6793C"/>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0" name="Rectangle 25">
              <a:extLst>
                <a:ext uri="{FF2B5EF4-FFF2-40B4-BE49-F238E27FC236}">
                  <a16:creationId xmlns:a16="http://schemas.microsoft.com/office/drawing/2014/main" id="{7C6EEA82-94A4-424C-8FB4-A80158D5DF0F}"/>
                </a:ext>
              </a:extLst>
            </p:cNvPr>
            <p:cNvSpPr/>
            <p:nvPr/>
          </p:nvSpPr>
          <p:spPr>
            <a:xfrm rot="21232764">
              <a:off x="2997184" y="4986910"/>
              <a:ext cx="233335" cy="296379"/>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00B05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01" name="Group 100">
              <a:extLst>
                <a:ext uri="{FF2B5EF4-FFF2-40B4-BE49-F238E27FC236}">
                  <a16:creationId xmlns:a16="http://schemas.microsoft.com/office/drawing/2014/main" id="{57510FE8-747B-4433-97C4-203AE53DE9F3}"/>
                </a:ext>
              </a:extLst>
            </p:cNvPr>
            <p:cNvGrpSpPr/>
            <p:nvPr/>
          </p:nvGrpSpPr>
          <p:grpSpPr>
            <a:xfrm>
              <a:off x="2985313" y="5223926"/>
              <a:ext cx="388178" cy="386510"/>
              <a:chOff x="1687600" y="4471356"/>
              <a:chExt cx="1077532" cy="1025689"/>
            </a:xfrm>
          </p:grpSpPr>
          <p:sp>
            <p:nvSpPr>
              <p:cNvPr id="109" name="Rectangle 35">
                <a:extLst>
                  <a:ext uri="{FF2B5EF4-FFF2-40B4-BE49-F238E27FC236}">
                    <a16:creationId xmlns:a16="http://schemas.microsoft.com/office/drawing/2014/main" id="{53B87CF7-E81C-46E3-A7A5-1EA41A30868B}"/>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0" name="Rectangle 35">
                <a:extLst>
                  <a:ext uri="{FF2B5EF4-FFF2-40B4-BE49-F238E27FC236}">
                    <a16:creationId xmlns:a16="http://schemas.microsoft.com/office/drawing/2014/main" id="{CAB54045-7927-4E96-BA1E-4D367C12C0DB}"/>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11" name="Rectangle: Top Corners Snipped 36">
                <a:extLst>
                  <a:ext uri="{FF2B5EF4-FFF2-40B4-BE49-F238E27FC236}">
                    <a16:creationId xmlns:a16="http://schemas.microsoft.com/office/drawing/2014/main" id="{29CA5569-309C-4853-90EC-7D755DB9A697}"/>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02" name="Rectangle 57">
              <a:extLst>
                <a:ext uri="{FF2B5EF4-FFF2-40B4-BE49-F238E27FC236}">
                  <a16:creationId xmlns:a16="http://schemas.microsoft.com/office/drawing/2014/main" id="{8B4EACDE-1E05-48C2-8EEB-E9C5DA4FB088}"/>
                </a:ext>
              </a:extLst>
            </p:cNvPr>
            <p:cNvSpPr/>
            <p:nvPr/>
          </p:nvSpPr>
          <p:spPr>
            <a:xfrm rot="1979771">
              <a:off x="3162721" y="5024087"/>
              <a:ext cx="97502" cy="7015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3" name="Oval 102">
              <a:extLst>
                <a:ext uri="{FF2B5EF4-FFF2-40B4-BE49-F238E27FC236}">
                  <a16:creationId xmlns:a16="http://schemas.microsoft.com/office/drawing/2014/main" id="{9E15A103-2E8A-463A-A364-7105A2D6B4FE}"/>
                </a:ext>
              </a:extLst>
            </p:cNvPr>
            <p:cNvSpPr/>
            <p:nvPr/>
          </p:nvSpPr>
          <p:spPr>
            <a:xfrm>
              <a:off x="3157115" y="5030927"/>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Oval 103">
              <a:extLst>
                <a:ext uri="{FF2B5EF4-FFF2-40B4-BE49-F238E27FC236}">
                  <a16:creationId xmlns:a16="http://schemas.microsoft.com/office/drawing/2014/main" id="{420B432D-37EE-4EE5-A76A-2432277A6684}"/>
                </a:ext>
              </a:extLst>
            </p:cNvPr>
            <p:cNvSpPr/>
            <p:nvPr/>
          </p:nvSpPr>
          <p:spPr>
            <a:xfrm>
              <a:off x="3168725" y="5066005"/>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Oval 5">
              <a:extLst>
                <a:ext uri="{FF2B5EF4-FFF2-40B4-BE49-F238E27FC236}">
                  <a16:creationId xmlns:a16="http://schemas.microsoft.com/office/drawing/2014/main" id="{8FD3E8D7-900E-4C7D-9C79-AB21BC111B2A}"/>
                </a:ext>
              </a:extLst>
            </p:cNvPr>
            <p:cNvSpPr/>
            <p:nvPr/>
          </p:nvSpPr>
          <p:spPr>
            <a:xfrm rot="1281545">
              <a:off x="3239221" y="5435012"/>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Rectangle 1">
              <a:extLst>
                <a:ext uri="{FF2B5EF4-FFF2-40B4-BE49-F238E27FC236}">
                  <a16:creationId xmlns:a16="http://schemas.microsoft.com/office/drawing/2014/main" id="{F6C227D6-6C6C-449D-BC8E-2A42B2099DF7}"/>
                </a:ext>
              </a:extLst>
            </p:cNvPr>
            <p:cNvSpPr/>
            <p:nvPr/>
          </p:nvSpPr>
          <p:spPr>
            <a:xfrm rot="6803712">
              <a:off x="2823360" y="5142839"/>
              <a:ext cx="182417" cy="5210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B6793C"/>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Rectangle 65">
              <a:extLst>
                <a:ext uri="{FF2B5EF4-FFF2-40B4-BE49-F238E27FC236}">
                  <a16:creationId xmlns:a16="http://schemas.microsoft.com/office/drawing/2014/main" id="{A584B1B6-CF43-4317-A801-37CE29B95928}"/>
                </a:ext>
              </a:extLst>
            </p:cNvPr>
            <p:cNvSpPr/>
            <p:nvPr/>
          </p:nvSpPr>
          <p:spPr>
            <a:xfrm rot="19571890">
              <a:off x="2938611" y="5030672"/>
              <a:ext cx="107993" cy="8077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00B05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pic>
          <p:nvPicPr>
            <p:cNvPr id="8" name="Picture 7"/>
            <p:cNvPicPr>
              <a:picLocks noChangeAspect="1"/>
            </p:cNvPicPr>
            <p:nvPr/>
          </p:nvPicPr>
          <p:blipFill>
            <a:blip r:embed="rId7"/>
            <a:stretch>
              <a:fillRect/>
            </a:stretch>
          </p:blipFill>
          <p:spPr>
            <a:xfrm>
              <a:off x="3000015" y="4589738"/>
              <a:ext cx="311571" cy="393712"/>
            </a:xfrm>
            <a:prstGeom prst="rect">
              <a:avLst/>
            </a:prstGeom>
          </p:spPr>
        </p:pic>
      </p:grpSp>
      <p:grpSp>
        <p:nvGrpSpPr>
          <p:cNvPr id="23" name="Group 22"/>
          <p:cNvGrpSpPr/>
          <p:nvPr/>
        </p:nvGrpSpPr>
        <p:grpSpPr>
          <a:xfrm>
            <a:off x="6017700" y="4680714"/>
            <a:ext cx="573063" cy="1098876"/>
            <a:chOff x="6017700" y="4680714"/>
            <a:chExt cx="573063" cy="1098876"/>
          </a:xfrm>
        </p:grpSpPr>
        <p:sp>
          <p:nvSpPr>
            <p:cNvPr id="160" name="Rectangle 1">
              <a:extLst>
                <a:ext uri="{FF2B5EF4-FFF2-40B4-BE49-F238E27FC236}">
                  <a16:creationId xmlns:a16="http://schemas.microsoft.com/office/drawing/2014/main" id="{7CDF844E-0677-420C-8C67-7A1D6D6209BC}"/>
                </a:ext>
              </a:extLst>
            </p:cNvPr>
            <p:cNvSpPr/>
            <p:nvPr/>
          </p:nvSpPr>
          <p:spPr>
            <a:xfrm rot="699063" flipH="1">
              <a:off x="6051769" y="5148537"/>
              <a:ext cx="169455" cy="54503"/>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DEB19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1" name="Rectangle 3">
              <a:extLst>
                <a:ext uri="{FF2B5EF4-FFF2-40B4-BE49-F238E27FC236}">
                  <a16:creationId xmlns:a16="http://schemas.microsoft.com/office/drawing/2014/main" id="{91C72570-F2A9-4CB5-8443-5F8B7453D7E8}"/>
                </a:ext>
              </a:extLst>
            </p:cNvPr>
            <p:cNvSpPr/>
            <p:nvPr/>
          </p:nvSpPr>
          <p:spPr>
            <a:xfrm flipH="1">
              <a:off x="6291394" y="5032984"/>
              <a:ext cx="83909" cy="94711"/>
            </a:xfrm>
            <a:custGeom>
              <a:avLst/>
              <a:gdLst>
                <a:gd name="connsiteX0" fmla="*/ 0 w 232920"/>
                <a:gd name="connsiteY0" fmla="*/ 0 h 208864"/>
                <a:gd name="connsiteX1" fmla="*/ 232920 w 232920"/>
                <a:gd name="connsiteY1" fmla="*/ 0 h 208864"/>
                <a:gd name="connsiteX2" fmla="*/ 232920 w 232920"/>
                <a:gd name="connsiteY2" fmla="*/ 208864 h 208864"/>
                <a:gd name="connsiteX3" fmla="*/ 0 w 232920"/>
                <a:gd name="connsiteY3" fmla="*/ 208864 h 208864"/>
                <a:gd name="connsiteX4" fmla="*/ 0 w 232920"/>
                <a:gd name="connsiteY4" fmla="*/ 0 h 208864"/>
                <a:gd name="connsiteX0" fmla="*/ 0 w 232920"/>
                <a:gd name="connsiteY0" fmla="*/ 1587 h 210451"/>
                <a:gd name="connsiteX1" fmla="*/ 212282 w 232920"/>
                <a:gd name="connsiteY1" fmla="*/ 0 h 210451"/>
                <a:gd name="connsiteX2" fmla="*/ 232920 w 232920"/>
                <a:gd name="connsiteY2" fmla="*/ 210451 h 210451"/>
                <a:gd name="connsiteX3" fmla="*/ 0 w 232920"/>
                <a:gd name="connsiteY3" fmla="*/ 210451 h 210451"/>
                <a:gd name="connsiteX4" fmla="*/ 0 w 232920"/>
                <a:gd name="connsiteY4" fmla="*/ 1587 h 210451"/>
                <a:gd name="connsiteX0" fmla="*/ 38100 w 232920"/>
                <a:gd name="connsiteY0" fmla="*/ 0 h 227914"/>
                <a:gd name="connsiteX1" fmla="*/ 212282 w 232920"/>
                <a:gd name="connsiteY1" fmla="*/ 17463 h 227914"/>
                <a:gd name="connsiteX2" fmla="*/ 232920 w 232920"/>
                <a:gd name="connsiteY2" fmla="*/ 227914 h 227914"/>
                <a:gd name="connsiteX3" fmla="*/ 0 w 232920"/>
                <a:gd name="connsiteY3" fmla="*/ 227914 h 227914"/>
                <a:gd name="connsiteX4" fmla="*/ 38100 w 232920"/>
                <a:gd name="connsiteY4" fmla="*/ 0 h 227914"/>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 name="connsiteX0" fmla="*/ 38100 w 232920"/>
                <a:gd name="connsiteY0" fmla="*/ 0 h 331909"/>
                <a:gd name="connsiteX1" fmla="*/ 212282 w 232920"/>
                <a:gd name="connsiteY1" fmla="*/ 17463 h 331909"/>
                <a:gd name="connsiteX2" fmla="*/ 232920 w 232920"/>
                <a:gd name="connsiteY2" fmla="*/ 227914 h 331909"/>
                <a:gd name="connsiteX3" fmla="*/ 128103 w 232920"/>
                <a:gd name="connsiteY3" fmla="*/ 331909 h 331909"/>
                <a:gd name="connsiteX4" fmla="*/ 0 w 232920"/>
                <a:gd name="connsiteY4" fmla="*/ 227914 h 331909"/>
                <a:gd name="connsiteX5" fmla="*/ 38100 w 232920"/>
                <a:gd name="connsiteY5" fmla="*/ 0 h 3319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2920" h="331909">
                  <a:moveTo>
                    <a:pt x="38100" y="0"/>
                  </a:moveTo>
                  <a:lnTo>
                    <a:pt x="212282" y="17463"/>
                  </a:lnTo>
                  <a:lnTo>
                    <a:pt x="232920" y="227914"/>
                  </a:lnTo>
                  <a:cubicBezTo>
                    <a:pt x="201685" y="227638"/>
                    <a:pt x="243476" y="309124"/>
                    <a:pt x="128103" y="331909"/>
                  </a:cubicBezTo>
                  <a:cubicBezTo>
                    <a:pt x="42539" y="314015"/>
                    <a:pt x="42701" y="262579"/>
                    <a:pt x="0" y="227914"/>
                  </a:cubicBezTo>
                  <a:lnTo>
                    <a:pt x="38100" y="0"/>
                  </a:lnTo>
                  <a:close/>
                </a:path>
              </a:pathLst>
            </a:custGeom>
            <a:solidFill>
              <a:srgbClr val="DEB1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2" name="Rectangle 1">
              <a:extLst>
                <a:ext uri="{FF2B5EF4-FFF2-40B4-BE49-F238E27FC236}">
                  <a16:creationId xmlns:a16="http://schemas.microsoft.com/office/drawing/2014/main" id="{34476DFD-95C1-4A16-8DA6-3F6660512F39}"/>
                </a:ext>
              </a:extLst>
            </p:cNvPr>
            <p:cNvSpPr/>
            <p:nvPr/>
          </p:nvSpPr>
          <p:spPr>
            <a:xfrm rot="15085497" flipH="1">
              <a:off x="6449521" y="5234619"/>
              <a:ext cx="182417" cy="52105"/>
            </a:xfrm>
            <a:custGeom>
              <a:avLst/>
              <a:gdLst>
                <a:gd name="connsiteX0" fmla="*/ 0 w 524690"/>
                <a:gd name="connsiteY0" fmla="*/ 0 h 97979"/>
                <a:gd name="connsiteX1" fmla="*/ 524690 w 524690"/>
                <a:gd name="connsiteY1" fmla="*/ 0 h 97979"/>
                <a:gd name="connsiteX2" fmla="*/ 524690 w 524690"/>
                <a:gd name="connsiteY2" fmla="*/ 97979 h 97979"/>
                <a:gd name="connsiteX3" fmla="*/ 0 w 524690"/>
                <a:gd name="connsiteY3" fmla="*/ 97979 h 97979"/>
                <a:gd name="connsiteX4" fmla="*/ 0 w 524690"/>
                <a:gd name="connsiteY4" fmla="*/ 0 h 97979"/>
                <a:gd name="connsiteX0" fmla="*/ 0 w 524690"/>
                <a:gd name="connsiteY0" fmla="*/ 16 h 97995"/>
                <a:gd name="connsiteX1" fmla="*/ 234571 w 524690"/>
                <a:gd name="connsiteY1" fmla="*/ 38314 h 97995"/>
                <a:gd name="connsiteX2" fmla="*/ 524690 w 524690"/>
                <a:gd name="connsiteY2" fmla="*/ 1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97995"/>
                <a:gd name="connsiteX1" fmla="*/ 234571 w 524690"/>
                <a:gd name="connsiteY1" fmla="*/ 38314 h 97995"/>
                <a:gd name="connsiteX2" fmla="*/ 522977 w 524690"/>
                <a:gd name="connsiteY2" fmla="*/ 25556 h 97995"/>
                <a:gd name="connsiteX3" fmla="*/ 524690 w 524690"/>
                <a:gd name="connsiteY3" fmla="*/ 97995 h 97995"/>
                <a:gd name="connsiteX4" fmla="*/ 0 w 524690"/>
                <a:gd name="connsiteY4" fmla="*/ 97995 h 97995"/>
                <a:gd name="connsiteX5" fmla="*/ 0 w 524690"/>
                <a:gd name="connsiteY5" fmla="*/ 16 h 97995"/>
                <a:gd name="connsiteX0" fmla="*/ 0 w 524690"/>
                <a:gd name="connsiteY0" fmla="*/ 16 h 122224"/>
                <a:gd name="connsiteX1" fmla="*/ 234571 w 524690"/>
                <a:gd name="connsiteY1" fmla="*/ 38314 h 122224"/>
                <a:gd name="connsiteX2" fmla="*/ 522977 w 524690"/>
                <a:gd name="connsiteY2" fmla="*/ 25556 h 122224"/>
                <a:gd name="connsiteX3" fmla="*/ 524690 w 524690"/>
                <a:gd name="connsiteY3" fmla="*/ 97995 h 122224"/>
                <a:gd name="connsiteX4" fmla="*/ 266833 w 524690"/>
                <a:gd name="connsiteY4" fmla="*/ 122182 h 122224"/>
                <a:gd name="connsiteX5" fmla="*/ 0 w 524690"/>
                <a:gd name="connsiteY5" fmla="*/ 97995 h 122224"/>
                <a:gd name="connsiteX6" fmla="*/ 0 w 524690"/>
                <a:gd name="connsiteY6" fmla="*/ 16 h 122224"/>
                <a:gd name="connsiteX0" fmla="*/ 0 w 522977"/>
                <a:gd name="connsiteY0" fmla="*/ 16 h 122221"/>
                <a:gd name="connsiteX1" fmla="*/ 234571 w 522977"/>
                <a:gd name="connsiteY1" fmla="*/ 38314 h 122221"/>
                <a:gd name="connsiteX2" fmla="*/ 522977 w 522977"/>
                <a:gd name="connsiteY2" fmla="*/ 25556 h 122221"/>
                <a:gd name="connsiteX3" fmla="*/ 502321 w 522977"/>
                <a:gd name="connsiteY3" fmla="*/ 95187 h 122221"/>
                <a:gd name="connsiteX4" fmla="*/ 266833 w 522977"/>
                <a:gd name="connsiteY4" fmla="*/ 122182 h 122221"/>
                <a:gd name="connsiteX5" fmla="*/ 0 w 522977"/>
                <a:gd name="connsiteY5" fmla="*/ 97995 h 122221"/>
                <a:gd name="connsiteX6" fmla="*/ 0 w 522977"/>
                <a:gd name="connsiteY6" fmla="*/ 16 h 122221"/>
                <a:gd name="connsiteX0" fmla="*/ 0 w 522977"/>
                <a:gd name="connsiteY0" fmla="*/ 16 h 122245"/>
                <a:gd name="connsiteX1" fmla="*/ 234571 w 522977"/>
                <a:gd name="connsiteY1" fmla="*/ 38314 h 122245"/>
                <a:gd name="connsiteX2" fmla="*/ 522977 w 522977"/>
                <a:gd name="connsiteY2" fmla="*/ 25556 h 122245"/>
                <a:gd name="connsiteX3" fmla="*/ 502321 w 522977"/>
                <a:gd name="connsiteY3" fmla="*/ 95187 h 122245"/>
                <a:gd name="connsiteX4" fmla="*/ 266833 w 522977"/>
                <a:gd name="connsiteY4" fmla="*/ 122182 h 122245"/>
                <a:gd name="connsiteX5" fmla="*/ 0 w 522977"/>
                <a:gd name="connsiteY5" fmla="*/ 97995 h 122245"/>
                <a:gd name="connsiteX6" fmla="*/ 0 w 522977"/>
                <a:gd name="connsiteY6" fmla="*/ 16 h 122245"/>
                <a:gd name="connsiteX0" fmla="*/ 0 w 502321"/>
                <a:gd name="connsiteY0" fmla="*/ 16 h 122245"/>
                <a:gd name="connsiteX1" fmla="*/ 234571 w 502321"/>
                <a:gd name="connsiteY1" fmla="*/ 38314 h 122245"/>
                <a:gd name="connsiteX2" fmla="*/ 497456 w 502321"/>
                <a:gd name="connsiteY2" fmla="*/ 33287 h 122245"/>
                <a:gd name="connsiteX3" fmla="*/ 502321 w 502321"/>
                <a:gd name="connsiteY3" fmla="*/ 95187 h 122245"/>
                <a:gd name="connsiteX4" fmla="*/ 266833 w 502321"/>
                <a:gd name="connsiteY4" fmla="*/ 122182 h 122245"/>
                <a:gd name="connsiteX5" fmla="*/ 0 w 502321"/>
                <a:gd name="connsiteY5" fmla="*/ 97995 h 122245"/>
                <a:gd name="connsiteX6" fmla="*/ 0 w 502321"/>
                <a:gd name="connsiteY6" fmla="*/ 16 h 1222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2321" h="122245">
                  <a:moveTo>
                    <a:pt x="0" y="16"/>
                  </a:moveTo>
                  <a:cubicBezTo>
                    <a:pt x="79768" y="-926"/>
                    <a:pt x="154803" y="39256"/>
                    <a:pt x="234571" y="38314"/>
                  </a:cubicBezTo>
                  <a:cubicBezTo>
                    <a:pt x="330706" y="34061"/>
                    <a:pt x="381917" y="20845"/>
                    <a:pt x="497456" y="33287"/>
                  </a:cubicBezTo>
                  <a:lnTo>
                    <a:pt x="502321" y="95187"/>
                  </a:lnTo>
                  <a:cubicBezTo>
                    <a:pt x="409238" y="105786"/>
                    <a:pt x="356370" y="123438"/>
                    <a:pt x="266833" y="122182"/>
                  </a:cubicBezTo>
                  <a:lnTo>
                    <a:pt x="0" y="97995"/>
                  </a:lnTo>
                  <a:lnTo>
                    <a:pt x="0" y="16"/>
                  </a:lnTo>
                  <a:close/>
                </a:path>
              </a:pathLst>
            </a:custGeom>
            <a:solidFill>
              <a:srgbClr val="DEB190"/>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3" name="Rectangle 25">
              <a:extLst>
                <a:ext uri="{FF2B5EF4-FFF2-40B4-BE49-F238E27FC236}">
                  <a16:creationId xmlns:a16="http://schemas.microsoft.com/office/drawing/2014/main" id="{1A7A29F4-F824-4D63-A6E0-CEF820AA76F2}"/>
                </a:ext>
              </a:extLst>
            </p:cNvPr>
            <p:cNvSpPr/>
            <p:nvPr/>
          </p:nvSpPr>
          <p:spPr>
            <a:xfrm rot="367236" flipH="1">
              <a:off x="6239179" y="5081698"/>
              <a:ext cx="233334" cy="296379"/>
            </a:xfrm>
            <a:custGeom>
              <a:avLst/>
              <a:gdLst>
                <a:gd name="connsiteX0" fmla="*/ 0 w 590660"/>
                <a:gd name="connsiteY0" fmla="*/ 0 h 600461"/>
                <a:gd name="connsiteX1" fmla="*/ 590660 w 590660"/>
                <a:gd name="connsiteY1" fmla="*/ 0 h 600461"/>
                <a:gd name="connsiteX2" fmla="*/ 590660 w 590660"/>
                <a:gd name="connsiteY2" fmla="*/ 600461 h 600461"/>
                <a:gd name="connsiteX3" fmla="*/ 0 w 590660"/>
                <a:gd name="connsiteY3" fmla="*/ 600461 h 600461"/>
                <a:gd name="connsiteX4" fmla="*/ 0 w 590660"/>
                <a:gd name="connsiteY4" fmla="*/ 0 h 600461"/>
                <a:gd name="connsiteX0" fmla="*/ 0 w 590660"/>
                <a:gd name="connsiteY0" fmla="*/ 0 h 600461"/>
                <a:gd name="connsiteX1" fmla="*/ 531393 w 590660"/>
                <a:gd name="connsiteY1" fmla="*/ 110066 h 600461"/>
                <a:gd name="connsiteX2" fmla="*/ 590660 w 590660"/>
                <a:gd name="connsiteY2" fmla="*/ 600461 h 600461"/>
                <a:gd name="connsiteX3" fmla="*/ 0 w 590660"/>
                <a:gd name="connsiteY3" fmla="*/ 600461 h 600461"/>
                <a:gd name="connsiteX4" fmla="*/ 0 w 590660"/>
                <a:gd name="connsiteY4" fmla="*/ 0 h 600461"/>
                <a:gd name="connsiteX0" fmla="*/ 0 w 531393"/>
                <a:gd name="connsiteY0" fmla="*/ 0 h 600461"/>
                <a:gd name="connsiteX1" fmla="*/ 531393 w 531393"/>
                <a:gd name="connsiteY1" fmla="*/ 110066 h 600461"/>
                <a:gd name="connsiteX2" fmla="*/ 472127 w 531393"/>
                <a:gd name="connsiteY2" fmla="*/ 549661 h 600461"/>
                <a:gd name="connsiteX3" fmla="*/ 0 w 531393"/>
                <a:gd name="connsiteY3" fmla="*/ 600461 h 600461"/>
                <a:gd name="connsiteX4" fmla="*/ 0 w 531393"/>
                <a:gd name="connsiteY4" fmla="*/ 0 h 600461"/>
                <a:gd name="connsiteX0" fmla="*/ 0 w 531393"/>
                <a:gd name="connsiteY0" fmla="*/ 0 h 616462"/>
                <a:gd name="connsiteX1" fmla="*/ 531393 w 531393"/>
                <a:gd name="connsiteY1" fmla="*/ 110066 h 616462"/>
                <a:gd name="connsiteX2" fmla="*/ 472127 w 531393"/>
                <a:gd name="connsiteY2" fmla="*/ 549661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85530 w 531393"/>
                <a:gd name="connsiteY2" fmla="*/ 56305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449 w 531393"/>
                <a:gd name="connsiteY2" fmla="*/ 576807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7152 w 531393"/>
                <a:gd name="connsiteY2" fmla="*/ 579964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16462"/>
                <a:gd name="connsiteX1" fmla="*/ 531393 w 531393"/>
                <a:gd name="connsiteY1" fmla="*/ 110066 h 616462"/>
                <a:gd name="connsiteX2" fmla="*/ 465669 w 531393"/>
                <a:gd name="connsiteY2" fmla="*/ 595748 h 616462"/>
                <a:gd name="connsiteX3" fmla="*/ 245420 w 531393"/>
                <a:gd name="connsiteY3" fmla="*/ 616462 h 616462"/>
                <a:gd name="connsiteX4" fmla="*/ 0 w 531393"/>
                <a:gd name="connsiteY4" fmla="*/ 600461 h 616462"/>
                <a:gd name="connsiteX5" fmla="*/ 0 w 531393"/>
                <a:gd name="connsiteY5" fmla="*/ 0 h 616462"/>
                <a:gd name="connsiteX0" fmla="*/ 0 w 531393"/>
                <a:gd name="connsiteY0" fmla="*/ 0 h 664493"/>
                <a:gd name="connsiteX1" fmla="*/ 531393 w 531393"/>
                <a:gd name="connsiteY1" fmla="*/ 110066 h 664493"/>
                <a:gd name="connsiteX2" fmla="*/ 465669 w 531393"/>
                <a:gd name="connsiteY2" fmla="*/ 595748 h 664493"/>
                <a:gd name="connsiteX3" fmla="*/ 246503 w 531393"/>
                <a:gd name="connsiteY3" fmla="*/ 664493 h 664493"/>
                <a:gd name="connsiteX4" fmla="*/ 0 w 531393"/>
                <a:gd name="connsiteY4" fmla="*/ 600461 h 664493"/>
                <a:gd name="connsiteX5" fmla="*/ 0 w 531393"/>
                <a:gd name="connsiteY5" fmla="*/ 0 h 664493"/>
                <a:gd name="connsiteX0" fmla="*/ 0 w 531393"/>
                <a:gd name="connsiteY0" fmla="*/ 0 h 664493"/>
                <a:gd name="connsiteX1" fmla="*/ 531393 w 531393"/>
                <a:gd name="connsiteY1" fmla="*/ 110066 h 664493"/>
                <a:gd name="connsiteX2" fmla="*/ 465669 w 531393"/>
                <a:gd name="connsiteY2" fmla="*/ 595748 h 664493"/>
                <a:gd name="connsiteX3" fmla="*/ 387167 w 531393"/>
                <a:gd name="connsiteY3" fmla="*/ 654282 h 664493"/>
                <a:gd name="connsiteX4" fmla="*/ 246503 w 531393"/>
                <a:gd name="connsiteY4" fmla="*/ 664493 h 664493"/>
                <a:gd name="connsiteX5" fmla="*/ 0 w 531393"/>
                <a:gd name="connsiteY5" fmla="*/ 600461 h 664493"/>
                <a:gd name="connsiteX6" fmla="*/ 0 w 531393"/>
                <a:gd name="connsiteY6" fmla="*/ 0 h 664493"/>
                <a:gd name="connsiteX0" fmla="*/ 0 w 531393"/>
                <a:gd name="connsiteY0" fmla="*/ 0 h 664493"/>
                <a:gd name="connsiteX1" fmla="*/ 531393 w 531393"/>
                <a:gd name="connsiteY1" fmla="*/ 110066 h 664493"/>
                <a:gd name="connsiteX2" fmla="*/ 522947 w 531393"/>
                <a:gd name="connsiteY2" fmla="*/ 281327 h 664493"/>
                <a:gd name="connsiteX3" fmla="*/ 465669 w 531393"/>
                <a:gd name="connsiteY3" fmla="*/ 595748 h 664493"/>
                <a:gd name="connsiteX4" fmla="*/ 387167 w 531393"/>
                <a:gd name="connsiteY4" fmla="*/ 654282 h 664493"/>
                <a:gd name="connsiteX5" fmla="*/ 246503 w 531393"/>
                <a:gd name="connsiteY5" fmla="*/ 664493 h 664493"/>
                <a:gd name="connsiteX6" fmla="*/ 0 w 531393"/>
                <a:gd name="connsiteY6" fmla="*/ 600461 h 664493"/>
                <a:gd name="connsiteX7" fmla="*/ 0 w 531393"/>
                <a:gd name="connsiteY7" fmla="*/ 0 h 664493"/>
                <a:gd name="connsiteX0" fmla="*/ 13929 w 545322"/>
                <a:gd name="connsiteY0" fmla="*/ 0 h 664493"/>
                <a:gd name="connsiteX1" fmla="*/ 545322 w 545322"/>
                <a:gd name="connsiteY1" fmla="*/ 110066 h 664493"/>
                <a:gd name="connsiteX2" fmla="*/ 536876 w 545322"/>
                <a:gd name="connsiteY2" fmla="*/ 281327 h 664493"/>
                <a:gd name="connsiteX3" fmla="*/ 479598 w 545322"/>
                <a:gd name="connsiteY3" fmla="*/ 595748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13929 w 545322"/>
                <a:gd name="connsiteY6" fmla="*/ 6004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8134 w 545322"/>
                <a:gd name="connsiteY6" fmla="*/ 584861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80716 w 545322"/>
                <a:gd name="connsiteY3" fmla="*/ 620203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28421 w 545322"/>
                <a:gd name="connsiteY6" fmla="*/ 587045 h 664493"/>
                <a:gd name="connsiteX7" fmla="*/ 0 w 545322"/>
                <a:gd name="connsiteY7" fmla="*/ 247561 h 664493"/>
                <a:gd name="connsiteX8" fmla="*/ 13929 w 545322"/>
                <a:gd name="connsiteY8" fmla="*/ 0 h 664493"/>
                <a:gd name="connsiteX0" fmla="*/ 13929 w 545322"/>
                <a:gd name="connsiteY0" fmla="*/ 0 h 664493"/>
                <a:gd name="connsiteX1" fmla="*/ 545322 w 545322"/>
                <a:gd name="connsiteY1" fmla="*/ 110066 h 664493"/>
                <a:gd name="connsiteX2" fmla="*/ 536876 w 545322"/>
                <a:gd name="connsiteY2" fmla="*/ 281327 h 664493"/>
                <a:gd name="connsiteX3" fmla="*/ 447718 w 545322"/>
                <a:gd name="connsiteY3" fmla="*/ 614780 h 664493"/>
                <a:gd name="connsiteX4" fmla="*/ 401096 w 545322"/>
                <a:gd name="connsiteY4" fmla="*/ 654282 h 664493"/>
                <a:gd name="connsiteX5" fmla="*/ 260432 w 545322"/>
                <a:gd name="connsiteY5" fmla="*/ 664493 h 664493"/>
                <a:gd name="connsiteX6" fmla="*/ 4055 w 545322"/>
                <a:gd name="connsiteY6" fmla="*/ 535752 h 664493"/>
                <a:gd name="connsiteX7" fmla="*/ 0 w 545322"/>
                <a:gd name="connsiteY7" fmla="*/ 247561 h 664493"/>
                <a:gd name="connsiteX8" fmla="*/ 13929 w 545322"/>
                <a:gd name="connsiteY8" fmla="*/ 0 h 664493"/>
                <a:gd name="connsiteX0" fmla="*/ 13929 w 545322"/>
                <a:gd name="connsiteY0" fmla="*/ 0 h 664493"/>
                <a:gd name="connsiteX1" fmla="*/ 260911 w 545322"/>
                <a:gd name="connsiteY1" fmla="*/ 14794 h 664493"/>
                <a:gd name="connsiteX2" fmla="*/ 545322 w 545322"/>
                <a:gd name="connsiteY2" fmla="*/ 110066 h 664493"/>
                <a:gd name="connsiteX3" fmla="*/ 536876 w 545322"/>
                <a:gd name="connsiteY3" fmla="*/ 281327 h 664493"/>
                <a:gd name="connsiteX4" fmla="*/ 447718 w 545322"/>
                <a:gd name="connsiteY4" fmla="*/ 614780 h 664493"/>
                <a:gd name="connsiteX5" fmla="*/ 401096 w 545322"/>
                <a:gd name="connsiteY5" fmla="*/ 654282 h 664493"/>
                <a:gd name="connsiteX6" fmla="*/ 260432 w 545322"/>
                <a:gd name="connsiteY6" fmla="*/ 664493 h 664493"/>
                <a:gd name="connsiteX7" fmla="*/ 4055 w 545322"/>
                <a:gd name="connsiteY7" fmla="*/ 535752 h 664493"/>
                <a:gd name="connsiteX8" fmla="*/ 0 w 545322"/>
                <a:gd name="connsiteY8" fmla="*/ 247561 h 664493"/>
                <a:gd name="connsiteX9" fmla="*/ 13929 w 545322"/>
                <a:gd name="connsiteY9" fmla="*/ 0 h 664493"/>
                <a:gd name="connsiteX0" fmla="*/ 13929 w 545322"/>
                <a:gd name="connsiteY0" fmla="*/ 6211 h 670704"/>
                <a:gd name="connsiteX1" fmla="*/ 260911 w 545322"/>
                <a:gd name="connsiteY1" fmla="*/ 21005 h 670704"/>
                <a:gd name="connsiteX2" fmla="*/ 450797 w 545322"/>
                <a:gd name="connsiteY2" fmla="*/ 4234 h 670704"/>
                <a:gd name="connsiteX3" fmla="*/ 545322 w 545322"/>
                <a:gd name="connsiteY3" fmla="*/ 116277 h 670704"/>
                <a:gd name="connsiteX4" fmla="*/ 536876 w 545322"/>
                <a:gd name="connsiteY4" fmla="*/ 287538 h 670704"/>
                <a:gd name="connsiteX5" fmla="*/ 447718 w 545322"/>
                <a:gd name="connsiteY5" fmla="*/ 620991 h 670704"/>
                <a:gd name="connsiteX6" fmla="*/ 401096 w 545322"/>
                <a:gd name="connsiteY6" fmla="*/ 660493 h 670704"/>
                <a:gd name="connsiteX7" fmla="*/ 260432 w 545322"/>
                <a:gd name="connsiteY7" fmla="*/ 670704 h 670704"/>
                <a:gd name="connsiteX8" fmla="*/ 4055 w 545322"/>
                <a:gd name="connsiteY8" fmla="*/ 541963 h 670704"/>
                <a:gd name="connsiteX9" fmla="*/ 0 w 545322"/>
                <a:gd name="connsiteY9" fmla="*/ 253772 h 670704"/>
                <a:gd name="connsiteX10" fmla="*/ 13929 w 545322"/>
                <a:gd name="connsiteY10" fmla="*/ 6211 h 670704"/>
                <a:gd name="connsiteX0" fmla="*/ 13929 w 545322"/>
                <a:gd name="connsiteY0" fmla="*/ 1977 h 666470"/>
                <a:gd name="connsiteX1" fmla="*/ 260911 w 545322"/>
                <a:gd name="connsiteY1" fmla="*/ 16771 h 666470"/>
                <a:gd name="connsiteX2" fmla="*/ 450797 w 545322"/>
                <a:gd name="connsiteY2" fmla="*/ 0 h 666470"/>
                <a:gd name="connsiteX3" fmla="*/ 545322 w 545322"/>
                <a:gd name="connsiteY3" fmla="*/ 112043 h 666470"/>
                <a:gd name="connsiteX4" fmla="*/ 536876 w 545322"/>
                <a:gd name="connsiteY4" fmla="*/ 283304 h 666470"/>
                <a:gd name="connsiteX5" fmla="*/ 447718 w 545322"/>
                <a:gd name="connsiteY5" fmla="*/ 616757 h 666470"/>
                <a:gd name="connsiteX6" fmla="*/ 401096 w 545322"/>
                <a:gd name="connsiteY6" fmla="*/ 656259 h 666470"/>
                <a:gd name="connsiteX7" fmla="*/ 260432 w 545322"/>
                <a:gd name="connsiteY7" fmla="*/ 666470 h 666470"/>
                <a:gd name="connsiteX8" fmla="*/ 4055 w 545322"/>
                <a:gd name="connsiteY8" fmla="*/ 537729 h 666470"/>
                <a:gd name="connsiteX9" fmla="*/ 0 w 545322"/>
                <a:gd name="connsiteY9" fmla="*/ 249538 h 666470"/>
                <a:gd name="connsiteX10" fmla="*/ 13929 w 545322"/>
                <a:gd name="connsiteY10" fmla="*/ 1977 h 666470"/>
                <a:gd name="connsiteX0" fmla="*/ 13929 w 545322"/>
                <a:gd name="connsiteY0" fmla="*/ 29926 h 694419"/>
                <a:gd name="connsiteX1" fmla="*/ 254273 w 545322"/>
                <a:gd name="connsiteY1" fmla="*/ 2815 h 694419"/>
                <a:gd name="connsiteX2" fmla="*/ 450797 w 545322"/>
                <a:gd name="connsiteY2" fmla="*/ 27949 h 694419"/>
                <a:gd name="connsiteX3" fmla="*/ 545322 w 545322"/>
                <a:gd name="connsiteY3" fmla="*/ 139992 h 694419"/>
                <a:gd name="connsiteX4" fmla="*/ 536876 w 545322"/>
                <a:gd name="connsiteY4" fmla="*/ 311253 h 694419"/>
                <a:gd name="connsiteX5" fmla="*/ 447718 w 545322"/>
                <a:gd name="connsiteY5" fmla="*/ 644706 h 694419"/>
                <a:gd name="connsiteX6" fmla="*/ 401096 w 545322"/>
                <a:gd name="connsiteY6" fmla="*/ 684208 h 694419"/>
                <a:gd name="connsiteX7" fmla="*/ 260432 w 545322"/>
                <a:gd name="connsiteY7" fmla="*/ 694419 h 694419"/>
                <a:gd name="connsiteX8" fmla="*/ 4055 w 545322"/>
                <a:gd name="connsiteY8" fmla="*/ 565678 h 694419"/>
                <a:gd name="connsiteX9" fmla="*/ 0 w 545322"/>
                <a:gd name="connsiteY9" fmla="*/ 277487 h 694419"/>
                <a:gd name="connsiteX10" fmla="*/ 13929 w 545322"/>
                <a:gd name="connsiteY10" fmla="*/ 29926 h 694419"/>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13929 w 545322"/>
                <a:gd name="connsiteY0" fmla="*/ 27111 h 691604"/>
                <a:gd name="connsiteX1" fmla="*/ 254273 w 545322"/>
                <a:gd name="connsiteY1" fmla="*/ 0 h 691604"/>
                <a:gd name="connsiteX2" fmla="*/ 450797 w 545322"/>
                <a:gd name="connsiteY2" fmla="*/ 25134 h 691604"/>
                <a:gd name="connsiteX3" fmla="*/ 545322 w 545322"/>
                <a:gd name="connsiteY3" fmla="*/ 137177 h 691604"/>
                <a:gd name="connsiteX4" fmla="*/ 536876 w 545322"/>
                <a:gd name="connsiteY4" fmla="*/ 308438 h 691604"/>
                <a:gd name="connsiteX5" fmla="*/ 447718 w 545322"/>
                <a:gd name="connsiteY5" fmla="*/ 641891 h 691604"/>
                <a:gd name="connsiteX6" fmla="*/ 401096 w 545322"/>
                <a:gd name="connsiteY6" fmla="*/ 681393 h 691604"/>
                <a:gd name="connsiteX7" fmla="*/ 260432 w 545322"/>
                <a:gd name="connsiteY7" fmla="*/ 691604 h 691604"/>
                <a:gd name="connsiteX8" fmla="*/ 4055 w 545322"/>
                <a:gd name="connsiteY8" fmla="*/ 562863 h 691604"/>
                <a:gd name="connsiteX9" fmla="*/ 0 w 545322"/>
                <a:gd name="connsiteY9" fmla="*/ 274672 h 691604"/>
                <a:gd name="connsiteX10" fmla="*/ 13929 w 545322"/>
                <a:gd name="connsiteY10" fmla="*/ 27111 h 691604"/>
                <a:gd name="connsiteX0" fmla="*/ 27124 w 558517"/>
                <a:gd name="connsiteY0" fmla="*/ 27111 h 691604"/>
                <a:gd name="connsiteX1" fmla="*/ 267468 w 558517"/>
                <a:gd name="connsiteY1" fmla="*/ 0 h 691604"/>
                <a:gd name="connsiteX2" fmla="*/ 463992 w 558517"/>
                <a:gd name="connsiteY2" fmla="*/ 25134 h 691604"/>
                <a:gd name="connsiteX3" fmla="*/ 558517 w 558517"/>
                <a:gd name="connsiteY3" fmla="*/ 137177 h 691604"/>
                <a:gd name="connsiteX4" fmla="*/ 550071 w 558517"/>
                <a:gd name="connsiteY4" fmla="*/ 308438 h 691604"/>
                <a:gd name="connsiteX5" fmla="*/ 460913 w 558517"/>
                <a:gd name="connsiteY5" fmla="*/ 641891 h 691604"/>
                <a:gd name="connsiteX6" fmla="*/ 414291 w 558517"/>
                <a:gd name="connsiteY6" fmla="*/ 681393 h 691604"/>
                <a:gd name="connsiteX7" fmla="*/ 273627 w 558517"/>
                <a:gd name="connsiteY7" fmla="*/ 691604 h 691604"/>
                <a:gd name="connsiteX8" fmla="*/ 17250 w 558517"/>
                <a:gd name="connsiteY8" fmla="*/ 562863 h 691604"/>
                <a:gd name="connsiteX9" fmla="*/ 13195 w 558517"/>
                <a:gd name="connsiteY9" fmla="*/ 274672 h 691604"/>
                <a:gd name="connsiteX10" fmla="*/ 27124 w 558517"/>
                <a:gd name="connsiteY10" fmla="*/ 27111 h 691604"/>
                <a:gd name="connsiteX0" fmla="*/ 25926 w 561131"/>
                <a:gd name="connsiteY0" fmla="*/ 63199 h 691604"/>
                <a:gd name="connsiteX1" fmla="*/ 270082 w 561131"/>
                <a:gd name="connsiteY1" fmla="*/ 0 h 691604"/>
                <a:gd name="connsiteX2" fmla="*/ 466606 w 561131"/>
                <a:gd name="connsiteY2" fmla="*/ 25134 h 691604"/>
                <a:gd name="connsiteX3" fmla="*/ 561131 w 561131"/>
                <a:gd name="connsiteY3" fmla="*/ 137177 h 691604"/>
                <a:gd name="connsiteX4" fmla="*/ 552685 w 561131"/>
                <a:gd name="connsiteY4" fmla="*/ 308438 h 691604"/>
                <a:gd name="connsiteX5" fmla="*/ 463527 w 561131"/>
                <a:gd name="connsiteY5" fmla="*/ 641891 h 691604"/>
                <a:gd name="connsiteX6" fmla="*/ 416905 w 561131"/>
                <a:gd name="connsiteY6" fmla="*/ 681393 h 691604"/>
                <a:gd name="connsiteX7" fmla="*/ 276241 w 561131"/>
                <a:gd name="connsiteY7" fmla="*/ 691604 h 691604"/>
                <a:gd name="connsiteX8" fmla="*/ 19864 w 561131"/>
                <a:gd name="connsiteY8" fmla="*/ 562863 h 691604"/>
                <a:gd name="connsiteX9" fmla="*/ 15809 w 561131"/>
                <a:gd name="connsiteY9" fmla="*/ 274672 h 691604"/>
                <a:gd name="connsiteX10" fmla="*/ 25926 w 561131"/>
                <a:gd name="connsiteY10" fmla="*/ 63199 h 691604"/>
                <a:gd name="connsiteX0" fmla="*/ 25926 w 561131"/>
                <a:gd name="connsiteY0" fmla="*/ 63199 h 691604"/>
                <a:gd name="connsiteX1" fmla="*/ 90968 w 561131"/>
                <a:gd name="connsiteY1" fmla="*/ 54445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 name="connsiteX0" fmla="*/ 25926 w 561131"/>
                <a:gd name="connsiteY0" fmla="*/ 63199 h 691604"/>
                <a:gd name="connsiteX1" fmla="*/ 97809 w 561131"/>
                <a:gd name="connsiteY1" fmla="*/ 15879 h 691604"/>
                <a:gd name="connsiteX2" fmla="*/ 270082 w 561131"/>
                <a:gd name="connsiteY2" fmla="*/ 0 h 691604"/>
                <a:gd name="connsiteX3" fmla="*/ 466606 w 561131"/>
                <a:gd name="connsiteY3" fmla="*/ 25134 h 691604"/>
                <a:gd name="connsiteX4" fmla="*/ 561131 w 561131"/>
                <a:gd name="connsiteY4" fmla="*/ 137177 h 691604"/>
                <a:gd name="connsiteX5" fmla="*/ 552685 w 561131"/>
                <a:gd name="connsiteY5" fmla="*/ 308438 h 691604"/>
                <a:gd name="connsiteX6" fmla="*/ 463527 w 561131"/>
                <a:gd name="connsiteY6" fmla="*/ 641891 h 691604"/>
                <a:gd name="connsiteX7" fmla="*/ 416905 w 561131"/>
                <a:gd name="connsiteY7" fmla="*/ 681393 h 691604"/>
                <a:gd name="connsiteX8" fmla="*/ 276241 w 561131"/>
                <a:gd name="connsiteY8" fmla="*/ 691604 h 691604"/>
                <a:gd name="connsiteX9" fmla="*/ 19864 w 561131"/>
                <a:gd name="connsiteY9" fmla="*/ 562863 h 691604"/>
                <a:gd name="connsiteX10" fmla="*/ 15809 w 561131"/>
                <a:gd name="connsiteY10" fmla="*/ 274672 h 691604"/>
                <a:gd name="connsiteX11" fmla="*/ 25926 w 561131"/>
                <a:gd name="connsiteY11" fmla="*/ 63199 h 691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61131" h="691604">
                  <a:moveTo>
                    <a:pt x="25926" y="63199"/>
                  </a:moveTo>
                  <a:cubicBezTo>
                    <a:pt x="38452" y="26495"/>
                    <a:pt x="57116" y="26412"/>
                    <a:pt x="97809" y="15879"/>
                  </a:cubicBezTo>
                  <a:cubicBezTo>
                    <a:pt x="138502" y="5346"/>
                    <a:pt x="207476" y="4885"/>
                    <a:pt x="270082" y="0"/>
                  </a:cubicBezTo>
                  <a:cubicBezTo>
                    <a:pt x="335632" y="19614"/>
                    <a:pt x="412114" y="145247"/>
                    <a:pt x="466606" y="25134"/>
                  </a:cubicBezTo>
                  <a:lnTo>
                    <a:pt x="561131" y="137177"/>
                  </a:lnTo>
                  <a:cubicBezTo>
                    <a:pt x="550279" y="210311"/>
                    <a:pt x="563537" y="235304"/>
                    <a:pt x="552685" y="308438"/>
                  </a:cubicBezTo>
                  <a:lnTo>
                    <a:pt x="463527" y="641891"/>
                  </a:lnTo>
                  <a:cubicBezTo>
                    <a:pt x="434660" y="650428"/>
                    <a:pt x="445772" y="672856"/>
                    <a:pt x="416905" y="681393"/>
                  </a:cubicBezTo>
                  <a:lnTo>
                    <a:pt x="276241" y="691604"/>
                  </a:lnTo>
                  <a:lnTo>
                    <a:pt x="19864" y="562863"/>
                  </a:lnTo>
                  <a:cubicBezTo>
                    <a:pt x="18449" y="430723"/>
                    <a:pt x="17224" y="406812"/>
                    <a:pt x="15809" y="274672"/>
                  </a:cubicBezTo>
                  <a:cubicBezTo>
                    <a:pt x="20452" y="192152"/>
                    <a:pt x="-28532" y="145914"/>
                    <a:pt x="25926" y="63199"/>
                  </a:cubicBez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64" name="Group 163">
              <a:extLst>
                <a:ext uri="{FF2B5EF4-FFF2-40B4-BE49-F238E27FC236}">
                  <a16:creationId xmlns:a16="http://schemas.microsoft.com/office/drawing/2014/main" id="{224F1121-68D5-48DF-8516-5A600E2BF2FB}"/>
                </a:ext>
              </a:extLst>
            </p:cNvPr>
            <p:cNvGrpSpPr/>
            <p:nvPr/>
          </p:nvGrpSpPr>
          <p:grpSpPr>
            <a:xfrm flipH="1">
              <a:off x="6096207" y="5318715"/>
              <a:ext cx="388178" cy="386510"/>
              <a:chOff x="1687600" y="4471356"/>
              <a:chExt cx="1077532" cy="1025689"/>
            </a:xfrm>
          </p:grpSpPr>
          <p:sp>
            <p:nvSpPr>
              <p:cNvPr id="174" name="Rectangle 35">
                <a:extLst>
                  <a:ext uri="{FF2B5EF4-FFF2-40B4-BE49-F238E27FC236}">
                    <a16:creationId xmlns:a16="http://schemas.microsoft.com/office/drawing/2014/main" id="{528D884E-BD74-4FE9-8E22-8D07A574D0EF}"/>
                  </a:ext>
                </a:extLst>
              </p:cNvPr>
              <p:cNvSpPr/>
              <p:nvPr/>
            </p:nvSpPr>
            <p:spPr>
              <a:xfrm rot="822660">
                <a:off x="1687600" y="4658928"/>
                <a:ext cx="430501" cy="838117"/>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277042"/>
                  <a:gd name="connsiteY0" fmla="*/ 0 h 623471"/>
                  <a:gd name="connsiteX1" fmla="*/ 223590 w 277042"/>
                  <a:gd name="connsiteY1" fmla="*/ 40350 h 623471"/>
                  <a:gd name="connsiteX2" fmla="*/ 154070 w 277042"/>
                  <a:gd name="connsiteY2" fmla="*/ 606538 h 623471"/>
                  <a:gd name="connsiteX3" fmla="*/ 660 w 277042"/>
                  <a:gd name="connsiteY3" fmla="*/ 623471 h 623471"/>
                  <a:gd name="connsiteX4" fmla="*/ 96394 w 277042"/>
                  <a:gd name="connsiteY4" fmla="*/ 296334 h 623471"/>
                  <a:gd name="connsiteX5" fmla="*/ 660 w 277042"/>
                  <a:gd name="connsiteY5" fmla="*/ 0 h 623471"/>
                  <a:gd name="connsiteX0" fmla="*/ 660 w 311325"/>
                  <a:gd name="connsiteY0" fmla="*/ 0 h 623471"/>
                  <a:gd name="connsiteX1" fmla="*/ 223590 w 311325"/>
                  <a:gd name="connsiteY1" fmla="*/ 40350 h 623471"/>
                  <a:gd name="connsiteX2" fmla="*/ 309670 w 311325"/>
                  <a:gd name="connsiteY2" fmla="*/ 255617 h 623471"/>
                  <a:gd name="connsiteX3" fmla="*/ 154070 w 311325"/>
                  <a:gd name="connsiteY3" fmla="*/ 606538 h 623471"/>
                  <a:gd name="connsiteX4" fmla="*/ 660 w 311325"/>
                  <a:gd name="connsiteY4" fmla="*/ 623471 h 623471"/>
                  <a:gd name="connsiteX5" fmla="*/ 96394 w 311325"/>
                  <a:gd name="connsiteY5" fmla="*/ 296334 h 623471"/>
                  <a:gd name="connsiteX6" fmla="*/ 660 w 311325"/>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23590 w 309670"/>
                  <a:gd name="connsiteY1" fmla="*/ 40350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15133 w 309670"/>
                  <a:gd name="connsiteY1" fmla="*/ 1512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90301 w 309670"/>
                  <a:gd name="connsiteY1" fmla="*/ 39891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660 w 309670"/>
                  <a:gd name="connsiteY0" fmla="*/ 0 h 623471"/>
                  <a:gd name="connsiteX1" fmla="*/ 261323 w 309670"/>
                  <a:gd name="connsiteY1" fmla="*/ 13462 h 623471"/>
                  <a:gd name="connsiteX2" fmla="*/ 309670 w 309670"/>
                  <a:gd name="connsiteY2" fmla="*/ 255617 h 623471"/>
                  <a:gd name="connsiteX3" fmla="*/ 154070 w 309670"/>
                  <a:gd name="connsiteY3" fmla="*/ 606538 h 623471"/>
                  <a:gd name="connsiteX4" fmla="*/ 660 w 309670"/>
                  <a:gd name="connsiteY4" fmla="*/ 623471 h 623471"/>
                  <a:gd name="connsiteX5" fmla="*/ 96394 w 309670"/>
                  <a:gd name="connsiteY5" fmla="*/ 296334 h 623471"/>
                  <a:gd name="connsiteX6" fmla="*/ 660 w 309670"/>
                  <a:gd name="connsiteY6" fmla="*/ 0 h 623471"/>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57110 w 312710"/>
                  <a:gd name="connsiteY3" fmla="*/ 606538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698985"/>
                  <a:gd name="connsiteX1" fmla="*/ 264363 w 312710"/>
                  <a:gd name="connsiteY1" fmla="*/ 13462 h 698985"/>
                  <a:gd name="connsiteX2" fmla="*/ 312710 w 312710"/>
                  <a:gd name="connsiteY2" fmla="*/ 255617 h 698985"/>
                  <a:gd name="connsiteX3" fmla="*/ 183781 w 312710"/>
                  <a:gd name="connsiteY3" fmla="*/ 642927 h 698985"/>
                  <a:gd name="connsiteX4" fmla="*/ 644 w 312710"/>
                  <a:gd name="connsiteY4" fmla="*/ 698985 h 698985"/>
                  <a:gd name="connsiteX5" fmla="*/ 99434 w 312710"/>
                  <a:gd name="connsiteY5" fmla="*/ 296334 h 698985"/>
                  <a:gd name="connsiteX6" fmla="*/ 3700 w 312710"/>
                  <a:gd name="connsiteY6" fmla="*/ 0 h 698985"/>
                  <a:gd name="connsiteX0" fmla="*/ 3700 w 312710"/>
                  <a:gd name="connsiteY0" fmla="*/ 0 h 703840"/>
                  <a:gd name="connsiteX1" fmla="*/ 264363 w 312710"/>
                  <a:gd name="connsiteY1" fmla="*/ 13462 h 703840"/>
                  <a:gd name="connsiteX2" fmla="*/ 312710 w 312710"/>
                  <a:gd name="connsiteY2" fmla="*/ 255617 h 703840"/>
                  <a:gd name="connsiteX3" fmla="*/ 183781 w 312710"/>
                  <a:gd name="connsiteY3" fmla="*/ 642927 h 703840"/>
                  <a:gd name="connsiteX4" fmla="*/ 644 w 312710"/>
                  <a:gd name="connsiteY4" fmla="*/ 698985 h 703840"/>
                  <a:gd name="connsiteX5" fmla="*/ 99434 w 312710"/>
                  <a:gd name="connsiteY5" fmla="*/ 296334 h 703840"/>
                  <a:gd name="connsiteX6" fmla="*/ 3700 w 312710"/>
                  <a:gd name="connsiteY6" fmla="*/ 0 h 7038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2710" h="703840">
                    <a:moveTo>
                      <a:pt x="3700" y="0"/>
                    </a:moveTo>
                    <a:lnTo>
                      <a:pt x="264363" y="13462"/>
                    </a:lnTo>
                    <a:cubicBezTo>
                      <a:pt x="284333" y="116631"/>
                      <a:pt x="289404" y="160955"/>
                      <a:pt x="312710" y="255617"/>
                    </a:cubicBezTo>
                    <a:cubicBezTo>
                      <a:pt x="269606" y="361521"/>
                      <a:pt x="233776" y="535373"/>
                      <a:pt x="183781" y="642927"/>
                    </a:cubicBezTo>
                    <a:cubicBezTo>
                      <a:pt x="178470" y="793731"/>
                      <a:pt x="162297" y="605082"/>
                      <a:pt x="644" y="698985"/>
                    </a:cubicBezTo>
                    <a:cubicBezTo>
                      <a:pt x="-9778" y="604050"/>
                      <a:pt x="109856" y="391269"/>
                      <a:pt x="99434" y="296334"/>
                    </a:cubicBezTo>
                    <a:lnTo>
                      <a:pt x="3700" y="0"/>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5" name="Rectangle 35">
                <a:extLst>
                  <a:ext uri="{FF2B5EF4-FFF2-40B4-BE49-F238E27FC236}">
                    <a16:creationId xmlns:a16="http://schemas.microsoft.com/office/drawing/2014/main" id="{DC8CF24A-FD97-4DC4-AB62-95FC7DAFA9EB}"/>
                  </a:ext>
                </a:extLst>
              </p:cNvPr>
              <p:cNvSpPr/>
              <p:nvPr/>
            </p:nvSpPr>
            <p:spPr>
              <a:xfrm>
                <a:off x="2041699" y="4471356"/>
                <a:ext cx="723433" cy="598760"/>
              </a:xfrm>
              <a:custGeom>
                <a:avLst/>
                <a:gdLst>
                  <a:gd name="connsiteX0" fmla="*/ 0 w 314277"/>
                  <a:gd name="connsiteY0" fmla="*/ 0 h 623471"/>
                  <a:gd name="connsiteX1" fmla="*/ 314277 w 314277"/>
                  <a:gd name="connsiteY1" fmla="*/ 0 h 623471"/>
                  <a:gd name="connsiteX2" fmla="*/ 314277 w 314277"/>
                  <a:gd name="connsiteY2" fmla="*/ 623471 h 623471"/>
                  <a:gd name="connsiteX3" fmla="*/ 0 w 314277"/>
                  <a:gd name="connsiteY3" fmla="*/ 623471 h 623471"/>
                  <a:gd name="connsiteX4" fmla="*/ 0 w 314277"/>
                  <a:gd name="connsiteY4" fmla="*/ 0 h 623471"/>
                  <a:gd name="connsiteX0" fmla="*/ 660 w 314937"/>
                  <a:gd name="connsiteY0" fmla="*/ 0 h 623471"/>
                  <a:gd name="connsiteX1" fmla="*/ 314937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314937"/>
                  <a:gd name="connsiteY0" fmla="*/ 0 h 623471"/>
                  <a:gd name="connsiteX1" fmla="*/ 221804 w 314937"/>
                  <a:gd name="connsiteY1" fmla="*/ 0 h 623471"/>
                  <a:gd name="connsiteX2" fmla="*/ 314937 w 314937"/>
                  <a:gd name="connsiteY2" fmla="*/ 623471 h 623471"/>
                  <a:gd name="connsiteX3" fmla="*/ 660 w 314937"/>
                  <a:gd name="connsiteY3" fmla="*/ 623471 h 623471"/>
                  <a:gd name="connsiteX4" fmla="*/ 96394 w 314937"/>
                  <a:gd name="connsiteY4" fmla="*/ 296334 h 623471"/>
                  <a:gd name="connsiteX5" fmla="*/ 660 w 314937"/>
                  <a:gd name="connsiteY5" fmla="*/ 0 h 623471"/>
                  <a:gd name="connsiteX0" fmla="*/ 660 w 221804"/>
                  <a:gd name="connsiteY0" fmla="*/ 0 h 623471"/>
                  <a:gd name="connsiteX1" fmla="*/ 221804 w 221804"/>
                  <a:gd name="connsiteY1" fmla="*/ 0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660 w 154071"/>
                  <a:gd name="connsiteY0" fmla="*/ 0 h 623471"/>
                  <a:gd name="connsiteX1" fmla="*/ 154071 w 154071"/>
                  <a:gd name="connsiteY1" fmla="*/ 59266 h 623471"/>
                  <a:gd name="connsiteX2" fmla="*/ 154070 w 154071"/>
                  <a:gd name="connsiteY2" fmla="*/ 606538 h 623471"/>
                  <a:gd name="connsiteX3" fmla="*/ 660 w 154071"/>
                  <a:gd name="connsiteY3" fmla="*/ 623471 h 623471"/>
                  <a:gd name="connsiteX4" fmla="*/ 96394 w 154071"/>
                  <a:gd name="connsiteY4" fmla="*/ 296334 h 623471"/>
                  <a:gd name="connsiteX5" fmla="*/ 660 w 154071"/>
                  <a:gd name="connsiteY5" fmla="*/ 0 h 623471"/>
                  <a:gd name="connsiteX0" fmla="*/ 660 w 221804"/>
                  <a:gd name="connsiteY0" fmla="*/ 0 h 623471"/>
                  <a:gd name="connsiteX1" fmla="*/ 154071 w 221804"/>
                  <a:gd name="connsiteY1" fmla="*/ 59266 h 623471"/>
                  <a:gd name="connsiteX2" fmla="*/ 154070 w 221804"/>
                  <a:gd name="connsiteY2" fmla="*/ 606538 h 623471"/>
                  <a:gd name="connsiteX3" fmla="*/ 660 w 221804"/>
                  <a:gd name="connsiteY3" fmla="*/ 623471 h 623471"/>
                  <a:gd name="connsiteX4" fmla="*/ 96394 w 221804"/>
                  <a:gd name="connsiteY4" fmla="*/ 296334 h 623471"/>
                  <a:gd name="connsiteX5" fmla="*/ 660 w 221804"/>
                  <a:gd name="connsiteY5" fmla="*/ 0 h 623471"/>
                  <a:gd name="connsiteX0" fmla="*/ 0 w 458211"/>
                  <a:gd name="connsiteY0" fmla="*/ 8467 h 564205"/>
                  <a:gd name="connsiteX1" fmla="*/ 390478 w 458211"/>
                  <a:gd name="connsiteY1" fmla="*/ 0 h 564205"/>
                  <a:gd name="connsiteX2" fmla="*/ 390477 w 458211"/>
                  <a:gd name="connsiteY2" fmla="*/ 547272 h 564205"/>
                  <a:gd name="connsiteX3" fmla="*/ 237067 w 458211"/>
                  <a:gd name="connsiteY3" fmla="*/ 564205 h 564205"/>
                  <a:gd name="connsiteX4" fmla="*/ 332801 w 458211"/>
                  <a:gd name="connsiteY4" fmla="*/ 237068 h 564205"/>
                  <a:gd name="connsiteX5" fmla="*/ 0 w 458211"/>
                  <a:gd name="connsiteY5" fmla="*/ 8467 h 564205"/>
                  <a:gd name="connsiteX0" fmla="*/ 0 w 477599"/>
                  <a:gd name="connsiteY0" fmla="*/ 0 h 555738"/>
                  <a:gd name="connsiteX1" fmla="*/ 415878 w 477599"/>
                  <a:gd name="connsiteY1" fmla="*/ 59266 h 555738"/>
                  <a:gd name="connsiteX2" fmla="*/ 390477 w 477599"/>
                  <a:gd name="connsiteY2" fmla="*/ 538805 h 555738"/>
                  <a:gd name="connsiteX3" fmla="*/ 237067 w 477599"/>
                  <a:gd name="connsiteY3" fmla="*/ 555738 h 555738"/>
                  <a:gd name="connsiteX4" fmla="*/ 332801 w 477599"/>
                  <a:gd name="connsiteY4" fmla="*/ 228601 h 555738"/>
                  <a:gd name="connsiteX5" fmla="*/ 0 w 477599"/>
                  <a:gd name="connsiteY5" fmla="*/ 0 h 555738"/>
                  <a:gd name="connsiteX0" fmla="*/ 0 w 477599"/>
                  <a:gd name="connsiteY0" fmla="*/ 44291 h 600029"/>
                  <a:gd name="connsiteX1" fmla="*/ 154051 w 477599"/>
                  <a:gd name="connsiteY1" fmla="*/ 1269 h 600029"/>
                  <a:gd name="connsiteX2" fmla="*/ 415878 w 477599"/>
                  <a:gd name="connsiteY2" fmla="*/ 103557 h 600029"/>
                  <a:gd name="connsiteX3" fmla="*/ 390477 w 477599"/>
                  <a:gd name="connsiteY3" fmla="*/ 583096 h 600029"/>
                  <a:gd name="connsiteX4" fmla="*/ 237067 w 477599"/>
                  <a:gd name="connsiteY4" fmla="*/ 600029 h 600029"/>
                  <a:gd name="connsiteX5" fmla="*/ 332801 w 477599"/>
                  <a:gd name="connsiteY5" fmla="*/ 272892 h 600029"/>
                  <a:gd name="connsiteX6" fmla="*/ 0 w 477599"/>
                  <a:gd name="connsiteY6" fmla="*/ 44291 h 600029"/>
                  <a:gd name="connsiteX0" fmla="*/ 0 w 471249"/>
                  <a:gd name="connsiteY0" fmla="*/ 151481 h 599269"/>
                  <a:gd name="connsiteX1" fmla="*/ 147701 w 471249"/>
                  <a:gd name="connsiteY1" fmla="*/ 509 h 599269"/>
                  <a:gd name="connsiteX2" fmla="*/ 409528 w 471249"/>
                  <a:gd name="connsiteY2" fmla="*/ 102797 h 599269"/>
                  <a:gd name="connsiteX3" fmla="*/ 384127 w 471249"/>
                  <a:gd name="connsiteY3" fmla="*/ 582336 h 599269"/>
                  <a:gd name="connsiteX4" fmla="*/ 230717 w 471249"/>
                  <a:gd name="connsiteY4" fmla="*/ 599269 h 599269"/>
                  <a:gd name="connsiteX5" fmla="*/ 326451 w 471249"/>
                  <a:gd name="connsiteY5" fmla="*/ 272132 h 599269"/>
                  <a:gd name="connsiteX6" fmla="*/ 0 w 471249"/>
                  <a:gd name="connsiteY6" fmla="*/ 151481 h 599269"/>
                  <a:gd name="connsiteX0" fmla="*/ 0 w 471249"/>
                  <a:gd name="connsiteY0" fmla="*/ 151816 h 599604"/>
                  <a:gd name="connsiteX1" fmla="*/ 147701 w 471249"/>
                  <a:gd name="connsiteY1" fmla="*/ 844 h 599604"/>
                  <a:gd name="connsiteX2" fmla="*/ 409528 w 471249"/>
                  <a:gd name="connsiteY2" fmla="*/ 103132 h 599604"/>
                  <a:gd name="connsiteX3" fmla="*/ 384127 w 471249"/>
                  <a:gd name="connsiteY3" fmla="*/ 582671 h 599604"/>
                  <a:gd name="connsiteX4" fmla="*/ 230717 w 471249"/>
                  <a:gd name="connsiteY4" fmla="*/ 599604 h 599604"/>
                  <a:gd name="connsiteX5" fmla="*/ 326451 w 471249"/>
                  <a:gd name="connsiteY5" fmla="*/ 272467 h 599604"/>
                  <a:gd name="connsiteX6" fmla="*/ 0 w 471249"/>
                  <a:gd name="connsiteY6" fmla="*/ 151816 h 599604"/>
                  <a:gd name="connsiteX0" fmla="*/ 15556 w 486805"/>
                  <a:gd name="connsiteY0" fmla="*/ 151398 h 599186"/>
                  <a:gd name="connsiteX1" fmla="*/ 56275 w 486805"/>
                  <a:gd name="connsiteY1" fmla="*/ 75994 h 599186"/>
                  <a:gd name="connsiteX2" fmla="*/ 163257 w 486805"/>
                  <a:gd name="connsiteY2" fmla="*/ 426 h 599186"/>
                  <a:gd name="connsiteX3" fmla="*/ 425084 w 486805"/>
                  <a:gd name="connsiteY3" fmla="*/ 102714 h 599186"/>
                  <a:gd name="connsiteX4" fmla="*/ 399683 w 486805"/>
                  <a:gd name="connsiteY4" fmla="*/ 582253 h 599186"/>
                  <a:gd name="connsiteX5" fmla="*/ 246273 w 486805"/>
                  <a:gd name="connsiteY5" fmla="*/ 599186 h 599186"/>
                  <a:gd name="connsiteX6" fmla="*/ 342007 w 486805"/>
                  <a:gd name="connsiteY6" fmla="*/ 272049 h 599186"/>
                  <a:gd name="connsiteX7" fmla="*/ 15556 w 486805"/>
                  <a:gd name="connsiteY7" fmla="*/ 151398 h 599186"/>
                  <a:gd name="connsiteX0" fmla="*/ 11471 w 516587"/>
                  <a:gd name="connsiteY0" fmla="*/ 191614 h 599186"/>
                  <a:gd name="connsiteX1" fmla="*/ 86057 w 516587"/>
                  <a:gd name="connsiteY1" fmla="*/ 75994 h 599186"/>
                  <a:gd name="connsiteX2" fmla="*/ 193039 w 516587"/>
                  <a:gd name="connsiteY2" fmla="*/ 426 h 599186"/>
                  <a:gd name="connsiteX3" fmla="*/ 454866 w 516587"/>
                  <a:gd name="connsiteY3" fmla="*/ 102714 h 599186"/>
                  <a:gd name="connsiteX4" fmla="*/ 429465 w 516587"/>
                  <a:gd name="connsiteY4" fmla="*/ 582253 h 599186"/>
                  <a:gd name="connsiteX5" fmla="*/ 276055 w 516587"/>
                  <a:gd name="connsiteY5" fmla="*/ 599186 h 599186"/>
                  <a:gd name="connsiteX6" fmla="*/ 371789 w 516587"/>
                  <a:gd name="connsiteY6" fmla="*/ 272049 h 599186"/>
                  <a:gd name="connsiteX7" fmla="*/ 11471 w 516587"/>
                  <a:gd name="connsiteY7" fmla="*/ 191614 h 599186"/>
                  <a:gd name="connsiteX0" fmla="*/ 19840 w 524956"/>
                  <a:gd name="connsiteY0" fmla="*/ 191614 h 599186"/>
                  <a:gd name="connsiteX1" fmla="*/ 94426 w 524956"/>
                  <a:gd name="connsiteY1" fmla="*/ 75994 h 599186"/>
                  <a:gd name="connsiteX2" fmla="*/ 201408 w 524956"/>
                  <a:gd name="connsiteY2" fmla="*/ 426 h 599186"/>
                  <a:gd name="connsiteX3" fmla="*/ 463235 w 524956"/>
                  <a:gd name="connsiteY3" fmla="*/ 102714 h 599186"/>
                  <a:gd name="connsiteX4" fmla="*/ 437834 w 524956"/>
                  <a:gd name="connsiteY4" fmla="*/ 582253 h 599186"/>
                  <a:gd name="connsiteX5" fmla="*/ 284424 w 524956"/>
                  <a:gd name="connsiteY5" fmla="*/ 599186 h 599186"/>
                  <a:gd name="connsiteX6" fmla="*/ 380158 w 524956"/>
                  <a:gd name="connsiteY6" fmla="*/ 272049 h 599186"/>
                  <a:gd name="connsiteX7" fmla="*/ 19840 w 524956"/>
                  <a:gd name="connsiteY7" fmla="*/ 191614 h 599186"/>
                  <a:gd name="connsiteX0" fmla="*/ 4161 w 509277"/>
                  <a:gd name="connsiteY0" fmla="*/ 191188 h 598760"/>
                  <a:gd name="connsiteX1" fmla="*/ 185729 w 509277"/>
                  <a:gd name="connsiteY1" fmla="*/ 0 h 598760"/>
                  <a:gd name="connsiteX2" fmla="*/ 447556 w 509277"/>
                  <a:gd name="connsiteY2" fmla="*/ 102288 h 598760"/>
                  <a:gd name="connsiteX3" fmla="*/ 422155 w 509277"/>
                  <a:gd name="connsiteY3" fmla="*/ 581827 h 598760"/>
                  <a:gd name="connsiteX4" fmla="*/ 268745 w 509277"/>
                  <a:gd name="connsiteY4" fmla="*/ 598760 h 598760"/>
                  <a:gd name="connsiteX5" fmla="*/ 364479 w 509277"/>
                  <a:gd name="connsiteY5" fmla="*/ 271623 h 598760"/>
                  <a:gd name="connsiteX6" fmla="*/ 4161 w 509277"/>
                  <a:gd name="connsiteY6" fmla="*/ 191188 h 598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09277" h="598760">
                    <a:moveTo>
                      <a:pt x="4161" y="191188"/>
                    </a:moveTo>
                    <a:cubicBezTo>
                      <a:pt x="-25631" y="145918"/>
                      <a:pt x="111830" y="14817"/>
                      <a:pt x="185729" y="0"/>
                    </a:cubicBezTo>
                    <a:lnTo>
                      <a:pt x="447556" y="102288"/>
                    </a:lnTo>
                    <a:cubicBezTo>
                      <a:pt x="599956" y="310112"/>
                      <a:pt x="422155" y="399403"/>
                      <a:pt x="422155" y="581827"/>
                    </a:cubicBezTo>
                    <a:lnTo>
                      <a:pt x="268745" y="598760"/>
                    </a:lnTo>
                    <a:cubicBezTo>
                      <a:pt x="258323" y="503825"/>
                      <a:pt x="374901" y="366558"/>
                      <a:pt x="364479" y="271623"/>
                    </a:cubicBezTo>
                    <a:lnTo>
                      <a:pt x="4161" y="191188"/>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6" name="Rectangle: Top Corners Snipped 36">
                <a:extLst>
                  <a:ext uri="{FF2B5EF4-FFF2-40B4-BE49-F238E27FC236}">
                    <a16:creationId xmlns:a16="http://schemas.microsoft.com/office/drawing/2014/main" id="{CE1F8989-0975-40FC-9AB9-12F4DE98EC72}"/>
                  </a:ext>
                </a:extLst>
              </p:cNvPr>
              <p:cNvSpPr/>
              <p:nvPr/>
            </p:nvSpPr>
            <p:spPr>
              <a:xfrm flipV="1">
                <a:off x="1772480" y="4477308"/>
                <a:ext cx="542906" cy="254993"/>
              </a:xfrm>
              <a:custGeom>
                <a:avLst/>
                <a:gdLst>
                  <a:gd name="connsiteX0" fmla="*/ 167101 w 544465"/>
                  <a:gd name="connsiteY0" fmla="*/ 0 h 380294"/>
                  <a:gd name="connsiteX1" fmla="*/ 377364 w 544465"/>
                  <a:gd name="connsiteY1" fmla="*/ 0 h 380294"/>
                  <a:gd name="connsiteX2" fmla="*/ 544465 w 544465"/>
                  <a:gd name="connsiteY2" fmla="*/ 167101 h 380294"/>
                  <a:gd name="connsiteX3" fmla="*/ 544465 w 544465"/>
                  <a:gd name="connsiteY3" fmla="*/ 380294 h 380294"/>
                  <a:gd name="connsiteX4" fmla="*/ 544465 w 544465"/>
                  <a:gd name="connsiteY4" fmla="*/ 380294 h 380294"/>
                  <a:gd name="connsiteX5" fmla="*/ 0 w 544465"/>
                  <a:gd name="connsiteY5" fmla="*/ 380294 h 380294"/>
                  <a:gd name="connsiteX6" fmla="*/ 0 w 544465"/>
                  <a:gd name="connsiteY6" fmla="*/ 380294 h 380294"/>
                  <a:gd name="connsiteX7" fmla="*/ 0 w 544465"/>
                  <a:gd name="connsiteY7" fmla="*/ 167101 h 380294"/>
                  <a:gd name="connsiteX8" fmla="*/ 167101 w 544465"/>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15875 w 560340"/>
                  <a:gd name="connsiteY5" fmla="*/ 380294 h 380294"/>
                  <a:gd name="connsiteX6" fmla="*/ 0 w 560340"/>
                  <a:gd name="connsiteY6" fmla="*/ 354894 h 380294"/>
                  <a:gd name="connsiteX7" fmla="*/ 15875 w 560340"/>
                  <a:gd name="connsiteY7" fmla="*/ 167101 h 380294"/>
                  <a:gd name="connsiteX8" fmla="*/ 182976 w 560340"/>
                  <a:gd name="connsiteY8" fmla="*/ 0 h 380294"/>
                  <a:gd name="connsiteX0" fmla="*/ 182976 w 560340"/>
                  <a:gd name="connsiteY0" fmla="*/ 0 h 380294"/>
                  <a:gd name="connsiteX1" fmla="*/ 393239 w 560340"/>
                  <a:gd name="connsiteY1" fmla="*/ 0 h 380294"/>
                  <a:gd name="connsiteX2" fmla="*/ 560340 w 560340"/>
                  <a:gd name="connsiteY2" fmla="*/ 167101 h 380294"/>
                  <a:gd name="connsiteX3" fmla="*/ 560340 w 560340"/>
                  <a:gd name="connsiteY3" fmla="*/ 380294 h 380294"/>
                  <a:gd name="connsiteX4" fmla="*/ 560340 w 560340"/>
                  <a:gd name="connsiteY4" fmla="*/ 380294 h 380294"/>
                  <a:gd name="connsiteX5" fmla="*/ 317500 w 560340"/>
                  <a:gd name="connsiteY5" fmla="*/ 373944 h 380294"/>
                  <a:gd name="connsiteX6" fmla="*/ 0 w 560340"/>
                  <a:gd name="connsiteY6" fmla="*/ 354894 h 380294"/>
                  <a:gd name="connsiteX7" fmla="*/ 15875 w 560340"/>
                  <a:gd name="connsiteY7" fmla="*/ 167101 h 380294"/>
                  <a:gd name="connsiteX8" fmla="*/ 182976 w 560340"/>
                  <a:gd name="connsiteY8" fmla="*/ 0 h 380294"/>
                  <a:gd name="connsiteX0" fmla="*/ 182976 w 576215"/>
                  <a:gd name="connsiteY0" fmla="*/ 0 h 437444"/>
                  <a:gd name="connsiteX1" fmla="*/ 393239 w 576215"/>
                  <a:gd name="connsiteY1" fmla="*/ 0 h 437444"/>
                  <a:gd name="connsiteX2" fmla="*/ 560340 w 576215"/>
                  <a:gd name="connsiteY2" fmla="*/ 167101 h 437444"/>
                  <a:gd name="connsiteX3" fmla="*/ 560340 w 576215"/>
                  <a:gd name="connsiteY3" fmla="*/ 380294 h 437444"/>
                  <a:gd name="connsiteX4" fmla="*/ 576215 w 576215"/>
                  <a:gd name="connsiteY4" fmla="*/ 437444 h 437444"/>
                  <a:gd name="connsiteX5" fmla="*/ 317500 w 576215"/>
                  <a:gd name="connsiteY5" fmla="*/ 373944 h 437444"/>
                  <a:gd name="connsiteX6" fmla="*/ 0 w 576215"/>
                  <a:gd name="connsiteY6" fmla="*/ 354894 h 437444"/>
                  <a:gd name="connsiteX7" fmla="*/ 15875 w 576215"/>
                  <a:gd name="connsiteY7" fmla="*/ 167101 h 437444"/>
                  <a:gd name="connsiteX8" fmla="*/ 182976 w 576215"/>
                  <a:gd name="connsiteY8" fmla="*/ 0 h 437444"/>
                  <a:gd name="connsiteX0" fmla="*/ 167101 w 560340"/>
                  <a:gd name="connsiteY0" fmla="*/ 0 h 437444"/>
                  <a:gd name="connsiteX1" fmla="*/ 377364 w 560340"/>
                  <a:gd name="connsiteY1" fmla="*/ 0 h 437444"/>
                  <a:gd name="connsiteX2" fmla="*/ 544465 w 560340"/>
                  <a:gd name="connsiteY2" fmla="*/ 167101 h 437444"/>
                  <a:gd name="connsiteX3" fmla="*/ 544465 w 560340"/>
                  <a:gd name="connsiteY3" fmla="*/ 380294 h 437444"/>
                  <a:gd name="connsiteX4" fmla="*/ 560340 w 560340"/>
                  <a:gd name="connsiteY4" fmla="*/ 437444 h 437444"/>
                  <a:gd name="connsiteX5" fmla="*/ 301625 w 560340"/>
                  <a:gd name="connsiteY5" fmla="*/ 373944 h 437444"/>
                  <a:gd name="connsiteX6" fmla="*/ 9525 w 560340"/>
                  <a:gd name="connsiteY6" fmla="*/ 361244 h 437444"/>
                  <a:gd name="connsiteX7" fmla="*/ 0 w 560340"/>
                  <a:gd name="connsiteY7" fmla="*/ 167101 h 437444"/>
                  <a:gd name="connsiteX8" fmla="*/ 167101 w 560340"/>
                  <a:gd name="connsiteY8" fmla="*/ 0 h 437444"/>
                  <a:gd name="connsiteX0" fmla="*/ 167101 w 544465"/>
                  <a:gd name="connsiteY0" fmla="*/ 0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167101 w 544465"/>
                  <a:gd name="connsiteY8" fmla="*/ 0 h 421569"/>
                  <a:gd name="connsiteX0" fmla="*/ 236951 w 544465"/>
                  <a:gd name="connsiteY0" fmla="*/ 9525 h 421569"/>
                  <a:gd name="connsiteX1" fmla="*/ 377364 w 544465"/>
                  <a:gd name="connsiteY1" fmla="*/ 0 h 421569"/>
                  <a:gd name="connsiteX2" fmla="*/ 544465 w 544465"/>
                  <a:gd name="connsiteY2" fmla="*/ 167101 h 421569"/>
                  <a:gd name="connsiteX3" fmla="*/ 544465 w 544465"/>
                  <a:gd name="connsiteY3" fmla="*/ 380294 h 421569"/>
                  <a:gd name="connsiteX4" fmla="*/ 544465 w 544465"/>
                  <a:gd name="connsiteY4" fmla="*/ 421569 h 421569"/>
                  <a:gd name="connsiteX5" fmla="*/ 301625 w 544465"/>
                  <a:gd name="connsiteY5" fmla="*/ 373944 h 421569"/>
                  <a:gd name="connsiteX6" fmla="*/ 9525 w 544465"/>
                  <a:gd name="connsiteY6" fmla="*/ 361244 h 421569"/>
                  <a:gd name="connsiteX7" fmla="*/ 0 w 544465"/>
                  <a:gd name="connsiteY7" fmla="*/ 167101 h 421569"/>
                  <a:gd name="connsiteX8" fmla="*/ 236951 w 544465"/>
                  <a:gd name="connsiteY8" fmla="*/ 9525 h 421569"/>
                  <a:gd name="connsiteX0" fmla="*/ 236951 w 544465"/>
                  <a:gd name="connsiteY0" fmla="*/ 0 h 412044"/>
                  <a:gd name="connsiteX1" fmla="*/ 424989 w 544465"/>
                  <a:gd name="connsiteY1" fmla="*/ 2540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301625 w 544465"/>
                  <a:gd name="connsiteY5" fmla="*/ 36441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279400 w 544465"/>
                  <a:gd name="connsiteY5" fmla="*/ 319969 h 412044"/>
                  <a:gd name="connsiteX6" fmla="*/ 9525 w 544465"/>
                  <a:gd name="connsiteY6" fmla="*/ 351719 h 412044"/>
                  <a:gd name="connsiteX7" fmla="*/ 0 w 544465"/>
                  <a:gd name="connsiteY7" fmla="*/ 157576 h 412044"/>
                  <a:gd name="connsiteX8" fmla="*/ 236951 w 544465"/>
                  <a:gd name="connsiteY8" fmla="*/ 0 h 412044"/>
                  <a:gd name="connsiteX0" fmla="*/ 236951 w 544465"/>
                  <a:gd name="connsiteY0" fmla="*/ 0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236951 w 544465"/>
                  <a:gd name="connsiteY9" fmla="*/ 0 h 412044"/>
                  <a:gd name="connsiteX0" fmla="*/ 308918 w 544465"/>
                  <a:gd name="connsiteY0" fmla="*/ 57456 h 412044"/>
                  <a:gd name="connsiteX1" fmla="*/ 424989 w 544465"/>
                  <a:gd name="connsiteY1" fmla="*/ 0 h 412044"/>
                  <a:gd name="connsiteX2" fmla="*/ 544465 w 544465"/>
                  <a:gd name="connsiteY2" fmla="*/ 157576 h 412044"/>
                  <a:gd name="connsiteX3" fmla="*/ 544465 w 544465"/>
                  <a:gd name="connsiteY3" fmla="*/ 370769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44465"/>
                  <a:gd name="connsiteY0" fmla="*/ 57456 h 412044"/>
                  <a:gd name="connsiteX1" fmla="*/ 424989 w 544465"/>
                  <a:gd name="connsiteY1" fmla="*/ 0 h 412044"/>
                  <a:gd name="connsiteX2" fmla="*/ 544465 w 544465"/>
                  <a:gd name="connsiteY2" fmla="*/ 157576 h 412044"/>
                  <a:gd name="connsiteX3" fmla="*/ 542349 w 544465"/>
                  <a:gd name="connsiteY3" fmla="*/ 266801 h 412044"/>
                  <a:gd name="connsiteX4" fmla="*/ 544465 w 544465"/>
                  <a:gd name="connsiteY4" fmla="*/ 412044 h 412044"/>
                  <a:gd name="connsiteX5" fmla="*/ 442105 w 544465"/>
                  <a:gd name="connsiteY5" fmla="*/ 334649 h 412044"/>
                  <a:gd name="connsiteX6" fmla="*/ 279400 w 544465"/>
                  <a:gd name="connsiteY6" fmla="*/ 319969 h 412044"/>
                  <a:gd name="connsiteX7" fmla="*/ 9525 w 544465"/>
                  <a:gd name="connsiteY7" fmla="*/ 351719 h 412044"/>
                  <a:gd name="connsiteX8" fmla="*/ 0 w 544465"/>
                  <a:gd name="connsiteY8" fmla="*/ 157576 h 412044"/>
                  <a:gd name="connsiteX9" fmla="*/ 308918 w 544465"/>
                  <a:gd name="connsiteY9" fmla="*/ 57456 h 412044"/>
                  <a:gd name="connsiteX0" fmla="*/ 308918 w 561418"/>
                  <a:gd name="connsiteY0" fmla="*/ 57456 h 412044"/>
                  <a:gd name="connsiteX1" fmla="*/ 424989 w 561418"/>
                  <a:gd name="connsiteY1" fmla="*/ 0 h 412044"/>
                  <a:gd name="connsiteX2" fmla="*/ 544465 w 561418"/>
                  <a:gd name="connsiteY2" fmla="*/ 157576 h 412044"/>
                  <a:gd name="connsiteX3" fmla="*/ 561399 w 561418"/>
                  <a:gd name="connsiteY3" fmla="*/ 258593 h 412044"/>
                  <a:gd name="connsiteX4" fmla="*/ 544465 w 561418"/>
                  <a:gd name="connsiteY4" fmla="*/ 412044 h 412044"/>
                  <a:gd name="connsiteX5" fmla="*/ 442105 w 561418"/>
                  <a:gd name="connsiteY5" fmla="*/ 334649 h 412044"/>
                  <a:gd name="connsiteX6" fmla="*/ 279400 w 561418"/>
                  <a:gd name="connsiteY6" fmla="*/ 319969 h 412044"/>
                  <a:gd name="connsiteX7" fmla="*/ 9525 w 561418"/>
                  <a:gd name="connsiteY7" fmla="*/ 351719 h 412044"/>
                  <a:gd name="connsiteX8" fmla="*/ 0 w 561418"/>
                  <a:gd name="connsiteY8" fmla="*/ 157576 h 412044"/>
                  <a:gd name="connsiteX9" fmla="*/ 308918 w 561418"/>
                  <a:gd name="connsiteY9" fmla="*/ 57456 h 412044"/>
                  <a:gd name="connsiteX0" fmla="*/ 308918 w 562339"/>
                  <a:gd name="connsiteY0" fmla="*/ 57456 h 412044"/>
                  <a:gd name="connsiteX1" fmla="*/ 424989 w 562339"/>
                  <a:gd name="connsiteY1" fmla="*/ 0 h 412044"/>
                  <a:gd name="connsiteX2" fmla="*/ 544465 w 562339"/>
                  <a:gd name="connsiteY2" fmla="*/ 157576 h 412044"/>
                  <a:gd name="connsiteX3" fmla="*/ 561399 w 562339"/>
                  <a:gd name="connsiteY3" fmla="*/ 258593 h 412044"/>
                  <a:gd name="connsiteX4" fmla="*/ 544465 w 562339"/>
                  <a:gd name="connsiteY4" fmla="*/ 412044 h 412044"/>
                  <a:gd name="connsiteX5" fmla="*/ 442105 w 562339"/>
                  <a:gd name="connsiteY5" fmla="*/ 334649 h 412044"/>
                  <a:gd name="connsiteX6" fmla="*/ 279400 w 562339"/>
                  <a:gd name="connsiteY6" fmla="*/ 319969 h 412044"/>
                  <a:gd name="connsiteX7" fmla="*/ 9525 w 562339"/>
                  <a:gd name="connsiteY7" fmla="*/ 351719 h 412044"/>
                  <a:gd name="connsiteX8" fmla="*/ 0 w 562339"/>
                  <a:gd name="connsiteY8" fmla="*/ 157576 h 412044"/>
                  <a:gd name="connsiteX9" fmla="*/ 308918 w 562339"/>
                  <a:gd name="connsiteY9" fmla="*/ 57456 h 412044"/>
                  <a:gd name="connsiteX0" fmla="*/ 308918 w 570070"/>
                  <a:gd name="connsiteY0" fmla="*/ 57456 h 395628"/>
                  <a:gd name="connsiteX1" fmla="*/ 424989 w 570070"/>
                  <a:gd name="connsiteY1" fmla="*/ 0 h 395628"/>
                  <a:gd name="connsiteX2" fmla="*/ 544465 w 570070"/>
                  <a:gd name="connsiteY2" fmla="*/ 157576 h 395628"/>
                  <a:gd name="connsiteX3" fmla="*/ 561399 w 570070"/>
                  <a:gd name="connsiteY3" fmla="*/ 258593 h 395628"/>
                  <a:gd name="connsiteX4" fmla="*/ 559282 w 570070"/>
                  <a:gd name="connsiteY4" fmla="*/ 395628 h 395628"/>
                  <a:gd name="connsiteX5" fmla="*/ 442105 w 570070"/>
                  <a:gd name="connsiteY5" fmla="*/ 334649 h 395628"/>
                  <a:gd name="connsiteX6" fmla="*/ 279400 w 570070"/>
                  <a:gd name="connsiteY6" fmla="*/ 319969 h 395628"/>
                  <a:gd name="connsiteX7" fmla="*/ 9525 w 570070"/>
                  <a:gd name="connsiteY7" fmla="*/ 351719 h 395628"/>
                  <a:gd name="connsiteX8" fmla="*/ 0 w 570070"/>
                  <a:gd name="connsiteY8" fmla="*/ 157576 h 395628"/>
                  <a:gd name="connsiteX9" fmla="*/ 308918 w 570070"/>
                  <a:gd name="connsiteY9" fmla="*/ 57456 h 395628"/>
                  <a:gd name="connsiteX0" fmla="*/ 308918 w 561492"/>
                  <a:gd name="connsiteY0" fmla="*/ 57456 h 395628"/>
                  <a:gd name="connsiteX1" fmla="*/ 424989 w 561492"/>
                  <a:gd name="connsiteY1" fmla="*/ 0 h 395628"/>
                  <a:gd name="connsiteX2" fmla="*/ 544465 w 561492"/>
                  <a:gd name="connsiteY2" fmla="*/ 157576 h 395628"/>
                  <a:gd name="connsiteX3" fmla="*/ 561399 w 561492"/>
                  <a:gd name="connsiteY3" fmla="*/ 258593 h 395628"/>
                  <a:gd name="connsiteX4" fmla="*/ 559282 w 561492"/>
                  <a:gd name="connsiteY4" fmla="*/ 395628 h 395628"/>
                  <a:gd name="connsiteX5" fmla="*/ 442105 w 561492"/>
                  <a:gd name="connsiteY5" fmla="*/ 334649 h 395628"/>
                  <a:gd name="connsiteX6" fmla="*/ 279400 w 561492"/>
                  <a:gd name="connsiteY6" fmla="*/ 319969 h 395628"/>
                  <a:gd name="connsiteX7" fmla="*/ 9525 w 561492"/>
                  <a:gd name="connsiteY7" fmla="*/ 351719 h 395628"/>
                  <a:gd name="connsiteX8" fmla="*/ 0 w 561492"/>
                  <a:gd name="connsiteY8" fmla="*/ 157576 h 395628"/>
                  <a:gd name="connsiteX9" fmla="*/ 308918 w 561492"/>
                  <a:gd name="connsiteY9" fmla="*/ 57456 h 395628"/>
                  <a:gd name="connsiteX0" fmla="*/ 308918 w 561492"/>
                  <a:gd name="connsiteY0" fmla="*/ 0 h 338172"/>
                  <a:gd name="connsiteX1" fmla="*/ 416522 w 561492"/>
                  <a:gd name="connsiteY1" fmla="*/ 2736 h 338172"/>
                  <a:gd name="connsiteX2" fmla="*/ 544465 w 561492"/>
                  <a:gd name="connsiteY2" fmla="*/ 100120 h 338172"/>
                  <a:gd name="connsiteX3" fmla="*/ 561399 w 561492"/>
                  <a:gd name="connsiteY3" fmla="*/ 201137 h 338172"/>
                  <a:gd name="connsiteX4" fmla="*/ 559282 w 561492"/>
                  <a:gd name="connsiteY4" fmla="*/ 338172 h 338172"/>
                  <a:gd name="connsiteX5" fmla="*/ 442105 w 561492"/>
                  <a:gd name="connsiteY5" fmla="*/ 277193 h 338172"/>
                  <a:gd name="connsiteX6" fmla="*/ 279400 w 561492"/>
                  <a:gd name="connsiteY6" fmla="*/ 262513 h 338172"/>
                  <a:gd name="connsiteX7" fmla="*/ 9525 w 561492"/>
                  <a:gd name="connsiteY7" fmla="*/ 294263 h 338172"/>
                  <a:gd name="connsiteX8" fmla="*/ 0 w 561492"/>
                  <a:gd name="connsiteY8" fmla="*/ 100120 h 338172"/>
                  <a:gd name="connsiteX9" fmla="*/ 308918 w 561492"/>
                  <a:gd name="connsiteY9" fmla="*/ 0 h 338172"/>
                  <a:gd name="connsiteX0" fmla="*/ 308918 w 561492"/>
                  <a:gd name="connsiteY0" fmla="*/ 41957 h 380129"/>
                  <a:gd name="connsiteX1" fmla="*/ 416522 w 561492"/>
                  <a:gd name="connsiteY1" fmla="*/ 44693 h 380129"/>
                  <a:gd name="connsiteX2" fmla="*/ 544465 w 561492"/>
                  <a:gd name="connsiteY2" fmla="*/ 142077 h 380129"/>
                  <a:gd name="connsiteX3" fmla="*/ 561399 w 561492"/>
                  <a:gd name="connsiteY3" fmla="*/ 243094 h 380129"/>
                  <a:gd name="connsiteX4" fmla="*/ 559282 w 561492"/>
                  <a:gd name="connsiteY4" fmla="*/ 380129 h 380129"/>
                  <a:gd name="connsiteX5" fmla="*/ 442105 w 561492"/>
                  <a:gd name="connsiteY5" fmla="*/ 319150 h 380129"/>
                  <a:gd name="connsiteX6" fmla="*/ 279400 w 561492"/>
                  <a:gd name="connsiteY6" fmla="*/ 304470 h 380129"/>
                  <a:gd name="connsiteX7" fmla="*/ 9525 w 561492"/>
                  <a:gd name="connsiteY7" fmla="*/ 336220 h 380129"/>
                  <a:gd name="connsiteX8" fmla="*/ 0 w 561492"/>
                  <a:gd name="connsiteY8" fmla="*/ 142077 h 380129"/>
                  <a:gd name="connsiteX9" fmla="*/ 308918 w 561492"/>
                  <a:gd name="connsiteY9" fmla="*/ 41957 h 380129"/>
                  <a:gd name="connsiteX0" fmla="*/ 304685 w 561492"/>
                  <a:gd name="connsiteY0" fmla="*/ 24962 h 387757"/>
                  <a:gd name="connsiteX1" fmla="*/ 41652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24962 h 387757"/>
                  <a:gd name="connsiteX1" fmla="*/ 422872 w 561492"/>
                  <a:gd name="connsiteY1" fmla="*/ 52321 h 387757"/>
                  <a:gd name="connsiteX2" fmla="*/ 544465 w 561492"/>
                  <a:gd name="connsiteY2" fmla="*/ 149705 h 387757"/>
                  <a:gd name="connsiteX3" fmla="*/ 561399 w 561492"/>
                  <a:gd name="connsiteY3" fmla="*/ 250722 h 387757"/>
                  <a:gd name="connsiteX4" fmla="*/ 559282 w 561492"/>
                  <a:gd name="connsiteY4" fmla="*/ 387757 h 387757"/>
                  <a:gd name="connsiteX5" fmla="*/ 442105 w 561492"/>
                  <a:gd name="connsiteY5" fmla="*/ 326778 h 387757"/>
                  <a:gd name="connsiteX6" fmla="*/ 279400 w 561492"/>
                  <a:gd name="connsiteY6" fmla="*/ 312098 h 387757"/>
                  <a:gd name="connsiteX7" fmla="*/ 9525 w 561492"/>
                  <a:gd name="connsiteY7" fmla="*/ 343848 h 387757"/>
                  <a:gd name="connsiteX8" fmla="*/ 0 w 561492"/>
                  <a:gd name="connsiteY8" fmla="*/ 149705 h 387757"/>
                  <a:gd name="connsiteX9" fmla="*/ 304685 w 561492"/>
                  <a:gd name="connsiteY9" fmla="*/ 24962 h 387757"/>
                  <a:gd name="connsiteX0" fmla="*/ 304685 w 561492"/>
                  <a:gd name="connsiteY0" fmla="*/ 19123 h 381918"/>
                  <a:gd name="connsiteX1" fmla="*/ 422872 w 561492"/>
                  <a:gd name="connsiteY1" fmla="*/ 46482 h 381918"/>
                  <a:gd name="connsiteX2" fmla="*/ 544465 w 561492"/>
                  <a:gd name="connsiteY2" fmla="*/ 143866 h 381918"/>
                  <a:gd name="connsiteX3" fmla="*/ 561399 w 561492"/>
                  <a:gd name="connsiteY3" fmla="*/ 244883 h 381918"/>
                  <a:gd name="connsiteX4" fmla="*/ 559282 w 561492"/>
                  <a:gd name="connsiteY4" fmla="*/ 381918 h 381918"/>
                  <a:gd name="connsiteX5" fmla="*/ 442105 w 561492"/>
                  <a:gd name="connsiteY5" fmla="*/ 320939 h 381918"/>
                  <a:gd name="connsiteX6" fmla="*/ 279400 w 561492"/>
                  <a:gd name="connsiteY6" fmla="*/ 306259 h 381918"/>
                  <a:gd name="connsiteX7" fmla="*/ 9525 w 561492"/>
                  <a:gd name="connsiteY7" fmla="*/ 338009 h 381918"/>
                  <a:gd name="connsiteX8" fmla="*/ 0 w 561492"/>
                  <a:gd name="connsiteY8" fmla="*/ 143866 h 381918"/>
                  <a:gd name="connsiteX9" fmla="*/ 304685 w 561492"/>
                  <a:gd name="connsiteY9" fmla="*/ 19123 h 381918"/>
                  <a:gd name="connsiteX0" fmla="*/ 304685 w 561492"/>
                  <a:gd name="connsiteY0" fmla="*/ 22636 h 385431"/>
                  <a:gd name="connsiteX1" fmla="*/ 422872 w 561492"/>
                  <a:gd name="connsiteY1" fmla="*/ 49995 h 385431"/>
                  <a:gd name="connsiteX2" fmla="*/ 544465 w 561492"/>
                  <a:gd name="connsiteY2" fmla="*/ 147379 h 385431"/>
                  <a:gd name="connsiteX3" fmla="*/ 561399 w 561492"/>
                  <a:gd name="connsiteY3" fmla="*/ 248396 h 385431"/>
                  <a:gd name="connsiteX4" fmla="*/ 559282 w 561492"/>
                  <a:gd name="connsiteY4" fmla="*/ 385431 h 385431"/>
                  <a:gd name="connsiteX5" fmla="*/ 442105 w 561492"/>
                  <a:gd name="connsiteY5" fmla="*/ 324452 h 385431"/>
                  <a:gd name="connsiteX6" fmla="*/ 279400 w 561492"/>
                  <a:gd name="connsiteY6" fmla="*/ 309772 h 385431"/>
                  <a:gd name="connsiteX7" fmla="*/ 9525 w 561492"/>
                  <a:gd name="connsiteY7" fmla="*/ 341522 h 385431"/>
                  <a:gd name="connsiteX8" fmla="*/ 0 w 561492"/>
                  <a:gd name="connsiteY8" fmla="*/ 147379 h 385431"/>
                  <a:gd name="connsiteX9" fmla="*/ 304685 w 561492"/>
                  <a:gd name="connsiteY9" fmla="*/ 22636 h 385431"/>
                  <a:gd name="connsiteX0" fmla="*/ 295160 w 551967"/>
                  <a:gd name="connsiteY0" fmla="*/ 22636 h 385431"/>
                  <a:gd name="connsiteX1" fmla="*/ 413347 w 551967"/>
                  <a:gd name="connsiteY1" fmla="*/ 49995 h 385431"/>
                  <a:gd name="connsiteX2" fmla="*/ 534940 w 551967"/>
                  <a:gd name="connsiteY2" fmla="*/ 147379 h 385431"/>
                  <a:gd name="connsiteX3" fmla="*/ 551874 w 551967"/>
                  <a:gd name="connsiteY3" fmla="*/ 248396 h 385431"/>
                  <a:gd name="connsiteX4" fmla="*/ 549757 w 551967"/>
                  <a:gd name="connsiteY4" fmla="*/ 385431 h 385431"/>
                  <a:gd name="connsiteX5" fmla="*/ 432580 w 551967"/>
                  <a:gd name="connsiteY5" fmla="*/ 324452 h 385431"/>
                  <a:gd name="connsiteX6" fmla="*/ 269875 w 551967"/>
                  <a:gd name="connsiteY6" fmla="*/ 309772 h 385431"/>
                  <a:gd name="connsiteX7" fmla="*/ 0 w 551967"/>
                  <a:gd name="connsiteY7" fmla="*/ 341522 h 385431"/>
                  <a:gd name="connsiteX8" fmla="*/ 34925 w 551967"/>
                  <a:gd name="connsiteY8" fmla="*/ 162801 h 385431"/>
                  <a:gd name="connsiteX9" fmla="*/ 295160 w 551967"/>
                  <a:gd name="connsiteY9" fmla="*/ 22636 h 385431"/>
                  <a:gd name="connsiteX0" fmla="*/ 280873 w 537680"/>
                  <a:gd name="connsiteY0" fmla="*/ 22636 h 385431"/>
                  <a:gd name="connsiteX1" fmla="*/ 399060 w 537680"/>
                  <a:gd name="connsiteY1" fmla="*/ 49995 h 385431"/>
                  <a:gd name="connsiteX2" fmla="*/ 520653 w 537680"/>
                  <a:gd name="connsiteY2" fmla="*/ 147379 h 385431"/>
                  <a:gd name="connsiteX3" fmla="*/ 537587 w 537680"/>
                  <a:gd name="connsiteY3" fmla="*/ 248396 h 385431"/>
                  <a:gd name="connsiteX4" fmla="*/ 535470 w 537680"/>
                  <a:gd name="connsiteY4" fmla="*/ 385431 h 385431"/>
                  <a:gd name="connsiteX5" fmla="*/ 418293 w 537680"/>
                  <a:gd name="connsiteY5" fmla="*/ 324452 h 385431"/>
                  <a:gd name="connsiteX6" fmla="*/ 255588 w 537680"/>
                  <a:gd name="connsiteY6" fmla="*/ 309772 h 385431"/>
                  <a:gd name="connsiteX7" fmla="*/ 0 w 537680"/>
                  <a:gd name="connsiteY7" fmla="*/ 360028 h 385431"/>
                  <a:gd name="connsiteX8" fmla="*/ 20638 w 537680"/>
                  <a:gd name="connsiteY8" fmla="*/ 162801 h 385431"/>
                  <a:gd name="connsiteX9" fmla="*/ 280873 w 537680"/>
                  <a:gd name="connsiteY9" fmla="*/ 22636 h 385431"/>
                  <a:gd name="connsiteX0" fmla="*/ 284077 w 540884"/>
                  <a:gd name="connsiteY0" fmla="*/ 22636 h 385431"/>
                  <a:gd name="connsiteX1" fmla="*/ 402264 w 540884"/>
                  <a:gd name="connsiteY1" fmla="*/ 49995 h 385431"/>
                  <a:gd name="connsiteX2" fmla="*/ 523857 w 540884"/>
                  <a:gd name="connsiteY2" fmla="*/ 147379 h 385431"/>
                  <a:gd name="connsiteX3" fmla="*/ 540791 w 540884"/>
                  <a:gd name="connsiteY3" fmla="*/ 248396 h 385431"/>
                  <a:gd name="connsiteX4" fmla="*/ 538674 w 540884"/>
                  <a:gd name="connsiteY4" fmla="*/ 385431 h 385431"/>
                  <a:gd name="connsiteX5" fmla="*/ 421497 w 540884"/>
                  <a:gd name="connsiteY5" fmla="*/ 324452 h 385431"/>
                  <a:gd name="connsiteX6" fmla="*/ 258792 w 540884"/>
                  <a:gd name="connsiteY6" fmla="*/ 309772 h 385431"/>
                  <a:gd name="connsiteX7" fmla="*/ 3204 w 540884"/>
                  <a:gd name="connsiteY7" fmla="*/ 360028 h 385431"/>
                  <a:gd name="connsiteX8" fmla="*/ 23842 w 540884"/>
                  <a:gd name="connsiteY8" fmla="*/ 162801 h 385431"/>
                  <a:gd name="connsiteX9" fmla="*/ 284077 w 540884"/>
                  <a:gd name="connsiteY9" fmla="*/ 22636 h 385431"/>
                  <a:gd name="connsiteX0" fmla="*/ 284077 w 540811"/>
                  <a:gd name="connsiteY0" fmla="*/ 22636 h 371552"/>
                  <a:gd name="connsiteX1" fmla="*/ 402264 w 540811"/>
                  <a:gd name="connsiteY1" fmla="*/ 49995 h 371552"/>
                  <a:gd name="connsiteX2" fmla="*/ 523857 w 540811"/>
                  <a:gd name="connsiteY2" fmla="*/ 147379 h 371552"/>
                  <a:gd name="connsiteX3" fmla="*/ 540791 w 540811"/>
                  <a:gd name="connsiteY3" fmla="*/ 248396 h 371552"/>
                  <a:gd name="connsiteX4" fmla="*/ 524387 w 540811"/>
                  <a:gd name="connsiteY4" fmla="*/ 371552 h 371552"/>
                  <a:gd name="connsiteX5" fmla="*/ 421497 w 540811"/>
                  <a:gd name="connsiteY5" fmla="*/ 324452 h 371552"/>
                  <a:gd name="connsiteX6" fmla="*/ 258792 w 540811"/>
                  <a:gd name="connsiteY6" fmla="*/ 309772 h 371552"/>
                  <a:gd name="connsiteX7" fmla="*/ 3204 w 540811"/>
                  <a:gd name="connsiteY7" fmla="*/ 360028 h 371552"/>
                  <a:gd name="connsiteX8" fmla="*/ 23842 w 540811"/>
                  <a:gd name="connsiteY8" fmla="*/ 162801 h 371552"/>
                  <a:gd name="connsiteX9" fmla="*/ 284077 w 540811"/>
                  <a:gd name="connsiteY9" fmla="*/ 22636 h 371552"/>
                  <a:gd name="connsiteX0" fmla="*/ 284077 w 542906"/>
                  <a:gd name="connsiteY0" fmla="*/ 22636 h 371552"/>
                  <a:gd name="connsiteX1" fmla="*/ 402264 w 542906"/>
                  <a:gd name="connsiteY1" fmla="*/ 49995 h 371552"/>
                  <a:gd name="connsiteX2" fmla="*/ 523857 w 542906"/>
                  <a:gd name="connsiteY2" fmla="*/ 147379 h 371552"/>
                  <a:gd name="connsiteX3" fmla="*/ 540791 w 542906"/>
                  <a:gd name="connsiteY3" fmla="*/ 248396 h 371552"/>
                  <a:gd name="connsiteX4" fmla="*/ 524387 w 542906"/>
                  <a:gd name="connsiteY4" fmla="*/ 371552 h 371552"/>
                  <a:gd name="connsiteX5" fmla="*/ 421497 w 542906"/>
                  <a:gd name="connsiteY5" fmla="*/ 324452 h 371552"/>
                  <a:gd name="connsiteX6" fmla="*/ 258792 w 542906"/>
                  <a:gd name="connsiteY6" fmla="*/ 309772 h 371552"/>
                  <a:gd name="connsiteX7" fmla="*/ 3204 w 542906"/>
                  <a:gd name="connsiteY7" fmla="*/ 360028 h 371552"/>
                  <a:gd name="connsiteX8" fmla="*/ 23842 w 542906"/>
                  <a:gd name="connsiteY8" fmla="*/ 162801 h 371552"/>
                  <a:gd name="connsiteX9" fmla="*/ 284077 w 542906"/>
                  <a:gd name="connsiteY9" fmla="*/ 22636 h 3715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42906" h="371552">
                    <a:moveTo>
                      <a:pt x="284077" y="22636"/>
                    </a:moveTo>
                    <a:cubicBezTo>
                      <a:pt x="379212" y="12604"/>
                      <a:pt x="321946" y="-35732"/>
                      <a:pt x="402264" y="49995"/>
                    </a:cubicBezTo>
                    <a:lnTo>
                      <a:pt x="523857" y="147379"/>
                    </a:lnTo>
                    <a:cubicBezTo>
                      <a:pt x="523152" y="183787"/>
                      <a:pt x="541496" y="211988"/>
                      <a:pt x="540791" y="248396"/>
                    </a:cubicBezTo>
                    <a:cubicBezTo>
                      <a:pt x="541496" y="296810"/>
                      <a:pt x="550668" y="250312"/>
                      <a:pt x="524387" y="371552"/>
                    </a:cubicBezTo>
                    <a:cubicBezTo>
                      <a:pt x="487092" y="357395"/>
                      <a:pt x="458792" y="338609"/>
                      <a:pt x="421497" y="324452"/>
                    </a:cubicBezTo>
                    <a:lnTo>
                      <a:pt x="258792" y="309772"/>
                    </a:lnTo>
                    <a:lnTo>
                      <a:pt x="3204" y="360028"/>
                    </a:lnTo>
                    <a:cubicBezTo>
                      <a:pt x="-8967" y="257276"/>
                      <a:pt x="16963" y="228543"/>
                      <a:pt x="23842" y="162801"/>
                    </a:cubicBezTo>
                    <a:lnTo>
                      <a:pt x="284077" y="22636"/>
                    </a:lnTo>
                    <a:close/>
                  </a:path>
                </a:pathLst>
              </a:custGeom>
              <a:solidFill>
                <a:srgbClr val="232323"/>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65" name="Rectangle 57">
              <a:extLst>
                <a:ext uri="{FF2B5EF4-FFF2-40B4-BE49-F238E27FC236}">
                  <a16:creationId xmlns:a16="http://schemas.microsoft.com/office/drawing/2014/main" id="{67A397E6-77CC-45BE-A772-F1E1575B6E89}"/>
                </a:ext>
              </a:extLst>
            </p:cNvPr>
            <p:cNvSpPr/>
            <p:nvPr/>
          </p:nvSpPr>
          <p:spPr>
            <a:xfrm rot="19620229" flipH="1">
              <a:off x="6187728" y="5138563"/>
              <a:ext cx="97501" cy="7015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9741 h 156445"/>
                <a:gd name="connsiteX1" fmla="*/ 118722 w 259234"/>
                <a:gd name="connsiteY1" fmla="*/ 54 h 156445"/>
                <a:gd name="connsiteX2" fmla="*/ 259234 w 259234"/>
                <a:gd name="connsiteY2" fmla="*/ 9741 h 156445"/>
                <a:gd name="connsiteX3" fmla="*/ 259234 w 259234"/>
                <a:gd name="connsiteY3" fmla="*/ 156445 h 156445"/>
                <a:gd name="connsiteX4" fmla="*/ 0 w 259234"/>
                <a:gd name="connsiteY4" fmla="*/ 156445 h 156445"/>
                <a:gd name="connsiteX5" fmla="*/ 0 w 259234"/>
                <a:gd name="connsiteY5" fmla="*/ 9741 h 156445"/>
                <a:gd name="connsiteX0" fmla="*/ 4221 w 259234"/>
                <a:gd name="connsiteY0" fmla="*/ 4081 h 156493"/>
                <a:gd name="connsiteX1" fmla="*/ 118722 w 259234"/>
                <a:gd name="connsiteY1" fmla="*/ 102 h 156493"/>
                <a:gd name="connsiteX2" fmla="*/ 259234 w 259234"/>
                <a:gd name="connsiteY2" fmla="*/ 9789 h 156493"/>
                <a:gd name="connsiteX3" fmla="*/ 259234 w 259234"/>
                <a:gd name="connsiteY3" fmla="*/ 156493 h 156493"/>
                <a:gd name="connsiteX4" fmla="*/ 0 w 259234"/>
                <a:gd name="connsiteY4" fmla="*/ 156493 h 156493"/>
                <a:gd name="connsiteX5" fmla="*/ 4221 w 259234"/>
                <a:gd name="connsiteY5" fmla="*/ 4081 h 156493"/>
                <a:gd name="connsiteX0" fmla="*/ 4221 w 259234"/>
                <a:gd name="connsiteY0" fmla="*/ 4081 h 168238"/>
                <a:gd name="connsiteX1" fmla="*/ 118722 w 259234"/>
                <a:gd name="connsiteY1" fmla="*/ 102 h 168238"/>
                <a:gd name="connsiteX2" fmla="*/ 259234 w 259234"/>
                <a:gd name="connsiteY2" fmla="*/ 9789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59234"/>
                <a:gd name="connsiteY0" fmla="*/ 4081 h 168238"/>
                <a:gd name="connsiteX1" fmla="*/ 118722 w 259234"/>
                <a:gd name="connsiteY1" fmla="*/ 102 h 168238"/>
                <a:gd name="connsiteX2" fmla="*/ 255681 w 259234"/>
                <a:gd name="connsiteY2" fmla="*/ 30118 h 168238"/>
                <a:gd name="connsiteX3" fmla="*/ 259234 w 259234"/>
                <a:gd name="connsiteY3" fmla="*/ 156493 h 168238"/>
                <a:gd name="connsiteX4" fmla="*/ 121571 w 259234"/>
                <a:gd name="connsiteY4" fmla="*/ 168205 h 168238"/>
                <a:gd name="connsiteX5" fmla="*/ 0 w 259234"/>
                <a:gd name="connsiteY5" fmla="*/ 156493 h 168238"/>
                <a:gd name="connsiteX6" fmla="*/ 4221 w 259234"/>
                <a:gd name="connsiteY6" fmla="*/ 4081 h 168238"/>
                <a:gd name="connsiteX0" fmla="*/ 4221 w 270652"/>
                <a:gd name="connsiteY0" fmla="*/ 4081 h 168291"/>
                <a:gd name="connsiteX1" fmla="*/ 118722 w 270652"/>
                <a:gd name="connsiteY1" fmla="*/ 102 h 168291"/>
                <a:gd name="connsiteX2" fmla="*/ 255681 w 270652"/>
                <a:gd name="connsiteY2" fmla="*/ 30118 h 168291"/>
                <a:gd name="connsiteX3" fmla="*/ 270652 w 270652"/>
                <a:gd name="connsiteY3" fmla="*/ 164935 h 168291"/>
                <a:gd name="connsiteX4" fmla="*/ 121571 w 270652"/>
                <a:gd name="connsiteY4" fmla="*/ 168205 h 168291"/>
                <a:gd name="connsiteX5" fmla="*/ 0 w 270652"/>
                <a:gd name="connsiteY5" fmla="*/ 156493 h 168291"/>
                <a:gd name="connsiteX6" fmla="*/ 4221 w 270652"/>
                <a:gd name="connsiteY6" fmla="*/ 4081 h 168291"/>
                <a:gd name="connsiteX0" fmla="*/ 4221 w 270652"/>
                <a:gd name="connsiteY0" fmla="*/ 4081 h 175861"/>
                <a:gd name="connsiteX1" fmla="*/ 118722 w 270652"/>
                <a:gd name="connsiteY1" fmla="*/ 102 h 175861"/>
                <a:gd name="connsiteX2" fmla="*/ 255681 w 270652"/>
                <a:gd name="connsiteY2" fmla="*/ 30118 h 175861"/>
                <a:gd name="connsiteX3" fmla="*/ 270652 w 270652"/>
                <a:gd name="connsiteY3" fmla="*/ 164935 h 175861"/>
                <a:gd name="connsiteX4" fmla="*/ 184472 w 270652"/>
                <a:gd name="connsiteY4" fmla="*/ 167920 h 175861"/>
                <a:gd name="connsiteX5" fmla="*/ 121571 w 270652"/>
                <a:gd name="connsiteY5" fmla="*/ 168205 h 175861"/>
                <a:gd name="connsiteX6" fmla="*/ 0 w 270652"/>
                <a:gd name="connsiteY6" fmla="*/ 156493 h 175861"/>
                <a:gd name="connsiteX7" fmla="*/ 4221 w 270652"/>
                <a:gd name="connsiteY7" fmla="*/ 4081 h 175861"/>
                <a:gd name="connsiteX0" fmla="*/ 4221 w 270652"/>
                <a:gd name="connsiteY0" fmla="*/ 4081 h 174835"/>
                <a:gd name="connsiteX1" fmla="*/ 118722 w 270652"/>
                <a:gd name="connsiteY1" fmla="*/ 102 h 174835"/>
                <a:gd name="connsiteX2" fmla="*/ 255681 w 270652"/>
                <a:gd name="connsiteY2" fmla="*/ 30118 h 174835"/>
                <a:gd name="connsiteX3" fmla="*/ 270652 w 270652"/>
                <a:gd name="connsiteY3" fmla="*/ 164935 h 174835"/>
                <a:gd name="connsiteX4" fmla="*/ 184472 w 270652"/>
                <a:gd name="connsiteY4" fmla="*/ 167920 h 174835"/>
                <a:gd name="connsiteX5" fmla="*/ 121571 w 270652"/>
                <a:gd name="connsiteY5" fmla="*/ 168205 h 174835"/>
                <a:gd name="connsiteX6" fmla="*/ 0 w 270652"/>
                <a:gd name="connsiteY6" fmla="*/ 156493 h 174835"/>
                <a:gd name="connsiteX7" fmla="*/ 4221 w 270652"/>
                <a:gd name="connsiteY7" fmla="*/ 4081 h 174835"/>
                <a:gd name="connsiteX0" fmla="*/ 4221 w 270652"/>
                <a:gd name="connsiteY0" fmla="*/ 4081 h 182532"/>
                <a:gd name="connsiteX1" fmla="*/ 118722 w 270652"/>
                <a:gd name="connsiteY1" fmla="*/ 102 h 182532"/>
                <a:gd name="connsiteX2" fmla="*/ 255681 w 270652"/>
                <a:gd name="connsiteY2" fmla="*/ 30118 h 182532"/>
                <a:gd name="connsiteX3" fmla="*/ 270652 w 270652"/>
                <a:gd name="connsiteY3" fmla="*/ 164935 h 182532"/>
                <a:gd name="connsiteX4" fmla="*/ 181921 w 270652"/>
                <a:gd name="connsiteY4" fmla="*/ 182516 h 182532"/>
                <a:gd name="connsiteX5" fmla="*/ 121571 w 270652"/>
                <a:gd name="connsiteY5" fmla="*/ 168205 h 182532"/>
                <a:gd name="connsiteX6" fmla="*/ 0 w 270652"/>
                <a:gd name="connsiteY6" fmla="*/ 156493 h 182532"/>
                <a:gd name="connsiteX7" fmla="*/ 4221 w 270652"/>
                <a:gd name="connsiteY7" fmla="*/ 4081 h 182532"/>
                <a:gd name="connsiteX0" fmla="*/ 4221 w 270652"/>
                <a:gd name="connsiteY0" fmla="*/ 4081 h 185584"/>
                <a:gd name="connsiteX1" fmla="*/ 118722 w 270652"/>
                <a:gd name="connsiteY1" fmla="*/ 102 h 185584"/>
                <a:gd name="connsiteX2" fmla="*/ 255681 w 270652"/>
                <a:gd name="connsiteY2" fmla="*/ 30118 h 185584"/>
                <a:gd name="connsiteX3" fmla="*/ 270652 w 270652"/>
                <a:gd name="connsiteY3" fmla="*/ 164935 h 185584"/>
                <a:gd name="connsiteX4" fmla="*/ 181921 w 270652"/>
                <a:gd name="connsiteY4" fmla="*/ 182516 h 185584"/>
                <a:gd name="connsiteX5" fmla="*/ 94990 w 270652"/>
                <a:gd name="connsiteY5" fmla="*/ 185046 h 185584"/>
                <a:gd name="connsiteX6" fmla="*/ 0 w 270652"/>
                <a:gd name="connsiteY6" fmla="*/ 156493 h 185584"/>
                <a:gd name="connsiteX7" fmla="*/ 4221 w 270652"/>
                <a:gd name="connsiteY7" fmla="*/ 4081 h 185584"/>
                <a:gd name="connsiteX0" fmla="*/ 4221 w 270652"/>
                <a:gd name="connsiteY0" fmla="*/ 4081 h 186269"/>
                <a:gd name="connsiteX1" fmla="*/ 118722 w 270652"/>
                <a:gd name="connsiteY1" fmla="*/ 102 h 186269"/>
                <a:gd name="connsiteX2" fmla="*/ 255681 w 270652"/>
                <a:gd name="connsiteY2" fmla="*/ 30118 h 186269"/>
                <a:gd name="connsiteX3" fmla="*/ 270652 w 270652"/>
                <a:gd name="connsiteY3" fmla="*/ 164935 h 186269"/>
                <a:gd name="connsiteX4" fmla="*/ 181921 w 270652"/>
                <a:gd name="connsiteY4" fmla="*/ 182516 h 186269"/>
                <a:gd name="connsiteX5" fmla="*/ 94990 w 270652"/>
                <a:gd name="connsiteY5" fmla="*/ 185046 h 186269"/>
                <a:gd name="connsiteX6" fmla="*/ 0 w 270652"/>
                <a:gd name="connsiteY6" fmla="*/ 156493 h 186269"/>
                <a:gd name="connsiteX7" fmla="*/ 4221 w 270652"/>
                <a:gd name="connsiteY7" fmla="*/ 4081 h 186269"/>
                <a:gd name="connsiteX0" fmla="*/ 4221 w 270652"/>
                <a:gd name="connsiteY0" fmla="*/ 4081 h 186205"/>
                <a:gd name="connsiteX1" fmla="*/ 118722 w 270652"/>
                <a:gd name="connsiteY1" fmla="*/ 102 h 186205"/>
                <a:gd name="connsiteX2" fmla="*/ 255681 w 270652"/>
                <a:gd name="connsiteY2" fmla="*/ 30118 h 186205"/>
                <a:gd name="connsiteX3" fmla="*/ 270652 w 270652"/>
                <a:gd name="connsiteY3" fmla="*/ 164935 h 186205"/>
                <a:gd name="connsiteX4" fmla="*/ 94990 w 270652"/>
                <a:gd name="connsiteY4" fmla="*/ 185046 h 186205"/>
                <a:gd name="connsiteX5" fmla="*/ 0 w 270652"/>
                <a:gd name="connsiteY5" fmla="*/ 156493 h 186205"/>
                <a:gd name="connsiteX6" fmla="*/ 4221 w 270652"/>
                <a:gd name="connsiteY6" fmla="*/ 4081 h 186205"/>
                <a:gd name="connsiteX0" fmla="*/ 4221 w 270652"/>
                <a:gd name="connsiteY0" fmla="*/ 4081 h 186177"/>
                <a:gd name="connsiteX1" fmla="*/ 118722 w 270652"/>
                <a:gd name="connsiteY1" fmla="*/ 102 h 186177"/>
                <a:gd name="connsiteX2" fmla="*/ 255681 w 270652"/>
                <a:gd name="connsiteY2" fmla="*/ 30118 h 186177"/>
                <a:gd name="connsiteX3" fmla="*/ 270652 w 270652"/>
                <a:gd name="connsiteY3" fmla="*/ 164935 h 186177"/>
                <a:gd name="connsiteX4" fmla="*/ 94990 w 270652"/>
                <a:gd name="connsiteY4" fmla="*/ 185046 h 186177"/>
                <a:gd name="connsiteX5" fmla="*/ 0 w 270652"/>
                <a:gd name="connsiteY5" fmla="*/ 156493 h 186177"/>
                <a:gd name="connsiteX6" fmla="*/ 4221 w 270652"/>
                <a:gd name="connsiteY6" fmla="*/ 4081 h 1861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70652" h="186177">
                  <a:moveTo>
                    <a:pt x="4221" y="4081"/>
                  </a:moveTo>
                  <a:cubicBezTo>
                    <a:pt x="43066" y="5022"/>
                    <a:pt x="79877" y="-839"/>
                    <a:pt x="118722" y="102"/>
                  </a:cubicBezTo>
                  <a:lnTo>
                    <a:pt x="255681" y="30118"/>
                  </a:lnTo>
                  <a:cubicBezTo>
                    <a:pt x="256865" y="72243"/>
                    <a:pt x="269468" y="122810"/>
                    <a:pt x="270652" y="164935"/>
                  </a:cubicBezTo>
                  <a:cubicBezTo>
                    <a:pt x="181581" y="190612"/>
                    <a:pt x="140099" y="186453"/>
                    <a:pt x="94990" y="185046"/>
                  </a:cubicBezTo>
                  <a:lnTo>
                    <a:pt x="0" y="156493"/>
                  </a:lnTo>
                  <a:lnTo>
                    <a:pt x="4221" y="4081"/>
                  </a:ln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6" name="Rectangle 65">
              <a:extLst>
                <a:ext uri="{FF2B5EF4-FFF2-40B4-BE49-F238E27FC236}">
                  <a16:creationId xmlns:a16="http://schemas.microsoft.com/office/drawing/2014/main" id="{6E29609F-7DBA-4F28-92BD-7DA1B76B9676}"/>
                </a:ext>
              </a:extLst>
            </p:cNvPr>
            <p:cNvSpPr/>
            <p:nvPr/>
          </p:nvSpPr>
          <p:spPr>
            <a:xfrm rot="2028110" flipH="1">
              <a:off x="6423093" y="5125460"/>
              <a:ext cx="107993" cy="80777"/>
            </a:xfrm>
            <a:custGeom>
              <a:avLst/>
              <a:gdLst>
                <a:gd name="connsiteX0" fmla="*/ 0 w 259234"/>
                <a:gd name="connsiteY0" fmla="*/ 0 h 146704"/>
                <a:gd name="connsiteX1" fmla="*/ 259234 w 259234"/>
                <a:gd name="connsiteY1" fmla="*/ 0 h 146704"/>
                <a:gd name="connsiteX2" fmla="*/ 259234 w 259234"/>
                <a:gd name="connsiteY2" fmla="*/ 146704 h 146704"/>
                <a:gd name="connsiteX3" fmla="*/ 0 w 259234"/>
                <a:gd name="connsiteY3" fmla="*/ 146704 h 146704"/>
                <a:gd name="connsiteX4" fmla="*/ 0 w 259234"/>
                <a:gd name="connsiteY4" fmla="*/ 0 h 146704"/>
                <a:gd name="connsiteX0" fmla="*/ 0 w 259234"/>
                <a:gd name="connsiteY0" fmla="*/ 0 h 146704"/>
                <a:gd name="connsiteX1" fmla="*/ 259234 w 259234"/>
                <a:gd name="connsiteY1" fmla="*/ 0 h 146704"/>
                <a:gd name="connsiteX2" fmla="*/ 204701 w 259234"/>
                <a:gd name="connsiteY2" fmla="*/ 114017 h 146704"/>
                <a:gd name="connsiteX3" fmla="*/ 0 w 259234"/>
                <a:gd name="connsiteY3" fmla="*/ 146704 h 146704"/>
                <a:gd name="connsiteX4" fmla="*/ 0 w 259234"/>
                <a:gd name="connsiteY4" fmla="*/ 0 h 1467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59234" h="146704">
                  <a:moveTo>
                    <a:pt x="0" y="0"/>
                  </a:moveTo>
                  <a:lnTo>
                    <a:pt x="259234" y="0"/>
                  </a:lnTo>
                  <a:lnTo>
                    <a:pt x="204701" y="114017"/>
                  </a:lnTo>
                  <a:lnTo>
                    <a:pt x="0" y="146704"/>
                  </a:lnTo>
                  <a:lnTo>
                    <a:pt x="0" y="0"/>
                  </a:lnTo>
                  <a:close/>
                </a:path>
              </a:pathLst>
            </a:custGeom>
            <a:solidFill>
              <a:srgbClr val="ED7D31"/>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7" name="Oval 166">
              <a:extLst>
                <a:ext uri="{FF2B5EF4-FFF2-40B4-BE49-F238E27FC236}">
                  <a16:creationId xmlns:a16="http://schemas.microsoft.com/office/drawing/2014/main" id="{AA63A16E-2EDD-403B-A49E-5C5C18CF0853}"/>
                </a:ext>
              </a:extLst>
            </p:cNvPr>
            <p:cNvSpPr/>
            <p:nvPr/>
          </p:nvSpPr>
          <p:spPr>
            <a:xfrm flipH="1">
              <a:off x="6296113" y="5125715"/>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8" name="Oval 167">
              <a:extLst>
                <a:ext uri="{FF2B5EF4-FFF2-40B4-BE49-F238E27FC236}">
                  <a16:creationId xmlns:a16="http://schemas.microsoft.com/office/drawing/2014/main" id="{FF5B965E-367A-48F9-A8FE-BB08F9CB8482}"/>
                </a:ext>
              </a:extLst>
            </p:cNvPr>
            <p:cNvSpPr/>
            <p:nvPr/>
          </p:nvSpPr>
          <p:spPr>
            <a:xfrm flipH="1">
              <a:off x="6284503" y="5160793"/>
              <a:ext cx="16470" cy="17228"/>
            </a:xfrm>
            <a:prstGeom prst="ellipse">
              <a:avLst/>
            </a:prstGeom>
            <a:solidFill>
              <a:schemeClr val="bg1">
                <a:lumMod val="65000"/>
              </a:schemeClr>
            </a:solidFill>
            <a:ln>
              <a:solidFill>
                <a:srgbClr val="232323"/>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69" name="Oval 5">
              <a:extLst>
                <a:ext uri="{FF2B5EF4-FFF2-40B4-BE49-F238E27FC236}">
                  <a16:creationId xmlns:a16="http://schemas.microsoft.com/office/drawing/2014/main" id="{CD68BE33-9052-4DA7-A940-C436AF130F02}"/>
                </a:ext>
              </a:extLst>
            </p:cNvPr>
            <p:cNvSpPr/>
            <p:nvPr/>
          </p:nvSpPr>
          <p:spPr>
            <a:xfrm rot="20318455" flipH="1">
              <a:off x="6349469" y="5674214"/>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0" name="Oval 5">
              <a:extLst>
                <a:ext uri="{FF2B5EF4-FFF2-40B4-BE49-F238E27FC236}">
                  <a16:creationId xmlns:a16="http://schemas.microsoft.com/office/drawing/2014/main" id="{63618E3D-121B-4BB2-B071-2CCDA46E4E73}"/>
                </a:ext>
              </a:extLst>
            </p:cNvPr>
            <p:cNvSpPr/>
            <p:nvPr/>
          </p:nvSpPr>
          <p:spPr>
            <a:xfrm rot="20318455" flipH="1">
              <a:off x="6048605" y="5529800"/>
              <a:ext cx="181872" cy="105376"/>
            </a:xfrm>
            <a:custGeom>
              <a:avLst/>
              <a:gdLst>
                <a:gd name="connsiteX0" fmla="*/ 0 w 455010"/>
                <a:gd name="connsiteY0" fmla="*/ 151057 h 302114"/>
                <a:gd name="connsiteX1" fmla="*/ 227505 w 455010"/>
                <a:gd name="connsiteY1" fmla="*/ 0 h 302114"/>
                <a:gd name="connsiteX2" fmla="*/ 455010 w 455010"/>
                <a:gd name="connsiteY2" fmla="*/ 151057 h 302114"/>
                <a:gd name="connsiteX3" fmla="*/ 227505 w 455010"/>
                <a:gd name="connsiteY3" fmla="*/ 302114 h 302114"/>
                <a:gd name="connsiteX4" fmla="*/ 0 w 455010"/>
                <a:gd name="connsiteY4" fmla="*/ 151057 h 302114"/>
                <a:gd name="connsiteX0" fmla="*/ 19209 w 474219"/>
                <a:gd name="connsiteY0" fmla="*/ 159550 h 310607"/>
                <a:gd name="connsiteX1" fmla="*/ 38360 w 474219"/>
                <a:gd name="connsiteY1" fmla="*/ 34017 h 310607"/>
                <a:gd name="connsiteX2" fmla="*/ 246714 w 474219"/>
                <a:gd name="connsiteY2" fmla="*/ 8493 h 310607"/>
                <a:gd name="connsiteX3" fmla="*/ 474219 w 474219"/>
                <a:gd name="connsiteY3" fmla="*/ 159550 h 310607"/>
                <a:gd name="connsiteX4" fmla="*/ 246714 w 474219"/>
                <a:gd name="connsiteY4" fmla="*/ 310607 h 310607"/>
                <a:gd name="connsiteX5" fmla="*/ 19209 w 474219"/>
                <a:gd name="connsiteY5" fmla="*/ 159550 h 310607"/>
                <a:gd name="connsiteX0" fmla="*/ 6802 w 461812"/>
                <a:gd name="connsiteY0" fmla="*/ 159550 h 315949"/>
                <a:gd name="connsiteX1" fmla="*/ 25953 w 461812"/>
                <a:gd name="connsiteY1" fmla="*/ 34017 h 315949"/>
                <a:gd name="connsiteX2" fmla="*/ 234307 w 461812"/>
                <a:gd name="connsiteY2" fmla="*/ 8493 h 315949"/>
                <a:gd name="connsiteX3" fmla="*/ 461812 w 461812"/>
                <a:gd name="connsiteY3" fmla="*/ 159550 h 315949"/>
                <a:gd name="connsiteX4" fmla="*/ 234307 w 461812"/>
                <a:gd name="connsiteY4" fmla="*/ 310607 h 315949"/>
                <a:gd name="connsiteX5" fmla="*/ 59229 w 461812"/>
                <a:gd name="connsiteY5" fmla="*/ 270473 h 315949"/>
                <a:gd name="connsiteX6" fmla="*/ 6802 w 461812"/>
                <a:gd name="connsiteY6" fmla="*/ 159550 h 315949"/>
                <a:gd name="connsiteX0" fmla="*/ 6802 w 474593"/>
                <a:gd name="connsiteY0" fmla="*/ 151671 h 308070"/>
                <a:gd name="connsiteX1" fmla="*/ 25953 w 474593"/>
                <a:gd name="connsiteY1" fmla="*/ 26138 h 308070"/>
                <a:gd name="connsiteX2" fmla="*/ 234307 w 474593"/>
                <a:gd name="connsiteY2" fmla="*/ 614 h 308070"/>
                <a:gd name="connsiteX3" fmla="*/ 443174 w 474593"/>
                <a:gd name="connsiteY3" fmla="*/ 39174 h 308070"/>
                <a:gd name="connsiteX4" fmla="*/ 461812 w 474593"/>
                <a:gd name="connsiteY4" fmla="*/ 151671 h 308070"/>
                <a:gd name="connsiteX5" fmla="*/ 234307 w 474593"/>
                <a:gd name="connsiteY5" fmla="*/ 302728 h 308070"/>
                <a:gd name="connsiteX6" fmla="*/ 59229 w 474593"/>
                <a:gd name="connsiteY6" fmla="*/ 262594 h 308070"/>
                <a:gd name="connsiteX7" fmla="*/ 6802 w 474593"/>
                <a:gd name="connsiteY7" fmla="*/ 151671 h 308070"/>
                <a:gd name="connsiteX0" fmla="*/ 6802 w 474593"/>
                <a:gd name="connsiteY0" fmla="*/ 171774 h 328173"/>
                <a:gd name="connsiteX1" fmla="*/ 25953 w 474593"/>
                <a:gd name="connsiteY1" fmla="*/ 46241 h 328173"/>
                <a:gd name="connsiteX2" fmla="*/ 191326 w 474593"/>
                <a:gd name="connsiteY2" fmla="*/ 142 h 328173"/>
                <a:gd name="connsiteX3" fmla="*/ 443174 w 474593"/>
                <a:gd name="connsiteY3" fmla="*/ 59277 h 328173"/>
                <a:gd name="connsiteX4" fmla="*/ 461812 w 474593"/>
                <a:gd name="connsiteY4" fmla="*/ 171774 h 328173"/>
                <a:gd name="connsiteX5" fmla="*/ 234307 w 474593"/>
                <a:gd name="connsiteY5" fmla="*/ 322831 h 328173"/>
                <a:gd name="connsiteX6" fmla="*/ 59229 w 474593"/>
                <a:gd name="connsiteY6" fmla="*/ 282697 h 328173"/>
                <a:gd name="connsiteX7" fmla="*/ 6802 w 474593"/>
                <a:gd name="connsiteY7" fmla="*/ 171774 h 328173"/>
                <a:gd name="connsiteX0" fmla="*/ 6802 w 474593"/>
                <a:gd name="connsiteY0" fmla="*/ 189009 h 345408"/>
                <a:gd name="connsiteX1" fmla="*/ 25953 w 474593"/>
                <a:gd name="connsiteY1" fmla="*/ 63476 h 345408"/>
                <a:gd name="connsiteX2" fmla="*/ 191326 w 474593"/>
                <a:gd name="connsiteY2" fmla="*/ 17377 h 345408"/>
                <a:gd name="connsiteX3" fmla="*/ 443174 w 474593"/>
                <a:gd name="connsiteY3" fmla="*/ 76512 h 345408"/>
                <a:gd name="connsiteX4" fmla="*/ 461812 w 474593"/>
                <a:gd name="connsiteY4" fmla="*/ 189009 h 345408"/>
                <a:gd name="connsiteX5" fmla="*/ 234307 w 474593"/>
                <a:gd name="connsiteY5" fmla="*/ 340066 h 345408"/>
                <a:gd name="connsiteX6" fmla="*/ 59229 w 474593"/>
                <a:gd name="connsiteY6" fmla="*/ 299932 h 345408"/>
                <a:gd name="connsiteX7" fmla="*/ 6802 w 474593"/>
                <a:gd name="connsiteY7" fmla="*/ 189009 h 345408"/>
                <a:gd name="connsiteX0" fmla="*/ 6802 w 474593"/>
                <a:gd name="connsiteY0" fmla="*/ 189009 h 348581"/>
                <a:gd name="connsiteX1" fmla="*/ 25953 w 474593"/>
                <a:gd name="connsiteY1" fmla="*/ 63476 h 348581"/>
                <a:gd name="connsiteX2" fmla="*/ 191326 w 474593"/>
                <a:gd name="connsiteY2" fmla="*/ 17377 h 348581"/>
                <a:gd name="connsiteX3" fmla="*/ 443174 w 474593"/>
                <a:gd name="connsiteY3" fmla="*/ 76512 h 348581"/>
                <a:gd name="connsiteX4" fmla="*/ 461812 w 474593"/>
                <a:gd name="connsiteY4" fmla="*/ 189009 h 348581"/>
                <a:gd name="connsiteX5" fmla="*/ 234307 w 474593"/>
                <a:gd name="connsiteY5" fmla="*/ 340066 h 348581"/>
                <a:gd name="connsiteX6" fmla="*/ 59229 w 474593"/>
                <a:gd name="connsiteY6" fmla="*/ 299932 h 348581"/>
                <a:gd name="connsiteX7" fmla="*/ 6802 w 474593"/>
                <a:gd name="connsiteY7" fmla="*/ 189009 h 348581"/>
                <a:gd name="connsiteX0" fmla="*/ 6802 w 474593"/>
                <a:gd name="connsiteY0" fmla="*/ 189009 h 354256"/>
                <a:gd name="connsiteX1" fmla="*/ 25953 w 474593"/>
                <a:gd name="connsiteY1" fmla="*/ 63476 h 354256"/>
                <a:gd name="connsiteX2" fmla="*/ 191326 w 474593"/>
                <a:gd name="connsiteY2" fmla="*/ 17377 h 354256"/>
                <a:gd name="connsiteX3" fmla="*/ 443174 w 474593"/>
                <a:gd name="connsiteY3" fmla="*/ 76512 h 354256"/>
                <a:gd name="connsiteX4" fmla="*/ 461812 w 474593"/>
                <a:gd name="connsiteY4" fmla="*/ 189009 h 354256"/>
                <a:gd name="connsiteX5" fmla="*/ 234307 w 474593"/>
                <a:gd name="connsiteY5" fmla="*/ 340066 h 354256"/>
                <a:gd name="connsiteX6" fmla="*/ 59229 w 474593"/>
                <a:gd name="connsiteY6" fmla="*/ 299932 h 354256"/>
                <a:gd name="connsiteX7" fmla="*/ 6802 w 474593"/>
                <a:gd name="connsiteY7" fmla="*/ 189009 h 354256"/>
                <a:gd name="connsiteX0" fmla="*/ 4724 w 472515"/>
                <a:gd name="connsiteY0" fmla="*/ 189009 h 356547"/>
                <a:gd name="connsiteX1" fmla="*/ 23875 w 472515"/>
                <a:gd name="connsiteY1" fmla="*/ 63476 h 356547"/>
                <a:gd name="connsiteX2" fmla="*/ 189248 w 472515"/>
                <a:gd name="connsiteY2" fmla="*/ 17377 h 356547"/>
                <a:gd name="connsiteX3" fmla="*/ 441096 w 472515"/>
                <a:gd name="connsiteY3" fmla="*/ 76512 h 356547"/>
                <a:gd name="connsiteX4" fmla="*/ 459734 w 472515"/>
                <a:gd name="connsiteY4" fmla="*/ 189009 h 356547"/>
                <a:gd name="connsiteX5" fmla="*/ 232229 w 472515"/>
                <a:gd name="connsiteY5" fmla="*/ 340066 h 356547"/>
                <a:gd name="connsiteX6" fmla="*/ 25143 w 472515"/>
                <a:gd name="connsiteY6" fmla="*/ 313634 h 356547"/>
                <a:gd name="connsiteX7" fmla="*/ 4724 w 472515"/>
                <a:gd name="connsiteY7" fmla="*/ 189009 h 356547"/>
                <a:gd name="connsiteX0" fmla="*/ 5 w 492433"/>
                <a:gd name="connsiteY0" fmla="*/ 193809 h 356547"/>
                <a:gd name="connsiteX1" fmla="*/ 43793 w 492433"/>
                <a:gd name="connsiteY1" fmla="*/ 63476 h 356547"/>
                <a:gd name="connsiteX2" fmla="*/ 209166 w 492433"/>
                <a:gd name="connsiteY2" fmla="*/ 17377 h 356547"/>
                <a:gd name="connsiteX3" fmla="*/ 461014 w 492433"/>
                <a:gd name="connsiteY3" fmla="*/ 76512 h 356547"/>
                <a:gd name="connsiteX4" fmla="*/ 479652 w 492433"/>
                <a:gd name="connsiteY4" fmla="*/ 189009 h 356547"/>
                <a:gd name="connsiteX5" fmla="*/ 252147 w 492433"/>
                <a:gd name="connsiteY5" fmla="*/ 340066 h 356547"/>
                <a:gd name="connsiteX6" fmla="*/ 45061 w 492433"/>
                <a:gd name="connsiteY6" fmla="*/ 313634 h 356547"/>
                <a:gd name="connsiteX7" fmla="*/ 5 w 492433"/>
                <a:gd name="connsiteY7" fmla="*/ 193809 h 356547"/>
                <a:gd name="connsiteX0" fmla="*/ 4194 w 496622"/>
                <a:gd name="connsiteY0" fmla="*/ 193809 h 356547"/>
                <a:gd name="connsiteX1" fmla="*/ 47982 w 496622"/>
                <a:gd name="connsiteY1" fmla="*/ 63476 h 356547"/>
                <a:gd name="connsiteX2" fmla="*/ 213355 w 496622"/>
                <a:gd name="connsiteY2" fmla="*/ 17377 h 356547"/>
                <a:gd name="connsiteX3" fmla="*/ 465203 w 496622"/>
                <a:gd name="connsiteY3" fmla="*/ 76512 h 356547"/>
                <a:gd name="connsiteX4" fmla="*/ 483841 w 496622"/>
                <a:gd name="connsiteY4" fmla="*/ 189009 h 356547"/>
                <a:gd name="connsiteX5" fmla="*/ 256336 w 496622"/>
                <a:gd name="connsiteY5" fmla="*/ 340066 h 356547"/>
                <a:gd name="connsiteX6" fmla="*/ 49250 w 496622"/>
                <a:gd name="connsiteY6" fmla="*/ 313634 h 356547"/>
                <a:gd name="connsiteX7" fmla="*/ 4194 w 496622"/>
                <a:gd name="connsiteY7" fmla="*/ 193809 h 356547"/>
                <a:gd name="connsiteX0" fmla="*/ 3068 w 508082"/>
                <a:gd name="connsiteY0" fmla="*/ 127625 h 356547"/>
                <a:gd name="connsiteX1" fmla="*/ 59442 w 508082"/>
                <a:gd name="connsiteY1" fmla="*/ 63476 h 356547"/>
                <a:gd name="connsiteX2" fmla="*/ 224815 w 508082"/>
                <a:gd name="connsiteY2" fmla="*/ 17377 h 356547"/>
                <a:gd name="connsiteX3" fmla="*/ 476663 w 508082"/>
                <a:gd name="connsiteY3" fmla="*/ 76512 h 356547"/>
                <a:gd name="connsiteX4" fmla="*/ 495301 w 508082"/>
                <a:gd name="connsiteY4" fmla="*/ 189009 h 356547"/>
                <a:gd name="connsiteX5" fmla="*/ 267796 w 508082"/>
                <a:gd name="connsiteY5" fmla="*/ 340066 h 356547"/>
                <a:gd name="connsiteX6" fmla="*/ 60710 w 508082"/>
                <a:gd name="connsiteY6" fmla="*/ 313634 h 356547"/>
                <a:gd name="connsiteX7" fmla="*/ 3068 w 508082"/>
                <a:gd name="connsiteY7" fmla="*/ 127625 h 356547"/>
                <a:gd name="connsiteX0" fmla="*/ 0 w 505014"/>
                <a:gd name="connsiteY0" fmla="*/ 111359 h 340281"/>
                <a:gd name="connsiteX1" fmla="*/ 221747 w 505014"/>
                <a:gd name="connsiteY1" fmla="*/ 1111 h 340281"/>
                <a:gd name="connsiteX2" fmla="*/ 473595 w 505014"/>
                <a:gd name="connsiteY2" fmla="*/ 60246 h 340281"/>
                <a:gd name="connsiteX3" fmla="*/ 492233 w 505014"/>
                <a:gd name="connsiteY3" fmla="*/ 172743 h 340281"/>
                <a:gd name="connsiteX4" fmla="*/ 264728 w 505014"/>
                <a:gd name="connsiteY4" fmla="*/ 323800 h 340281"/>
                <a:gd name="connsiteX5" fmla="*/ 57642 w 505014"/>
                <a:gd name="connsiteY5" fmla="*/ 297368 h 340281"/>
                <a:gd name="connsiteX6" fmla="*/ 0 w 505014"/>
                <a:gd name="connsiteY6" fmla="*/ 111359 h 340281"/>
                <a:gd name="connsiteX0" fmla="*/ 0 w 505014"/>
                <a:gd name="connsiteY0" fmla="*/ 111359 h 334774"/>
                <a:gd name="connsiteX1" fmla="*/ 221747 w 505014"/>
                <a:gd name="connsiteY1" fmla="*/ 1111 h 334774"/>
                <a:gd name="connsiteX2" fmla="*/ 473595 w 505014"/>
                <a:gd name="connsiteY2" fmla="*/ 60246 h 334774"/>
                <a:gd name="connsiteX3" fmla="*/ 492233 w 505014"/>
                <a:gd name="connsiteY3" fmla="*/ 172743 h 334774"/>
                <a:gd name="connsiteX4" fmla="*/ 264728 w 505014"/>
                <a:gd name="connsiteY4" fmla="*/ 323800 h 334774"/>
                <a:gd name="connsiteX5" fmla="*/ 57642 w 505014"/>
                <a:gd name="connsiteY5" fmla="*/ 297368 h 334774"/>
                <a:gd name="connsiteX6" fmla="*/ 0 w 505014"/>
                <a:gd name="connsiteY6" fmla="*/ 111359 h 334774"/>
                <a:gd name="connsiteX0" fmla="*/ 0 w 505014"/>
                <a:gd name="connsiteY0" fmla="*/ 111359 h 325745"/>
                <a:gd name="connsiteX1" fmla="*/ 221747 w 505014"/>
                <a:gd name="connsiteY1" fmla="*/ 1111 h 325745"/>
                <a:gd name="connsiteX2" fmla="*/ 473595 w 505014"/>
                <a:gd name="connsiteY2" fmla="*/ 60246 h 325745"/>
                <a:gd name="connsiteX3" fmla="*/ 492233 w 505014"/>
                <a:gd name="connsiteY3" fmla="*/ 172743 h 325745"/>
                <a:gd name="connsiteX4" fmla="*/ 197979 w 505014"/>
                <a:gd name="connsiteY4" fmla="*/ 309503 h 325745"/>
                <a:gd name="connsiteX5" fmla="*/ 57642 w 505014"/>
                <a:gd name="connsiteY5" fmla="*/ 297368 h 325745"/>
                <a:gd name="connsiteX6" fmla="*/ 0 w 505014"/>
                <a:gd name="connsiteY6" fmla="*/ 111359 h 325745"/>
                <a:gd name="connsiteX0" fmla="*/ 0 w 505014"/>
                <a:gd name="connsiteY0" fmla="*/ 111359 h 332801"/>
                <a:gd name="connsiteX1" fmla="*/ 221747 w 505014"/>
                <a:gd name="connsiteY1" fmla="*/ 1111 h 332801"/>
                <a:gd name="connsiteX2" fmla="*/ 473595 w 505014"/>
                <a:gd name="connsiteY2" fmla="*/ 60246 h 332801"/>
                <a:gd name="connsiteX3" fmla="*/ 492233 w 505014"/>
                <a:gd name="connsiteY3" fmla="*/ 172743 h 332801"/>
                <a:gd name="connsiteX4" fmla="*/ 197979 w 505014"/>
                <a:gd name="connsiteY4" fmla="*/ 309503 h 332801"/>
                <a:gd name="connsiteX5" fmla="*/ 57642 w 505014"/>
                <a:gd name="connsiteY5" fmla="*/ 297368 h 332801"/>
                <a:gd name="connsiteX6" fmla="*/ 0 w 505014"/>
                <a:gd name="connsiteY6" fmla="*/ 111359 h 332801"/>
                <a:gd name="connsiteX0" fmla="*/ 0 w 505014"/>
                <a:gd name="connsiteY0" fmla="*/ 111359 h 328948"/>
                <a:gd name="connsiteX1" fmla="*/ 221747 w 505014"/>
                <a:gd name="connsiteY1" fmla="*/ 1111 h 328948"/>
                <a:gd name="connsiteX2" fmla="*/ 473595 w 505014"/>
                <a:gd name="connsiteY2" fmla="*/ 60246 h 328948"/>
                <a:gd name="connsiteX3" fmla="*/ 492233 w 505014"/>
                <a:gd name="connsiteY3" fmla="*/ 172743 h 328948"/>
                <a:gd name="connsiteX4" fmla="*/ 197979 w 505014"/>
                <a:gd name="connsiteY4" fmla="*/ 309503 h 328948"/>
                <a:gd name="connsiteX5" fmla="*/ 57642 w 505014"/>
                <a:gd name="connsiteY5" fmla="*/ 297368 h 328948"/>
                <a:gd name="connsiteX6" fmla="*/ 0 w 505014"/>
                <a:gd name="connsiteY6" fmla="*/ 111359 h 328948"/>
                <a:gd name="connsiteX0" fmla="*/ 11179 w 516193"/>
                <a:gd name="connsiteY0" fmla="*/ 111359 h 318499"/>
                <a:gd name="connsiteX1" fmla="*/ 232926 w 516193"/>
                <a:gd name="connsiteY1" fmla="*/ 1111 h 318499"/>
                <a:gd name="connsiteX2" fmla="*/ 484774 w 516193"/>
                <a:gd name="connsiteY2" fmla="*/ 60246 h 318499"/>
                <a:gd name="connsiteX3" fmla="*/ 503412 w 516193"/>
                <a:gd name="connsiteY3" fmla="*/ 172743 h 318499"/>
                <a:gd name="connsiteX4" fmla="*/ 209158 w 516193"/>
                <a:gd name="connsiteY4" fmla="*/ 309503 h 318499"/>
                <a:gd name="connsiteX5" fmla="*/ 54295 w 516193"/>
                <a:gd name="connsiteY5" fmla="*/ 289385 h 318499"/>
                <a:gd name="connsiteX6" fmla="*/ 11179 w 516193"/>
                <a:gd name="connsiteY6" fmla="*/ 111359 h 318499"/>
                <a:gd name="connsiteX0" fmla="*/ 96 w 505110"/>
                <a:gd name="connsiteY0" fmla="*/ 111359 h 309503"/>
                <a:gd name="connsiteX1" fmla="*/ 221843 w 505110"/>
                <a:gd name="connsiteY1" fmla="*/ 1111 h 309503"/>
                <a:gd name="connsiteX2" fmla="*/ 473691 w 505110"/>
                <a:gd name="connsiteY2" fmla="*/ 60246 h 309503"/>
                <a:gd name="connsiteX3" fmla="*/ 492329 w 505110"/>
                <a:gd name="connsiteY3" fmla="*/ 172743 h 309503"/>
                <a:gd name="connsiteX4" fmla="*/ 198075 w 505110"/>
                <a:gd name="connsiteY4" fmla="*/ 309503 h 309503"/>
                <a:gd name="connsiteX5" fmla="*/ 96 w 505110"/>
                <a:gd name="connsiteY5" fmla="*/ 111359 h 309503"/>
                <a:gd name="connsiteX0" fmla="*/ 6564 w 511578"/>
                <a:gd name="connsiteY0" fmla="*/ 111359 h 314060"/>
                <a:gd name="connsiteX1" fmla="*/ 228311 w 511578"/>
                <a:gd name="connsiteY1" fmla="*/ 1111 h 314060"/>
                <a:gd name="connsiteX2" fmla="*/ 480159 w 511578"/>
                <a:gd name="connsiteY2" fmla="*/ 60246 h 314060"/>
                <a:gd name="connsiteX3" fmla="*/ 498797 w 511578"/>
                <a:gd name="connsiteY3" fmla="*/ 172743 h 314060"/>
                <a:gd name="connsiteX4" fmla="*/ 204543 w 511578"/>
                <a:gd name="connsiteY4" fmla="*/ 309503 h 314060"/>
                <a:gd name="connsiteX5" fmla="*/ 71535 w 511578"/>
                <a:gd name="connsiteY5" fmla="*/ 265658 h 314060"/>
                <a:gd name="connsiteX6" fmla="*/ 6564 w 511578"/>
                <a:gd name="connsiteY6" fmla="*/ 111359 h 314060"/>
                <a:gd name="connsiteX0" fmla="*/ 1443 w 506457"/>
                <a:gd name="connsiteY0" fmla="*/ 79322 h 282023"/>
                <a:gd name="connsiteX1" fmla="*/ 124958 w 506457"/>
                <a:gd name="connsiteY1" fmla="*/ 3233 h 282023"/>
                <a:gd name="connsiteX2" fmla="*/ 475038 w 506457"/>
                <a:gd name="connsiteY2" fmla="*/ 28209 h 282023"/>
                <a:gd name="connsiteX3" fmla="*/ 493676 w 506457"/>
                <a:gd name="connsiteY3" fmla="*/ 140706 h 282023"/>
                <a:gd name="connsiteX4" fmla="*/ 199422 w 506457"/>
                <a:gd name="connsiteY4" fmla="*/ 277466 h 282023"/>
                <a:gd name="connsiteX5" fmla="*/ 66414 w 506457"/>
                <a:gd name="connsiteY5" fmla="*/ 233621 h 282023"/>
                <a:gd name="connsiteX6" fmla="*/ 1443 w 506457"/>
                <a:gd name="connsiteY6" fmla="*/ 79322 h 282023"/>
                <a:gd name="connsiteX0" fmla="*/ 1443 w 506457"/>
                <a:gd name="connsiteY0" fmla="*/ 106218 h 308919"/>
                <a:gd name="connsiteX1" fmla="*/ 124958 w 506457"/>
                <a:gd name="connsiteY1" fmla="*/ 30129 h 308919"/>
                <a:gd name="connsiteX2" fmla="*/ 475038 w 506457"/>
                <a:gd name="connsiteY2" fmla="*/ 55105 h 308919"/>
                <a:gd name="connsiteX3" fmla="*/ 493676 w 506457"/>
                <a:gd name="connsiteY3" fmla="*/ 167602 h 308919"/>
                <a:gd name="connsiteX4" fmla="*/ 199422 w 506457"/>
                <a:gd name="connsiteY4" fmla="*/ 304362 h 308919"/>
                <a:gd name="connsiteX5" fmla="*/ 66414 w 506457"/>
                <a:gd name="connsiteY5" fmla="*/ 260517 h 308919"/>
                <a:gd name="connsiteX6" fmla="*/ 1443 w 506457"/>
                <a:gd name="connsiteY6" fmla="*/ 106218 h 308919"/>
                <a:gd name="connsiteX0" fmla="*/ 1443 w 504854"/>
                <a:gd name="connsiteY0" fmla="*/ 76937 h 279638"/>
                <a:gd name="connsiteX1" fmla="*/ 124958 w 504854"/>
                <a:gd name="connsiteY1" fmla="*/ 848 h 279638"/>
                <a:gd name="connsiteX2" fmla="*/ 282049 w 504854"/>
                <a:gd name="connsiteY2" fmla="*/ 35521 h 279638"/>
                <a:gd name="connsiteX3" fmla="*/ 475038 w 504854"/>
                <a:gd name="connsiteY3" fmla="*/ 25824 h 279638"/>
                <a:gd name="connsiteX4" fmla="*/ 493676 w 504854"/>
                <a:gd name="connsiteY4" fmla="*/ 138321 h 279638"/>
                <a:gd name="connsiteX5" fmla="*/ 199422 w 504854"/>
                <a:gd name="connsiteY5" fmla="*/ 275081 h 279638"/>
                <a:gd name="connsiteX6" fmla="*/ 66414 w 504854"/>
                <a:gd name="connsiteY6" fmla="*/ 231236 h 279638"/>
                <a:gd name="connsiteX7" fmla="*/ 1443 w 504854"/>
                <a:gd name="connsiteY7" fmla="*/ 76937 h 2796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04854" h="279638">
                  <a:moveTo>
                    <a:pt x="1443" y="76937"/>
                  </a:moveTo>
                  <a:cubicBezTo>
                    <a:pt x="11200" y="38539"/>
                    <a:pt x="78190" y="7751"/>
                    <a:pt x="124958" y="848"/>
                  </a:cubicBezTo>
                  <a:cubicBezTo>
                    <a:pt x="171726" y="-6055"/>
                    <a:pt x="223703" y="31358"/>
                    <a:pt x="282049" y="35521"/>
                  </a:cubicBezTo>
                  <a:cubicBezTo>
                    <a:pt x="340395" y="39684"/>
                    <a:pt x="442704" y="-1233"/>
                    <a:pt x="475038" y="25824"/>
                  </a:cubicBezTo>
                  <a:cubicBezTo>
                    <a:pt x="507372" y="52881"/>
                    <a:pt x="513124" y="95172"/>
                    <a:pt x="493676" y="138321"/>
                  </a:cubicBezTo>
                  <a:cubicBezTo>
                    <a:pt x="474228" y="181470"/>
                    <a:pt x="270632" y="259595"/>
                    <a:pt x="199422" y="275081"/>
                  </a:cubicBezTo>
                  <a:cubicBezTo>
                    <a:pt x="128212" y="290567"/>
                    <a:pt x="99410" y="264260"/>
                    <a:pt x="66414" y="231236"/>
                  </a:cubicBezTo>
                  <a:cubicBezTo>
                    <a:pt x="33418" y="198212"/>
                    <a:pt x="-8314" y="115335"/>
                    <a:pt x="1443" y="76937"/>
                  </a:cubicBezTo>
                  <a:close/>
                </a:path>
              </a:pathLst>
            </a:custGeom>
            <a:solidFill>
              <a:srgbClr val="232323"/>
            </a:solidFill>
            <a:ln>
              <a:no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1" name="Oval 14">
              <a:extLst>
                <a:ext uri="{FF2B5EF4-FFF2-40B4-BE49-F238E27FC236}">
                  <a16:creationId xmlns:a16="http://schemas.microsoft.com/office/drawing/2014/main" id="{6B6DD258-6753-46FD-BD3E-3E0B0A6F137D}"/>
                </a:ext>
              </a:extLst>
            </p:cNvPr>
            <p:cNvSpPr/>
            <p:nvPr/>
          </p:nvSpPr>
          <p:spPr>
            <a:xfrm flipH="1">
              <a:off x="6539294" y="5339190"/>
              <a:ext cx="51469" cy="53289"/>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DEB1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72" name="Oval 14">
              <a:extLst>
                <a:ext uri="{FF2B5EF4-FFF2-40B4-BE49-F238E27FC236}">
                  <a16:creationId xmlns:a16="http://schemas.microsoft.com/office/drawing/2014/main" id="{28AE91A1-F563-4352-80FE-D2F7516B023F}"/>
                </a:ext>
              </a:extLst>
            </p:cNvPr>
            <p:cNvSpPr/>
            <p:nvPr/>
          </p:nvSpPr>
          <p:spPr>
            <a:xfrm rot="16899790" flipH="1">
              <a:off x="6016252" y="5114241"/>
              <a:ext cx="53839" cy="50944"/>
            </a:xfrm>
            <a:custGeom>
              <a:avLst/>
              <a:gdLst>
                <a:gd name="connsiteX0" fmla="*/ 0 w 141150"/>
                <a:gd name="connsiteY0" fmla="*/ 69946 h 139892"/>
                <a:gd name="connsiteX1" fmla="*/ 70575 w 141150"/>
                <a:gd name="connsiteY1" fmla="*/ 0 h 139892"/>
                <a:gd name="connsiteX2" fmla="*/ 141150 w 141150"/>
                <a:gd name="connsiteY2" fmla="*/ 69946 h 139892"/>
                <a:gd name="connsiteX3" fmla="*/ 70575 w 141150"/>
                <a:gd name="connsiteY3" fmla="*/ 139892 h 139892"/>
                <a:gd name="connsiteX4" fmla="*/ 0 w 141150"/>
                <a:gd name="connsiteY4" fmla="*/ 69946 h 139892"/>
                <a:gd name="connsiteX0" fmla="*/ 0 w 145538"/>
                <a:gd name="connsiteY0" fmla="*/ 70650 h 140596"/>
                <a:gd name="connsiteX1" fmla="*/ 70575 w 145538"/>
                <a:gd name="connsiteY1" fmla="*/ 704 h 140596"/>
                <a:gd name="connsiteX2" fmla="*/ 130705 w 145538"/>
                <a:gd name="connsiteY2" fmla="*/ 36687 h 140596"/>
                <a:gd name="connsiteX3" fmla="*/ 141150 w 145538"/>
                <a:gd name="connsiteY3" fmla="*/ 70650 h 140596"/>
                <a:gd name="connsiteX4" fmla="*/ 70575 w 145538"/>
                <a:gd name="connsiteY4" fmla="*/ 140596 h 140596"/>
                <a:gd name="connsiteX5" fmla="*/ 0 w 145538"/>
                <a:gd name="connsiteY5" fmla="*/ 70650 h 140596"/>
                <a:gd name="connsiteX0" fmla="*/ 0 w 142872"/>
                <a:gd name="connsiteY0" fmla="*/ 70650 h 141414"/>
                <a:gd name="connsiteX1" fmla="*/ 70575 w 142872"/>
                <a:gd name="connsiteY1" fmla="*/ 704 h 141414"/>
                <a:gd name="connsiteX2" fmla="*/ 130705 w 142872"/>
                <a:gd name="connsiteY2" fmla="*/ 36687 h 141414"/>
                <a:gd name="connsiteX3" fmla="*/ 141150 w 142872"/>
                <a:gd name="connsiteY3" fmla="*/ 70650 h 141414"/>
                <a:gd name="connsiteX4" fmla="*/ 135467 w 142872"/>
                <a:gd name="connsiteY4" fmla="*/ 106537 h 141414"/>
                <a:gd name="connsiteX5" fmla="*/ 70575 w 142872"/>
                <a:gd name="connsiteY5" fmla="*/ 140596 h 141414"/>
                <a:gd name="connsiteX6" fmla="*/ 0 w 142872"/>
                <a:gd name="connsiteY6" fmla="*/ 70650 h 1414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872" h="141414">
                  <a:moveTo>
                    <a:pt x="0" y="70650"/>
                  </a:moveTo>
                  <a:cubicBezTo>
                    <a:pt x="0" y="32020"/>
                    <a:pt x="48791" y="6365"/>
                    <a:pt x="70575" y="704"/>
                  </a:cubicBezTo>
                  <a:cubicBezTo>
                    <a:pt x="92359" y="-4957"/>
                    <a:pt x="118943" y="25029"/>
                    <a:pt x="130705" y="36687"/>
                  </a:cubicBezTo>
                  <a:cubicBezTo>
                    <a:pt x="142467" y="48345"/>
                    <a:pt x="145119" y="56892"/>
                    <a:pt x="141150" y="70650"/>
                  </a:cubicBezTo>
                  <a:cubicBezTo>
                    <a:pt x="137181" y="84408"/>
                    <a:pt x="147229" y="94879"/>
                    <a:pt x="135467" y="106537"/>
                  </a:cubicBezTo>
                  <a:cubicBezTo>
                    <a:pt x="123705" y="118195"/>
                    <a:pt x="93153" y="146577"/>
                    <a:pt x="70575" y="140596"/>
                  </a:cubicBezTo>
                  <a:cubicBezTo>
                    <a:pt x="47997" y="134615"/>
                    <a:pt x="0" y="109280"/>
                    <a:pt x="0" y="70650"/>
                  </a:cubicBezTo>
                  <a:close/>
                </a:path>
              </a:pathLst>
            </a:custGeom>
            <a:solidFill>
              <a:srgbClr val="DEB190"/>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295" name="Oval 33">
              <a:extLst>
                <a:ext uri="{FF2B5EF4-FFF2-40B4-BE49-F238E27FC236}">
                  <a16:creationId xmlns:a16="http://schemas.microsoft.com/office/drawing/2014/main" id="{102DB0E9-FB3F-439D-AE41-19D17A642D11}"/>
                </a:ext>
              </a:extLst>
            </p:cNvPr>
            <p:cNvSpPr/>
            <p:nvPr/>
          </p:nvSpPr>
          <p:spPr>
            <a:xfrm>
              <a:off x="6175284" y="4810913"/>
              <a:ext cx="308635" cy="261263"/>
            </a:xfrm>
            <a:custGeom>
              <a:avLst/>
              <a:gdLst>
                <a:gd name="connsiteX0" fmla="*/ 0 w 990600"/>
                <a:gd name="connsiteY0" fmla="*/ 411509 h 823018"/>
                <a:gd name="connsiteX1" fmla="*/ 495300 w 990600"/>
                <a:gd name="connsiteY1" fmla="*/ 0 h 823018"/>
                <a:gd name="connsiteX2" fmla="*/ 990600 w 990600"/>
                <a:gd name="connsiteY2" fmla="*/ 411509 h 823018"/>
                <a:gd name="connsiteX3" fmla="*/ 495300 w 990600"/>
                <a:gd name="connsiteY3" fmla="*/ 823018 h 823018"/>
                <a:gd name="connsiteX4" fmla="*/ 0 w 990600"/>
                <a:gd name="connsiteY4" fmla="*/ 411509 h 823018"/>
                <a:gd name="connsiteX0" fmla="*/ 0 w 990600"/>
                <a:gd name="connsiteY0" fmla="*/ 411509 h 829292"/>
                <a:gd name="connsiteX1" fmla="*/ 495300 w 990600"/>
                <a:gd name="connsiteY1" fmla="*/ 0 h 829292"/>
                <a:gd name="connsiteX2" fmla="*/ 990600 w 990600"/>
                <a:gd name="connsiteY2" fmla="*/ 411509 h 829292"/>
                <a:gd name="connsiteX3" fmla="*/ 495300 w 990600"/>
                <a:gd name="connsiteY3" fmla="*/ 823018 h 829292"/>
                <a:gd name="connsiteX4" fmla="*/ 0 w 990600"/>
                <a:gd name="connsiteY4" fmla="*/ 411509 h 829292"/>
                <a:gd name="connsiteX0" fmla="*/ 0 w 990600"/>
                <a:gd name="connsiteY0" fmla="*/ 411509 h 823986"/>
                <a:gd name="connsiteX1" fmla="*/ 495300 w 990600"/>
                <a:gd name="connsiteY1" fmla="*/ 0 h 823986"/>
                <a:gd name="connsiteX2" fmla="*/ 990600 w 990600"/>
                <a:gd name="connsiteY2" fmla="*/ 411509 h 823986"/>
                <a:gd name="connsiteX3" fmla="*/ 495300 w 990600"/>
                <a:gd name="connsiteY3" fmla="*/ 823018 h 823986"/>
                <a:gd name="connsiteX4" fmla="*/ 0 w 990600"/>
                <a:gd name="connsiteY4" fmla="*/ 411509 h 823986"/>
                <a:gd name="connsiteX0" fmla="*/ 0 w 990600"/>
                <a:gd name="connsiteY0" fmla="*/ 411509 h 845332"/>
                <a:gd name="connsiteX1" fmla="*/ 495300 w 990600"/>
                <a:gd name="connsiteY1" fmla="*/ 0 h 845332"/>
                <a:gd name="connsiteX2" fmla="*/ 990600 w 990600"/>
                <a:gd name="connsiteY2" fmla="*/ 411509 h 845332"/>
                <a:gd name="connsiteX3" fmla="*/ 495300 w 990600"/>
                <a:gd name="connsiteY3" fmla="*/ 844450 h 845332"/>
                <a:gd name="connsiteX4" fmla="*/ 0 w 990600"/>
                <a:gd name="connsiteY4" fmla="*/ 411509 h 845332"/>
                <a:gd name="connsiteX0" fmla="*/ 0 w 990600"/>
                <a:gd name="connsiteY0" fmla="*/ 411509 h 844470"/>
                <a:gd name="connsiteX1" fmla="*/ 495300 w 990600"/>
                <a:gd name="connsiteY1" fmla="*/ 0 h 844470"/>
                <a:gd name="connsiteX2" fmla="*/ 990600 w 990600"/>
                <a:gd name="connsiteY2" fmla="*/ 411509 h 844470"/>
                <a:gd name="connsiteX3" fmla="*/ 495300 w 990600"/>
                <a:gd name="connsiteY3" fmla="*/ 844450 h 844470"/>
                <a:gd name="connsiteX4" fmla="*/ 0 w 990600"/>
                <a:gd name="connsiteY4" fmla="*/ 411509 h 844470"/>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53 h 851614"/>
                <a:gd name="connsiteX1" fmla="*/ 497682 w 990601"/>
                <a:gd name="connsiteY1" fmla="*/ 0 h 851614"/>
                <a:gd name="connsiteX2" fmla="*/ 990601 w 990601"/>
                <a:gd name="connsiteY2" fmla="*/ 418653 h 851614"/>
                <a:gd name="connsiteX3" fmla="*/ 495301 w 990601"/>
                <a:gd name="connsiteY3" fmla="*/ 851594 h 851614"/>
                <a:gd name="connsiteX4" fmla="*/ 1 w 990601"/>
                <a:gd name="connsiteY4" fmla="*/ 418653 h 851614"/>
                <a:gd name="connsiteX0" fmla="*/ 1 w 990601"/>
                <a:gd name="connsiteY0" fmla="*/ 418668 h 851629"/>
                <a:gd name="connsiteX1" fmla="*/ 497682 w 990601"/>
                <a:gd name="connsiteY1" fmla="*/ 15 h 851629"/>
                <a:gd name="connsiteX2" fmla="*/ 990601 w 990601"/>
                <a:gd name="connsiteY2" fmla="*/ 418668 h 851629"/>
                <a:gd name="connsiteX3" fmla="*/ 495301 w 990601"/>
                <a:gd name="connsiteY3" fmla="*/ 851609 h 851629"/>
                <a:gd name="connsiteX4" fmla="*/ 1 w 990601"/>
                <a:gd name="connsiteY4" fmla="*/ 418668 h 8516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90601" h="851629">
                  <a:moveTo>
                    <a:pt x="1" y="418668"/>
                  </a:moveTo>
                  <a:cubicBezTo>
                    <a:pt x="398" y="276736"/>
                    <a:pt x="97929" y="-2366"/>
                    <a:pt x="497682" y="15"/>
                  </a:cubicBezTo>
                  <a:cubicBezTo>
                    <a:pt x="897435" y="2396"/>
                    <a:pt x="990601" y="191398"/>
                    <a:pt x="990601" y="418668"/>
                  </a:cubicBezTo>
                  <a:cubicBezTo>
                    <a:pt x="990601" y="645938"/>
                    <a:pt x="873623" y="853991"/>
                    <a:pt x="495301" y="851609"/>
                  </a:cubicBezTo>
                  <a:cubicBezTo>
                    <a:pt x="116979" y="849227"/>
                    <a:pt x="-396" y="560600"/>
                    <a:pt x="1" y="418668"/>
                  </a:cubicBezTo>
                  <a:close/>
                </a:path>
              </a:pathLst>
            </a:custGeom>
            <a:solidFill>
              <a:srgbClr val="DEB190"/>
            </a:solidFill>
            <a:ln w="9525" cap="flat" cmpd="sng" algn="ctr">
              <a:noFill/>
              <a:prstDash val="solid"/>
            </a:ln>
            <a:effectLst/>
          </p:spPr>
          <p:txBody>
            <a:bodyPr rot="0" spcFirstLastPara="0" vertOverflow="overflow" horzOverflow="overflow" vert="horz" wrap="square" lIns="68580" tIns="34290" rIns="68580" bIns="3429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299" name="Moon 298">
              <a:extLst>
                <a:ext uri="{FF2B5EF4-FFF2-40B4-BE49-F238E27FC236}">
                  <a16:creationId xmlns:a16="http://schemas.microsoft.com/office/drawing/2014/main" id="{82252CC0-55BB-4B52-990C-934A43BE6622}"/>
                </a:ext>
              </a:extLst>
            </p:cNvPr>
            <p:cNvSpPr/>
            <p:nvPr/>
          </p:nvSpPr>
          <p:spPr>
            <a:xfrm rot="16200000">
              <a:off x="6293492" y="4962003"/>
              <a:ext cx="74872" cy="84462"/>
            </a:xfrm>
            <a:prstGeom prst="moon">
              <a:avLst>
                <a:gd name="adj" fmla="val 47096"/>
              </a:avLst>
            </a:prstGeom>
            <a:solidFill>
              <a:srgbClr val="824E1D"/>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grpSp>
          <p:nvGrpSpPr>
            <p:cNvPr id="300" name="Group 299">
              <a:extLst>
                <a:ext uri="{FF2B5EF4-FFF2-40B4-BE49-F238E27FC236}">
                  <a16:creationId xmlns:a16="http://schemas.microsoft.com/office/drawing/2014/main" id="{69D850F2-BFF0-43E0-ACB5-5523803CA5F7}"/>
                </a:ext>
              </a:extLst>
            </p:cNvPr>
            <p:cNvGrpSpPr/>
            <p:nvPr/>
          </p:nvGrpSpPr>
          <p:grpSpPr>
            <a:xfrm>
              <a:off x="6241527" y="4841056"/>
              <a:ext cx="168334" cy="98912"/>
              <a:chOff x="7261929" y="1088663"/>
              <a:chExt cx="455745" cy="187081"/>
            </a:xfrm>
          </p:grpSpPr>
          <p:sp>
            <p:nvSpPr>
              <p:cNvPr id="301" name="Oval 300">
                <a:extLst>
                  <a:ext uri="{FF2B5EF4-FFF2-40B4-BE49-F238E27FC236}">
                    <a16:creationId xmlns:a16="http://schemas.microsoft.com/office/drawing/2014/main" id="{BAA7815B-BD91-4894-A58B-2ECDDBAD2342}"/>
                  </a:ext>
                </a:extLst>
              </p:cNvPr>
              <p:cNvSpPr/>
              <p:nvPr/>
            </p:nvSpPr>
            <p:spPr>
              <a:xfrm>
                <a:off x="7282873" y="1122431"/>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2" name="Oval 301">
                <a:extLst>
                  <a:ext uri="{FF2B5EF4-FFF2-40B4-BE49-F238E27FC236}">
                    <a16:creationId xmlns:a16="http://schemas.microsoft.com/office/drawing/2014/main" id="{07494BE8-49C5-4154-83E0-390B8B05A79E}"/>
                  </a:ext>
                </a:extLst>
              </p:cNvPr>
              <p:cNvSpPr/>
              <p:nvPr/>
            </p:nvSpPr>
            <p:spPr>
              <a:xfrm>
                <a:off x="7323144" y="1159286"/>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3" name="Oval 302">
                <a:extLst>
                  <a:ext uri="{FF2B5EF4-FFF2-40B4-BE49-F238E27FC236}">
                    <a16:creationId xmlns:a16="http://schemas.microsoft.com/office/drawing/2014/main" id="{D9AB1AA3-4E1B-4028-89D4-C39CF51FD604}"/>
                  </a:ext>
                </a:extLst>
              </p:cNvPr>
              <p:cNvSpPr/>
              <p:nvPr/>
            </p:nvSpPr>
            <p:spPr>
              <a:xfrm>
                <a:off x="7330250" y="1169280"/>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4" name="Oval 303">
                <a:extLst>
                  <a:ext uri="{FF2B5EF4-FFF2-40B4-BE49-F238E27FC236}">
                    <a16:creationId xmlns:a16="http://schemas.microsoft.com/office/drawing/2014/main" id="{5DF325BF-BE52-4148-9329-57277C52F502}"/>
                  </a:ext>
                </a:extLst>
              </p:cNvPr>
              <p:cNvSpPr/>
              <p:nvPr/>
            </p:nvSpPr>
            <p:spPr>
              <a:xfrm>
                <a:off x="7357198" y="1194529"/>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pic>
            <p:nvPicPr>
              <p:cNvPr id="305" name="Picture 304">
                <a:extLst>
                  <a:ext uri="{FF2B5EF4-FFF2-40B4-BE49-F238E27FC236}">
                    <a16:creationId xmlns:a16="http://schemas.microsoft.com/office/drawing/2014/main" id="{674E93F1-EEB9-4E41-9AD8-A3EF669A5A08}"/>
                  </a:ext>
                </a:extLst>
              </p:cNvPr>
              <p:cNvPicPr>
                <a:picLocks noChangeAspect="1"/>
              </p:cNvPicPr>
              <p:nvPr/>
            </p:nvPicPr>
            <p:blipFill>
              <a:blip r:embed="rId8"/>
              <a:stretch>
                <a:fillRect/>
              </a:stretch>
            </p:blipFill>
            <p:spPr>
              <a:xfrm rot="20463960">
                <a:off x="7261929" y="1088663"/>
                <a:ext cx="77928" cy="47623"/>
              </a:xfrm>
              <a:prstGeom prst="rect">
                <a:avLst/>
              </a:prstGeom>
            </p:spPr>
          </p:pic>
          <p:sp>
            <p:nvSpPr>
              <p:cNvPr id="306" name="Oval 305">
                <a:extLst>
                  <a:ext uri="{FF2B5EF4-FFF2-40B4-BE49-F238E27FC236}">
                    <a16:creationId xmlns:a16="http://schemas.microsoft.com/office/drawing/2014/main" id="{187FE469-7E10-4BA7-9E23-09E8AD616E46}"/>
                  </a:ext>
                </a:extLst>
              </p:cNvPr>
              <p:cNvSpPr/>
              <p:nvPr/>
            </p:nvSpPr>
            <p:spPr>
              <a:xfrm flipH="1">
                <a:off x="7548079" y="1125528"/>
                <a:ext cx="148651" cy="150216"/>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7" name="Oval 306">
                <a:extLst>
                  <a:ext uri="{FF2B5EF4-FFF2-40B4-BE49-F238E27FC236}">
                    <a16:creationId xmlns:a16="http://schemas.microsoft.com/office/drawing/2014/main" id="{7217A024-BD06-4DB2-8967-9F5EA8AEED6B}"/>
                  </a:ext>
                </a:extLst>
              </p:cNvPr>
              <p:cNvSpPr/>
              <p:nvPr/>
            </p:nvSpPr>
            <p:spPr>
              <a:xfrm flipH="1">
                <a:off x="7594343" y="1162383"/>
                <a:ext cx="62116" cy="62769"/>
              </a:xfrm>
              <a:prstGeom prst="ellipse">
                <a:avLst/>
              </a:prstGeom>
              <a:solidFill>
                <a:srgbClr val="4B1412"/>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8" name="Oval 307">
                <a:extLst>
                  <a:ext uri="{FF2B5EF4-FFF2-40B4-BE49-F238E27FC236}">
                    <a16:creationId xmlns:a16="http://schemas.microsoft.com/office/drawing/2014/main" id="{187365AE-37E3-401A-BDB9-855BD57F7C9A}"/>
                  </a:ext>
                </a:extLst>
              </p:cNvPr>
              <p:cNvSpPr/>
              <p:nvPr/>
            </p:nvSpPr>
            <p:spPr>
              <a:xfrm flipH="1">
                <a:off x="7622405" y="1172377"/>
                <a:ext cx="26948" cy="27231"/>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sp>
            <p:nvSpPr>
              <p:cNvPr id="309" name="Oval 308">
                <a:extLst>
                  <a:ext uri="{FF2B5EF4-FFF2-40B4-BE49-F238E27FC236}">
                    <a16:creationId xmlns:a16="http://schemas.microsoft.com/office/drawing/2014/main" id="{AEBEB357-A6D3-40C8-A211-1E74725113BA}"/>
                  </a:ext>
                </a:extLst>
              </p:cNvPr>
              <p:cNvSpPr/>
              <p:nvPr/>
            </p:nvSpPr>
            <p:spPr>
              <a:xfrm flipH="1">
                <a:off x="7603717" y="1197626"/>
                <a:ext cx="18688" cy="18885"/>
              </a:xfrm>
              <a:prstGeom prst="ellipse">
                <a:avLst/>
              </a:prstGeom>
              <a:solidFill>
                <a:sysClr val="window" lastClr="FFFFFF"/>
              </a:solidFill>
              <a:ln w="25400" cap="flat" cmpd="sng" algn="ctr">
                <a:noFill/>
                <a:prstDash val="solid"/>
              </a:ln>
              <a:effectLst/>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350" b="0" i="0" u="none" strike="noStrike" kern="0" cap="none" spc="0" normalizeH="0" baseline="0" noProof="0" dirty="0">
                  <a:ln>
                    <a:noFill/>
                  </a:ln>
                  <a:solidFill>
                    <a:sysClr val="windowText" lastClr="000000"/>
                  </a:solidFill>
                  <a:effectLst/>
                  <a:uLnTx/>
                  <a:uFillTx/>
                  <a:latin typeface="Calibri"/>
                  <a:ea typeface="+mn-ea"/>
                  <a:cs typeface="+mn-cs"/>
                </a:endParaRPr>
              </a:p>
            </p:txBody>
          </p:sp>
          <p:pic>
            <p:nvPicPr>
              <p:cNvPr id="310" name="Picture 309">
                <a:extLst>
                  <a:ext uri="{FF2B5EF4-FFF2-40B4-BE49-F238E27FC236}">
                    <a16:creationId xmlns:a16="http://schemas.microsoft.com/office/drawing/2014/main" id="{42502399-CCD8-45FA-A414-0512F1F347B8}"/>
                  </a:ext>
                </a:extLst>
              </p:cNvPr>
              <p:cNvPicPr>
                <a:picLocks noChangeAspect="1"/>
              </p:cNvPicPr>
              <p:nvPr/>
            </p:nvPicPr>
            <p:blipFill>
              <a:blip r:embed="rId8"/>
              <a:stretch>
                <a:fillRect/>
              </a:stretch>
            </p:blipFill>
            <p:spPr>
              <a:xfrm rot="1136040" flipH="1">
                <a:off x="7639746" y="1091760"/>
                <a:ext cx="77928" cy="47623"/>
              </a:xfrm>
              <a:prstGeom prst="rect">
                <a:avLst/>
              </a:prstGeom>
            </p:spPr>
          </p:pic>
        </p:grpSp>
        <p:sp>
          <p:nvSpPr>
            <p:cNvPr id="323" name="Oval 322">
              <a:extLst>
                <a:ext uri="{FF2B5EF4-FFF2-40B4-BE49-F238E27FC236}">
                  <a16:creationId xmlns:a16="http://schemas.microsoft.com/office/drawing/2014/main" id="{937B6A25-FB22-4372-9250-54548FBC9F8B}"/>
                </a:ext>
              </a:extLst>
            </p:cNvPr>
            <p:cNvSpPr/>
            <p:nvPr/>
          </p:nvSpPr>
          <p:spPr>
            <a:xfrm>
              <a:off x="6154180" y="4892673"/>
              <a:ext cx="36576" cy="64008"/>
            </a:xfrm>
            <a:prstGeom prst="ellipse">
              <a:avLst/>
            </a:prstGeom>
            <a:solidFill>
              <a:srgbClr val="DEB19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324" name="Oval 323">
              <a:extLst>
                <a:ext uri="{FF2B5EF4-FFF2-40B4-BE49-F238E27FC236}">
                  <a16:creationId xmlns:a16="http://schemas.microsoft.com/office/drawing/2014/main" id="{AA6C772D-624C-4F98-82AF-B77A87D8D5C3}"/>
                </a:ext>
              </a:extLst>
            </p:cNvPr>
            <p:cNvSpPr/>
            <p:nvPr/>
          </p:nvSpPr>
          <p:spPr>
            <a:xfrm>
              <a:off x="6468691" y="4894353"/>
              <a:ext cx="36576" cy="64008"/>
            </a:xfrm>
            <a:prstGeom prst="ellipse">
              <a:avLst/>
            </a:prstGeom>
            <a:solidFill>
              <a:srgbClr val="DEB19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 name="Picture 20"/>
            <p:cNvPicPr>
              <a:picLocks noChangeAspect="1"/>
            </p:cNvPicPr>
            <p:nvPr/>
          </p:nvPicPr>
          <p:blipFill>
            <a:blip r:embed="rId9"/>
            <a:stretch>
              <a:fillRect/>
            </a:stretch>
          </p:blipFill>
          <p:spPr>
            <a:xfrm rot="21421203">
              <a:off x="6168169" y="4680714"/>
              <a:ext cx="306144" cy="211703"/>
            </a:xfrm>
            <a:prstGeom prst="rect">
              <a:avLst/>
            </a:prstGeom>
          </p:spPr>
        </p:pic>
        <p:sp>
          <p:nvSpPr>
            <p:cNvPr id="22" name="Oval 21"/>
            <p:cNvSpPr/>
            <p:nvPr/>
          </p:nvSpPr>
          <p:spPr>
            <a:xfrm>
              <a:off x="6309522" y="4942869"/>
              <a:ext cx="36576" cy="36576"/>
            </a:xfrm>
            <a:prstGeom prst="ellipse">
              <a:avLst/>
            </a:prstGeom>
            <a:solidFill>
              <a:srgbClr val="D89B84">
                <a:alpha val="79000"/>
              </a:srgbClr>
            </a:solidFill>
            <a:ln>
              <a:no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grpSp>
      <p:sp>
        <p:nvSpPr>
          <p:cNvPr id="213" name="TextBox 212"/>
          <p:cNvSpPr txBox="1"/>
          <p:nvPr/>
        </p:nvSpPr>
        <p:spPr>
          <a:xfrm>
            <a:off x="534798" y="174175"/>
            <a:ext cx="8074405" cy="2585323"/>
          </a:xfrm>
          <a:prstGeom prst="rect">
            <a:avLst/>
          </a:prstGeom>
          <a:noFill/>
        </p:spPr>
        <p:txBody>
          <a:bodyPr wrap="square" rtlCol="0">
            <a:spAutoFit/>
          </a:bodyPr>
          <a:lstStyle/>
          <a:p>
            <a:pPr lvl="0" algn="ctr"/>
            <a:r>
              <a:rPr lang="en-US" sz="3600" b="1" dirty="0">
                <a:solidFill>
                  <a:srgbClr val="F3892F"/>
                </a:solidFill>
              </a:rPr>
              <a:t>As you can see the job duties of a </a:t>
            </a:r>
          </a:p>
          <a:p>
            <a:pPr lvl="0" algn="ctr"/>
            <a:r>
              <a:rPr lang="en-US" sz="3600" b="1" dirty="0">
                <a:solidFill>
                  <a:srgbClr val="F3892F"/>
                </a:solidFill>
              </a:rPr>
              <a:t>Food Service team member has many responsibilities, when we work together as a team we can accomplish anything.</a:t>
            </a:r>
          </a:p>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lumMod val="50000"/>
                </a:srgbClr>
              </a:solidFill>
              <a:effectLst/>
              <a:uLnTx/>
              <a:uFillTx/>
              <a:latin typeface="Calibri"/>
              <a:ea typeface="+mn-ea"/>
              <a:cs typeface="+mn-cs"/>
            </a:endParaRPr>
          </a:p>
        </p:txBody>
      </p:sp>
    </p:spTree>
    <p:extLst>
      <p:ext uri="{BB962C8B-B14F-4D97-AF65-F5344CB8AC3E}">
        <p14:creationId xmlns:p14="http://schemas.microsoft.com/office/powerpoint/2010/main" val="2841606717"/>
      </p:ext>
    </p:extLst>
  </p:cSld>
  <p:clrMapOvr>
    <a:masterClrMapping/>
  </p:clrMapOvr>
  <mc:AlternateContent xmlns:mc="http://schemas.openxmlformats.org/markup-compatibility/2006" xmlns:p14="http://schemas.microsoft.com/office/powerpoint/2010/main">
    <mc:Choice Requires="p14">
      <p:transition p14:dur="0"/>
    </mc:Choice>
    <mc:Fallback xmlns="">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4">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10" name="Picture 9"/>
          <p:cNvPicPr>
            <a:picLocks noChangeAspect="1"/>
          </p:cNvPicPr>
          <p:nvPr/>
        </p:nvPicPr>
        <p:blipFill>
          <a:blip r:embed="rId5"/>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7"/>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pic>
        <p:nvPicPr>
          <p:cNvPr id="9" name="Picture 8"/>
          <p:cNvPicPr>
            <a:picLocks noChangeAspect="1"/>
          </p:cNvPicPr>
          <p:nvPr/>
        </p:nvPicPr>
        <p:blipFill>
          <a:blip r:embed="rId8"/>
          <a:stretch>
            <a:fillRect/>
          </a:stretch>
        </p:blipFill>
        <p:spPr>
          <a:xfrm>
            <a:off x="7132929" y="1293136"/>
            <a:ext cx="1742720" cy="1762523"/>
          </a:xfrm>
          <a:prstGeom prst="rect">
            <a:avLst/>
          </a:prstGeom>
          <a:ln>
            <a:solidFill>
              <a:srgbClr val="000000"/>
            </a:solidFill>
          </a:ln>
        </p:spPr>
      </p:pic>
      <p:grpSp>
        <p:nvGrpSpPr>
          <p:cNvPr id="178" name="Group 177">
            <a:extLst>
              <a:ext uri="{FF2B5EF4-FFF2-40B4-BE49-F238E27FC236}">
                <a16:creationId xmlns:a16="http://schemas.microsoft.com/office/drawing/2014/main" id="{12D6EB54-4ADF-4201-A3E9-3A8E34AAF249}"/>
              </a:ext>
            </a:extLst>
          </p:cNvPr>
          <p:cNvGrpSpPr/>
          <p:nvPr/>
        </p:nvGrpSpPr>
        <p:grpSpPr>
          <a:xfrm>
            <a:off x="720781" y="1573392"/>
            <a:ext cx="1775664" cy="4552400"/>
            <a:chOff x="720781" y="1573392"/>
            <a:chExt cx="1775664" cy="4552400"/>
          </a:xfrm>
        </p:grpSpPr>
        <p:grpSp>
          <p:nvGrpSpPr>
            <p:cNvPr id="179" name="Group 178">
              <a:extLst>
                <a:ext uri="{FF2B5EF4-FFF2-40B4-BE49-F238E27FC236}">
                  <a16:creationId xmlns:a16="http://schemas.microsoft.com/office/drawing/2014/main" id="{40D12843-1C4B-4DF5-98B2-E48F03A221E7}"/>
                </a:ext>
              </a:extLst>
            </p:cNvPr>
            <p:cNvGrpSpPr/>
            <p:nvPr/>
          </p:nvGrpSpPr>
          <p:grpSpPr>
            <a:xfrm>
              <a:off x="1200822" y="5691758"/>
              <a:ext cx="330708" cy="403321"/>
              <a:chOff x="3312043" y="4084938"/>
              <a:chExt cx="189762" cy="211269"/>
            </a:xfrm>
          </p:grpSpPr>
          <p:sp>
            <p:nvSpPr>
              <p:cNvPr id="215" name="Chord 214">
                <a:extLst>
                  <a:ext uri="{FF2B5EF4-FFF2-40B4-BE49-F238E27FC236}">
                    <a16:creationId xmlns:a16="http://schemas.microsoft.com/office/drawing/2014/main" id="{AD1345C5-EAC6-4D20-B5ED-FBB6602BEA0F}"/>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6" name="Chord 215">
                <a:extLst>
                  <a:ext uri="{FF2B5EF4-FFF2-40B4-BE49-F238E27FC236}">
                    <a16:creationId xmlns:a16="http://schemas.microsoft.com/office/drawing/2014/main" id="{C4DC1A73-D6F8-4988-B001-77C731C0C67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7" name="Chord 216">
                <a:extLst>
                  <a:ext uri="{FF2B5EF4-FFF2-40B4-BE49-F238E27FC236}">
                    <a16:creationId xmlns:a16="http://schemas.microsoft.com/office/drawing/2014/main" id="{E9FED694-18FE-4DDE-B840-C2757A171EEA}"/>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0" name="Flowchart: Manual Operation 26">
              <a:extLst>
                <a:ext uri="{FF2B5EF4-FFF2-40B4-BE49-F238E27FC236}">
                  <a16:creationId xmlns:a16="http://schemas.microsoft.com/office/drawing/2014/main" id="{56103E10-EECF-46CE-9A34-C235AC4257A1}"/>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nvGrpSpPr>
            <p:cNvPr id="181" name="Group 180">
              <a:extLst>
                <a:ext uri="{FF2B5EF4-FFF2-40B4-BE49-F238E27FC236}">
                  <a16:creationId xmlns:a16="http://schemas.microsoft.com/office/drawing/2014/main" id="{C14E721B-30A9-4B03-AFC5-E5CF39DB80CB}"/>
                </a:ext>
              </a:extLst>
            </p:cNvPr>
            <p:cNvGrpSpPr/>
            <p:nvPr/>
          </p:nvGrpSpPr>
          <p:grpSpPr>
            <a:xfrm>
              <a:off x="1733904" y="5722471"/>
              <a:ext cx="330708" cy="403321"/>
              <a:chOff x="3312043" y="4084938"/>
              <a:chExt cx="189762" cy="211269"/>
            </a:xfrm>
          </p:grpSpPr>
          <p:sp>
            <p:nvSpPr>
              <p:cNvPr id="213" name="Chord 212">
                <a:extLst>
                  <a:ext uri="{FF2B5EF4-FFF2-40B4-BE49-F238E27FC236}">
                    <a16:creationId xmlns:a16="http://schemas.microsoft.com/office/drawing/2014/main" id="{CA530E4C-F5D2-4AFF-AEC2-70298B631576}"/>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14" name="Chord 213">
                <a:extLst>
                  <a:ext uri="{FF2B5EF4-FFF2-40B4-BE49-F238E27FC236}">
                    <a16:creationId xmlns:a16="http://schemas.microsoft.com/office/drawing/2014/main" id="{D8BF3B41-BF77-42FE-BD39-96CA425FE12C}"/>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82" name="Flowchart: Manual Operation 26">
              <a:extLst>
                <a:ext uri="{FF2B5EF4-FFF2-40B4-BE49-F238E27FC236}">
                  <a16:creationId xmlns:a16="http://schemas.microsoft.com/office/drawing/2014/main" id="{3C48ED25-102D-43FC-9C15-6B5FDE6443E9}"/>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3" name="Rectangle: Single Corner Snipped 29">
              <a:extLst>
                <a:ext uri="{FF2B5EF4-FFF2-40B4-BE49-F238E27FC236}">
                  <a16:creationId xmlns:a16="http://schemas.microsoft.com/office/drawing/2014/main" id="{9464EEF1-948A-492F-A7D9-93A1B9C557BB}"/>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4" name="Oval 183">
              <a:extLst>
                <a:ext uri="{FF2B5EF4-FFF2-40B4-BE49-F238E27FC236}">
                  <a16:creationId xmlns:a16="http://schemas.microsoft.com/office/drawing/2014/main" id="{0BCC4B8D-7F02-4B99-A39E-F7FB118A5D25}"/>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5" name="Oval 184">
              <a:extLst>
                <a:ext uri="{FF2B5EF4-FFF2-40B4-BE49-F238E27FC236}">
                  <a16:creationId xmlns:a16="http://schemas.microsoft.com/office/drawing/2014/main" id="{C61E0B8E-E637-40E5-9394-2E5D8510C76F}"/>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6" name="Flowchart: Off-page Connector 185">
              <a:extLst>
                <a:ext uri="{FF2B5EF4-FFF2-40B4-BE49-F238E27FC236}">
                  <a16:creationId xmlns:a16="http://schemas.microsoft.com/office/drawing/2014/main" id="{4A0471DB-4E78-4E89-BE55-3F9C885A8D1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7" name="Oval 186">
              <a:extLst>
                <a:ext uri="{FF2B5EF4-FFF2-40B4-BE49-F238E27FC236}">
                  <a16:creationId xmlns:a16="http://schemas.microsoft.com/office/drawing/2014/main" id="{517EF704-DF12-4BD6-BD27-8416EB6BCEDB}"/>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8" name="Flowchart: Terminator 187">
              <a:extLst>
                <a:ext uri="{FF2B5EF4-FFF2-40B4-BE49-F238E27FC236}">
                  <a16:creationId xmlns:a16="http://schemas.microsoft.com/office/drawing/2014/main" id="{75E850CE-01C5-43F4-B0A5-DABC49B4A342}"/>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9" name="Flowchart: Delay 188">
              <a:extLst>
                <a:ext uri="{FF2B5EF4-FFF2-40B4-BE49-F238E27FC236}">
                  <a16:creationId xmlns:a16="http://schemas.microsoft.com/office/drawing/2014/main" id="{32D23976-68CC-4E5B-8F3F-E1514872E221}"/>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90" name="Isosceles Triangle 189">
              <a:extLst>
                <a:ext uri="{FF2B5EF4-FFF2-40B4-BE49-F238E27FC236}">
                  <a16:creationId xmlns:a16="http://schemas.microsoft.com/office/drawing/2014/main" id="{D3ECAEEC-FF26-4288-A813-52FAEF29F01B}"/>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 name="Oval 190">
              <a:extLst>
                <a:ext uri="{FF2B5EF4-FFF2-40B4-BE49-F238E27FC236}">
                  <a16:creationId xmlns:a16="http://schemas.microsoft.com/office/drawing/2014/main" id="{00D96293-A367-4D9C-BD33-902F044A018D}"/>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 name="Oval 191">
              <a:extLst>
                <a:ext uri="{FF2B5EF4-FFF2-40B4-BE49-F238E27FC236}">
                  <a16:creationId xmlns:a16="http://schemas.microsoft.com/office/drawing/2014/main" id="{93A619CE-8686-491B-B928-1B1FD05059B3}"/>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3" name="Oval 192">
              <a:extLst>
                <a:ext uri="{FF2B5EF4-FFF2-40B4-BE49-F238E27FC236}">
                  <a16:creationId xmlns:a16="http://schemas.microsoft.com/office/drawing/2014/main" id="{8EA699E3-E25B-40B2-A8A0-59E42A90CB21}"/>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4" name="Oval 193">
              <a:extLst>
                <a:ext uri="{FF2B5EF4-FFF2-40B4-BE49-F238E27FC236}">
                  <a16:creationId xmlns:a16="http://schemas.microsoft.com/office/drawing/2014/main" id="{0279A721-9FED-4850-BA70-152D98F1538D}"/>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5" name="Flowchart: Terminator 194">
              <a:extLst>
                <a:ext uri="{FF2B5EF4-FFF2-40B4-BE49-F238E27FC236}">
                  <a16:creationId xmlns:a16="http://schemas.microsoft.com/office/drawing/2014/main" id="{CF941C8E-9660-4497-A202-FE2CF76BE2B5}"/>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6" name="Flowchart: Terminator 195">
              <a:extLst>
                <a:ext uri="{FF2B5EF4-FFF2-40B4-BE49-F238E27FC236}">
                  <a16:creationId xmlns:a16="http://schemas.microsoft.com/office/drawing/2014/main" id="{A1353C64-7C46-4330-8F54-5DE2DC749408}"/>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7" name="Moon 196">
              <a:extLst>
                <a:ext uri="{FF2B5EF4-FFF2-40B4-BE49-F238E27FC236}">
                  <a16:creationId xmlns:a16="http://schemas.microsoft.com/office/drawing/2014/main" id="{09BB9E52-6709-4A49-AAFD-B7B25103CA5F}"/>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8" name="Moon 197">
              <a:extLst>
                <a:ext uri="{FF2B5EF4-FFF2-40B4-BE49-F238E27FC236}">
                  <a16:creationId xmlns:a16="http://schemas.microsoft.com/office/drawing/2014/main" id="{00709121-7818-4CAF-A264-B92390109FBE}"/>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9" name="Oval 198">
              <a:extLst>
                <a:ext uri="{FF2B5EF4-FFF2-40B4-BE49-F238E27FC236}">
                  <a16:creationId xmlns:a16="http://schemas.microsoft.com/office/drawing/2014/main" id="{41433A05-9C20-46C6-8F88-08AA6B5595AD}"/>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0" name="Right Triangle 199">
              <a:extLst>
                <a:ext uri="{FF2B5EF4-FFF2-40B4-BE49-F238E27FC236}">
                  <a16:creationId xmlns:a16="http://schemas.microsoft.com/office/drawing/2014/main" id="{4E9B15F1-0BD7-4422-95C9-B215826C093D}"/>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1" name="Right Triangle 200">
              <a:extLst>
                <a:ext uri="{FF2B5EF4-FFF2-40B4-BE49-F238E27FC236}">
                  <a16:creationId xmlns:a16="http://schemas.microsoft.com/office/drawing/2014/main" id="{7FA3E458-D26D-4C03-9B7F-6EB1E514A67A}"/>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2" name="Flowchart: Terminator 201">
              <a:extLst>
                <a:ext uri="{FF2B5EF4-FFF2-40B4-BE49-F238E27FC236}">
                  <a16:creationId xmlns:a16="http://schemas.microsoft.com/office/drawing/2014/main" id="{354EB1D3-B9CF-433C-A1C7-62516BA46A45}"/>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3" name="Flowchart: Connector 202">
              <a:extLst>
                <a:ext uri="{FF2B5EF4-FFF2-40B4-BE49-F238E27FC236}">
                  <a16:creationId xmlns:a16="http://schemas.microsoft.com/office/drawing/2014/main" id="{0A1BDE74-F343-4539-AAE1-A9E765EF681C}"/>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4" name="Flowchart: Connector 203">
              <a:extLst>
                <a:ext uri="{FF2B5EF4-FFF2-40B4-BE49-F238E27FC236}">
                  <a16:creationId xmlns:a16="http://schemas.microsoft.com/office/drawing/2014/main" id="{92CF9032-7B19-4156-9A76-6BA368ACA1A7}"/>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5" name="Freeform: Shape 204">
              <a:extLst>
                <a:ext uri="{FF2B5EF4-FFF2-40B4-BE49-F238E27FC236}">
                  <a16:creationId xmlns:a16="http://schemas.microsoft.com/office/drawing/2014/main" id="{15B98122-A744-422A-BBAD-319816D85C3A}"/>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6" name="Flowchart: Terminator 205">
              <a:extLst>
                <a:ext uri="{FF2B5EF4-FFF2-40B4-BE49-F238E27FC236}">
                  <a16:creationId xmlns:a16="http://schemas.microsoft.com/office/drawing/2014/main" id="{3D8CB996-F923-4841-B73B-9853D213B72A}"/>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207" name="Flowchart: Terminator 206">
              <a:extLst>
                <a:ext uri="{FF2B5EF4-FFF2-40B4-BE49-F238E27FC236}">
                  <a16:creationId xmlns:a16="http://schemas.microsoft.com/office/drawing/2014/main" id="{0AD0BE6B-24B7-4C00-96B6-ED73C1EEA083}"/>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08" name="Freeform: Shape 207">
              <a:extLst>
                <a:ext uri="{FF2B5EF4-FFF2-40B4-BE49-F238E27FC236}">
                  <a16:creationId xmlns:a16="http://schemas.microsoft.com/office/drawing/2014/main" id="{3B99BC3D-271A-46CF-BF0D-8D19AAC67CBF}"/>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209" name="Flowchart: Delay 208">
              <a:extLst>
                <a:ext uri="{FF2B5EF4-FFF2-40B4-BE49-F238E27FC236}">
                  <a16:creationId xmlns:a16="http://schemas.microsoft.com/office/drawing/2014/main" id="{68D930E1-182C-4AB0-9849-0721793145B4}"/>
                </a:ext>
              </a:extLst>
            </p:cNvPr>
            <p:cNvSpPr/>
            <p:nvPr/>
          </p:nvSpPr>
          <p:spPr>
            <a:xfrm rot="19976169">
              <a:off x="1918211" y="335808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10" name="Group 209">
              <a:extLst>
                <a:ext uri="{FF2B5EF4-FFF2-40B4-BE49-F238E27FC236}">
                  <a16:creationId xmlns:a16="http://schemas.microsoft.com/office/drawing/2014/main" id="{574353A9-9900-409E-B7CE-FCFFBAB1ED16}"/>
                </a:ext>
              </a:extLst>
            </p:cNvPr>
            <p:cNvGrpSpPr/>
            <p:nvPr/>
          </p:nvGrpSpPr>
          <p:grpSpPr>
            <a:xfrm>
              <a:off x="1736703" y="3532400"/>
              <a:ext cx="325110" cy="522802"/>
              <a:chOff x="859632" y="2338402"/>
              <a:chExt cx="571500" cy="788345"/>
            </a:xfrm>
          </p:grpSpPr>
          <p:sp>
            <p:nvSpPr>
              <p:cNvPr id="211" name="Rectangle 210">
                <a:extLst>
                  <a:ext uri="{FF2B5EF4-FFF2-40B4-BE49-F238E27FC236}">
                    <a16:creationId xmlns:a16="http://schemas.microsoft.com/office/drawing/2014/main" id="{48ECAD28-BF13-43B2-8F87-15EBF603BC3D}"/>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212" name="Picture 211">
                <a:extLst>
                  <a:ext uri="{FF2B5EF4-FFF2-40B4-BE49-F238E27FC236}">
                    <a16:creationId xmlns:a16="http://schemas.microsoft.com/office/drawing/2014/main" id="{F903CB2E-C6C7-4F7D-82D1-E86A1F7D86B9}"/>
                  </a:ext>
                </a:extLst>
              </p:cNvPr>
              <p:cNvPicPr>
                <a:picLocks noChangeAspect="1"/>
              </p:cNvPicPr>
              <p:nvPr/>
            </p:nvPicPr>
            <p:blipFill>
              <a:blip r:embed="rId9"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pic>
        <p:nvPicPr>
          <p:cNvPr id="125" name="Picture 124">
            <a:extLst>
              <a:ext uri="{FF2B5EF4-FFF2-40B4-BE49-F238E27FC236}">
                <a16:creationId xmlns:a16="http://schemas.microsoft.com/office/drawing/2014/main" id="{C143C1C4-A332-442A-AAE8-4F6DBA550DBA}"/>
              </a:ext>
            </a:extLst>
          </p:cNvPr>
          <p:cNvPicPr>
            <a:picLocks noChangeAspect="1"/>
          </p:cNvPicPr>
          <p:nvPr/>
        </p:nvPicPr>
        <p:blipFill>
          <a:blip r:embed="rId8"/>
          <a:stretch>
            <a:fillRect/>
          </a:stretch>
        </p:blipFill>
        <p:spPr>
          <a:xfrm>
            <a:off x="9237741" y="7937"/>
            <a:ext cx="6452202" cy="6878065"/>
          </a:xfrm>
          <a:prstGeom prst="rect">
            <a:avLst/>
          </a:prstGeom>
          <a:ln>
            <a:solidFill>
              <a:srgbClr val="000000"/>
            </a:solidFill>
          </a:ln>
        </p:spPr>
      </p:pic>
      <p:sp>
        <p:nvSpPr>
          <p:cNvPr id="5" name="Rectangle: Rounded Corners 4">
            <a:extLst>
              <a:ext uri="{FF2B5EF4-FFF2-40B4-BE49-F238E27FC236}">
                <a16:creationId xmlns:a16="http://schemas.microsoft.com/office/drawing/2014/main" id="{4C945C15-6454-482A-ACDD-DBFC8606F231}"/>
              </a:ext>
            </a:extLst>
          </p:cNvPr>
          <p:cNvSpPr/>
          <p:nvPr/>
        </p:nvSpPr>
        <p:spPr>
          <a:xfrm>
            <a:off x="6994111" y="1072059"/>
            <a:ext cx="2030201" cy="2210106"/>
          </a:xfrm>
          <a:prstGeom prst="roundRect">
            <a:avLst/>
          </a:prstGeom>
          <a:noFill/>
          <a:ln w="63500">
            <a:solidFill>
              <a:schemeClr val="accent1"/>
            </a:solidFill>
          </a:ln>
          <a:effectLst/>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prstClr val="white"/>
              </a:solidFill>
              <a:effectLst/>
              <a:uLnTx/>
              <a:uFillTx/>
              <a:latin typeface="Calibri"/>
              <a:ea typeface="+mn-ea"/>
              <a:cs typeface="+mn-cs"/>
            </a:endParaRPr>
          </a:p>
        </p:txBody>
      </p:sp>
      <p:sp>
        <p:nvSpPr>
          <p:cNvPr id="161" name="Speech Bubble: Oval 238">
            <a:extLst>
              <a:ext uri="{FF2B5EF4-FFF2-40B4-BE49-F238E27FC236}">
                <a16:creationId xmlns:a16="http://schemas.microsoft.com/office/drawing/2014/main" id="{E765B8D7-5FD2-4BD5-8B5E-A4EA48F29A6C}"/>
              </a:ext>
            </a:extLst>
          </p:cNvPr>
          <p:cNvSpPr/>
          <p:nvPr/>
        </p:nvSpPr>
        <p:spPr>
          <a:xfrm>
            <a:off x="2874990" y="3171871"/>
            <a:ext cx="5447189" cy="2614070"/>
          </a:xfrm>
          <a:prstGeom prst="wedgeEllipseCallout">
            <a:avLst>
              <a:gd name="adj1" fmla="val -50758"/>
              <a:gd name="adj2" fmla="val -45922"/>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The </a:t>
            </a:r>
            <a:r>
              <a:rPr kumimoji="0" lang="en-US" sz="2600" b="1" i="0" u="none" strike="noStrike" kern="0" cap="none" spc="0" normalizeH="0" baseline="0" noProof="0" dirty="0">
                <a:ln>
                  <a:noFill/>
                </a:ln>
                <a:solidFill>
                  <a:sysClr val="windowText" lastClr="000000"/>
                </a:solidFill>
                <a:effectLst/>
                <a:uLnTx/>
                <a:uFillTx/>
                <a:latin typeface="Calibri"/>
                <a:ea typeface="+mn-ea"/>
                <a:cs typeface="+mn-cs"/>
              </a:rPr>
              <a:t>Cafeteria Work Schedule </a:t>
            </a: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is always posted in a visible area of the cafeteria for each team member.</a:t>
            </a:r>
          </a:p>
        </p:txBody>
      </p:sp>
      <p:sp>
        <p:nvSpPr>
          <p:cNvPr id="973" name="Speech Bubble: Oval 238"/>
          <p:cNvSpPr/>
          <p:nvPr/>
        </p:nvSpPr>
        <p:spPr>
          <a:xfrm>
            <a:off x="2555834" y="479565"/>
            <a:ext cx="5928552" cy="2492582"/>
          </a:xfrm>
          <a:prstGeom prst="wedgeEllipseCallout">
            <a:avLst>
              <a:gd name="adj1" fmla="val -52341"/>
              <a:gd name="adj2" fmla="val 29114"/>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My daily assigned duties are reflected in the </a:t>
            </a:r>
          </a:p>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1" i="0" u="none" strike="noStrike" kern="0" cap="none" spc="0" normalizeH="0" baseline="0" noProof="0" dirty="0">
                <a:ln>
                  <a:noFill/>
                </a:ln>
                <a:solidFill>
                  <a:sysClr val="windowText" lastClr="000000"/>
                </a:solidFill>
                <a:effectLst/>
                <a:uLnTx/>
                <a:uFillTx/>
                <a:latin typeface="Calibri"/>
                <a:ea typeface="+mn-ea"/>
                <a:cs typeface="+mn-cs"/>
              </a:rPr>
              <a:t>Cafeteria Work Schedule</a:t>
            </a: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a:t>
            </a:r>
          </a:p>
        </p:txBody>
      </p:sp>
      <p:sp>
        <p:nvSpPr>
          <p:cNvPr id="128" name="Speech Bubble: Oval 238">
            <a:extLst>
              <a:ext uri="{FF2B5EF4-FFF2-40B4-BE49-F238E27FC236}">
                <a16:creationId xmlns:a16="http://schemas.microsoft.com/office/drawing/2014/main" id="{53DD3B38-0C3A-4587-AF33-86F3DAC5C0B0}"/>
              </a:ext>
            </a:extLst>
          </p:cNvPr>
          <p:cNvSpPr/>
          <p:nvPr/>
        </p:nvSpPr>
        <p:spPr>
          <a:xfrm>
            <a:off x="2635561" y="383710"/>
            <a:ext cx="5447189" cy="2614070"/>
          </a:xfrm>
          <a:prstGeom prst="wedgeEllipseCallout">
            <a:avLst>
              <a:gd name="adj1" fmla="val -51824"/>
              <a:gd name="adj2" fmla="val 29590"/>
            </a:avLst>
          </a:prstGeom>
          <a:solidFill>
            <a:sysClr val="window" lastClr="FFFFFF"/>
          </a:solidFill>
          <a:ln w="9525" cap="flat" cmpd="sng" algn="ctr">
            <a:solidFill>
              <a:srgbClr val="000000"/>
            </a:solidFill>
            <a:prstDash val="solid"/>
          </a:ln>
          <a:effectLst>
            <a:outerShdw blurRad="40000" dist="23000" dir="5400000" rotWithShape="0">
              <a:srgbClr val="000000">
                <a:alpha val="35000"/>
              </a:srgbClr>
            </a:outerShdw>
          </a:effectLst>
        </p:spPr>
        <p:txBody>
          <a:bodyPr wrap="square" lIns="0" tIns="0" rIns="0" bIns="0" rtlCol="0" anchor="ctr">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r>
              <a:rPr kumimoji="0" lang="en-US" sz="2600" b="0" i="0" u="none" strike="noStrike" kern="0" cap="none" spc="0" normalizeH="0" baseline="0" noProof="0" dirty="0">
                <a:ln>
                  <a:noFill/>
                </a:ln>
                <a:solidFill>
                  <a:sysClr val="windowText" lastClr="000000"/>
                </a:solidFill>
                <a:effectLst/>
                <a:uLnTx/>
                <a:uFillTx/>
                <a:latin typeface="Calibri"/>
                <a:ea typeface="+mn-ea"/>
                <a:cs typeface="+mn-cs"/>
              </a:rPr>
              <a:t>Let’s review my </a:t>
            </a:r>
            <a:r>
              <a:rPr kumimoji="0" lang="en-US" sz="2600" b="1" i="0" u="none" strike="noStrike" kern="0" cap="none" spc="0" normalizeH="0" baseline="0" noProof="0" dirty="0">
                <a:ln>
                  <a:noFill/>
                </a:ln>
                <a:solidFill>
                  <a:sysClr val="windowText" lastClr="000000"/>
                </a:solidFill>
                <a:effectLst/>
                <a:uLnTx/>
                <a:uFillTx/>
                <a:latin typeface="Calibri"/>
                <a:ea typeface="+mn-ea"/>
                <a:cs typeface="+mn-cs"/>
              </a:rPr>
              <a:t>Individual Work Schedule!</a:t>
            </a:r>
            <a:endParaRPr kumimoji="0" lang="en-US" sz="2600" b="0" i="0" u="none" strike="noStrike" kern="0" cap="none" spc="0" normalizeH="0" baseline="0" noProof="0" dirty="0">
              <a:ln>
                <a:noFill/>
              </a:ln>
              <a:solidFill>
                <a:sysClr val="windowText" lastClr="000000"/>
              </a:solidFill>
              <a:effectLst/>
              <a:uLnTx/>
              <a:uFillTx/>
              <a:latin typeface="Calibri"/>
              <a:ea typeface="+mn-ea"/>
              <a:cs typeface="+mn-cs"/>
            </a:endParaRPr>
          </a:p>
        </p:txBody>
      </p:sp>
    </p:spTree>
    <p:extLst>
      <p:ext uri="{BB962C8B-B14F-4D97-AF65-F5344CB8AC3E}">
        <p14:creationId xmlns:p14="http://schemas.microsoft.com/office/powerpoint/2010/main" val="4236030488"/>
      </p:ext>
    </p:extLst>
  </p:cSld>
  <p:clrMapOvr>
    <a:masterClrMapping/>
  </p:clrMapOvr>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xit" presetSubtype="0" fill="hold" grpId="0" nodeType="clickEffect">
                                  <p:stCondLst>
                                    <p:cond delay="0"/>
                                  </p:stCondLst>
                                  <p:childTnLst>
                                    <p:set>
                                      <p:cBhvr>
                                        <p:cTn id="6" dur="1" fill="hold">
                                          <p:stCondLst>
                                            <p:cond delay="9"/>
                                          </p:stCondLst>
                                        </p:cTn>
                                        <p:tgtEl>
                                          <p:spTgt spid="973"/>
                                        </p:tgtEl>
                                        <p:attrNameLst>
                                          <p:attrName>style.visibility</p:attrName>
                                        </p:attrNameLst>
                                      </p:cBhvr>
                                      <p:to>
                                        <p:strVal val="hidden"/>
                                      </p:to>
                                    </p:set>
                                  </p:childTnLst>
                                </p:cTn>
                              </p:par>
                              <p:par>
                                <p:cTn id="7" presetID="1" presetClass="entr" presetSubtype="0" fill="hold" grpId="0" nodeType="withEffect">
                                  <p:stCondLst>
                                    <p:cond delay="0"/>
                                  </p:stCondLst>
                                  <p:childTnLst>
                                    <p:set>
                                      <p:cBhvr>
                                        <p:cTn id="8" dur="1" fill="hold">
                                          <p:stCondLst>
                                            <p:cond delay="0"/>
                                          </p:stCondLst>
                                        </p:cTn>
                                        <p:tgtEl>
                                          <p:spTgt spid="161"/>
                                        </p:tgtEl>
                                        <p:attrNameLst>
                                          <p:attrName>style.visibility</p:attrName>
                                        </p:attrNameLst>
                                      </p:cBhvr>
                                      <p:to>
                                        <p:strVal val="visible"/>
                                      </p:to>
                                    </p:set>
                                  </p:childTnLst>
                                </p:cTn>
                              </p:par>
                            </p:childTnLst>
                          </p:cTn>
                        </p:par>
                        <p:par>
                          <p:cTn id="9" fill="hold">
                            <p:stCondLst>
                              <p:cond delay="10"/>
                            </p:stCondLst>
                            <p:childTnLst>
                              <p:par>
                                <p:cTn id="10" presetID="1" presetClass="entr" presetSubtype="0" fill="hold" grpId="0" nodeType="afterEffect">
                                  <p:stCondLst>
                                    <p:cond delay="0"/>
                                  </p:stCondLst>
                                  <p:childTnLst>
                                    <p:set>
                                      <p:cBhvr>
                                        <p:cTn id="11" dur="1" fill="hold">
                                          <p:stCondLst>
                                            <p:cond delay="0"/>
                                          </p:stCondLst>
                                        </p:cTn>
                                        <p:tgtEl>
                                          <p:spTgt spid="5"/>
                                        </p:tgtEl>
                                        <p:attrNameLst>
                                          <p:attrName>style.visibility</p:attrName>
                                        </p:attrNameLst>
                                      </p:cBhvr>
                                      <p:to>
                                        <p:strVal val="visible"/>
                                      </p:to>
                                    </p:set>
                                  </p:childTnLst>
                                </p:cTn>
                              </p:par>
                              <p:par>
                                <p:cTn id="12" presetID="26" presetClass="emph" presetSubtype="0" repeatCount="7000" fill="hold" grpId="1" nodeType="withEffect">
                                  <p:stCondLst>
                                    <p:cond delay="0"/>
                                  </p:stCondLst>
                                  <p:childTnLst>
                                    <p:animEffect transition="out" filter="fade">
                                      <p:cBhvr>
                                        <p:cTn id="13" dur="1000" tmFilter="0, 0; .2, .5; .8, .5; 1, 0"/>
                                        <p:tgtEl>
                                          <p:spTgt spid="5"/>
                                        </p:tgtEl>
                                      </p:cBhvr>
                                    </p:animEffect>
                                    <p:animScale>
                                      <p:cBhvr>
                                        <p:cTn id="14" dur="500" autoRev="1" fill="hold"/>
                                        <p:tgtEl>
                                          <p:spTgt spid="5"/>
                                        </p:tgtEl>
                                      </p:cBhvr>
                                      <p:by x="105000" y="105000"/>
                                    </p:animScale>
                                  </p:childTnLst>
                                </p:cTn>
                              </p:par>
                            </p:childTnLst>
                          </p:cTn>
                        </p:par>
                      </p:childTnLst>
                    </p:cTn>
                  </p:par>
                  <p:par>
                    <p:cTn id="15" fill="hold">
                      <p:stCondLst>
                        <p:cond delay="indefinite"/>
                      </p:stCondLst>
                      <p:childTnLst>
                        <p:par>
                          <p:cTn id="16" fill="hold">
                            <p:stCondLst>
                              <p:cond delay="0"/>
                            </p:stCondLst>
                            <p:childTnLst>
                              <p:par>
                                <p:cTn id="17" presetID="1" presetClass="exit" presetSubtype="0" fill="hold" grpId="2" nodeType="clickEffect">
                                  <p:stCondLst>
                                    <p:cond delay="0"/>
                                  </p:stCondLst>
                                  <p:childTnLst>
                                    <p:set>
                                      <p:cBhvr>
                                        <p:cTn id="18" dur="1" fill="hold">
                                          <p:stCondLst>
                                            <p:cond delay="1249"/>
                                          </p:stCondLst>
                                        </p:cTn>
                                        <p:tgtEl>
                                          <p:spTgt spid="5"/>
                                        </p:tgtEl>
                                        <p:attrNameLst>
                                          <p:attrName>style.visibility</p:attrName>
                                        </p:attrNameLst>
                                      </p:cBhvr>
                                      <p:to>
                                        <p:strVal val="hidden"/>
                                      </p:to>
                                    </p:set>
                                  </p:childTnLst>
                                </p:cTn>
                              </p:par>
                              <p:par>
                                <p:cTn id="19" presetID="1" presetClass="exit" presetSubtype="0" fill="hold" grpId="1" nodeType="withEffect">
                                  <p:stCondLst>
                                    <p:cond delay="0"/>
                                  </p:stCondLst>
                                  <p:childTnLst>
                                    <p:set>
                                      <p:cBhvr>
                                        <p:cTn id="20" dur="1" fill="hold">
                                          <p:stCondLst>
                                            <p:cond delay="0"/>
                                          </p:stCondLst>
                                        </p:cTn>
                                        <p:tgtEl>
                                          <p:spTgt spid="161"/>
                                        </p:tgtEl>
                                        <p:attrNameLst>
                                          <p:attrName>style.visibility</p:attrName>
                                        </p:attrNameLst>
                                      </p:cBhvr>
                                      <p:to>
                                        <p:strVal val="hidden"/>
                                      </p:to>
                                    </p:set>
                                  </p:childTnLst>
                                </p:cTn>
                              </p:par>
                              <p:par>
                                <p:cTn id="21" presetID="1" presetClass="entr" presetSubtype="0" fill="hold" grpId="0" nodeType="withEffect">
                                  <p:stCondLst>
                                    <p:cond delay="0"/>
                                  </p:stCondLst>
                                  <p:childTnLst>
                                    <p:set>
                                      <p:cBhvr>
                                        <p:cTn id="22" dur="1" fill="hold">
                                          <p:stCondLst>
                                            <p:cond delay="0"/>
                                          </p:stCondLst>
                                        </p:cTn>
                                        <p:tgtEl>
                                          <p:spTgt spid="128"/>
                                        </p:tgtEl>
                                        <p:attrNameLst>
                                          <p:attrName>style.visibility</p:attrName>
                                        </p:attrNameLst>
                                      </p:cBhvr>
                                      <p:to>
                                        <p:strVal val="visible"/>
                                      </p:to>
                                    </p:set>
                                  </p:childTnLst>
                                </p:cTn>
                              </p:par>
                            </p:childTnLst>
                          </p:cTn>
                        </p:par>
                      </p:childTnLst>
                    </p:cTn>
                  </p:par>
                  <p:par>
                    <p:cTn id="23" fill="hold">
                      <p:stCondLst>
                        <p:cond delay="indefinite"/>
                      </p:stCondLst>
                      <p:childTnLst>
                        <p:par>
                          <p:cTn id="24" fill="hold">
                            <p:stCondLst>
                              <p:cond delay="0"/>
                            </p:stCondLst>
                            <p:childTnLst>
                              <p:par>
                                <p:cTn id="25" presetID="1" presetClass="exit" presetSubtype="0" fill="hold" grpId="1" nodeType="clickEffect">
                                  <p:stCondLst>
                                    <p:cond delay="0"/>
                                  </p:stCondLst>
                                  <p:childTnLst>
                                    <p:set>
                                      <p:cBhvr>
                                        <p:cTn id="26" dur="1" fill="hold">
                                          <p:stCondLst>
                                            <p:cond delay="0"/>
                                          </p:stCondLst>
                                        </p:cTn>
                                        <p:tgtEl>
                                          <p:spTgt spid="128"/>
                                        </p:tgtEl>
                                        <p:attrNameLst>
                                          <p:attrName>style.visibility</p:attrName>
                                        </p:attrNameLst>
                                      </p:cBhvr>
                                      <p:to>
                                        <p:strVal val="hidden"/>
                                      </p:to>
                                    </p:set>
                                  </p:childTnLst>
                                </p:cTn>
                              </p:par>
                              <p:par>
                                <p:cTn id="27" presetID="35" presetClass="path" presetSubtype="0" accel="50000" decel="50000" fill="hold" nodeType="withEffect">
                                  <p:stCondLst>
                                    <p:cond delay="0"/>
                                  </p:stCondLst>
                                  <p:childTnLst>
                                    <p:animMotion origin="layout" path="M -8.33333E-7 3.7037E-6 L -0.71233 3.7037E-6 " pathEditMode="relative" rAng="0" ptsTypes="AA">
                                      <p:cBhvr>
                                        <p:cTn id="28" dur="2000" fill="hold"/>
                                        <p:tgtEl>
                                          <p:spTgt spid="125"/>
                                        </p:tgtEl>
                                        <p:attrNameLst>
                                          <p:attrName>ppt_x</p:attrName>
                                          <p:attrName>ppt_y</p:attrName>
                                        </p:attrNameLst>
                                      </p:cBhvr>
                                      <p:rCtr x="-35625" y="0"/>
                                    </p:animMotion>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5" grpId="1" animBg="1"/>
      <p:bldP spid="5" grpId="2" animBg="1"/>
      <p:bldP spid="161" grpId="0" animBg="1"/>
      <p:bldP spid="161" grpId="1" animBg="1"/>
      <p:bldP spid="973" grpId="0" animBg="1"/>
      <p:bldP spid="128" grpId="0" animBg="1"/>
      <p:bldP spid="128" grpId="1" animBg="1"/>
    </p:bldLst>
  </p:timing>
</p:sld>
</file>

<file path=ppt/slides/slide8.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24" name="Rectangle 123">
            <a:extLst>
              <a:ext uri="{FF2B5EF4-FFF2-40B4-BE49-F238E27FC236}">
                <a16:creationId xmlns:a16="http://schemas.microsoft.com/office/drawing/2014/main" id="{61857934-0442-471F-9DD5-41188369836C}"/>
              </a:ext>
            </a:extLst>
          </p:cNvPr>
          <p:cNvSpPr/>
          <p:nvPr/>
        </p:nvSpPr>
        <p:spPr>
          <a:xfrm>
            <a:off x="1534" y="11022"/>
            <a:ext cx="9143652" cy="5735474"/>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137417" y="5221607"/>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0" name="Picture 9"/>
          <p:cNvPicPr>
            <a:picLocks noChangeAspect="1"/>
          </p:cNvPicPr>
          <p:nvPr/>
        </p:nvPicPr>
        <p:blipFill>
          <a:blip r:embed="rId4"/>
          <a:stretch>
            <a:fillRect/>
          </a:stretch>
        </p:blipFill>
        <p:spPr>
          <a:xfrm>
            <a:off x="5895236" y="143799"/>
            <a:ext cx="816536" cy="816536"/>
          </a:xfrm>
          <a:prstGeom prst="rect">
            <a:avLst/>
          </a:prstGeom>
        </p:spPr>
      </p:pic>
      <p:pic>
        <p:nvPicPr>
          <p:cNvPr id="974" name="Picture 2" descr="Image result for workers comp poster california"/>
          <p:cNvPicPr>
            <a:picLocks noChangeAspect="1" noChangeArrowheads="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sp>
        <p:nvSpPr>
          <p:cNvPr id="49" name="Rectangle 48"/>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0" name="Rectangle: Rounded Corners 77"/>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1" name="Group 50"/>
          <p:cNvGrpSpPr/>
          <p:nvPr/>
        </p:nvGrpSpPr>
        <p:grpSpPr>
          <a:xfrm>
            <a:off x="360462" y="447671"/>
            <a:ext cx="312266" cy="1110897"/>
            <a:chOff x="248721" y="265898"/>
            <a:chExt cx="463216" cy="1465240"/>
          </a:xfrm>
        </p:grpSpPr>
        <p:sp>
          <p:nvSpPr>
            <p:cNvPr id="52" name="Rectangle 51"/>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3" name="Rectangle: Rounded Corners 81"/>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4" name="Rectangle: Rounded Corners 82"/>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55" name="Group 54"/>
            <p:cNvGrpSpPr/>
            <p:nvPr/>
          </p:nvGrpSpPr>
          <p:grpSpPr>
            <a:xfrm>
              <a:off x="248721" y="1267923"/>
              <a:ext cx="463216" cy="463215"/>
              <a:chOff x="6731455" y="981637"/>
              <a:chExt cx="666750" cy="666750"/>
            </a:xfrm>
          </p:grpSpPr>
          <p:sp>
            <p:nvSpPr>
              <p:cNvPr id="56" name="Oval 55"/>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7" name="Oval 56"/>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8" name="Oval 57"/>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59" name="Oval 58"/>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0" name="Oval 59"/>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1" name="Oval 60"/>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62" name="Oval 61"/>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3" name="Oval 62"/>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4" name="Oval 63"/>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5" name="Oval 64"/>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6" name="Oval 65"/>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7" name="Oval 66"/>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8" name="Oval 67"/>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69" name="Oval 68"/>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0" name="Oval 69"/>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1" name="Oval 70"/>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2" name="Oval 71"/>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3" name="Oval 72"/>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4" name="Oval 73"/>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5" name="Oval 74"/>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6" name="Oval 75"/>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7" name="Oval 76"/>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78" name="Oval 77"/>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79" name="Oval 78"/>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2" name="Oval 81"/>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3" name="Oval 82"/>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4" name="Oval 83"/>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5" name="Oval 84"/>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6" name="Oval 85"/>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7" name="Oval 86"/>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8" name="Oval 87"/>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89" name="Oval 88"/>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90" name="Group 89"/>
          <p:cNvGrpSpPr/>
          <p:nvPr/>
        </p:nvGrpSpPr>
        <p:grpSpPr>
          <a:xfrm>
            <a:off x="878677" y="443140"/>
            <a:ext cx="259603" cy="1186862"/>
            <a:chOff x="1572281" y="324733"/>
            <a:chExt cx="583896" cy="2373562"/>
          </a:xfrm>
        </p:grpSpPr>
        <p:sp>
          <p:nvSpPr>
            <p:cNvPr id="91" name="Rectangle 90"/>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2" name="Rectangle: Rounded Corners 121"/>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3" name="Rectangle: Rounded Corners 122"/>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4" name="Oval 26"/>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5" name="Group 94"/>
          <p:cNvGrpSpPr/>
          <p:nvPr/>
        </p:nvGrpSpPr>
        <p:grpSpPr>
          <a:xfrm>
            <a:off x="1327746" y="425711"/>
            <a:ext cx="592292" cy="1209291"/>
            <a:chOff x="2654110" y="646170"/>
            <a:chExt cx="1233062" cy="2238492"/>
          </a:xfrm>
        </p:grpSpPr>
        <p:sp>
          <p:nvSpPr>
            <p:cNvPr id="96" name="Rectangle: Rounded Corners 61"/>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7" name="Rectangle: Rounded Corners 61"/>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98" name="Oval 97"/>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99" name="Group 98"/>
          <p:cNvGrpSpPr/>
          <p:nvPr/>
        </p:nvGrpSpPr>
        <p:grpSpPr>
          <a:xfrm>
            <a:off x="2149889" y="425678"/>
            <a:ext cx="339440" cy="1211069"/>
            <a:chOff x="8913241" y="8073"/>
            <a:chExt cx="628871" cy="2139832"/>
          </a:xfrm>
        </p:grpSpPr>
        <p:sp>
          <p:nvSpPr>
            <p:cNvPr id="100" name="Rectangle 99"/>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1" name="Rectangle: Rounded Corners 130"/>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2" name="Rectangle: Rounded Corners 131"/>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4" name="Rectangle: Rounded Corners 63"/>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5" name="Freeform: Shape 133"/>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6" name="Freeform: Shape 134"/>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7" name="Freeform: Shape 135"/>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8" name="Freeform: Shape 136"/>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09" name="Freeform: Shape 137"/>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110" name="Group 109"/>
          <p:cNvGrpSpPr/>
          <p:nvPr/>
        </p:nvGrpSpPr>
        <p:grpSpPr>
          <a:xfrm>
            <a:off x="2599664" y="420987"/>
            <a:ext cx="732405" cy="1457555"/>
            <a:chOff x="1324854" y="1556045"/>
            <a:chExt cx="1547661" cy="2741634"/>
          </a:xfrm>
        </p:grpSpPr>
        <p:sp>
          <p:nvSpPr>
            <p:cNvPr id="111" name="Rectangle: Rounded Corners 139"/>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2" name="Oval 111"/>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3" name="Oval 112"/>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4" name="Rectangle: Rounded Corners 142"/>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115" name="Picture 2" descr="Related image"/>
          <p:cNvPicPr>
            <a:picLocks noChangeAspect="1" noChangeArrowheads="1"/>
          </p:cNvPicPr>
          <p:nvPr/>
        </p:nvPicPr>
        <p:blipFill rotWithShape="1">
          <a:blip r:embed="rId6">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116" name="Group 115"/>
          <p:cNvGrpSpPr/>
          <p:nvPr/>
        </p:nvGrpSpPr>
        <p:grpSpPr>
          <a:xfrm>
            <a:off x="3980968" y="393959"/>
            <a:ext cx="618259" cy="1619474"/>
            <a:chOff x="10963105" y="3257551"/>
            <a:chExt cx="535103" cy="1468878"/>
          </a:xfrm>
        </p:grpSpPr>
        <p:grpSp>
          <p:nvGrpSpPr>
            <p:cNvPr id="117" name="Group 116"/>
            <p:cNvGrpSpPr/>
            <p:nvPr/>
          </p:nvGrpSpPr>
          <p:grpSpPr>
            <a:xfrm flipH="1">
              <a:off x="11223830" y="3257551"/>
              <a:ext cx="113186" cy="785614"/>
              <a:chOff x="11230657" y="2643601"/>
              <a:chExt cx="183114" cy="1270976"/>
            </a:xfrm>
          </p:grpSpPr>
          <p:sp>
            <p:nvSpPr>
              <p:cNvPr id="120" name="Rectangle: Rounded Corners 177"/>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21" name="Rectangle: Rounded Corners 178"/>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18" name="Oval 117"/>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19" name="Rectangle: Rounded Corners 6161"/>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122"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pic>
        <p:nvPicPr>
          <p:cNvPr id="9" name="Picture 8"/>
          <p:cNvPicPr>
            <a:picLocks noChangeAspect="1"/>
          </p:cNvPicPr>
          <p:nvPr/>
        </p:nvPicPr>
        <p:blipFill>
          <a:blip r:embed="rId7"/>
          <a:stretch>
            <a:fillRect/>
          </a:stretch>
        </p:blipFill>
        <p:spPr>
          <a:xfrm>
            <a:off x="7132929" y="1293136"/>
            <a:ext cx="1742720" cy="1762523"/>
          </a:xfrm>
          <a:prstGeom prst="rect">
            <a:avLst/>
          </a:prstGeom>
          <a:ln>
            <a:solidFill>
              <a:srgbClr val="000000"/>
            </a:solidFill>
          </a:ln>
        </p:spPr>
      </p:pic>
      <p:grpSp>
        <p:nvGrpSpPr>
          <p:cNvPr id="11" name="Group 10">
            <a:extLst>
              <a:ext uri="{FF2B5EF4-FFF2-40B4-BE49-F238E27FC236}">
                <a16:creationId xmlns:a16="http://schemas.microsoft.com/office/drawing/2014/main" id="{A37EEAA2-ED9D-4260-99D3-1B062EF4F7BC}"/>
              </a:ext>
            </a:extLst>
          </p:cNvPr>
          <p:cNvGrpSpPr/>
          <p:nvPr/>
        </p:nvGrpSpPr>
        <p:grpSpPr>
          <a:xfrm>
            <a:off x="2391077" y="694454"/>
            <a:ext cx="2454812" cy="2034314"/>
            <a:chOff x="2261291" y="-3170486"/>
            <a:chExt cx="3960013" cy="3128249"/>
          </a:xfrm>
        </p:grpSpPr>
        <p:sp>
          <p:nvSpPr>
            <p:cNvPr id="145" name="Cloud Callout 302">
              <a:extLst>
                <a:ext uri="{FF2B5EF4-FFF2-40B4-BE49-F238E27FC236}">
                  <a16:creationId xmlns:a16="http://schemas.microsoft.com/office/drawing/2014/main" id="{C417615A-4724-452D-B5FC-CECFD1D154A3}"/>
                </a:ext>
              </a:extLst>
            </p:cNvPr>
            <p:cNvSpPr/>
            <p:nvPr/>
          </p:nvSpPr>
          <p:spPr>
            <a:xfrm>
              <a:off x="2261291" y="-3170486"/>
              <a:ext cx="3960013" cy="2923408"/>
            </a:xfrm>
            <a:prstGeom prst="wedgeEllipseCallout">
              <a:avLst>
                <a:gd name="adj1" fmla="val -49319"/>
                <a:gd name="adj2" fmla="val 49001"/>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8" name="TextBox 7">
              <a:extLst>
                <a:ext uri="{FF2B5EF4-FFF2-40B4-BE49-F238E27FC236}">
                  <a16:creationId xmlns:a16="http://schemas.microsoft.com/office/drawing/2014/main" id="{9FDE73F6-FC24-4BDB-A26B-891CB288B24D}"/>
                </a:ext>
              </a:extLst>
            </p:cNvPr>
            <p:cNvSpPr txBox="1"/>
            <p:nvPr/>
          </p:nvSpPr>
          <p:spPr>
            <a:xfrm>
              <a:off x="2473991" y="-2881921"/>
              <a:ext cx="3534611" cy="2839684"/>
            </a:xfrm>
            <a:prstGeom prst="rect">
              <a:avLst/>
            </a:prstGeom>
            <a:noFill/>
          </p:spPr>
          <p:txBody>
            <a:bodyPr wrap="square" rtlCol="0">
              <a:spAutoFit/>
            </a:bodyPr>
            <a:lstStyle/>
            <a:p>
              <a:pPr lvl="0" algn="ctr">
                <a:defRPr/>
              </a:pPr>
              <a:r>
                <a:rPr lang="en-US" sz="2400" dirty="0">
                  <a:solidFill>
                    <a:srgbClr val="000000"/>
                  </a:solidFill>
                </a:rPr>
                <a:t>Let’s review a normal day of our work schedule.</a:t>
              </a:r>
            </a:p>
            <a:p>
              <a:pPr algn="ctr"/>
              <a:endParaRPr lang="en-US" dirty="0">
                <a:solidFill>
                  <a:srgbClr val="000000"/>
                </a:solidFill>
              </a:endParaRPr>
            </a:p>
          </p:txBody>
        </p:sp>
      </p:grpSp>
      <p:grpSp>
        <p:nvGrpSpPr>
          <p:cNvPr id="2" name="Group 1">
            <a:extLst>
              <a:ext uri="{FF2B5EF4-FFF2-40B4-BE49-F238E27FC236}">
                <a16:creationId xmlns:a16="http://schemas.microsoft.com/office/drawing/2014/main" id="{C5DF6D1D-CAA9-408E-99DA-77D12799BC74}"/>
              </a:ext>
            </a:extLst>
          </p:cNvPr>
          <p:cNvGrpSpPr/>
          <p:nvPr/>
        </p:nvGrpSpPr>
        <p:grpSpPr>
          <a:xfrm>
            <a:off x="720781" y="1573392"/>
            <a:ext cx="1775664" cy="4552400"/>
            <a:chOff x="720781" y="1573392"/>
            <a:chExt cx="1775664" cy="4552400"/>
          </a:xfrm>
        </p:grpSpPr>
        <p:grpSp>
          <p:nvGrpSpPr>
            <p:cNvPr id="154" name="Group 153">
              <a:extLst>
                <a:ext uri="{FF2B5EF4-FFF2-40B4-BE49-F238E27FC236}">
                  <a16:creationId xmlns:a16="http://schemas.microsoft.com/office/drawing/2014/main" id="{DF7C98A2-09CA-4DD6-A3A5-A07CA8C29750}"/>
                </a:ext>
              </a:extLst>
            </p:cNvPr>
            <p:cNvGrpSpPr/>
            <p:nvPr/>
          </p:nvGrpSpPr>
          <p:grpSpPr>
            <a:xfrm>
              <a:off x="1200822" y="5691758"/>
              <a:ext cx="330708" cy="403321"/>
              <a:chOff x="3312043" y="4084938"/>
              <a:chExt cx="189762" cy="211269"/>
            </a:xfrm>
          </p:grpSpPr>
          <p:sp>
            <p:nvSpPr>
              <p:cNvPr id="188" name="Chord 187">
                <a:extLst>
                  <a:ext uri="{FF2B5EF4-FFF2-40B4-BE49-F238E27FC236}">
                    <a16:creationId xmlns:a16="http://schemas.microsoft.com/office/drawing/2014/main" id="{BD2275B5-B970-4F6B-AA94-EBF19621015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9" name="Chord 188">
                <a:extLst>
                  <a:ext uri="{FF2B5EF4-FFF2-40B4-BE49-F238E27FC236}">
                    <a16:creationId xmlns:a16="http://schemas.microsoft.com/office/drawing/2014/main" id="{1E17FEC7-4B5A-46F5-954D-1040804AE175}"/>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2" name="Chord 191">
                <a:extLst>
                  <a:ext uri="{FF2B5EF4-FFF2-40B4-BE49-F238E27FC236}">
                    <a16:creationId xmlns:a16="http://schemas.microsoft.com/office/drawing/2014/main" id="{E3DB6EA7-3432-4D74-BF4F-314316974E10}"/>
                  </a:ext>
                </a:extLst>
              </p:cNvPr>
              <p:cNvSpPr/>
              <p:nvPr/>
            </p:nvSpPr>
            <p:spPr>
              <a:xfrm rot="17516835">
                <a:off x="3322123"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75" name="Flowchart: Manual Operation 26">
              <a:extLst>
                <a:ext uri="{FF2B5EF4-FFF2-40B4-BE49-F238E27FC236}">
                  <a16:creationId xmlns:a16="http://schemas.microsoft.com/office/drawing/2014/main" id="{ACC41781-5F0B-4335-8771-5B93F0147B9A}"/>
                </a:ext>
              </a:extLst>
            </p:cNvPr>
            <p:cNvSpPr/>
            <p:nvPr/>
          </p:nvSpPr>
          <p:spPr>
            <a:xfrm rot="230863" flipV="1">
              <a:off x="1196234" y="4607827"/>
              <a:ext cx="414978" cy="127343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52" name="Group 151">
              <a:extLst>
                <a:ext uri="{FF2B5EF4-FFF2-40B4-BE49-F238E27FC236}">
                  <a16:creationId xmlns:a16="http://schemas.microsoft.com/office/drawing/2014/main" id="{BE49D7FB-1BD7-4D86-A666-970E0E576892}"/>
                </a:ext>
              </a:extLst>
            </p:cNvPr>
            <p:cNvGrpSpPr/>
            <p:nvPr/>
          </p:nvGrpSpPr>
          <p:grpSpPr>
            <a:xfrm>
              <a:off x="1733904" y="5722471"/>
              <a:ext cx="330708" cy="403321"/>
              <a:chOff x="3312043" y="4084938"/>
              <a:chExt cx="189762" cy="211269"/>
            </a:xfrm>
          </p:grpSpPr>
          <p:sp>
            <p:nvSpPr>
              <p:cNvPr id="190" name="Chord 189">
                <a:extLst>
                  <a:ext uri="{FF2B5EF4-FFF2-40B4-BE49-F238E27FC236}">
                    <a16:creationId xmlns:a16="http://schemas.microsoft.com/office/drawing/2014/main" id="{9DFCF258-34C1-4E2C-B4EA-0361BBE9160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91" name="Chord 190">
                <a:extLst>
                  <a:ext uri="{FF2B5EF4-FFF2-40B4-BE49-F238E27FC236}">
                    <a16:creationId xmlns:a16="http://schemas.microsoft.com/office/drawing/2014/main" id="{F3A8659A-16BA-4152-9D4A-989B9B003BF7}"/>
                  </a:ext>
                </a:extLst>
              </p:cNvPr>
              <p:cNvSpPr/>
              <p:nvPr/>
            </p:nvSpPr>
            <p:spPr>
              <a:xfrm rot="17516835">
                <a:off x="3322124" y="4115676"/>
                <a:ext cx="172341" cy="154797"/>
              </a:xfrm>
              <a:prstGeom prst="chord">
                <a:avLst/>
              </a:prstGeom>
              <a:solidFill>
                <a:srgbClr val="FF0000"/>
              </a:solidFill>
              <a:ln w="25400" cap="flat" cmpd="sng" algn="ctr">
                <a:solidFill>
                  <a:srgbClr val="FF0000">
                    <a:shade val="50000"/>
                  </a:srgbClr>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grpSp>
        <p:sp>
          <p:nvSpPr>
            <p:cNvPr id="153" name="Flowchart: Manual Operation 26">
              <a:extLst>
                <a:ext uri="{FF2B5EF4-FFF2-40B4-BE49-F238E27FC236}">
                  <a16:creationId xmlns:a16="http://schemas.microsoft.com/office/drawing/2014/main" id="{872C8580-346E-45C4-83B6-DE7E933866CD}"/>
                </a:ext>
              </a:extLst>
            </p:cNvPr>
            <p:cNvSpPr/>
            <p:nvPr/>
          </p:nvSpPr>
          <p:spPr>
            <a:xfrm rot="21326916" flipV="1">
              <a:off x="1623920" y="4624199"/>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5" name="Rectangle: Single Corner Snipped 29">
              <a:extLst>
                <a:ext uri="{FF2B5EF4-FFF2-40B4-BE49-F238E27FC236}">
                  <a16:creationId xmlns:a16="http://schemas.microsoft.com/office/drawing/2014/main" id="{A4CDC28E-20A8-42AF-A42C-99E73E114B2C}"/>
                </a:ext>
              </a:extLst>
            </p:cNvPr>
            <p:cNvSpPr/>
            <p:nvPr/>
          </p:nvSpPr>
          <p:spPr>
            <a:xfrm flipH="1">
              <a:off x="1178412" y="3410023"/>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6" name="Oval 155">
              <a:extLst>
                <a:ext uri="{FF2B5EF4-FFF2-40B4-BE49-F238E27FC236}">
                  <a16:creationId xmlns:a16="http://schemas.microsoft.com/office/drawing/2014/main" id="{A92AEA60-64C5-4EB0-BBF3-8C982C0E9570}"/>
                </a:ext>
              </a:extLst>
            </p:cNvPr>
            <p:cNvSpPr/>
            <p:nvPr/>
          </p:nvSpPr>
          <p:spPr>
            <a:xfrm>
              <a:off x="965711" y="2421292"/>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57" name="Oval 156">
              <a:extLst>
                <a:ext uri="{FF2B5EF4-FFF2-40B4-BE49-F238E27FC236}">
                  <a16:creationId xmlns:a16="http://schemas.microsoft.com/office/drawing/2014/main" id="{9AF7C859-8029-4DA8-9F7A-CFDC265F9BFE}"/>
                </a:ext>
              </a:extLst>
            </p:cNvPr>
            <p:cNvSpPr/>
            <p:nvPr/>
          </p:nvSpPr>
          <p:spPr>
            <a:xfrm>
              <a:off x="2117582" y="2408643"/>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8" name="Flowchart: Off-page Connector 157">
              <a:extLst>
                <a:ext uri="{FF2B5EF4-FFF2-40B4-BE49-F238E27FC236}">
                  <a16:creationId xmlns:a16="http://schemas.microsoft.com/office/drawing/2014/main" id="{DA41CA55-CB94-40B0-8573-6CD787D8345F}"/>
                </a:ext>
              </a:extLst>
            </p:cNvPr>
            <p:cNvSpPr/>
            <p:nvPr/>
          </p:nvSpPr>
          <p:spPr>
            <a:xfrm>
              <a:off x="1470911" y="3120963"/>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9" name="Oval 158">
              <a:extLst>
                <a:ext uri="{FF2B5EF4-FFF2-40B4-BE49-F238E27FC236}">
                  <a16:creationId xmlns:a16="http://schemas.microsoft.com/office/drawing/2014/main" id="{54065446-56D7-4D96-8FE8-38E62209DC00}"/>
                </a:ext>
              </a:extLst>
            </p:cNvPr>
            <p:cNvSpPr/>
            <p:nvPr/>
          </p:nvSpPr>
          <p:spPr>
            <a:xfrm>
              <a:off x="1046541" y="1811744"/>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0" name="Flowchart: Terminator 159">
              <a:extLst>
                <a:ext uri="{FF2B5EF4-FFF2-40B4-BE49-F238E27FC236}">
                  <a16:creationId xmlns:a16="http://schemas.microsoft.com/office/drawing/2014/main" id="{5A3B210E-A9E8-4D55-8E4E-78A314C1611E}"/>
                </a:ext>
              </a:extLst>
            </p:cNvPr>
            <p:cNvSpPr/>
            <p:nvPr/>
          </p:nvSpPr>
          <p:spPr>
            <a:xfrm rot="1600366">
              <a:off x="847664" y="3690908"/>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1" name="Flowchart: Delay 160">
              <a:extLst>
                <a:ext uri="{FF2B5EF4-FFF2-40B4-BE49-F238E27FC236}">
                  <a16:creationId xmlns:a16="http://schemas.microsoft.com/office/drawing/2014/main" id="{917D227D-9DB1-4DE4-BD78-DE13753FE262}"/>
                </a:ext>
              </a:extLst>
            </p:cNvPr>
            <p:cNvSpPr/>
            <p:nvPr/>
          </p:nvSpPr>
          <p:spPr>
            <a:xfrm rot="2022916" flipH="1">
              <a:off x="977216" y="3374447"/>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62" name="Isosceles Triangle 161">
              <a:extLst>
                <a:ext uri="{FF2B5EF4-FFF2-40B4-BE49-F238E27FC236}">
                  <a16:creationId xmlns:a16="http://schemas.microsoft.com/office/drawing/2014/main" id="{D01FEB20-DB03-4D11-9EBD-9B89CF5ED427}"/>
                </a:ext>
              </a:extLst>
            </p:cNvPr>
            <p:cNvSpPr/>
            <p:nvPr/>
          </p:nvSpPr>
          <p:spPr>
            <a:xfrm rot="10800000">
              <a:off x="1456236" y="2924528"/>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3" name="Oval 162">
              <a:extLst>
                <a:ext uri="{FF2B5EF4-FFF2-40B4-BE49-F238E27FC236}">
                  <a16:creationId xmlns:a16="http://schemas.microsoft.com/office/drawing/2014/main" id="{AE894408-735D-469B-9041-83E3BBFB1EC5}"/>
                </a:ext>
              </a:extLst>
            </p:cNvPr>
            <p:cNvSpPr/>
            <p:nvPr/>
          </p:nvSpPr>
          <p:spPr>
            <a:xfrm rot="21284756">
              <a:off x="1249420" y="2462134"/>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4" name="Oval 163">
              <a:extLst>
                <a:ext uri="{FF2B5EF4-FFF2-40B4-BE49-F238E27FC236}">
                  <a16:creationId xmlns:a16="http://schemas.microsoft.com/office/drawing/2014/main" id="{A6841076-6359-4529-8F0C-4C2D272979AA}"/>
                </a:ext>
              </a:extLst>
            </p:cNvPr>
            <p:cNvSpPr/>
            <p:nvPr/>
          </p:nvSpPr>
          <p:spPr>
            <a:xfrm>
              <a:off x="1329424"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5" name="Oval 164">
              <a:extLst>
                <a:ext uri="{FF2B5EF4-FFF2-40B4-BE49-F238E27FC236}">
                  <a16:creationId xmlns:a16="http://schemas.microsoft.com/office/drawing/2014/main" id="{1D7415D7-AF1F-4B3D-B7FE-E99B47829957}"/>
                </a:ext>
              </a:extLst>
            </p:cNvPr>
            <p:cNvSpPr/>
            <p:nvPr/>
          </p:nvSpPr>
          <p:spPr>
            <a:xfrm rot="315244" flipH="1">
              <a:off x="1777196" y="2448983"/>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6" name="Oval 165">
              <a:extLst>
                <a:ext uri="{FF2B5EF4-FFF2-40B4-BE49-F238E27FC236}">
                  <a16:creationId xmlns:a16="http://schemas.microsoft.com/office/drawing/2014/main" id="{BEC43E50-FC65-4D6C-AD6E-1A30CBBBC819}"/>
                </a:ext>
              </a:extLst>
            </p:cNvPr>
            <p:cNvSpPr/>
            <p:nvPr/>
          </p:nvSpPr>
          <p:spPr>
            <a:xfrm>
              <a:off x="1855190" y="2550294"/>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7" name="Flowchart: Terminator 166">
              <a:extLst>
                <a:ext uri="{FF2B5EF4-FFF2-40B4-BE49-F238E27FC236}">
                  <a16:creationId xmlns:a16="http://schemas.microsoft.com/office/drawing/2014/main" id="{B7EC6190-E845-4EDF-829C-DF7B7F0BA032}"/>
                </a:ext>
              </a:extLst>
            </p:cNvPr>
            <p:cNvSpPr/>
            <p:nvPr/>
          </p:nvSpPr>
          <p:spPr>
            <a:xfrm rot="21216315">
              <a:off x="1231297" y="2356994"/>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8" name="Flowchart: Terminator 167">
              <a:extLst>
                <a:ext uri="{FF2B5EF4-FFF2-40B4-BE49-F238E27FC236}">
                  <a16:creationId xmlns:a16="http://schemas.microsoft.com/office/drawing/2014/main" id="{B9A6C49F-4DCC-4A83-84F0-2A82FC752E83}"/>
                </a:ext>
              </a:extLst>
            </p:cNvPr>
            <p:cNvSpPr/>
            <p:nvPr/>
          </p:nvSpPr>
          <p:spPr>
            <a:xfrm rot="174846">
              <a:off x="1809636" y="236417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69" name="Moon 168">
              <a:extLst>
                <a:ext uri="{FF2B5EF4-FFF2-40B4-BE49-F238E27FC236}">
                  <a16:creationId xmlns:a16="http://schemas.microsoft.com/office/drawing/2014/main" id="{99DF85C8-65C6-497F-872A-7F8C1A8C22ED}"/>
                </a:ext>
              </a:extLst>
            </p:cNvPr>
            <p:cNvSpPr/>
            <p:nvPr/>
          </p:nvSpPr>
          <p:spPr>
            <a:xfrm rot="5400000">
              <a:off x="1197595" y="1406602"/>
              <a:ext cx="852651" cy="1186231"/>
            </a:xfrm>
            <a:prstGeom prst="moon">
              <a:avLst>
                <a:gd name="adj" fmla="val 65258"/>
              </a:avLst>
            </a:prstGeom>
            <a:pattFill prst="openDmnd">
              <a:fgClr>
                <a:srgbClr val="000000"/>
              </a:fgClr>
              <a:bgClr>
                <a:sysClr val="window" lastClr="FFFFFF"/>
              </a:bgClr>
            </a:pattFill>
            <a:ln w="3175" cap="flat" cmpd="sng" algn="ctr">
              <a:solidFill>
                <a:srgbClr val="000000"/>
              </a:solid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1" name="Moon 170">
              <a:extLst>
                <a:ext uri="{FF2B5EF4-FFF2-40B4-BE49-F238E27FC236}">
                  <a16:creationId xmlns:a16="http://schemas.microsoft.com/office/drawing/2014/main" id="{AD90D886-9C70-4652-B97A-3FA710E5C83F}"/>
                </a:ext>
              </a:extLst>
            </p:cNvPr>
            <p:cNvSpPr/>
            <p:nvPr/>
          </p:nvSpPr>
          <p:spPr>
            <a:xfrm rot="5400000">
              <a:off x="1318639" y="1539646"/>
              <a:ext cx="613097" cy="1157294"/>
            </a:xfrm>
            <a:prstGeom prst="moon">
              <a:avLst>
                <a:gd name="adj" fmla="val 52142"/>
              </a:avLst>
            </a:prstGeom>
            <a:pattFill prst="dotDmnd">
              <a:fgClr>
                <a:srgbClr val="000000"/>
              </a:fgClr>
              <a:bgClr>
                <a:srgbClr val="C28446"/>
              </a:bgClr>
            </a:pattFill>
            <a:ln w="3175"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2" name="Oval 171">
              <a:extLst>
                <a:ext uri="{FF2B5EF4-FFF2-40B4-BE49-F238E27FC236}">
                  <a16:creationId xmlns:a16="http://schemas.microsoft.com/office/drawing/2014/main" id="{AA3ACEC5-C7D8-4EA3-975A-9E176E0DBD64}"/>
                </a:ext>
              </a:extLst>
            </p:cNvPr>
            <p:cNvSpPr/>
            <p:nvPr/>
          </p:nvSpPr>
          <p:spPr>
            <a:xfrm>
              <a:off x="1404629" y="1654701"/>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3" name="Right Triangle 172">
              <a:extLst>
                <a:ext uri="{FF2B5EF4-FFF2-40B4-BE49-F238E27FC236}">
                  <a16:creationId xmlns:a16="http://schemas.microsoft.com/office/drawing/2014/main" id="{213AFECF-112B-4177-A52F-B0814A5F8753}"/>
                </a:ext>
              </a:extLst>
            </p:cNvPr>
            <p:cNvSpPr/>
            <p:nvPr/>
          </p:nvSpPr>
          <p:spPr>
            <a:xfrm rot="8699319">
              <a:off x="1308529"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4" name="Right Triangle 173">
              <a:extLst>
                <a:ext uri="{FF2B5EF4-FFF2-40B4-BE49-F238E27FC236}">
                  <a16:creationId xmlns:a16="http://schemas.microsoft.com/office/drawing/2014/main" id="{4DD7B9DA-4367-4047-B73A-512E633E6E54}"/>
                </a:ext>
              </a:extLst>
            </p:cNvPr>
            <p:cNvSpPr/>
            <p:nvPr/>
          </p:nvSpPr>
          <p:spPr>
            <a:xfrm rot="12900681" flipH="1">
              <a:off x="1725107" y="3369829"/>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76" name="Flowchart: Terminator 175">
              <a:extLst>
                <a:ext uri="{FF2B5EF4-FFF2-40B4-BE49-F238E27FC236}">
                  <a16:creationId xmlns:a16="http://schemas.microsoft.com/office/drawing/2014/main" id="{18018B1F-163F-4595-B701-B1FBFE3E9940}"/>
                </a:ext>
              </a:extLst>
            </p:cNvPr>
            <p:cNvSpPr/>
            <p:nvPr/>
          </p:nvSpPr>
          <p:spPr>
            <a:xfrm rot="18705810" flipH="1">
              <a:off x="858098" y="4239433"/>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8" name="Flowchart: Connector 177">
              <a:extLst>
                <a:ext uri="{FF2B5EF4-FFF2-40B4-BE49-F238E27FC236}">
                  <a16:creationId xmlns:a16="http://schemas.microsoft.com/office/drawing/2014/main" id="{EFB8930A-E489-49DD-848C-63E1797B80EA}"/>
                </a:ext>
              </a:extLst>
            </p:cNvPr>
            <p:cNvSpPr/>
            <p:nvPr/>
          </p:nvSpPr>
          <p:spPr>
            <a:xfrm>
              <a:off x="1585347" y="3621749"/>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79" name="Flowchart: Connector 178">
              <a:extLst>
                <a:ext uri="{FF2B5EF4-FFF2-40B4-BE49-F238E27FC236}">
                  <a16:creationId xmlns:a16="http://schemas.microsoft.com/office/drawing/2014/main" id="{DC0E0774-9DE9-4B21-A7B6-D5C49540185A}"/>
                </a:ext>
              </a:extLst>
            </p:cNvPr>
            <p:cNvSpPr/>
            <p:nvPr/>
          </p:nvSpPr>
          <p:spPr>
            <a:xfrm>
              <a:off x="1585347" y="3748173"/>
              <a:ext cx="79677" cy="87279"/>
            </a:xfrm>
            <a:prstGeom prst="flowChartConnector">
              <a:avLst/>
            </a:prstGeom>
            <a:solidFill>
              <a:srgbClr val="008000"/>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sp>
          <p:nvSpPr>
            <p:cNvPr id="180" name="Freeform: Shape 179">
              <a:extLst>
                <a:ext uri="{FF2B5EF4-FFF2-40B4-BE49-F238E27FC236}">
                  <a16:creationId xmlns:a16="http://schemas.microsoft.com/office/drawing/2014/main" id="{94E06426-9235-4A14-8E17-FEA93314EF3F}"/>
                </a:ext>
              </a:extLst>
            </p:cNvPr>
            <p:cNvSpPr/>
            <p:nvPr/>
          </p:nvSpPr>
          <p:spPr>
            <a:xfrm rot="14816196">
              <a:off x="1019825" y="4478551"/>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1" name="Flowchart: Terminator 180">
              <a:extLst>
                <a:ext uri="{FF2B5EF4-FFF2-40B4-BE49-F238E27FC236}">
                  <a16:creationId xmlns:a16="http://schemas.microsoft.com/office/drawing/2014/main" id="{F45B4AE7-E6B5-445B-AE3B-8CD03D915DC7}"/>
                </a:ext>
              </a:extLst>
            </p:cNvPr>
            <p:cNvSpPr/>
            <p:nvPr/>
          </p:nvSpPr>
          <p:spPr>
            <a:xfrm rot="19999634" flipH="1">
              <a:off x="2143969" y="3710176"/>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82" name="Flowchart: Terminator 181">
              <a:extLst>
                <a:ext uri="{FF2B5EF4-FFF2-40B4-BE49-F238E27FC236}">
                  <a16:creationId xmlns:a16="http://schemas.microsoft.com/office/drawing/2014/main" id="{C2A4D8E4-E7CD-4D78-A515-6040B13795CC}"/>
                </a:ext>
              </a:extLst>
            </p:cNvPr>
            <p:cNvSpPr/>
            <p:nvPr/>
          </p:nvSpPr>
          <p:spPr>
            <a:xfrm rot="2894190">
              <a:off x="2217727" y="4258701"/>
              <a:ext cx="141402" cy="416035"/>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83" name="Freeform: Shape 182">
              <a:extLst>
                <a:ext uri="{FF2B5EF4-FFF2-40B4-BE49-F238E27FC236}">
                  <a16:creationId xmlns:a16="http://schemas.microsoft.com/office/drawing/2014/main" id="{8AA261D8-5C9E-4FF3-B8FB-F96550016D94}"/>
                </a:ext>
              </a:extLst>
            </p:cNvPr>
            <p:cNvSpPr/>
            <p:nvPr/>
          </p:nvSpPr>
          <p:spPr>
            <a:xfrm rot="6783804" flipH="1">
              <a:off x="1923090" y="4497819"/>
              <a:ext cx="274312" cy="262954"/>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9CD87"/>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latin typeface="Calibri"/>
                <a:ea typeface="+mn-ea"/>
                <a:cs typeface="+mn-cs"/>
              </a:endParaRPr>
            </a:p>
          </p:txBody>
        </p:sp>
        <p:sp>
          <p:nvSpPr>
            <p:cNvPr id="184" name="Flowchart: Delay 183">
              <a:extLst>
                <a:ext uri="{FF2B5EF4-FFF2-40B4-BE49-F238E27FC236}">
                  <a16:creationId xmlns:a16="http://schemas.microsoft.com/office/drawing/2014/main" id="{FE473537-AD8A-4C5E-B546-EFB1CCCFCF4E}"/>
                </a:ext>
              </a:extLst>
            </p:cNvPr>
            <p:cNvSpPr/>
            <p:nvPr/>
          </p:nvSpPr>
          <p:spPr>
            <a:xfrm rot="19976169">
              <a:off x="1944398" y="3369992"/>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85" name="Group 184">
              <a:extLst>
                <a:ext uri="{FF2B5EF4-FFF2-40B4-BE49-F238E27FC236}">
                  <a16:creationId xmlns:a16="http://schemas.microsoft.com/office/drawing/2014/main" id="{2EFDCC26-B3F8-4F69-9F51-F221D9F1B058}"/>
                </a:ext>
              </a:extLst>
            </p:cNvPr>
            <p:cNvGrpSpPr/>
            <p:nvPr/>
          </p:nvGrpSpPr>
          <p:grpSpPr>
            <a:xfrm>
              <a:off x="1736703" y="3532400"/>
              <a:ext cx="325110" cy="522802"/>
              <a:chOff x="859632" y="2338402"/>
              <a:chExt cx="571500" cy="788345"/>
            </a:xfrm>
          </p:grpSpPr>
          <p:sp>
            <p:nvSpPr>
              <p:cNvPr id="186" name="Rectangle 185">
                <a:extLst>
                  <a:ext uri="{FF2B5EF4-FFF2-40B4-BE49-F238E27FC236}">
                    <a16:creationId xmlns:a16="http://schemas.microsoft.com/office/drawing/2014/main" id="{FF3CEA32-C5F8-43B0-B721-C639D1EF311F}"/>
                  </a:ext>
                </a:extLst>
              </p:cNvPr>
              <p:cNvSpPr/>
              <p:nvPr/>
            </p:nvSpPr>
            <p:spPr>
              <a:xfrm>
                <a:off x="977900" y="2707482"/>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4572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latin typeface="Calibri"/>
                  <a:ea typeface="+mn-ea"/>
                  <a:cs typeface="+mn-cs"/>
                </a:endParaRPr>
              </a:p>
            </p:txBody>
          </p:sp>
          <p:pic>
            <p:nvPicPr>
              <p:cNvPr id="187" name="Picture 186">
                <a:extLst>
                  <a:ext uri="{FF2B5EF4-FFF2-40B4-BE49-F238E27FC236}">
                    <a16:creationId xmlns:a16="http://schemas.microsoft.com/office/drawing/2014/main" id="{B069F8EB-C914-40DB-8267-47F92C97B987}"/>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5" name="Group 4">
            <a:extLst>
              <a:ext uri="{FF2B5EF4-FFF2-40B4-BE49-F238E27FC236}">
                <a16:creationId xmlns:a16="http://schemas.microsoft.com/office/drawing/2014/main" id="{1EF2072C-491C-446B-999D-E956F04282E4}"/>
              </a:ext>
            </a:extLst>
          </p:cNvPr>
          <p:cNvGrpSpPr/>
          <p:nvPr/>
        </p:nvGrpSpPr>
        <p:grpSpPr>
          <a:xfrm>
            <a:off x="5552741" y="2092040"/>
            <a:ext cx="1664715" cy="4626901"/>
            <a:chOff x="-2332721" y="1811744"/>
            <a:chExt cx="1602118" cy="4658309"/>
          </a:xfrm>
        </p:grpSpPr>
        <p:sp>
          <p:nvSpPr>
            <p:cNvPr id="143" name="Rectangle: Rounded Corners 33">
              <a:extLst>
                <a:ext uri="{FF2B5EF4-FFF2-40B4-BE49-F238E27FC236}">
                  <a16:creationId xmlns:a16="http://schemas.microsoft.com/office/drawing/2014/main" id="{93E989E7-1AAB-466C-B487-496837B493DC}"/>
                </a:ext>
              </a:extLst>
            </p:cNvPr>
            <p:cNvSpPr/>
            <p:nvPr/>
          </p:nvSpPr>
          <p:spPr>
            <a:xfrm flipH="1">
              <a:off x="-1729088" y="1979758"/>
              <a:ext cx="491460" cy="482783"/>
            </a:xfrm>
            <a:custGeom>
              <a:avLst/>
              <a:gdLst>
                <a:gd name="connsiteX0" fmla="*/ 0 w 386862"/>
                <a:gd name="connsiteY0" fmla="*/ 156309 h 375138"/>
                <a:gd name="connsiteX1" fmla="*/ 156309 w 386862"/>
                <a:gd name="connsiteY1" fmla="*/ 0 h 375138"/>
                <a:gd name="connsiteX2" fmla="*/ 230553 w 386862"/>
                <a:gd name="connsiteY2" fmla="*/ 0 h 375138"/>
                <a:gd name="connsiteX3" fmla="*/ 386862 w 386862"/>
                <a:gd name="connsiteY3" fmla="*/ 156309 h 375138"/>
                <a:gd name="connsiteX4" fmla="*/ 386862 w 386862"/>
                <a:gd name="connsiteY4" fmla="*/ 218829 h 375138"/>
                <a:gd name="connsiteX5" fmla="*/ 230553 w 386862"/>
                <a:gd name="connsiteY5" fmla="*/ 375138 h 375138"/>
                <a:gd name="connsiteX6" fmla="*/ 156309 w 386862"/>
                <a:gd name="connsiteY6" fmla="*/ 375138 h 375138"/>
                <a:gd name="connsiteX7" fmla="*/ 0 w 386862"/>
                <a:gd name="connsiteY7" fmla="*/ 218829 h 375138"/>
                <a:gd name="connsiteX8" fmla="*/ 0 w 386862"/>
                <a:gd name="connsiteY8" fmla="*/ 156309 h 375138"/>
                <a:gd name="connsiteX0" fmla="*/ 5652 w 392514"/>
                <a:gd name="connsiteY0" fmla="*/ 156309 h 375138"/>
                <a:gd name="connsiteX1" fmla="*/ 60361 w 392514"/>
                <a:gd name="connsiteY1" fmla="*/ 31750 h 375138"/>
                <a:gd name="connsiteX2" fmla="*/ 236205 w 392514"/>
                <a:gd name="connsiteY2" fmla="*/ 0 h 375138"/>
                <a:gd name="connsiteX3" fmla="*/ 392514 w 392514"/>
                <a:gd name="connsiteY3" fmla="*/ 156309 h 375138"/>
                <a:gd name="connsiteX4" fmla="*/ 392514 w 392514"/>
                <a:gd name="connsiteY4" fmla="*/ 218829 h 375138"/>
                <a:gd name="connsiteX5" fmla="*/ 236205 w 392514"/>
                <a:gd name="connsiteY5" fmla="*/ 375138 h 375138"/>
                <a:gd name="connsiteX6" fmla="*/ 161961 w 392514"/>
                <a:gd name="connsiteY6" fmla="*/ 375138 h 375138"/>
                <a:gd name="connsiteX7" fmla="*/ 5652 w 392514"/>
                <a:gd name="connsiteY7" fmla="*/ 218829 h 375138"/>
                <a:gd name="connsiteX8" fmla="*/ 5652 w 392514"/>
                <a:gd name="connsiteY8" fmla="*/ 156309 h 375138"/>
                <a:gd name="connsiteX0" fmla="*/ 0 w 386862"/>
                <a:gd name="connsiteY0" fmla="*/ 188059 h 406888"/>
                <a:gd name="connsiteX1" fmla="*/ 92809 w 386862"/>
                <a:gd name="connsiteY1" fmla="*/ 0 h 406888"/>
                <a:gd name="connsiteX2" fmla="*/ 230553 w 386862"/>
                <a:gd name="connsiteY2" fmla="*/ 31750 h 406888"/>
                <a:gd name="connsiteX3" fmla="*/ 386862 w 386862"/>
                <a:gd name="connsiteY3" fmla="*/ 188059 h 406888"/>
                <a:gd name="connsiteX4" fmla="*/ 386862 w 386862"/>
                <a:gd name="connsiteY4" fmla="*/ 250579 h 406888"/>
                <a:gd name="connsiteX5" fmla="*/ 230553 w 386862"/>
                <a:gd name="connsiteY5" fmla="*/ 406888 h 406888"/>
                <a:gd name="connsiteX6" fmla="*/ 156309 w 386862"/>
                <a:gd name="connsiteY6" fmla="*/ 406888 h 406888"/>
                <a:gd name="connsiteX7" fmla="*/ 0 w 386862"/>
                <a:gd name="connsiteY7" fmla="*/ 250579 h 406888"/>
                <a:gd name="connsiteX8" fmla="*/ 0 w 386862"/>
                <a:gd name="connsiteY8" fmla="*/ 188059 h 406888"/>
                <a:gd name="connsiteX0" fmla="*/ 0 w 386862"/>
                <a:gd name="connsiteY0" fmla="*/ 188059 h 406888"/>
                <a:gd name="connsiteX1" fmla="*/ 92809 w 386862"/>
                <a:gd name="connsiteY1" fmla="*/ 0 h 406888"/>
                <a:gd name="connsiteX2" fmla="*/ 230553 w 386862"/>
                <a:gd name="connsiteY2" fmla="*/ 31750 h 406888"/>
                <a:gd name="connsiteX3" fmla="*/ 386862 w 386862"/>
                <a:gd name="connsiteY3" fmla="*/ 188059 h 406888"/>
                <a:gd name="connsiteX4" fmla="*/ 386862 w 386862"/>
                <a:gd name="connsiteY4" fmla="*/ 250579 h 406888"/>
                <a:gd name="connsiteX5" fmla="*/ 230553 w 386862"/>
                <a:gd name="connsiteY5" fmla="*/ 406888 h 406888"/>
                <a:gd name="connsiteX6" fmla="*/ 156309 w 386862"/>
                <a:gd name="connsiteY6" fmla="*/ 406888 h 406888"/>
                <a:gd name="connsiteX7" fmla="*/ 0 w 386862"/>
                <a:gd name="connsiteY7" fmla="*/ 250579 h 406888"/>
                <a:gd name="connsiteX8" fmla="*/ 0 w 386862"/>
                <a:gd name="connsiteY8" fmla="*/ 188059 h 406888"/>
                <a:gd name="connsiteX0" fmla="*/ 0 w 389860"/>
                <a:gd name="connsiteY0" fmla="*/ 188059 h 406888"/>
                <a:gd name="connsiteX1" fmla="*/ 92809 w 389860"/>
                <a:gd name="connsiteY1" fmla="*/ 0 h 406888"/>
                <a:gd name="connsiteX2" fmla="*/ 230553 w 389860"/>
                <a:gd name="connsiteY2" fmla="*/ 31750 h 406888"/>
                <a:gd name="connsiteX3" fmla="*/ 386862 w 389860"/>
                <a:gd name="connsiteY3" fmla="*/ 188059 h 406888"/>
                <a:gd name="connsiteX4" fmla="*/ 386862 w 389860"/>
                <a:gd name="connsiteY4" fmla="*/ 250579 h 406888"/>
                <a:gd name="connsiteX5" fmla="*/ 230553 w 389860"/>
                <a:gd name="connsiteY5" fmla="*/ 406888 h 406888"/>
                <a:gd name="connsiteX6" fmla="*/ 156309 w 389860"/>
                <a:gd name="connsiteY6" fmla="*/ 406888 h 406888"/>
                <a:gd name="connsiteX7" fmla="*/ 0 w 389860"/>
                <a:gd name="connsiteY7" fmla="*/ 250579 h 406888"/>
                <a:gd name="connsiteX8" fmla="*/ 0 w 389860"/>
                <a:gd name="connsiteY8" fmla="*/ 188059 h 4068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6862 w 389860"/>
                <a:gd name="connsiteY4" fmla="*/ 2505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6862 w 389860"/>
                <a:gd name="connsiteY4" fmla="*/ 2505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55112 w 389860"/>
                <a:gd name="connsiteY4" fmla="*/ 28867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389860"/>
                <a:gd name="connsiteY0" fmla="*/ 188059 h 419588"/>
                <a:gd name="connsiteX1" fmla="*/ 92809 w 389860"/>
                <a:gd name="connsiteY1" fmla="*/ 0 h 419588"/>
                <a:gd name="connsiteX2" fmla="*/ 230553 w 389860"/>
                <a:gd name="connsiteY2" fmla="*/ 31750 h 419588"/>
                <a:gd name="connsiteX3" fmla="*/ 386862 w 389860"/>
                <a:gd name="connsiteY3" fmla="*/ 188059 h 419588"/>
                <a:gd name="connsiteX4" fmla="*/ 380512 w 389860"/>
                <a:gd name="connsiteY4" fmla="*/ 320429 h 419588"/>
                <a:gd name="connsiteX5" fmla="*/ 294053 w 389860"/>
                <a:gd name="connsiteY5" fmla="*/ 419588 h 419588"/>
                <a:gd name="connsiteX6" fmla="*/ 156309 w 389860"/>
                <a:gd name="connsiteY6" fmla="*/ 406888 h 419588"/>
                <a:gd name="connsiteX7" fmla="*/ 0 w 389860"/>
                <a:gd name="connsiteY7" fmla="*/ 250579 h 419588"/>
                <a:gd name="connsiteX8" fmla="*/ 0 w 389860"/>
                <a:gd name="connsiteY8" fmla="*/ 188059 h 419588"/>
                <a:gd name="connsiteX0" fmla="*/ 0 w 440660"/>
                <a:gd name="connsiteY0" fmla="*/ 118209 h 419588"/>
                <a:gd name="connsiteX1" fmla="*/ 143609 w 440660"/>
                <a:gd name="connsiteY1" fmla="*/ 0 h 419588"/>
                <a:gd name="connsiteX2" fmla="*/ 281353 w 440660"/>
                <a:gd name="connsiteY2" fmla="*/ 31750 h 419588"/>
                <a:gd name="connsiteX3" fmla="*/ 437662 w 440660"/>
                <a:gd name="connsiteY3" fmla="*/ 188059 h 419588"/>
                <a:gd name="connsiteX4" fmla="*/ 431312 w 440660"/>
                <a:gd name="connsiteY4" fmla="*/ 320429 h 419588"/>
                <a:gd name="connsiteX5" fmla="*/ 344853 w 440660"/>
                <a:gd name="connsiteY5" fmla="*/ 419588 h 419588"/>
                <a:gd name="connsiteX6" fmla="*/ 207109 w 440660"/>
                <a:gd name="connsiteY6" fmla="*/ 406888 h 419588"/>
                <a:gd name="connsiteX7" fmla="*/ 50800 w 440660"/>
                <a:gd name="connsiteY7" fmla="*/ 250579 h 419588"/>
                <a:gd name="connsiteX8" fmla="*/ 0 w 440660"/>
                <a:gd name="connsiteY8" fmla="*/ 118209 h 419588"/>
                <a:gd name="connsiteX0" fmla="*/ 38100 w 478760"/>
                <a:gd name="connsiteY0" fmla="*/ 118209 h 419588"/>
                <a:gd name="connsiteX1" fmla="*/ 181709 w 478760"/>
                <a:gd name="connsiteY1" fmla="*/ 0 h 419588"/>
                <a:gd name="connsiteX2" fmla="*/ 319453 w 478760"/>
                <a:gd name="connsiteY2" fmla="*/ 31750 h 419588"/>
                <a:gd name="connsiteX3" fmla="*/ 475762 w 478760"/>
                <a:gd name="connsiteY3" fmla="*/ 188059 h 419588"/>
                <a:gd name="connsiteX4" fmla="*/ 469412 w 478760"/>
                <a:gd name="connsiteY4" fmla="*/ 320429 h 419588"/>
                <a:gd name="connsiteX5" fmla="*/ 382953 w 478760"/>
                <a:gd name="connsiteY5" fmla="*/ 419588 h 419588"/>
                <a:gd name="connsiteX6" fmla="*/ 245209 w 478760"/>
                <a:gd name="connsiteY6" fmla="*/ 406888 h 419588"/>
                <a:gd name="connsiteX7" fmla="*/ 0 w 478760"/>
                <a:gd name="connsiteY7" fmla="*/ 250579 h 419588"/>
                <a:gd name="connsiteX8" fmla="*/ 38100 w 478760"/>
                <a:gd name="connsiteY8" fmla="*/ 118209 h 419588"/>
                <a:gd name="connsiteX0" fmla="*/ 38100 w 478760"/>
                <a:gd name="connsiteY0" fmla="*/ 118209 h 419588"/>
                <a:gd name="connsiteX1" fmla="*/ 181709 w 478760"/>
                <a:gd name="connsiteY1" fmla="*/ 0 h 419588"/>
                <a:gd name="connsiteX2" fmla="*/ 319453 w 478760"/>
                <a:gd name="connsiteY2" fmla="*/ 31750 h 419588"/>
                <a:gd name="connsiteX3" fmla="*/ 475762 w 478760"/>
                <a:gd name="connsiteY3" fmla="*/ 188059 h 419588"/>
                <a:gd name="connsiteX4" fmla="*/ 469412 w 478760"/>
                <a:gd name="connsiteY4" fmla="*/ 320429 h 419588"/>
                <a:gd name="connsiteX5" fmla="*/ 382953 w 478760"/>
                <a:gd name="connsiteY5" fmla="*/ 419588 h 419588"/>
                <a:gd name="connsiteX6" fmla="*/ 245209 w 478760"/>
                <a:gd name="connsiteY6" fmla="*/ 406888 h 419588"/>
                <a:gd name="connsiteX7" fmla="*/ 0 w 478760"/>
                <a:gd name="connsiteY7" fmla="*/ 250579 h 419588"/>
                <a:gd name="connsiteX8" fmla="*/ 38100 w 478760"/>
                <a:gd name="connsiteY8" fmla="*/ 118209 h 419588"/>
                <a:gd name="connsiteX0" fmla="*/ 38100 w 478760"/>
                <a:gd name="connsiteY0" fmla="*/ 169009 h 470388"/>
                <a:gd name="connsiteX1" fmla="*/ 124559 w 478760"/>
                <a:gd name="connsiteY1" fmla="*/ 0 h 470388"/>
                <a:gd name="connsiteX2" fmla="*/ 319453 w 478760"/>
                <a:gd name="connsiteY2" fmla="*/ 82550 h 470388"/>
                <a:gd name="connsiteX3" fmla="*/ 475762 w 478760"/>
                <a:gd name="connsiteY3" fmla="*/ 238859 h 470388"/>
                <a:gd name="connsiteX4" fmla="*/ 469412 w 478760"/>
                <a:gd name="connsiteY4" fmla="*/ 371229 h 470388"/>
                <a:gd name="connsiteX5" fmla="*/ 382953 w 478760"/>
                <a:gd name="connsiteY5" fmla="*/ 470388 h 470388"/>
                <a:gd name="connsiteX6" fmla="*/ 245209 w 478760"/>
                <a:gd name="connsiteY6" fmla="*/ 457688 h 470388"/>
                <a:gd name="connsiteX7" fmla="*/ 0 w 478760"/>
                <a:gd name="connsiteY7" fmla="*/ 301379 h 470388"/>
                <a:gd name="connsiteX8" fmla="*/ 38100 w 478760"/>
                <a:gd name="connsiteY8" fmla="*/ 169009 h 470388"/>
                <a:gd name="connsiteX0" fmla="*/ 0 w 491460"/>
                <a:gd name="connsiteY0" fmla="*/ 149959 h 470388"/>
                <a:gd name="connsiteX1" fmla="*/ 137259 w 491460"/>
                <a:gd name="connsiteY1" fmla="*/ 0 h 470388"/>
                <a:gd name="connsiteX2" fmla="*/ 332153 w 491460"/>
                <a:gd name="connsiteY2" fmla="*/ 82550 h 470388"/>
                <a:gd name="connsiteX3" fmla="*/ 488462 w 491460"/>
                <a:gd name="connsiteY3" fmla="*/ 238859 h 470388"/>
                <a:gd name="connsiteX4" fmla="*/ 482112 w 491460"/>
                <a:gd name="connsiteY4" fmla="*/ 371229 h 470388"/>
                <a:gd name="connsiteX5" fmla="*/ 395653 w 491460"/>
                <a:gd name="connsiteY5" fmla="*/ 470388 h 470388"/>
                <a:gd name="connsiteX6" fmla="*/ 257909 w 491460"/>
                <a:gd name="connsiteY6" fmla="*/ 457688 h 470388"/>
                <a:gd name="connsiteX7" fmla="*/ 12700 w 491460"/>
                <a:gd name="connsiteY7" fmla="*/ 301379 h 470388"/>
                <a:gd name="connsiteX8" fmla="*/ 0 w 491460"/>
                <a:gd name="connsiteY8" fmla="*/ 149959 h 470388"/>
                <a:gd name="connsiteX0" fmla="*/ 0 w 491460"/>
                <a:gd name="connsiteY0" fmla="*/ 149959 h 470388"/>
                <a:gd name="connsiteX1" fmla="*/ 137259 w 491460"/>
                <a:gd name="connsiteY1" fmla="*/ 0 h 470388"/>
                <a:gd name="connsiteX2" fmla="*/ 332153 w 491460"/>
                <a:gd name="connsiteY2" fmla="*/ 82550 h 470388"/>
                <a:gd name="connsiteX3" fmla="*/ 488462 w 491460"/>
                <a:gd name="connsiteY3" fmla="*/ 238859 h 470388"/>
                <a:gd name="connsiteX4" fmla="*/ 482112 w 491460"/>
                <a:gd name="connsiteY4" fmla="*/ 371229 h 470388"/>
                <a:gd name="connsiteX5" fmla="*/ 395653 w 491460"/>
                <a:gd name="connsiteY5" fmla="*/ 470388 h 470388"/>
                <a:gd name="connsiteX6" fmla="*/ 257909 w 491460"/>
                <a:gd name="connsiteY6" fmla="*/ 457688 h 470388"/>
                <a:gd name="connsiteX7" fmla="*/ 12700 w 491460"/>
                <a:gd name="connsiteY7" fmla="*/ 301379 h 470388"/>
                <a:gd name="connsiteX8" fmla="*/ 0 w 491460"/>
                <a:gd name="connsiteY8" fmla="*/ 149959 h 470388"/>
                <a:gd name="connsiteX0" fmla="*/ 0 w 491460"/>
                <a:gd name="connsiteY0" fmla="*/ 162354 h 482783"/>
                <a:gd name="connsiteX1" fmla="*/ 137259 w 491460"/>
                <a:gd name="connsiteY1" fmla="*/ 12395 h 482783"/>
                <a:gd name="connsiteX2" fmla="*/ 202712 w 491460"/>
                <a:gd name="connsiteY2" fmla="*/ 15814 h 482783"/>
                <a:gd name="connsiteX3" fmla="*/ 332153 w 491460"/>
                <a:gd name="connsiteY3" fmla="*/ 94945 h 482783"/>
                <a:gd name="connsiteX4" fmla="*/ 488462 w 491460"/>
                <a:gd name="connsiteY4" fmla="*/ 251254 h 482783"/>
                <a:gd name="connsiteX5" fmla="*/ 482112 w 491460"/>
                <a:gd name="connsiteY5" fmla="*/ 383624 h 482783"/>
                <a:gd name="connsiteX6" fmla="*/ 395653 w 491460"/>
                <a:gd name="connsiteY6" fmla="*/ 482783 h 482783"/>
                <a:gd name="connsiteX7" fmla="*/ 257909 w 491460"/>
                <a:gd name="connsiteY7" fmla="*/ 470083 h 482783"/>
                <a:gd name="connsiteX8" fmla="*/ 12700 w 491460"/>
                <a:gd name="connsiteY8" fmla="*/ 313774 h 482783"/>
                <a:gd name="connsiteX9" fmla="*/ 0 w 491460"/>
                <a:gd name="connsiteY9" fmla="*/ 162354 h 482783"/>
                <a:gd name="connsiteX0" fmla="*/ 0 w 491460"/>
                <a:gd name="connsiteY0" fmla="*/ 162354 h 482783"/>
                <a:gd name="connsiteX1" fmla="*/ 137259 w 491460"/>
                <a:gd name="connsiteY1" fmla="*/ 12395 h 482783"/>
                <a:gd name="connsiteX2" fmla="*/ 285262 w 491460"/>
                <a:gd name="connsiteY2" fmla="*/ 15814 h 482783"/>
                <a:gd name="connsiteX3" fmla="*/ 332153 w 491460"/>
                <a:gd name="connsiteY3" fmla="*/ 94945 h 482783"/>
                <a:gd name="connsiteX4" fmla="*/ 488462 w 491460"/>
                <a:gd name="connsiteY4" fmla="*/ 251254 h 482783"/>
                <a:gd name="connsiteX5" fmla="*/ 482112 w 491460"/>
                <a:gd name="connsiteY5" fmla="*/ 383624 h 482783"/>
                <a:gd name="connsiteX6" fmla="*/ 395653 w 491460"/>
                <a:gd name="connsiteY6" fmla="*/ 482783 h 482783"/>
                <a:gd name="connsiteX7" fmla="*/ 257909 w 491460"/>
                <a:gd name="connsiteY7" fmla="*/ 470083 h 482783"/>
                <a:gd name="connsiteX8" fmla="*/ 12700 w 491460"/>
                <a:gd name="connsiteY8" fmla="*/ 313774 h 482783"/>
                <a:gd name="connsiteX9" fmla="*/ 0 w 491460"/>
                <a:gd name="connsiteY9" fmla="*/ 162354 h 482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91460" h="482783">
                  <a:moveTo>
                    <a:pt x="0" y="162354"/>
                  </a:moveTo>
                  <a:cubicBezTo>
                    <a:pt x="76200" y="114127"/>
                    <a:pt x="82682" y="101295"/>
                    <a:pt x="137259" y="12395"/>
                  </a:cubicBezTo>
                  <a:cubicBezTo>
                    <a:pt x="168928" y="-9912"/>
                    <a:pt x="252780" y="2056"/>
                    <a:pt x="285262" y="15814"/>
                  </a:cubicBezTo>
                  <a:cubicBezTo>
                    <a:pt x="317744" y="29572"/>
                    <a:pt x="282411" y="57822"/>
                    <a:pt x="332153" y="94945"/>
                  </a:cubicBezTo>
                  <a:cubicBezTo>
                    <a:pt x="526430" y="82245"/>
                    <a:pt x="488462" y="164927"/>
                    <a:pt x="488462" y="251254"/>
                  </a:cubicBezTo>
                  <a:cubicBezTo>
                    <a:pt x="486345" y="295377"/>
                    <a:pt x="484229" y="269651"/>
                    <a:pt x="482112" y="383624"/>
                  </a:cubicBezTo>
                  <a:cubicBezTo>
                    <a:pt x="482112" y="419151"/>
                    <a:pt x="494680" y="425633"/>
                    <a:pt x="395653" y="482783"/>
                  </a:cubicBezTo>
                  <a:lnTo>
                    <a:pt x="257909" y="470083"/>
                  </a:lnTo>
                  <a:cubicBezTo>
                    <a:pt x="171582" y="470083"/>
                    <a:pt x="139700" y="393751"/>
                    <a:pt x="12700" y="313774"/>
                  </a:cubicBezTo>
                  <a:lnTo>
                    <a:pt x="0" y="162354"/>
                  </a:lnTo>
                  <a:close/>
                </a:path>
              </a:pathLst>
            </a:custGeom>
            <a:solidFill>
              <a:srgbClr val="EED69D"/>
            </a:solidFill>
            <a:ln w="9525" cap="flat" cmpd="sng" algn="ctr">
              <a:noFill/>
              <a:prstDash val="solid"/>
            </a:ln>
            <a:effectLst/>
          </p:spPr>
          <p:txBody>
            <a:bodyPr wrap="square" rtlCol="0" anchor="ctr">
              <a:noAutofit/>
            </a:bodyP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46" name="Group 145">
              <a:extLst>
                <a:ext uri="{FF2B5EF4-FFF2-40B4-BE49-F238E27FC236}">
                  <a16:creationId xmlns:a16="http://schemas.microsoft.com/office/drawing/2014/main" id="{7C7399A5-87C8-4FDC-ACEA-D01847B197F1}"/>
                </a:ext>
              </a:extLst>
            </p:cNvPr>
            <p:cNvGrpSpPr/>
            <p:nvPr/>
          </p:nvGrpSpPr>
          <p:grpSpPr>
            <a:xfrm flipH="1">
              <a:off x="-1381491" y="6029701"/>
              <a:ext cx="376645" cy="425803"/>
              <a:chOff x="3312043" y="4084938"/>
              <a:chExt cx="189762" cy="211269"/>
            </a:xfrm>
          </p:grpSpPr>
          <p:sp>
            <p:nvSpPr>
              <p:cNvPr id="206" name="Chord 205">
                <a:extLst>
                  <a:ext uri="{FF2B5EF4-FFF2-40B4-BE49-F238E27FC236}">
                    <a16:creationId xmlns:a16="http://schemas.microsoft.com/office/drawing/2014/main" id="{0C4B2BB9-60C6-4E5D-BD45-CE1DB74294D7}"/>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7" name="Chord 206">
                <a:extLst>
                  <a:ext uri="{FF2B5EF4-FFF2-40B4-BE49-F238E27FC236}">
                    <a16:creationId xmlns:a16="http://schemas.microsoft.com/office/drawing/2014/main" id="{E7A687E6-46E3-4E23-8862-87693B5ADCC4}"/>
                  </a:ext>
                </a:extLst>
              </p:cNvPr>
              <p:cNvSpPr/>
              <p:nvPr/>
            </p:nvSpPr>
            <p:spPr>
              <a:xfrm rot="17516835">
                <a:off x="3322124" y="4115674"/>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47" name="Flowchart: Manual Operation 26">
              <a:extLst>
                <a:ext uri="{FF2B5EF4-FFF2-40B4-BE49-F238E27FC236}">
                  <a16:creationId xmlns:a16="http://schemas.microsoft.com/office/drawing/2014/main" id="{35F74ED7-3C03-4008-BC3C-E2F695E4E769}"/>
                </a:ext>
              </a:extLst>
            </p:cNvPr>
            <p:cNvSpPr/>
            <p:nvPr/>
          </p:nvSpPr>
          <p:spPr>
            <a:xfrm rot="21369137" flipH="1" flipV="1">
              <a:off x="-1532260" y="4909708"/>
              <a:ext cx="51159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148" name="Group 147">
              <a:extLst>
                <a:ext uri="{FF2B5EF4-FFF2-40B4-BE49-F238E27FC236}">
                  <a16:creationId xmlns:a16="http://schemas.microsoft.com/office/drawing/2014/main" id="{60B9B259-6F4B-4D62-85AA-66456A2655F3}"/>
                </a:ext>
              </a:extLst>
            </p:cNvPr>
            <p:cNvGrpSpPr/>
            <p:nvPr/>
          </p:nvGrpSpPr>
          <p:grpSpPr>
            <a:xfrm>
              <a:off x="-2053073" y="6044250"/>
              <a:ext cx="376645" cy="425803"/>
              <a:chOff x="3312043" y="4084938"/>
              <a:chExt cx="189762" cy="211269"/>
            </a:xfrm>
          </p:grpSpPr>
          <p:sp>
            <p:nvSpPr>
              <p:cNvPr id="204" name="Chord 203">
                <a:extLst>
                  <a:ext uri="{FF2B5EF4-FFF2-40B4-BE49-F238E27FC236}">
                    <a16:creationId xmlns:a16="http://schemas.microsoft.com/office/drawing/2014/main" id="{EA8EF703-907E-4B53-8CF7-C764653A7FAE}"/>
                  </a:ext>
                </a:extLst>
              </p:cNvPr>
              <p:cNvSpPr/>
              <p:nvPr/>
            </p:nvSpPr>
            <p:spPr>
              <a:xfrm rot="17516835">
                <a:off x="3301289" y="4095692"/>
                <a:ext cx="211269" cy="189762"/>
              </a:xfrm>
              <a:prstGeom prst="chord">
                <a:avLst/>
              </a:prstGeom>
              <a:solidFill>
                <a:sysClr val="window" lastClr="FFFFFF"/>
              </a:solidFill>
              <a:ln w="3175" cap="flat" cmpd="sng" algn="ctr">
                <a:solidFill>
                  <a:srgbClr val="008000"/>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05" name="Chord 204">
                <a:extLst>
                  <a:ext uri="{FF2B5EF4-FFF2-40B4-BE49-F238E27FC236}">
                    <a16:creationId xmlns:a16="http://schemas.microsoft.com/office/drawing/2014/main" id="{9E6257C8-9460-446C-92DE-4C2F49272D76}"/>
                  </a:ext>
                </a:extLst>
              </p:cNvPr>
              <p:cNvSpPr/>
              <p:nvPr/>
            </p:nvSpPr>
            <p:spPr>
              <a:xfrm rot="17516835">
                <a:off x="3322124" y="4115676"/>
                <a:ext cx="172341" cy="154797"/>
              </a:xfrm>
              <a:prstGeom prst="chord">
                <a:avLst/>
              </a:prstGeom>
              <a:solidFill>
                <a:srgbClr val="00B050"/>
              </a:solidFill>
              <a:ln w="25400" cap="flat" cmpd="sng" algn="ctr">
                <a:solidFill>
                  <a:srgbClr val="004821"/>
                </a:solid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sp>
          <p:nvSpPr>
            <p:cNvPr id="149" name="Flowchart: Manual Operation 26">
              <a:extLst>
                <a:ext uri="{FF2B5EF4-FFF2-40B4-BE49-F238E27FC236}">
                  <a16:creationId xmlns:a16="http://schemas.microsoft.com/office/drawing/2014/main" id="{2A844106-4734-4A6D-A08E-2248833B2CF9}"/>
                </a:ext>
              </a:extLst>
            </p:cNvPr>
            <p:cNvSpPr/>
            <p:nvPr/>
          </p:nvSpPr>
          <p:spPr>
            <a:xfrm rot="273084" flipH="1" flipV="1">
              <a:off x="-2047097" y="4904177"/>
              <a:ext cx="514638" cy="1321248"/>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0" name="Rectangle: Single Corner Snipped 29">
              <a:extLst>
                <a:ext uri="{FF2B5EF4-FFF2-40B4-BE49-F238E27FC236}">
                  <a16:creationId xmlns:a16="http://schemas.microsoft.com/office/drawing/2014/main" id="{BD3E07AB-C854-4445-89C8-8D313971C519}"/>
                </a:ext>
              </a:extLst>
            </p:cNvPr>
            <p:cNvSpPr/>
            <p:nvPr/>
          </p:nvSpPr>
          <p:spPr>
            <a:xfrm>
              <a:off x="-2020736" y="3651260"/>
              <a:ext cx="984378" cy="1297217"/>
            </a:xfrm>
            <a:prstGeom prst="snip1Rect">
              <a:avLst/>
            </a:prstGeom>
            <a:solidFill>
              <a:srgbClr val="00B05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51" name="Flowchart: Off-page Connector 150">
              <a:extLst>
                <a:ext uri="{FF2B5EF4-FFF2-40B4-BE49-F238E27FC236}">
                  <a16:creationId xmlns:a16="http://schemas.microsoft.com/office/drawing/2014/main" id="{CF6C625E-9BF8-4699-8E13-751F6F77EDE2}"/>
                </a:ext>
              </a:extLst>
            </p:cNvPr>
            <p:cNvSpPr/>
            <p:nvPr/>
          </p:nvSpPr>
          <p:spPr>
            <a:xfrm flipH="1">
              <a:off x="-1712489" y="3315602"/>
              <a:ext cx="378113" cy="460733"/>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3" name="Right Triangle 192">
              <a:extLst>
                <a:ext uri="{FF2B5EF4-FFF2-40B4-BE49-F238E27FC236}">
                  <a16:creationId xmlns:a16="http://schemas.microsoft.com/office/drawing/2014/main" id="{BADF3F2E-2230-4A6B-9C0F-E76520607DE4}"/>
                </a:ext>
              </a:extLst>
            </p:cNvPr>
            <p:cNvSpPr/>
            <p:nvPr/>
          </p:nvSpPr>
          <p:spPr>
            <a:xfrm rot="12900681" flipH="1">
              <a:off x="-1431847" y="3578341"/>
              <a:ext cx="282409" cy="308066"/>
            </a:xfrm>
            <a:prstGeom prst="rtTriangle">
              <a:avLst/>
            </a:prstGeom>
            <a:solidFill>
              <a:srgbClr val="00B05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4" name="Right Triangle 193">
              <a:extLst>
                <a:ext uri="{FF2B5EF4-FFF2-40B4-BE49-F238E27FC236}">
                  <a16:creationId xmlns:a16="http://schemas.microsoft.com/office/drawing/2014/main" id="{FCDAC51E-0CC4-4535-BD47-B23E0284B9CB}"/>
                </a:ext>
              </a:extLst>
            </p:cNvPr>
            <p:cNvSpPr/>
            <p:nvPr/>
          </p:nvSpPr>
          <p:spPr>
            <a:xfrm rot="8699319">
              <a:off x="-1906290" y="3578341"/>
              <a:ext cx="282409" cy="308066"/>
            </a:xfrm>
            <a:prstGeom prst="rtTriangle">
              <a:avLst/>
            </a:prstGeom>
            <a:solidFill>
              <a:srgbClr val="00B05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6" name="Flowchart: Connector 195">
              <a:extLst>
                <a:ext uri="{FF2B5EF4-FFF2-40B4-BE49-F238E27FC236}">
                  <a16:creationId xmlns:a16="http://schemas.microsoft.com/office/drawing/2014/main" id="{1C51CA31-F513-43B3-A7B9-BC6432D8C1CD}"/>
                </a:ext>
              </a:extLst>
            </p:cNvPr>
            <p:cNvSpPr/>
            <p:nvPr/>
          </p:nvSpPr>
          <p:spPr>
            <a:xfrm flipH="1">
              <a:off x="-1555452" y="3844303"/>
              <a:ext cx="90745" cy="92144"/>
            </a:xfrm>
            <a:prstGeom prst="flowChartConnector">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7" name="Flowchart: Connector 196">
              <a:extLst>
                <a:ext uri="{FF2B5EF4-FFF2-40B4-BE49-F238E27FC236}">
                  <a16:creationId xmlns:a16="http://schemas.microsoft.com/office/drawing/2014/main" id="{66F2A488-EB89-4402-8C4F-04A77B505967}"/>
                </a:ext>
              </a:extLst>
            </p:cNvPr>
            <p:cNvSpPr/>
            <p:nvPr/>
          </p:nvSpPr>
          <p:spPr>
            <a:xfrm flipH="1">
              <a:off x="-1555452" y="3977774"/>
              <a:ext cx="90745" cy="92144"/>
            </a:xfrm>
            <a:prstGeom prst="flowChartConnector">
              <a:avLst/>
            </a:prstGeom>
            <a:solidFill>
              <a:srgbClr val="000000"/>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grpSp>
          <p:nvGrpSpPr>
            <p:cNvPr id="4" name="Group 3">
              <a:extLst>
                <a:ext uri="{FF2B5EF4-FFF2-40B4-BE49-F238E27FC236}">
                  <a16:creationId xmlns:a16="http://schemas.microsoft.com/office/drawing/2014/main" id="{DC7A18B7-625D-4D6F-B32B-BFAF9CAF87E4}"/>
                </a:ext>
              </a:extLst>
            </p:cNvPr>
            <p:cNvGrpSpPr/>
            <p:nvPr/>
          </p:nvGrpSpPr>
          <p:grpSpPr>
            <a:xfrm>
              <a:off x="-1042338" y="3851543"/>
              <a:ext cx="311735" cy="1351492"/>
              <a:chOff x="-991538" y="3851543"/>
              <a:chExt cx="311735" cy="1351492"/>
            </a:xfrm>
          </p:grpSpPr>
          <p:sp>
            <p:nvSpPr>
              <p:cNvPr id="170" name="Flowchart: Terminator 169">
                <a:extLst>
                  <a:ext uri="{FF2B5EF4-FFF2-40B4-BE49-F238E27FC236}">
                    <a16:creationId xmlns:a16="http://schemas.microsoft.com/office/drawing/2014/main" id="{59BB37E8-D905-4094-919D-31A23B72D0B2}"/>
                  </a:ext>
                </a:extLst>
              </p:cNvPr>
              <p:cNvSpPr/>
              <p:nvPr/>
            </p:nvSpPr>
            <p:spPr>
              <a:xfrm rot="20512055" flipH="1">
                <a:off x="-991538" y="3851543"/>
                <a:ext cx="197309" cy="754025"/>
              </a:xfrm>
              <a:prstGeom prst="flowChartTerminator">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95" name="Flowchart: Terminator 194">
                <a:extLst>
                  <a:ext uri="{FF2B5EF4-FFF2-40B4-BE49-F238E27FC236}">
                    <a16:creationId xmlns:a16="http://schemas.microsoft.com/office/drawing/2014/main" id="{2AAD9461-09A2-4B23-B36C-11CE92D145BA}"/>
                  </a:ext>
                </a:extLst>
              </p:cNvPr>
              <p:cNvSpPr/>
              <p:nvPr/>
            </p:nvSpPr>
            <p:spPr>
              <a:xfrm rot="10989879">
                <a:off x="-856340" y="4523496"/>
                <a:ext cx="149284" cy="473824"/>
              </a:xfrm>
              <a:prstGeom prst="flowChartTerminator">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99" name="Freeform: Shape 198">
                <a:extLst>
                  <a:ext uri="{FF2B5EF4-FFF2-40B4-BE49-F238E27FC236}">
                    <a16:creationId xmlns:a16="http://schemas.microsoft.com/office/drawing/2014/main" id="{E681B081-7E5E-4DB0-B008-21FFB289D87A}"/>
                  </a:ext>
                </a:extLst>
              </p:cNvPr>
              <p:cNvSpPr/>
              <p:nvPr/>
            </p:nvSpPr>
            <p:spPr>
              <a:xfrm rot="3168598" flipH="1">
                <a:off x="-974345" y="4908494"/>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pic>
          <p:nvPicPr>
            <p:cNvPr id="200" name="Picture 9">
              <a:extLst>
                <a:ext uri="{FF2B5EF4-FFF2-40B4-BE49-F238E27FC236}">
                  <a16:creationId xmlns:a16="http://schemas.microsoft.com/office/drawing/2014/main" id="{E7866391-3E30-45CE-8849-707A1646BDD4}"/>
                </a:ext>
              </a:extLst>
            </p:cNvPr>
            <p:cNvPicPr>
              <a:picLocks noChangeAspect="1" noChangeArrowheads="1"/>
            </p:cNvPicPr>
            <p:nvPr/>
          </p:nvPicPr>
          <p:blipFill rotWithShape="1">
            <a:blip r:embed="rId10">
              <a:extLst>
                <a:ext uri="{28A0092B-C50C-407E-A947-70E740481C1C}">
                  <a14:useLocalDpi xmlns:a14="http://schemas.microsoft.com/office/drawing/2010/main" val="0"/>
                </a:ext>
              </a:extLst>
            </a:blip>
            <a:srcRect b="62206"/>
            <a:stretch/>
          </p:blipFill>
          <p:spPr bwMode="auto">
            <a:xfrm flipH="1">
              <a:off x="-2250583" y="1811744"/>
              <a:ext cx="1468885" cy="1706123"/>
            </a:xfrm>
            <a:prstGeom prst="rect">
              <a:avLst/>
            </a:prstGeom>
            <a:noFill/>
            <a:extLst>
              <a:ext uri="{909E8E84-426E-40DD-AFC4-6F175D3DCCD1}">
                <a14:hiddenFill xmlns:a14="http://schemas.microsoft.com/office/drawing/2010/main">
                  <a:solidFill>
                    <a:srgbClr val="FFFFFF"/>
                  </a:solidFill>
                </a14:hiddenFill>
              </a:ext>
            </a:extLst>
          </p:spPr>
        </p:pic>
        <p:grpSp>
          <p:nvGrpSpPr>
            <p:cNvPr id="3" name="Group 2">
              <a:extLst>
                <a:ext uri="{FF2B5EF4-FFF2-40B4-BE49-F238E27FC236}">
                  <a16:creationId xmlns:a16="http://schemas.microsoft.com/office/drawing/2014/main" id="{CAED3192-796B-4FC8-A247-22E7ADE33FE2}"/>
                </a:ext>
              </a:extLst>
            </p:cNvPr>
            <p:cNvGrpSpPr/>
            <p:nvPr/>
          </p:nvGrpSpPr>
          <p:grpSpPr>
            <a:xfrm flipH="1">
              <a:off x="-2332721" y="3851543"/>
              <a:ext cx="311735" cy="1351492"/>
              <a:chOff x="-2851341" y="4285453"/>
              <a:chExt cx="311735" cy="1351492"/>
            </a:xfrm>
          </p:grpSpPr>
          <p:sp>
            <p:nvSpPr>
              <p:cNvPr id="211" name="Flowchart: Terminator 210">
                <a:extLst>
                  <a:ext uri="{FF2B5EF4-FFF2-40B4-BE49-F238E27FC236}">
                    <a16:creationId xmlns:a16="http://schemas.microsoft.com/office/drawing/2014/main" id="{CB06D378-B08B-4C7B-8763-95715E4DF02C}"/>
                  </a:ext>
                </a:extLst>
              </p:cNvPr>
              <p:cNvSpPr/>
              <p:nvPr/>
            </p:nvSpPr>
            <p:spPr>
              <a:xfrm rot="20512055" flipH="1">
                <a:off x="-2851341" y="4285453"/>
                <a:ext cx="197309" cy="754025"/>
              </a:xfrm>
              <a:prstGeom prst="flowChartTerminator">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212" name="Flowchart: Terminator 211">
                <a:extLst>
                  <a:ext uri="{FF2B5EF4-FFF2-40B4-BE49-F238E27FC236}">
                    <a16:creationId xmlns:a16="http://schemas.microsoft.com/office/drawing/2014/main" id="{01A53474-C35E-4A35-90AF-9B170BCACCC1}"/>
                  </a:ext>
                </a:extLst>
              </p:cNvPr>
              <p:cNvSpPr/>
              <p:nvPr/>
            </p:nvSpPr>
            <p:spPr>
              <a:xfrm rot="10989879">
                <a:off x="-2716143" y="4957406"/>
                <a:ext cx="149284" cy="473824"/>
              </a:xfrm>
              <a:prstGeom prst="flowChartTerminator">
                <a:avLst/>
              </a:prstGeom>
              <a:solidFill>
                <a:srgbClr val="EED69D"/>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213" name="Freeform: Shape 212">
                <a:extLst>
                  <a:ext uri="{FF2B5EF4-FFF2-40B4-BE49-F238E27FC236}">
                    <a16:creationId xmlns:a16="http://schemas.microsoft.com/office/drawing/2014/main" id="{4B395074-95B5-47FC-A258-E0354BEB1DC8}"/>
                  </a:ext>
                </a:extLst>
              </p:cNvPr>
              <p:cNvSpPr/>
              <p:nvPr/>
            </p:nvSpPr>
            <p:spPr>
              <a:xfrm rot="3168598" flipH="1">
                <a:off x="-2834148" y="5342404"/>
                <a:ext cx="289603" cy="299480"/>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EED69D"/>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44" name="Flowchart: Delay 143">
              <a:extLst>
                <a:ext uri="{FF2B5EF4-FFF2-40B4-BE49-F238E27FC236}">
                  <a16:creationId xmlns:a16="http://schemas.microsoft.com/office/drawing/2014/main" id="{C4ED22CB-9B9B-48CF-BBC3-7ED6759B0FB2}"/>
                </a:ext>
              </a:extLst>
            </p:cNvPr>
            <p:cNvSpPr/>
            <p:nvPr/>
          </p:nvSpPr>
          <p:spPr>
            <a:xfrm rot="1105325" flipH="1">
              <a:off x="-2223369" y="3606611"/>
              <a:ext cx="364956" cy="693639"/>
            </a:xfrm>
            <a:prstGeom prst="flowChartDelay">
              <a:avLst/>
            </a:prstGeom>
            <a:solidFill>
              <a:srgbClr val="00B05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sp>
          <p:nvSpPr>
            <p:cNvPr id="177" name="Flowchart: Delay 176">
              <a:extLst>
                <a:ext uri="{FF2B5EF4-FFF2-40B4-BE49-F238E27FC236}">
                  <a16:creationId xmlns:a16="http://schemas.microsoft.com/office/drawing/2014/main" id="{708D732E-8E4F-43B4-93DA-4321DE8BC9F9}"/>
                </a:ext>
              </a:extLst>
            </p:cNvPr>
            <p:cNvSpPr/>
            <p:nvPr/>
          </p:nvSpPr>
          <p:spPr>
            <a:xfrm rot="20173294">
              <a:off x="-1200147" y="3590104"/>
              <a:ext cx="364956" cy="693639"/>
            </a:xfrm>
            <a:prstGeom prst="flowChartDelay">
              <a:avLst/>
            </a:prstGeom>
            <a:solidFill>
              <a:srgbClr val="00B050"/>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grpSp>
          <p:nvGrpSpPr>
            <p:cNvPr id="198" name="Group 197">
              <a:extLst>
                <a:ext uri="{FF2B5EF4-FFF2-40B4-BE49-F238E27FC236}">
                  <a16:creationId xmlns:a16="http://schemas.microsoft.com/office/drawing/2014/main" id="{18354EF2-9563-48DD-8593-D0A16C3088DB}"/>
                </a:ext>
              </a:extLst>
            </p:cNvPr>
            <p:cNvGrpSpPr/>
            <p:nvPr/>
          </p:nvGrpSpPr>
          <p:grpSpPr>
            <a:xfrm flipH="1">
              <a:off x="-1484011" y="3774215"/>
              <a:ext cx="370268" cy="551943"/>
              <a:chOff x="51864" y="2373030"/>
              <a:chExt cx="571500" cy="788345"/>
            </a:xfrm>
          </p:grpSpPr>
          <p:sp>
            <p:nvSpPr>
              <p:cNvPr id="202" name="Rectangle 201">
                <a:extLst>
                  <a:ext uri="{FF2B5EF4-FFF2-40B4-BE49-F238E27FC236}">
                    <a16:creationId xmlns:a16="http://schemas.microsoft.com/office/drawing/2014/main" id="{C2D12C25-B65C-4D85-BDAD-98D632848CAF}"/>
                  </a:ext>
                </a:extLst>
              </p:cNvPr>
              <p:cNvSpPr/>
              <p:nvPr/>
            </p:nvSpPr>
            <p:spPr>
              <a:xfrm>
                <a:off x="151540" y="2748458"/>
                <a:ext cx="342900" cy="85080"/>
              </a:xfrm>
              <a:prstGeom prst="rect">
                <a:avLst/>
              </a:prstGeom>
              <a:solidFill>
                <a:sysClr val="window" lastClr="FFFFFF"/>
              </a:solidFill>
              <a:ln w="25400"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530" b="0" i="0" u="none" strike="noStrike" kern="0" cap="none" spc="0" normalizeH="0" baseline="0" noProof="0" dirty="0">
                  <a:ln>
                    <a:noFill/>
                  </a:ln>
                  <a:solidFill>
                    <a:prstClr val="white"/>
                  </a:solidFill>
                  <a:effectLst/>
                  <a:uLnTx/>
                  <a:uFillTx/>
                </a:endParaRPr>
              </a:p>
            </p:txBody>
          </p:sp>
          <p:pic>
            <p:nvPicPr>
              <p:cNvPr id="203" name="Picture 202">
                <a:extLst>
                  <a:ext uri="{FF2B5EF4-FFF2-40B4-BE49-F238E27FC236}">
                    <a16:creationId xmlns:a16="http://schemas.microsoft.com/office/drawing/2014/main" id="{F4AE65B7-30F5-4047-AB32-5211B3C2E7EA}"/>
                  </a:ext>
                </a:extLst>
              </p:cNvPr>
              <p:cNvPicPr>
                <a:picLocks noChangeAspect="1"/>
              </p:cNvPicPr>
              <p:nvPr/>
            </p:nvPicPr>
            <p:blipFill>
              <a:blip r:embed="rId8" cstate="print">
                <a:extLst>
                  <a:ext uri="{BEBA8EAE-BF5A-486C-A8C5-ECC9F3942E4B}">
                    <a14:imgProps xmlns:a14="http://schemas.microsoft.com/office/drawing/2010/main">
                      <a14:imgLayer r:embed="rId9">
                        <a14:imgEffect>
                          <a14:backgroundRemoval t="0" b="100000" l="0" r="100000">
                            <a14:foregroundMark x1="31560" y1="31877" x2="31560" y2="31877"/>
                            <a14:foregroundMark x1="46454" y1="11054" x2="46454" y2="11054"/>
                            <a14:foregroundMark x1="42553" y1="9512" x2="42553" y2="9512"/>
                            <a14:foregroundMark x1="39362" y1="8997" x2="39362" y2="8997"/>
                            <a14:foregroundMark x1="59929" y1="8997" x2="59929" y2="8997"/>
                            <a14:foregroundMark x1="29787" y1="26735" x2="29787" y2="26735"/>
                            <a14:foregroundMark x1="71631" y1="12339" x2="71631" y2="12339"/>
                            <a14:foregroundMark x1="77660" y1="21337" x2="77660" y2="21337"/>
                            <a14:foregroundMark x1="73050" y1="30077" x2="73050" y2="30077"/>
                            <a14:foregroundMark x1="61702" y1="33162" x2="61702" y2="33162"/>
                            <a14:foregroundMark x1="37234" y1="29306" x2="37234" y2="29306"/>
                            <a14:foregroundMark x1="53546" y1="61697" x2="53546" y2="61697"/>
                            <a14:foregroundMark x1="67021" y1="64010" x2="67021" y2="64010"/>
                            <a14:foregroundMark x1="33688" y1="62468" x2="33688" y2="62468"/>
                            <a14:foregroundMark x1="28369" y1="80463" x2="28369" y2="80463"/>
                            <a14:foregroundMark x1="48227" y1="79949" x2="48227" y2="79949"/>
                            <a14:foregroundMark x1="33688" y1="34447" x2="33688" y2="34447"/>
                            <a14:foregroundMark x1="49645" y1="76864" x2="49645" y2="76864"/>
                            <a14:foregroundMark x1="26596" y1="50643" x2="26596" y2="50643"/>
                            <a14:foregroundMark x1="44326" y1="49871" x2="44326" y2="49871"/>
                            <a14:foregroundMark x1="56738" y1="51928" x2="56738" y2="51928"/>
                            <a14:foregroundMark x1="70567" y1="52185" x2="70567" y2="52185"/>
                            <a14:foregroundMark x1="24113" y1="27249" x2="24113" y2="27249"/>
                            <a14:backgroundMark x1="36879" y1="22365" x2="36879" y2="22365"/>
                            <a14:backgroundMark x1="43262" y1="30591" x2="43262" y2="30591"/>
                          </a14:backgroundRemoval>
                        </a14:imgEffect>
                      </a14:imgLayer>
                    </a14:imgProps>
                  </a:ext>
                  <a:ext uri="{28A0092B-C50C-407E-A947-70E740481C1C}">
                    <a14:useLocalDpi xmlns:a14="http://schemas.microsoft.com/office/drawing/2010/main" val="0"/>
                  </a:ext>
                </a:extLst>
              </a:blip>
              <a:stretch>
                <a:fillRect/>
              </a:stretch>
            </p:blipFill>
            <p:spPr>
              <a:xfrm flipH="1">
                <a:off x="51864" y="2373030"/>
                <a:ext cx="571500" cy="788345"/>
              </a:xfrm>
              <a:prstGeom prst="rect">
                <a:avLst/>
              </a:prstGeom>
              <a:ln>
                <a:noFill/>
              </a:ln>
            </p:spPr>
          </p:pic>
        </p:grpSp>
      </p:grpSp>
      <p:grpSp>
        <p:nvGrpSpPr>
          <p:cNvPr id="125" name="Group 124">
            <a:extLst>
              <a:ext uri="{FF2B5EF4-FFF2-40B4-BE49-F238E27FC236}">
                <a16:creationId xmlns:a16="http://schemas.microsoft.com/office/drawing/2014/main" id="{E5A233A8-2A37-4DC0-8D6D-7BE4ADA770D5}"/>
              </a:ext>
            </a:extLst>
          </p:cNvPr>
          <p:cNvGrpSpPr/>
          <p:nvPr/>
        </p:nvGrpSpPr>
        <p:grpSpPr>
          <a:xfrm>
            <a:off x="7307147" y="2082406"/>
            <a:ext cx="1650016" cy="4504386"/>
            <a:chOff x="12895294" y="7025110"/>
            <a:chExt cx="1650016" cy="4504386"/>
          </a:xfrm>
        </p:grpSpPr>
        <p:grpSp>
          <p:nvGrpSpPr>
            <p:cNvPr id="126" name="Group 125">
              <a:extLst>
                <a:ext uri="{FF2B5EF4-FFF2-40B4-BE49-F238E27FC236}">
                  <a16:creationId xmlns:a16="http://schemas.microsoft.com/office/drawing/2014/main" id="{2DD91632-AF33-4E67-AFDE-C2120C75052A}"/>
                </a:ext>
              </a:extLst>
            </p:cNvPr>
            <p:cNvGrpSpPr/>
            <p:nvPr/>
          </p:nvGrpSpPr>
          <p:grpSpPr>
            <a:xfrm>
              <a:off x="12906306" y="10020252"/>
              <a:ext cx="1606514" cy="1509244"/>
              <a:chOff x="-2376531" y="6832600"/>
              <a:chExt cx="1606514" cy="1509244"/>
            </a:xfrm>
          </p:grpSpPr>
          <p:pic>
            <p:nvPicPr>
              <p:cNvPr id="137" name="Picture 136">
                <a:extLst>
                  <a:ext uri="{FF2B5EF4-FFF2-40B4-BE49-F238E27FC236}">
                    <a16:creationId xmlns:a16="http://schemas.microsoft.com/office/drawing/2014/main" id="{50CC31D6-F6FC-490C-9F06-1B44AF684CCC}"/>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t="66935"/>
              <a:stretch/>
            </p:blipFill>
            <p:spPr bwMode="auto">
              <a:xfrm>
                <a:off x="-2376531" y="6832600"/>
                <a:ext cx="1606514" cy="1509244"/>
              </a:xfrm>
              <a:custGeom>
                <a:avLst/>
                <a:gdLst>
                  <a:gd name="connsiteX0" fmla="*/ 0 w 1606514"/>
                  <a:gd name="connsiteY0" fmla="*/ 0 h 1509244"/>
                  <a:gd name="connsiteX1" fmla="*/ 150856 w 1606514"/>
                  <a:gd name="connsiteY1" fmla="*/ 0 h 1509244"/>
                  <a:gd name="connsiteX2" fmla="*/ 150856 w 1606514"/>
                  <a:gd name="connsiteY2" fmla="*/ 196850 h 1509244"/>
                  <a:gd name="connsiteX3" fmla="*/ 554081 w 1606514"/>
                  <a:gd name="connsiteY3" fmla="*/ 196850 h 1509244"/>
                  <a:gd name="connsiteX4" fmla="*/ 554081 w 1606514"/>
                  <a:gd name="connsiteY4" fmla="*/ 0 h 1509244"/>
                  <a:gd name="connsiteX5" fmla="*/ 1287506 w 1606514"/>
                  <a:gd name="connsiteY5" fmla="*/ 0 h 1509244"/>
                  <a:gd name="connsiteX6" fmla="*/ 1287506 w 1606514"/>
                  <a:gd name="connsiteY6" fmla="*/ 168275 h 1509244"/>
                  <a:gd name="connsiteX7" fmla="*/ 1528806 w 1606514"/>
                  <a:gd name="connsiteY7" fmla="*/ 168275 h 1509244"/>
                  <a:gd name="connsiteX8" fmla="*/ 1528806 w 1606514"/>
                  <a:gd name="connsiteY8" fmla="*/ 0 h 1509244"/>
                  <a:gd name="connsiteX9" fmla="*/ 1606514 w 1606514"/>
                  <a:gd name="connsiteY9" fmla="*/ 0 h 1509244"/>
                  <a:gd name="connsiteX10" fmla="*/ 1606514 w 1606514"/>
                  <a:gd name="connsiteY10" fmla="*/ 1509244 h 1509244"/>
                  <a:gd name="connsiteX11" fmla="*/ 0 w 1606514"/>
                  <a:gd name="connsiteY11" fmla="*/ 1509244 h 1509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606514" h="1509244">
                    <a:moveTo>
                      <a:pt x="0" y="0"/>
                    </a:moveTo>
                    <a:lnTo>
                      <a:pt x="150856" y="0"/>
                    </a:lnTo>
                    <a:lnTo>
                      <a:pt x="150856" y="196850"/>
                    </a:lnTo>
                    <a:lnTo>
                      <a:pt x="554081" y="196850"/>
                    </a:lnTo>
                    <a:lnTo>
                      <a:pt x="554081" y="0"/>
                    </a:lnTo>
                    <a:lnTo>
                      <a:pt x="1287506" y="0"/>
                    </a:lnTo>
                    <a:lnTo>
                      <a:pt x="1287506" y="168275"/>
                    </a:lnTo>
                    <a:lnTo>
                      <a:pt x="1528806" y="168275"/>
                    </a:lnTo>
                    <a:lnTo>
                      <a:pt x="1528806" y="0"/>
                    </a:lnTo>
                    <a:lnTo>
                      <a:pt x="1606514" y="0"/>
                    </a:lnTo>
                    <a:lnTo>
                      <a:pt x="1606514" y="1509244"/>
                    </a:lnTo>
                    <a:lnTo>
                      <a:pt x="0" y="1509244"/>
                    </a:lnTo>
                    <a:close/>
                  </a:path>
                </a:pathLst>
              </a:custGeom>
              <a:noFill/>
              <a:extLst>
                <a:ext uri="{909E8E84-426E-40DD-AFC4-6F175D3DCCD1}">
                  <a14:hiddenFill xmlns:a14="http://schemas.microsoft.com/office/drawing/2010/main">
                    <a:solidFill>
                      <a:srgbClr val="FFFFFF"/>
                    </a:solidFill>
                  </a14:hiddenFill>
                </a:ext>
              </a:extLst>
            </p:spPr>
          </p:pic>
          <p:sp>
            <p:nvSpPr>
              <p:cNvPr id="138" name="Rectangle 137">
                <a:extLst>
                  <a:ext uri="{FF2B5EF4-FFF2-40B4-BE49-F238E27FC236}">
                    <a16:creationId xmlns:a16="http://schemas.microsoft.com/office/drawing/2014/main" id="{E6CD934C-D2E9-4A90-9B4E-EEE63A355568}"/>
                  </a:ext>
                </a:extLst>
              </p:cNvPr>
              <p:cNvSpPr/>
              <p:nvPr/>
            </p:nvSpPr>
            <p:spPr>
              <a:xfrm rot="189346">
                <a:off x="-2032000" y="6832600"/>
                <a:ext cx="301625" cy="238125"/>
              </a:xfrm>
              <a:prstGeom prst="rect">
                <a:avLst/>
              </a:prstGeom>
              <a:solidFill>
                <a:srgbClr val="000000"/>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27" name="Group 126">
              <a:extLst>
                <a:ext uri="{FF2B5EF4-FFF2-40B4-BE49-F238E27FC236}">
                  <a16:creationId xmlns:a16="http://schemas.microsoft.com/office/drawing/2014/main" id="{ECBBB4E5-B6C7-454B-9E36-344160CF5E4C}"/>
                </a:ext>
              </a:extLst>
            </p:cNvPr>
            <p:cNvGrpSpPr/>
            <p:nvPr/>
          </p:nvGrpSpPr>
          <p:grpSpPr>
            <a:xfrm flipH="1">
              <a:off x="14160863" y="8711806"/>
              <a:ext cx="384447" cy="1651647"/>
              <a:chOff x="8693479" y="9726083"/>
              <a:chExt cx="384447" cy="1651647"/>
            </a:xfrm>
          </p:grpSpPr>
          <p:sp>
            <p:nvSpPr>
              <p:cNvPr id="134" name="Flowchart: Terminator 133">
                <a:extLst>
                  <a:ext uri="{FF2B5EF4-FFF2-40B4-BE49-F238E27FC236}">
                    <a16:creationId xmlns:a16="http://schemas.microsoft.com/office/drawing/2014/main" id="{03674DE9-77AB-4E5F-978D-7678A95FDA70}"/>
                  </a:ext>
                </a:extLst>
              </p:cNvPr>
              <p:cNvSpPr/>
              <p:nvPr/>
            </p:nvSpPr>
            <p:spPr>
              <a:xfrm rot="11848313">
                <a:off x="8775643" y="97260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5" name="Flowchart: Terminator 1151">
                <a:extLst>
                  <a:ext uri="{FF2B5EF4-FFF2-40B4-BE49-F238E27FC236}">
                    <a16:creationId xmlns:a16="http://schemas.microsoft.com/office/drawing/2014/main" id="{5FE2C60F-6CF0-41F1-A305-043D2D54ACEA}"/>
                  </a:ext>
                </a:extLst>
              </p:cNvPr>
              <p:cNvSpPr/>
              <p:nvPr/>
            </p:nvSpPr>
            <p:spPr>
              <a:xfrm rot="10395193">
                <a:off x="8693479" y="105156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6" name="Freeform: Shape 135">
                <a:extLst>
                  <a:ext uri="{FF2B5EF4-FFF2-40B4-BE49-F238E27FC236}">
                    <a16:creationId xmlns:a16="http://schemas.microsoft.com/office/drawing/2014/main" id="{431CD272-581C-41C0-AEF6-88CC0812EE87}"/>
                  </a:ext>
                </a:extLst>
              </p:cNvPr>
              <p:cNvSpPr/>
              <p:nvPr/>
            </p:nvSpPr>
            <p:spPr>
              <a:xfrm rot="17053984">
                <a:off x="8718481" y="110182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grpSp>
          <p:nvGrpSpPr>
            <p:cNvPr id="128" name="Group 127">
              <a:extLst>
                <a:ext uri="{FF2B5EF4-FFF2-40B4-BE49-F238E27FC236}">
                  <a16:creationId xmlns:a16="http://schemas.microsoft.com/office/drawing/2014/main" id="{F4623FC6-695A-4B58-877D-8533F13C4782}"/>
                </a:ext>
              </a:extLst>
            </p:cNvPr>
            <p:cNvGrpSpPr/>
            <p:nvPr/>
          </p:nvGrpSpPr>
          <p:grpSpPr>
            <a:xfrm>
              <a:off x="12895294" y="8711806"/>
              <a:ext cx="384447" cy="1651647"/>
              <a:chOff x="8541079" y="9573683"/>
              <a:chExt cx="384447" cy="1651647"/>
            </a:xfrm>
          </p:grpSpPr>
          <p:sp>
            <p:nvSpPr>
              <p:cNvPr id="131" name="Flowchart: Terminator 130">
                <a:extLst>
                  <a:ext uri="{FF2B5EF4-FFF2-40B4-BE49-F238E27FC236}">
                    <a16:creationId xmlns:a16="http://schemas.microsoft.com/office/drawing/2014/main" id="{9AFF9886-A81E-42BE-920F-D6974F88B7F7}"/>
                  </a:ext>
                </a:extLst>
              </p:cNvPr>
              <p:cNvSpPr/>
              <p:nvPr/>
            </p:nvSpPr>
            <p:spPr>
              <a:xfrm rot="11848313">
                <a:off x="8623243" y="9573683"/>
                <a:ext cx="283464" cy="855696"/>
              </a:xfrm>
              <a:prstGeom prst="flowChartTerminator">
                <a:avLst/>
              </a:pr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2" name="Flowchart: Terminator 1151">
                <a:extLst>
                  <a:ext uri="{FF2B5EF4-FFF2-40B4-BE49-F238E27FC236}">
                    <a16:creationId xmlns:a16="http://schemas.microsoft.com/office/drawing/2014/main" id="{D482629D-BB77-4862-ACB1-969A1308A40A}"/>
                  </a:ext>
                </a:extLst>
              </p:cNvPr>
              <p:cNvSpPr/>
              <p:nvPr/>
            </p:nvSpPr>
            <p:spPr>
              <a:xfrm rot="10395193">
                <a:off x="8541079" y="10363261"/>
                <a:ext cx="260317" cy="604197"/>
              </a:xfrm>
              <a:custGeom>
                <a:avLst/>
                <a:gdLst>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75 w 21600"/>
                  <a:gd name="connsiteY4" fmla="*/ 21600 h 21600"/>
                  <a:gd name="connsiteX5" fmla="*/ 0 w 21600"/>
                  <a:gd name="connsiteY5" fmla="*/ 10800 h 21600"/>
                  <a:gd name="connsiteX6" fmla="*/ 3475 w 21600"/>
                  <a:gd name="connsiteY6" fmla="*/ 0 h 21600"/>
                  <a:gd name="connsiteX0" fmla="*/ 3475 w 21600"/>
                  <a:gd name="connsiteY0" fmla="*/ 0 h 21600"/>
                  <a:gd name="connsiteX1" fmla="*/ 18125 w 21600"/>
                  <a:gd name="connsiteY1" fmla="*/ 0 h 21600"/>
                  <a:gd name="connsiteX2" fmla="*/ 21600 w 21600"/>
                  <a:gd name="connsiteY2" fmla="*/ 10800 h 21600"/>
                  <a:gd name="connsiteX3" fmla="*/ 18125 w 21600"/>
                  <a:gd name="connsiteY3" fmla="*/ 21600 h 21600"/>
                  <a:gd name="connsiteX4" fmla="*/ 3489 w 21600"/>
                  <a:gd name="connsiteY4" fmla="*/ 20087 h 21600"/>
                  <a:gd name="connsiteX5" fmla="*/ 0 w 21600"/>
                  <a:gd name="connsiteY5" fmla="*/ 10800 h 21600"/>
                  <a:gd name="connsiteX6" fmla="*/ 3475 w 21600"/>
                  <a:gd name="connsiteY6" fmla="*/ 0 h 21600"/>
                  <a:gd name="connsiteX0" fmla="*/ 4021 w 22146"/>
                  <a:gd name="connsiteY0" fmla="*/ 0 h 21600"/>
                  <a:gd name="connsiteX1" fmla="*/ 18671 w 22146"/>
                  <a:gd name="connsiteY1" fmla="*/ 0 h 21600"/>
                  <a:gd name="connsiteX2" fmla="*/ 22146 w 22146"/>
                  <a:gd name="connsiteY2" fmla="*/ 10800 h 21600"/>
                  <a:gd name="connsiteX3" fmla="*/ 18671 w 22146"/>
                  <a:gd name="connsiteY3" fmla="*/ 21600 h 21600"/>
                  <a:gd name="connsiteX4" fmla="*/ 4035 w 22146"/>
                  <a:gd name="connsiteY4" fmla="*/ 20087 h 21600"/>
                  <a:gd name="connsiteX5" fmla="*/ 546 w 22146"/>
                  <a:gd name="connsiteY5" fmla="*/ 10800 h 21600"/>
                  <a:gd name="connsiteX6" fmla="*/ 4021 w 22146"/>
                  <a:gd name="connsiteY6" fmla="*/ 0 h 21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146" h="21600">
                    <a:moveTo>
                      <a:pt x="4021" y="0"/>
                    </a:moveTo>
                    <a:lnTo>
                      <a:pt x="18671" y="0"/>
                    </a:lnTo>
                    <a:cubicBezTo>
                      <a:pt x="20590" y="0"/>
                      <a:pt x="22146" y="4835"/>
                      <a:pt x="22146" y="10800"/>
                    </a:cubicBezTo>
                    <a:cubicBezTo>
                      <a:pt x="22146" y="16765"/>
                      <a:pt x="20590" y="21600"/>
                      <a:pt x="18671" y="21600"/>
                    </a:cubicBezTo>
                    <a:cubicBezTo>
                      <a:pt x="13788" y="21600"/>
                      <a:pt x="8918" y="20087"/>
                      <a:pt x="4035" y="20087"/>
                    </a:cubicBezTo>
                    <a:cubicBezTo>
                      <a:pt x="2116" y="20087"/>
                      <a:pt x="-1341" y="17957"/>
                      <a:pt x="546" y="10800"/>
                    </a:cubicBezTo>
                    <a:cubicBezTo>
                      <a:pt x="2433" y="3643"/>
                      <a:pt x="2102" y="0"/>
                      <a:pt x="4021" y="0"/>
                    </a:cubicBezTo>
                    <a:close/>
                  </a:path>
                </a:pathLst>
              </a:custGeom>
              <a:solidFill>
                <a:srgbClr val="D09F6E"/>
              </a:solidFill>
              <a:ln w="9525" cap="flat" cmpd="sng" algn="ctr">
                <a:noFill/>
                <a:prstDash val="solid"/>
              </a:ln>
              <a:effectLst/>
            </p:spPr>
            <p:txBody>
              <a:bodyPr rtlCol="0" anchor="ctr"/>
              <a:lstStyle/>
              <a:p>
                <a:pPr marL="0" marR="0" lvl="0" indent="0" algn="ctr" defTabSz="91440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a:ln>
                    <a:noFill/>
                  </a:ln>
                  <a:solidFill>
                    <a:prstClr val="white"/>
                  </a:solidFill>
                  <a:effectLst/>
                  <a:uLnTx/>
                  <a:uFillTx/>
                </a:endParaRPr>
              </a:p>
            </p:txBody>
          </p:sp>
          <p:sp>
            <p:nvSpPr>
              <p:cNvPr id="133" name="Freeform: Shape 132">
                <a:extLst>
                  <a:ext uri="{FF2B5EF4-FFF2-40B4-BE49-F238E27FC236}">
                    <a16:creationId xmlns:a16="http://schemas.microsoft.com/office/drawing/2014/main" id="{23B969C5-67BC-4D96-98ED-7AC58C36EAF6}"/>
                  </a:ext>
                </a:extLst>
              </p:cNvPr>
              <p:cNvSpPr/>
              <p:nvPr/>
            </p:nvSpPr>
            <p:spPr>
              <a:xfrm rot="17053984">
                <a:off x="8566081" y="10865886"/>
                <a:ext cx="367043" cy="351846"/>
              </a:xfrm>
              <a:custGeom>
                <a:avLst/>
                <a:gdLst>
                  <a:gd name="connsiteX0" fmla="*/ 509535 w 531667"/>
                  <a:gd name="connsiteY0" fmla="*/ 127946 h 538130"/>
                  <a:gd name="connsiteX1" fmla="*/ 531667 w 531667"/>
                  <a:gd name="connsiteY1" fmla="*/ 201340 h 538130"/>
                  <a:gd name="connsiteX2" fmla="*/ 531232 w 531667"/>
                  <a:gd name="connsiteY2" fmla="*/ 244825 h 538130"/>
                  <a:gd name="connsiteX3" fmla="*/ 422668 w 531667"/>
                  <a:gd name="connsiteY3" fmla="*/ 503515 h 538130"/>
                  <a:gd name="connsiteX4" fmla="*/ 395844 w 531667"/>
                  <a:gd name="connsiteY4" fmla="*/ 522970 h 538130"/>
                  <a:gd name="connsiteX5" fmla="*/ 327895 w 531667"/>
                  <a:gd name="connsiteY5" fmla="*/ 538130 h 538130"/>
                  <a:gd name="connsiteX6" fmla="*/ 312726 w 531667"/>
                  <a:gd name="connsiteY6" fmla="*/ 536197 h 538130"/>
                  <a:gd name="connsiteX7" fmla="*/ 263868 w 531667"/>
                  <a:gd name="connsiteY7" fmla="*/ 502741 h 538130"/>
                  <a:gd name="connsiteX8" fmla="*/ 251182 w 531667"/>
                  <a:gd name="connsiteY8" fmla="*/ 521268 h 538130"/>
                  <a:gd name="connsiteX9" fmla="*/ 221116 w 531667"/>
                  <a:gd name="connsiteY9" fmla="*/ 521612 h 538130"/>
                  <a:gd name="connsiteX10" fmla="*/ 123199 w 531667"/>
                  <a:gd name="connsiteY10" fmla="*/ 493711 h 538130"/>
                  <a:gd name="connsiteX11" fmla="*/ 100613 w 531667"/>
                  <a:gd name="connsiteY11" fmla="*/ 478831 h 538130"/>
                  <a:gd name="connsiteX12" fmla="*/ 0 w 531667"/>
                  <a:gd name="connsiteY12" fmla="*/ 214018 h 538130"/>
                  <a:gd name="connsiteX13" fmla="*/ 7167 w 531667"/>
                  <a:gd name="connsiteY13" fmla="*/ 182832 h 538130"/>
                  <a:gd name="connsiteX14" fmla="*/ 25428 w 531667"/>
                  <a:gd name="connsiteY14" fmla="*/ 143694 h 538130"/>
                  <a:gd name="connsiteX15" fmla="*/ 357743 w 531667"/>
                  <a:gd name="connsiteY15" fmla="*/ 0 h 538130"/>
                  <a:gd name="connsiteX16" fmla="*/ 402033 w 531667"/>
                  <a:gd name="connsiteY16" fmla="*/ 17512 h 538130"/>
                  <a:gd name="connsiteX17" fmla="*/ 481667 w 531667"/>
                  <a:gd name="connsiteY17" fmla="*/ 83350 h 538130"/>
                  <a:gd name="connsiteX18" fmla="*/ 509535 w 531667"/>
                  <a:gd name="connsiteY18" fmla="*/ 127946 h 538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31667" h="538130">
                    <a:moveTo>
                      <a:pt x="509535" y="127946"/>
                    </a:moveTo>
                    <a:cubicBezTo>
                      <a:pt x="520817" y="151300"/>
                      <a:pt x="528150" y="176048"/>
                      <a:pt x="531667" y="201340"/>
                    </a:cubicBezTo>
                    <a:lnTo>
                      <a:pt x="531232" y="244825"/>
                    </a:lnTo>
                    <a:lnTo>
                      <a:pt x="422668" y="503515"/>
                    </a:lnTo>
                    <a:lnTo>
                      <a:pt x="395844" y="522970"/>
                    </a:lnTo>
                    <a:cubicBezTo>
                      <a:pt x="374657" y="532778"/>
                      <a:pt x="351770" y="538130"/>
                      <a:pt x="327895" y="538130"/>
                    </a:cubicBezTo>
                    <a:lnTo>
                      <a:pt x="312726" y="536197"/>
                    </a:lnTo>
                    <a:lnTo>
                      <a:pt x="263868" y="502741"/>
                    </a:lnTo>
                    <a:lnTo>
                      <a:pt x="251182" y="521268"/>
                    </a:lnTo>
                    <a:lnTo>
                      <a:pt x="221116" y="521612"/>
                    </a:lnTo>
                    <a:cubicBezTo>
                      <a:pt x="186786" y="518748"/>
                      <a:pt x="153469" y="509391"/>
                      <a:pt x="123199" y="493711"/>
                    </a:cubicBezTo>
                    <a:lnTo>
                      <a:pt x="100613" y="478831"/>
                    </a:lnTo>
                    <a:lnTo>
                      <a:pt x="0" y="214018"/>
                    </a:lnTo>
                    <a:lnTo>
                      <a:pt x="7167" y="182832"/>
                    </a:lnTo>
                    <a:lnTo>
                      <a:pt x="25428" y="143694"/>
                    </a:lnTo>
                    <a:lnTo>
                      <a:pt x="357743" y="0"/>
                    </a:lnTo>
                    <a:lnTo>
                      <a:pt x="402033" y="17512"/>
                    </a:lnTo>
                    <a:cubicBezTo>
                      <a:pt x="432303" y="33192"/>
                      <a:pt x="459526" y="55195"/>
                      <a:pt x="481667" y="83350"/>
                    </a:cubicBezTo>
                    <a:cubicBezTo>
                      <a:pt x="492738" y="97427"/>
                      <a:pt x="502014" y="112377"/>
                      <a:pt x="509535" y="127946"/>
                    </a:cubicBezTo>
                    <a:close/>
                  </a:path>
                </a:pathLst>
              </a:custGeom>
              <a:solidFill>
                <a:srgbClr val="D09F6E"/>
              </a:solidFill>
              <a:ln w="9525" cap="flat" cmpd="sng" algn="ctr">
                <a:noFill/>
                <a:prstDash val="solid"/>
              </a:ln>
              <a:effectLst/>
            </p:spPr>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grpSp>
        <p:sp>
          <p:nvSpPr>
            <p:cNvPr id="129" name="Rectangle 128">
              <a:extLst>
                <a:ext uri="{FF2B5EF4-FFF2-40B4-BE49-F238E27FC236}">
                  <a16:creationId xmlns:a16="http://schemas.microsoft.com/office/drawing/2014/main" id="{FF7D52B2-27E7-4202-852F-AFA3252A9CC2}"/>
                </a:ext>
              </a:extLst>
            </p:cNvPr>
            <p:cNvSpPr/>
            <p:nvPr/>
          </p:nvSpPr>
          <p:spPr>
            <a:xfrm>
              <a:off x="13237347" y="9101282"/>
              <a:ext cx="962705" cy="952932"/>
            </a:xfrm>
            <a:prstGeom prst="rect">
              <a:avLst/>
            </a:prstGeom>
            <a:solidFill>
              <a:srgbClr val="262626"/>
            </a:solidFill>
            <a:ln w="9525" cap="flat" cmpd="sng" algn="ctr">
              <a:noFill/>
              <a:prstDash val="solid"/>
            </a:ln>
            <a:effectLst/>
          </p:spPr>
          <p:txBody>
            <a:bodyPr rtlCol="0" anchor="ctr"/>
            <a:lstStyle/>
            <a:p>
              <a:pPr marL="0" marR="0" lvl="0" indent="0" algn="ctr" defTabSz="914400" eaLnBrk="1" fontAlgn="auto" latinLnBrk="0" hangingPunct="1">
                <a:lnSpc>
                  <a:spcPct val="100000"/>
                </a:lnSpc>
                <a:spcBef>
                  <a:spcPts val="0"/>
                </a:spcBef>
                <a:spcAft>
                  <a:spcPts val="0"/>
                </a:spcAft>
                <a:buClrTx/>
                <a:buSzTx/>
                <a:buFontTx/>
                <a:buNone/>
                <a:tabLst/>
                <a:defRPr/>
              </a:pPr>
              <a:endParaRPr kumimoji="0" lang="en-US" sz="1800" b="0" i="0" u="none" strike="noStrike" kern="0" cap="none" spc="0" normalizeH="0" baseline="0" noProof="0">
                <a:ln>
                  <a:noFill/>
                </a:ln>
                <a:solidFill>
                  <a:prstClr val="white"/>
                </a:solidFill>
                <a:effectLst/>
                <a:uLnTx/>
                <a:uFillTx/>
              </a:endParaRPr>
            </a:p>
          </p:txBody>
        </p:sp>
        <p:pic>
          <p:nvPicPr>
            <p:cNvPr id="130" name="Picture 129">
              <a:extLst>
                <a:ext uri="{FF2B5EF4-FFF2-40B4-BE49-F238E27FC236}">
                  <a16:creationId xmlns:a16="http://schemas.microsoft.com/office/drawing/2014/main" id="{C909DD4E-89F8-4E14-9A5E-B6850FD5DA92}"/>
                </a:ext>
              </a:extLst>
            </p:cNvPr>
            <p:cNvPicPr>
              <a:picLocks noChangeAspect="1" noChangeArrowheads="1"/>
            </p:cNvPicPr>
            <p:nvPr/>
          </p:nvPicPr>
          <p:blipFill rotWithShape="1">
            <a:blip r:embed="rId12">
              <a:extLst>
                <a:ext uri="{28A0092B-C50C-407E-A947-70E740481C1C}">
                  <a14:useLocalDpi xmlns:a14="http://schemas.microsoft.com/office/drawing/2010/main" val="0"/>
                </a:ext>
              </a:extLst>
            </a:blip>
            <a:srcRect b="40954"/>
            <a:stretch/>
          </p:blipFill>
          <p:spPr bwMode="auto">
            <a:xfrm>
              <a:off x="12918889" y="7025110"/>
              <a:ext cx="1574476" cy="2597989"/>
            </a:xfrm>
            <a:custGeom>
              <a:avLst/>
              <a:gdLst>
                <a:gd name="connsiteX0" fmla="*/ 0 w 1574476"/>
                <a:gd name="connsiteY0" fmla="*/ 0 h 2597989"/>
                <a:gd name="connsiteX1" fmla="*/ 1574476 w 1574476"/>
                <a:gd name="connsiteY1" fmla="*/ 0 h 2597989"/>
                <a:gd name="connsiteX2" fmla="*/ 1574476 w 1574476"/>
                <a:gd name="connsiteY2" fmla="*/ 2204597 h 2597989"/>
                <a:gd name="connsiteX3" fmla="*/ 1248455 w 1574476"/>
                <a:gd name="connsiteY3" fmla="*/ 2310527 h 2597989"/>
                <a:gd name="connsiteX4" fmla="*/ 1250903 w 1574476"/>
                <a:gd name="connsiteY4" fmla="*/ 2318061 h 2597989"/>
                <a:gd name="connsiteX5" fmla="*/ 1250903 w 1574476"/>
                <a:gd name="connsiteY5" fmla="*/ 2597989 h 2597989"/>
                <a:gd name="connsiteX6" fmla="*/ 372233 w 1574476"/>
                <a:gd name="connsiteY6" fmla="*/ 2597989 h 2597989"/>
                <a:gd name="connsiteX7" fmla="*/ 372233 w 1574476"/>
                <a:gd name="connsiteY7" fmla="*/ 2388571 h 2597989"/>
                <a:gd name="connsiteX8" fmla="*/ 355711 w 1574476"/>
                <a:gd name="connsiteY8" fmla="*/ 2388571 h 2597989"/>
                <a:gd name="connsiteX9" fmla="*/ 373593 w 1574476"/>
                <a:gd name="connsiteY9" fmla="*/ 2336639 h 2597989"/>
                <a:gd name="connsiteX10" fmla="*/ 0 w 1574476"/>
                <a:gd name="connsiteY10" fmla="*/ 2208001 h 2597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574476" h="2597989">
                  <a:moveTo>
                    <a:pt x="0" y="0"/>
                  </a:moveTo>
                  <a:lnTo>
                    <a:pt x="1574476" y="0"/>
                  </a:lnTo>
                  <a:lnTo>
                    <a:pt x="1574476" y="2204597"/>
                  </a:lnTo>
                  <a:lnTo>
                    <a:pt x="1248455" y="2310527"/>
                  </a:lnTo>
                  <a:lnTo>
                    <a:pt x="1250903" y="2318061"/>
                  </a:lnTo>
                  <a:lnTo>
                    <a:pt x="1250903" y="2597989"/>
                  </a:lnTo>
                  <a:lnTo>
                    <a:pt x="372233" y="2597989"/>
                  </a:lnTo>
                  <a:lnTo>
                    <a:pt x="372233" y="2388571"/>
                  </a:lnTo>
                  <a:lnTo>
                    <a:pt x="355711" y="2388571"/>
                  </a:lnTo>
                  <a:lnTo>
                    <a:pt x="373593" y="2336639"/>
                  </a:lnTo>
                  <a:lnTo>
                    <a:pt x="0" y="2208001"/>
                  </a:lnTo>
                  <a:close/>
                </a:path>
              </a:pathLst>
            </a:custGeom>
            <a:noFill/>
            <a:extLst>
              <a:ext uri="{909E8E84-426E-40DD-AFC4-6F175D3DCCD1}">
                <a14:hiddenFill xmlns:a14="http://schemas.microsoft.com/office/drawing/2010/main">
                  <a:solidFill>
                    <a:srgbClr val="FFFFFF"/>
                  </a:solidFill>
                </a14:hiddenFill>
              </a:ext>
            </a:extLst>
          </p:spPr>
        </p:pic>
      </p:grpSp>
      <p:sp>
        <p:nvSpPr>
          <p:cNvPr id="103" name="Freeform: Shape 3"/>
          <p:cNvSpPr/>
          <p:nvPr/>
        </p:nvSpPr>
        <p:spPr>
          <a:xfrm>
            <a:off x="3323038" y="50287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13"/>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Tree>
    <p:extLst>
      <p:ext uri="{BB962C8B-B14F-4D97-AF65-F5344CB8AC3E}">
        <p14:creationId xmlns:p14="http://schemas.microsoft.com/office/powerpoint/2010/main" val="311306614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82" name="Rectangle 181">
            <a:extLst>
              <a:ext uri="{FF2B5EF4-FFF2-40B4-BE49-F238E27FC236}">
                <a16:creationId xmlns:a16="http://schemas.microsoft.com/office/drawing/2014/main" id="{AADC4333-B0B4-4882-9AC9-BD769BBC9D9B}"/>
              </a:ext>
            </a:extLst>
          </p:cNvPr>
          <p:cNvSpPr/>
          <p:nvPr/>
        </p:nvSpPr>
        <p:spPr>
          <a:xfrm>
            <a:off x="1534" y="11022"/>
            <a:ext cx="9143652" cy="5425083"/>
          </a:xfrm>
          <a:prstGeom prst="rect">
            <a:avLst/>
          </a:prstGeom>
          <a:solidFill>
            <a:srgbClr val="FFF2CC"/>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a:ln>
                <a:noFill/>
              </a:ln>
              <a:solidFill>
                <a:prstClr val="white"/>
              </a:solidFill>
              <a:effectLst/>
              <a:uLnTx/>
              <a:uFillTx/>
              <a:latin typeface="Calibri"/>
              <a:ea typeface="+mn-ea"/>
              <a:cs typeface="+mn-cs"/>
            </a:endParaRPr>
          </a:p>
        </p:txBody>
      </p:sp>
      <p:sp>
        <p:nvSpPr>
          <p:cNvPr id="80" name="Rectangle 79"/>
          <p:cNvSpPr/>
          <p:nvPr/>
        </p:nvSpPr>
        <p:spPr>
          <a:xfrm>
            <a:off x="4670" y="4705952"/>
            <a:ext cx="4731411" cy="1999648"/>
          </a:xfrm>
          <a:prstGeom prst="rect">
            <a:avLst/>
          </a:prstGeom>
          <a:blipFill>
            <a:blip r:embed="rId3"/>
            <a:stretch>
              <a:fillRect/>
            </a:stretch>
          </a:blipFill>
          <a:ln>
            <a:noFill/>
          </a:ln>
          <a:scene3d>
            <a:camera prst="perspectiveRelaxed"/>
            <a:lightRig rig="threePt" dir="t"/>
          </a:scene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201" name="Group 200"/>
          <p:cNvGrpSpPr/>
          <p:nvPr/>
        </p:nvGrpSpPr>
        <p:grpSpPr>
          <a:xfrm>
            <a:off x="120898" y="3041931"/>
            <a:ext cx="3221105" cy="3310394"/>
            <a:chOff x="3054023" y="1899779"/>
            <a:chExt cx="3221402" cy="2943715"/>
          </a:xfrm>
        </p:grpSpPr>
        <p:pic>
          <p:nvPicPr>
            <p:cNvPr id="202" name="Picture 201"/>
            <p:cNvPicPr>
              <a:picLocks noChangeAspect="1"/>
            </p:cNvPicPr>
            <p:nvPr/>
          </p:nvPicPr>
          <p:blipFill rotWithShape="1">
            <a:blip r:embed="rId4"/>
            <a:srcRect l="56258" t="88917" r="28325" b="2128"/>
            <a:stretch/>
          </p:blipFill>
          <p:spPr>
            <a:xfrm>
              <a:off x="5590484" y="4431654"/>
              <a:ext cx="299252" cy="411840"/>
            </a:xfrm>
            <a:prstGeom prst="rect">
              <a:avLst/>
            </a:prstGeom>
          </p:spPr>
        </p:pic>
        <p:pic>
          <p:nvPicPr>
            <p:cNvPr id="203" name="Picture 202"/>
            <p:cNvPicPr>
              <a:picLocks noChangeAspect="1"/>
            </p:cNvPicPr>
            <p:nvPr/>
          </p:nvPicPr>
          <p:blipFill rotWithShape="1">
            <a:blip r:embed="rId4"/>
            <a:srcRect l="56258" t="88917" r="28325" b="2128"/>
            <a:stretch/>
          </p:blipFill>
          <p:spPr>
            <a:xfrm>
              <a:off x="3313552" y="4420078"/>
              <a:ext cx="299252" cy="411840"/>
            </a:xfrm>
            <a:prstGeom prst="rect">
              <a:avLst/>
            </a:prstGeom>
          </p:spPr>
        </p:pic>
        <p:sp>
          <p:nvSpPr>
            <p:cNvPr id="204" name="Rectangle 203"/>
            <p:cNvSpPr/>
            <p:nvPr/>
          </p:nvSpPr>
          <p:spPr>
            <a:xfrm>
              <a:off x="3802511" y="2299612"/>
              <a:ext cx="2407492"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5" name="Rectangle 204"/>
            <p:cNvSpPr/>
            <p:nvPr/>
          </p:nvSpPr>
          <p:spPr>
            <a:xfrm rot="21110949">
              <a:off x="3473155" y="2959371"/>
              <a:ext cx="2690316"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06" name="Picture 205"/>
            <p:cNvPicPr>
              <a:picLocks noChangeAspect="1"/>
            </p:cNvPicPr>
            <p:nvPr/>
          </p:nvPicPr>
          <p:blipFill rotWithShape="1">
            <a:blip r:embed="rId4"/>
            <a:srcRect l="56258" t="88917" r="28325" b="2128"/>
            <a:stretch/>
          </p:blipFill>
          <p:spPr>
            <a:xfrm>
              <a:off x="5976173" y="4086343"/>
              <a:ext cx="299252" cy="411840"/>
            </a:xfrm>
            <a:prstGeom prst="rect">
              <a:avLst/>
            </a:prstGeom>
          </p:spPr>
        </p:pic>
        <p:sp>
          <p:nvSpPr>
            <p:cNvPr id="207" name="Rectangle 206"/>
            <p:cNvSpPr/>
            <p:nvPr/>
          </p:nvSpPr>
          <p:spPr>
            <a:xfrm rot="21110949">
              <a:off x="3439569" y="3673322"/>
              <a:ext cx="2710910"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8" name="Rectangle 207"/>
            <p:cNvSpPr/>
            <p:nvPr/>
          </p:nvSpPr>
          <p:spPr>
            <a:xfrm>
              <a:off x="3381013" y="2639705"/>
              <a:ext cx="2446975" cy="1728904"/>
            </a:xfrm>
            <a:prstGeom prst="rect">
              <a:avLst/>
            </a:prstGeom>
            <a:noFill/>
            <a:ln w="146050">
              <a:solidFill>
                <a:srgbClr val="DEDEDC"/>
              </a:solidFill>
            </a:ln>
            <a:scene3d>
              <a:camera prst="orthographicFront"/>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09" name="Rectangle 208"/>
            <p:cNvSpPr/>
            <p:nvPr/>
          </p:nvSpPr>
          <p:spPr>
            <a:xfrm rot="21110949">
              <a:off x="3382709" y="1899779"/>
              <a:ext cx="2782782" cy="1019175"/>
            </a:xfrm>
            <a:prstGeom prst="rect">
              <a:avLst/>
            </a:prstGeom>
            <a:solidFill>
              <a:srgbClr val="C2C2C2"/>
            </a:solidFill>
            <a:ln>
              <a:noFill/>
            </a:ln>
            <a:scene3d>
              <a:camera prst="isometricOffAxis2Top"/>
              <a:lightRig rig="threePt" dir="t"/>
            </a:scene3d>
          </p:spPr>
          <p:style>
            <a:lnRef idx="1">
              <a:schemeClr val="accent1"/>
            </a:lnRef>
            <a:fillRef idx="3">
              <a:schemeClr val="accent1"/>
            </a:fillRef>
            <a:effectRef idx="2">
              <a:schemeClr val="accent1"/>
            </a:effectRef>
            <a:fontRef idx="minor">
              <a:schemeClr val="lt1"/>
            </a:fontRef>
          </p:style>
          <p:txBody>
            <a:bodyPr rot="0" spcFirstLastPara="0" vertOverflow="overflow" horzOverflow="overflow" vert="horz" wrap="square" lIns="77724" tIns="38862" rIns="77724" bIns="38862" numCol="1" spcCol="0" rtlCol="0" fromWordArt="0" anchor="ctr" anchorCtr="0" forceAA="0" compatLnSpc="1">
              <a:prstTxWarp prst="textNoShape">
                <a:avLst/>
              </a:prstTxWarp>
              <a:no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0" name="Rectangle 209"/>
            <p:cNvSpPr/>
            <p:nvPr/>
          </p:nvSpPr>
          <p:spPr>
            <a:xfrm rot="20593134">
              <a:off x="3054023" y="2197062"/>
              <a:ext cx="616053" cy="262667"/>
            </a:xfrm>
            <a:prstGeom prst="rect">
              <a:avLst/>
            </a:prstGeom>
            <a:noFill/>
            <a:ln w="146050">
              <a:solidFill>
                <a:srgbClr val="DEDEDC"/>
              </a:solidFill>
            </a:ln>
            <a:scene3d>
              <a:camera prst="isometricTopUp"/>
              <a:lightRig rig="threePt" dir="t"/>
            </a:scene3d>
            <a:sp3d>
              <a:bevelT/>
            </a:sp3d>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9" name="Group 248"/>
          <p:cNvGrpSpPr/>
          <p:nvPr/>
        </p:nvGrpSpPr>
        <p:grpSpPr>
          <a:xfrm>
            <a:off x="5955314" y="5336425"/>
            <a:ext cx="330708" cy="403321"/>
            <a:chOff x="3312043" y="4084938"/>
            <a:chExt cx="189762" cy="211269"/>
          </a:xfrm>
        </p:grpSpPr>
        <p:sp>
          <p:nvSpPr>
            <p:cNvPr id="283" name="Chord 282"/>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4" name="Chord 283"/>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50" name="Group 249"/>
          <p:cNvGrpSpPr/>
          <p:nvPr/>
        </p:nvGrpSpPr>
        <p:grpSpPr>
          <a:xfrm>
            <a:off x="5441018" y="5325504"/>
            <a:ext cx="330708" cy="403321"/>
            <a:chOff x="3312043" y="4084938"/>
            <a:chExt cx="189762" cy="211269"/>
          </a:xfrm>
        </p:grpSpPr>
        <p:sp>
          <p:nvSpPr>
            <p:cNvPr id="281" name="Chord 280"/>
            <p:cNvSpPr/>
            <p:nvPr/>
          </p:nvSpPr>
          <p:spPr>
            <a:xfrm rot="17516835">
              <a:off x="3301289" y="4095692"/>
              <a:ext cx="211269" cy="189762"/>
            </a:xfrm>
            <a:prstGeom prst="chord">
              <a:avLst/>
            </a:prstGeom>
            <a:solidFill>
              <a:schemeClr val="bg1"/>
            </a:solidFill>
            <a:ln w="31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2" name="Chord 281"/>
            <p:cNvSpPr/>
            <p:nvPr/>
          </p:nvSpPr>
          <p:spPr>
            <a:xfrm rot="17516835">
              <a:off x="3322124" y="4115676"/>
              <a:ext cx="172341" cy="154797"/>
            </a:xfrm>
            <a:prstGeom prst="chord">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272" name="Flowchart: Manual Operation 26"/>
          <p:cNvSpPr/>
          <p:nvPr/>
        </p:nvSpPr>
        <p:spPr>
          <a:xfrm rot="230863" flipV="1">
            <a:off x="5435694" y="4263500"/>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3" name="Flowchart: Manual Operation 26"/>
          <p:cNvSpPr/>
          <p:nvPr/>
        </p:nvSpPr>
        <p:spPr>
          <a:xfrm rot="21326916" flipV="1">
            <a:off x="5864116" y="4257945"/>
            <a:ext cx="414978" cy="1251487"/>
          </a:xfrm>
          <a:custGeom>
            <a:avLst/>
            <a:gdLst>
              <a:gd name="connsiteX0" fmla="*/ 0 w 10000"/>
              <a:gd name="connsiteY0" fmla="*/ 0 h 10000"/>
              <a:gd name="connsiteX1" fmla="*/ 10000 w 10000"/>
              <a:gd name="connsiteY1" fmla="*/ 0 h 10000"/>
              <a:gd name="connsiteX2" fmla="*/ 8000 w 10000"/>
              <a:gd name="connsiteY2" fmla="*/ 10000 h 10000"/>
              <a:gd name="connsiteX3" fmla="*/ 2000 w 10000"/>
              <a:gd name="connsiteY3" fmla="*/ 10000 h 10000"/>
              <a:gd name="connsiteX4" fmla="*/ 0 w 10000"/>
              <a:gd name="connsiteY4" fmla="*/ 0 h 10000"/>
              <a:gd name="connsiteX0" fmla="*/ 0 w 10000"/>
              <a:gd name="connsiteY0" fmla="*/ 0 h 10000"/>
              <a:gd name="connsiteX1" fmla="*/ 10000 w 10000"/>
              <a:gd name="connsiteY1" fmla="*/ 0 h 10000"/>
              <a:gd name="connsiteX2" fmla="*/ 8000 w 10000"/>
              <a:gd name="connsiteY2" fmla="*/ 10000 h 10000"/>
              <a:gd name="connsiteX3" fmla="*/ 567 w 10000"/>
              <a:gd name="connsiteY3" fmla="*/ 10000 h 10000"/>
              <a:gd name="connsiteX4" fmla="*/ 0 w 10000"/>
              <a:gd name="connsiteY4" fmla="*/ 0 h 10000"/>
              <a:gd name="connsiteX0" fmla="*/ 0 w 10000"/>
              <a:gd name="connsiteY0" fmla="*/ 0 h 10000"/>
              <a:gd name="connsiteX1" fmla="*/ 10000 w 10000"/>
              <a:gd name="connsiteY1" fmla="*/ 0 h 10000"/>
              <a:gd name="connsiteX2" fmla="*/ 9341 w 10000"/>
              <a:gd name="connsiteY2" fmla="*/ 10000 h 10000"/>
              <a:gd name="connsiteX3" fmla="*/ 567 w 10000"/>
              <a:gd name="connsiteY3" fmla="*/ 10000 h 10000"/>
              <a:gd name="connsiteX4" fmla="*/ 0 w 10000"/>
              <a:gd name="connsiteY4" fmla="*/ 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10000">
                <a:moveTo>
                  <a:pt x="0" y="0"/>
                </a:moveTo>
                <a:lnTo>
                  <a:pt x="10000" y="0"/>
                </a:lnTo>
                <a:cubicBezTo>
                  <a:pt x="9780" y="3333"/>
                  <a:pt x="9561" y="6667"/>
                  <a:pt x="9341" y="10000"/>
                </a:cubicBezTo>
                <a:lnTo>
                  <a:pt x="567" y="10000"/>
                </a:lnTo>
                <a:lnTo>
                  <a:pt x="0" y="0"/>
                </a:lnTo>
                <a:close/>
              </a:path>
            </a:pathLst>
          </a:custGeom>
          <a:solidFill>
            <a:srgbClr val="00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03" name="Freeform: Shape 3"/>
          <p:cNvSpPr/>
          <p:nvPr/>
        </p:nvSpPr>
        <p:spPr>
          <a:xfrm>
            <a:off x="3323038" y="4495357"/>
            <a:ext cx="5837338" cy="1905443"/>
          </a:xfrm>
          <a:custGeom>
            <a:avLst/>
            <a:gdLst>
              <a:gd name="connsiteX0" fmla="*/ 1240972 w 6643396"/>
              <a:gd name="connsiteY0" fmla="*/ 0 h 1212980"/>
              <a:gd name="connsiteX1" fmla="*/ 6624735 w 6643396"/>
              <a:gd name="connsiteY1" fmla="*/ 9331 h 1212980"/>
              <a:gd name="connsiteX2" fmla="*/ 6643396 w 6643396"/>
              <a:gd name="connsiteY2" fmla="*/ 1203649 h 1212980"/>
              <a:gd name="connsiteX3" fmla="*/ 0 w 6643396"/>
              <a:gd name="connsiteY3" fmla="*/ 1212980 h 1212980"/>
              <a:gd name="connsiteX4" fmla="*/ 1240972 w 6643396"/>
              <a:gd name="connsiteY4" fmla="*/ 0 h 12129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643396" h="1212980">
                <a:moveTo>
                  <a:pt x="1240972" y="0"/>
                </a:moveTo>
                <a:lnTo>
                  <a:pt x="6624735" y="9331"/>
                </a:lnTo>
                <a:lnTo>
                  <a:pt x="6643396" y="1203649"/>
                </a:lnTo>
                <a:lnTo>
                  <a:pt x="0" y="1212980"/>
                </a:lnTo>
                <a:lnTo>
                  <a:pt x="1240972" y="0"/>
                </a:lnTo>
                <a:close/>
              </a:path>
            </a:pathLst>
          </a:custGeom>
          <a:blipFill>
            <a:blip r:embed="rId5"/>
            <a:srcRect/>
            <a:stretch>
              <a:fillRect r="-12947"/>
            </a:stretch>
          </a:bli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2" name="Group 11"/>
          <p:cNvGrpSpPr/>
          <p:nvPr/>
        </p:nvGrpSpPr>
        <p:grpSpPr>
          <a:xfrm>
            <a:off x="6312413" y="3450871"/>
            <a:ext cx="896030" cy="1622348"/>
            <a:chOff x="6326061" y="3471343"/>
            <a:chExt cx="896030" cy="1622348"/>
          </a:xfrm>
        </p:grpSpPr>
        <p:sp>
          <p:nvSpPr>
            <p:cNvPr id="257" name="Flowchart: Terminator 256"/>
            <p:cNvSpPr/>
            <p:nvPr/>
          </p:nvSpPr>
          <p:spPr>
            <a:xfrm rot="20542917">
              <a:off x="6326061" y="3471343"/>
              <a:ext cx="186265" cy="709466"/>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8" name="Group 7"/>
            <p:cNvGrpSpPr/>
            <p:nvPr/>
          </p:nvGrpSpPr>
          <p:grpSpPr>
            <a:xfrm>
              <a:off x="6539478" y="3986013"/>
              <a:ext cx="682613" cy="1107678"/>
              <a:chOff x="6457590" y="4013309"/>
              <a:chExt cx="682613" cy="1107678"/>
            </a:xfrm>
          </p:grpSpPr>
          <p:sp>
            <p:nvSpPr>
              <p:cNvPr id="274" name="Flowchart: Terminator 273"/>
              <p:cNvSpPr/>
              <p:nvPr/>
            </p:nvSpPr>
            <p:spPr>
              <a:xfrm rot="8776591">
                <a:off x="6457590" y="4013309"/>
                <a:ext cx="180638" cy="604197"/>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pic>
            <p:nvPicPr>
              <p:cNvPr id="181" name="Picture 180"/>
              <p:cNvPicPr>
                <a:picLocks noChangeAspect="1"/>
              </p:cNvPicPr>
              <p:nvPr/>
            </p:nvPicPr>
            <p:blipFill rotWithShape="1">
              <a:blip r:embed="rId6">
                <a:extLst>
                  <a:ext uri="{BEBA8EAE-BF5A-486C-A8C5-ECC9F3942E4B}">
                    <a14:imgProps xmlns:a14="http://schemas.microsoft.com/office/drawing/2010/main">
                      <a14:imgLayer r:embed="rId7">
                        <a14:imgEffect>
                          <a14:backgroundRemoval t="10000" b="90000" l="10000" r="90000"/>
                        </a14:imgEffect>
                      </a14:imgLayer>
                    </a14:imgProps>
                  </a:ext>
                  <a:ext uri="{28A0092B-C50C-407E-A947-70E740481C1C}">
                    <a14:useLocalDpi xmlns:a14="http://schemas.microsoft.com/office/drawing/2010/main" val="0"/>
                  </a:ext>
                </a:extLst>
              </a:blip>
              <a:srcRect l="20616" t="12225" r="14013" b="14835"/>
              <a:stretch/>
            </p:blipFill>
            <p:spPr>
              <a:xfrm>
                <a:off x="6491933" y="4397656"/>
                <a:ext cx="648270" cy="723331"/>
              </a:xfrm>
              <a:prstGeom prst="rect">
                <a:avLst/>
              </a:prstGeom>
              <a:effectLst>
                <a:softEdge rad="12700"/>
              </a:effectLst>
              <a:scene3d>
                <a:camera prst="isometricOffAxis1Top"/>
                <a:lightRig rig="threePt" dir="t"/>
              </a:scene3d>
              <a:sp3d>
                <a:bevelT w="114300" prst="artDeco"/>
              </a:sp3d>
            </p:spPr>
          </p:pic>
          <p:pic>
            <p:nvPicPr>
              <p:cNvPr id="179" name="Picture 178"/>
              <p:cNvPicPr>
                <a:picLocks noChangeAspect="1"/>
              </p:cNvPicPr>
              <p:nvPr/>
            </p:nvPicPr>
            <p:blipFill>
              <a:blip r:embed="rId8"/>
              <a:stretch>
                <a:fillRect/>
              </a:stretch>
            </p:blipFill>
            <p:spPr>
              <a:xfrm rot="9664885">
                <a:off x="6586582" y="4454884"/>
                <a:ext cx="305455" cy="408457"/>
              </a:xfrm>
              <a:prstGeom prst="rect">
                <a:avLst/>
              </a:prstGeom>
            </p:spPr>
          </p:pic>
        </p:grpSp>
      </p:grpSp>
      <p:grpSp>
        <p:nvGrpSpPr>
          <p:cNvPr id="13" name="Group 12"/>
          <p:cNvGrpSpPr/>
          <p:nvPr/>
        </p:nvGrpSpPr>
        <p:grpSpPr>
          <a:xfrm>
            <a:off x="4234527" y="4546694"/>
            <a:ext cx="1540487" cy="1540487"/>
            <a:chOff x="4479815" y="4508073"/>
            <a:chExt cx="1540487" cy="1540487"/>
          </a:xfrm>
        </p:grpSpPr>
        <p:pic>
          <p:nvPicPr>
            <p:cNvPr id="180" name="Picture 179"/>
            <p:cNvPicPr>
              <a:picLocks noChangeAspect="1"/>
            </p:cNvPicPr>
            <p:nvPr/>
          </p:nvPicPr>
          <p:blipFill>
            <a:blip r:embed="rId9">
              <a:extLst>
                <a:ext uri="{BEBA8EAE-BF5A-486C-A8C5-ECC9F3942E4B}">
                  <a14:imgProps xmlns:a14="http://schemas.microsoft.com/office/drawing/2010/main">
                    <a14:imgLayer r:embed="rId10">
                      <a14:imgEffect>
                        <a14:backgroundRemoval t="10000" b="90000" l="10000" r="90000"/>
                      </a14:imgEffect>
                    </a14:imgLayer>
                  </a14:imgProps>
                </a:ext>
                <a:ext uri="{28A0092B-C50C-407E-A947-70E740481C1C}">
                  <a14:useLocalDpi xmlns:a14="http://schemas.microsoft.com/office/drawing/2010/main" val="0"/>
                </a:ext>
              </a:extLst>
            </a:blip>
            <a:stretch>
              <a:fillRect/>
            </a:stretch>
          </p:blipFill>
          <p:spPr>
            <a:xfrm>
              <a:off x="4479815" y="4508073"/>
              <a:ext cx="1540487" cy="1540487"/>
            </a:xfrm>
            <a:prstGeom prst="rect">
              <a:avLst/>
            </a:prstGeom>
          </p:spPr>
        </p:pic>
        <p:sp>
          <p:nvSpPr>
            <p:cNvPr id="4" name="Flowchart: Data 3"/>
            <p:cNvSpPr/>
            <p:nvPr/>
          </p:nvSpPr>
          <p:spPr>
            <a:xfrm rot="21042963">
              <a:off x="5104366" y="5199100"/>
              <a:ext cx="610279" cy="549318"/>
            </a:xfrm>
            <a:prstGeom prst="flowChartInputOutput">
              <a:avLst/>
            </a:prstGeom>
            <a:solidFill>
              <a:srgbClr val="219C4C"/>
            </a:solidFill>
            <a:ln>
              <a:noFill/>
            </a:ln>
            <a:effectLst>
              <a:glow rad="127000">
                <a:srgbClr val="1C944B"/>
              </a:glow>
              <a:softEdge rad="38100"/>
            </a:effectLst>
          </p:spPr>
          <p:style>
            <a:lnRef idx="1">
              <a:schemeClr val="accent1"/>
            </a:lnRef>
            <a:fillRef idx="3">
              <a:schemeClr val="accent1"/>
            </a:fillRef>
            <a:effectRef idx="2">
              <a:schemeClr val="accent1"/>
            </a:effectRef>
            <a:fontRef idx="minor">
              <a:schemeClr val="lt1"/>
            </a:fontRef>
          </p:style>
          <p:txBody>
            <a:bodyPr rtlCol="0" anchor="ctr"/>
            <a:lstStyle/>
            <a:p>
              <a:pPr algn="ctr"/>
              <a:endParaRPr lang="en-US"/>
            </a:p>
          </p:txBody>
        </p:sp>
        <p:sp>
          <p:nvSpPr>
            <p:cNvPr id="5" name="TextBox 4"/>
            <p:cNvSpPr txBox="1"/>
            <p:nvPr/>
          </p:nvSpPr>
          <p:spPr>
            <a:xfrm rot="21427765">
              <a:off x="5008029" y="5320013"/>
              <a:ext cx="851612" cy="307777"/>
            </a:xfrm>
            <a:prstGeom prst="rect">
              <a:avLst/>
            </a:prstGeom>
            <a:noFill/>
          </p:spPr>
          <p:txBody>
            <a:bodyPr wrap="square" rtlCol="0">
              <a:spAutoFit/>
              <a:scene3d>
                <a:camera prst="isometricRightUp"/>
                <a:lightRig rig="threePt" dir="t"/>
              </a:scene3d>
            </a:bodyPr>
            <a:lstStyle/>
            <a:p>
              <a:r>
                <a:rPr lang="en-US" sz="1400" dirty="0">
                  <a:solidFill>
                    <a:srgbClr val="000000"/>
                  </a:solidFill>
                </a:rPr>
                <a:t>Sanitizer</a:t>
              </a:r>
            </a:p>
          </p:txBody>
        </p:sp>
      </p:grpSp>
      <p:sp>
        <p:nvSpPr>
          <p:cNvPr id="269" name="Flowchart: Delay 268"/>
          <p:cNvSpPr/>
          <p:nvPr/>
        </p:nvSpPr>
        <p:spPr>
          <a:xfrm rot="20480802">
            <a:off x="6133716" y="2993646"/>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183" name="Rectangle 182">
            <a:extLst>
              <a:ext uri="{FF2B5EF4-FFF2-40B4-BE49-F238E27FC236}">
                <a16:creationId xmlns:a16="http://schemas.microsoft.com/office/drawing/2014/main" id="{4FB1509F-63B8-47D4-8CC5-EF5796338B1C}"/>
              </a:ext>
            </a:extLst>
          </p:cNvPr>
          <p:cNvSpPr/>
          <p:nvPr/>
        </p:nvSpPr>
        <p:spPr>
          <a:xfrm flipH="1" flipV="1">
            <a:off x="152399" y="99324"/>
            <a:ext cx="4929739" cy="3007763"/>
          </a:xfrm>
          <a:prstGeom prst="rect">
            <a:avLst/>
          </a:prstGeom>
          <a:gradFill>
            <a:gsLst>
              <a:gs pos="7000">
                <a:schemeClr val="bg1"/>
              </a:gs>
              <a:gs pos="98000">
                <a:srgbClr val="ABABAB">
                  <a:lumMod val="75000"/>
                </a:srgbClr>
              </a:gs>
            </a:gsLst>
            <a:path path="rect">
              <a:fillToRect l="50000" t="50000" r="50000" b="50000"/>
            </a:path>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4" name="Rectangle: Rounded Corners 77">
            <a:extLst>
              <a:ext uri="{FF2B5EF4-FFF2-40B4-BE49-F238E27FC236}">
                <a16:creationId xmlns:a16="http://schemas.microsoft.com/office/drawing/2014/main" id="{9EBF52C2-F05B-4EA9-8098-0F3F99D11F78}"/>
              </a:ext>
            </a:extLst>
          </p:cNvPr>
          <p:cNvSpPr/>
          <p:nvPr/>
        </p:nvSpPr>
        <p:spPr>
          <a:xfrm flipV="1">
            <a:off x="199791" y="42505"/>
            <a:ext cx="4882347" cy="549502"/>
          </a:xfrm>
          <a:custGeom>
            <a:avLst/>
            <a:gdLst>
              <a:gd name="connsiteX0" fmla="*/ 0 w 7940049"/>
              <a:gd name="connsiteY0" fmla="*/ 94819 h 568900"/>
              <a:gd name="connsiteX1" fmla="*/ 94819 w 7940049"/>
              <a:gd name="connsiteY1" fmla="*/ 0 h 568900"/>
              <a:gd name="connsiteX2" fmla="*/ 7845230 w 7940049"/>
              <a:gd name="connsiteY2" fmla="*/ 0 h 568900"/>
              <a:gd name="connsiteX3" fmla="*/ 7940049 w 7940049"/>
              <a:gd name="connsiteY3" fmla="*/ 94819 h 568900"/>
              <a:gd name="connsiteX4" fmla="*/ 7940049 w 7940049"/>
              <a:gd name="connsiteY4" fmla="*/ 474081 h 568900"/>
              <a:gd name="connsiteX5" fmla="*/ 7845230 w 7940049"/>
              <a:gd name="connsiteY5" fmla="*/ 568900 h 568900"/>
              <a:gd name="connsiteX6" fmla="*/ 94819 w 7940049"/>
              <a:gd name="connsiteY6" fmla="*/ 568900 h 568900"/>
              <a:gd name="connsiteX7" fmla="*/ 0 w 7940049"/>
              <a:gd name="connsiteY7" fmla="*/ 474081 h 568900"/>
              <a:gd name="connsiteX8" fmla="*/ 0 w 79400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710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132919 w 8016249"/>
              <a:gd name="connsiteY6" fmla="*/ 568900 h 568900"/>
              <a:gd name="connsiteX7" fmla="*/ 0 w 8016249"/>
              <a:gd name="connsiteY7" fmla="*/ 474081 h 568900"/>
              <a:gd name="connsiteX8" fmla="*/ 76200 w 8016249"/>
              <a:gd name="connsiteY8" fmla="*/ 94819 h 568900"/>
              <a:gd name="connsiteX0" fmla="*/ 76200 w 8016249"/>
              <a:gd name="connsiteY0" fmla="*/ 94819 h 568900"/>
              <a:gd name="connsiteX1" fmla="*/ 171019 w 8016249"/>
              <a:gd name="connsiteY1" fmla="*/ 0 h 568900"/>
              <a:gd name="connsiteX2" fmla="*/ 7921430 w 8016249"/>
              <a:gd name="connsiteY2" fmla="*/ 0 h 568900"/>
              <a:gd name="connsiteX3" fmla="*/ 8016249 w 8016249"/>
              <a:gd name="connsiteY3" fmla="*/ 94819 h 568900"/>
              <a:gd name="connsiteX4" fmla="*/ 8016249 w 8016249"/>
              <a:gd name="connsiteY4" fmla="*/ 474081 h 568900"/>
              <a:gd name="connsiteX5" fmla="*/ 7921430 w 8016249"/>
              <a:gd name="connsiteY5" fmla="*/ 568900 h 568900"/>
              <a:gd name="connsiteX6" fmla="*/ 82119 w 8016249"/>
              <a:gd name="connsiteY6" fmla="*/ 568900 h 568900"/>
              <a:gd name="connsiteX7" fmla="*/ 0 w 8016249"/>
              <a:gd name="connsiteY7" fmla="*/ 474081 h 568900"/>
              <a:gd name="connsiteX8" fmla="*/ 76200 w 8016249"/>
              <a:gd name="connsiteY8" fmla="*/ 94819 h 5689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016249" h="568900">
                <a:moveTo>
                  <a:pt x="76200" y="94819"/>
                </a:moveTo>
                <a:cubicBezTo>
                  <a:pt x="76200" y="42452"/>
                  <a:pt x="118652" y="0"/>
                  <a:pt x="171019" y="0"/>
                </a:cubicBezTo>
                <a:lnTo>
                  <a:pt x="7921430" y="0"/>
                </a:lnTo>
                <a:cubicBezTo>
                  <a:pt x="7973797" y="0"/>
                  <a:pt x="8016249" y="42452"/>
                  <a:pt x="8016249" y="94819"/>
                </a:cubicBezTo>
                <a:lnTo>
                  <a:pt x="8016249" y="474081"/>
                </a:lnTo>
                <a:cubicBezTo>
                  <a:pt x="8016249" y="526448"/>
                  <a:pt x="7973797" y="568900"/>
                  <a:pt x="7921430" y="568900"/>
                </a:cubicBezTo>
                <a:lnTo>
                  <a:pt x="82119" y="568900"/>
                </a:lnTo>
                <a:cubicBezTo>
                  <a:pt x="29752" y="568900"/>
                  <a:pt x="0" y="526448"/>
                  <a:pt x="0" y="474081"/>
                </a:cubicBezTo>
                <a:cubicBezTo>
                  <a:pt x="0" y="347660"/>
                  <a:pt x="76200" y="221240"/>
                  <a:pt x="76200" y="94819"/>
                </a:cubicBezTo>
                <a:close/>
              </a:path>
            </a:pathLst>
          </a:custGeom>
          <a:noFill/>
          <a:ln w="190500">
            <a:solidFill>
              <a:srgbClr val="C6C6C6"/>
            </a:solidFill>
          </a:ln>
          <a:effectLst/>
          <a:scene3d>
            <a:camera prst="perspectiveRelaxed"/>
            <a:lightRig rig="threePt" dir="t"/>
          </a:scene3d>
          <a:sp3d>
            <a:bevelT/>
          </a:sp3d>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5" name="Group 184">
            <a:extLst>
              <a:ext uri="{FF2B5EF4-FFF2-40B4-BE49-F238E27FC236}">
                <a16:creationId xmlns:a16="http://schemas.microsoft.com/office/drawing/2014/main" id="{737A2866-6156-49FE-96E8-FFDCCC84B46B}"/>
              </a:ext>
            </a:extLst>
          </p:cNvPr>
          <p:cNvGrpSpPr/>
          <p:nvPr/>
        </p:nvGrpSpPr>
        <p:grpSpPr>
          <a:xfrm>
            <a:off x="360462" y="447671"/>
            <a:ext cx="312266" cy="1110897"/>
            <a:chOff x="248721" y="265898"/>
            <a:chExt cx="463216" cy="1465240"/>
          </a:xfrm>
        </p:grpSpPr>
        <p:sp>
          <p:nvSpPr>
            <p:cNvPr id="186" name="Rectangle 185">
              <a:extLst>
                <a:ext uri="{FF2B5EF4-FFF2-40B4-BE49-F238E27FC236}">
                  <a16:creationId xmlns:a16="http://schemas.microsoft.com/office/drawing/2014/main" id="{B9B6EACC-2712-4783-B5A7-A4790CB7CC9C}"/>
                </a:ext>
              </a:extLst>
            </p:cNvPr>
            <p:cNvSpPr/>
            <p:nvPr/>
          </p:nvSpPr>
          <p:spPr>
            <a:xfrm>
              <a:off x="428850" y="665196"/>
              <a:ext cx="75717" cy="655620"/>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7" name="Rectangle: Rounded Corners 81">
              <a:extLst>
                <a:ext uri="{FF2B5EF4-FFF2-40B4-BE49-F238E27FC236}">
                  <a16:creationId xmlns:a16="http://schemas.microsoft.com/office/drawing/2014/main" id="{9ED4B072-A835-474B-901A-7AFDAD465E13}"/>
                </a:ext>
              </a:extLst>
            </p:cNvPr>
            <p:cNvSpPr/>
            <p:nvPr/>
          </p:nvSpPr>
          <p:spPr>
            <a:xfrm>
              <a:off x="413216" y="265898"/>
              <a:ext cx="105878" cy="403659"/>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88" name="Rectangle: Rounded Corners 82">
              <a:extLst>
                <a:ext uri="{FF2B5EF4-FFF2-40B4-BE49-F238E27FC236}">
                  <a16:creationId xmlns:a16="http://schemas.microsoft.com/office/drawing/2014/main" id="{9C49C85E-E6A4-431F-9FF8-FB9E80C42801}"/>
                </a:ext>
              </a:extLst>
            </p:cNvPr>
            <p:cNvSpPr/>
            <p:nvPr/>
          </p:nvSpPr>
          <p:spPr>
            <a:xfrm>
              <a:off x="452921" y="308706"/>
              <a:ext cx="31763" cy="110237"/>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nvGrpSpPr>
            <p:cNvPr id="189" name="Group 188">
              <a:extLst>
                <a:ext uri="{FF2B5EF4-FFF2-40B4-BE49-F238E27FC236}">
                  <a16:creationId xmlns:a16="http://schemas.microsoft.com/office/drawing/2014/main" id="{BE0753FA-F028-437B-95BC-4CEAFCE5B0FD}"/>
                </a:ext>
              </a:extLst>
            </p:cNvPr>
            <p:cNvGrpSpPr/>
            <p:nvPr/>
          </p:nvGrpSpPr>
          <p:grpSpPr>
            <a:xfrm>
              <a:off x="248721" y="1267923"/>
              <a:ext cx="463216" cy="463215"/>
              <a:chOff x="6731455" y="981637"/>
              <a:chExt cx="666750" cy="666750"/>
            </a:xfrm>
          </p:grpSpPr>
          <p:sp>
            <p:nvSpPr>
              <p:cNvPr id="190" name="Oval 189">
                <a:extLst>
                  <a:ext uri="{FF2B5EF4-FFF2-40B4-BE49-F238E27FC236}">
                    <a16:creationId xmlns:a16="http://schemas.microsoft.com/office/drawing/2014/main" id="{AFB8D593-7D54-4C9C-B461-36506934847B}"/>
                  </a:ext>
                </a:extLst>
              </p:cNvPr>
              <p:cNvSpPr/>
              <p:nvPr/>
            </p:nvSpPr>
            <p:spPr>
              <a:xfrm>
                <a:off x="6731455" y="981637"/>
                <a:ext cx="666750" cy="666750"/>
              </a:xfrm>
              <a:prstGeom prst="ellipse">
                <a:avLst/>
              </a:prstGeom>
              <a:solidFill>
                <a:srgbClr val="EFF0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1" name="Oval 190">
                <a:extLst>
                  <a:ext uri="{FF2B5EF4-FFF2-40B4-BE49-F238E27FC236}">
                    <a16:creationId xmlns:a16="http://schemas.microsoft.com/office/drawing/2014/main" id="{B9962E94-5DD0-45B1-A923-F11502087B92}"/>
                  </a:ext>
                </a:extLst>
              </p:cNvPr>
              <p:cNvSpPr/>
              <p:nvPr/>
            </p:nvSpPr>
            <p:spPr>
              <a:xfrm>
                <a:off x="6823276" y="110249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2" name="Oval 191">
                <a:extLst>
                  <a:ext uri="{FF2B5EF4-FFF2-40B4-BE49-F238E27FC236}">
                    <a16:creationId xmlns:a16="http://schemas.microsoft.com/office/drawing/2014/main" id="{A6D4A753-099A-4BC5-A379-A68EA026F22D}"/>
                  </a:ext>
                </a:extLst>
              </p:cNvPr>
              <p:cNvSpPr/>
              <p:nvPr/>
            </p:nvSpPr>
            <p:spPr>
              <a:xfrm>
                <a:off x="6774798" y="118912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3" name="Oval 192">
                <a:extLst>
                  <a:ext uri="{FF2B5EF4-FFF2-40B4-BE49-F238E27FC236}">
                    <a16:creationId xmlns:a16="http://schemas.microsoft.com/office/drawing/2014/main" id="{AA238F45-BAAF-4323-BCE2-B63BAD4E300C}"/>
                  </a:ext>
                </a:extLst>
              </p:cNvPr>
              <p:cNvSpPr/>
              <p:nvPr/>
            </p:nvSpPr>
            <p:spPr>
              <a:xfrm>
                <a:off x="6744945" y="128523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94" name="Oval 193">
                <a:extLst>
                  <a:ext uri="{FF2B5EF4-FFF2-40B4-BE49-F238E27FC236}">
                    <a16:creationId xmlns:a16="http://schemas.microsoft.com/office/drawing/2014/main" id="{495C0308-7B77-43D1-84EA-243F6F2CC27D}"/>
                  </a:ext>
                </a:extLst>
              </p:cNvPr>
              <p:cNvSpPr/>
              <p:nvPr/>
            </p:nvSpPr>
            <p:spPr>
              <a:xfrm>
                <a:off x="6898859" y="103416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1" name="Oval 210">
                <a:extLst>
                  <a:ext uri="{FF2B5EF4-FFF2-40B4-BE49-F238E27FC236}">
                    <a16:creationId xmlns:a16="http://schemas.microsoft.com/office/drawing/2014/main" id="{FA744F69-762D-4982-A5BF-F6F1BF64047B}"/>
                  </a:ext>
                </a:extLst>
              </p:cNvPr>
              <p:cNvSpPr/>
              <p:nvPr/>
            </p:nvSpPr>
            <p:spPr>
              <a:xfrm>
                <a:off x="6989298" y="109792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212" name="Oval 211">
                <a:extLst>
                  <a:ext uri="{FF2B5EF4-FFF2-40B4-BE49-F238E27FC236}">
                    <a16:creationId xmlns:a16="http://schemas.microsoft.com/office/drawing/2014/main" id="{1C1AE70B-B325-48FA-AE4B-6615A9020848}"/>
                  </a:ext>
                </a:extLst>
              </p:cNvPr>
              <p:cNvSpPr/>
              <p:nvPr/>
            </p:nvSpPr>
            <p:spPr>
              <a:xfrm>
                <a:off x="6988633" y="1554714"/>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4" name="Oval 213">
                <a:extLst>
                  <a:ext uri="{FF2B5EF4-FFF2-40B4-BE49-F238E27FC236}">
                    <a16:creationId xmlns:a16="http://schemas.microsoft.com/office/drawing/2014/main" id="{7944AA9B-9199-4264-A398-D65F489D66CF}"/>
                  </a:ext>
                </a:extLst>
              </p:cNvPr>
              <p:cNvSpPr/>
              <p:nvPr/>
            </p:nvSpPr>
            <p:spPr>
              <a:xfrm>
                <a:off x="6777375" y="13755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5" name="Oval 214">
                <a:extLst>
                  <a:ext uri="{FF2B5EF4-FFF2-40B4-BE49-F238E27FC236}">
                    <a16:creationId xmlns:a16="http://schemas.microsoft.com/office/drawing/2014/main" id="{59B48A7C-1AF8-4E78-BA68-F3D923589352}"/>
                  </a:ext>
                </a:extLst>
              </p:cNvPr>
              <p:cNvSpPr/>
              <p:nvPr/>
            </p:nvSpPr>
            <p:spPr>
              <a:xfrm>
                <a:off x="6899809" y="151664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6" name="Oval 215">
                <a:extLst>
                  <a:ext uri="{FF2B5EF4-FFF2-40B4-BE49-F238E27FC236}">
                    <a16:creationId xmlns:a16="http://schemas.microsoft.com/office/drawing/2014/main" id="{830A53EC-AD8F-4AE0-AFFD-15AEE2D00DB4}"/>
                  </a:ext>
                </a:extLst>
              </p:cNvPr>
              <p:cNvSpPr/>
              <p:nvPr/>
            </p:nvSpPr>
            <p:spPr>
              <a:xfrm>
                <a:off x="6834714" y="1456696"/>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7" name="Oval 216">
                <a:extLst>
                  <a:ext uri="{FF2B5EF4-FFF2-40B4-BE49-F238E27FC236}">
                    <a16:creationId xmlns:a16="http://schemas.microsoft.com/office/drawing/2014/main" id="{91C8E3A7-B889-4E72-B658-09FCC2479D96}"/>
                  </a:ext>
                </a:extLst>
              </p:cNvPr>
              <p:cNvSpPr/>
              <p:nvPr/>
            </p:nvSpPr>
            <p:spPr>
              <a:xfrm>
                <a:off x="6987477" y="100447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19" name="Oval 218">
                <a:extLst>
                  <a:ext uri="{FF2B5EF4-FFF2-40B4-BE49-F238E27FC236}">
                    <a16:creationId xmlns:a16="http://schemas.microsoft.com/office/drawing/2014/main" id="{22AEB548-2361-4503-9EF7-7078A46164CE}"/>
                  </a:ext>
                </a:extLst>
              </p:cNvPr>
              <p:cNvSpPr/>
              <p:nvPr/>
            </p:nvSpPr>
            <p:spPr>
              <a:xfrm>
                <a:off x="6912982" y="114451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0" name="Oval 219">
                <a:extLst>
                  <a:ext uri="{FF2B5EF4-FFF2-40B4-BE49-F238E27FC236}">
                    <a16:creationId xmlns:a16="http://schemas.microsoft.com/office/drawing/2014/main" id="{D41F83EC-1CB5-4F42-B60A-0BCB0237DDB4}"/>
                  </a:ext>
                </a:extLst>
              </p:cNvPr>
              <p:cNvSpPr/>
              <p:nvPr/>
            </p:nvSpPr>
            <p:spPr>
              <a:xfrm>
                <a:off x="6879683" y="121646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1" name="Oval 220">
                <a:extLst>
                  <a:ext uri="{FF2B5EF4-FFF2-40B4-BE49-F238E27FC236}">
                    <a16:creationId xmlns:a16="http://schemas.microsoft.com/office/drawing/2014/main" id="{F2EF0180-293A-44D7-B26F-180E93448535}"/>
                  </a:ext>
                </a:extLst>
              </p:cNvPr>
              <p:cNvSpPr/>
              <p:nvPr/>
            </p:nvSpPr>
            <p:spPr>
              <a:xfrm>
                <a:off x="6858579" y="131767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2" name="Oval 221">
                <a:extLst>
                  <a:ext uri="{FF2B5EF4-FFF2-40B4-BE49-F238E27FC236}">
                    <a16:creationId xmlns:a16="http://schemas.microsoft.com/office/drawing/2014/main" id="{713E2C91-5CD1-4D68-AF4C-4AD50F5B4157}"/>
                  </a:ext>
                </a:extLst>
              </p:cNvPr>
              <p:cNvSpPr/>
              <p:nvPr/>
            </p:nvSpPr>
            <p:spPr>
              <a:xfrm>
                <a:off x="7040880" y="126381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3" name="Oval 222">
                <a:extLst>
                  <a:ext uri="{FF2B5EF4-FFF2-40B4-BE49-F238E27FC236}">
                    <a16:creationId xmlns:a16="http://schemas.microsoft.com/office/drawing/2014/main" id="{1A6970E7-056F-4FC2-B21B-812226692F50}"/>
                  </a:ext>
                </a:extLst>
              </p:cNvPr>
              <p:cNvSpPr/>
              <p:nvPr/>
            </p:nvSpPr>
            <p:spPr>
              <a:xfrm>
                <a:off x="6997341" y="14490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4" name="Oval 223">
                <a:extLst>
                  <a:ext uri="{FF2B5EF4-FFF2-40B4-BE49-F238E27FC236}">
                    <a16:creationId xmlns:a16="http://schemas.microsoft.com/office/drawing/2014/main" id="{AF67E005-1D3B-4353-8C9F-B110BEFB2486}"/>
                  </a:ext>
                </a:extLst>
              </p:cNvPr>
              <p:cNvSpPr/>
              <p:nvPr/>
            </p:nvSpPr>
            <p:spPr>
              <a:xfrm>
                <a:off x="6907345" y="140804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5" name="Oval 224">
                <a:extLst>
                  <a:ext uri="{FF2B5EF4-FFF2-40B4-BE49-F238E27FC236}">
                    <a16:creationId xmlns:a16="http://schemas.microsoft.com/office/drawing/2014/main" id="{AE5F3251-D92F-4E1A-98F6-AECC61CBC302}"/>
                  </a:ext>
                </a:extLst>
              </p:cNvPr>
              <p:cNvSpPr/>
              <p:nvPr/>
            </p:nvSpPr>
            <p:spPr>
              <a:xfrm>
                <a:off x="7233691"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6" name="Oval 225">
                <a:extLst>
                  <a:ext uri="{FF2B5EF4-FFF2-40B4-BE49-F238E27FC236}">
                    <a16:creationId xmlns:a16="http://schemas.microsoft.com/office/drawing/2014/main" id="{BAF42E01-7AE9-4DC8-BBBB-62A7BCE05F0B}"/>
                  </a:ext>
                </a:extLst>
              </p:cNvPr>
              <p:cNvSpPr/>
              <p:nvPr/>
            </p:nvSpPr>
            <p:spPr>
              <a:xfrm>
                <a:off x="7275560" y="119060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7" name="Oval 226">
                <a:extLst>
                  <a:ext uri="{FF2B5EF4-FFF2-40B4-BE49-F238E27FC236}">
                    <a16:creationId xmlns:a16="http://schemas.microsoft.com/office/drawing/2014/main" id="{4E820AD2-31C7-4E2C-88A4-2E875419FD19}"/>
                  </a:ext>
                </a:extLst>
              </p:cNvPr>
              <p:cNvSpPr/>
              <p:nvPr/>
            </p:nvSpPr>
            <p:spPr>
              <a:xfrm>
                <a:off x="7312022" y="128412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8" name="Oval 227">
                <a:extLst>
                  <a:ext uri="{FF2B5EF4-FFF2-40B4-BE49-F238E27FC236}">
                    <a16:creationId xmlns:a16="http://schemas.microsoft.com/office/drawing/2014/main" id="{3C792AF3-9A1E-476F-93D0-CA0D41119B28}"/>
                  </a:ext>
                </a:extLst>
              </p:cNvPr>
              <p:cNvSpPr/>
              <p:nvPr/>
            </p:nvSpPr>
            <p:spPr>
              <a:xfrm>
                <a:off x="7158108" y="10330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29" name="Oval 228">
                <a:extLst>
                  <a:ext uri="{FF2B5EF4-FFF2-40B4-BE49-F238E27FC236}">
                    <a16:creationId xmlns:a16="http://schemas.microsoft.com/office/drawing/2014/main" id="{DFE298A0-DBC4-43E9-88FB-CCF3078C49CA}"/>
                  </a:ext>
                </a:extLst>
              </p:cNvPr>
              <p:cNvSpPr/>
              <p:nvPr/>
            </p:nvSpPr>
            <p:spPr>
              <a:xfrm>
                <a:off x="7074896" y="11013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1" i="0" u="none" strike="noStrike" kern="1200" cap="none" spc="0" normalizeH="0" baseline="0" noProof="0" dirty="0">
                  <a:ln>
                    <a:noFill/>
                  </a:ln>
                  <a:solidFill>
                    <a:prstClr val="white"/>
                  </a:solidFill>
                  <a:effectLst/>
                  <a:uLnTx/>
                  <a:uFillTx/>
                  <a:latin typeface="Calibri"/>
                  <a:ea typeface="+mn-ea"/>
                  <a:cs typeface="+mn-cs"/>
                </a:endParaRPr>
              </a:p>
            </p:txBody>
          </p:sp>
          <p:sp>
            <p:nvSpPr>
              <p:cNvPr id="230" name="Oval 229">
                <a:extLst>
                  <a:ext uri="{FF2B5EF4-FFF2-40B4-BE49-F238E27FC236}">
                    <a16:creationId xmlns:a16="http://schemas.microsoft.com/office/drawing/2014/main" id="{B51D2386-FD41-4D81-A52E-24E8E34286A2}"/>
                  </a:ext>
                </a:extLst>
              </p:cNvPr>
              <p:cNvSpPr/>
              <p:nvPr/>
            </p:nvSpPr>
            <p:spPr>
              <a:xfrm>
                <a:off x="7074895" y="154845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1" name="Oval 230">
                <a:extLst>
                  <a:ext uri="{FF2B5EF4-FFF2-40B4-BE49-F238E27FC236}">
                    <a16:creationId xmlns:a16="http://schemas.microsoft.com/office/drawing/2014/main" id="{3BF5C30F-77E3-46A9-8355-8AB9418A1F20}"/>
                  </a:ext>
                </a:extLst>
              </p:cNvPr>
              <p:cNvSpPr/>
              <p:nvPr/>
            </p:nvSpPr>
            <p:spPr>
              <a:xfrm>
                <a:off x="7286254" y="1378872"/>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2" name="Oval 231">
                <a:extLst>
                  <a:ext uri="{FF2B5EF4-FFF2-40B4-BE49-F238E27FC236}">
                    <a16:creationId xmlns:a16="http://schemas.microsoft.com/office/drawing/2014/main" id="{2D1B1DB0-1428-46EC-89CF-3FBC1CC73E1E}"/>
                  </a:ext>
                </a:extLst>
              </p:cNvPr>
              <p:cNvSpPr/>
              <p:nvPr/>
            </p:nvSpPr>
            <p:spPr>
              <a:xfrm>
                <a:off x="7156960" y="1511688"/>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3" name="Oval 232">
                <a:extLst>
                  <a:ext uri="{FF2B5EF4-FFF2-40B4-BE49-F238E27FC236}">
                    <a16:creationId xmlns:a16="http://schemas.microsoft.com/office/drawing/2014/main" id="{D96A6E4B-F64D-448A-8167-DAF3137A8ECF}"/>
                  </a:ext>
                </a:extLst>
              </p:cNvPr>
              <p:cNvSpPr/>
              <p:nvPr/>
            </p:nvSpPr>
            <p:spPr>
              <a:xfrm>
                <a:off x="7229353" y="145336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4" name="Oval 233">
                <a:extLst>
                  <a:ext uri="{FF2B5EF4-FFF2-40B4-BE49-F238E27FC236}">
                    <a16:creationId xmlns:a16="http://schemas.microsoft.com/office/drawing/2014/main" id="{25BED51C-3F05-4CC3-B106-999471617256}"/>
                  </a:ext>
                </a:extLst>
              </p:cNvPr>
              <p:cNvSpPr/>
              <p:nvPr/>
            </p:nvSpPr>
            <p:spPr>
              <a:xfrm>
                <a:off x="7069490" y="100336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5" name="Oval 234">
                <a:extLst>
                  <a:ext uri="{FF2B5EF4-FFF2-40B4-BE49-F238E27FC236}">
                    <a16:creationId xmlns:a16="http://schemas.microsoft.com/office/drawing/2014/main" id="{900C9F3D-12E3-4CB8-B067-65E1D9DAEFCB}"/>
                  </a:ext>
                </a:extLst>
              </p:cNvPr>
              <p:cNvSpPr/>
              <p:nvPr/>
            </p:nvSpPr>
            <p:spPr>
              <a:xfrm>
                <a:off x="7150479" y="1149595"/>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6" name="Oval 235">
                <a:extLst>
                  <a:ext uri="{FF2B5EF4-FFF2-40B4-BE49-F238E27FC236}">
                    <a16:creationId xmlns:a16="http://schemas.microsoft.com/office/drawing/2014/main" id="{37A5785E-00AF-4E94-87F5-8C15B1EAD8E8}"/>
                  </a:ext>
                </a:extLst>
              </p:cNvPr>
              <p:cNvSpPr/>
              <p:nvPr/>
            </p:nvSpPr>
            <p:spPr>
              <a:xfrm>
                <a:off x="7195540" y="1230091"/>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7" name="Oval 236">
                <a:extLst>
                  <a:ext uri="{FF2B5EF4-FFF2-40B4-BE49-F238E27FC236}">
                    <a16:creationId xmlns:a16="http://schemas.microsoft.com/office/drawing/2014/main" id="{3B35AB62-EDD3-4522-A41B-3D2654F74ACF}"/>
                  </a:ext>
                </a:extLst>
              </p:cNvPr>
              <p:cNvSpPr/>
              <p:nvPr/>
            </p:nvSpPr>
            <p:spPr>
              <a:xfrm>
                <a:off x="7207888" y="1316483"/>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8" name="Oval 237">
                <a:extLst>
                  <a:ext uri="{FF2B5EF4-FFF2-40B4-BE49-F238E27FC236}">
                    <a16:creationId xmlns:a16="http://schemas.microsoft.com/office/drawing/2014/main" id="{1292BEEF-00A1-444A-8407-D1700EA9EED8}"/>
                  </a:ext>
                </a:extLst>
              </p:cNvPr>
              <p:cNvSpPr/>
              <p:nvPr/>
            </p:nvSpPr>
            <p:spPr>
              <a:xfrm>
                <a:off x="7089562" y="1443747"/>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39" name="Oval 238">
                <a:extLst>
                  <a:ext uri="{FF2B5EF4-FFF2-40B4-BE49-F238E27FC236}">
                    <a16:creationId xmlns:a16="http://schemas.microsoft.com/office/drawing/2014/main" id="{F9A12818-9FDE-435D-8762-AB7B2CADC007}"/>
                  </a:ext>
                </a:extLst>
              </p:cNvPr>
              <p:cNvSpPr/>
              <p:nvPr/>
            </p:nvSpPr>
            <p:spPr>
              <a:xfrm>
                <a:off x="7156407" y="1396979"/>
                <a:ext cx="64875" cy="64875"/>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grpSp>
        <p:nvGrpSpPr>
          <p:cNvPr id="240" name="Group 239">
            <a:extLst>
              <a:ext uri="{FF2B5EF4-FFF2-40B4-BE49-F238E27FC236}">
                <a16:creationId xmlns:a16="http://schemas.microsoft.com/office/drawing/2014/main" id="{C81D76D3-496D-4787-B666-AE0F696A5280}"/>
              </a:ext>
            </a:extLst>
          </p:cNvPr>
          <p:cNvGrpSpPr/>
          <p:nvPr/>
        </p:nvGrpSpPr>
        <p:grpSpPr>
          <a:xfrm>
            <a:off x="878677" y="443140"/>
            <a:ext cx="259603" cy="1186862"/>
            <a:chOff x="1572281" y="324733"/>
            <a:chExt cx="583896" cy="2373562"/>
          </a:xfrm>
        </p:grpSpPr>
        <p:sp>
          <p:nvSpPr>
            <p:cNvPr id="241" name="Rectangle 240">
              <a:extLst>
                <a:ext uri="{FF2B5EF4-FFF2-40B4-BE49-F238E27FC236}">
                  <a16:creationId xmlns:a16="http://schemas.microsoft.com/office/drawing/2014/main" id="{476B776F-374A-4B0E-822F-AE7045B9909E}"/>
                </a:ext>
              </a:extLst>
            </p:cNvPr>
            <p:cNvSpPr/>
            <p:nvPr/>
          </p:nvSpPr>
          <p:spPr>
            <a:xfrm>
              <a:off x="1802694" y="899480"/>
              <a:ext cx="91537" cy="1116016"/>
            </a:xfrm>
            <a:prstGeom prst="rect">
              <a:avLst/>
            </a:prstGeom>
            <a:solidFill>
              <a:srgbClr val="7B8899"/>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2" name="Rectangle: Rounded Corners 121">
              <a:extLst>
                <a:ext uri="{FF2B5EF4-FFF2-40B4-BE49-F238E27FC236}">
                  <a16:creationId xmlns:a16="http://schemas.microsoft.com/office/drawing/2014/main" id="{6FECB5CA-555A-4692-AB5F-2B3524043A15}"/>
                </a:ext>
              </a:extLst>
            </p:cNvPr>
            <p:cNvSpPr/>
            <p:nvPr/>
          </p:nvSpPr>
          <p:spPr>
            <a:xfrm>
              <a:off x="1780191" y="32473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3" name="Rectangle: Rounded Corners 122">
              <a:extLst>
                <a:ext uri="{FF2B5EF4-FFF2-40B4-BE49-F238E27FC236}">
                  <a16:creationId xmlns:a16="http://schemas.microsoft.com/office/drawing/2014/main" id="{E6AF3E34-720B-41AD-A1B8-D80AD9F2F7C8}"/>
                </a:ext>
              </a:extLst>
            </p:cNvPr>
            <p:cNvSpPr/>
            <p:nvPr/>
          </p:nvSpPr>
          <p:spPr>
            <a:xfrm>
              <a:off x="1837342" y="38635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4" name="Oval 26">
              <a:extLst>
                <a:ext uri="{FF2B5EF4-FFF2-40B4-BE49-F238E27FC236}">
                  <a16:creationId xmlns:a16="http://schemas.microsoft.com/office/drawing/2014/main" id="{0EAECC9B-232A-4FBF-B422-799750E44469}"/>
                </a:ext>
              </a:extLst>
            </p:cNvPr>
            <p:cNvSpPr/>
            <p:nvPr/>
          </p:nvSpPr>
          <p:spPr>
            <a:xfrm>
              <a:off x="1572281" y="1883091"/>
              <a:ext cx="583896" cy="815204"/>
            </a:xfrm>
            <a:custGeom>
              <a:avLst/>
              <a:gdLst>
                <a:gd name="connsiteX0" fmla="*/ 0 w 525293"/>
                <a:gd name="connsiteY0" fmla="*/ 407475 h 814949"/>
                <a:gd name="connsiteX1" fmla="*/ 262647 w 525293"/>
                <a:gd name="connsiteY1" fmla="*/ 0 h 814949"/>
                <a:gd name="connsiteX2" fmla="*/ 525294 w 525293"/>
                <a:gd name="connsiteY2" fmla="*/ 407475 h 814949"/>
                <a:gd name="connsiteX3" fmla="*/ 262647 w 525293"/>
                <a:gd name="connsiteY3" fmla="*/ 814950 h 814949"/>
                <a:gd name="connsiteX4" fmla="*/ 0 w 525293"/>
                <a:gd name="connsiteY4" fmla="*/ 407475 h 814949"/>
                <a:gd name="connsiteX0" fmla="*/ 0 w 525294"/>
                <a:gd name="connsiteY0" fmla="*/ 407475 h 814950"/>
                <a:gd name="connsiteX1" fmla="*/ 262647 w 525294"/>
                <a:gd name="connsiteY1" fmla="*/ 0 h 814950"/>
                <a:gd name="connsiteX2" fmla="*/ 525294 w 525294"/>
                <a:gd name="connsiteY2" fmla="*/ 407475 h 814950"/>
                <a:gd name="connsiteX3" fmla="*/ 262647 w 525294"/>
                <a:gd name="connsiteY3" fmla="*/ 814950 h 814950"/>
                <a:gd name="connsiteX4" fmla="*/ 0 w 525294"/>
                <a:gd name="connsiteY4" fmla="*/ 407475 h 814950"/>
                <a:gd name="connsiteX0" fmla="*/ 6892 w 532186"/>
                <a:gd name="connsiteY0" fmla="*/ 407475 h 814950"/>
                <a:gd name="connsiteX1" fmla="*/ 269539 w 532186"/>
                <a:gd name="connsiteY1" fmla="*/ 0 h 814950"/>
                <a:gd name="connsiteX2" fmla="*/ 532186 w 532186"/>
                <a:gd name="connsiteY2" fmla="*/ 407475 h 814950"/>
                <a:gd name="connsiteX3" fmla="*/ 269539 w 532186"/>
                <a:gd name="connsiteY3" fmla="*/ 814950 h 814950"/>
                <a:gd name="connsiteX4" fmla="*/ 6892 w 532186"/>
                <a:gd name="connsiteY4" fmla="*/ 407475 h 814950"/>
                <a:gd name="connsiteX0" fmla="*/ 6892 w 545553"/>
                <a:gd name="connsiteY0" fmla="*/ 407475 h 814950"/>
                <a:gd name="connsiteX1" fmla="*/ 269539 w 545553"/>
                <a:gd name="connsiteY1" fmla="*/ 0 h 814950"/>
                <a:gd name="connsiteX2" fmla="*/ 532186 w 545553"/>
                <a:gd name="connsiteY2" fmla="*/ 407475 h 814950"/>
                <a:gd name="connsiteX3" fmla="*/ 269539 w 545553"/>
                <a:gd name="connsiteY3" fmla="*/ 814950 h 814950"/>
                <a:gd name="connsiteX4" fmla="*/ 6892 w 545553"/>
                <a:gd name="connsiteY4" fmla="*/ 407475 h 814950"/>
                <a:gd name="connsiteX0" fmla="*/ 11738 w 556598"/>
                <a:gd name="connsiteY0" fmla="*/ 407633 h 815108"/>
                <a:gd name="connsiteX1" fmla="*/ 274385 w 556598"/>
                <a:gd name="connsiteY1" fmla="*/ 158 h 815108"/>
                <a:gd name="connsiteX2" fmla="*/ 537032 w 556598"/>
                <a:gd name="connsiteY2" fmla="*/ 407633 h 815108"/>
                <a:gd name="connsiteX3" fmla="*/ 274385 w 556598"/>
                <a:gd name="connsiteY3" fmla="*/ 815108 h 815108"/>
                <a:gd name="connsiteX4" fmla="*/ 11738 w 556598"/>
                <a:gd name="connsiteY4" fmla="*/ 407633 h 815108"/>
                <a:gd name="connsiteX0" fmla="*/ 3343 w 560847"/>
                <a:gd name="connsiteY0" fmla="*/ 407486 h 814971"/>
                <a:gd name="connsiteX1" fmla="*/ 265990 w 560847"/>
                <a:gd name="connsiteY1" fmla="*/ 11 h 814971"/>
                <a:gd name="connsiteX2" fmla="*/ 554037 w 560847"/>
                <a:gd name="connsiteY2" fmla="*/ 417011 h 814971"/>
                <a:gd name="connsiteX3" fmla="*/ 265990 w 560847"/>
                <a:gd name="connsiteY3" fmla="*/ 814961 h 814971"/>
                <a:gd name="connsiteX4" fmla="*/ 3343 w 560847"/>
                <a:gd name="connsiteY4" fmla="*/ 407486 h 814971"/>
                <a:gd name="connsiteX0" fmla="*/ 3158 w 576598"/>
                <a:gd name="connsiteY0" fmla="*/ 407486 h 814971"/>
                <a:gd name="connsiteX1" fmla="*/ 281680 w 576598"/>
                <a:gd name="connsiteY1" fmla="*/ 11 h 814971"/>
                <a:gd name="connsiteX2" fmla="*/ 569727 w 576598"/>
                <a:gd name="connsiteY2" fmla="*/ 417011 h 814971"/>
                <a:gd name="connsiteX3" fmla="*/ 281680 w 576598"/>
                <a:gd name="connsiteY3" fmla="*/ 814961 h 814971"/>
                <a:gd name="connsiteX4" fmla="*/ 3158 w 576598"/>
                <a:gd name="connsiteY4" fmla="*/ 407486 h 814971"/>
                <a:gd name="connsiteX0" fmla="*/ 4529 w 580305"/>
                <a:gd name="connsiteY0" fmla="*/ 408218 h 815703"/>
                <a:gd name="connsiteX1" fmla="*/ 283051 w 580305"/>
                <a:gd name="connsiteY1" fmla="*/ 743 h 815703"/>
                <a:gd name="connsiteX2" fmla="*/ 571098 w 580305"/>
                <a:gd name="connsiteY2" fmla="*/ 417743 h 815703"/>
                <a:gd name="connsiteX3" fmla="*/ 283051 w 580305"/>
                <a:gd name="connsiteY3" fmla="*/ 815693 h 815703"/>
                <a:gd name="connsiteX4" fmla="*/ 4529 w 580305"/>
                <a:gd name="connsiteY4" fmla="*/ 408218 h 815703"/>
                <a:gd name="connsiteX0" fmla="*/ 5969 w 583896"/>
                <a:gd name="connsiteY0" fmla="*/ 407719 h 815204"/>
                <a:gd name="connsiteX1" fmla="*/ 284491 w 583896"/>
                <a:gd name="connsiteY1" fmla="*/ 244 h 815204"/>
                <a:gd name="connsiteX2" fmla="*/ 572538 w 583896"/>
                <a:gd name="connsiteY2" fmla="*/ 417244 h 815204"/>
                <a:gd name="connsiteX3" fmla="*/ 284491 w 583896"/>
                <a:gd name="connsiteY3" fmla="*/ 815194 h 815204"/>
                <a:gd name="connsiteX4" fmla="*/ 5969 w 583896"/>
                <a:gd name="connsiteY4" fmla="*/ 407719 h 81520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3896" h="815204">
                  <a:moveTo>
                    <a:pt x="5969" y="407719"/>
                  </a:moveTo>
                  <a:cubicBezTo>
                    <a:pt x="-25781" y="179502"/>
                    <a:pt x="69413" y="-7693"/>
                    <a:pt x="284491" y="244"/>
                  </a:cubicBezTo>
                  <a:cubicBezTo>
                    <a:pt x="499569" y="8181"/>
                    <a:pt x="623338" y="198552"/>
                    <a:pt x="572538" y="417244"/>
                  </a:cubicBezTo>
                  <a:cubicBezTo>
                    <a:pt x="572538" y="642286"/>
                    <a:pt x="378919" y="816781"/>
                    <a:pt x="284491" y="815194"/>
                  </a:cubicBezTo>
                  <a:cubicBezTo>
                    <a:pt x="190063" y="813607"/>
                    <a:pt x="37719" y="635936"/>
                    <a:pt x="5969" y="407719"/>
                  </a:cubicBezTo>
                  <a:close/>
                </a:path>
              </a:pathLst>
            </a:custGeom>
            <a:solidFill>
              <a:srgbClr val="7B8899"/>
            </a:solidFill>
            <a:ln>
              <a:solidFill>
                <a:srgbClr val="54647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45" name="Group 244">
            <a:extLst>
              <a:ext uri="{FF2B5EF4-FFF2-40B4-BE49-F238E27FC236}">
                <a16:creationId xmlns:a16="http://schemas.microsoft.com/office/drawing/2014/main" id="{3A4A309A-014C-4837-A46C-CEDEAE8D28DB}"/>
              </a:ext>
            </a:extLst>
          </p:cNvPr>
          <p:cNvGrpSpPr/>
          <p:nvPr/>
        </p:nvGrpSpPr>
        <p:grpSpPr>
          <a:xfrm>
            <a:off x="1327746" y="425711"/>
            <a:ext cx="592292" cy="1209291"/>
            <a:chOff x="2654110" y="646170"/>
            <a:chExt cx="1233062" cy="2238492"/>
          </a:xfrm>
        </p:grpSpPr>
        <p:sp>
          <p:nvSpPr>
            <p:cNvPr id="246" name="Rectangle: Rounded Corners 61">
              <a:extLst>
                <a:ext uri="{FF2B5EF4-FFF2-40B4-BE49-F238E27FC236}">
                  <a16:creationId xmlns:a16="http://schemas.microsoft.com/office/drawing/2014/main" id="{4875BC68-D170-4492-808D-488668FDB34C}"/>
                </a:ext>
              </a:extLst>
            </p:cNvPr>
            <p:cNvSpPr/>
            <p:nvPr/>
          </p:nvSpPr>
          <p:spPr>
            <a:xfrm>
              <a:off x="2654110" y="646171"/>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DDBAE"/>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7" name="Rectangle: Rounded Corners 61">
              <a:extLst>
                <a:ext uri="{FF2B5EF4-FFF2-40B4-BE49-F238E27FC236}">
                  <a16:creationId xmlns:a16="http://schemas.microsoft.com/office/drawing/2014/main" id="{B199F521-EF81-45C3-99C2-63F7B885EA02}"/>
                </a:ext>
              </a:extLst>
            </p:cNvPr>
            <p:cNvSpPr/>
            <p:nvPr/>
          </p:nvSpPr>
          <p:spPr>
            <a:xfrm flipH="1">
              <a:off x="3258593" y="646170"/>
              <a:ext cx="628579" cy="2238491"/>
            </a:xfrm>
            <a:custGeom>
              <a:avLst/>
              <a:gdLst>
                <a:gd name="connsiteX0" fmla="*/ 0 w 617137"/>
                <a:gd name="connsiteY0" fmla="*/ 102858 h 2227369"/>
                <a:gd name="connsiteX1" fmla="*/ 102858 w 617137"/>
                <a:gd name="connsiteY1" fmla="*/ 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0 w 617137"/>
                <a:gd name="connsiteY0" fmla="*/ 1028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0 w 617137"/>
                <a:gd name="connsiteY8" fmla="*/ 102858 h 2227369"/>
                <a:gd name="connsiteX0" fmla="*/ 25400 w 617137"/>
                <a:gd name="connsiteY0" fmla="*/ 725158 h 2227369"/>
                <a:gd name="connsiteX1" fmla="*/ 388608 w 617137"/>
                <a:gd name="connsiteY1" fmla="*/ 171450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25400 w 617137"/>
                <a:gd name="connsiteY8" fmla="*/ 725158 h 2227369"/>
                <a:gd name="connsiteX0" fmla="*/ 25400 w 617137"/>
                <a:gd name="connsiteY0" fmla="*/ 725158 h 2227369"/>
                <a:gd name="connsiteX1" fmla="*/ 429535 w 617137"/>
                <a:gd name="connsiteY1" fmla="*/ 692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251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251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25400 w 617137"/>
                <a:gd name="connsiteY0" fmla="*/ 77595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25400 w 617137"/>
                <a:gd name="connsiteY9" fmla="*/ 77595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35885 w 617137"/>
                <a:gd name="connsiteY1" fmla="*/ 55951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6166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388608 w 617137"/>
                <a:gd name="connsiteY2" fmla="*/ 17145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5608 w 617137"/>
                <a:gd name="connsiteY2" fmla="*/ 254000 h 2227369"/>
                <a:gd name="connsiteX3" fmla="*/ 514279 w 617137"/>
                <a:gd name="connsiteY3" fmla="*/ 0 h 2227369"/>
                <a:gd name="connsiteX4" fmla="*/ 617137 w 617137"/>
                <a:gd name="connsiteY4" fmla="*/ 102858 h 2227369"/>
                <a:gd name="connsiteX5" fmla="*/ 617137 w 617137"/>
                <a:gd name="connsiteY5" fmla="*/ 2124511 h 2227369"/>
                <a:gd name="connsiteX6" fmla="*/ 514279 w 617137"/>
                <a:gd name="connsiteY6" fmla="*/ 2227369 h 2227369"/>
                <a:gd name="connsiteX7" fmla="*/ 102858 w 617137"/>
                <a:gd name="connsiteY7" fmla="*/ 2227369 h 2227369"/>
                <a:gd name="connsiteX8" fmla="*/ 0 w 617137"/>
                <a:gd name="connsiteY8" fmla="*/ 2124511 h 2227369"/>
                <a:gd name="connsiteX9" fmla="*/ 19050 w 617137"/>
                <a:gd name="connsiteY9"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18808 h 2227369"/>
                <a:gd name="connsiteX1" fmla="*/ 499385 w 617137"/>
                <a:gd name="connsiteY1" fmla="*/ 565862 h 2227369"/>
                <a:gd name="connsiteX2" fmla="*/ 514279 w 617137"/>
                <a:gd name="connsiteY2" fmla="*/ 0 h 2227369"/>
                <a:gd name="connsiteX3" fmla="*/ 617137 w 617137"/>
                <a:gd name="connsiteY3" fmla="*/ 102858 h 2227369"/>
                <a:gd name="connsiteX4" fmla="*/ 617137 w 617137"/>
                <a:gd name="connsiteY4" fmla="*/ 2124511 h 2227369"/>
                <a:gd name="connsiteX5" fmla="*/ 514279 w 617137"/>
                <a:gd name="connsiteY5" fmla="*/ 2227369 h 2227369"/>
                <a:gd name="connsiteX6" fmla="*/ 102858 w 617137"/>
                <a:gd name="connsiteY6" fmla="*/ 2227369 h 2227369"/>
                <a:gd name="connsiteX7" fmla="*/ 0 w 617137"/>
                <a:gd name="connsiteY7" fmla="*/ 2124511 h 2227369"/>
                <a:gd name="connsiteX8" fmla="*/ 19050 w 617137"/>
                <a:gd name="connsiteY8" fmla="*/ 718808 h 2227369"/>
                <a:gd name="connsiteX0" fmla="*/ 19050 w 617137"/>
                <a:gd name="connsiteY0" fmla="*/ 724089 h 2232650"/>
                <a:gd name="connsiteX1" fmla="*/ 499385 w 617137"/>
                <a:gd name="connsiteY1" fmla="*/ 571143 h 2232650"/>
                <a:gd name="connsiteX2" fmla="*/ 514279 w 617137"/>
                <a:gd name="connsiteY2" fmla="*/ 5281 h 2232650"/>
                <a:gd name="connsiteX3" fmla="*/ 617137 w 617137"/>
                <a:gd name="connsiteY3" fmla="*/ 108139 h 2232650"/>
                <a:gd name="connsiteX4" fmla="*/ 617137 w 617137"/>
                <a:gd name="connsiteY4" fmla="*/ 2129792 h 2232650"/>
                <a:gd name="connsiteX5" fmla="*/ 514279 w 617137"/>
                <a:gd name="connsiteY5" fmla="*/ 2232650 h 2232650"/>
                <a:gd name="connsiteX6" fmla="*/ 102858 w 617137"/>
                <a:gd name="connsiteY6" fmla="*/ 2232650 h 2232650"/>
                <a:gd name="connsiteX7" fmla="*/ 0 w 617137"/>
                <a:gd name="connsiteY7" fmla="*/ 2129792 h 2232650"/>
                <a:gd name="connsiteX8" fmla="*/ 19050 w 617137"/>
                <a:gd name="connsiteY8" fmla="*/ 724089 h 2232650"/>
                <a:gd name="connsiteX0" fmla="*/ 19050 w 617137"/>
                <a:gd name="connsiteY0" fmla="*/ 753981 h 2262542"/>
                <a:gd name="connsiteX1" fmla="*/ 499385 w 617137"/>
                <a:gd name="connsiteY1" fmla="*/ 601035 h 2262542"/>
                <a:gd name="connsiteX2" fmla="*/ 514279 w 617137"/>
                <a:gd name="connsiteY2" fmla="*/ 35173 h 2262542"/>
                <a:gd name="connsiteX3" fmla="*/ 617137 w 617137"/>
                <a:gd name="connsiteY3" fmla="*/ 30081 h 2262542"/>
                <a:gd name="connsiteX4" fmla="*/ 617137 w 617137"/>
                <a:gd name="connsiteY4" fmla="*/ 2159684 h 2262542"/>
                <a:gd name="connsiteX5" fmla="*/ 514279 w 617137"/>
                <a:gd name="connsiteY5" fmla="*/ 2262542 h 2262542"/>
                <a:gd name="connsiteX6" fmla="*/ 102858 w 617137"/>
                <a:gd name="connsiteY6" fmla="*/ 2262542 h 2262542"/>
                <a:gd name="connsiteX7" fmla="*/ 0 w 617137"/>
                <a:gd name="connsiteY7" fmla="*/ 2159684 h 2262542"/>
                <a:gd name="connsiteX8" fmla="*/ 19050 w 617137"/>
                <a:gd name="connsiteY8" fmla="*/ 753981 h 2262542"/>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617137 w 617137"/>
                <a:gd name="connsiteY4" fmla="*/ 2135633 h 2238491"/>
                <a:gd name="connsiteX5" fmla="*/ 514279 w 617137"/>
                <a:gd name="connsiteY5" fmla="*/ 2238491 h 2238491"/>
                <a:gd name="connsiteX6" fmla="*/ 102858 w 617137"/>
                <a:gd name="connsiteY6" fmla="*/ 2238491 h 2238491"/>
                <a:gd name="connsiteX7" fmla="*/ 0 w 617137"/>
                <a:gd name="connsiteY7" fmla="*/ 2135633 h 2238491"/>
                <a:gd name="connsiteX8" fmla="*/ 19050 w 617137"/>
                <a:gd name="connsiteY8" fmla="*/ 729930 h 2238491"/>
                <a:gd name="connsiteX0" fmla="*/ 19050 w 617137"/>
                <a:gd name="connsiteY0" fmla="*/ 729930 h 2238491"/>
                <a:gd name="connsiteX1" fmla="*/ 499385 w 617137"/>
                <a:gd name="connsiteY1" fmla="*/ 576984 h 2238491"/>
                <a:gd name="connsiteX2" fmla="*/ 514279 w 617137"/>
                <a:gd name="connsiteY2" fmla="*/ 11122 h 2238491"/>
                <a:gd name="connsiteX3" fmla="*/ 617137 w 617137"/>
                <a:gd name="connsiteY3" fmla="*/ 6030 h 2238491"/>
                <a:gd name="connsiteX4" fmla="*/ 514279 w 617137"/>
                <a:gd name="connsiteY4" fmla="*/ 2238491 h 2238491"/>
                <a:gd name="connsiteX5" fmla="*/ 102858 w 617137"/>
                <a:gd name="connsiteY5" fmla="*/ 2238491 h 2238491"/>
                <a:gd name="connsiteX6" fmla="*/ 0 w 617137"/>
                <a:gd name="connsiteY6" fmla="*/ 2135633 h 2238491"/>
                <a:gd name="connsiteX7" fmla="*/ 19050 w 617137"/>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99385 w 628579"/>
                <a:gd name="connsiteY1" fmla="*/ 57698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 name="connsiteX0" fmla="*/ 19050 w 628579"/>
                <a:gd name="connsiteY0" fmla="*/ 729930 h 2238491"/>
                <a:gd name="connsiteX1" fmla="*/ 473985 w 628579"/>
                <a:gd name="connsiteY1" fmla="*/ 596034 h 2238491"/>
                <a:gd name="connsiteX2" fmla="*/ 514279 w 628579"/>
                <a:gd name="connsiteY2" fmla="*/ 11122 h 2238491"/>
                <a:gd name="connsiteX3" fmla="*/ 617137 w 628579"/>
                <a:gd name="connsiteY3" fmla="*/ 6030 h 2238491"/>
                <a:gd name="connsiteX4" fmla="*/ 628579 w 628579"/>
                <a:gd name="connsiteY4" fmla="*/ 2238491 h 2238491"/>
                <a:gd name="connsiteX5" fmla="*/ 102858 w 628579"/>
                <a:gd name="connsiteY5" fmla="*/ 2238491 h 2238491"/>
                <a:gd name="connsiteX6" fmla="*/ 0 w 628579"/>
                <a:gd name="connsiteY6" fmla="*/ 2135633 h 2238491"/>
                <a:gd name="connsiteX7" fmla="*/ 19050 w 628579"/>
                <a:gd name="connsiteY7" fmla="*/ 729930 h 22384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8579" h="2238491">
                  <a:moveTo>
                    <a:pt x="19050" y="729930"/>
                  </a:moveTo>
                  <a:cubicBezTo>
                    <a:pt x="184831" y="707222"/>
                    <a:pt x="381700" y="643869"/>
                    <a:pt x="473985" y="596034"/>
                  </a:cubicBezTo>
                  <a:cubicBezTo>
                    <a:pt x="524773" y="444483"/>
                    <a:pt x="450204" y="12089"/>
                    <a:pt x="514279" y="11122"/>
                  </a:cubicBezTo>
                  <a:cubicBezTo>
                    <a:pt x="596486" y="-14278"/>
                    <a:pt x="572687" y="12723"/>
                    <a:pt x="617137" y="6030"/>
                  </a:cubicBezTo>
                  <a:lnTo>
                    <a:pt x="628579" y="2238491"/>
                  </a:lnTo>
                  <a:lnTo>
                    <a:pt x="102858" y="2238491"/>
                  </a:lnTo>
                  <a:cubicBezTo>
                    <a:pt x="46051" y="2238491"/>
                    <a:pt x="0" y="2192440"/>
                    <a:pt x="0" y="2135633"/>
                  </a:cubicBezTo>
                  <a:lnTo>
                    <a:pt x="19050" y="729930"/>
                  </a:lnTo>
                  <a:close/>
                </a:path>
              </a:pathLst>
            </a:custGeom>
            <a:solidFill>
              <a:srgbClr val="F8CD9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48" name="Oval 247">
              <a:extLst>
                <a:ext uri="{FF2B5EF4-FFF2-40B4-BE49-F238E27FC236}">
                  <a16:creationId xmlns:a16="http://schemas.microsoft.com/office/drawing/2014/main" id="{9822198D-078B-47DE-B333-A5A3E5895850}"/>
                </a:ext>
              </a:extLst>
            </p:cNvPr>
            <p:cNvSpPr/>
            <p:nvPr/>
          </p:nvSpPr>
          <p:spPr>
            <a:xfrm>
              <a:off x="3192472" y="701906"/>
              <a:ext cx="147388" cy="147388"/>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85" name="Group 284">
            <a:extLst>
              <a:ext uri="{FF2B5EF4-FFF2-40B4-BE49-F238E27FC236}">
                <a16:creationId xmlns:a16="http://schemas.microsoft.com/office/drawing/2014/main" id="{B2014468-727D-415C-B815-099D29CB429A}"/>
              </a:ext>
            </a:extLst>
          </p:cNvPr>
          <p:cNvGrpSpPr/>
          <p:nvPr/>
        </p:nvGrpSpPr>
        <p:grpSpPr>
          <a:xfrm>
            <a:off x="2149889" y="425678"/>
            <a:ext cx="339440" cy="1211069"/>
            <a:chOff x="8913241" y="8073"/>
            <a:chExt cx="628871" cy="2139832"/>
          </a:xfrm>
        </p:grpSpPr>
        <p:sp>
          <p:nvSpPr>
            <p:cNvPr id="286" name="Rectangle 285">
              <a:extLst>
                <a:ext uri="{FF2B5EF4-FFF2-40B4-BE49-F238E27FC236}">
                  <a16:creationId xmlns:a16="http://schemas.microsoft.com/office/drawing/2014/main" id="{74AF0CC9-BD4B-41EE-B1C5-AF7DAFF360E6}"/>
                </a:ext>
              </a:extLst>
            </p:cNvPr>
            <p:cNvSpPr/>
            <p:nvPr/>
          </p:nvSpPr>
          <p:spPr>
            <a:xfrm>
              <a:off x="9167282" y="471127"/>
              <a:ext cx="108987" cy="943696"/>
            </a:xfrm>
            <a:prstGeom prst="rect">
              <a:avLst/>
            </a:prstGeom>
            <a:solidFill>
              <a:srgbClr val="E7E7E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7" name="Rectangle: Rounded Corners 130">
              <a:extLst>
                <a:ext uri="{FF2B5EF4-FFF2-40B4-BE49-F238E27FC236}">
                  <a16:creationId xmlns:a16="http://schemas.microsoft.com/office/drawing/2014/main" id="{AA4C9122-A3CF-42B8-9391-E4367582B7CB}"/>
                </a:ext>
              </a:extLst>
            </p:cNvPr>
            <p:cNvSpPr/>
            <p:nvPr/>
          </p:nvSpPr>
          <p:spPr>
            <a:xfrm>
              <a:off x="9142095" y="8073"/>
              <a:ext cx="152400" cy="581025"/>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8" name="Rectangle: Rounded Corners 131">
              <a:extLst>
                <a:ext uri="{FF2B5EF4-FFF2-40B4-BE49-F238E27FC236}">
                  <a16:creationId xmlns:a16="http://schemas.microsoft.com/office/drawing/2014/main" id="{F0B1930F-A959-4C2B-8274-3CAA9CED2356}"/>
                </a:ext>
              </a:extLst>
            </p:cNvPr>
            <p:cNvSpPr/>
            <p:nvPr/>
          </p:nvSpPr>
          <p:spPr>
            <a:xfrm>
              <a:off x="9199246" y="6969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89" name="Rectangle: Rounded Corners 63">
              <a:extLst>
                <a:ext uri="{FF2B5EF4-FFF2-40B4-BE49-F238E27FC236}">
                  <a16:creationId xmlns:a16="http://schemas.microsoft.com/office/drawing/2014/main" id="{323C7A48-65E7-4122-B3C6-BF714134E964}"/>
                </a:ext>
              </a:extLst>
            </p:cNvPr>
            <p:cNvSpPr/>
            <p:nvPr/>
          </p:nvSpPr>
          <p:spPr>
            <a:xfrm>
              <a:off x="8913241" y="1399099"/>
              <a:ext cx="628871" cy="748806"/>
            </a:xfrm>
            <a:custGeom>
              <a:avLst/>
              <a:gdLst>
                <a:gd name="connsiteX0" fmla="*/ 0 w 462643"/>
                <a:gd name="connsiteY0" fmla="*/ 77109 h 677523"/>
                <a:gd name="connsiteX1" fmla="*/ 77109 w 462643"/>
                <a:gd name="connsiteY1" fmla="*/ 0 h 677523"/>
                <a:gd name="connsiteX2" fmla="*/ 385534 w 462643"/>
                <a:gd name="connsiteY2" fmla="*/ 0 h 677523"/>
                <a:gd name="connsiteX3" fmla="*/ 462643 w 462643"/>
                <a:gd name="connsiteY3" fmla="*/ 77109 h 677523"/>
                <a:gd name="connsiteX4" fmla="*/ 462643 w 462643"/>
                <a:gd name="connsiteY4" fmla="*/ 600414 h 677523"/>
                <a:gd name="connsiteX5" fmla="*/ 385534 w 462643"/>
                <a:gd name="connsiteY5" fmla="*/ 677523 h 677523"/>
                <a:gd name="connsiteX6" fmla="*/ 77109 w 462643"/>
                <a:gd name="connsiteY6" fmla="*/ 677523 h 677523"/>
                <a:gd name="connsiteX7" fmla="*/ 0 w 462643"/>
                <a:gd name="connsiteY7" fmla="*/ 600414 h 677523"/>
                <a:gd name="connsiteX8" fmla="*/ 0 w 462643"/>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139022 w 524556"/>
                <a:gd name="connsiteY6" fmla="*/ 677523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77109 w 524556"/>
                <a:gd name="connsiteY6" fmla="*/ 653711 h 677523"/>
                <a:gd name="connsiteX7" fmla="*/ 0 w 524556"/>
                <a:gd name="connsiteY7" fmla="*/ 555170 h 677523"/>
                <a:gd name="connsiteX8" fmla="*/ 61913 w 524556"/>
                <a:gd name="connsiteY8" fmla="*/ 77109 h 677523"/>
                <a:gd name="connsiteX0" fmla="*/ 61913 w 524556"/>
                <a:gd name="connsiteY0" fmla="*/ 77109 h 677523"/>
                <a:gd name="connsiteX1" fmla="*/ 139022 w 524556"/>
                <a:gd name="connsiteY1" fmla="*/ 0 h 677523"/>
                <a:gd name="connsiteX2" fmla="*/ 447447 w 524556"/>
                <a:gd name="connsiteY2" fmla="*/ 0 h 677523"/>
                <a:gd name="connsiteX3" fmla="*/ 524556 w 524556"/>
                <a:gd name="connsiteY3" fmla="*/ 77109 h 677523"/>
                <a:gd name="connsiteX4" fmla="*/ 524556 w 524556"/>
                <a:gd name="connsiteY4" fmla="*/ 600414 h 677523"/>
                <a:gd name="connsiteX5" fmla="*/ 447447 w 524556"/>
                <a:gd name="connsiteY5" fmla="*/ 677523 h 677523"/>
                <a:gd name="connsiteX6" fmla="*/ 93778 w 524556"/>
                <a:gd name="connsiteY6" fmla="*/ 677523 h 677523"/>
                <a:gd name="connsiteX7" fmla="*/ 0 w 524556"/>
                <a:gd name="connsiteY7" fmla="*/ 555170 h 677523"/>
                <a:gd name="connsiteX8" fmla="*/ 61913 w 524556"/>
                <a:gd name="connsiteY8" fmla="*/ 77109 h 677523"/>
                <a:gd name="connsiteX0" fmla="*/ 61913 w 528274"/>
                <a:gd name="connsiteY0" fmla="*/ 77109 h 679904"/>
                <a:gd name="connsiteX1" fmla="*/ 139022 w 528274"/>
                <a:gd name="connsiteY1" fmla="*/ 0 h 679904"/>
                <a:gd name="connsiteX2" fmla="*/ 447447 w 528274"/>
                <a:gd name="connsiteY2" fmla="*/ 0 h 679904"/>
                <a:gd name="connsiteX3" fmla="*/ 524556 w 528274"/>
                <a:gd name="connsiteY3" fmla="*/ 77109 h 679904"/>
                <a:gd name="connsiteX4" fmla="*/ 524556 w 528274"/>
                <a:gd name="connsiteY4" fmla="*/ 600414 h 679904"/>
                <a:gd name="connsiteX5" fmla="*/ 499834 w 528274"/>
                <a:gd name="connsiteY5" fmla="*/ 679904 h 679904"/>
                <a:gd name="connsiteX6" fmla="*/ 93778 w 528274"/>
                <a:gd name="connsiteY6" fmla="*/ 677523 h 679904"/>
                <a:gd name="connsiteX7" fmla="*/ 0 w 528274"/>
                <a:gd name="connsiteY7" fmla="*/ 555170 h 679904"/>
                <a:gd name="connsiteX8" fmla="*/ 61913 w 528274"/>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24556 w 591231"/>
                <a:gd name="connsiteY3" fmla="*/ 77109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77109 h 679904"/>
                <a:gd name="connsiteX1" fmla="*/ 139022 w 591231"/>
                <a:gd name="connsiteY1" fmla="*/ 0 h 679904"/>
                <a:gd name="connsiteX2" fmla="*/ 447447 w 591231"/>
                <a:gd name="connsiteY2" fmla="*/ 0 h 679904"/>
                <a:gd name="connsiteX3" fmla="*/ 553131 w 591231"/>
                <a:gd name="connsiteY3" fmla="*/ 53296 h 679904"/>
                <a:gd name="connsiteX4" fmla="*/ 591231 w 591231"/>
                <a:gd name="connsiteY4" fmla="*/ 583745 h 679904"/>
                <a:gd name="connsiteX5" fmla="*/ 499834 w 591231"/>
                <a:gd name="connsiteY5" fmla="*/ 679904 h 679904"/>
                <a:gd name="connsiteX6" fmla="*/ 93778 w 591231"/>
                <a:gd name="connsiteY6" fmla="*/ 677523 h 679904"/>
                <a:gd name="connsiteX7" fmla="*/ 0 w 591231"/>
                <a:gd name="connsiteY7" fmla="*/ 555170 h 679904"/>
                <a:gd name="connsiteX8" fmla="*/ 61913 w 591231"/>
                <a:gd name="connsiteY8" fmla="*/ 77109 h 679904"/>
                <a:gd name="connsiteX0" fmla="*/ 61913 w 591231"/>
                <a:gd name="connsiteY0" fmla="*/ 117590 h 720385"/>
                <a:gd name="connsiteX1" fmla="*/ 139022 w 591231"/>
                <a:gd name="connsiteY1" fmla="*/ 40481 h 720385"/>
                <a:gd name="connsiteX2" fmla="*/ 454591 w 591231"/>
                <a:gd name="connsiteY2" fmla="*/ 0 h 720385"/>
                <a:gd name="connsiteX3" fmla="*/ 553131 w 591231"/>
                <a:gd name="connsiteY3" fmla="*/ 93777 h 720385"/>
                <a:gd name="connsiteX4" fmla="*/ 591231 w 591231"/>
                <a:gd name="connsiteY4" fmla="*/ 624226 h 720385"/>
                <a:gd name="connsiteX5" fmla="*/ 499834 w 591231"/>
                <a:gd name="connsiteY5" fmla="*/ 720385 h 720385"/>
                <a:gd name="connsiteX6" fmla="*/ 93778 w 591231"/>
                <a:gd name="connsiteY6" fmla="*/ 718004 h 720385"/>
                <a:gd name="connsiteX7" fmla="*/ 0 w 591231"/>
                <a:gd name="connsiteY7" fmla="*/ 595651 h 720385"/>
                <a:gd name="connsiteX8" fmla="*/ 61913 w 591231"/>
                <a:gd name="connsiteY8" fmla="*/ 117590 h 720385"/>
                <a:gd name="connsiteX0" fmla="*/ 61913 w 591231"/>
                <a:gd name="connsiteY0" fmla="*/ 119972 h 722767"/>
                <a:gd name="connsiteX1" fmla="*/ 131878 w 591231"/>
                <a:gd name="connsiteY1" fmla="*/ 0 h 722767"/>
                <a:gd name="connsiteX2" fmla="*/ 454591 w 591231"/>
                <a:gd name="connsiteY2" fmla="*/ 2382 h 722767"/>
                <a:gd name="connsiteX3" fmla="*/ 553131 w 591231"/>
                <a:gd name="connsiteY3" fmla="*/ 96159 h 722767"/>
                <a:gd name="connsiteX4" fmla="*/ 591231 w 591231"/>
                <a:gd name="connsiteY4" fmla="*/ 626608 h 722767"/>
                <a:gd name="connsiteX5" fmla="*/ 499834 w 591231"/>
                <a:gd name="connsiteY5" fmla="*/ 722767 h 722767"/>
                <a:gd name="connsiteX6" fmla="*/ 93778 w 591231"/>
                <a:gd name="connsiteY6" fmla="*/ 720386 h 722767"/>
                <a:gd name="connsiteX7" fmla="*/ 0 w 591231"/>
                <a:gd name="connsiteY7" fmla="*/ 598033 h 722767"/>
                <a:gd name="connsiteX8" fmla="*/ 61913 w 591231"/>
                <a:gd name="connsiteY8" fmla="*/ 119972 h 722767"/>
                <a:gd name="connsiteX0" fmla="*/ 61913 w 591231"/>
                <a:gd name="connsiteY0" fmla="*/ 127115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61913 w 591231"/>
                <a:gd name="connsiteY8" fmla="*/ 127115 h 729910"/>
                <a:gd name="connsiteX0" fmla="*/ 26195 w 591231"/>
                <a:gd name="connsiteY0" fmla="*/ 129496 h 729910"/>
                <a:gd name="connsiteX1" fmla="*/ 131878 w 591231"/>
                <a:gd name="connsiteY1" fmla="*/ 7143 h 729910"/>
                <a:gd name="connsiteX2" fmla="*/ 456972 w 591231"/>
                <a:gd name="connsiteY2" fmla="*/ 0 h 729910"/>
                <a:gd name="connsiteX3" fmla="*/ 553131 w 591231"/>
                <a:gd name="connsiteY3" fmla="*/ 103302 h 729910"/>
                <a:gd name="connsiteX4" fmla="*/ 591231 w 591231"/>
                <a:gd name="connsiteY4" fmla="*/ 633751 h 729910"/>
                <a:gd name="connsiteX5" fmla="*/ 499834 w 591231"/>
                <a:gd name="connsiteY5" fmla="*/ 729910 h 729910"/>
                <a:gd name="connsiteX6" fmla="*/ 93778 w 591231"/>
                <a:gd name="connsiteY6" fmla="*/ 727529 h 729910"/>
                <a:gd name="connsiteX7" fmla="*/ 0 w 591231"/>
                <a:gd name="connsiteY7" fmla="*/ 605176 h 729910"/>
                <a:gd name="connsiteX8" fmla="*/ 26195 w 591231"/>
                <a:gd name="connsiteY8" fmla="*/ 129496 h 729910"/>
                <a:gd name="connsiteX0" fmla="*/ 26195 w 591231"/>
                <a:gd name="connsiteY0" fmla="*/ 129496 h 740775"/>
                <a:gd name="connsiteX1" fmla="*/ 131878 w 591231"/>
                <a:gd name="connsiteY1" fmla="*/ 7143 h 740775"/>
                <a:gd name="connsiteX2" fmla="*/ 456972 w 591231"/>
                <a:gd name="connsiteY2" fmla="*/ 0 h 740775"/>
                <a:gd name="connsiteX3" fmla="*/ 553131 w 591231"/>
                <a:gd name="connsiteY3" fmla="*/ 103302 h 740775"/>
                <a:gd name="connsiteX4" fmla="*/ 591231 w 591231"/>
                <a:gd name="connsiteY4" fmla="*/ 633751 h 740775"/>
                <a:gd name="connsiteX5" fmla="*/ 499834 w 591231"/>
                <a:gd name="connsiteY5" fmla="*/ 729910 h 740775"/>
                <a:gd name="connsiteX6" fmla="*/ 93778 w 591231"/>
                <a:gd name="connsiteY6" fmla="*/ 727529 h 740775"/>
                <a:gd name="connsiteX7" fmla="*/ 0 w 591231"/>
                <a:gd name="connsiteY7" fmla="*/ 605176 h 740775"/>
                <a:gd name="connsiteX8" fmla="*/ 26195 w 591231"/>
                <a:gd name="connsiteY8" fmla="*/ 129496 h 740775"/>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33751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1231"/>
                <a:gd name="connsiteY0" fmla="*/ 129496 h 747529"/>
                <a:gd name="connsiteX1" fmla="*/ 131878 w 591231"/>
                <a:gd name="connsiteY1" fmla="*/ 7143 h 747529"/>
                <a:gd name="connsiteX2" fmla="*/ 456972 w 591231"/>
                <a:gd name="connsiteY2" fmla="*/ 0 h 747529"/>
                <a:gd name="connsiteX3" fmla="*/ 553131 w 591231"/>
                <a:gd name="connsiteY3" fmla="*/ 103302 h 747529"/>
                <a:gd name="connsiteX4" fmla="*/ 591231 w 591231"/>
                <a:gd name="connsiteY4" fmla="*/ 628988 h 747529"/>
                <a:gd name="connsiteX5" fmla="*/ 499834 w 591231"/>
                <a:gd name="connsiteY5" fmla="*/ 729910 h 747529"/>
                <a:gd name="connsiteX6" fmla="*/ 93778 w 591231"/>
                <a:gd name="connsiteY6" fmla="*/ 727529 h 747529"/>
                <a:gd name="connsiteX7" fmla="*/ 0 w 591231"/>
                <a:gd name="connsiteY7" fmla="*/ 605176 h 747529"/>
                <a:gd name="connsiteX8" fmla="*/ 26195 w 591231"/>
                <a:gd name="connsiteY8" fmla="*/ 129496 h 747529"/>
                <a:gd name="connsiteX0" fmla="*/ 26195 w 592749"/>
                <a:gd name="connsiteY0" fmla="*/ 129496 h 747529"/>
                <a:gd name="connsiteX1" fmla="*/ 131878 w 592749"/>
                <a:gd name="connsiteY1" fmla="*/ 7143 h 747529"/>
                <a:gd name="connsiteX2" fmla="*/ 456972 w 592749"/>
                <a:gd name="connsiteY2" fmla="*/ 0 h 747529"/>
                <a:gd name="connsiteX3" fmla="*/ 553131 w 592749"/>
                <a:gd name="connsiteY3" fmla="*/ 103302 h 747529"/>
                <a:gd name="connsiteX4" fmla="*/ 591231 w 592749"/>
                <a:gd name="connsiteY4" fmla="*/ 628988 h 747529"/>
                <a:gd name="connsiteX5" fmla="*/ 499834 w 592749"/>
                <a:gd name="connsiteY5" fmla="*/ 729910 h 747529"/>
                <a:gd name="connsiteX6" fmla="*/ 93778 w 592749"/>
                <a:gd name="connsiteY6" fmla="*/ 727529 h 747529"/>
                <a:gd name="connsiteX7" fmla="*/ 0 w 592749"/>
                <a:gd name="connsiteY7" fmla="*/ 605176 h 747529"/>
                <a:gd name="connsiteX8" fmla="*/ 26195 w 592749"/>
                <a:gd name="connsiteY8" fmla="*/ 129496 h 747529"/>
                <a:gd name="connsiteX0" fmla="*/ 26195 w 592981"/>
                <a:gd name="connsiteY0" fmla="*/ 129496 h 744042"/>
                <a:gd name="connsiteX1" fmla="*/ 131878 w 592981"/>
                <a:gd name="connsiteY1" fmla="*/ 7143 h 744042"/>
                <a:gd name="connsiteX2" fmla="*/ 456972 w 592981"/>
                <a:gd name="connsiteY2" fmla="*/ 0 h 744042"/>
                <a:gd name="connsiteX3" fmla="*/ 553131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29496 h 744042"/>
                <a:gd name="connsiteX1" fmla="*/ 131878 w 592981"/>
                <a:gd name="connsiteY1" fmla="*/ 7143 h 744042"/>
                <a:gd name="connsiteX2" fmla="*/ 456972 w 592981"/>
                <a:gd name="connsiteY2" fmla="*/ 0 h 744042"/>
                <a:gd name="connsiteX3" fmla="*/ 565037 w 592981"/>
                <a:gd name="connsiteY3" fmla="*/ 103302 h 744042"/>
                <a:gd name="connsiteX4" fmla="*/ 591231 w 592981"/>
                <a:gd name="connsiteY4" fmla="*/ 628988 h 744042"/>
                <a:gd name="connsiteX5" fmla="*/ 509359 w 592981"/>
                <a:gd name="connsiteY5" fmla="*/ 722766 h 744042"/>
                <a:gd name="connsiteX6" fmla="*/ 93778 w 592981"/>
                <a:gd name="connsiteY6" fmla="*/ 727529 h 744042"/>
                <a:gd name="connsiteX7" fmla="*/ 0 w 592981"/>
                <a:gd name="connsiteY7" fmla="*/ 605176 h 744042"/>
                <a:gd name="connsiteX8" fmla="*/ 26195 w 592981"/>
                <a:gd name="connsiteY8" fmla="*/ 129496 h 744042"/>
                <a:gd name="connsiteX0" fmla="*/ 26195 w 592981"/>
                <a:gd name="connsiteY0" fmla="*/ 134260 h 748806"/>
                <a:gd name="connsiteX1" fmla="*/ 131878 w 592981"/>
                <a:gd name="connsiteY1" fmla="*/ 0 h 748806"/>
                <a:gd name="connsiteX2" fmla="*/ 456972 w 592981"/>
                <a:gd name="connsiteY2" fmla="*/ 4764 h 748806"/>
                <a:gd name="connsiteX3" fmla="*/ 565037 w 592981"/>
                <a:gd name="connsiteY3" fmla="*/ 108066 h 748806"/>
                <a:gd name="connsiteX4" fmla="*/ 591231 w 592981"/>
                <a:gd name="connsiteY4" fmla="*/ 633752 h 748806"/>
                <a:gd name="connsiteX5" fmla="*/ 509359 w 592981"/>
                <a:gd name="connsiteY5" fmla="*/ 727530 h 748806"/>
                <a:gd name="connsiteX6" fmla="*/ 93778 w 592981"/>
                <a:gd name="connsiteY6" fmla="*/ 732293 h 748806"/>
                <a:gd name="connsiteX7" fmla="*/ 0 w 592981"/>
                <a:gd name="connsiteY7" fmla="*/ 609940 h 748806"/>
                <a:gd name="connsiteX8" fmla="*/ 26195 w 592981"/>
                <a:gd name="connsiteY8" fmla="*/ 134260 h 7488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92981" h="748806">
                  <a:moveTo>
                    <a:pt x="26195" y="134260"/>
                  </a:moveTo>
                  <a:cubicBezTo>
                    <a:pt x="26195" y="91674"/>
                    <a:pt x="89292" y="0"/>
                    <a:pt x="131878" y="0"/>
                  </a:cubicBezTo>
                  <a:lnTo>
                    <a:pt x="456972" y="4764"/>
                  </a:lnTo>
                  <a:cubicBezTo>
                    <a:pt x="499558" y="4764"/>
                    <a:pt x="565037" y="65480"/>
                    <a:pt x="565037" y="108066"/>
                  </a:cubicBezTo>
                  <a:lnTo>
                    <a:pt x="591231" y="633752"/>
                  </a:lnTo>
                  <a:cubicBezTo>
                    <a:pt x="603138" y="685863"/>
                    <a:pt x="551945" y="727530"/>
                    <a:pt x="509359" y="727530"/>
                  </a:cubicBezTo>
                  <a:cubicBezTo>
                    <a:pt x="374007" y="752929"/>
                    <a:pt x="248180" y="756900"/>
                    <a:pt x="93778" y="732293"/>
                  </a:cubicBezTo>
                  <a:cubicBezTo>
                    <a:pt x="51192" y="732293"/>
                    <a:pt x="0" y="652526"/>
                    <a:pt x="0" y="609940"/>
                  </a:cubicBezTo>
                  <a:cubicBezTo>
                    <a:pt x="0" y="435505"/>
                    <a:pt x="26195" y="308695"/>
                    <a:pt x="26195" y="134260"/>
                  </a:cubicBezTo>
                  <a:close/>
                </a:path>
              </a:pathLst>
            </a:custGeom>
            <a:solidFill>
              <a:srgbClr val="F0F1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0" name="Freeform: Shape 133">
              <a:extLst>
                <a:ext uri="{FF2B5EF4-FFF2-40B4-BE49-F238E27FC236}">
                  <a16:creationId xmlns:a16="http://schemas.microsoft.com/office/drawing/2014/main" id="{5BBE7F10-61EC-4BD2-A4C3-EC494AF03EB0}"/>
                </a:ext>
              </a:extLst>
            </p:cNvPr>
            <p:cNvSpPr/>
            <p:nvPr/>
          </p:nvSpPr>
          <p:spPr>
            <a:xfrm>
              <a:off x="8967322" y="152733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1" name="Freeform: Shape 134">
              <a:extLst>
                <a:ext uri="{FF2B5EF4-FFF2-40B4-BE49-F238E27FC236}">
                  <a16:creationId xmlns:a16="http://schemas.microsoft.com/office/drawing/2014/main" id="{96416736-4EEA-47F0-AF2C-89351BBEBCC1}"/>
                </a:ext>
              </a:extLst>
            </p:cNvPr>
            <p:cNvSpPr/>
            <p:nvPr/>
          </p:nvSpPr>
          <p:spPr>
            <a:xfrm>
              <a:off x="9074050"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2" name="Freeform: Shape 135">
              <a:extLst>
                <a:ext uri="{FF2B5EF4-FFF2-40B4-BE49-F238E27FC236}">
                  <a16:creationId xmlns:a16="http://schemas.microsoft.com/office/drawing/2014/main" id="{BD88A3A6-4B13-4FBE-99C2-91069A08E49B}"/>
                </a:ext>
              </a:extLst>
            </p:cNvPr>
            <p:cNvSpPr/>
            <p:nvPr/>
          </p:nvSpPr>
          <p:spPr>
            <a:xfrm flipH="1">
              <a:off x="9397980" y="1536310"/>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3" name="Freeform: Shape 136">
              <a:extLst>
                <a:ext uri="{FF2B5EF4-FFF2-40B4-BE49-F238E27FC236}">
                  <a16:creationId xmlns:a16="http://schemas.microsoft.com/office/drawing/2014/main" id="{DCD91897-4394-4CE7-AF6F-1CB64B35D259}"/>
                </a:ext>
              </a:extLst>
            </p:cNvPr>
            <p:cNvSpPr/>
            <p:nvPr/>
          </p:nvSpPr>
          <p:spPr>
            <a:xfrm flipH="1">
              <a:off x="9302196" y="154669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4" name="Freeform: Shape 137">
              <a:extLst>
                <a:ext uri="{FF2B5EF4-FFF2-40B4-BE49-F238E27FC236}">
                  <a16:creationId xmlns:a16="http://schemas.microsoft.com/office/drawing/2014/main" id="{BEBCD540-329B-4C3C-9833-A2D8F1DC7E42}"/>
                </a:ext>
              </a:extLst>
            </p:cNvPr>
            <p:cNvSpPr/>
            <p:nvPr/>
          </p:nvSpPr>
          <p:spPr>
            <a:xfrm rot="380746" flipH="1">
              <a:off x="9207906" y="1546214"/>
              <a:ext cx="91168" cy="503827"/>
            </a:xfrm>
            <a:custGeom>
              <a:avLst/>
              <a:gdLst>
                <a:gd name="connsiteX0" fmla="*/ 71437 w 80962"/>
                <a:gd name="connsiteY0" fmla="*/ 0 h 481013"/>
                <a:gd name="connsiteX1" fmla="*/ 80962 w 80962"/>
                <a:gd name="connsiteY1" fmla="*/ 481013 h 481013"/>
                <a:gd name="connsiteX2" fmla="*/ 0 w 80962"/>
                <a:gd name="connsiteY2" fmla="*/ 466725 h 481013"/>
                <a:gd name="connsiteX3" fmla="*/ 71437 w 80962"/>
                <a:gd name="connsiteY3" fmla="*/ 0 h 481013"/>
                <a:gd name="connsiteX0" fmla="*/ 50006 w 80962"/>
                <a:gd name="connsiteY0" fmla="*/ 0 h 485776"/>
                <a:gd name="connsiteX1" fmla="*/ 80962 w 80962"/>
                <a:gd name="connsiteY1" fmla="*/ 485776 h 485776"/>
                <a:gd name="connsiteX2" fmla="*/ 0 w 80962"/>
                <a:gd name="connsiteY2" fmla="*/ 471488 h 485776"/>
                <a:gd name="connsiteX3" fmla="*/ 50006 w 80962"/>
                <a:gd name="connsiteY3" fmla="*/ 0 h 485776"/>
                <a:gd name="connsiteX0" fmla="*/ 92868 w 92868"/>
                <a:gd name="connsiteY0" fmla="*/ 0 h 492920"/>
                <a:gd name="connsiteX1" fmla="*/ 80962 w 92868"/>
                <a:gd name="connsiteY1" fmla="*/ 492920 h 492920"/>
                <a:gd name="connsiteX2" fmla="*/ 0 w 92868"/>
                <a:gd name="connsiteY2" fmla="*/ 478632 h 492920"/>
                <a:gd name="connsiteX3" fmla="*/ 92868 w 92868"/>
                <a:gd name="connsiteY3" fmla="*/ 0 h 492920"/>
                <a:gd name="connsiteX0" fmla="*/ 92868 w 99218"/>
                <a:gd name="connsiteY0" fmla="*/ 10 h 492930"/>
                <a:gd name="connsiteX1" fmla="*/ 80962 w 99218"/>
                <a:gd name="connsiteY1" fmla="*/ 492930 h 492930"/>
                <a:gd name="connsiteX2" fmla="*/ 0 w 99218"/>
                <a:gd name="connsiteY2" fmla="*/ 478642 h 492930"/>
                <a:gd name="connsiteX3" fmla="*/ 92868 w 99218"/>
                <a:gd name="connsiteY3" fmla="*/ 10 h 492930"/>
                <a:gd name="connsiteX0" fmla="*/ 92868 w 99218"/>
                <a:gd name="connsiteY0" fmla="*/ 10 h 497438"/>
                <a:gd name="connsiteX1" fmla="*/ 80962 w 99218"/>
                <a:gd name="connsiteY1" fmla="*/ 492930 h 497438"/>
                <a:gd name="connsiteX2" fmla="*/ 0 w 99218"/>
                <a:gd name="connsiteY2" fmla="*/ 478642 h 497438"/>
                <a:gd name="connsiteX3" fmla="*/ 92868 w 99218"/>
                <a:gd name="connsiteY3" fmla="*/ 10 h 497438"/>
                <a:gd name="connsiteX0" fmla="*/ 92868 w 99218"/>
                <a:gd name="connsiteY0" fmla="*/ 10 h 500966"/>
                <a:gd name="connsiteX1" fmla="*/ 80962 w 99218"/>
                <a:gd name="connsiteY1" fmla="*/ 492930 h 500966"/>
                <a:gd name="connsiteX2" fmla="*/ 0 w 99218"/>
                <a:gd name="connsiteY2" fmla="*/ 478642 h 500966"/>
                <a:gd name="connsiteX3" fmla="*/ 92868 w 99218"/>
                <a:gd name="connsiteY3" fmla="*/ 10 h 500966"/>
                <a:gd name="connsiteX0" fmla="*/ 92868 w 99218"/>
                <a:gd name="connsiteY0" fmla="*/ 10 h 503827"/>
                <a:gd name="connsiteX1" fmla="*/ 80962 w 99218"/>
                <a:gd name="connsiteY1" fmla="*/ 492930 h 503827"/>
                <a:gd name="connsiteX2" fmla="*/ 0 w 99218"/>
                <a:gd name="connsiteY2" fmla="*/ 478642 h 503827"/>
                <a:gd name="connsiteX3" fmla="*/ 92868 w 99218"/>
                <a:gd name="connsiteY3" fmla="*/ 10 h 503827"/>
              </a:gdLst>
              <a:ahLst/>
              <a:cxnLst>
                <a:cxn ang="0">
                  <a:pos x="connsiteX0" y="connsiteY0"/>
                </a:cxn>
                <a:cxn ang="0">
                  <a:pos x="connsiteX1" y="connsiteY1"/>
                </a:cxn>
                <a:cxn ang="0">
                  <a:pos x="connsiteX2" y="connsiteY2"/>
                </a:cxn>
                <a:cxn ang="0">
                  <a:pos x="connsiteX3" y="connsiteY3"/>
                </a:cxn>
              </a:cxnLst>
              <a:rect l="l" t="t" r="r" b="b"/>
              <a:pathLst>
                <a:path w="99218" h="503827">
                  <a:moveTo>
                    <a:pt x="92868" y="10"/>
                  </a:moveTo>
                  <a:cubicBezTo>
                    <a:pt x="106362" y="2391"/>
                    <a:pt x="96440" y="413158"/>
                    <a:pt x="80962" y="492930"/>
                  </a:cubicBezTo>
                  <a:cubicBezTo>
                    <a:pt x="53975" y="507217"/>
                    <a:pt x="19842" y="511980"/>
                    <a:pt x="0" y="478642"/>
                  </a:cubicBezTo>
                  <a:cubicBezTo>
                    <a:pt x="1984" y="396489"/>
                    <a:pt x="79374" y="-2371"/>
                    <a:pt x="92868" y="10"/>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grpSp>
        <p:nvGrpSpPr>
          <p:cNvPr id="295" name="Group 294">
            <a:extLst>
              <a:ext uri="{FF2B5EF4-FFF2-40B4-BE49-F238E27FC236}">
                <a16:creationId xmlns:a16="http://schemas.microsoft.com/office/drawing/2014/main" id="{03D35B86-E4D5-4E01-8789-6F4A9C04FA12}"/>
              </a:ext>
            </a:extLst>
          </p:cNvPr>
          <p:cNvGrpSpPr/>
          <p:nvPr/>
        </p:nvGrpSpPr>
        <p:grpSpPr>
          <a:xfrm>
            <a:off x="2599664" y="420987"/>
            <a:ext cx="732405" cy="1457555"/>
            <a:chOff x="1324854" y="1556045"/>
            <a:chExt cx="1547661" cy="2741634"/>
          </a:xfrm>
        </p:grpSpPr>
        <p:sp>
          <p:nvSpPr>
            <p:cNvPr id="296" name="Rectangle: Rounded Corners 139">
              <a:extLst>
                <a:ext uri="{FF2B5EF4-FFF2-40B4-BE49-F238E27FC236}">
                  <a16:creationId xmlns:a16="http://schemas.microsoft.com/office/drawing/2014/main" id="{3608036F-D8A2-4E01-B4ED-F88DF67C7F35}"/>
                </a:ext>
              </a:extLst>
            </p:cNvPr>
            <p:cNvSpPr/>
            <p:nvPr/>
          </p:nvSpPr>
          <p:spPr>
            <a:xfrm>
              <a:off x="2022484" y="1556045"/>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7" name="Oval 296">
              <a:extLst>
                <a:ext uri="{FF2B5EF4-FFF2-40B4-BE49-F238E27FC236}">
                  <a16:creationId xmlns:a16="http://schemas.microsoft.com/office/drawing/2014/main" id="{762F8932-B5D2-4875-B077-B1D67B395C07}"/>
                </a:ext>
              </a:extLst>
            </p:cNvPr>
            <p:cNvSpPr/>
            <p:nvPr/>
          </p:nvSpPr>
          <p:spPr>
            <a:xfrm>
              <a:off x="1324854" y="2808420"/>
              <a:ext cx="1547661" cy="1489259"/>
            </a:xfrm>
            <a:prstGeom prst="ellipse">
              <a:avLst/>
            </a:prstGeom>
            <a:solidFill>
              <a:srgbClr val="EBEBEB"/>
            </a:solidFill>
            <a:ln w="44450">
              <a:gradFill flip="none" rotWithShape="1">
                <a:gsLst>
                  <a:gs pos="18000">
                    <a:schemeClr val="accent1">
                      <a:lumMod val="5000"/>
                      <a:lumOff val="95000"/>
                    </a:schemeClr>
                  </a:gs>
                  <a:gs pos="100000">
                    <a:schemeClr val="bg2">
                      <a:lumMod val="75000"/>
                    </a:schemeClr>
                  </a:gs>
                </a:gsLst>
                <a:path path="circle">
                  <a:fillToRect l="50000" t="50000" r="50000" b="50000"/>
                </a:path>
                <a:tileRect/>
              </a:gra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8" name="Oval 297">
              <a:extLst>
                <a:ext uri="{FF2B5EF4-FFF2-40B4-BE49-F238E27FC236}">
                  <a16:creationId xmlns:a16="http://schemas.microsoft.com/office/drawing/2014/main" id="{3DF020B9-9340-473A-81BF-ACEFCA0D928C}"/>
                </a:ext>
              </a:extLst>
            </p:cNvPr>
            <p:cNvSpPr/>
            <p:nvPr/>
          </p:nvSpPr>
          <p:spPr>
            <a:xfrm>
              <a:off x="1508760" y="2979420"/>
              <a:ext cx="1211580" cy="1165860"/>
            </a:xfrm>
            <a:prstGeom prst="ellipse">
              <a:avLst/>
            </a:prstGeom>
            <a:solidFill>
              <a:srgbClr val="DDDDDA"/>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99" name="Rectangle: Rounded Corners 142">
              <a:extLst>
                <a:ext uri="{FF2B5EF4-FFF2-40B4-BE49-F238E27FC236}">
                  <a16:creationId xmlns:a16="http://schemas.microsoft.com/office/drawing/2014/main" id="{317B62C7-187C-49C7-ACD9-DE2312B585B0}"/>
                </a:ext>
              </a:extLst>
            </p:cNvPr>
            <p:cNvSpPr/>
            <p:nvPr/>
          </p:nvSpPr>
          <p:spPr>
            <a:xfrm>
              <a:off x="2098684" y="1630241"/>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pic>
        <p:nvPicPr>
          <p:cNvPr id="300" name="Picture 2" descr="Related image">
            <a:extLst>
              <a:ext uri="{FF2B5EF4-FFF2-40B4-BE49-F238E27FC236}">
                <a16:creationId xmlns:a16="http://schemas.microsoft.com/office/drawing/2014/main" id="{65C1978D-2D5D-42C8-936C-2F922580A971}"/>
              </a:ext>
            </a:extLst>
          </p:cNvPr>
          <p:cNvPicPr>
            <a:picLocks noChangeAspect="1" noChangeArrowheads="1"/>
          </p:cNvPicPr>
          <p:nvPr/>
        </p:nvPicPr>
        <p:blipFill rotWithShape="1">
          <a:blip r:embed="rId11">
            <a:extLst>
              <a:ext uri="{28A0092B-C50C-407E-A947-70E740481C1C}">
                <a14:useLocalDpi xmlns:a14="http://schemas.microsoft.com/office/drawing/2010/main" val="0"/>
              </a:ext>
            </a:extLst>
          </a:blip>
          <a:srcRect l="26375" r="43528"/>
          <a:stretch/>
        </p:blipFill>
        <p:spPr bwMode="auto">
          <a:xfrm rot="10800000">
            <a:off x="3349406" y="340438"/>
            <a:ext cx="517277" cy="1491519"/>
          </a:xfrm>
          <a:prstGeom prst="rect">
            <a:avLst/>
          </a:prstGeom>
          <a:noFill/>
          <a:extLst>
            <a:ext uri="{909E8E84-426E-40DD-AFC4-6F175D3DCCD1}">
              <a14:hiddenFill xmlns:a14="http://schemas.microsoft.com/office/drawing/2010/main">
                <a:solidFill>
                  <a:srgbClr val="FFFFFF"/>
                </a:solidFill>
              </a14:hiddenFill>
            </a:ext>
          </a:extLst>
        </p:spPr>
      </p:pic>
      <p:grpSp>
        <p:nvGrpSpPr>
          <p:cNvPr id="301" name="Group 300">
            <a:extLst>
              <a:ext uri="{FF2B5EF4-FFF2-40B4-BE49-F238E27FC236}">
                <a16:creationId xmlns:a16="http://schemas.microsoft.com/office/drawing/2014/main" id="{9981239D-4FA0-472A-82AE-0026A4700649}"/>
              </a:ext>
            </a:extLst>
          </p:cNvPr>
          <p:cNvGrpSpPr/>
          <p:nvPr/>
        </p:nvGrpSpPr>
        <p:grpSpPr>
          <a:xfrm>
            <a:off x="3980968" y="393959"/>
            <a:ext cx="618259" cy="1619474"/>
            <a:chOff x="10963105" y="3257551"/>
            <a:chExt cx="535103" cy="1468878"/>
          </a:xfrm>
        </p:grpSpPr>
        <p:grpSp>
          <p:nvGrpSpPr>
            <p:cNvPr id="302" name="Group 301">
              <a:extLst>
                <a:ext uri="{FF2B5EF4-FFF2-40B4-BE49-F238E27FC236}">
                  <a16:creationId xmlns:a16="http://schemas.microsoft.com/office/drawing/2014/main" id="{4A44F5EA-FFCA-483B-9FFA-2BBBCF2ED924}"/>
                </a:ext>
              </a:extLst>
            </p:cNvPr>
            <p:cNvGrpSpPr/>
            <p:nvPr/>
          </p:nvGrpSpPr>
          <p:grpSpPr>
            <a:xfrm flipH="1">
              <a:off x="11223830" y="3257551"/>
              <a:ext cx="113186" cy="785614"/>
              <a:chOff x="11230657" y="2643601"/>
              <a:chExt cx="183114" cy="1270976"/>
            </a:xfrm>
          </p:grpSpPr>
          <p:sp>
            <p:nvSpPr>
              <p:cNvPr id="306" name="Rectangle: Rounded Corners 177">
                <a:extLst>
                  <a:ext uri="{FF2B5EF4-FFF2-40B4-BE49-F238E27FC236}">
                    <a16:creationId xmlns:a16="http://schemas.microsoft.com/office/drawing/2014/main" id="{15808FE3-8E4D-4591-AE1D-A433E55104F4}"/>
                  </a:ext>
                </a:extLst>
              </p:cNvPr>
              <p:cNvSpPr/>
              <p:nvPr/>
            </p:nvSpPr>
            <p:spPr>
              <a:xfrm>
                <a:off x="11230657" y="2643601"/>
                <a:ext cx="183114" cy="1270976"/>
              </a:xfrm>
              <a:prstGeom prst="roundRect">
                <a:avLst/>
              </a:prstGeom>
              <a:solidFill>
                <a:srgbClr val="54647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07" name="Rectangle: Rounded Corners 178">
                <a:extLst>
                  <a:ext uri="{FF2B5EF4-FFF2-40B4-BE49-F238E27FC236}">
                    <a16:creationId xmlns:a16="http://schemas.microsoft.com/office/drawing/2014/main" id="{2A244F06-C1BD-485D-9234-5A7ADDA6FF4C}"/>
                  </a:ext>
                </a:extLst>
              </p:cNvPr>
              <p:cNvSpPr/>
              <p:nvPr/>
            </p:nvSpPr>
            <p:spPr>
              <a:xfrm>
                <a:off x="11306857" y="2717797"/>
                <a:ext cx="45719" cy="158674"/>
              </a:xfrm>
              <a:prstGeom prst="round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04" name="Oval 303">
              <a:extLst>
                <a:ext uri="{FF2B5EF4-FFF2-40B4-BE49-F238E27FC236}">
                  <a16:creationId xmlns:a16="http://schemas.microsoft.com/office/drawing/2014/main" id="{9D5F61F1-B2B2-46C3-A9FD-3AE2FB89A518}"/>
                </a:ext>
              </a:extLst>
            </p:cNvPr>
            <p:cNvSpPr/>
            <p:nvPr/>
          </p:nvSpPr>
          <p:spPr>
            <a:xfrm rot="347673">
              <a:off x="10963105" y="3914577"/>
              <a:ext cx="211195" cy="772785"/>
            </a:xfrm>
            <a:prstGeom prst="ellipse">
              <a:avLst/>
            </a:prstGeom>
            <a:solidFill>
              <a:srgbClr val="F0F2F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305" name="Rectangle: Rounded Corners 6161">
              <a:extLst>
                <a:ext uri="{FF2B5EF4-FFF2-40B4-BE49-F238E27FC236}">
                  <a16:creationId xmlns:a16="http://schemas.microsoft.com/office/drawing/2014/main" id="{FD4DBA25-88D7-4D25-B05C-1BCE5365BA27}"/>
                </a:ext>
              </a:extLst>
            </p:cNvPr>
            <p:cNvSpPr/>
            <p:nvPr/>
          </p:nvSpPr>
          <p:spPr>
            <a:xfrm>
              <a:off x="11024152" y="3922264"/>
              <a:ext cx="474056" cy="804165"/>
            </a:xfrm>
            <a:custGeom>
              <a:avLst/>
              <a:gdLst>
                <a:gd name="connsiteX0" fmla="*/ 0 w 609600"/>
                <a:gd name="connsiteY0" fmla="*/ 101602 h 1514475"/>
                <a:gd name="connsiteX1" fmla="*/ 101602 w 609600"/>
                <a:gd name="connsiteY1" fmla="*/ 0 h 1514475"/>
                <a:gd name="connsiteX2" fmla="*/ 507998 w 609600"/>
                <a:gd name="connsiteY2" fmla="*/ 0 h 1514475"/>
                <a:gd name="connsiteX3" fmla="*/ 609600 w 609600"/>
                <a:gd name="connsiteY3" fmla="*/ 101602 h 1514475"/>
                <a:gd name="connsiteX4" fmla="*/ 609600 w 609600"/>
                <a:gd name="connsiteY4" fmla="*/ 1412873 h 1514475"/>
                <a:gd name="connsiteX5" fmla="*/ 507998 w 609600"/>
                <a:gd name="connsiteY5" fmla="*/ 1514475 h 1514475"/>
                <a:gd name="connsiteX6" fmla="*/ 101602 w 609600"/>
                <a:gd name="connsiteY6" fmla="*/ 1514475 h 1514475"/>
                <a:gd name="connsiteX7" fmla="*/ 0 w 609600"/>
                <a:gd name="connsiteY7" fmla="*/ 1412873 h 1514475"/>
                <a:gd name="connsiteX8" fmla="*/ 0 w 609600"/>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268289 w 776287"/>
                <a:gd name="connsiteY6" fmla="*/ 1514475 h 1514475"/>
                <a:gd name="connsiteX7" fmla="*/ 0 w 776287"/>
                <a:gd name="connsiteY7" fmla="*/ 1370010 h 1514475"/>
                <a:gd name="connsiteX8" fmla="*/ 166687 w 776287"/>
                <a:gd name="connsiteY8"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66687 w 776287"/>
                <a:gd name="connsiteY0" fmla="*/ 101602 h 1514475"/>
                <a:gd name="connsiteX1" fmla="*/ 268289 w 776287"/>
                <a:gd name="connsiteY1" fmla="*/ 0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7" fmla="*/ 166687 w 776287"/>
                <a:gd name="connsiteY7" fmla="*/ 101602 h 1514475"/>
                <a:gd name="connsiteX0" fmla="*/ 12535 w 788822"/>
                <a:gd name="connsiteY0" fmla="*/ 1370010 h 1514475"/>
                <a:gd name="connsiteX1" fmla="*/ 280824 w 788822"/>
                <a:gd name="connsiteY1" fmla="*/ 0 h 1514475"/>
                <a:gd name="connsiteX2" fmla="*/ 687220 w 788822"/>
                <a:gd name="connsiteY2" fmla="*/ 0 h 1514475"/>
                <a:gd name="connsiteX3" fmla="*/ 788822 w 788822"/>
                <a:gd name="connsiteY3" fmla="*/ 101602 h 1514475"/>
                <a:gd name="connsiteX4" fmla="*/ 788822 w 788822"/>
                <a:gd name="connsiteY4" fmla="*/ 1412873 h 1514475"/>
                <a:gd name="connsiteX5" fmla="*/ 687220 w 788822"/>
                <a:gd name="connsiteY5" fmla="*/ 1514475 h 1514475"/>
                <a:gd name="connsiteX6" fmla="*/ 12535 w 788822"/>
                <a:gd name="connsiteY6" fmla="*/ 1370010 h 1514475"/>
                <a:gd name="connsiteX0" fmla="*/ 16757 w 793044"/>
                <a:gd name="connsiteY0" fmla="*/ 1370010 h 1514475"/>
                <a:gd name="connsiteX1" fmla="*/ 213608 w 793044"/>
                <a:gd name="connsiteY1" fmla="*/ 4763 h 1514475"/>
                <a:gd name="connsiteX2" fmla="*/ 691442 w 793044"/>
                <a:gd name="connsiteY2" fmla="*/ 0 h 1514475"/>
                <a:gd name="connsiteX3" fmla="*/ 793044 w 793044"/>
                <a:gd name="connsiteY3" fmla="*/ 101602 h 1514475"/>
                <a:gd name="connsiteX4" fmla="*/ 793044 w 793044"/>
                <a:gd name="connsiteY4" fmla="*/ 1412873 h 1514475"/>
                <a:gd name="connsiteX5" fmla="*/ 691442 w 793044"/>
                <a:gd name="connsiteY5" fmla="*/ 1514475 h 1514475"/>
                <a:gd name="connsiteX6" fmla="*/ 16757 w 793044"/>
                <a:gd name="connsiteY6" fmla="*/ 1370010 h 1514475"/>
                <a:gd name="connsiteX0" fmla="*/ 9741 w 786028"/>
                <a:gd name="connsiteY0" fmla="*/ 1370010 h 1514475"/>
                <a:gd name="connsiteX1" fmla="*/ 206592 w 786028"/>
                <a:gd name="connsiteY1" fmla="*/ 4763 h 1514475"/>
                <a:gd name="connsiteX2" fmla="*/ 684426 w 786028"/>
                <a:gd name="connsiteY2" fmla="*/ 0 h 1514475"/>
                <a:gd name="connsiteX3" fmla="*/ 786028 w 786028"/>
                <a:gd name="connsiteY3" fmla="*/ 101602 h 1514475"/>
                <a:gd name="connsiteX4" fmla="*/ 786028 w 786028"/>
                <a:gd name="connsiteY4" fmla="*/ 1412873 h 1514475"/>
                <a:gd name="connsiteX5" fmla="*/ 684426 w 786028"/>
                <a:gd name="connsiteY5" fmla="*/ 1514475 h 1514475"/>
                <a:gd name="connsiteX6" fmla="*/ 9741 w 786028"/>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514475"/>
                <a:gd name="connsiteX1" fmla="*/ 196851 w 776287"/>
                <a:gd name="connsiteY1" fmla="*/ 4763 h 1514475"/>
                <a:gd name="connsiteX2" fmla="*/ 674685 w 776287"/>
                <a:gd name="connsiteY2" fmla="*/ 0 h 1514475"/>
                <a:gd name="connsiteX3" fmla="*/ 776287 w 776287"/>
                <a:gd name="connsiteY3" fmla="*/ 101602 h 1514475"/>
                <a:gd name="connsiteX4" fmla="*/ 776287 w 776287"/>
                <a:gd name="connsiteY4" fmla="*/ 1412873 h 1514475"/>
                <a:gd name="connsiteX5" fmla="*/ 674685 w 776287"/>
                <a:gd name="connsiteY5" fmla="*/ 1514475 h 1514475"/>
                <a:gd name="connsiteX6" fmla="*/ 0 w 776287"/>
                <a:gd name="connsiteY6" fmla="*/ 1370010 h 1514475"/>
                <a:gd name="connsiteX0" fmla="*/ 0 w 776287"/>
                <a:gd name="connsiteY0" fmla="*/ 1370010 h 1419541"/>
                <a:gd name="connsiteX1" fmla="*/ 196851 w 776287"/>
                <a:gd name="connsiteY1" fmla="*/ 4763 h 1419541"/>
                <a:gd name="connsiteX2" fmla="*/ 674685 w 776287"/>
                <a:gd name="connsiteY2" fmla="*/ 0 h 1419541"/>
                <a:gd name="connsiteX3" fmla="*/ 776287 w 776287"/>
                <a:gd name="connsiteY3" fmla="*/ 101602 h 1419541"/>
                <a:gd name="connsiteX4" fmla="*/ 776287 w 776287"/>
                <a:gd name="connsiteY4" fmla="*/ 1412873 h 1419541"/>
                <a:gd name="connsiteX5" fmla="*/ 608010 w 776287"/>
                <a:gd name="connsiteY5" fmla="*/ 1152525 h 1419541"/>
                <a:gd name="connsiteX6" fmla="*/ 0 w 776287"/>
                <a:gd name="connsiteY6" fmla="*/ 1370010 h 1419541"/>
                <a:gd name="connsiteX0" fmla="*/ 0 w 776287"/>
                <a:gd name="connsiteY0" fmla="*/ 1370010 h 1438230"/>
                <a:gd name="connsiteX1" fmla="*/ 196851 w 776287"/>
                <a:gd name="connsiteY1" fmla="*/ 4763 h 1438230"/>
                <a:gd name="connsiteX2" fmla="*/ 674685 w 776287"/>
                <a:gd name="connsiteY2" fmla="*/ 0 h 1438230"/>
                <a:gd name="connsiteX3" fmla="*/ 776287 w 776287"/>
                <a:gd name="connsiteY3" fmla="*/ 101602 h 1438230"/>
                <a:gd name="connsiteX4" fmla="*/ 776287 w 776287"/>
                <a:gd name="connsiteY4" fmla="*/ 1412873 h 1438230"/>
                <a:gd name="connsiteX5" fmla="*/ 541335 w 776287"/>
                <a:gd name="connsiteY5" fmla="*/ 1414462 h 1438230"/>
                <a:gd name="connsiteX6" fmla="*/ 0 w 776287"/>
                <a:gd name="connsiteY6" fmla="*/ 1370010 h 1438230"/>
                <a:gd name="connsiteX0" fmla="*/ 0 w 776287"/>
                <a:gd name="connsiteY0" fmla="*/ 1370010 h 1414462"/>
                <a:gd name="connsiteX1" fmla="*/ 196851 w 776287"/>
                <a:gd name="connsiteY1" fmla="*/ 4763 h 1414462"/>
                <a:gd name="connsiteX2" fmla="*/ 674685 w 776287"/>
                <a:gd name="connsiteY2" fmla="*/ 0 h 1414462"/>
                <a:gd name="connsiteX3" fmla="*/ 776287 w 776287"/>
                <a:gd name="connsiteY3" fmla="*/ 101602 h 1414462"/>
                <a:gd name="connsiteX4" fmla="*/ 541335 w 776287"/>
                <a:gd name="connsiteY4" fmla="*/ 1414462 h 1414462"/>
                <a:gd name="connsiteX5" fmla="*/ 0 w 776287"/>
                <a:gd name="connsiteY5" fmla="*/ 1370010 h 1414462"/>
                <a:gd name="connsiteX0" fmla="*/ 0 w 693997"/>
                <a:gd name="connsiteY0" fmla="*/ 1370010 h 1414462"/>
                <a:gd name="connsiteX1" fmla="*/ 196851 w 693997"/>
                <a:gd name="connsiteY1" fmla="*/ 4763 h 1414462"/>
                <a:gd name="connsiteX2" fmla="*/ 674685 w 693997"/>
                <a:gd name="connsiteY2" fmla="*/ 0 h 1414462"/>
                <a:gd name="connsiteX3" fmla="*/ 541335 w 693997"/>
                <a:gd name="connsiteY3" fmla="*/ 1414462 h 1414462"/>
                <a:gd name="connsiteX4" fmla="*/ 0 w 693997"/>
                <a:gd name="connsiteY4" fmla="*/ 1370010 h 1414462"/>
                <a:gd name="connsiteX0" fmla="*/ 0 w 818516"/>
                <a:gd name="connsiteY0" fmla="*/ 1370010 h 1414462"/>
                <a:gd name="connsiteX1" fmla="*/ 196851 w 818516"/>
                <a:gd name="connsiteY1" fmla="*/ 4763 h 1414462"/>
                <a:gd name="connsiteX2" fmla="*/ 674685 w 818516"/>
                <a:gd name="connsiteY2" fmla="*/ 0 h 1414462"/>
                <a:gd name="connsiteX3" fmla="*/ 541335 w 818516"/>
                <a:gd name="connsiteY3" fmla="*/ 1414462 h 1414462"/>
                <a:gd name="connsiteX4" fmla="*/ 0 w 818516"/>
                <a:gd name="connsiteY4" fmla="*/ 1370010 h 1414462"/>
                <a:gd name="connsiteX0" fmla="*/ 0 w 833418"/>
                <a:gd name="connsiteY0" fmla="*/ 1365247 h 1409699"/>
                <a:gd name="connsiteX1" fmla="*/ 196851 w 833418"/>
                <a:gd name="connsiteY1" fmla="*/ 0 h 1409699"/>
                <a:gd name="connsiteX2" fmla="*/ 693735 w 833418"/>
                <a:gd name="connsiteY2" fmla="*/ 33337 h 1409699"/>
                <a:gd name="connsiteX3" fmla="*/ 541335 w 833418"/>
                <a:gd name="connsiteY3" fmla="*/ 1409699 h 1409699"/>
                <a:gd name="connsiteX4" fmla="*/ 0 w 833418"/>
                <a:gd name="connsiteY4" fmla="*/ 1365247 h 1409699"/>
                <a:gd name="connsiteX0" fmla="*/ 0 w 852354"/>
                <a:gd name="connsiteY0" fmla="*/ 1365247 h 1409699"/>
                <a:gd name="connsiteX1" fmla="*/ 196851 w 852354"/>
                <a:gd name="connsiteY1" fmla="*/ 0 h 1409699"/>
                <a:gd name="connsiteX2" fmla="*/ 717547 w 852354"/>
                <a:gd name="connsiteY2" fmla="*/ 85724 h 1409699"/>
                <a:gd name="connsiteX3" fmla="*/ 541335 w 852354"/>
                <a:gd name="connsiteY3" fmla="*/ 1409699 h 1409699"/>
                <a:gd name="connsiteX4" fmla="*/ 0 w 852354"/>
                <a:gd name="connsiteY4" fmla="*/ 1365247 h 1409699"/>
                <a:gd name="connsiteX0" fmla="*/ 0 w 852354"/>
                <a:gd name="connsiteY0" fmla="*/ 1365247 h 1409699"/>
                <a:gd name="connsiteX1" fmla="*/ 196851 w 852354"/>
                <a:gd name="connsiteY1" fmla="*/ 0 h 1409699"/>
                <a:gd name="connsiteX2" fmla="*/ 717547 w 852354"/>
                <a:gd name="connsiteY2" fmla="*/ 133349 h 1409699"/>
                <a:gd name="connsiteX3" fmla="*/ 541335 w 852354"/>
                <a:gd name="connsiteY3" fmla="*/ 1409699 h 1409699"/>
                <a:gd name="connsiteX4" fmla="*/ 0 w 852354"/>
                <a:gd name="connsiteY4" fmla="*/ 1365247 h 1409699"/>
                <a:gd name="connsiteX0" fmla="*/ 0 w 837179"/>
                <a:gd name="connsiteY0" fmla="*/ 1365247 h 1409699"/>
                <a:gd name="connsiteX1" fmla="*/ 196851 w 837179"/>
                <a:gd name="connsiteY1" fmla="*/ 0 h 1409699"/>
                <a:gd name="connsiteX2" fmla="*/ 698497 w 837179"/>
                <a:gd name="connsiteY2" fmla="*/ 76199 h 1409699"/>
                <a:gd name="connsiteX3" fmla="*/ 541335 w 837179"/>
                <a:gd name="connsiteY3" fmla="*/ 1409699 h 1409699"/>
                <a:gd name="connsiteX4" fmla="*/ 0 w 837179"/>
                <a:gd name="connsiteY4" fmla="*/ 1365247 h 1409699"/>
                <a:gd name="connsiteX0" fmla="*/ 0 w 871604"/>
                <a:gd name="connsiteY0" fmla="*/ 1365247 h 1409699"/>
                <a:gd name="connsiteX1" fmla="*/ 196851 w 871604"/>
                <a:gd name="connsiteY1" fmla="*/ 0 h 1409699"/>
                <a:gd name="connsiteX2" fmla="*/ 741360 w 871604"/>
                <a:gd name="connsiteY2" fmla="*/ 100011 h 1409699"/>
                <a:gd name="connsiteX3" fmla="*/ 541335 w 871604"/>
                <a:gd name="connsiteY3" fmla="*/ 1409699 h 1409699"/>
                <a:gd name="connsiteX4" fmla="*/ 0 w 871604"/>
                <a:gd name="connsiteY4" fmla="*/ 1365247 h 1409699"/>
                <a:gd name="connsiteX0" fmla="*/ 0 w 880042"/>
                <a:gd name="connsiteY0" fmla="*/ 1365247 h 1414462"/>
                <a:gd name="connsiteX1" fmla="*/ 196851 w 880042"/>
                <a:gd name="connsiteY1" fmla="*/ 0 h 1414462"/>
                <a:gd name="connsiteX2" fmla="*/ 741360 w 880042"/>
                <a:gd name="connsiteY2" fmla="*/ 100011 h 1414462"/>
                <a:gd name="connsiteX3" fmla="*/ 584198 w 880042"/>
                <a:gd name="connsiteY3" fmla="*/ 1414462 h 1414462"/>
                <a:gd name="connsiteX4" fmla="*/ 0 w 880042"/>
                <a:gd name="connsiteY4" fmla="*/ 1365247 h 1414462"/>
                <a:gd name="connsiteX0" fmla="*/ 0 w 877459"/>
                <a:gd name="connsiteY0" fmla="*/ 1365247 h 1414462"/>
                <a:gd name="connsiteX1" fmla="*/ 196851 w 877459"/>
                <a:gd name="connsiteY1" fmla="*/ 0 h 1414462"/>
                <a:gd name="connsiteX2" fmla="*/ 741360 w 877459"/>
                <a:gd name="connsiteY2" fmla="*/ 100011 h 1414462"/>
                <a:gd name="connsiteX3" fmla="*/ 584198 w 877459"/>
                <a:gd name="connsiteY3" fmla="*/ 1414462 h 1414462"/>
                <a:gd name="connsiteX4" fmla="*/ 0 w 877459"/>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 name="connsiteX0" fmla="*/ 0 w 803092"/>
                <a:gd name="connsiteY0" fmla="*/ 1365247 h 1414462"/>
                <a:gd name="connsiteX1" fmla="*/ 196851 w 803092"/>
                <a:gd name="connsiteY1" fmla="*/ 0 h 1414462"/>
                <a:gd name="connsiteX2" fmla="*/ 741360 w 803092"/>
                <a:gd name="connsiteY2" fmla="*/ 100011 h 1414462"/>
                <a:gd name="connsiteX3" fmla="*/ 584198 w 803092"/>
                <a:gd name="connsiteY3" fmla="*/ 1414462 h 1414462"/>
                <a:gd name="connsiteX4" fmla="*/ 0 w 803092"/>
                <a:gd name="connsiteY4" fmla="*/ 1365247 h 1414462"/>
                <a:gd name="connsiteX0" fmla="*/ 0 w 833826"/>
                <a:gd name="connsiteY0" fmla="*/ 1365247 h 1414462"/>
                <a:gd name="connsiteX1" fmla="*/ 196851 w 833826"/>
                <a:gd name="connsiteY1" fmla="*/ 0 h 1414462"/>
                <a:gd name="connsiteX2" fmla="*/ 741360 w 833826"/>
                <a:gd name="connsiteY2" fmla="*/ 100011 h 1414462"/>
                <a:gd name="connsiteX3" fmla="*/ 584198 w 833826"/>
                <a:gd name="connsiteY3" fmla="*/ 1414462 h 1414462"/>
                <a:gd name="connsiteX4" fmla="*/ 0 w 833826"/>
                <a:gd name="connsiteY4" fmla="*/ 1365247 h 14144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3826" h="1414462">
                  <a:moveTo>
                    <a:pt x="0" y="1365247"/>
                  </a:moveTo>
                  <a:cubicBezTo>
                    <a:pt x="346604" y="1012822"/>
                    <a:pt x="274904" y="409310"/>
                    <a:pt x="196851" y="0"/>
                  </a:cubicBezTo>
                  <a:lnTo>
                    <a:pt x="741360" y="100011"/>
                  </a:lnTo>
                  <a:cubicBezTo>
                    <a:pt x="984511" y="701674"/>
                    <a:pt x="682358" y="1290902"/>
                    <a:pt x="584198" y="1414462"/>
                  </a:cubicBezTo>
                  <a:lnTo>
                    <a:pt x="0" y="1365247"/>
                  </a:lnTo>
                  <a:close/>
                </a:path>
              </a:pathLst>
            </a:custGeom>
            <a:solidFill>
              <a:srgbClr val="B3B2AD"/>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grpSp>
      <p:sp>
        <p:nvSpPr>
          <p:cNvPr id="308" name="AutoShape 2" descr="data:image/png;base64,iVBORw0KGgoAAAANSUhEUgAAAOMAAADeCAMAAAD4tEcNAAABj1BMVEX///+YMwAAAABRUVG0tLQAAQScRh+eNQAzDgDExMS+vr6bMQD//v////2ivtYAAAmITjXy7eJcXFyWNADNv8GWHwCAgICWKADNubqWLwCUKwD6//7XoYQfHx/Zp4yTFQDs7OzDdUuPHgCYKAC7hXjInJMQEBD///j69O+mSijZ4uTu5eD///FASlyYGwDlybQeAAAPAACrfXjm3N7YsJmcQimsVTK2e22zdmmsYVGgPiS8d1XVsaLRoIurXjnPpo3auLisaVy9f2gyMTXky8ybOBLevbPIi2w4IhqDipGSj4uinJhCPz2rX0OoXFPCj4ikaWO7mJne0Nj049CaTDzs0r20jY7t2NLlwaOjr8IADCPm8ve2x9E7FAAFKztzh5xQLRFpaWiRdWZ3gIbDsaZdRjBROS1KMhlLWmWqlYlAWnGxmYqDnK4AGTNyVTalw85uVk04TlgjEwOpjXZVTEKId3BWY2q4sJ2OUUZIMSUPGycuOkOacVRnbobEqrLz077LjGS5ZCugYGe0VhCSMCpdR7ckAAAORUlEQVR4nO2di1/bRhLH15DERyWlMcqyWYlgRwZsMIVrDIQUSIHY0JZXCFAnTa+99HGX9nrXe7X3Ttrr/eE3syvZlp/CErW90S/5fEIsab1fzezM7OoBuTKivMhrw3hVXUnG2dm/z61cU1Q3rs7Ooh3fvKFpCRWlce2G66vqMia0G1djxqFXzKiGYsafU+altdwDo6aZieqOZnRdY9ShjnUJqL3Y0dQ0blmMWRZPRGZ6k82USqXKjhVRe3XqhZE51tn29PHm9M79pAOc0YjeJDYhkwPByOj2VlEnQkZhaSfJuh8TxAGdm9AemQzQ2kV1QUZTc7YrNp5wG4SdIqk91t2UAU4e2BE0AIwJdkKIbhND14luGDZCkvNkZwfjnJta1/MwKIyc3ySGbYBcXzUIWjM11wmSX5uDP13ddUAYNesmWE8HQKOyOzODwxIo4W+q3N5MZrqQB93pFkwGglFL0BNhPJJbXmUOg78rM7o06bnV/tB0BvcYDkbOj2zhoalVh8tYyelZkQjKvfZ9A0ZDHxLGhPOYYM44LYPR3OFlWmWAhDF6arY9dpgY+ZFu68TOrbrdMEVZx1fQFfWaIbUEZzSdTlORUpjFkBF8lTIQFn/iSxiFfRwnyxNe9qQyP1KTMweOpuKceGcO/uVZcUhdouLYIjcTFoWWOsTtCzCyl5guyJTT8PFdYgPDOXOb4+mVmd1CobC7WU5z7d7x9L2MAefm3WnQOtdEh7NsbaNSKFQ2pk2quckTGKH1Scc5mynhpvW0ZWqm10nTKU/v4iGbDwBHfMy3sclDvrgGX7c0p7WN3BdhLKK98nONZ6xcxDQpQyvUCEcVOWrBKkumk3FTjEw2ryh8o8mdmYy7C8ktJS1pLGREX93yDj89pAnZcVOz3tnSvVbP5ywND3Fu4X+nrMfi48P2hgzOyM+eYWfPmwaMA/aFkuAQnUtLfwj9hvQiBNGpKP71MuqrRfDV7DtFQuQO6AD5O9IxJONyxt1mw589R9pYY9vg7znRKtRYC6vCjyXj5GMivmGVt+18cEZrWzTWHBSyawQrnh8YuFb6JVR5WAjBP/jhUtEWdszpktGBcbWC49OQWUjXc4SsMzSXYMRTkdOl7UWbYiiyRzqpOgfssZDkkhF+LkAVAiEtGjtad0XX1pviI6YU9DIKJrpLhAVIvqJjBbQkfNUWH0lf1TRWlP0nhQKWEBDHFpJIIuMqHpWrFPAHZE3ikJRnhZzulBOHWwBk2EuOy6gTEQyEr7aFDM7IJONhC0ZR7kxRCAwZ5CHnDxxmHQMi5ZxlMa7a5A4UDcwyTWhGnIdJk1FrLUPQwEtpIHEZSX4vyxatY3RM3X4C3mpSYbDdRZjGWfToGZ6gn7jLCG6Q37zGVu7Nte/5hRmb8xwwogNNsUT2ROyynLagJXq0QWE2jeDIfYdhuNESVhEc1MitQjxNaFkHjAqUP0HV7jKmkpSbkD/OMmL0Zc2EdobOmBf+aZrOsQ0HPKEuo26nkg7nWrZD16PxVTjlZDJrLj7GYXOaFinP1BiUCpAOXTta+LPJj8SQ+sERu0B2FYZ/l3k1QA7iCcZSLbsthuAeM7MvxeQ5nUVR9j/Y3zhddBmN3I8ykbavQS4YcyB3TNHGDTAI0eEg5jAx6uAH33ZfncNEyZuqBi7wQzj4FTXdGuC8mn0dDJhk2TFpCQ+BOYDQyQyOSOIxktOGdB2KkaP3QJvZxg2iczhQcWCCspp/3l/HaLoB/wmVe0Diw+FJUmnRDPS9Vvei4wO9Y2JedvOrjKx4RsFzJeMU7Tpru1gNgBOrBw3O6ka9VJJLxoV0w6zfZ0fpkVPMq0r4f9E7FiDoyDpnp8rIPsQ09MrBESzirUg/ItHC35+qjN0L3IvWchDqaP3SBQSBE4K5Y4kmXDsuNrRSN7fS3Mgy5QhGGJ/ZR9jjhbTp1nJ7THNHFni1gYyaYNSJX5fEiAg6hJd1VueLGjvTRfKDWMRXcvj1P1rVpj1Go8oIAQS66w0iqKcxFJNz6atwsp54w4s7Nwk098TRWKV+PLoq1xij9FUNowCc2/wqq+1nrWSwciPnWcgSaZxnkVdpudl0kzIyVnMO+CZAGnfcObXmiBMAJMLC0HjSPYrDuRPrdCb4D9ZXaZxlsCzLOjCDyXr5MWpGfiRLzPy6t6rKnfuYGAySw1Fq0pciNuwJW3DrAasyQrSVMSdRzthoSLHMpXEZgsQJQF8FrCVLnAzLegwDUAefFOkGx7vMEZxuPZCh/TIYE7jWkdOxdtp9kKCOQ/nhLTfOYZEDja3I9azJpEOd8i2yh0NXS8+jHZbSFqNwZrJ4HnT79NCCBlZKotQ9TWPNcFOMBHK+CnNLdiam3iLX4oDEBjSLc075FjH2RCy9FEYT13ndcrpQurVbwrJSzCmXsu78SBQ64HGlrVIGKsl1BonfNdDuzs7WMtN4OSPqVaOyuwVFLU4tiQjVyIgzFihXd3crbrYQFYeFRYZBCnuHK2fHoqBY0i7NjjAXvyWXb9xZgCEj3rJXSZn0McysiIzy0LHcOmwRAVIW5edgWOsRrtDKQCVmRW5ZgdcC9OqypmiBPEmLZp0T79S65zR1aXbE4eSciCiu63JWKItoihMg8VVauSRiChbUuHWZYb2pe4uykO0gEq9liPuBAbMMAxKJy6jncjNiUuaCLi26nWQnsB9kSOEBUIeUuXZ5jJrmnJXk/M5FzO+u4kzW+yJOT/LVqiS1Q/EyHv3Qdid+58Ji2bNSLdGdrrvFoSMy5/rdjHd0bpNWp0vOo6JsAT/fleGHynUA1vVqysWv6XDnbKaYl3PcfGVzlTbM22j5uISrxoXdHS4Dq0m3SxlcRy64lRqn92fEwjLsY2Xdksea3tjYWF6lK9A6btq8Vl8Zs+zaljzk3QfuN1r3NpY3NtY7rOz2zIij0nnn/tq9e2uHptPieg5njjU3N2c5bhoFI1uUX5ubSzrMrWE0C+Iu7MPk6ptc0LAwnnIoE2j52lzZyXK/fRhlcESZ0uqihoXL2Kz7Zd4LMoodxOoxXmPlCbPVahg0wxM1dlG1wYf1l3Vwdp+AmTuuuNUqQ7loZ+JFIJ5omixp4nOzgckM0uno7wdohd12S/uOtWy1lx4Ozj0Pl6eYUQ3FjGooZlRDMaMaeu0Yk8rKYxx57xfK6j2PcbafTwpdrhDttWFUXPi81cgYUVZjI/J5K5UZ3xhxfTVmHGrFjGooZlRDMaMaihnVUMyohmJGNRQzqqGYUQ3FjGooZlRDMaMaihnVUMyohmJGNRQzqqGYUQ3FjGooZlRDMaMaihl7ki5e91ITPg7ZducOm3y7henQJTAaOZ0Y++OeRj+Wj7a21tjoeBDNh+nQZfiqTfLf1d1yeN3owPhFtxsWpQaN0SCpv9b377r3DGqrXYMxvjlIjPikMSm85+vg9U6j6dbwMWK4eaOhg9fbBxaD/C0oY7DY1FLR++p+YweVYzS+a+pgB0YyfIyN0aYrox6cMYSiZLRJ8c8tOtjRjr8bMsY2iaCjHYMxDk5+/Kp1/4LacXaivTJh+hUFo3w9R4to05XRIH+p7fcvu81eYRUNI74N5ct2fhaU8ZNn4UrvtoqG0SYVf21zO6iv+uzYtuYLp4jG4xdv+xDfKvTkq4PLaDRFmxd2Kqgd/+1j7LkPHRWJr37mR/yeEOUYG9Lif0hgRsPH2HsPOisSX/W56qfi3fNBGf9Qzzi4doQ5Y52zfiN6GthX/17b762QyzZtFQWjTnLV5PhUvrUsIKPuZ+ywJhJGUYzHnEHybjH+rfuG4sB2/LKecXDtKLpWEQnyY3yL54V8tY7x6xA96KjIavIvfDPZXhhfFPcnnh88BI1O7I/hIfiKtxBzY08RMeo2+eqj+doCXC+MDRrdz2DDEbhvRIw478jUvbMwMONv2zKCvp+PZIRGZkecX9VOejSMIyOfPwvVLalLuqYTOHf8ujPjyO15782SvavfjL/qwogZN2zc6S8jCcDolRW9awgYIeuGqw76zGj8MgAjJKX2l4UCaBgYR7629SFmJB7j1YPR57jI+Hz0YQvIp6FqgT4z5rDMnR3fn5+vxpV84Y3nbzcwfvJsiMfjwsjI+JVM08eFxrXap2GCTr8ZJ9qs8hcPfIx/CrPW0+cawG6dFfCXB/3RBxnmgke/Y07r9I7lW+439YzfhOhMvxkDtjHyIkRnBpfR9l23+yTEBGRwGYmxUNdImKusg8xIPosm6Awuo57zLcB/23tnBpcRf4uF8owGOfW10rOGhvF1sKOSjCTnG48f996ZwWXU/TeaDWXuqC04k7EPxprvh4O4Wndx8vfDWefI6VJxf3QEr+c07aL7GnkRYm2ur76av/K85oqN+/jLnE9DdKaPjPv1N/G81by9PuKECTn9ZKw3kzRUbbpsNEytwkw7+slY8TGOvF+PaDds/XRI13MM30Qfwkpdesh/4Nv0UaiLdP2MOU23u35+JaPrupEfm2jYEMqMfc2PuX80QoIePrzd9Nk/w90R2Uc75oI+pIO16nBeC8Bet7ut1y/hqUPJqNuGnTtog1Wvr+1QVuyrHbGWS7V6kMCvF7ZhhLv1od/XyrtCfh7Wiv1mREt2dNerT4nR6dHCQOr3NVbIIE0PaNX0vbirYzjs2G43+dtbC89bE47LQnxgGd++7anTM56eCh80eezB+6GezanXJTEamZoC3e5vFK9MjD8Uvwxm9uH4xJV5dO8I7gdE/QzPznd8rtwn76yIo/TQPurp52DsMbtFdsNu/A4ENRQzqqGYUQ3FjGooZlRDMaMaihnVUMyohmJGNRQzqqGYUQ3FjGooZlRDMaMaihnVUMyohmJGNRQzqqGYUQ3FjGrodWAc8xgPRpXVgceouF4Hxv8DG94kVjehUIAAAAAASUVORK5CYII=">
            <a:extLst>
              <a:ext uri="{FF2B5EF4-FFF2-40B4-BE49-F238E27FC236}">
                <a16:creationId xmlns:a16="http://schemas.microsoft.com/office/drawing/2014/main" id="{977825C1-3647-404E-BD1C-35A18C7F74E3}"/>
              </a:ext>
            </a:extLst>
          </p:cNvPr>
          <p:cNvSpPr>
            <a:spLocks noChangeAspect="1" noChangeArrowheads="1"/>
          </p:cNvSpPr>
          <p:nvPr/>
        </p:nvSpPr>
        <p:spPr bwMode="auto">
          <a:xfrm>
            <a:off x="305793" y="-144463"/>
            <a:ext cx="304800" cy="304801"/>
          </a:xfrm>
          <a:prstGeom prst="rect">
            <a:avLst/>
          </a:prstGeom>
          <a:noFill/>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8000"/>
              </a:solidFill>
              <a:effectLst/>
              <a:uLnTx/>
              <a:uFillTx/>
              <a:latin typeface="Calibri"/>
              <a:ea typeface="+mn-ea"/>
              <a:cs typeface="+mn-cs"/>
            </a:endParaRPr>
          </a:p>
        </p:txBody>
      </p:sp>
      <p:grpSp>
        <p:nvGrpSpPr>
          <p:cNvPr id="7" name="Group 6"/>
          <p:cNvGrpSpPr/>
          <p:nvPr/>
        </p:nvGrpSpPr>
        <p:grpSpPr>
          <a:xfrm>
            <a:off x="1907139" y="229201"/>
            <a:ext cx="3228980" cy="3007745"/>
            <a:chOff x="1926700" y="527783"/>
            <a:chExt cx="3518719" cy="2149611"/>
          </a:xfrm>
        </p:grpSpPr>
        <p:sp>
          <p:nvSpPr>
            <p:cNvPr id="303" name="Cloud Callout 302"/>
            <p:cNvSpPr/>
            <p:nvPr/>
          </p:nvSpPr>
          <p:spPr>
            <a:xfrm>
              <a:off x="1926700" y="534967"/>
              <a:ext cx="3518719" cy="1928692"/>
            </a:xfrm>
            <a:prstGeom prst="wedgeEllipseCallout">
              <a:avLst>
                <a:gd name="adj1" fmla="val 52702"/>
                <a:gd name="adj2" fmla="val 40559"/>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6" name="TextBox 5"/>
            <p:cNvSpPr txBox="1"/>
            <p:nvPr/>
          </p:nvSpPr>
          <p:spPr>
            <a:xfrm>
              <a:off x="1999557" y="527783"/>
              <a:ext cx="3416221" cy="2149611"/>
            </a:xfrm>
            <a:prstGeom prst="wedgeEllipseCallou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600" i="0" u="none" strike="noStrike" kern="1200" cap="none" spc="0" normalizeH="0" baseline="0" noProof="0" dirty="0">
                  <a:ln>
                    <a:noFill/>
                  </a:ln>
                  <a:solidFill>
                    <a:srgbClr val="000000"/>
                  </a:solidFill>
                  <a:effectLst/>
                  <a:uLnTx/>
                  <a:uFillTx/>
                  <a:latin typeface="Calibri"/>
                  <a:ea typeface="+mn-ea"/>
                  <a:cs typeface="+mn-cs"/>
                </a:rPr>
                <a:t>I start</a:t>
              </a:r>
              <a:r>
                <a:rPr kumimoji="0" lang="en-US" sz="2600" i="0" u="none" strike="noStrike" kern="1200" cap="none" spc="0" normalizeH="0" noProof="0" dirty="0">
                  <a:ln>
                    <a:noFill/>
                  </a:ln>
                  <a:solidFill>
                    <a:srgbClr val="000000"/>
                  </a:solidFill>
                  <a:effectLst/>
                  <a:uLnTx/>
                  <a:uFillTx/>
                  <a:latin typeface="Calibri"/>
                  <a:ea typeface="+mn-ea"/>
                  <a:cs typeface="+mn-cs"/>
                </a:rPr>
                <a:t> my day by making sure </a:t>
              </a:r>
              <a:r>
                <a:rPr lang="en-US" sz="2600" dirty="0">
                  <a:solidFill>
                    <a:srgbClr val="000000"/>
                  </a:solidFill>
                  <a:latin typeface="Calibri"/>
                </a:rPr>
                <a:t>the cafeteria</a:t>
              </a:r>
              <a:r>
                <a:rPr kumimoji="0" lang="en-US" sz="2600" i="0" u="none" strike="noStrike" kern="1200" cap="none" spc="0" normalizeH="0" noProof="0" dirty="0">
                  <a:ln>
                    <a:noFill/>
                  </a:ln>
                  <a:solidFill>
                    <a:srgbClr val="000000"/>
                  </a:solidFill>
                  <a:effectLst/>
                  <a:uLnTx/>
                  <a:uFillTx/>
                  <a:latin typeface="Calibri"/>
                  <a:ea typeface="+mn-ea"/>
                  <a:cs typeface="+mn-cs"/>
                </a:rPr>
                <a:t> is clean and sanitary.</a:t>
              </a:r>
              <a:endParaRPr kumimoji="0" lang="en-US" sz="2600" i="0" u="none" strike="noStrike" kern="1200" cap="none" spc="0" normalizeH="0" baseline="0" noProof="0" dirty="0">
                <a:ln>
                  <a:noFill/>
                </a:ln>
                <a:solidFill>
                  <a:srgbClr val="000000"/>
                </a:solidFill>
                <a:effectLst/>
                <a:uLnTx/>
                <a:uFillTx/>
                <a:latin typeface="Calibri"/>
                <a:ea typeface="+mn-ea"/>
                <a:cs typeface="+mn-cs"/>
              </a:endParaRPr>
            </a:p>
          </p:txBody>
        </p:sp>
      </p:grpSp>
      <p:grpSp>
        <p:nvGrpSpPr>
          <p:cNvPr id="167" name="Group 166"/>
          <p:cNvGrpSpPr/>
          <p:nvPr/>
        </p:nvGrpSpPr>
        <p:grpSpPr>
          <a:xfrm>
            <a:off x="846621" y="2978785"/>
            <a:ext cx="732361" cy="602615"/>
            <a:chOff x="4119659" y="3069400"/>
            <a:chExt cx="852739" cy="623888"/>
          </a:xfrm>
        </p:grpSpPr>
        <p:sp>
          <p:nvSpPr>
            <p:cNvPr id="168" name="Rectangle: Rounded Corners 21"/>
            <p:cNvSpPr/>
            <p:nvPr/>
          </p:nvSpPr>
          <p:spPr>
            <a:xfrm>
              <a:off x="4119659" y="3074588"/>
              <a:ext cx="190501" cy="426213"/>
            </a:xfrm>
            <a:custGeom>
              <a:avLst/>
              <a:gdLst>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26988 w 161925"/>
                <a:gd name="connsiteY6" fmla="*/ 459550 h 459550"/>
                <a:gd name="connsiteX7" fmla="*/ 0 w 161925"/>
                <a:gd name="connsiteY7" fmla="*/ 432562 h 459550"/>
                <a:gd name="connsiteX8" fmla="*/ 0 w 161925"/>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432562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40481 w 164043"/>
                <a:gd name="connsiteY7" fmla="*/ 334930 h 459550"/>
                <a:gd name="connsiteX8" fmla="*/ 0 w 164043"/>
                <a:gd name="connsiteY8" fmla="*/ 26988 h 459550"/>
                <a:gd name="connsiteX0" fmla="*/ 0 w 164043"/>
                <a:gd name="connsiteY0" fmla="*/ 26988 h 459550"/>
                <a:gd name="connsiteX1" fmla="*/ 26988 w 164043"/>
                <a:gd name="connsiteY1" fmla="*/ 0 h 459550"/>
                <a:gd name="connsiteX2" fmla="*/ 134937 w 164043"/>
                <a:gd name="connsiteY2" fmla="*/ 0 h 459550"/>
                <a:gd name="connsiteX3" fmla="*/ 161925 w 164043"/>
                <a:gd name="connsiteY3" fmla="*/ 26988 h 459550"/>
                <a:gd name="connsiteX4" fmla="*/ 161925 w 164043"/>
                <a:gd name="connsiteY4" fmla="*/ 432562 h 459550"/>
                <a:gd name="connsiteX5" fmla="*/ 134937 w 164043"/>
                <a:gd name="connsiteY5" fmla="*/ 459550 h 459550"/>
                <a:gd name="connsiteX6" fmla="*/ 155576 w 164043"/>
                <a:gd name="connsiteY6" fmla="*/ 345250 h 459550"/>
                <a:gd name="connsiteX7" fmla="*/ 0 w 164043"/>
                <a:gd name="connsiteY7" fmla="*/ 26988 h 459550"/>
                <a:gd name="connsiteX0" fmla="*/ 0 w 161925"/>
                <a:gd name="connsiteY0" fmla="*/ 26988 h 459550"/>
                <a:gd name="connsiteX1" fmla="*/ 26988 w 161925"/>
                <a:gd name="connsiteY1" fmla="*/ 0 h 459550"/>
                <a:gd name="connsiteX2" fmla="*/ 134937 w 161925"/>
                <a:gd name="connsiteY2" fmla="*/ 0 h 459550"/>
                <a:gd name="connsiteX3" fmla="*/ 161925 w 161925"/>
                <a:gd name="connsiteY3" fmla="*/ 26988 h 459550"/>
                <a:gd name="connsiteX4" fmla="*/ 161925 w 161925"/>
                <a:gd name="connsiteY4" fmla="*/ 432562 h 459550"/>
                <a:gd name="connsiteX5" fmla="*/ 134937 w 161925"/>
                <a:gd name="connsiteY5" fmla="*/ 459550 h 459550"/>
                <a:gd name="connsiteX6" fmla="*/ 55564 w 161925"/>
                <a:gd name="connsiteY6" fmla="*/ 426213 h 459550"/>
                <a:gd name="connsiteX7" fmla="*/ 0 w 161925"/>
                <a:gd name="connsiteY7" fmla="*/ 26988 h 459550"/>
                <a:gd name="connsiteX0" fmla="*/ 0 w 161925"/>
                <a:gd name="connsiteY0" fmla="*/ 26988 h 466694"/>
                <a:gd name="connsiteX1" fmla="*/ 26988 w 161925"/>
                <a:gd name="connsiteY1" fmla="*/ 0 h 466694"/>
                <a:gd name="connsiteX2" fmla="*/ 134937 w 161925"/>
                <a:gd name="connsiteY2" fmla="*/ 0 h 466694"/>
                <a:gd name="connsiteX3" fmla="*/ 161925 w 161925"/>
                <a:gd name="connsiteY3" fmla="*/ 26988 h 466694"/>
                <a:gd name="connsiteX4" fmla="*/ 161925 w 161925"/>
                <a:gd name="connsiteY4" fmla="*/ 432562 h 466694"/>
                <a:gd name="connsiteX5" fmla="*/ 139700 w 161925"/>
                <a:gd name="connsiteY5" fmla="*/ 466694 h 466694"/>
                <a:gd name="connsiteX6" fmla="*/ 55564 w 161925"/>
                <a:gd name="connsiteY6" fmla="*/ 426213 h 466694"/>
                <a:gd name="connsiteX7" fmla="*/ 0 w 161925"/>
                <a:gd name="connsiteY7" fmla="*/ 26988 h 466694"/>
                <a:gd name="connsiteX0" fmla="*/ 0 w 161925"/>
                <a:gd name="connsiteY0" fmla="*/ 26988 h 479782"/>
                <a:gd name="connsiteX1" fmla="*/ 26988 w 161925"/>
                <a:gd name="connsiteY1" fmla="*/ 0 h 479782"/>
                <a:gd name="connsiteX2" fmla="*/ 134937 w 161925"/>
                <a:gd name="connsiteY2" fmla="*/ 0 h 479782"/>
                <a:gd name="connsiteX3" fmla="*/ 161925 w 161925"/>
                <a:gd name="connsiteY3" fmla="*/ 26988 h 479782"/>
                <a:gd name="connsiteX4" fmla="*/ 161925 w 161925"/>
                <a:gd name="connsiteY4" fmla="*/ 432562 h 479782"/>
                <a:gd name="connsiteX5" fmla="*/ 55564 w 161925"/>
                <a:gd name="connsiteY5" fmla="*/ 426213 h 479782"/>
                <a:gd name="connsiteX6" fmla="*/ 0 w 161925"/>
                <a:gd name="connsiteY6" fmla="*/ 26988 h 479782"/>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95250 w 161925"/>
                <a:gd name="connsiteY4" fmla="*/ 358743 h 454046"/>
                <a:gd name="connsiteX5" fmla="*/ 55564 w 161925"/>
                <a:gd name="connsiteY5" fmla="*/ 426213 h 454046"/>
                <a:gd name="connsiteX6" fmla="*/ 0 w 161925"/>
                <a:gd name="connsiteY6" fmla="*/ 26988 h 454046"/>
                <a:gd name="connsiteX0" fmla="*/ 0 w 161925"/>
                <a:gd name="connsiteY0" fmla="*/ 26988 h 454046"/>
                <a:gd name="connsiteX1" fmla="*/ 26988 w 161925"/>
                <a:gd name="connsiteY1" fmla="*/ 0 h 454046"/>
                <a:gd name="connsiteX2" fmla="*/ 134937 w 161925"/>
                <a:gd name="connsiteY2" fmla="*/ 0 h 454046"/>
                <a:gd name="connsiteX3" fmla="*/ 161925 w 161925"/>
                <a:gd name="connsiteY3" fmla="*/ 26988 h 454046"/>
                <a:gd name="connsiteX4" fmla="*/ 71438 w 161925"/>
                <a:gd name="connsiteY4" fmla="*/ 80962 h 454046"/>
                <a:gd name="connsiteX5" fmla="*/ 95250 w 161925"/>
                <a:gd name="connsiteY5" fmla="*/ 358743 h 454046"/>
                <a:gd name="connsiteX6" fmla="*/ 55564 w 161925"/>
                <a:gd name="connsiteY6" fmla="*/ 426213 h 454046"/>
                <a:gd name="connsiteX7" fmla="*/ 0 w 161925"/>
                <a:gd name="connsiteY7" fmla="*/ 26988 h 454046"/>
                <a:gd name="connsiteX0" fmla="*/ 0 w 176213"/>
                <a:gd name="connsiteY0" fmla="*/ 26988 h 454046"/>
                <a:gd name="connsiteX1" fmla="*/ 26988 w 176213"/>
                <a:gd name="connsiteY1" fmla="*/ 0 h 454046"/>
                <a:gd name="connsiteX2" fmla="*/ 134937 w 176213"/>
                <a:gd name="connsiteY2" fmla="*/ 0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71438 w 176213"/>
                <a:gd name="connsiteY4" fmla="*/ 80962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4046"/>
                <a:gd name="connsiteX1" fmla="*/ 26988 w 176213"/>
                <a:gd name="connsiteY1" fmla="*/ 0 h 454046"/>
                <a:gd name="connsiteX2" fmla="*/ 161131 w 176213"/>
                <a:gd name="connsiteY2" fmla="*/ 7144 h 454046"/>
                <a:gd name="connsiteX3" fmla="*/ 176213 w 176213"/>
                <a:gd name="connsiteY3" fmla="*/ 57944 h 454046"/>
                <a:gd name="connsiteX4" fmla="*/ 83344 w 176213"/>
                <a:gd name="connsiteY4" fmla="*/ 88105 h 454046"/>
                <a:gd name="connsiteX5" fmla="*/ 95250 w 176213"/>
                <a:gd name="connsiteY5" fmla="*/ 358743 h 454046"/>
                <a:gd name="connsiteX6" fmla="*/ 55564 w 176213"/>
                <a:gd name="connsiteY6" fmla="*/ 426213 h 454046"/>
                <a:gd name="connsiteX7" fmla="*/ 0 w 176213"/>
                <a:gd name="connsiteY7" fmla="*/ 26988 h 454046"/>
                <a:gd name="connsiteX0" fmla="*/ 0 w 176213"/>
                <a:gd name="connsiteY0" fmla="*/ 26988 h 457872"/>
                <a:gd name="connsiteX1" fmla="*/ 26988 w 176213"/>
                <a:gd name="connsiteY1" fmla="*/ 0 h 457872"/>
                <a:gd name="connsiteX2" fmla="*/ 161131 w 176213"/>
                <a:gd name="connsiteY2" fmla="*/ 7144 h 457872"/>
                <a:gd name="connsiteX3" fmla="*/ 176213 w 176213"/>
                <a:gd name="connsiteY3" fmla="*/ 57944 h 457872"/>
                <a:gd name="connsiteX4" fmla="*/ 83344 w 176213"/>
                <a:gd name="connsiteY4" fmla="*/ 88105 h 457872"/>
                <a:gd name="connsiteX5" fmla="*/ 109537 w 176213"/>
                <a:gd name="connsiteY5" fmla="*/ 375412 h 457872"/>
                <a:gd name="connsiteX6" fmla="*/ 55564 w 176213"/>
                <a:gd name="connsiteY6" fmla="*/ 426213 h 457872"/>
                <a:gd name="connsiteX7" fmla="*/ 0 w 176213"/>
                <a:gd name="connsiteY7" fmla="*/ 26988 h 457872"/>
                <a:gd name="connsiteX0" fmla="*/ 0 w 176213"/>
                <a:gd name="connsiteY0" fmla="*/ 26988 h 448194"/>
                <a:gd name="connsiteX1" fmla="*/ 26988 w 176213"/>
                <a:gd name="connsiteY1" fmla="*/ 0 h 448194"/>
                <a:gd name="connsiteX2" fmla="*/ 161131 w 176213"/>
                <a:gd name="connsiteY2" fmla="*/ 7144 h 448194"/>
                <a:gd name="connsiteX3" fmla="*/ 176213 w 176213"/>
                <a:gd name="connsiteY3" fmla="*/ 57944 h 448194"/>
                <a:gd name="connsiteX4" fmla="*/ 83344 w 176213"/>
                <a:gd name="connsiteY4" fmla="*/ 88105 h 448194"/>
                <a:gd name="connsiteX5" fmla="*/ 109537 w 176213"/>
                <a:gd name="connsiteY5" fmla="*/ 375412 h 448194"/>
                <a:gd name="connsiteX6" fmla="*/ 55564 w 176213"/>
                <a:gd name="connsiteY6" fmla="*/ 426213 h 448194"/>
                <a:gd name="connsiteX7" fmla="*/ 0 w 176213"/>
                <a:gd name="connsiteY7" fmla="*/ 26988 h 448194"/>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5564 w 176213"/>
                <a:gd name="connsiteY6" fmla="*/ 426213 h 426213"/>
                <a:gd name="connsiteX7" fmla="*/ 0 w 176213"/>
                <a:gd name="connsiteY7" fmla="*/ 26988 h 426213"/>
                <a:gd name="connsiteX0" fmla="*/ 0 w 176213"/>
                <a:gd name="connsiteY0" fmla="*/ 26988 h 426213"/>
                <a:gd name="connsiteX1" fmla="*/ 26988 w 176213"/>
                <a:gd name="connsiteY1" fmla="*/ 0 h 426213"/>
                <a:gd name="connsiteX2" fmla="*/ 161131 w 176213"/>
                <a:gd name="connsiteY2" fmla="*/ 7144 h 426213"/>
                <a:gd name="connsiteX3" fmla="*/ 176213 w 176213"/>
                <a:gd name="connsiteY3" fmla="*/ 57944 h 426213"/>
                <a:gd name="connsiteX4" fmla="*/ 83344 w 176213"/>
                <a:gd name="connsiteY4" fmla="*/ 88105 h 426213"/>
                <a:gd name="connsiteX5" fmla="*/ 109537 w 176213"/>
                <a:gd name="connsiteY5" fmla="*/ 375412 h 426213"/>
                <a:gd name="connsiteX6" fmla="*/ 50801 w 176213"/>
                <a:gd name="connsiteY6" fmla="*/ 426213 h 426213"/>
                <a:gd name="connsiteX7" fmla="*/ 0 w 176213"/>
                <a:gd name="connsiteY7" fmla="*/ 26988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 name="connsiteX0" fmla="*/ 0 w 190501"/>
                <a:gd name="connsiteY0" fmla="*/ 31750 h 426213"/>
                <a:gd name="connsiteX1" fmla="*/ 41276 w 190501"/>
                <a:gd name="connsiteY1" fmla="*/ 0 h 426213"/>
                <a:gd name="connsiteX2" fmla="*/ 175419 w 190501"/>
                <a:gd name="connsiteY2" fmla="*/ 7144 h 426213"/>
                <a:gd name="connsiteX3" fmla="*/ 190501 w 190501"/>
                <a:gd name="connsiteY3" fmla="*/ 57944 h 426213"/>
                <a:gd name="connsiteX4" fmla="*/ 97632 w 190501"/>
                <a:gd name="connsiteY4" fmla="*/ 88105 h 426213"/>
                <a:gd name="connsiteX5" fmla="*/ 123825 w 190501"/>
                <a:gd name="connsiteY5" fmla="*/ 375412 h 426213"/>
                <a:gd name="connsiteX6" fmla="*/ 65089 w 190501"/>
                <a:gd name="connsiteY6" fmla="*/ 426213 h 426213"/>
                <a:gd name="connsiteX7" fmla="*/ 0 w 190501"/>
                <a:gd name="connsiteY7" fmla="*/ 31750 h 4262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0501" h="426213">
                  <a:moveTo>
                    <a:pt x="0" y="31750"/>
                  </a:moveTo>
                  <a:cubicBezTo>
                    <a:pt x="0" y="16845"/>
                    <a:pt x="26371" y="0"/>
                    <a:pt x="41276" y="0"/>
                  </a:cubicBezTo>
                  <a:lnTo>
                    <a:pt x="175419" y="7144"/>
                  </a:lnTo>
                  <a:cubicBezTo>
                    <a:pt x="190324" y="7144"/>
                    <a:pt x="190501" y="43039"/>
                    <a:pt x="190501" y="57944"/>
                  </a:cubicBezTo>
                  <a:cubicBezTo>
                    <a:pt x="180182" y="104510"/>
                    <a:pt x="107951" y="41539"/>
                    <a:pt x="97632" y="88105"/>
                  </a:cubicBezTo>
                  <a:lnTo>
                    <a:pt x="123825" y="375412"/>
                  </a:lnTo>
                  <a:cubicBezTo>
                    <a:pt x="125147" y="415755"/>
                    <a:pt x="127796" y="398560"/>
                    <a:pt x="65089" y="426213"/>
                  </a:cubicBezTo>
                  <a:cubicBezTo>
                    <a:pt x="52125" y="342212"/>
                    <a:pt x="21431" y="89292"/>
                    <a:pt x="0" y="31750"/>
                  </a:cubicBezTo>
                  <a:close/>
                </a:path>
              </a:pathLst>
            </a:cu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69" name="Rectangle: Rounded Corners 3"/>
            <p:cNvSpPr/>
            <p:nvPr/>
          </p:nvSpPr>
          <p:spPr>
            <a:xfrm>
              <a:off x="4268487" y="3069400"/>
              <a:ext cx="703911" cy="623888"/>
            </a:xfrm>
            <a:custGeom>
              <a:avLst/>
              <a:gdLst>
                <a:gd name="connsiteX0" fmla="*/ 0 w 476250"/>
                <a:gd name="connsiteY0" fmla="*/ 79377 h 628650"/>
                <a:gd name="connsiteX1" fmla="*/ 79377 w 476250"/>
                <a:gd name="connsiteY1" fmla="*/ 0 h 628650"/>
                <a:gd name="connsiteX2" fmla="*/ 396873 w 476250"/>
                <a:gd name="connsiteY2" fmla="*/ 0 h 628650"/>
                <a:gd name="connsiteX3" fmla="*/ 476250 w 476250"/>
                <a:gd name="connsiteY3" fmla="*/ 79377 h 628650"/>
                <a:gd name="connsiteX4" fmla="*/ 476250 w 476250"/>
                <a:gd name="connsiteY4" fmla="*/ 549273 h 628650"/>
                <a:gd name="connsiteX5" fmla="*/ 396873 w 476250"/>
                <a:gd name="connsiteY5" fmla="*/ 628650 h 628650"/>
                <a:gd name="connsiteX6" fmla="*/ 79377 w 476250"/>
                <a:gd name="connsiteY6" fmla="*/ 628650 h 628650"/>
                <a:gd name="connsiteX7" fmla="*/ 0 w 476250"/>
                <a:gd name="connsiteY7" fmla="*/ 549273 h 628650"/>
                <a:gd name="connsiteX8" fmla="*/ 0 w 476250"/>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507206"/>
                <a:gd name="connsiteY0" fmla="*/ 79377 h 628650"/>
                <a:gd name="connsiteX1" fmla="*/ 79377 w 507206"/>
                <a:gd name="connsiteY1" fmla="*/ 0 h 628650"/>
                <a:gd name="connsiteX2" fmla="*/ 396873 w 507206"/>
                <a:gd name="connsiteY2" fmla="*/ 0 h 628650"/>
                <a:gd name="connsiteX3" fmla="*/ 507206 w 507206"/>
                <a:gd name="connsiteY3" fmla="*/ 138908 h 628650"/>
                <a:gd name="connsiteX4" fmla="*/ 476250 w 507206"/>
                <a:gd name="connsiteY4" fmla="*/ 549273 h 628650"/>
                <a:gd name="connsiteX5" fmla="*/ 396873 w 507206"/>
                <a:gd name="connsiteY5" fmla="*/ 628650 h 628650"/>
                <a:gd name="connsiteX6" fmla="*/ 79377 w 507206"/>
                <a:gd name="connsiteY6" fmla="*/ 628650 h 628650"/>
                <a:gd name="connsiteX7" fmla="*/ 0 w 507206"/>
                <a:gd name="connsiteY7" fmla="*/ 549273 h 628650"/>
                <a:gd name="connsiteX8" fmla="*/ 0 w 507206"/>
                <a:gd name="connsiteY8" fmla="*/ 79377 h 628650"/>
                <a:gd name="connsiteX0" fmla="*/ 0 w 630287"/>
                <a:gd name="connsiteY0" fmla="*/ 79377 h 628650"/>
                <a:gd name="connsiteX1" fmla="*/ 79377 w 630287"/>
                <a:gd name="connsiteY1" fmla="*/ 0 h 628650"/>
                <a:gd name="connsiteX2" fmla="*/ 396873 w 630287"/>
                <a:gd name="connsiteY2" fmla="*/ 0 h 628650"/>
                <a:gd name="connsiteX3" fmla="*/ 628650 w 630287"/>
                <a:gd name="connsiteY3" fmla="*/ 19844 h 628650"/>
                <a:gd name="connsiteX4" fmla="*/ 507206 w 630287"/>
                <a:gd name="connsiteY4" fmla="*/ 138908 h 628650"/>
                <a:gd name="connsiteX5" fmla="*/ 476250 w 630287"/>
                <a:gd name="connsiteY5" fmla="*/ 549273 h 628650"/>
                <a:gd name="connsiteX6" fmla="*/ 396873 w 630287"/>
                <a:gd name="connsiteY6" fmla="*/ 628650 h 628650"/>
                <a:gd name="connsiteX7" fmla="*/ 79377 w 630287"/>
                <a:gd name="connsiteY7" fmla="*/ 628650 h 628650"/>
                <a:gd name="connsiteX8" fmla="*/ 0 w 630287"/>
                <a:gd name="connsiteY8" fmla="*/ 549273 h 628650"/>
                <a:gd name="connsiteX9" fmla="*/ 0 w 630287"/>
                <a:gd name="connsiteY9" fmla="*/ 79377 h 628650"/>
                <a:gd name="connsiteX0" fmla="*/ 0 w 630888"/>
                <a:gd name="connsiteY0" fmla="*/ 79377 h 628650"/>
                <a:gd name="connsiteX1" fmla="*/ 79377 w 630888"/>
                <a:gd name="connsiteY1" fmla="*/ 0 h 628650"/>
                <a:gd name="connsiteX2" fmla="*/ 396873 w 630888"/>
                <a:gd name="connsiteY2" fmla="*/ 0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79377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9" fmla="*/ 0 w 630888"/>
                <a:gd name="connsiteY9" fmla="*/ 79377 h 628650"/>
                <a:gd name="connsiteX0" fmla="*/ 0 w 630888"/>
                <a:gd name="connsiteY0" fmla="*/ 549273 h 628650"/>
                <a:gd name="connsiteX1" fmla="*/ 79377 w 630888"/>
                <a:gd name="connsiteY1" fmla="*/ 0 h 628650"/>
                <a:gd name="connsiteX2" fmla="*/ 399255 w 630888"/>
                <a:gd name="connsiteY2" fmla="*/ 4762 h 628650"/>
                <a:gd name="connsiteX3" fmla="*/ 628650 w 630888"/>
                <a:gd name="connsiteY3" fmla="*/ 19844 h 628650"/>
                <a:gd name="connsiteX4" fmla="*/ 507206 w 630888"/>
                <a:gd name="connsiteY4" fmla="*/ 138908 h 628650"/>
                <a:gd name="connsiteX5" fmla="*/ 476250 w 630888"/>
                <a:gd name="connsiteY5" fmla="*/ 549273 h 628650"/>
                <a:gd name="connsiteX6" fmla="*/ 396873 w 630888"/>
                <a:gd name="connsiteY6" fmla="*/ 628650 h 628650"/>
                <a:gd name="connsiteX7" fmla="*/ 79377 w 630888"/>
                <a:gd name="connsiteY7" fmla="*/ 628650 h 628650"/>
                <a:gd name="connsiteX8" fmla="*/ 0 w 630888"/>
                <a:gd name="connsiteY8" fmla="*/ 549273 h 628650"/>
                <a:gd name="connsiteX0" fmla="*/ 73023 w 703911"/>
                <a:gd name="connsiteY0" fmla="*/ 544511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73023 w 703911"/>
                <a:gd name="connsiteY8" fmla="*/ 544511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 name="connsiteX0" fmla="*/ 58735 w 703911"/>
                <a:gd name="connsiteY0" fmla="*/ 554036 h 623888"/>
                <a:gd name="connsiteX1" fmla="*/ 0 w 703911"/>
                <a:gd name="connsiteY1" fmla="*/ 0 h 623888"/>
                <a:gd name="connsiteX2" fmla="*/ 472278 w 703911"/>
                <a:gd name="connsiteY2" fmla="*/ 0 h 623888"/>
                <a:gd name="connsiteX3" fmla="*/ 701673 w 703911"/>
                <a:gd name="connsiteY3" fmla="*/ 15082 h 623888"/>
                <a:gd name="connsiteX4" fmla="*/ 580229 w 703911"/>
                <a:gd name="connsiteY4" fmla="*/ 134146 h 623888"/>
                <a:gd name="connsiteX5" fmla="*/ 549273 w 703911"/>
                <a:gd name="connsiteY5" fmla="*/ 544511 h 623888"/>
                <a:gd name="connsiteX6" fmla="*/ 469896 w 703911"/>
                <a:gd name="connsiteY6" fmla="*/ 623888 h 623888"/>
                <a:gd name="connsiteX7" fmla="*/ 152400 w 703911"/>
                <a:gd name="connsiteY7" fmla="*/ 623888 h 623888"/>
                <a:gd name="connsiteX8" fmla="*/ 58735 w 703911"/>
                <a:gd name="connsiteY8" fmla="*/ 554036 h 623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3911" h="623888">
                  <a:moveTo>
                    <a:pt x="58735" y="554036"/>
                  </a:moveTo>
                  <a:lnTo>
                    <a:pt x="0" y="0"/>
                  </a:lnTo>
                  <a:lnTo>
                    <a:pt x="472278" y="0"/>
                  </a:lnTo>
                  <a:cubicBezTo>
                    <a:pt x="535645" y="7276"/>
                    <a:pt x="683284" y="-8069"/>
                    <a:pt x="701673" y="15082"/>
                  </a:cubicBezTo>
                  <a:cubicBezTo>
                    <a:pt x="720062" y="38233"/>
                    <a:pt x="620313" y="83214"/>
                    <a:pt x="580229" y="134146"/>
                  </a:cubicBezTo>
                  <a:cubicBezTo>
                    <a:pt x="568323" y="290778"/>
                    <a:pt x="556417" y="387879"/>
                    <a:pt x="549273" y="544511"/>
                  </a:cubicBezTo>
                  <a:cubicBezTo>
                    <a:pt x="549273" y="588350"/>
                    <a:pt x="513735" y="623888"/>
                    <a:pt x="469896" y="623888"/>
                  </a:cubicBezTo>
                  <a:lnTo>
                    <a:pt x="152400" y="623888"/>
                  </a:lnTo>
                  <a:cubicBezTo>
                    <a:pt x="108561" y="623888"/>
                    <a:pt x="58735" y="597875"/>
                    <a:pt x="58735" y="554036"/>
                  </a:cubicBezTo>
                  <a:close/>
                </a:path>
              </a:pathLst>
            </a:custGeom>
            <a:solidFill>
              <a:srgbClr val="BDE8FB"/>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170" name="Oval 9"/>
            <p:cNvSpPr/>
            <p:nvPr/>
          </p:nvSpPr>
          <p:spPr>
            <a:xfrm>
              <a:off x="4484179" y="3114555"/>
              <a:ext cx="218950" cy="533578"/>
            </a:xfrm>
            <a:custGeom>
              <a:avLst/>
              <a:gdLst>
                <a:gd name="connsiteX0" fmla="*/ 0 w 214312"/>
                <a:gd name="connsiteY0" fmla="*/ 255985 h 511969"/>
                <a:gd name="connsiteX1" fmla="*/ 107156 w 214312"/>
                <a:gd name="connsiteY1" fmla="*/ 0 h 511969"/>
                <a:gd name="connsiteX2" fmla="*/ 214312 w 214312"/>
                <a:gd name="connsiteY2" fmla="*/ 255985 h 511969"/>
                <a:gd name="connsiteX3" fmla="*/ 107156 w 214312"/>
                <a:gd name="connsiteY3" fmla="*/ 511970 h 511969"/>
                <a:gd name="connsiteX4" fmla="*/ 0 w 214312"/>
                <a:gd name="connsiteY4" fmla="*/ 255985 h 511969"/>
                <a:gd name="connsiteX0" fmla="*/ 5191 w 219503"/>
                <a:gd name="connsiteY0" fmla="*/ 266596 h 522581"/>
                <a:gd name="connsiteX1" fmla="*/ 26622 w 219503"/>
                <a:gd name="connsiteY1" fmla="*/ 70142 h 522581"/>
                <a:gd name="connsiteX2" fmla="*/ 112347 w 219503"/>
                <a:gd name="connsiteY2" fmla="*/ 10611 h 522581"/>
                <a:gd name="connsiteX3" fmla="*/ 219503 w 219503"/>
                <a:gd name="connsiteY3" fmla="*/ 266596 h 522581"/>
                <a:gd name="connsiteX4" fmla="*/ 112347 w 219503"/>
                <a:gd name="connsiteY4" fmla="*/ 522581 h 522581"/>
                <a:gd name="connsiteX5" fmla="*/ 5191 w 219503"/>
                <a:gd name="connsiteY5" fmla="*/ 266596 h 522581"/>
                <a:gd name="connsiteX0" fmla="*/ 5191 w 222721"/>
                <a:gd name="connsiteY0" fmla="*/ 256738 h 512723"/>
                <a:gd name="connsiteX1" fmla="*/ 26622 w 222721"/>
                <a:gd name="connsiteY1" fmla="*/ 60284 h 512723"/>
                <a:gd name="connsiteX2" fmla="*/ 112347 w 222721"/>
                <a:gd name="connsiteY2" fmla="*/ 753 h 512723"/>
                <a:gd name="connsiteX3" fmla="*/ 200454 w 222721"/>
                <a:gd name="connsiteY3" fmla="*/ 43616 h 512723"/>
                <a:gd name="connsiteX4" fmla="*/ 219503 w 222721"/>
                <a:gd name="connsiteY4" fmla="*/ 256738 h 512723"/>
                <a:gd name="connsiteX5" fmla="*/ 112347 w 222721"/>
                <a:gd name="connsiteY5" fmla="*/ 512723 h 512723"/>
                <a:gd name="connsiteX6" fmla="*/ 5191 w 222721"/>
                <a:gd name="connsiteY6" fmla="*/ 256738 h 512723"/>
                <a:gd name="connsiteX0" fmla="*/ 5191 w 220697"/>
                <a:gd name="connsiteY0" fmla="*/ 256738 h 525405"/>
                <a:gd name="connsiteX1" fmla="*/ 26622 w 220697"/>
                <a:gd name="connsiteY1" fmla="*/ 60284 h 525405"/>
                <a:gd name="connsiteX2" fmla="*/ 112347 w 220697"/>
                <a:gd name="connsiteY2" fmla="*/ 753 h 525405"/>
                <a:gd name="connsiteX3" fmla="*/ 200454 w 220697"/>
                <a:gd name="connsiteY3" fmla="*/ 43616 h 525405"/>
                <a:gd name="connsiteX4" fmla="*/ 219503 w 220697"/>
                <a:gd name="connsiteY4" fmla="*/ 256738 h 525405"/>
                <a:gd name="connsiteX5" fmla="*/ 209979 w 220697"/>
                <a:gd name="connsiteY5" fmla="*/ 462716 h 525405"/>
                <a:gd name="connsiteX6" fmla="*/ 112347 w 220697"/>
                <a:gd name="connsiteY6" fmla="*/ 512723 h 525405"/>
                <a:gd name="connsiteX7" fmla="*/ 5191 w 220697"/>
                <a:gd name="connsiteY7" fmla="*/ 256738 h 525405"/>
                <a:gd name="connsiteX0" fmla="*/ 2728 w 218234"/>
                <a:gd name="connsiteY0" fmla="*/ 256738 h 514814"/>
                <a:gd name="connsiteX1" fmla="*/ 24159 w 218234"/>
                <a:gd name="connsiteY1" fmla="*/ 60284 h 514814"/>
                <a:gd name="connsiteX2" fmla="*/ 109884 w 218234"/>
                <a:gd name="connsiteY2" fmla="*/ 753 h 514814"/>
                <a:gd name="connsiteX3" fmla="*/ 197991 w 218234"/>
                <a:gd name="connsiteY3" fmla="*/ 43616 h 514814"/>
                <a:gd name="connsiteX4" fmla="*/ 217040 w 218234"/>
                <a:gd name="connsiteY4" fmla="*/ 256738 h 514814"/>
                <a:gd name="connsiteX5" fmla="*/ 207516 w 218234"/>
                <a:gd name="connsiteY5" fmla="*/ 462716 h 514814"/>
                <a:gd name="connsiteX6" fmla="*/ 109884 w 218234"/>
                <a:gd name="connsiteY6" fmla="*/ 512723 h 514814"/>
                <a:gd name="connsiteX7" fmla="*/ 12254 w 218234"/>
                <a:gd name="connsiteY7" fmla="*/ 479384 h 514814"/>
                <a:gd name="connsiteX8" fmla="*/ 2728 w 218234"/>
                <a:gd name="connsiteY8" fmla="*/ 256738 h 514814"/>
                <a:gd name="connsiteX0" fmla="*/ 2728 w 218234"/>
                <a:gd name="connsiteY0" fmla="*/ 256738 h 534476"/>
                <a:gd name="connsiteX1" fmla="*/ 24159 w 218234"/>
                <a:gd name="connsiteY1" fmla="*/ 60284 h 534476"/>
                <a:gd name="connsiteX2" fmla="*/ 109884 w 218234"/>
                <a:gd name="connsiteY2" fmla="*/ 753 h 534476"/>
                <a:gd name="connsiteX3" fmla="*/ 197991 w 218234"/>
                <a:gd name="connsiteY3" fmla="*/ 43616 h 534476"/>
                <a:gd name="connsiteX4" fmla="*/ 217040 w 218234"/>
                <a:gd name="connsiteY4" fmla="*/ 256738 h 534476"/>
                <a:gd name="connsiteX5" fmla="*/ 207516 w 218234"/>
                <a:gd name="connsiteY5" fmla="*/ 462716 h 534476"/>
                <a:gd name="connsiteX6" fmla="*/ 112265 w 218234"/>
                <a:gd name="connsiteY6" fmla="*/ 534154 h 534476"/>
                <a:gd name="connsiteX7" fmla="*/ 12254 w 218234"/>
                <a:gd name="connsiteY7" fmla="*/ 479384 h 534476"/>
                <a:gd name="connsiteX8" fmla="*/ 2728 w 218234"/>
                <a:gd name="connsiteY8" fmla="*/ 256738 h 534476"/>
                <a:gd name="connsiteX0" fmla="*/ 2728 w 219581"/>
                <a:gd name="connsiteY0" fmla="*/ 256738 h 534275"/>
                <a:gd name="connsiteX1" fmla="*/ 24159 w 219581"/>
                <a:gd name="connsiteY1" fmla="*/ 60284 h 534275"/>
                <a:gd name="connsiteX2" fmla="*/ 109884 w 219581"/>
                <a:gd name="connsiteY2" fmla="*/ 753 h 534275"/>
                <a:gd name="connsiteX3" fmla="*/ 197991 w 219581"/>
                <a:gd name="connsiteY3" fmla="*/ 43616 h 534275"/>
                <a:gd name="connsiteX4" fmla="*/ 217040 w 219581"/>
                <a:gd name="connsiteY4" fmla="*/ 256738 h 534275"/>
                <a:gd name="connsiteX5" fmla="*/ 209897 w 219581"/>
                <a:gd name="connsiteY5" fmla="*/ 469860 h 534275"/>
                <a:gd name="connsiteX6" fmla="*/ 112265 w 219581"/>
                <a:gd name="connsiteY6" fmla="*/ 534154 h 534275"/>
                <a:gd name="connsiteX7" fmla="*/ 12254 w 219581"/>
                <a:gd name="connsiteY7" fmla="*/ 479384 h 534275"/>
                <a:gd name="connsiteX8" fmla="*/ 2728 w 219581"/>
                <a:gd name="connsiteY8" fmla="*/ 256738 h 534275"/>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197360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 name="connsiteX0" fmla="*/ 2097 w 218950"/>
                <a:gd name="connsiteY0" fmla="*/ 256041 h 533578"/>
                <a:gd name="connsiteX1" fmla="*/ 14003 w 218950"/>
                <a:gd name="connsiteY1" fmla="*/ 45299 h 533578"/>
                <a:gd name="connsiteX2" fmla="*/ 109253 w 218950"/>
                <a:gd name="connsiteY2" fmla="*/ 56 h 533578"/>
                <a:gd name="connsiteX3" fmla="*/ 204504 w 218950"/>
                <a:gd name="connsiteY3" fmla="*/ 42919 h 533578"/>
                <a:gd name="connsiteX4" fmla="*/ 216409 w 218950"/>
                <a:gd name="connsiteY4" fmla="*/ 256041 h 533578"/>
                <a:gd name="connsiteX5" fmla="*/ 209266 w 218950"/>
                <a:gd name="connsiteY5" fmla="*/ 469163 h 533578"/>
                <a:gd name="connsiteX6" fmla="*/ 111634 w 218950"/>
                <a:gd name="connsiteY6" fmla="*/ 533457 h 533578"/>
                <a:gd name="connsiteX7" fmla="*/ 11623 w 218950"/>
                <a:gd name="connsiteY7" fmla="*/ 478687 h 533578"/>
                <a:gd name="connsiteX8" fmla="*/ 2097 w 218950"/>
                <a:gd name="connsiteY8" fmla="*/ 256041 h 5335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8950" h="533578">
                  <a:moveTo>
                    <a:pt x="2097" y="256041"/>
                  </a:moveTo>
                  <a:cubicBezTo>
                    <a:pt x="2494" y="183810"/>
                    <a:pt x="-3856" y="87963"/>
                    <a:pt x="14003" y="45299"/>
                  </a:cubicBezTo>
                  <a:cubicBezTo>
                    <a:pt x="31862" y="2635"/>
                    <a:pt x="77503" y="453"/>
                    <a:pt x="109253" y="56"/>
                  </a:cubicBezTo>
                  <a:cubicBezTo>
                    <a:pt x="141003" y="-341"/>
                    <a:pt x="186645" y="255"/>
                    <a:pt x="204504" y="42919"/>
                  </a:cubicBezTo>
                  <a:cubicBezTo>
                    <a:pt x="222363" y="85583"/>
                    <a:pt x="218393" y="196510"/>
                    <a:pt x="216409" y="256041"/>
                  </a:cubicBezTo>
                  <a:cubicBezTo>
                    <a:pt x="214425" y="315572"/>
                    <a:pt x="227125" y="426499"/>
                    <a:pt x="209266" y="469163"/>
                  </a:cubicBezTo>
                  <a:cubicBezTo>
                    <a:pt x="191407" y="511827"/>
                    <a:pt x="144574" y="531870"/>
                    <a:pt x="111634" y="533457"/>
                  </a:cubicBezTo>
                  <a:cubicBezTo>
                    <a:pt x="78694" y="535044"/>
                    <a:pt x="29482" y="521351"/>
                    <a:pt x="11623" y="478687"/>
                  </a:cubicBezTo>
                  <a:cubicBezTo>
                    <a:pt x="-6236" y="436023"/>
                    <a:pt x="1700" y="328272"/>
                    <a:pt x="2097" y="256041"/>
                  </a:cubicBez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cxnSp>
          <p:nvCxnSpPr>
            <p:cNvPr id="171" name="Straight Connector 170"/>
            <p:cNvCxnSpPr/>
            <p:nvPr/>
          </p:nvCxnSpPr>
          <p:spPr>
            <a:xfrm>
              <a:off x="4540076" y="3200764"/>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2" name="Straight Connector 171"/>
            <p:cNvCxnSpPr/>
            <p:nvPr/>
          </p:nvCxnSpPr>
          <p:spPr>
            <a:xfrm>
              <a:off x="4566865" y="3262676"/>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3" name="Straight Connector 172"/>
            <p:cNvCxnSpPr/>
            <p:nvPr/>
          </p:nvCxnSpPr>
          <p:spPr>
            <a:xfrm>
              <a:off x="4540076" y="3319827"/>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4" name="Straight Connector 173"/>
            <p:cNvCxnSpPr/>
            <p:nvPr/>
          </p:nvCxnSpPr>
          <p:spPr>
            <a:xfrm>
              <a:off x="4566865" y="3381739"/>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5" name="Straight Connector 174"/>
            <p:cNvCxnSpPr/>
            <p:nvPr/>
          </p:nvCxnSpPr>
          <p:spPr>
            <a:xfrm>
              <a:off x="4540076" y="3438889"/>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6" name="Straight Connector 175"/>
            <p:cNvCxnSpPr/>
            <p:nvPr/>
          </p:nvCxnSpPr>
          <p:spPr>
            <a:xfrm>
              <a:off x="4566865" y="3500801"/>
              <a:ext cx="53578"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cxnSp>
          <p:nvCxnSpPr>
            <p:cNvPr id="177" name="Straight Connector 176"/>
            <p:cNvCxnSpPr/>
            <p:nvPr/>
          </p:nvCxnSpPr>
          <p:spPr>
            <a:xfrm>
              <a:off x="4540076" y="3565095"/>
              <a:ext cx="107156" cy="0"/>
            </a:xfrm>
            <a:prstGeom prst="line">
              <a:avLst/>
            </a:prstGeom>
            <a:ln w="25400">
              <a:solidFill>
                <a:srgbClr val="ADADAD"/>
              </a:solidFill>
            </a:ln>
          </p:spPr>
          <p:style>
            <a:lnRef idx="1">
              <a:schemeClr val="accent1"/>
            </a:lnRef>
            <a:fillRef idx="0">
              <a:schemeClr val="accent1"/>
            </a:fillRef>
            <a:effectRef idx="0">
              <a:schemeClr val="accent1"/>
            </a:effectRef>
            <a:fontRef idx="minor">
              <a:schemeClr val="tx1"/>
            </a:fontRef>
          </p:style>
        </p:cxnSp>
      </p:grpSp>
      <p:pic>
        <p:nvPicPr>
          <p:cNvPr id="149" name="Picture 148">
            <a:extLst>
              <a:ext uri="{FF2B5EF4-FFF2-40B4-BE49-F238E27FC236}">
                <a16:creationId xmlns:a16="http://schemas.microsoft.com/office/drawing/2014/main" id="{47FBF903-5881-4D4D-9C7E-F36A25536425}"/>
              </a:ext>
            </a:extLst>
          </p:cNvPr>
          <p:cNvPicPr>
            <a:picLocks noChangeAspect="1"/>
          </p:cNvPicPr>
          <p:nvPr/>
        </p:nvPicPr>
        <p:blipFill>
          <a:blip r:embed="rId12"/>
          <a:stretch>
            <a:fillRect/>
          </a:stretch>
        </p:blipFill>
        <p:spPr>
          <a:xfrm>
            <a:off x="5895236" y="143799"/>
            <a:ext cx="816536" cy="816536"/>
          </a:xfrm>
          <a:prstGeom prst="rect">
            <a:avLst/>
          </a:prstGeom>
        </p:spPr>
      </p:pic>
      <p:pic>
        <p:nvPicPr>
          <p:cNvPr id="150" name="Picture 2" descr="Image result for workers comp poster california">
            <a:extLst>
              <a:ext uri="{FF2B5EF4-FFF2-40B4-BE49-F238E27FC236}">
                <a16:creationId xmlns:a16="http://schemas.microsoft.com/office/drawing/2014/main" id="{7809A920-98A9-48FC-B68C-41B273902735}"/>
              </a:ext>
            </a:extLst>
          </p:cNvPr>
          <p:cNvPicPr>
            <a:picLocks noChangeAspect="1" noChangeArrowheads="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749687" y="1285295"/>
            <a:ext cx="1107634" cy="1778206"/>
          </a:xfrm>
          <a:prstGeom prst="rect">
            <a:avLst/>
          </a:prstGeom>
          <a:noFill/>
          <a:extLst>
            <a:ext uri="{909E8E84-426E-40DD-AFC4-6F175D3DCCD1}">
              <a14:hiddenFill xmlns:a14="http://schemas.microsoft.com/office/drawing/2010/main">
                <a:solidFill>
                  <a:srgbClr val="FFFFFF"/>
                </a:solidFill>
              </a14:hiddenFill>
            </a:ext>
          </a:extLst>
        </p:spPr>
      </p:pic>
      <p:pic>
        <p:nvPicPr>
          <p:cNvPr id="151" name="Picture 150">
            <a:extLst>
              <a:ext uri="{FF2B5EF4-FFF2-40B4-BE49-F238E27FC236}">
                <a16:creationId xmlns:a16="http://schemas.microsoft.com/office/drawing/2014/main" id="{CE49DDC5-0983-47A4-A396-139893B0785B}"/>
              </a:ext>
            </a:extLst>
          </p:cNvPr>
          <p:cNvPicPr>
            <a:picLocks noChangeAspect="1"/>
          </p:cNvPicPr>
          <p:nvPr/>
        </p:nvPicPr>
        <p:blipFill>
          <a:blip r:embed="rId14"/>
          <a:stretch>
            <a:fillRect/>
          </a:stretch>
        </p:blipFill>
        <p:spPr>
          <a:xfrm>
            <a:off x="7132929" y="1293136"/>
            <a:ext cx="1742720" cy="1762523"/>
          </a:xfrm>
          <a:prstGeom prst="rect">
            <a:avLst/>
          </a:prstGeom>
          <a:ln>
            <a:solidFill>
              <a:srgbClr val="000000"/>
            </a:solidFill>
          </a:ln>
        </p:spPr>
      </p:pic>
      <p:grpSp>
        <p:nvGrpSpPr>
          <p:cNvPr id="11" name="Group 10">
            <a:extLst>
              <a:ext uri="{FF2B5EF4-FFF2-40B4-BE49-F238E27FC236}">
                <a16:creationId xmlns:a16="http://schemas.microsoft.com/office/drawing/2014/main" id="{717A8E33-2F29-48AD-9C49-6C8E5FBA7C9C}"/>
              </a:ext>
            </a:extLst>
          </p:cNvPr>
          <p:cNvGrpSpPr/>
          <p:nvPr/>
        </p:nvGrpSpPr>
        <p:grpSpPr>
          <a:xfrm>
            <a:off x="5189192" y="1207138"/>
            <a:ext cx="1353342" cy="3707987"/>
            <a:chOff x="5189192" y="1207138"/>
            <a:chExt cx="1353342" cy="3707987"/>
          </a:xfrm>
        </p:grpSpPr>
        <p:sp>
          <p:nvSpPr>
            <p:cNvPr id="251" name="Rectangle: Single Corner Snipped 29"/>
            <p:cNvSpPr/>
            <p:nvPr/>
          </p:nvSpPr>
          <p:spPr>
            <a:xfrm flipH="1">
              <a:off x="5418608" y="3043769"/>
              <a:ext cx="844823" cy="1228724"/>
            </a:xfrm>
            <a:prstGeom prst="snip1Rect">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2" name="Oval 251"/>
            <p:cNvSpPr/>
            <p:nvPr/>
          </p:nvSpPr>
          <p:spPr>
            <a:xfrm>
              <a:off x="5205907" y="2055038"/>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3" name="Oval 252"/>
            <p:cNvSpPr/>
            <p:nvPr/>
          </p:nvSpPr>
          <p:spPr>
            <a:xfrm>
              <a:off x="6357778" y="2042389"/>
              <a:ext cx="184756" cy="409920"/>
            </a:xfrm>
            <a:prstGeom prst="ellipse">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4" name="Flowchart: Off-page Connector 253"/>
            <p:cNvSpPr/>
            <p:nvPr/>
          </p:nvSpPr>
          <p:spPr>
            <a:xfrm>
              <a:off x="5711107" y="2754709"/>
              <a:ext cx="331997" cy="436406"/>
            </a:xfrm>
            <a:prstGeom prst="flowChartOffpageConnec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5" name="Oval 254"/>
            <p:cNvSpPr/>
            <p:nvPr/>
          </p:nvSpPr>
          <p:spPr>
            <a:xfrm>
              <a:off x="5286737" y="1445490"/>
              <a:ext cx="1154760" cy="1454687"/>
            </a:xfrm>
            <a:prstGeom prst="ellipse">
              <a:avLst/>
            </a:prstGeom>
            <a:solidFill>
              <a:srgbClr val="EED69D"/>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6" name="Flowchart: Terminator 255"/>
            <p:cNvSpPr/>
            <p:nvPr/>
          </p:nvSpPr>
          <p:spPr>
            <a:xfrm>
              <a:off x="5189192" y="3480632"/>
              <a:ext cx="225594" cy="711363"/>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8" name="Flowchart: Delay 257"/>
            <p:cNvSpPr/>
            <p:nvPr/>
          </p:nvSpPr>
          <p:spPr>
            <a:xfrm rot="1119198" flipH="1">
              <a:off x="5217412" y="3008193"/>
              <a:ext cx="320445" cy="657015"/>
            </a:xfrm>
            <a:prstGeom prst="flowChartDelay">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59" name="Isosceles Triangle 258"/>
            <p:cNvSpPr/>
            <p:nvPr/>
          </p:nvSpPr>
          <p:spPr>
            <a:xfrm rot="10800000">
              <a:off x="5696432" y="2558274"/>
              <a:ext cx="389712" cy="191484"/>
            </a:xfrm>
            <a:prstGeom prst="triangle">
              <a:avLst/>
            </a:prstGeom>
            <a:solidFill>
              <a:sysClr val="window" lastClr="FFFFFF"/>
            </a:solidFill>
            <a:ln w="19050" cap="flat" cmpd="sng" algn="ctr">
              <a:solidFill>
                <a:srgbClr val="FF0000">
                  <a:lumMod val="40000"/>
                  <a:lumOff val="60000"/>
                </a:srgbClr>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0" name="Oval 259"/>
            <p:cNvSpPr/>
            <p:nvPr/>
          </p:nvSpPr>
          <p:spPr>
            <a:xfrm rot="21284756">
              <a:off x="5489616" y="2095880"/>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1" name="Oval 260"/>
            <p:cNvSpPr/>
            <p:nvPr/>
          </p:nvSpPr>
          <p:spPr>
            <a:xfrm>
              <a:off x="5569620"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2" name="Oval 261"/>
            <p:cNvSpPr/>
            <p:nvPr/>
          </p:nvSpPr>
          <p:spPr>
            <a:xfrm rot="315244" flipH="1">
              <a:off x="6017392" y="2082729"/>
              <a:ext cx="254008" cy="362574"/>
            </a:xfrm>
            <a:prstGeom prst="ellipse">
              <a:avLst/>
            </a:prstGeom>
            <a:solidFill>
              <a:sysClr val="window" lastClr="FFFFFF"/>
            </a:solidFill>
            <a:ln w="12700"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3" name="Oval 262"/>
            <p:cNvSpPr/>
            <p:nvPr/>
          </p:nvSpPr>
          <p:spPr>
            <a:xfrm>
              <a:off x="6095386" y="2184040"/>
              <a:ext cx="79677" cy="134263"/>
            </a:xfrm>
            <a:prstGeom prst="ellipse">
              <a:avLst/>
            </a:prstGeom>
            <a:solidFill>
              <a:srgbClr val="000000"/>
            </a:solidFill>
            <a:ln w="9525" cap="flat" cmpd="sng" algn="ctr">
              <a:solidFill>
                <a:srgbClr val="000000"/>
              </a:solid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4" name="Flowchart: Terminator 263"/>
            <p:cNvSpPr/>
            <p:nvPr/>
          </p:nvSpPr>
          <p:spPr>
            <a:xfrm rot="21216315">
              <a:off x="5471493" y="1990740"/>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5" name="Flowchart: Terminator 264"/>
            <p:cNvSpPr/>
            <p:nvPr/>
          </p:nvSpPr>
          <p:spPr>
            <a:xfrm rot="174846">
              <a:off x="6049832" y="1997916"/>
              <a:ext cx="239614" cy="87279"/>
            </a:xfrm>
            <a:prstGeom prst="flowChartTerminator">
              <a:avLst/>
            </a:prstGeom>
            <a:solidFill>
              <a:srgbClr val="843F06"/>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66" name="Moon 265"/>
            <p:cNvSpPr/>
            <p:nvPr/>
          </p:nvSpPr>
          <p:spPr>
            <a:xfrm rot="5400000">
              <a:off x="5437791" y="1040348"/>
              <a:ext cx="852651" cy="1186231"/>
            </a:xfrm>
            <a:prstGeom prst="moon">
              <a:avLst>
                <a:gd name="adj" fmla="val 65258"/>
              </a:avLst>
            </a:prstGeom>
            <a:pattFill prst="openDmnd">
              <a:fgClr>
                <a:srgbClr val="000000"/>
              </a:fgClr>
              <a:bgClr>
                <a:schemeClr val="bg1"/>
              </a:bgClr>
            </a:pattFill>
            <a:ln w="3175">
              <a:solidFill>
                <a:srgbClr val="000000"/>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7" name="Moon 266"/>
            <p:cNvSpPr/>
            <p:nvPr/>
          </p:nvSpPr>
          <p:spPr>
            <a:xfrm rot="5400000">
              <a:off x="5558835" y="1173392"/>
              <a:ext cx="613097" cy="1157294"/>
            </a:xfrm>
            <a:prstGeom prst="moon">
              <a:avLst>
                <a:gd name="adj" fmla="val 52142"/>
              </a:avLst>
            </a:prstGeom>
            <a:pattFill prst="dotDmnd">
              <a:fgClr>
                <a:srgbClr val="000000"/>
              </a:fgClr>
              <a:bgClr>
                <a:srgbClr val="C28446"/>
              </a:bgClr>
            </a:pattFill>
            <a:ln w="3175">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68" name="Oval 267"/>
            <p:cNvSpPr/>
            <p:nvPr/>
          </p:nvSpPr>
          <p:spPr>
            <a:xfrm>
              <a:off x="5644825" y="1288447"/>
              <a:ext cx="458284" cy="195232"/>
            </a:xfrm>
            <a:prstGeom prst="ellipse">
              <a:avLst/>
            </a:prstGeom>
            <a:pattFill prst="dotDmnd">
              <a:fgClr>
                <a:srgbClr val="F79646">
                  <a:lumMod val="50000"/>
                </a:srgbClr>
              </a:fgClr>
              <a:bgClr>
                <a:srgbClr val="C28446"/>
              </a:bgClr>
            </a:patt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0" name="Right Triangle 269"/>
            <p:cNvSpPr/>
            <p:nvPr/>
          </p:nvSpPr>
          <p:spPr>
            <a:xfrm rot="8699319">
              <a:off x="5548725" y="300357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1" name="Right Triangle 270"/>
            <p:cNvSpPr/>
            <p:nvPr/>
          </p:nvSpPr>
          <p:spPr>
            <a:xfrm rot="12900681" flipH="1">
              <a:off x="5965303" y="3003575"/>
              <a:ext cx="247965" cy="291800"/>
            </a:xfrm>
            <a:prstGeom prst="rtTriangle">
              <a:avLst/>
            </a:prstGeom>
            <a:solidFill>
              <a:srgbClr val="EA0000"/>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sp>
          <p:nvSpPr>
            <p:cNvPr id="276" name="Flowchart: Connector 275"/>
            <p:cNvSpPr/>
            <p:nvPr/>
          </p:nvSpPr>
          <p:spPr>
            <a:xfrm>
              <a:off x="5825543" y="3255495"/>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sp>
          <p:nvSpPr>
            <p:cNvPr id="277" name="Flowchart: Connector 276"/>
            <p:cNvSpPr/>
            <p:nvPr/>
          </p:nvSpPr>
          <p:spPr>
            <a:xfrm>
              <a:off x="5825543" y="3381919"/>
              <a:ext cx="79677" cy="87279"/>
            </a:xfrm>
            <a:prstGeom prst="flowChartConnector">
              <a:avLst/>
            </a:pr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178" name="Picture 177"/>
            <p:cNvPicPr>
              <a:picLocks noChangeAspect="1"/>
            </p:cNvPicPr>
            <p:nvPr/>
          </p:nvPicPr>
          <p:blipFill>
            <a:blip r:embed="rId8"/>
            <a:stretch>
              <a:fillRect/>
            </a:stretch>
          </p:blipFill>
          <p:spPr>
            <a:xfrm rot="8243966" flipH="1">
              <a:off x="5435485" y="4481106"/>
              <a:ext cx="324570" cy="434019"/>
            </a:xfrm>
            <a:prstGeom prst="rect">
              <a:avLst/>
            </a:prstGeom>
          </p:spPr>
        </p:pic>
        <p:sp>
          <p:nvSpPr>
            <p:cNvPr id="275" name="Flowchart: Terminator 274"/>
            <p:cNvSpPr/>
            <p:nvPr/>
          </p:nvSpPr>
          <p:spPr>
            <a:xfrm rot="20153823" flipH="1">
              <a:off x="5291190" y="4135241"/>
              <a:ext cx="171350" cy="444778"/>
            </a:xfrm>
            <a:prstGeom prst="flowChartTerminator">
              <a:avLst/>
            </a:prstGeom>
            <a:solidFill>
              <a:srgbClr val="EACC82"/>
            </a:solidFill>
            <a:ln w="9525" cap="flat" cmpd="sng" algn="ctr">
              <a:noFill/>
              <a:prstDash val="solid"/>
            </a:ln>
            <a:effectLst/>
          </p:spPr>
          <p:txBody>
            <a:bodyPr rtlCol="0" anchor="ctr"/>
            <a:lstStyle/>
            <a:p>
              <a:pPr marL="0" marR="0" lvl="0" indent="0" algn="ctr" defTabSz="457200" rtl="0" eaLnBrk="1" fontAlgn="base" latinLnBrk="0" hangingPunct="1">
                <a:lnSpc>
                  <a:spcPct val="100000"/>
                </a:lnSpc>
                <a:spcBef>
                  <a:spcPct val="0"/>
                </a:spcBef>
                <a:spcAft>
                  <a:spcPct val="0"/>
                </a:spcAft>
                <a:buClrTx/>
                <a:buSzTx/>
                <a:buFontTx/>
                <a:buNone/>
                <a:tabLst/>
                <a:defRPr/>
              </a:pPr>
              <a:endParaRPr kumimoji="0" lang="en-US" sz="1530" b="0" i="0" u="none" strike="noStrike" kern="0" cap="none" spc="0" normalizeH="0" baseline="0" noProof="0" dirty="0">
                <a:ln>
                  <a:noFill/>
                </a:ln>
                <a:solidFill>
                  <a:prstClr val="white"/>
                </a:solidFill>
                <a:effectLst/>
                <a:uLnTx/>
                <a:uFillTx/>
                <a:latin typeface="Calibri"/>
                <a:ea typeface="+mn-ea"/>
                <a:cs typeface="+mn-cs"/>
              </a:endParaRPr>
            </a:p>
          </p:txBody>
        </p:sp>
        <p:grpSp>
          <p:nvGrpSpPr>
            <p:cNvPr id="278" name="Group 277"/>
            <p:cNvGrpSpPr/>
            <p:nvPr/>
          </p:nvGrpSpPr>
          <p:grpSpPr>
            <a:xfrm>
              <a:off x="5976899" y="3166146"/>
              <a:ext cx="325110" cy="522802"/>
              <a:chOff x="859632" y="2338402"/>
              <a:chExt cx="571500" cy="788345"/>
            </a:xfrm>
          </p:grpSpPr>
          <p:sp>
            <p:nvSpPr>
              <p:cNvPr id="279" name="Rectangle 278"/>
              <p:cNvSpPr/>
              <p:nvPr/>
            </p:nvSpPr>
            <p:spPr>
              <a:xfrm>
                <a:off x="977900" y="2707482"/>
                <a:ext cx="342900" cy="8508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530" b="0" i="0" u="none" strike="noStrike" kern="1200" cap="none" spc="0" normalizeH="0" baseline="0" noProof="0" dirty="0">
                  <a:ln>
                    <a:noFill/>
                  </a:ln>
                  <a:solidFill>
                    <a:prstClr val="white"/>
                  </a:solidFill>
                  <a:effectLst/>
                  <a:uLnTx/>
                  <a:uFillTx/>
                  <a:latin typeface="Calibri"/>
                  <a:ea typeface="+mn-ea"/>
                  <a:cs typeface="+mn-cs"/>
                </a:endParaRPr>
              </a:p>
            </p:txBody>
          </p:sp>
          <p:pic>
            <p:nvPicPr>
              <p:cNvPr id="280" name="Picture 279"/>
              <p:cNvPicPr>
                <a:picLocks noChangeAspect="1"/>
              </p:cNvPicPr>
              <p:nvPr/>
            </p:nvPicPr>
            <p:blipFill>
              <a:blip r:embed="rId15" cstate="print">
                <a:extLst>
                  <a:ext uri="{28A0092B-C50C-407E-A947-70E740481C1C}">
                    <a14:useLocalDpi xmlns:a14="http://schemas.microsoft.com/office/drawing/2010/main" val="0"/>
                  </a:ext>
                </a:extLst>
              </a:blip>
              <a:stretch>
                <a:fillRect/>
              </a:stretch>
            </p:blipFill>
            <p:spPr>
              <a:xfrm>
                <a:off x="859632" y="2338402"/>
                <a:ext cx="571500" cy="788345"/>
              </a:xfrm>
              <a:prstGeom prst="rect">
                <a:avLst/>
              </a:prstGeom>
              <a:ln>
                <a:noFill/>
              </a:ln>
            </p:spPr>
          </p:pic>
        </p:grpSp>
      </p:grpSp>
      <p:grpSp>
        <p:nvGrpSpPr>
          <p:cNvPr id="152" name="Group 151"/>
          <p:cNvGrpSpPr/>
          <p:nvPr/>
        </p:nvGrpSpPr>
        <p:grpSpPr>
          <a:xfrm>
            <a:off x="1882761" y="208156"/>
            <a:ext cx="3228980" cy="2942987"/>
            <a:chOff x="1926700" y="527783"/>
            <a:chExt cx="3518719" cy="2103329"/>
          </a:xfrm>
        </p:grpSpPr>
        <p:sp>
          <p:nvSpPr>
            <p:cNvPr id="153" name="Cloud Callout 302"/>
            <p:cNvSpPr/>
            <p:nvPr/>
          </p:nvSpPr>
          <p:spPr>
            <a:xfrm>
              <a:off x="1926700" y="534967"/>
              <a:ext cx="3518719" cy="1928692"/>
            </a:xfrm>
            <a:prstGeom prst="wedgeEllipseCallout">
              <a:avLst>
                <a:gd name="adj1" fmla="val 52702"/>
                <a:gd name="adj2" fmla="val 40559"/>
              </a:avLst>
            </a:prstGeom>
            <a:solidFill>
              <a:schemeClr val="bg1"/>
            </a:solidFill>
            <a:ln>
              <a:solidFill>
                <a:srgbClr val="000000"/>
              </a:solidFill>
            </a:ln>
          </p:spPr>
          <p:style>
            <a:lnRef idx="1">
              <a:schemeClr val="accent1"/>
            </a:lnRef>
            <a:fillRef idx="3">
              <a:schemeClr val="accent1"/>
            </a:fillRef>
            <a:effectRef idx="2">
              <a:schemeClr val="accent1"/>
            </a:effectRef>
            <a:fontRef idx="minor">
              <a:schemeClr val="lt1"/>
            </a:fontRef>
          </p:style>
          <p:txBody>
            <a:bodyPr rtlCol="0" anchor="ctr"/>
            <a:lstStyle/>
            <a:p>
              <a:pPr marL="0" marR="0" lvl="0" indent="0" algn="ctr" defTabSz="4572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prstClr val="white"/>
                </a:solidFill>
                <a:effectLst/>
                <a:uLnTx/>
                <a:uFillTx/>
                <a:latin typeface="Calibri"/>
                <a:ea typeface="+mn-ea"/>
                <a:cs typeface="+mn-cs"/>
              </a:endParaRPr>
            </a:p>
          </p:txBody>
        </p:sp>
        <p:sp>
          <p:nvSpPr>
            <p:cNvPr id="154" name="TextBox 153"/>
            <p:cNvSpPr txBox="1"/>
            <p:nvPr/>
          </p:nvSpPr>
          <p:spPr>
            <a:xfrm>
              <a:off x="1999557" y="527783"/>
              <a:ext cx="3416221" cy="2103329"/>
            </a:xfrm>
            <a:prstGeom prst="wedgeEllipseCallout">
              <a:avLst/>
            </a:prstGeom>
            <a:noFill/>
          </p:spPr>
          <p:txBody>
            <a:bodyPr wrap="square" rtlCol="0">
              <a:spAutoFit/>
            </a:bodyPr>
            <a:lstStyle/>
            <a:p>
              <a:pPr marL="0" marR="0" lvl="0" indent="0" algn="ctr" defTabSz="457200" rtl="0" eaLnBrk="1" fontAlgn="auto" latinLnBrk="0" hangingPunct="1">
                <a:lnSpc>
                  <a:spcPct val="100000"/>
                </a:lnSpc>
                <a:spcBef>
                  <a:spcPts val="0"/>
                </a:spcBef>
                <a:spcAft>
                  <a:spcPts val="0"/>
                </a:spcAft>
                <a:buClrTx/>
                <a:buSzTx/>
                <a:buFontTx/>
                <a:buNone/>
                <a:tabLst/>
                <a:defRPr/>
              </a:pPr>
              <a:r>
                <a:rPr kumimoji="0" lang="en-US" sz="2600" i="0" u="none" strike="noStrike" kern="1200" cap="none" spc="0" normalizeH="0" baseline="0" noProof="0" dirty="0">
                  <a:ln>
                    <a:noFill/>
                  </a:ln>
                  <a:solidFill>
                    <a:srgbClr val="000000"/>
                  </a:solidFill>
                  <a:effectLst/>
                  <a:uLnTx/>
                  <a:uFillTx/>
                  <a:latin typeface="Calibri"/>
                  <a:ea typeface="+mn-ea"/>
                  <a:cs typeface="+mn-cs"/>
                </a:rPr>
                <a:t>The first</a:t>
              </a:r>
              <a:r>
                <a:rPr kumimoji="0" lang="en-US" sz="2600" i="0" u="none" strike="noStrike" kern="1200" cap="none" spc="0" normalizeH="0" noProof="0" dirty="0">
                  <a:ln>
                    <a:noFill/>
                  </a:ln>
                  <a:solidFill>
                    <a:srgbClr val="000000"/>
                  </a:solidFill>
                  <a:effectLst/>
                  <a:uLnTx/>
                  <a:uFillTx/>
                  <a:latin typeface="Calibri"/>
                  <a:ea typeface="+mn-ea"/>
                  <a:cs typeface="+mn-cs"/>
                </a:rPr>
                <a:t> meal of the day is breakfast.</a:t>
              </a:r>
            </a:p>
            <a:p>
              <a:pPr marL="0" marR="0" lvl="0" indent="0" algn="ctr" defTabSz="457200" rtl="0" eaLnBrk="1" fontAlgn="auto" latinLnBrk="0" hangingPunct="1">
                <a:lnSpc>
                  <a:spcPct val="100000"/>
                </a:lnSpc>
                <a:spcBef>
                  <a:spcPts val="0"/>
                </a:spcBef>
                <a:spcAft>
                  <a:spcPts val="0"/>
                </a:spcAft>
                <a:buClrTx/>
                <a:buSzTx/>
                <a:buFontTx/>
                <a:buNone/>
                <a:tabLst/>
                <a:defRPr/>
              </a:pPr>
              <a:r>
                <a:rPr lang="en-US" sz="2600" baseline="0" dirty="0">
                  <a:solidFill>
                    <a:srgbClr val="000000"/>
                  </a:solidFill>
                  <a:latin typeface="Calibri"/>
                </a:rPr>
                <a:t>Let’s get started.</a:t>
              </a:r>
              <a:endParaRPr kumimoji="0" lang="en-US" sz="2600" i="0" u="none" strike="noStrike" kern="1200" cap="none" spc="0" normalizeH="0" baseline="0" noProof="0" dirty="0">
                <a:ln>
                  <a:noFill/>
                </a:ln>
                <a:solidFill>
                  <a:srgbClr val="000000"/>
                </a:solidFill>
                <a:effectLst/>
                <a:uLnTx/>
                <a:uFillTx/>
                <a:latin typeface="Calibri"/>
                <a:ea typeface="+mn-ea"/>
                <a:cs typeface="+mn-cs"/>
              </a:endParaRPr>
            </a:p>
          </p:txBody>
        </p:sp>
      </p:grpSp>
    </p:spTree>
    <p:extLst>
      <p:ext uri="{BB962C8B-B14F-4D97-AF65-F5344CB8AC3E}">
        <p14:creationId xmlns:p14="http://schemas.microsoft.com/office/powerpoint/2010/main" val="3960320031"/>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3" presetClass="path" presetSubtype="0" accel="50000" decel="50000" autoRev="1" fill="hold" nodeType="withEffect">
                                  <p:stCondLst>
                                    <p:cond delay="0"/>
                                  </p:stCondLst>
                                  <p:childTnLst>
                                    <p:animMotion origin="layout" path="M 0 0 L 0.25 0 E" pathEditMode="relative" ptsTypes="">
                                      <p:cBhvr>
                                        <p:cTn id="6" dur="2000" fill="hold"/>
                                        <p:tgtEl>
                                          <p:spTgt spid="12"/>
                                        </p:tgtEl>
                                        <p:attrNameLst>
                                          <p:attrName>ppt_x</p:attrName>
                                          <p:attrName>ppt_y</p:attrName>
                                        </p:attrNameLst>
                                      </p:cBhvr>
                                    </p:animMotion>
                                  </p:childTnLst>
                                </p:cTn>
                              </p:par>
                              <p:par>
                                <p:cTn id="7" presetID="63" presetClass="path" presetSubtype="0" accel="50000" decel="50000" autoRev="1" fill="hold" grpId="1" nodeType="withEffect">
                                  <p:stCondLst>
                                    <p:cond delay="0"/>
                                  </p:stCondLst>
                                  <p:childTnLst>
                                    <p:animMotion origin="layout" path="M 0 0 L 0.25 0 E" pathEditMode="relative" ptsTypes="">
                                      <p:cBhvr>
                                        <p:cTn id="8" dur="2000" fill="hold"/>
                                        <p:tgtEl>
                                          <p:spTgt spid="269"/>
                                        </p:tgtEl>
                                        <p:attrNameLst>
                                          <p:attrName>ppt_x</p:attrName>
                                          <p:attrName>ppt_y</p:attrName>
                                        </p:attrNameLst>
                                      </p:cBhvr>
                                    </p:animMotion>
                                  </p:childTnLst>
                                </p:cTn>
                              </p:par>
                              <p:par>
                                <p:cTn id="9" presetID="63" presetClass="path" presetSubtype="0" accel="50000" decel="50000" autoRev="1" fill="hold" nodeType="withEffect">
                                  <p:stCondLst>
                                    <p:cond delay="0"/>
                                  </p:stCondLst>
                                  <p:childTnLst>
                                    <p:animMotion origin="layout" path="M 0 0 L 0.25 0 E" pathEditMode="relative" ptsTypes="">
                                      <p:cBhvr>
                                        <p:cTn id="10" dur="2000" fill="hold"/>
                                        <p:tgtEl>
                                          <p:spTgt spid="249"/>
                                        </p:tgtEl>
                                        <p:attrNameLst>
                                          <p:attrName>ppt_x</p:attrName>
                                          <p:attrName>ppt_y</p:attrName>
                                        </p:attrNameLst>
                                      </p:cBhvr>
                                    </p:animMotion>
                                  </p:childTnLst>
                                </p:cTn>
                              </p:par>
                              <p:par>
                                <p:cTn id="11" presetID="63" presetClass="path" presetSubtype="0" accel="50000" decel="50000" autoRev="1" fill="hold" nodeType="withEffect">
                                  <p:stCondLst>
                                    <p:cond delay="0"/>
                                  </p:stCondLst>
                                  <p:childTnLst>
                                    <p:animMotion origin="layout" path="M 0 0 L 0.25 0 E" pathEditMode="relative" ptsTypes="">
                                      <p:cBhvr>
                                        <p:cTn id="12" dur="2000" fill="hold"/>
                                        <p:tgtEl>
                                          <p:spTgt spid="250"/>
                                        </p:tgtEl>
                                        <p:attrNameLst>
                                          <p:attrName>ppt_x</p:attrName>
                                          <p:attrName>ppt_y</p:attrName>
                                        </p:attrNameLst>
                                      </p:cBhvr>
                                    </p:animMotion>
                                  </p:childTnLst>
                                </p:cTn>
                              </p:par>
                              <p:par>
                                <p:cTn id="13" presetID="63" presetClass="path" presetSubtype="0" accel="50000" decel="50000" autoRev="1" fill="hold" grpId="0" nodeType="withEffect">
                                  <p:stCondLst>
                                    <p:cond delay="0"/>
                                  </p:stCondLst>
                                  <p:childTnLst>
                                    <p:animMotion origin="layout" path="M 0 0 L 0.25 0 E" pathEditMode="relative" ptsTypes="">
                                      <p:cBhvr>
                                        <p:cTn id="14" dur="2000" fill="hold"/>
                                        <p:tgtEl>
                                          <p:spTgt spid="272"/>
                                        </p:tgtEl>
                                        <p:attrNameLst>
                                          <p:attrName>ppt_x</p:attrName>
                                          <p:attrName>ppt_y</p:attrName>
                                        </p:attrNameLst>
                                      </p:cBhvr>
                                    </p:animMotion>
                                  </p:childTnLst>
                                </p:cTn>
                              </p:par>
                              <p:par>
                                <p:cTn id="15" presetID="63" presetClass="path" presetSubtype="0" accel="50000" decel="50000" autoRev="1" fill="hold" grpId="0" nodeType="withEffect">
                                  <p:stCondLst>
                                    <p:cond delay="0"/>
                                  </p:stCondLst>
                                  <p:childTnLst>
                                    <p:animMotion origin="layout" path="M 0 0 L 0.25 0 E" pathEditMode="relative" ptsTypes="">
                                      <p:cBhvr>
                                        <p:cTn id="16" dur="2000" fill="hold"/>
                                        <p:tgtEl>
                                          <p:spTgt spid="273"/>
                                        </p:tgtEl>
                                        <p:attrNameLst>
                                          <p:attrName>ppt_x</p:attrName>
                                          <p:attrName>ppt_y</p:attrName>
                                        </p:attrNameLst>
                                      </p:cBhvr>
                                    </p:animMotion>
                                  </p:childTnLst>
                                </p:cTn>
                              </p:par>
                              <p:par>
                                <p:cTn id="17" presetID="63" presetClass="path" presetSubtype="0" accel="50000" decel="50000" autoRev="1" fill="hold" nodeType="withEffect">
                                  <p:stCondLst>
                                    <p:cond delay="0"/>
                                  </p:stCondLst>
                                  <p:childTnLst>
                                    <p:animMotion origin="layout" path="M 0 0 L 0.25 0 E" pathEditMode="relative" ptsTypes="">
                                      <p:cBhvr>
                                        <p:cTn id="18" dur="2000" fill="hold"/>
                                        <p:tgtEl>
                                          <p:spTgt spid="11"/>
                                        </p:tgtEl>
                                        <p:attrNameLst>
                                          <p:attrName>ppt_x</p:attrName>
                                          <p:attrName>ppt_y</p:attrName>
                                        </p:attrNameLst>
                                      </p:cBhvr>
                                    </p:animMotion>
                                  </p:childTnLst>
                                </p:cTn>
                              </p:par>
                              <p:par>
                                <p:cTn id="19" presetID="32" presetClass="emph" presetSubtype="0" repeatCount="4000" fill="remove" nodeType="withEffect">
                                  <p:stCondLst>
                                    <p:cond delay="0"/>
                                  </p:stCondLst>
                                  <p:childTnLst>
                                    <p:animRot by="120000">
                                      <p:cBhvr>
                                        <p:cTn id="20" dur="100" fill="hold">
                                          <p:stCondLst>
                                            <p:cond delay="0"/>
                                          </p:stCondLst>
                                        </p:cTn>
                                        <p:tgtEl>
                                          <p:spTgt spid="12"/>
                                        </p:tgtEl>
                                        <p:attrNameLst>
                                          <p:attrName>r</p:attrName>
                                        </p:attrNameLst>
                                      </p:cBhvr>
                                    </p:animRot>
                                    <p:animRot by="-240000">
                                      <p:cBhvr>
                                        <p:cTn id="21" dur="200" fill="hold">
                                          <p:stCondLst>
                                            <p:cond delay="200"/>
                                          </p:stCondLst>
                                        </p:cTn>
                                        <p:tgtEl>
                                          <p:spTgt spid="12"/>
                                        </p:tgtEl>
                                        <p:attrNameLst>
                                          <p:attrName>r</p:attrName>
                                        </p:attrNameLst>
                                      </p:cBhvr>
                                    </p:animRot>
                                    <p:animRot by="240000">
                                      <p:cBhvr>
                                        <p:cTn id="22" dur="200" fill="hold">
                                          <p:stCondLst>
                                            <p:cond delay="400"/>
                                          </p:stCondLst>
                                        </p:cTn>
                                        <p:tgtEl>
                                          <p:spTgt spid="12"/>
                                        </p:tgtEl>
                                        <p:attrNameLst>
                                          <p:attrName>r</p:attrName>
                                        </p:attrNameLst>
                                      </p:cBhvr>
                                    </p:animRot>
                                    <p:animRot by="-240000">
                                      <p:cBhvr>
                                        <p:cTn id="23" dur="200" fill="hold">
                                          <p:stCondLst>
                                            <p:cond delay="600"/>
                                          </p:stCondLst>
                                        </p:cTn>
                                        <p:tgtEl>
                                          <p:spTgt spid="12"/>
                                        </p:tgtEl>
                                        <p:attrNameLst>
                                          <p:attrName>r</p:attrName>
                                        </p:attrNameLst>
                                      </p:cBhvr>
                                    </p:animRot>
                                    <p:animRot by="120000">
                                      <p:cBhvr>
                                        <p:cTn id="24" dur="200" fill="hold">
                                          <p:stCondLst>
                                            <p:cond delay="800"/>
                                          </p:stCondLst>
                                        </p:cTn>
                                        <p:tgtEl>
                                          <p:spTgt spid="12"/>
                                        </p:tgtEl>
                                        <p:attrNameLst>
                                          <p:attrName>r</p:attrName>
                                        </p:attrNameLst>
                                      </p:cBhvr>
                                    </p:animRot>
                                  </p:childTnLst>
                                </p:cTn>
                              </p:par>
                              <p:par>
                                <p:cTn id="25" presetID="32" presetClass="emph" presetSubtype="0" repeatCount="4000" fill="remove" grpId="0" nodeType="withEffect">
                                  <p:stCondLst>
                                    <p:cond delay="0"/>
                                  </p:stCondLst>
                                  <p:childTnLst>
                                    <p:animRot by="120000">
                                      <p:cBhvr>
                                        <p:cTn id="26" dur="100" fill="hold">
                                          <p:stCondLst>
                                            <p:cond delay="0"/>
                                          </p:stCondLst>
                                        </p:cTn>
                                        <p:tgtEl>
                                          <p:spTgt spid="269"/>
                                        </p:tgtEl>
                                        <p:attrNameLst>
                                          <p:attrName>r</p:attrName>
                                        </p:attrNameLst>
                                      </p:cBhvr>
                                    </p:animRot>
                                    <p:animRot by="-240000">
                                      <p:cBhvr>
                                        <p:cTn id="27" dur="200" fill="hold">
                                          <p:stCondLst>
                                            <p:cond delay="200"/>
                                          </p:stCondLst>
                                        </p:cTn>
                                        <p:tgtEl>
                                          <p:spTgt spid="269"/>
                                        </p:tgtEl>
                                        <p:attrNameLst>
                                          <p:attrName>r</p:attrName>
                                        </p:attrNameLst>
                                      </p:cBhvr>
                                    </p:animRot>
                                    <p:animRot by="240000">
                                      <p:cBhvr>
                                        <p:cTn id="28" dur="200" fill="hold">
                                          <p:stCondLst>
                                            <p:cond delay="400"/>
                                          </p:stCondLst>
                                        </p:cTn>
                                        <p:tgtEl>
                                          <p:spTgt spid="269"/>
                                        </p:tgtEl>
                                        <p:attrNameLst>
                                          <p:attrName>r</p:attrName>
                                        </p:attrNameLst>
                                      </p:cBhvr>
                                    </p:animRot>
                                    <p:animRot by="-240000">
                                      <p:cBhvr>
                                        <p:cTn id="29" dur="200" fill="hold">
                                          <p:stCondLst>
                                            <p:cond delay="600"/>
                                          </p:stCondLst>
                                        </p:cTn>
                                        <p:tgtEl>
                                          <p:spTgt spid="269"/>
                                        </p:tgtEl>
                                        <p:attrNameLst>
                                          <p:attrName>r</p:attrName>
                                        </p:attrNameLst>
                                      </p:cBhvr>
                                    </p:animRot>
                                    <p:animRot by="120000">
                                      <p:cBhvr>
                                        <p:cTn id="30" dur="200" fill="hold">
                                          <p:stCondLst>
                                            <p:cond delay="800"/>
                                          </p:stCondLst>
                                        </p:cTn>
                                        <p:tgtEl>
                                          <p:spTgt spid="269"/>
                                        </p:tgtEl>
                                        <p:attrNameLst>
                                          <p:attrName>r</p:attrName>
                                        </p:attrNameLst>
                                      </p:cBhvr>
                                    </p:animRot>
                                  </p:childTnLst>
                                </p:cTn>
                              </p:par>
                            </p:childTnLst>
                          </p:cTn>
                        </p:par>
                      </p:childTnLst>
                    </p:cTn>
                  </p:par>
                  <p:par>
                    <p:cTn id="31" fill="hold">
                      <p:stCondLst>
                        <p:cond delay="indefinite"/>
                      </p:stCondLst>
                      <p:childTnLst>
                        <p:par>
                          <p:cTn id="32" fill="hold">
                            <p:stCondLst>
                              <p:cond delay="0"/>
                            </p:stCondLst>
                            <p:childTnLst>
                              <p:par>
                                <p:cTn id="33" presetID="1" presetClass="exit" presetSubtype="0" fill="hold" nodeType="clickEffect">
                                  <p:stCondLst>
                                    <p:cond delay="0"/>
                                  </p:stCondLst>
                                  <p:childTnLst>
                                    <p:set>
                                      <p:cBhvr>
                                        <p:cTn id="34" dur="1" fill="hold">
                                          <p:stCondLst>
                                            <p:cond delay="0"/>
                                          </p:stCondLst>
                                        </p:cTn>
                                        <p:tgtEl>
                                          <p:spTgt spid="7"/>
                                        </p:tgtEl>
                                        <p:attrNameLst>
                                          <p:attrName>style.visibility</p:attrName>
                                        </p:attrNameLst>
                                      </p:cBhvr>
                                      <p:to>
                                        <p:strVal val="hidden"/>
                                      </p:to>
                                    </p:set>
                                  </p:childTnLst>
                                </p:cTn>
                              </p:par>
                              <p:par>
                                <p:cTn id="35" presetID="1" presetClass="entr" presetSubtype="0" fill="hold" nodeType="withEffect">
                                  <p:stCondLst>
                                    <p:cond delay="0"/>
                                  </p:stCondLst>
                                  <p:childTnLst>
                                    <p:set>
                                      <p:cBhvr>
                                        <p:cTn id="36" dur="1" fill="hold">
                                          <p:stCondLst>
                                            <p:cond delay="0"/>
                                          </p:stCondLst>
                                        </p:cTn>
                                        <p:tgtEl>
                                          <p:spTgt spid="152"/>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2" grpId="0" animBg="1"/>
      <p:bldP spid="273" grpId="0" animBg="1"/>
      <p:bldP spid="269" grpId="0" animBg="1"/>
      <p:bldP spid="269" grpId="1" animBg="1"/>
    </p:bldLst>
  </p:timing>
</p:sld>
</file>

<file path=ppt/tags/tag1.xml><?xml version="1.0" encoding="utf-8"?>
<p:tagLst xmlns:a="http://schemas.openxmlformats.org/drawingml/2006/main" xmlns:r="http://schemas.openxmlformats.org/officeDocument/2006/relationships" xmlns:p="http://schemas.openxmlformats.org/presentationml/2006/main">
  <p:tag name="TIMING" val="|8.4|10.1"/>
</p:tagLst>
</file>

<file path=ppt/tags/tag2.xml><?xml version="1.0" encoding="utf-8"?>
<p:tagLst xmlns:a="http://schemas.openxmlformats.org/drawingml/2006/main" xmlns:r="http://schemas.openxmlformats.org/officeDocument/2006/relationships" xmlns:p="http://schemas.openxmlformats.org/presentationml/2006/main">
  <p:tag name="TIMING" val="|0.6|0.7"/>
</p:tagLst>
</file>

<file path=ppt/theme/theme1.xml><?xml version="1.0" encoding="utf-8"?>
<a:theme xmlns:a="http://schemas.openxmlformats.org/drawingml/2006/main" name="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10.xml><?xml version="1.0" encoding="utf-8"?>
<a:theme xmlns:a="http://schemas.openxmlformats.org/drawingml/2006/main" name="6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lumMod val="60000"/>
            <a:lumOff val="40000"/>
            <a:alpha val="53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rgbClr val="000000"/>
            </a:solidFill>
          </a:defRPr>
        </a:defPPr>
      </a:lstStyle>
    </a:txDef>
  </a:objectDefaults>
  <a:extraClrSchemeLst/>
</a:theme>
</file>

<file path=ppt/theme/theme11.xml><?xml version="1.0" encoding="utf-8"?>
<a:theme xmlns:a="http://schemas.openxmlformats.org/drawingml/2006/main" name="Office Theme">
  <a:themeElements>
    <a:clrScheme name="Office Them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Them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spDef>
      <a:spPr>
        <a:solidFill>
          <a:srgbClr val="EACC82"/>
        </a:solidFill>
        <a:ln>
          <a:noFill/>
        </a:ln>
        <a:effectLst/>
      </a:spPr>
      <a:bodyPr rtlCol="0" anchor="ctr"/>
      <a:lstStyle>
        <a:defPPr algn="ctr">
          <a:defRPr/>
        </a:defPPr>
      </a:lstStyle>
      <a:style>
        <a:lnRef idx="2">
          <a:schemeClr val="accent1">
            <a:shade val="50000"/>
          </a:schemeClr>
        </a:lnRef>
        <a:fillRef idx="1">
          <a:schemeClr val="accent1"/>
        </a:fillRef>
        <a:effectRef idx="0">
          <a:schemeClr val="accent1"/>
        </a:effectRef>
        <a:fontRef idx="minor">
          <a:schemeClr val="lt1"/>
        </a:fontRef>
      </a:style>
    </a:spDef>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12.xml><?xml version="1.0" encoding="utf-8"?>
<a:theme xmlns:a="http://schemas.openxmlformats.org/drawingml/2006/main" name="7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accent2">
            <a:lumMod val="60000"/>
            <a:lumOff val="40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rgbClr val="000000"/>
            </a:solidFill>
          </a:defRPr>
        </a:defPPr>
      </a:lstStyle>
    </a:txDef>
  </a:objectDefaults>
  <a:extraClrSchemeLst/>
</a:theme>
</file>

<file path=ppt/theme/theme13.xml><?xml version="1.0" encoding="utf-8"?>
<a:theme xmlns:a="http://schemas.openxmlformats.org/drawingml/2006/main" name="8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65000"/>
            <a:alpha val="79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chemeClr val="tx1">
                <a:lumMod val="50000"/>
              </a:schemeClr>
            </a:solidFill>
          </a:defRPr>
        </a:defPPr>
      </a:lstStyle>
    </a:txDef>
  </a:objectDefaults>
  <a:extraClrSchemeLst/>
</a:theme>
</file>

<file path=ppt/theme/theme14.xml><?xml version="1.0" encoding="utf-8"?>
<a:theme xmlns:a="http://schemas.openxmlformats.org/drawingml/2006/main" name="9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chemeClr val="bg1">
            <a:lumMod val="65000"/>
            <a:alpha val="79000"/>
          </a:schemeClr>
        </a:solidFill>
        <a:ln>
          <a:noFill/>
        </a:ln>
        <a:effectLst/>
      </a:spPr>
      <a:bodyPr rtlCol="0" anchor="ctr"/>
      <a:lstStyle>
        <a:defPPr algn="ctr">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txDef>
      <a:spPr>
        <a:noFill/>
      </a:spPr>
      <a:bodyPr wrap="none" rtlCol="0">
        <a:spAutoFit/>
      </a:bodyPr>
      <a:lstStyle>
        <a:defPPr algn="l">
          <a:defRPr dirty="0" smtClean="0">
            <a:solidFill>
              <a:schemeClr val="tx1">
                <a:lumMod val="50000"/>
              </a:schemeClr>
            </a:solidFill>
          </a:defRPr>
        </a:defPPr>
      </a:lstStyle>
    </a:txDef>
  </a:objectDefaults>
  <a:extraClrSchemeLst/>
</a:theme>
</file>

<file path=ppt/theme/theme15.xml><?xml version="1.0" encoding="utf-8"?>
<a:theme xmlns:a="http://schemas.openxmlformats.org/drawingml/2006/main" name="Retrospect">
  <a:themeElements>
    <a:clrScheme name="Retrospect">
      <a:dk1>
        <a:srgbClr val="000000"/>
      </a:dk1>
      <a:lt1>
        <a:sysClr val="window" lastClr="FFFFFF"/>
      </a:lt1>
      <a:dk2>
        <a:srgbClr val="637052"/>
      </a:dk2>
      <a:lt2>
        <a:srgbClr val="CCDDEA"/>
      </a:lt2>
      <a:accent1>
        <a:srgbClr val="E48312"/>
      </a:accent1>
      <a:accent2>
        <a:srgbClr val="BD582C"/>
      </a:accent2>
      <a:accent3>
        <a:srgbClr val="865640"/>
      </a:accent3>
      <a:accent4>
        <a:srgbClr val="9B8357"/>
      </a:accent4>
      <a:accent5>
        <a:srgbClr val="C2BC80"/>
      </a:accent5>
      <a:accent6>
        <a:srgbClr val="94A088"/>
      </a:accent6>
      <a:hlink>
        <a:srgbClr val="2998E3"/>
      </a:hlink>
      <a:folHlink>
        <a:srgbClr val="8C8C8C"/>
      </a:folHlink>
    </a:clrScheme>
    <a:fontScheme name="Retrospect">
      <a:majorFont>
        <a:latin typeface="Calibri Light" panose="020F0302020204030204"/>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panose="020F0502020204030204"/>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Retrospect">
      <a:fillStyleLst>
        <a:solidFill>
          <a:schemeClr val="phClr"/>
        </a:solidFill>
        <a:gradFill rotWithShape="1">
          <a:gsLst>
            <a:gs pos="0">
              <a:schemeClr val="phClr">
                <a:tint val="65000"/>
                <a:shade val="92000"/>
                <a:satMod val="130000"/>
              </a:schemeClr>
            </a:gs>
            <a:gs pos="45000">
              <a:schemeClr val="phClr">
                <a:tint val="60000"/>
                <a:shade val="99000"/>
                <a:satMod val="120000"/>
              </a:schemeClr>
            </a:gs>
            <a:gs pos="100000">
              <a:schemeClr val="phClr">
                <a:tint val="55000"/>
                <a:satMod val="140000"/>
              </a:schemeClr>
            </a:gs>
          </a:gsLst>
          <a:path path="circle">
            <a:fillToRect l="100000" t="100000" r="100000" b="100000"/>
          </a:path>
        </a:gradFill>
        <a:gradFill rotWithShape="1">
          <a:gsLst>
            <a:gs pos="0">
              <a:schemeClr val="phClr">
                <a:shade val="85000"/>
                <a:satMod val="130000"/>
              </a:schemeClr>
            </a:gs>
            <a:gs pos="34000">
              <a:schemeClr val="phClr">
                <a:shade val="87000"/>
                <a:satMod val="125000"/>
              </a:schemeClr>
            </a:gs>
            <a:gs pos="70000">
              <a:schemeClr val="phClr">
                <a:tint val="100000"/>
                <a:shade val="90000"/>
                <a:satMod val="130000"/>
              </a:schemeClr>
            </a:gs>
            <a:gs pos="100000">
              <a:schemeClr val="phClr">
                <a:tint val="100000"/>
                <a:shade val="100000"/>
                <a:satMod val="110000"/>
              </a:schemeClr>
            </a:gs>
          </a:gsLst>
          <a:path path="circle">
            <a:fillToRect l="100000" t="100000" r="100000" b="100000"/>
          </a:path>
        </a:gradFill>
      </a:fillStyleLst>
      <a:lnStyleLst>
        <a:ln w="12700" cap="flat" cmpd="sng" algn="ctr">
          <a:solidFill>
            <a:schemeClr val="phClr"/>
          </a:solidFill>
          <a:prstDash val="solid"/>
        </a:ln>
        <a:ln w="15875" cap="flat" cmpd="sng" algn="ctr">
          <a:solidFill>
            <a:schemeClr val="phClr"/>
          </a:solidFill>
          <a:prstDash val="solid"/>
        </a:ln>
        <a:ln w="25400" cap="flat" cmpd="sng" algn="ctr">
          <a:solidFill>
            <a:schemeClr val="phClr"/>
          </a:solidFill>
          <a:prstDash val="solid"/>
        </a:ln>
      </a:lnStyleLst>
      <a:effectStyleLst>
        <a:effectStyle>
          <a:effectLst/>
        </a:effectStyle>
        <a:effectStyle>
          <a:effectLst>
            <a:outerShdw blurRad="38100" dist="25400" dir="2700000" algn="br" rotWithShape="0">
              <a:srgbClr val="000000">
                <a:alpha val="60000"/>
              </a:srgbClr>
            </a:outerShdw>
          </a:effectLst>
        </a:effectStyle>
        <a:effectStyle>
          <a:effectLst>
            <a:outerShdw blurRad="44450" dist="25400" dir="2700000" algn="br" rotWithShape="0">
              <a:srgbClr val="000000">
                <a:alpha val="60000"/>
              </a:srgbClr>
            </a:outerShdw>
          </a:effectLst>
          <a:scene3d>
            <a:camera prst="orthographicFront">
              <a:rot lat="0" lon="0" rev="0"/>
            </a:camera>
            <a:lightRig rig="threePt" dir="t">
              <a:rot lat="0" lon="0" rev="19800000"/>
            </a:lightRig>
          </a:scene3d>
          <a:sp3d prstMaterial="flat">
            <a:bevelT w="25400" h="31750"/>
          </a:sp3d>
        </a:effectStyle>
      </a:effectStyleLst>
      <a:bgFillStyleLst>
        <a:solidFill>
          <a:schemeClr val="phClr"/>
        </a:solidFill>
        <a:solidFill>
          <a:schemeClr val="phClr">
            <a:tint val="90000"/>
            <a:shade val="97000"/>
            <a:satMod val="130000"/>
          </a:schemeClr>
        </a:solidFill>
        <a:gradFill rotWithShape="1">
          <a:gsLst>
            <a:gs pos="0">
              <a:schemeClr val="phClr">
                <a:tint val="96000"/>
                <a:shade val="99000"/>
                <a:satMod val="140000"/>
              </a:schemeClr>
            </a:gs>
            <a:gs pos="65000">
              <a:schemeClr val="phClr">
                <a:tint val="100000"/>
                <a:shade val="80000"/>
                <a:satMod val="130000"/>
              </a:schemeClr>
            </a:gs>
            <a:gs pos="100000">
              <a:schemeClr val="phClr">
                <a:tint val="100000"/>
                <a:shade val="48000"/>
                <a:satMod val="120000"/>
              </a:schemeClr>
            </a:gs>
          </a:gsLst>
          <a:lin ang="16200000" scaled="0"/>
        </a:gradFill>
      </a:bgFillStyleLst>
    </a:fmtScheme>
  </a:themeElements>
  <a:objectDefaults/>
  <a:extraClrSchemeLst/>
  <a:extLst>
    <a:ext uri="{05A4C25C-085E-4340-85A3-A5531E510DB2}">
      <thm15:themeFamily xmlns:thm15="http://schemas.microsoft.com/office/thememl/2012/main" name="Retrospect" id="{5F128B03-DCCA-4EEB-AB3B-CF2899314A46}" vid="{3F1AAB62-24C6-49D2-8E01-B56FAC9A3DCD}"/>
    </a:ext>
  </a:extLst>
</a:theme>
</file>

<file path=ppt/theme/theme16.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17.xml><?xml version="1.0" encoding="utf-8"?>
<a:theme xmlns:a="http://schemas.openxmlformats.org/drawingml/2006/main" name="Office Theme">
  <a:themeElements>
    <a:clrScheme name="Office">
      <a:dk1>
        <a:sysClr val="windowText" lastClr="000000"/>
      </a:dk1>
      <a:lt1>
        <a:sysClr val="window" lastClr="FFFFFF"/>
      </a:lt1>
      <a:dk2>
        <a:srgbClr val="1F497D"/>
      </a:dk2>
      <a:lt2>
        <a:srgbClr val="EEECE1"/>
      </a:lt2>
      <a:accent1>
        <a:srgbClr val="4F81BD"/>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3.xml><?xml version="1.0" encoding="utf-8"?>
<a:theme xmlns:a="http://schemas.openxmlformats.org/drawingml/2006/main" name="1_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4.xml><?xml version="1.0" encoding="utf-8"?>
<a:theme xmlns:a="http://schemas.openxmlformats.org/drawingml/2006/main" name="1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5.xml><?xml version="1.0" encoding="utf-8"?>
<a:theme xmlns:a="http://schemas.openxmlformats.org/drawingml/2006/main" name="Theme15">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6.xml><?xml version="1.0" encoding="utf-8"?>
<a:theme xmlns:a="http://schemas.openxmlformats.org/drawingml/2006/main" name="1_Theme15">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7.xml><?xml version="1.0" encoding="utf-8"?>
<a:theme xmlns:a="http://schemas.openxmlformats.org/drawingml/2006/main" name="2_Cafe LA design1">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8.xml><?xml version="1.0" encoding="utf-8"?>
<a:theme xmlns:a="http://schemas.openxmlformats.org/drawingml/2006/main" name="2_2014 Cafe LA Presentation template">
  <a:themeElements>
    <a:clrScheme name="Cafe LA">
      <a:dk1>
        <a:srgbClr val="008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body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theme>
</file>

<file path=ppt/theme/theme9.xml><?xml version="1.0" encoding="utf-8"?>
<a:theme xmlns:a="http://schemas.openxmlformats.org/drawingml/2006/main" name="LAUSD Real">
  <a:themeElements>
    <a:clrScheme name="Custom 3">
      <a:dk1>
        <a:srgbClr val="000000"/>
      </a:dk1>
      <a:lt1>
        <a:sysClr val="window" lastClr="FFFFFF"/>
      </a:lt1>
      <a:dk2>
        <a:srgbClr val="1F497D"/>
      </a:dk2>
      <a:lt2>
        <a:srgbClr val="FFCC66"/>
      </a:lt2>
      <a:accent1>
        <a:srgbClr val="FF0000"/>
      </a:accent1>
      <a:accent2>
        <a:srgbClr val="C0504D"/>
      </a:accent2>
      <a:accent3>
        <a:srgbClr val="9BBB59"/>
      </a:accent3>
      <a:accent4>
        <a:srgbClr val="8064A2"/>
      </a:accent4>
      <a:accent5>
        <a:srgbClr val="4BACC6"/>
      </a:accent5>
      <a:accent6>
        <a:srgbClr val="F79646"/>
      </a:accent6>
      <a:hlink>
        <a:srgbClr val="0000FF"/>
      </a:hlink>
      <a:folHlink>
        <a:srgbClr val="800080"/>
      </a:folHlink>
    </a:clrScheme>
    <a:fontScheme name="Calibri">
      <a:maj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ajorFont>
      <a:minorFont>
        <a:latin typeface="Calibri" panose="020F0502020204030204"/>
        <a:ea typeface=""/>
        <a:cs typeface=""/>
        <a:font script="Jpan" typeface="メイリオ"/>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ahoma"/>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a:solidFill>
          <a:srgbClr val="D6E7FF"/>
        </a:solidFill>
        <a:ln>
          <a:noFill/>
        </a:ln>
        <a:effectLst/>
      </a:spPr>
      <a:bodyPr rtlCol="0" anchor="ctr"/>
      <a:lstStyle>
        <a:defPPr algn="ctr">
          <a:defRPr dirty="0">
            <a:solidFill>
              <a:srgbClr val="000000"/>
            </a:solidFill>
          </a:defRPr>
        </a:defPPr>
      </a:lstStyle>
      <a:style>
        <a:lnRef idx="1">
          <a:schemeClr val="accent1"/>
        </a:lnRef>
        <a:fillRef idx="3">
          <a:schemeClr val="accent1"/>
        </a:fillRef>
        <a:effectRef idx="2">
          <a:schemeClr val="accent1"/>
        </a:effectRef>
        <a:fontRef idx="minor">
          <a:schemeClr val="lt1"/>
        </a:fontRef>
      </a:style>
    </a:spDef>
    <a:lnDef>
      <a:spPr/>
      <a:bodyPr/>
      <a:lstStyle/>
      <a:style>
        <a:lnRef idx="2">
          <a:schemeClr val="accent1"/>
        </a:lnRef>
        <a:fillRef idx="0">
          <a:schemeClr val="accent1"/>
        </a:fillRef>
        <a:effectRef idx="1">
          <a:schemeClr val="accent1"/>
        </a:effectRef>
        <a:fontRef idx="minor">
          <a:schemeClr val="tx1"/>
        </a:fontRef>
      </a:style>
    </a:lnDef>
  </a:objectDefaults>
  <a:extraClrSchemeLst/>
  <a:extLst>
    <a:ext uri="{05A4C25C-085E-4340-85A3-A5531E510DB2}">
      <thm15:themeFamily xmlns:thm15="http://schemas.microsoft.com/office/thememl/2012/main" name="LAUSD Real" id="{65D73872-97BE-4B6F-B0D0-600F8D0C09CB}" vid="{6E968A65-8634-4F25-B2EF-E0729934D981}"/>
    </a:ext>
  </a:ext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p:properties xmlns:p="http://schemas.microsoft.com/office/2006/metadata/properties" xmlns:xsi="http://www.w3.org/2001/XMLSchema-instance" xmlns:pc="http://schemas.microsoft.com/office/infopath/2007/PartnerControls">
  <documentManagement>
    <TaxCatchAll xmlns="b523212d-ee6b-416a-b870-f85da76adb72" xsi:nil="true"/>
    <lcf76f155ced4ddcb4097134ff3c332f xmlns="8bf10d84-95c4-446b-a6dc-317de1800774">
      <Terms xmlns="http://schemas.microsoft.com/office/infopath/2007/PartnerControls"/>
    </lcf76f155ced4ddcb4097134ff3c332f>
  </documentManagement>
</p:properties>
</file>

<file path=customXml/item2.xml><?xml version="1.0" encoding="utf-8"?>
<?mso-contentType ?>
<FormTemplates xmlns="http://schemas.microsoft.com/sharepoint/v3/contenttype/forms">
  <Display>DocumentLibraryForm</Display>
  <Edit>DocumentLibraryForm</Edit>
  <New>DocumentLibraryForm</New>
</FormTemplates>
</file>

<file path=customXml/item3.xml><?xml version="1.0" encoding="utf-8"?>
<ct:contentTypeSchema xmlns:ct="http://schemas.microsoft.com/office/2006/metadata/contentType" xmlns:ma="http://schemas.microsoft.com/office/2006/metadata/properties/metaAttributes" ct:_="" ma:_="" ma:contentTypeName="Document" ma:contentTypeID="0x0101004EE02F034B8BF54BAE9AA0D60582A4B6" ma:contentTypeVersion="15" ma:contentTypeDescription="Create a new document." ma:contentTypeScope="" ma:versionID="eee16c4b0a70e0305c26db6321992320">
  <xsd:schema xmlns:xsd="http://www.w3.org/2001/XMLSchema" xmlns:xs="http://www.w3.org/2001/XMLSchema" xmlns:p="http://schemas.microsoft.com/office/2006/metadata/properties" xmlns:ns2="8bf10d84-95c4-446b-a6dc-317de1800774" xmlns:ns3="b523212d-ee6b-416a-b870-f85da76adb72" xmlns:ns4="a038a585-4f1b-4b82-9716-f9d38f63b763" targetNamespace="http://schemas.microsoft.com/office/2006/metadata/properties" ma:root="true" ma:fieldsID="1385811ed7e0e77f498314b8be9c91f1" ns2:_="" ns3:_="" ns4:_="">
    <xsd:import namespace="8bf10d84-95c4-446b-a6dc-317de1800774"/>
    <xsd:import namespace="b523212d-ee6b-416a-b870-f85da76adb72"/>
    <xsd:import namespace="a038a585-4f1b-4b82-9716-f9d38f63b763"/>
    <xsd:element name="properties">
      <xsd:complexType>
        <xsd:sequence>
          <xsd:element name="documentManagement">
            <xsd:complexType>
              <xsd:all>
                <xsd:element ref="ns2:MediaServiceMetadata" minOccurs="0"/>
                <xsd:element ref="ns2:MediaServiceFastMetadata" minOccurs="0"/>
                <xsd:element ref="ns2:MediaServiceObjectDetectorVersions" minOccurs="0"/>
                <xsd:element ref="ns2:MediaServiceDateTaken" minOccurs="0"/>
                <xsd:element ref="ns2:MediaLengthInSeconds" minOccurs="0"/>
                <xsd:element ref="ns2:MediaServiceLocation" minOccurs="0"/>
                <xsd:element ref="ns2:MediaServiceGenerationTime" minOccurs="0"/>
                <xsd:element ref="ns2:MediaServiceEventHashCode" minOccurs="0"/>
                <xsd:element ref="ns2:lcf76f155ced4ddcb4097134ff3c332f" minOccurs="0"/>
                <xsd:element ref="ns3:TaxCatchAll" minOccurs="0"/>
                <xsd:element ref="ns2:MediaServiceOCR" minOccurs="0"/>
                <xsd:element ref="ns4:SharedWithUsers" minOccurs="0"/>
                <xsd:element ref="ns4:SharedWithDetails" minOccurs="0"/>
                <xsd:element ref="ns2:MediaServiceSearchPropertie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8bf10d84-95c4-446b-a6dc-317de1800774"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ObjectDetectorVersions" ma:index="10" nillable="true" ma:displayName="MediaServiceObjectDetectorVersions" ma:hidden="true" ma:indexed="true" ma:internalName="MediaServiceObjectDetectorVersions" ma:readOnly="true">
      <xsd:simpleType>
        <xsd:restriction base="dms:Text"/>
      </xsd:simpleType>
    </xsd:element>
    <xsd:element name="MediaServiceDateTaken" ma:index="11" nillable="true" ma:displayName="MediaServiceDateTaken" ma:hidden="true" ma:indexed="true" ma:internalName="MediaServiceDateTaken" ma:readOnly="true">
      <xsd:simpleType>
        <xsd:restriction base="dms:Text"/>
      </xsd:simpleType>
    </xsd:element>
    <xsd:element name="MediaLengthInSeconds" ma:index="12" nillable="true" ma:displayName="MediaLengthInSeconds" ma:hidden="true" ma:internalName="MediaLengthInSeconds" ma:readOnly="true">
      <xsd:simpleType>
        <xsd:restriction base="dms:Unknown"/>
      </xsd:simpleType>
    </xsd:element>
    <xsd:element name="MediaServiceLocation" ma:index="13" nillable="true" ma:displayName="Location" ma:indexed="true" ma:internalName="MediaServiceLocation" ma:readOnly="true">
      <xsd:simpleType>
        <xsd:restriction base="dms:Text"/>
      </xsd:simpleType>
    </xsd:element>
    <xsd:element name="MediaServiceGenerationTime" ma:index="14" nillable="true" ma:displayName="MediaServiceGenerationTime" ma:hidden="true" ma:internalName="MediaServiceGenerationTime" ma:readOnly="true">
      <xsd:simpleType>
        <xsd:restriction base="dms:Text"/>
      </xsd:simpleType>
    </xsd:element>
    <xsd:element name="MediaServiceEventHashCode" ma:index="15" nillable="true" ma:displayName="MediaServiceEventHashCode" ma:hidden="true" ma:internalName="MediaServiceEventHashCode" ma:readOnly="true">
      <xsd:simpleType>
        <xsd:restriction base="dms:Text"/>
      </xsd:simpleType>
    </xsd:element>
    <xsd:element name="lcf76f155ced4ddcb4097134ff3c332f" ma:index="17" nillable="true" ma:taxonomy="true" ma:internalName="lcf76f155ced4ddcb4097134ff3c332f" ma:taxonomyFieldName="MediaServiceImageTags" ma:displayName="Image Tags" ma:readOnly="false" ma:fieldId="{5cf76f15-5ced-4ddc-b409-7134ff3c332f}" ma:taxonomyMulti="true" ma:sspId="522e4ffc-addb-439b-972d-eea4499adeee" ma:termSetId="09814cd3-568e-fe90-9814-8d621ff8fb84" ma:anchorId="fba54fb3-c3e1-fe81-a776-ca4b69148c4d" ma:open="true" ma:isKeyword="false">
      <xsd:complexType>
        <xsd:sequence>
          <xsd:element ref="pc:Terms" minOccurs="0" maxOccurs="1"/>
        </xsd:sequence>
      </xsd:complexType>
    </xsd:element>
    <xsd:element name="MediaServiceOCR" ma:index="19" nillable="true" ma:displayName="Extracted Text" ma:internalName="MediaServiceOCR" ma:readOnly="true">
      <xsd:simpleType>
        <xsd:restriction base="dms:Note">
          <xsd:maxLength value="255"/>
        </xsd:restriction>
      </xsd:simpleType>
    </xsd:element>
    <xsd:element name="MediaServiceSearchProperties" ma:index="22" nillable="true" ma:displayName="MediaServiceSearchProperties" ma:hidden="true" ma:internalName="MediaServiceSearchProperties" ma:readOnly="true">
      <xsd:simpleType>
        <xsd:restriction base="dms:Note"/>
      </xsd:simpleType>
    </xsd:element>
  </xsd:schema>
  <xsd:schema xmlns:xsd="http://www.w3.org/2001/XMLSchema" xmlns:xs="http://www.w3.org/2001/XMLSchema" xmlns:dms="http://schemas.microsoft.com/office/2006/documentManagement/types" xmlns:pc="http://schemas.microsoft.com/office/infopath/2007/PartnerControls" targetNamespace="b523212d-ee6b-416a-b870-f85da76adb72" elementFormDefault="qualified">
    <xsd:import namespace="http://schemas.microsoft.com/office/2006/documentManagement/types"/>
    <xsd:import namespace="http://schemas.microsoft.com/office/infopath/2007/PartnerControls"/>
    <xsd:element name="TaxCatchAll" ma:index="18" nillable="true" ma:displayName="Taxonomy Catch All Column" ma:hidden="true" ma:list="{ec9a4619-c281-4fc8-b204-49f0b9119d60}" ma:internalName="TaxCatchAll" ma:showField="CatchAllData" ma:web="b523212d-ee6b-416a-b870-f85da76adb72">
      <xsd:complexType>
        <xsd:complexContent>
          <xsd:extension base="dms:MultiChoiceLookup">
            <xsd:sequence>
              <xsd:element name="Value" type="dms:Lookup" maxOccurs="unbounded" minOccurs="0" nillable="true"/>
            </xsd:sequence>
          </xsd:extension>
        </xsd:complexContent>
      </xsd:complexType>
    </xsd:element>
  </xsd:schema>
  <xsd:schema xmlns:xsd="http://www.w3.org/2001/XMLSchema" xmlns:xs="http://www.w3.org/2001/XMLSchema" xmlns:dms="http://schemas.microsoft.com/office/2006/documentManagement/types" xmlns:pc="http://schemas.microsoft.com/office/infopath/2007/PartnerControls" targetNamespace="a038a585-4f1b-4b82-9716-f9d38f63b763" elementFormDefault="qualified">
    <xsd:import namespace="http://schemas.microsoft.com/office/2006/documentManagement/types"/>
    <xsd:import namespace="http://schemas.microsoft.com/office/infopath/2007/PartnerControls"/>
    <xsd:element name="SharedWithUsers" ma:index="20" nillable="true" ma:displayName="Shared With"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21" nillable="true" ma:displayName="Shared With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Props1.xml><?xml version="1.0" encoding="utf-8"?>
<ds:datastoreItem xmlns:ds="http://schemas.openxmlformats.org/officeDocument/2006/customXml" ds:itemID="{CC1928CE-5219-432B-9AAD-5F31418E6EEC}">
  <ds:schemaRefs>
    <ds:schemaRef ds:uri="http://purl.org/dc/dcmitype/"/>
    <ds:schemaRef ds:uri="8bf10d84-95c4-446b-a6dc-317de1800774"/>
    <ds:schemaRef ds:uri="http://purl.org/dc/terms/"/>
    <ds:schemaRef ds:uri="http://schemas.microsoft.com/office/2006/documentManagement/types"/>
    <ds:schemaRef ds:uri="http://purl.org/dc/elements/1.1/"/>
    <ds:schemaRef ds:uri="http://schemas.microsoft.com/office/infopath/2007/PartnerControls"/>
    <ds:schemaRef ds:uri="http://www.w3.org/XML/1998/namespace"/>
    <ds:schemaRef ds:uri="b523212d-ee6b-416a-b870-f85da76adb72"/>
    <ds:schemaRef ds:uri="http://schemas.openxmlformats.org/package/2006/metadata/core-properties"/>
    <ds:schemaRef ds:uri="a038a585-4f1b-4b82-9716-f9d38f63b763"/>
    <ds:schemaRef ds:uri="http://schemas.microsoft.com/office/2006/metadata/properties"/>
  </ds:schemaRefs>
</ds:datastoreItem>
</file>

<file path=customXml/itemProps2.xml><?xml version="1.0" encoding="utf-8"?>
<ds:datastoreItem xmlns:ds="http://schemas.openxmlformats.org/officeDocument/2006/customXml" ds:itemID="{E2F8C0CA-7354-41E7-97D8-60B3C6CEF48F}">
  <ds:schemaRefs>
    <ds:schemaRef ds:uri="http://schemas.microsoft.com/sharepoint/v3/contenttype/forms"/>
  </ds:schemaRefs>
</ds:datastoreItem>
</file>

<file path=customXml/itemProps3.xml><?xml version="1.0" encoding="utf-8"?>
<ds:datastoreItem xmlns:ds="http://schemas.openxmlformats.org/officeDocument/2006/customXml" ds:itemID="{6DD0EEE4-2E5C-4C30-ADD2-DB14ADB6CF3E}">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8bf10d84-95c4-446b-a6dc-317de1800774"/>
    <ds:schemaRef ds:uri="b523212d-ee6b-416a-b870-f85da76adb72"/>
    <ds:schemaRef ds:uri="a038a585-4f1b-4b82-9716-f9d38f63b763"/>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docProps/app.xml><?xml version="1.0" encoding="utf-8"?>
<Properties xmlns="http://schemas.openxmlformats.org/officeDocument/2006/extended-properties" xmlns:vt="http://schemas.openxmlformats.org/officeDocument/2006/docPropsVTypes">
  <Template/>
  <TotalTime>61067</TotalTime>
  <Words>2752</Words>
  <Application>Microsoft Office PowerPoint</Application>
  <PresentationFormat>On-screen Show (4:3)</PresentationFormat>
  <Paragraphs>667</Paragraphs>
  <Slides>69</Slides>
  <Notes>68</Notes>
  <HiddenSlides>0</HiddenSlides>
  <MMClips>1</MMClips>
  <ScaleCrop>false</ScaleCrop>
  <HeadingPairs>
    <vt:vector size="6" baseType="variant">
      <vt:variant>
        <vt:lpstr>Fonts Used</vt:lpstr>
      </vt:variant>
      <vt:variant>
        <vt:i4>12</vt:i4>
      </vt:variant>
      <vt:variant>
        <vt:lpstr>Theme</vt:lpstr>
      </vt:variant>
      <vt:variant>
        <vt:i4>15</vt:i4>
      </vt:variant>
      <vt:variant>
        <vt:lpstr>Slide Titles</vt:lpstr>
      </vt:variant>
      <vt:variant>
        <vt:i4>69</vt:i4>
      </vt:variant>
    </vt:vector>
  </HeadingPairs>
  <TitlesOfParts>
    <vt:vector size="96" baseType="lpstr">
      <vt:lpstr>Abadi</vt:lpstr>
      <vt:lpstr>Aharoni</vt:lpstr>
      <vt:lpstr>Arial</vt:lpstr>
      <vt:lpstr>Bahnschrift SemiLight</vt:lpstr>
      <vt:lpstr>Bradley Hand ITC</vt:lpstr>
      <vt:lpstr>Brush Script MT</vt:lpstr>
      <vt:lpstr>Calibri</vt:lpstr>
      <vt:lpstr>Calibri Light</vt:lpstr>
      <vt:lpstr>Comic Sans MS</vt:lpstr>
      <vt:lpstr>French Script MT</vt:lpstr>
      <vt:lpstr>Gotham SSm A</vt:lpstr>
      <vt:lpstr>Wingdings</vt:lpstr>
      <vt:lpstr>2014 Cafe LA Presentation template</vt:lpstr>
      <vt:lpstr>Cafe LA design1</vt:lpstr>
      <vt:lpstr>1_Cafe LA design1</vt:lpstr>
      <vt:lpstr>1_2014 Cafe LA Presentation template</vt:lpstr>
      <vt:lpstr>Theme15</vt:lpstr>
      <vt:lpstr>1_Theme15</vt:lpstr>
      <vt:lpstr>2_Cafe LA design1</vt:lpstr>
      <vt:lpstr>2_2014 Cafe LA Presentation template</vt:lpstr>
      <vt:lpstr>LAUSD Real</vt:lpstr>
      <vt:lpstr>6_2014 Cafe LA Presentation template</vt:lpstr>
      <vt:lpstr>Office Theme</vt:lpstr>
      <vt:lpstr>7_2014 Cafe LA Presentation template</vt:lpstr>
      <vt:lpstr>8_2014 Cafe LA Presentation template</vt:lpstr>
      <vt:lpstr>9_2014 Cafe LA Presentation template</vt:lpstr>
      <vt:lpstr>Retrospect</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lpstr>PowerPoint Presentation</vt:lpstr>
    </vt:vector>
  </TitlesOfParts>
  <Company>LAUSD</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LAUSD</dc:creator>
  <cp:lastModifiedBy>Dalessandro, Philip</cp:lastModifiedBy>
  <cp:revision>1939</cp:revision>
  <cp:lastPrinted>2019-04-11T20:24:25Z</cp:lastPrinted>
  <dcterms:created xsi:type="dcterms:W3CDTF">2014-05-05T14:23:24Z</dcterms:created>
  <dcterms:modified xsi:type="dcterms:W3CDTF">2024-09-09T19:06:11Z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0x0101004EE02F034B8BF54BAE9AA0D60582A4B6</vt:lpwstr>
  </property>
  <property fmtid="{D5CDD505-2E9C-101B-9397-08002B2CF9AE}" pid="3" name="MediaServiceImageTags">
    <vt:lpwstr/>
  </property>
</Properties>
</file>